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86" r:id="rId2"/>
    <p:sldId id="294" r:id="rId3"/>
    <p:sldId id="289" r:id="rId4"/>
    <p:sldId id="259" r:id="rId5"/>
    <p:sldId id="258" r:id="rId6"/>
    <p:sldId id="262" r:id="rId7"/>
    <p:sldId id="296" r:id="rId8"/>
    <p:sldId id="297" r:id="rId9"/>
    <p:sldId id="260" r:id="rId10"/>
    <p:sldId id="291" r:id="rId11"/>
    <p:sldId id="261" r:id="rId12"/>
    <p:sldId id="263" r:id="rId13"/>
    <p:sldId id="264" r:id="rId14"/>
    <p:sldId id="266" r:id="rId15"/>
    <p:sldId id="267" r:id="rId16"/>
    <p:sldId id="257" r:id="rId17"/>
    <p:sldId id="268" r:id="rId18"/>
    <p:sldId id="270" r:id="rId19"/>
    <p:sldId id="271" r:id="rId20"/>
    <p:sldId id="290" r:id="rId21"/>
    <p:sldId id="272" r:id="rId22"/>
    <p:sldId id="274" r:id="rId23"/>
    <p:sldId id="293" r:id="rId24"/>
    <p:sldId id="273" r:id="rId25"/>
    <p:sldId id="275" r:id="rId26"/>
    <p:sldId id="276" r:id="rId27"/>
    <p:sldId id="292" r:id="rId28"/>
    <p:sldId id="287" r:id="rId29"/>
    <p:sldId id="295" r:id="rId30"/>
    <p:sldId id="28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4962"/>
    <a:srgbClr val="AD6C88"/>
    <a:srgbClr val="EBE4DE"/>
    <a:srgbClr val="9EBF8B"/>
    <a:srgbClr val="C79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5" autoAdjust="0"/>
    <p:restoredTop sz="86254" autoAdjust="0"/>
  </p:normalViewPr>
  <p:slideViewPr>
    <p:cSldViewPr snapToGrid="0" showGuides="1">
      <p:cViewPr varScale="1">
        <p:scale>
          <a:sx n="99" d="100"/>
          <a:sy n="99" d="100"/>
        </p:scale>
        <p:origin x="222" y="72"/>
      </p:cViewPr>
      <p:guideLst>
        <p:guide orient="horz" pos="2183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74-4F91-AA7C-CDEC06BDE8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874-4F91-AA7C-CDEC06BDE8CF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74-4F91-AA7C-CDEC06BDE8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43759512"/>
        <c:axId val="943760688"/>
      </c:barChart>
      <c:catAx>
        <c:axId val="943759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43760688"/>
        <c:crosses val="autoZero"/>
        <c:auto val="1"/>
        <c:lblAlgn val="ctr"/>
        <c:lblOffset val="100"/>
        <c:noMultiLvlLbl val="0"/>
      </c:catAx>
      <c:valAx>
        <c:axId val="94376068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943759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0-4D38-A5A1-3F97BF63EB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0-4D38-A5A1-3F97BF63EB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98010288"/>
        <c:axId val="998011856"/>
      </c:barChart>
      <c:catAx>
        <c:axId val="9980102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98011856"/>
        <c:crosses val="autoZero"/>
        <c:auto val="1"/>
        <c:lblAlgn val="ctr"/>
        <c:lblOffset val="100"/>
        <c:noMultiLvlLbl val="0"/>
      </c:catAx>
      <c:valAx>
        <c:axId val="99801185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99801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BB-4A62-9C47-F333EA36B2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BB-4A62-9C47-F333EA36B2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98009896"/>
        <c:axId val="961763016"/>
      </c:barChart>
      <c:catAx>
        <c:axId val="998009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1763016"/>
        <c:crosses val="autoZero"/>
        <c:auto val="1"/>
        <c:lblAlgn val="ctr"/>
        <c:lblOffset val="100"/>
        <c:noMultiLvlLbl val="0"/>
      </c:catAx>
      <c:valAx>
        <c:axId val="96176301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998009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5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9B-4B42-911D-251993DED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99B-4B42-911D-251993DED4F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9B-4B42-911D-251993DED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1762232"/>
        <c:axId val="483368744"/>
      </c:barChart>
      <c:catAx>
        <c:axId val="961762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83368744"/>
        <c:crosses val="autoZero"/>
        <c:auto val="1"/>
        <c:lblAlgn val="ctr"/>
        <c:lblOffset val="100"/>
        <c:noMultiLvlLbl val="0"/>
      </c:catAx>
      <c:valAx>
        <c:axId val="48336874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961762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204599999999997E-2"/>
          <c:y val="8.8358699999999998E-2"/>
          <c:w val="0.95079499999999995"/>
          <c:h val="0.773001999999999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5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27</c:v>
                </c:pt>
                <c:pt idx="1">
                  <c:v>36</c:v>
                </c:pt>
                <c:pt idx="2">
                  <c:v>63</c:v>
                </c:pt>
                <c:pt idx="3">
                  <c:v>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61-459C-B65B-FC09DD8CBE8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accent4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80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61-459C-B65B-FC09DD8CB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1175357200"/>
        <c:axId val="1895933528"/>
      </c:barChart>
      <c:catAx>
        <c:axId val="1175357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933528"/>
        <c:crosses val="autoZero"/>
        <c:auto val="1"/>
        <c:lblAlgn val="ctr"/>
        <c:lblOffset val="100"/>
        <c:noMultiLvlLbl val="1"/>
      </c:catAx>
      <c:valAx>
        <c:axId val="18959335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5357200"/>
        <c:crosses val="autoZero"/>
        <c:crossBetween val="between"/>
        <c:majorUnit val="50"/>
        <c:minorUnit val="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204599999999997E-2"/>
          <c:y val="8.8358699999999998E-2"/>
          <c:w val="0.95079499999999995"/>
          <c:h val="0.773001999999999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5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50</c:v>
                </c:pt>
                <c:pt idx="1">
                  <c:v>60</c:v>
                </c:pt>
                <c:pt idx="2">
                  <c:v>70</c:v>
                </c:pt>
                <c:pt idx="3">
                  <c:v>80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  <c:pt idx="2">
                  <c:v>25</c:v>
                </c:pt>
                <c:pt idx="3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A3-489C-8A5B-6DA2AD47367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accent4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50</c:v>
                </c:pt>
                <c:pt idx="1">
                  <c:v>60</c:v>
                </c:pt>
                <c:pt idx="2">
                  <c:v>70</c:v>
                </c:pt>
                <c:pt idx="3">
                  <c:v>80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80</c:v>
                </c:pt>
                <c:pt idx="1">
                  <c:v>70</c:v>
                </c:pt>
                <c:pt idx="2">
                  <c:v>45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A3-489C-8A5B-6DA2AD4736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1895941368"/>
        <c:axId val="1895940976"/>
      </c:barChart>
      <c:catAx>
        <c:axId val="18959413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940976"/>
        <c:crosses val="autoZero"/>
        <c:auto val="1"/>
        <c:lblAlgn val="ctr"/>
        <c:lblOffset val="100"/>
        <c:noMultiLvlLbl val="1"/>
      </c:catAx>
      <c:valAx>
        <c:axId val="189594097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941368"/>
        <c:crosses val="autoZero"/>
        <c:crossBetween val="between"/>
        <c:majorUnit val="40"/>
        <c:minorUnit val="2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 sz="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C9F44-FA7A-42FD-A6A0-088F7AF351B2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C4810-532A-4291-B63E-910B69ADC7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https://unsplash.com/photos/kODdSn2qFKs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https://www.pexels.com/photo/white-concrete-building-3600101/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https://unsplash.com/photos/9PUHwNnFIVc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https://unsplash.com/photos/wBCGx4lb5zs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https://www.pexels.com/photo/white-cherry-blossom-in-bloom-3582497/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https://www.pexels.com/photo/a-cup-filled-of-green-tea-with-lemon-3677150/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DEC9-994D-4921-A86C-72E6865548B5}" type="slidenum">
              <a:rPr lang="en-ID" smtClean="0"/>
              <a:t>16</a:t>
            </a:fld>
            <a:endParaRPr lang="en-ID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https://unsplash.com/photos/OpqBeZ_ksvA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https://www.pexels.com/photo/black-man-reading-a-newspaper-3473492/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https://www.pexels.com/photo/low-angle-photo-of-woman-wearing-white-dress-3612264/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https://www.pexels.com/photo/man-standing-on-street-839011/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https://www.pexels.com/photo/man-wearing-eyeglasses-839586/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https://www.pexels.com/photo/woman-face-2661255/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https://www.pexels.com/photo/photo-of-woman-wearing-sun-hat-2906664/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https://www.pexels.com/photo/boy-in-black-jacket-2996020/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https://www.pexels.com/photo/man-wearing-gold-framed-sunglasses-3123790/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https://pixabay.com/photos/roses-flowers-blossom-bloom-nature-4582533/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https://www.pexels.com/photo/close-up-photo-of-man-wearing-eyeglasses-2784402/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https://www.pexels.com/photo/group-of-people-having-fun-together-under-the-sun-708392/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https://www.pexels.com/photo/group-of-women-and-men-standing-on-gray-and-white-concrete-floor-936112/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https://unsplash.com/photos/-vygi0Cvz_c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https://www.pexels.com/photo/photo-of-person-walking-on-deserted-island-934718/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https://www.pexels.com/photo/buildings-during-golden-hour-2387870/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https://www.pexels.com/photo/photo-of-a-woman-2590644/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https://www.pexels.com/photo/man-inside-hot-air-balloon-2876107/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https://unsplash.com/photos/Av_NirIguEc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https://www.pexels.com/photo/man-standing-on-street-839011/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https://www.pexels.com/photo/photo-of-woman-wearing-white-sweater-3577339/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https://www.pexels.com/photo/woman-sitting-in-grey-fur-sofa-962784/</a:t>
            </a:r>
          </a:p>
          <a:p>
            <a:r>
              <a:rPr lang="en-US" altLang="zh-CN" dirty="0"/>
              <a:t>https://www.pexels.com/photo/man-in-white-v-neck-t-shirt-and-black-pants-775358/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https://www.pexels.com/photo/brown-wooden-table-with-chair-3097112/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C4810-532A-4291-B63E-910B69ADC72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37918-4DB5-478D-8564-69852592B877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F6A9D-6EA5-4BF3-B4DE-0A9EE4BF02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722359"/>
            <a:ext cx="2221903" cy="4945383"/>
          </a:xfrm>
          <a:custGeom>
            <a:avLst/>
            <a:gdLst>
              <a:gd name="connsiteX0" fmla="*/ 0 w 4461164"/>
              <a:gd name="connsiteY0" fmla="*/ 0 h 9864436"/>
              <a:gd name="connsiteX1" fmla="*/ 4461164 w 4461164"/>
              <a:gd name="connsiteY1" fmla="*/ 0 h 9864436"/>
              <a:gd name="connsiteX2" fmla="*/ 4461164 w 4461164"/>
              <a:gd name="connsiteY2" fmla="*/ 9864436 h 9864436"/>
              <a:gd name="connsiteX3" fmla="*/ 0 w 4461164"/>
              <a:gd name="connsiteY3" fmla="*/ 9864436 h 986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1164" h="9864436">
                <a:moveTo>
                  <a:pt x="0" y="0"/>
                </a:moveTo>
                <a:lnTo>
                  <a:pt x="4461164" y="0"/>
                </a:lnTo>
                <a:lnTo>
                  <a:pt x="4461164" y="9864436"/>
                </a:lnTo>
                <a:lnTo>
                  <a:pt x="0" y="98644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832407" y="4639769"/>
            <a:ext cx="3359593" cy="1653092"/>
          </a:xfrm>
          <a:custGeom>
            <a:avLst/>
            <a:gdLst>
              <a:gd name="connsiteX0" fmla="*/ 0 w 6745432"/>
              <a:gd name="connsiteY0" fmla="*/ 0 h 3297382"/>
              <a:gd name="connsiteX1" fmla="*/ 6745432 w 6745432"/>
              <a:gd name="connsiteY1" fmla="*/ 0 h 3297382"/>
              <a:gd name="connsiteX2" fmla="*/ 6745432 w 6745432"/>
              <a:gd name="connsiteY2" fmla="*/ 3297382 h 3297382"/>
              <a:gd name="connsiteX3" fmla="*/ 0 w 6745432"/>
              <a:gd name="connsiteY3" fmla="*/ 3297382 h 329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5432" h="3297382">
                <a:moveTo>
                  <a:pt x="0" y="0"/>
                </a:moveTo>
                <a:lnTo>
                  <a:pt x="6745432" y="0"/>
                </a:lnTo>
                <a:lnTo>
                  <a:pt x="6745432" y="3297382"/>
                </a:lnTo>
                <a:lnTo>
                  <a:pt x="0" y="3297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096001" y="722359"/>
            <a:ext cx="3274632" cy="5348237"/>
          </a:xfrm>
          <a:custGeom>
            <a:avLst/>
            <a:gdLst>
              <a:gd name="connsiteX0" fmla="*/ 0 w 6574847"/>
              <a:gd name="connsiteY0" fmla="*/ 0 h 10668000"/>
              <a:gd name="connsiteX1" fmla="*/ 6574847 w 6574847"/>
              <a:gd name="connsiteY1" fmla="*/ 0 h 10668000"/>
              <a:gd name="connsiteX2" fmla="*/ 6574847 w 6574847"/>
              <a:gd name="connsiteY2" fmla="*/ 10668000 h 10668000"/>
              <a:gd name="connsiteX3" fmla="*/ 0 w 6574847"/>
              <a:gd name="connsiteY3" fmla="*/ 10668000 h 106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4847" h="10668000">
                <a:moveTo>
                  <a:pt x="0" y="0"/>
                </a:moveTo>
                <a:lnTo>
                  <a:pt x="6574847" y="0"/>
                </a:lnTo>
                <a:lnTo>
                  <a:pt x="6574847" y="10668000"/>
                </a:lnTo>
                <a:lnTo>
                  <a:pt x="0" y="106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98249" y="1301390"/>
            <a:ext cx="4715936" cy="5556610"/>
          </a:xfrm>
          <a:custGeom>
            <a:avLst/>
            <a:gdLst>
              <a:gd name="connsiteX0" fmla="*/ 0 w 9468716"/>
              <a:gd name="connsiteY0" fmla="*/ 0 h 11083636"/>
              <a:gd name="connsiteX1" fmla="*/ 9468716 w 9468716"/>
              <a:gd name="connsiteY1" fmla="*/ 0 h 11083636"/>
              <a:gd name="connsiteX2" fmla="*/ 9468716 w 9468716"/>
              <a:gd name="connsiteY2" fmla="*/ 11083636 h 11083636"/>
              <a:gd name="connsiteX3" fmla="*/ 0 w 9468716"/>
              <a:gd name="connsiteY3" fmla="*/ 11083636 h 1108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68716" h="11083636">
                <a:moveTo>
                  <a:pt x="0" y="0"/>
                </a:moveTo>
                <a:lnTo>
                  <a:pt x="9468716" y="0"/>
                </a:lnTo>
                <a:lnTo>
                  <a:pt x="9468716" y="11083636"/>
                </a:lnTo>
                <a:lnTo>
                  <a:pt x="0" y="110836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17633" y="0"/>
            <a:ext cx="3160346" cy="5528827"/>
          </a:xfrm>
          <a:custGeom>
            <a:avLst/>
            <a:gdLst>
              <a:gd name="connsiteX0" fmla="*/ 0 w 6345382"/>
              <a:gd name="connsiteY0" fmla="*/ 0 h 11028218"/>
              <a:gd name="connsiteX1" fmla="*/ 6345382 w 6345382"/>
              <a:gd name="connsiteY1" fmla="*/ 0 h 11028218"/>
              <a:gd name="connsiteX2" fmla="*/ 6345382 w 6345382"/>
              <a:gd name="connsiteY2" fmla="*/ 11028218 h 11028218"/>
              <a:gd name="connsiteX3" fmla="*/ 0 w 6345382"/>
              <a:gd name="connsiteY3" fmla="*/ 11028218 h 1102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5382" h="11028218">
                <a:moveTo>
                  <a:pt x="0" y="0"/>
                </a:moveTo>
                <a:lnTo>
                  <a:pt x="6345382" y="0"/>
                </a:lnTo>
                <a:lnTo>
                  <a:pt x="6345382" y="11028218"/>
                </a:lnTo>
                <a:lnTo>
                  <a:pt x="0" y="11028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116516" y="621086"/>
            <a:ext cx="2996964" cy="3711726"/>
          </a:xfrm>
          <a:custGeom>
            <a:avLst/>
            <a:gdLst>
              <a:gd name="connsiteX0" fmla="*/ 0 w 6017342"/>
              <a:gd name="connsiteY0" fmla="*/ 0 h 7403690"/>
              <a:gd name="connsiteX1" fmla="*/ 6017342 w 6017342"/>
              <a:gd name="connsiteY1" fmla="*/ 0 h 7403690"/>
              <a:gd name="connsiteX2" fmla="*/ 6017342 w 6017342"/>
              <a:gd name="connsiteY2" fmla="*/ 3798068 h 7403690"/>
              <a:gd name="connsiteX3" fmla="*/ 3008671 w 6017342"/>
              <a:gd name="connsiteY3" fmla="*/ 3798068 h 7403690"/>
              <a:gd name="connsiteX4" fmla="*/ 3008671 w 6017342"/>
              <a:gd name="connsiteY4" fmla="*/ 7403690 h 7403690"/>
              <a:gd name="connsiteX5" fmla="*/ 0 w 6017342"/>
              <a:gd name="connsiteY5" fmla="*/ 7403690 h 740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7342" h="7403690">
                <a:moveTo>
                  <a:pt x="0" y="0"/>
                </a:moveTo>
                <a:lnTo>
                  <a:pt x="6017342" y="0"/>
                </a:lnTo>
                <a:lnTo>
                  <a:pt x="6017342" y="3798068"/>
                </a:lnTo>
                <a:lnTo>
                  <a:pt x="3008671" y="3798068"/>
                </a:lnTo>
                <a:lnTo>
                  <a:pt x="3008671" y="7403690"/>
                </a:lnTo>
                <a:lnTo>
                  <a:pt x="0" y="74036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790525" y="2702642"/>
            <a:ext cx="2853683" cy="3534272"/>
          </a:xfrm>
          <a:custGeom>
            <a:avLst/>
            <a:gdLst>
              <a:gd name="connsiteX0" fmla="*/ 0 w 5729660"/>
              <a:gd name="connsiteY0" fmla="*/ 0 h 7049728"/>
              <a:gd name="connsiteX1" fmla="*/ 5729660 w 5729660"/>
              <a:gd name="connsiteY1" fmla="*/ 0 h 7049728"/>
              <a:gd name="connsiteX2" fmla="*/ 5729660 w 5729660"/>
              <a:gd name="connsiteY2" fmla="*/ 7049728 h 7049728"/>
              <a:gd name="connsiteX3" fmla="*/ 0 w 5729660"/>
              <a:gd name="connsiteY3" fmla="*/ 7049728 h 704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9660" h="7049728">
                <a:moveTo>
                  <a:pt x="0" y="0"/>
                </a:moveTo>
                <a:lnTo>
                  <a:pt x="5729660" y="0"/>
                </a:lnTo>
                <a:lnTo>
                  <a:pt x="5729660" y="7049728"/>
                </a:lnTo>
                <a:lnTo>
                  <a:pt x="0" y="70497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8029525" y="369694"/>
            <a:ext cx="2515835" cy="2532043"/>
          </a:xfrm>
          <a:custGeom>
            <a:avLst/>
            <a:gdLst>
              <a:gd name="connsiteX0" fmla="*/ 2525661 w 5051325"/>
              <a:gd name="connsiteY0" fmla="*/ 0 h 5050606"/>
              <a:gd name="connsiteX1" fmla="*/ 5051325 w 5051325"/>
              <a:gd name="connsiteY1" fmla="*/ 2525662 h 5050606"/>
              <a:gd name="connsiteX2" fmla="*/ 2783895 w 5051325"/>
              <a:gd name="connsiteY2" fmla="*/ 5038285 h 5050606"/>
              <a:gd name="connsiteX3" fmla="*/ 2539881 w 5051325"/>
              <a:gd name="connsiteY3" fmla="*/ 5050606 h 5050606"/>
              <a:gd name="connsiteX4" fmla="*/ 2511441 w 5051325"/>
              <a:gd name="connsiteY4" fmla="*/ 5050606 h 5050606"/>
              <a:gd name="connsiteX5" fmla="*/ 2267427 w 5051325"/>
              <a:gd name="connsiteY5" fmla="*/ 5038285 h 5050606"/>
              <a:gd name="connsiteX6" fmla="*/ 0 w 5051325"/>
              <a:gd name="connsiteY6" fmla="*/ 2525662 h 5050606"/>
              <a:gd name="connsiteX7" fmla="*/ 2525661 w 5051325"/>
              <a:gd name="connsiteY7" fmla="*/ 0 h 505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1325" h="5050606">
                <a:moveTo>
                  <a:pt x="2525661" y="0"/>
                </a:moveTo>
                <a:cubicBezTo>
                  <a:pt x="3920547" y="0"/>
                  <a:pt x="5051325" y="1130777"/>
                  <a:pt x="5051325" y="2525662"/>
                </a:cubicBezTo>
                <a:cubicBezTo>
                  <a:pt x="5051325" y="3833367"/>
                  <a:pt x="4057477" y="4908945"/>
                  <a:pt x="2783895" y="5038285"/>
                </a:cubicBezTo>
                <a:lnTo>
                  <a:pt x="2539881" y="5050606"/>
                </a:lnTo>
                <a:lnTo>
                  <a:pt x="2511441" y="5050606"/>
                </a:lnTo>
                <a:lnTo>
                  <a:pt x="2267427" y="5038285"/>
                </a:lnTo>
                <a:cubicBezTo>
                  <a:pt x="993847" y="4908945"/>
                  <a:pt x="0" y="3833367"/>
                  <a:pt x="0" y="2525662"/>
                </a:cubicBezTo>
                <a:cubicBezTo>
                  <a:pt x="0" y="1130777"/>
                  <a:pt x="1130777" y="0"/>
                  <a:pt x="252566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09678" y="1700592"/>
            <a:ext cx="1542555" cy="1552714"/>
          </a:xfrm>
          <a:custGeom>
            <a:avLst/>
            <a:gdLst>
              <a:gd name="connsiteX0" fmla="*/ 1548581 w 3097162"/>
              <a:gd name="connsiteY0" fmla="*/ 0 h 3097162"/>
              <a:gd name="connsiteX1" fmla="*/ 3097162 w 3097162"/>
              <a:gd name="connsiteY1" fmla="*/ 1548581 h 3097162"/>
              <a:gd name="connsiteX2" fmla="*/ 1548581 w 3097162"/>
              <a:gd name="connsiteY2" fmla="*/ 3097162 h 3097162"/>
              <a:gd name="connsiteX3" fmla="*/ 0 w 3097162"/>
              <a:gd name="connsiteY3" fmla="*/ 1548581 h 3097162"/>
              <a:gd name="connsiteX4" fmla="*/ 1548581 w 3097162"/>
              <a:gd name="connsiteY4" fmla="*/ 0 h 309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162" h="3097162">
                <a:moveTo>
                  <a:pt x="1548581" y="0"/>
                </a:moveTo>
                <a:cubicBezTo>
                  <a:pt x="2403839" y="0"/>
                  <a:pt x="3097162" y="693323"/>
                  <a:pt x="3097162" y="1548581"/>
                </a:cubicBezTo>
                <a:cubicBezTo>
                  <a:pt x="3097162" y="2403839"/>
                  <a:pt x="2403839" y="3097162"/>
                  <a:pt x="1548581" y="3097162"/>
                </a:cubicBezTo>
                <a:cubicBezTo>
                  <a:pt x="693323" y="3097162"/>
                  <a:pt x="0" y="2403839"/>
                  <a:pt x="0" y="1548581"/>
                </a:cubicBezTo>
                <a:cubicBezTo>
                  <a:pt x="0" y="693323"/>
                  <a:pt x="693323" y="0"/>
                  <a:pt x="15485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9816318" y="2902097"/>
            <a:ext cx="1542555" cy="1552380"/>
          </a:xfrm>
          <a:custGeom>
            <a:avLst/>
            <a:gdLst>
              <a:gd name="connsiteX0" fmla="*/ 1548582 w 3097162"/>
              <a:gd name="connsiteY0" fmla="*/ 0 h 3096496"/>
              <a:gd name="connsiteX1" fmla="*/ 3097162 w 3097162"/>
              <a:gd name="connsiteY1" fmla="*/ 1548581 h 3096496"/>
              <a:gd name="connsiteX2" fmla="*/ 1706916 w 3097162"/>
              <a:gd name="connsiteY2" fmla="*/ 3089167 h 3096496"/>
              <a:gd name="connsiteX3" fmla="*/ 1561772 w 3097162"/>
              <a:gd name="connsiteY3" fmla="*/ 3096496 h 3096496"/>
              <a:gd name="connsiteX4" fmla="*/ 1535392 w 3097162"/>
              <a:gd name="connsiteY4" fmla="*/ 3096496 h 3096496"/>
              <a:gd name="connsiteX5" fmla="*/ 1390248 w 3097162"/>
              <a:gd name="connsiteY5" fmla="*/ 3089167 h 3096496"/>
              <a:gd name="connsiteX6" fmla="*/ 0 w 3097162"/>
              <a:gd name="connsiteY6" fmla="*/ 1548581 h 3096496"/>
              <a:gd name="connsiteX7" fmla="*/ 1548582 w 3097162"/>
              <a:gd name="connsiteY7" fmla="*/ 0 h 309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7162" h="3096496">
                <a:moveTo>
                  <a:pt x="1548582" y="0"/>
                </a:moveTo>
                <a:cubicBezTo>
                  <a:pt x="2403838" y="0"/>
                  <a:pt x="3097162" y="693323"/>
                  <a:pt x="3097162" y="1548581"/>
                </a:cubicBezTo>
                <a:cubicBezTo>
                  <a:pt x="3097162" y="2350386"/>
                  <a:pt x="2487796" y="3009864"/>
                  <a:pt x="1706916" y="3089167"/>
                </a:cubicBezTo>
                <a:lnTo>
                  <a:pt x="1561772" y="3096496"/>
                </a:lnTo>
                <a:lnTo>
                  <a:pt x="1535392" y="3096496"/>
                </a:lnTo>
                <a:lnTo>
                  <a:pt x="1390248" y="3089167"/>
                </a:lnTo>
                <a:cubicBezTo>
                  <a:pt x="609366" y="3009864"/>
                  <a:pt x="0" y="2350386"/>
                  <a:pt x="0" y="1548581"/>
                </a:cubicBezTo>
                <a:cubicBezTo>
                  <a:pt x="0" y="693323"/>
                  <a:pt x="693322" y="0"/>
                  <a:pt x="15485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6351053" y="4340205"/>
            <a:ext cx="1079789" cy="1086900"/>
          </a:xfrm>
          <a:custGeom>
            <a:avLst/>
            <a:gdLst>
              <a:gd name="connsiteX0" fmla="*/ 1084007 w 2168014"/>
              <a:gd name="connsiteY0" fmla="*/ 0 h 2168014"/>
              <a:gd name="connsiteX1" fmla="*/ 2168014 w 2168014"/>
              <a:gd name="connsiteY1" fmla="*/ 1084007 h 2168014"/>
              <a:gd name="connsiteX2" fmla="*/ 1084007 w 2168014"/>
              <a:gd name="connsiteY2" fmla="*/ 2168014 h 2168014"/>
              <a:gd name="connsiteX3" fmla="*/ 0 w 2168014"/>
              <a:gd name="connsiteY3" fmla="*/ 1084007 h 2168014"/>
              <a:gd name="connsiteX4" fmla="*/ 1084007 w 2168014"/>
              <a:gd name="connsiteY4" fmla="*/ 0 h 216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014" h="2168014">
                <a:moveTo>
                  <a:pt x="1084007" y="0"/>
                </a:moveTo>
                <a:cubicBezTo>
                  <a:pt x="1682688" y="0"/>
                  <a:pt x="2168014" y="485326"/>
                  <a:pt x="2168014" y="1084007"/>
                </a:cubicBezTo>
                <a:cubicBezTo>
                  <a:pt x="2168014" y="1682688"/>
                  <a:pt x="1682688" y="2168014"/>
                  <a:pt x="1084007" y="2168014"/>
                </a:cubicBezTo>
                <a:cubicBezTo>
                  <a:pt x="485326" y="2168014"/>
                  <a:pt x="0" y="1682688"/>
                  <a:pt x="0" y="1084007"/>
                </a:cubicBezTo>
                <a:cubicBezTo>
                  <a:pt x="0" y="485326"/>
                  <a:pt x="485326" y="0"/>
                  <a:pt x="108400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4"/>
          </p:nvPr>
        </p:nvSpPr>
        <p:spPr>
          <a:xfrm>
            <a:off x="7788017" y="3368116"/>
            <a:ext cx="1079790" cy="1086361"/>
          </a:xfrm>
          <a:custGeom>
            <a:avLst/>
            <a:gdLst>
              <a:gd name="connsiteX0" fmla="*/ 1075888 w 2168015"/>
              <a:gd name="connsiteY0" fmla="*/ 0 h 2166938"/>
              <a:gd name="connsiteX1" fmla="*/ 1092126 w 2168015"/>
              <a:gd name="connsiteY1" fmla="*/ 0 h 2166938"/>
              <a:gd name="connsiteX2" fmla="*/ 1194841 w 2168015"/>
              <a:gd name="connsiteY2" fmla="*/ 5187 h 2166938"/>
              <a:gd name="connsiteX3" fmla="*/ 2168015 w 2168015"/>
              <a:gd name="connsiteY3" fmla="*/ 1083597 h 2166938"/>
              <a:gd name="connsiteX4" fmla="*/ 1194841 w 2168015"/>
              <a:gd name="connsiteY4" fmla="*/ 2162007 h 2166938"/>
              <a:gd name="connsiteX5" fmla="*/ 1097197 w 2168015"/>
              <a:gd name="connsiteY5" fmla="*/ 2166938 h 2166938"/>
              <a:gd name="connsiteX6" fmla="*/ 1070817 w 2168015"/>
              <a:gd name="connsiteY6" fmla="*/ 2166938 h 2166938"/>
              <a:gd name="connsiteX7" fmla="*/ 973174 w 2168015"/>
              <a:gd name="connsiteY7" fmla="*/ 2162007 h 2166938"/>
              <a:gd name="connsiteX8" fmla="*/ 0 w 2168015"/>
              <a:gd name="connsiteY8" fmla="*/ 1083597 h 2166938"/>
              <a:gd name="connsiteX9" fmla="*/ 973174 w 2168015"/>
              <a:gd name="connsiteY9" fmla="*/ 5187 h 216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8015" h="2166938">
                <a:moveTo>
                  <a:pt x="1075888" y="0"/>
                </a:moveTo>
                <a:lnTo>
                  <a:pt x="1092126" y="0"/>
                </a:lnTo>
                <a:lnTo>
                  <a:pt x="1194841" y="5187"/>
                </a:lnTo>
                <a:cubicBezTo>
                  <a:pt x="1741457" y="60699"/>
                  <a:pt x="2168015" y="522334"/>
                  <a:pt x="2168015" y="1083597"/>
                </a:cubicBezTo>
                <a:cubicBezTo>
                  <a:pt x="2168015" y="1644861"/>
                  <a:pt x="1741457" y="2106495"/>
                  <a:pt x="1194841" y="2162007"/>
                </a:cubicBezTo>
                <a:lnTo>
                  <a:pt x="1097197" y="2166938"/>
                </a:lnTo>
                <a:lnTo>
                  <a:pt x="1070817" y="2166938"/>
                </a:lnTo>
                <a:lnTo>
                  <a:pt x="973174" y="2162007"/>
                </a:lnTo>
                <a:cubicBezTo>
                  <a:pt x="426556" y="2106495"/>
                  <a:pt x="0" y="1644861"/>
                  <a:pt x="0" y="1083597"/>
                </a:cubicBezTo>
                <a:cubicBezTo>
                  <a:pt x="0" y="522334"/>
                  <a:pt x="426556" y="60699"/>
                  <a:pt x="973174" y="518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5"/>
          </p:nvPr>
        </p:nvSpPr>
        <p:spPr>
          <a:xfrm>
            <a:off x="8413327" y="4676626"/>
            <a:ext cx="1748229" cy="1759742"/>
          </a:xfrm>
          <a:custGeom>
            <a:avLst/>
            <a:gdLst>
              <a:gd name="connsiteX0" fmla="*/ 1755056 w 3510116"/>
              <a:gd name="connsiteY0" fmla="*/ 0 h 3510116"/>
              <a:gd name="connsiteX1" fmla="*/ 3510116 w 3510116"/>
              <a:gd name="connsiteY1" fmla="*/ 1755058 h 3510116"/>
              <a:gd name="connsiteX2" fmla="*/ 1755056 w 3510116"/>
              <a:gd name="connsiteY2" fmla="*/ 3510116 h 3510116"/>
              <a:gd name="connsiteX3" fmla="*/ 0 w 3510116"/>
              <a:gd name="connsiteY3" fmla="*/ 1755058 h 3510116"/>
              <a:gd name="connsiteX4" fmla="*/ 1755056 w 3510116"/>
              <a:gd name="connsiteY4" fmla="*/ 0 h 35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116" h="3510116">
                <a:moveTo>
                  <a:pt x="1755056" y="0"/>
                </a:moveTo>
                <a:cubicBezTo>
                  <a:pt x="2724348" y="0"/>
                  <a:pt x="3510116" y="785766"/>
                  <a:pt x="3510116" y="1755058"/>
                </a:cubicBezTo>
                <a:cubicBezTo>
                  <a:pt x="3510116" y="2724350"/>
                  <a:pt x="2724348" y="3510116"/>
                  <a:pt x="1755056" y="3510116"/>
                </a:cubicBezTo>
                <a:cubicBezTo>
                  <a:pt x="785764" y="3510116"/>
                  <a:pt x="0" y="2724350"/>
                  <a:pt x="0" y="1755058"/>
                </a:cubicBezTo>
                <a:cubicBezTo>
                  <a:pt x="0" y="785766"/>
                  <a:pt x="785764" y="0"/>
                  <a:pt x="17550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669714" y="2936313"/>
            <a:ext cx="1762920" cy="2447326"/>
          </a:xfrm>
          <a:custGeom>
            <a:avLst/>
            <a:gdLst>
              <a:gd name="connsiteX0" fmla="*/ 0 w 3539612"/>
              <a:gd name="connsiteY0" fmla="*/ 0 h 4881622"/>
              <a:gd name="connsiteX1" fmla="*/ 3539612 w 3539612"/>
              <a:gd name="connsiteY1" fmla="*/ 0 h 4881622"/>
              <a:gd name="connsiteX2" fmla="*/ 3539612 w 3539612"/>
              <a:gd name="connsiteY2" fmla="*/ 4881622 h 4881622"/>
              <a:gd name="connsiteX3" fmla="*/ 0 w 3539612"/>
              <a:gd name="connsiteY3" fmla="*/ 4881622 h 488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9612" h="4881622">
                <a:moveTo>
                  <a:pt x="0" y="0"/>
                </a:moveTo>
                <a:lnTo>
                  <a:pt x="3539612" y="0"/>
                </a:lnTo>
                <a:lnTo>
                  <a:pt x="3539612" y="4881622"/>
                </a:lnTo>
                <a:lnTo>
                  <a:pt x="0" y="4881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028371" y="1138657"/>
            <a:ext cx="886887" cy="1201465"/>
          </a:xfrm>
          <a:custGeom>
            <a:avLst/>
            <a:gdLst>
              <a:gd name="connsiteX0" fmla="*/ 0 w 1780703"/>
              <a:gd name="connsiteY0" fmla="*/ 0 h 2396534"/>
              <a:gd name="connsiteX1" fmla="*/ 1780703 w 1780703"/>
              <a:gd name="connsiteY1" fmla="*/ 0 h 2396534"/>
              <a:gd name="connsiteX2" fmla="*/ 1780703 w 1780703"/>
              <a:gd name="connsiteY2" fmla="*/ 2396534 h 2396534"/>
              <a:gd name="connsiteX3" fmla="*/ 0 w 1780703"/>
              <a:gd name="connsiteY3" fmla="*/ 2396534 h 239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703" h="2396534">
                <a:moveTo>
                  <a:pt x="0" y="0"/>
                </a:moveTo>
                <a:lnTo>
                  <a:pt x="1780703" y="0"/>
                </a:lnTo>
                <a:lnTo>
                  <a:pt x="1780703" y="2396534"/>
                </a:lnTo>
                <a:lnTo>
                  <a:pt x="0" y="239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1915258" y="4178915"/>
            <a:ext cx="886887" cy="1201465"/>
          </a:xfrm>
          <a:custGeom>
            <a:avLst/>
            <a:gdLst>
              <a:gd name="connsiteX0" fmla="*/ 0 w 1780703"/>
              <a:gd name="connsiteY0" fmla="*/ 0 h 2396534"/>
              <a:gd name="connsiteX1" fmla="*/ 1780703 w 1780703"/>
              <a:gd name="connsiteY1" fmla="*/ 0 h 2396534"/>
              <a:gd name="connsiteX2" fmla="*/ 1780703 w 1780703"/>
              <a:gd name="connsiteY2" fmla="*/ 2396534 h 2396534"/>
              <a:gd name="connsiteX3" fmla="*/ 0 w 1780703"/>
              <a:gd name="connsiteY3" fmla="*/ 2396534 h 239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703" h="2396534">
                <a:moveTo>
                  <a:pt x="0" y="0"/>
                </a:moveTo>
                <a:lnTo>
                  <a:pt x="1780703" y="0"/>
                </a:lnTo>
                <a:lnTo>
                  <a:pt x="1780703" y="2396534"/>
                </a:lnTo>
                <a:lnTo>
                  <a:pt x="0" y="239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4358199" y="4289028"/>
            <a:ext cx="886887" cy="1201465"/>
          </a:xfrm>
          <a:custGeom>
            <a:avLst/>
            <a:gdLst>
              <a:gd name="connsiteX0" fmla="*/ 0 w 1780703"/>
              <a:gd name="connsiteY0" fmla="*/ 0 h 2396534"/>
              <a:gd name="connsiteX1" fmla="*/ 1780703 w 1780703"/>
              <a:gd name="connsiteY1" fmla="*/ 0 h 2396534"/>
              <a:gd name="connsiteX2" fmla="*/ 1780703 w 1780703"/>
              <a:gd name="connsiteY2" fmla="*/ 2396534 h 2396534"/>
              <a:gd name="connsiteX3" fmla="*/ 0 w 1780703"/>
              <a:gd name="connsiteY3" fmla="*/ 2396534 h 239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703" h="2396534">
                <a:moveTo>
                  <a:pt x="0" y="0"/>
                </a:moveTo>
                <a:lnTo>
                  <a:pt x="1780703" y="0"/>
                </a:lnTo>
                <a:lnTo>
                  <a:pt x="1780703" y="2396534"/>
                </a:lnTo>
                <a:lnTo>
                  <a:pt x="0" y="239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070095" y="1764224"/>
            <a:ext cx="5547856" cy="3236725"/>
          </a:xfrm>
          <a:custGeom>
            <a:avLst/>
            <a:gdLst>
              <a:gd name="connsiteX0" fmla="*/ 0 w 11139054"/>
              <a:gd name="connsiteY0" fmla="*/ 0 h 6456218"/>
              <a:gd name="connsiteX1" fmla="*/ 11139054 w 11139054"/>
              <a:gd name="connsiteY1" fmla="*/ 0 h 6456218"/>
              <a:gd name="connsiteX2" fmla="*/ 11139054 w 11139054"/>
              <a:gd name="connsiteY2" fmla="*/ 6456218 h 6456218"/>
              <a:gd name="connsiteX3" fmla="*/ 0 w 11139054"/>
              <a:gd name="connsiteY3" fmla="*/ 6456218 h 645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9054" h="6456218">
                <a:moveTo>
                  <a:pt x="0" y="0"/>
                </a:moveTo>
                <a:lnTo>
                  <a:pt x="11139054" y="0"/>
                </a:lnTo>
                <a:lnTo>
                  <a:pt x="11139054" y="6456218"/>
                </a:lnTo>
                <a:lnTo>
                  <a:pt x="0" y="6456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4431396"/>
            <a:ext cx="4222995" cy="2426604"/>
          </a:xfrm>
          <a:custGeom>
            <a:avLst/>
            <a:gdLst>
              <a:gd name="connsiteX0" fmla="*/ 0 w 8478982"/>
              <a:gd name="connsiteY0" fmla="*/ 0 h 4840288"/>
              <a:gd name="connsiteX1" fmla="*/ 8478982 w 8478982"/>
              <a:gd name="connsiteY1" fmla="*/ 0 h 4840288"/>
              <a:gd name="connsiteX2" fmla="*/ 8478982 w 8478982"/>
              <a:gd name="connsiteY2" fmla="*/ 4840288 h 4840288"/>
              <a:gd name="connsiteX3" fmla="*/ 0 w 8478982"/>
              <a:gd name="connsiteY3" fmla="*/ 4840288 h 484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8982" h="4840288">
                <a:moveTo>
                  <a:pt x="0" y="0"/>
                </a:moveTo>
                <a:lnTo>
                  <a:pt x="8478982" y="0"/>
                </a:lnTo>
                <a:lnTo>
                  <a:pt x="8478982" y="4840288"/>
                </a:lnTo>
                <a:lnTo>
                  <a:pt x="0" y="4840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410942" y="0"/>
            <a:ext cx="3850377" cy="4084108"/>
          </a:xfrm>
          <a:custGeom>
            <a:avLst/>
            <a:gdLst>
              <a:gd name="connsiteX0" fmla="*/ 0 w 7730836"/>
              <a:gd name="connsiteY0" fmla="*/ 0 h 8146473"/>
              <a:gd name="connsiteX1" fmla="*/ 7730836 w 7730836"/>
              <a:gd name="connsiteY1" fmla="*/ 0 h 8146473"/>
              <a:gd name="connsiteX2" fmla="*/ 7730836 w 7730836"/>
              <a:gd name="connsiteY2" fmla="*/ 8146473 h 8146473"/>
              <a:gd name="connsiteX3" fmla="*/ 0 w 7730836"/>
              <a:gd name="connsiteY3" fmla="*/ 8146473 h 814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0836" h="8146473">
                <a:moveTo>
                  <a:pt x="0" y="0"/>
                </a:moveTo>
                <a:lnTo>
                  <a:pt x="7730836" y="0"/>
                </a:lnTo>
                <a:lnTo>
                  <a:pt x="7730836" y="8146473"/>
                </a:lnTo>
                <a:lnTo>
                  <a:pt x="0" y="81464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575804" y="1659104"/>
            <a:ext cx="4633427" cy="2129437"/>
          </a:xfrm>
          <a:custGeom>
            <a:avLst/>
            <a:gdLst>
              <a:gd name="connsiteX0" fmla="*/ 0 w 9303052"/>
              <a:gd name="connsiteY0" fmla="*/ 0 h 4247537"/>
              <a:gd name="connsiteX1" fmla="*/ 9303052 w 9303052"/>
              <a:gd name="connsiteY1" fmla="*/ 0 h 4247537"/>
              <a:gd name="connsiteX2" fmla="*/ 9303052 w 9303052"/>
              <a:gd name="connsiteY2" fmla="*/ 4247537 h 4247537"/>
              <a:gd name="connsiteX3" fmla="*/ 0 w 9303052"/>
              <a:gd name="connsiteY3" fmla="*/ 4247537 h 42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03052" h="4247537">
                <a:moveTo>
                  <a:pt x="0" y="0"/>
                </a:moveTo>
                <a:lnTo>
                  <a:pt x="9303052" y="0"/>
                </a:lnTo>
                <a:lnTo>
                  <a:pt x="9303052" y="4247537"/>
                </a:lnTo>
                <a:lnTo>
                  <a:pt x="0" y="42475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858011" y="-1337706"/>
            <a:ext cx="4664647" cy="5777540"/>
          </a:xfrm>
          <a:custGeom>
            <a:avLst/>
            <a:gdLst>
              <a:gd name="connsiteX0" fmla="*/ 5408710 w 9365736"/>
              <a:gd name="connsiteY0" fmla="*/ 2457 h 11524320"/>
              <a:gd name="connsiteX1" fmla="*/ 5904874 w 9365736"/>
              <a:gd name="connsiteY1" fmla="*/ 114753 h 11524320"/>
              <a:gd name="connsiteX2" fmla="*/ 8927058 w 9365736"/>
              <a:gd name="connsiteY2" fmla="*/ 1841273 h 11524320"/>
              <a:gd name="connsiteX3" fmla="*/ 9250984 w 9365736"/>
              <a:gd name="connsiteY3" fmla="*/ 3028484 h 11524320"/>
              <a:gd name="connsiteX4" fmla="*/ 4648075 w 9365736"/>
              <a:gd name="connsiteY4" fmla="*/ 11085642 h 11524320"/>
              <a:gd name="connsiteX5" fmla="*/ 3460863 w 9365736"/>
              <a:gd name="connsiteY5" fmla="*/ 11409568 h 11524320"/>
              <a:gd name="connsiteX6" fmla="*/ 438679 w 9365736"/>
              <a:gd name="connsiteY6" fmla="*/ 9683049 h 11524320"/>
              <a:gd name="connsiteX7" fmla="*/ 114753 w 9365736"/>
              <a:gd name="connsiteY7" fmla="*/ 8495837 h 11524320"/>
              <a:gd name="connsiteX8" fmla="*/ 4717662 w 9365736"/>
              <a:gd name="connsiteY8" fmla="*/ 438679 h 11524320"/>
              <a:gd name="connsiteX9" fmla="*/ 5408710 w 9365736"/>
              <a:gd name="connsiteY9" fmla="*/ 2457 h 115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65736" h="11524320">
                <a:moveTo>
                  <a:pt x="5408710" y="2457"/>
                </a:moveTo>
                <a:cubicBezTo>
                  <a:pt x="5575842" y="-10121"/>
                  <a:pt x="5748390" y="25357"/>
                  <a:pt x="5904874" y="114753"/>
                </a:cubicBezTo>
                <a:lnTo>
                  <a:pt x="8927058" y="1841273"/>
                </a:lnTo>
                <a:cubicBezTo>
                  <a:pt x="9344348" y="2079663"/>
                  <a:pt x="9489374" y="2611195"/>
                  <a:pt x="9250984" y="3028484"/>
                </a:cubicBezTo>
                <a:lnTo>
                  <a:pt x="4648075" y="11085642"/>
                </a:lnTo>
                <a:cubicBezTo>
                  <a:pt x="4409685" y="11502931"/>
                  <a:pt x="3878153" y="11647958"/>
                  <a:pt x="3460863" y="11409568"/>
                </a:cubicBezTo>
                <a:lnTo>
                  <a:pt x="438679" y="9683049"/>
                </a:lnTo>
                <a:cubicBezTo>
                  <a:pt x="21389" y="9444659"/>
                  <a:pt x="-123637" y="8913126"/>
                  <a:pt x="114753" y="8495837"/>
                </a:cubicBezTo>
                <a:lnTo>
                  <a:pt x="4717662" y="438679"/>
                </a:lnTo>
                <a:cubicBezTo>
                  <a:pt x="4866656" y="177873"/>
                  <a:pt x="5130158" y="23420"/>
                  <a:pt x="5408710" y="245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ID" noProof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7478540" y="2198781"/>
            <a:ext cx="4664647" cy="5777539"/>
          </a:xfrm>
          <a:custGeom>
            <a:avLst/>
            <a:gdLst>
              <a:gd name="connsiteX0" fmla="*/ 5492628 w 9365736"/>
              <a:gd name="connsiteY0" fmla="*/ 199 h 11524319"/>
              <a:gd name="connsiteX1" fmla="*/ 5904874 w 9365736"/>
              <a:gd name="connsiteY1" fmla="*/ 114753 h 11524319"/>
              <a:gd name="connsiteX2" fmla="*/ 8927058 w 9365736"/>
              <a:gd name="connsiteY2" fmla="*/ 1841272 h 11524319"/>
              <a:gd name="connsiteX3" fmla="*/ 9250984 w 9365736"/>
              <a:gd name="connsiteY3" fmla="*/ 3028484 h 11524319"/>
              <a:gd name="connsiteX4" fmla="*/ 4648074 w 9365736"/>
              <a:gd name="connsiteY4" fmla="*/ 11085641 h 11524319"/>
              <a:gd name="connsiteX5" fmla="*/ 3460864 w 9365736"/>
              <a:gd name="connsiteY5" fmla="*/ 11409567 h 11524319"/>
              <a:gd name="connsiteX6" fmla="*/ 438679 w 9365736"/>
              <a:gd name="connsiteY6" fmla="*/ 9683047 h 11524319"/>
              <a:gd name="connsiteX7" fmla="*/ 114753 w 9365736"/>
              <a:gd name="connsiteY7" fmla="*/ 8495836 h 11524319"/>
              <a:gd name="connsiteX8" fmla="*/ 4717662 w 9365736"/>
              <a:gd name="connsiteY8" fmla="*/ 438678 h 11524319"/>
              <a:gd name="connsiteX9" fmla="*/ 5492628 w 9365736"/>
              <a:gd name="connsiteY9" fmla="*/ 199 h 1152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65736" h="11524319">
                <a:moveTo>
                  <a:pt x="5492628" y="199"/>
                </a:moveTo>
                <a:cubicBezTo>
                  <a:pt x="5632912" y="3202"/>
                  <a:pt x="5774470" y="40256"/>
                  <a:pt x="5904874" y="114753"/>
                </a:cubicBezTo>
                <a:lnTo>
                  <a:pt x="8927058" y="1841272"/>
                </a:lnTo>
                <a:cubicBezTo>
                  <a:pt x="9344348" y="2079662"/>
                  <a:pt x="9489374" y="2611194"/>
                  <a:pt x="9250984" y="3028484"/>
                </a:cubicBezTo>
                <a:lnTo>
                  <a:pt x="4648074" y="11085641"/>
                </a:lnTo>
                <a:cubicBezTo>
                  <a:pt x="4409684" y="11502930"/>
                  <a:pt x="3878152" y="11647957"/>
                  <a:pt x="3460864" y="11409567"/>
                </a:cubicBezTo>
                <a:lnTo>
                  <a:pt x="438679" y="9683047"/>
                </a:lnTo>
                <a:cubicBezTo>
                  <a:pt x="21389" y="9444657"/>
                  <a:pt x="-123637" y="8913125"/>
                  <a:pt x="114753" y="8495836"/>
                </a:cubicBezTo>
                <a:lnTo>
                  <a:pt x="4717662" y="438678"/>
                </a:lnTo>
                <a:cubicBezTo>
                  <a:pt x="4881556" y="151792"/>
                  <a:pt x="5184004" y="-6408"/>
                  <a:pt x="5492628" y="19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ID" noProof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7024914" y="1505857"/>
            <a:ext cx="5167086" cy="3846286"/>
          </a:xfrm>
          <a:custGeom>
            <a:avLst/>
            <a:gdLst>
              <a:gd name="connsiteX0" fmla="*/ 0 w 5167086"/>
              <a:gd name="connsiteY0" fmla="*/ 0 h 3846286"/>
              <a:gd name="connsiteX1" fmla="*/ 5167086 w 5167086"/>
              <a:gd name="connsiteY1" fmla="*/ 0 h 3846286"/>
              <a:gd name="connsiteX2" fmla="*/ 5167086 w 5167086"/>
              <a:gd name="connsiteY2" fmla="*/ 3846286 h 3846286"/>
              <a:gd name="connsiteX3" fmla="*/ 0 w 5167086"/>
              <a:gd name="connsiteY3" fmla="*/ 3846286 h 384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7086" h="3846286">
                <a:moveTo>
                  <a:pt x="0" y="0"/>
                </a:moveTo>
                <a:lnTo>
                  <a:pt x="5167086" y="0"/>
                </a:lnTo>
                <a:lnTo>
                  <a:pt x="5167086" y="3846286"/>
                </a:lnTo>
                <a:lnTo>
                  <a:pt x="0" y="384628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987821" y="4891314"/>
            <a:ext cx="2743200" cy="1966686"/>
          </a:xfrm>
          <a:custGeom>
            <a:avLst/>
            <a:gdLst>
              <a:gd name="connsiteX0" fmla="*/ 0 w 2743200"/>
              <a:gd name="connsiteY0" fmla="*/ 0 h 1966686"/>
              <a:gd name="connsiteX1" fmla="*/ 2743200 w 2743200"/>
              <a:gd name="connsiteY1" fmla="*/ 0 h 1966686"/>
              <a:gd name="connsiteX2" fmla="*/ 2743200 w 2743200"/>
              <a:gd name="connsiteY2" fmla="*/ 1966686 h 1966686"/>
              <a:gd name="connsiteX3" fmla="*/ 0 w 2743200"/>
              <a:gd name="connsiteY3" fmla="*/ 1966686 h 196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1966686">
                <a:moveTo>
                  <a:pt x="0" y="0"/>
                </a:moveTo>
                <a:lnTo>
                  <a:pt x="2743200" y="0"/>
                </a:lnTo>
                <a:lnTo>
                  <a:pt x="2743200" y="1966686"/>
                </a:lnTo>
                <a:lnTo>
                  <a:pt x="0" y="196668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8870576" y="3643087"/>
            <a:ext cx="3321424" cy="3214913"/>
          </a:xfrm>
          <a:custGeom>
            <a:avLst/>
            <a:gdLst>
              <a:gd name="connsiteX0" fmla="*/ 0 w 3321424"/>
              <a:gd name="connsiteY0" fmla="*/ 0 h 3214913"/>
              <a:gd name="connsiteX1" fmla="*/ 3321424 w 3321424"/>
              <a:gd name="connsiteY1" fmla="*/ 0 h 3214913"/>
              <a:gd name="connsiteX2" fmla="*/ 3321424 w 3321424"/>
              <a:gd name="connsiteY2" fmla="*/ 3214913 h 3214913"/>
              <a:gd name="connsiteX3" fmla="*/ 0 w 3321424"/>
              <a:gd name="connsiteY3" fmla="*/ 3214913 h 321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1424" h="3214913">
                <a:moveTo>
                  <a:pt x="0" y="0"/>
                </a:moveTo>
                <a:lnTo>
                  <a:pt x="3321424" y="0"/>
                </a:lnTo>
                <a:lnTo>
                  <a:pt x="3321424" y="3214913"/>
                </a:lnTo>
                <a:lnTo>
                  <a:pt x="0" y="321491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490012" y="0"/>
            <a:ext cx="3482788" cy="3482788"/>
          </a:xfrm>
          <a:custGeom>
            <a:avLst/>
            <a:gdLst>
              <a:gd name="connsiteX0" fmla="*/ 0 w 3482788"/>
              <a:gd name="connsiteY0" fmla="*/ 0 h 3482788"/>
              <a:gd name="connsiteX1" fmla="*/ 3482788 w 3482788"/>
              <a:gd name="connsiteY1" fmla="*/ 0 h 3482788"/>
              <a:gd name="connsiteX2" fmla="*/ 3482788 w 3482788"/>
              <a:gd name="connsiteY2" fmla="*/ 3482788 h 3482788"/>
              <a:gd name="connsiteX3" fmla="*/ 0 w 3482788"/>
              <a:gd name="connsiteY3" fmla="*/ 3482788 h 348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2788" h="3482788">
                <a:moveTo>
                  <a:pt x="0" y="0"/>
                </a:moveTo>
                <a:lnTo>
                  <a:pt x="3482788" y="0"/>
                </a:lnTo>
                <a:lnTo>
                  <a:pt x="3482788" y="3482788"/>
                </a:lnTo>
                <a:lnTo>
                  <a:pt x="0" y="3482788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2001092" y="1630700"/>
            <a:ext cx="7913803" cy="3982454"/>
          </a:xfrm>
          <a:custGeom>
            <a:avLst/>
            <a:gdLst>
              <a:gd name="connsiteX0" fmla="*/ 0 w 15889432"/>
              <a:gd name="connsiteY0" fmla="*/ 0 h 7943706"/>
              <a:gd name="connsiteX1" fmla="*/ 15889432 w 15889432"/>
              <a:gd name="connsiteY1" fmla="*/ 0 h 7943706"/>
              <a:gd name="connsiteX2" fmla="*/ 15889432 w 15889432"/>
              <a:gd name="connsiteY2" fmla="*/ 7943706 h 7943706"/>
              <a:gd name="connsiteX3" fmla="*/ 0 w 15889432"/>
              <a:gd name="connsiteY3" fmla="*/ 7943706 h 794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89432" h="7943706">
                <a:moveTo>
                  <a:pt x="0" y="0"/>
                </a:moveTo>
                <a:lnTo>
                  <a:pt x="15889432" y="0"/>
                </a:lnTo>
                <a:lnTo>
                  <a:pt x="15889432" y="7943706"/>
                </a:lnTo>
                <a:lnTo>
                  <a:pt x="0" y="79437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ID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924643" y="2681065"/>
            <a:ext cx="6362094" cy="2722738"/>
          </a:xfrm>
          <a:custGeom>
            <a:avLst/>
            <a:gdLst>
              <a:gd name="connsiteX0" fmla="*/ 0 w 12773891"/>
              <a:gd name="connsiteY0" fmla="*/ 0 h 5430981"/>
              <a:gd name="connsiteX1" fmla="*/ 12773891 w 12773891"/>
              <a:gd name="connsiteY1" fmla="*/ 0 h 5430981"/>
              <a:gd name="connsiteX2" fmla="*/ 12773891 w 12773891"/>
              <a:gd name="connsiteY2" fmla="*/ 5430981 h 5430981"/>
              <a:gd name="connsiteX3" fmla="*/ 0 w 12773891"/>
              <a:gd name="connsiteY3" fmla="*/ 5430981 h 54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3891" h="5430981">
                <a:moveTo>
                  <a:pt x="0" y="0"/>
                </a:moveTo>
                <a:lnTo>
                  <a:pt x="12773891" y="0"/>
                </a:lnTo>
                <a:lnTo>
                  <a:pt x="12773891" y="5430981"/>
                </a:lnTo>
                <a:lnTo>
                  <a:pt x="0" y="54309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582904" y="1720343"/>
            <a:ext cx="3684770" cy="3417315"/>
          </a:xfrm>
          <a:custGeom>
            <a:avLst/>
            <a:gdLst>
              <a:gd name="connsiteX0" fmla="*/ 0 w 7398328"/>
              <a:gd name="connsiteY0" fmla="*/ 0 h 6816436"/>
              <a:gd name="connsiteX1" fmla="*/ 7398328 w 7398328"/>
              <a:gd name="connsiteY1" fmla="*/ 0 h 6816436"/>
              <a:gd name="connsiteX2" fmla="*/ 7398328 w 7398328"/>
              <a:gd name="connsiteY2" fmla="*/ 6816436 h 6816436"/>
              <a:gd name="connsiteX3" fmla="*/ 0 w 7398328"/>
              <a:gd name="connsiteY3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8328" h="6816436">
                <a:moveTo>
                  <a:pt x="0" y="0"/>
                </a:moveTo>
                <a:lnTo>
                  <a:pt x="7398328" y="0"/>
                </a:lnTo>
                <a:lnTo>
                  <a:pt x="7398328" y="6816436"/>
                </a:lnTo>
                <a:lnTo>
                  <a:pt x="0" y="68164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78197" y="2875546"/>
            <a:ext cx="7913803" cy="3982454"/>
          </a:xfrm>
          <a:custGeom>
            <a:avLst/>
            <a:gdLst>
              <a:gd name="connsiteX0" fmla="*/ 0 w 15889432"/>
              <a:gd name="connsiteY0" fmla="*/ 0 h 7943706"/>
              <a:gd name="connsiteX1" fmla="*/ 15889432 w 15889432"/>
              <a:gd name="connsiteY1" fmla="*/ 0 h 7943706"/>
              <a:gd name="connsiteX2" fmla="*/ 15889432 w 15889432"/>
              <a:gd name="connsiteY2" fmla="*/ 7943706 h 7943706"/>
              <a:gd name="connsiteX3" fmla="*/ 0 w 15889432"/>
              <a:gd name="connsiteY3" fmla="*/ 7943706 h 794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89432" h="7943706">
                <a:moveTo>
                  <a:pt x="0" y="0"/>
                </a:moveTo>
                <a:lnTo>
                  <a:pt x="15889432" y="0"/>
                </a:lnTo>
                <a:lnTo>
                  <a:pt x="15889432" y="7943706"/>
                </a:lnTo>
                <a:lnTo>
                  <a:pt x="0" y="79437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580719" y="1166888"/>
            <a:ext cx="4374802" cy="4639769"/>
          </a:xfrm>
          <a:custGeom>
            <a:avLst/>
            <a:gdLst>
              <a:gd name="connsiteX0" fmla="*/ 0 w 8783782"/>
              <a:gd name="connsiteY0" fmla="*/ 0 h 9254836"/>
              <a:gd name="connsiteX1" fmla="*/ 8783782 w 8783782"/>
              <a:gd name="connsiteY1" fmla="*/ 0 h 9254836"/>
              <a:gd name="connsiteX2" fmla="*/ 8783782 w 8783782"/>
              <a:gd name="connsiteY2" fmla="*/ 9254836 h 9254836"/>
              <a:gd name="connsiteX3" fmla="*/ 0 w 8783782"/>
              <a:gd name="connsiteY3" fmla="*/ 9254836 h 925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3782" h="9254836">
                <a:moveTo>
                  <a:pt x="0" y="0"/>
                </a:moveTo>
                <a:lnTo>
                  <a:pt x="8783782" y="0"/>
                </a:lnTo>
                <a:lnTo>
                  <a:pt x="8783782" y="9254836"/>
                </a:lnTo>
                <a:lnTo>
                  <a:pt x="0" y="9254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738880" y="1361370"/>
            <a:ext cx="1835485" cy="2847762"/>
          </a:xfrm>
          <a:custGeom>
            <a:avLst/>
            <a:gdLst>
              <a:gd name="connsiteX0" fmla="*/ 0 w 3685310"/>
              <a:gd name="connsiteY0" fmla="*/ 0 h 5680363"/>
              <a:gd name="connsiteX1" fmla="*/ 3685310 w 3685310"/>
              <a:gd name="connsiteY1" fmla="*/ 0 h 5680363"/>
              <a:gd name="connsiteX2" fmla="*/ 3685310 w 3685310"/>
              <a:gd name="connsiteY2" fmla="*/ 5680363 h 5680363"/>
              <a:gd name="connsiteX3" fmla="*/ 0 w 3685310"/>
              <a:gd name="connsiteY3" fmla="*/ 5680363 h 568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10" h="5680363">
                <a:moveTo>
                  <a:pt x="0" y="0"/>
                </a:moveTo>
                <a:lnTo>
                  <a:pt x="3685310" y="0"/>
                </a:lnTo>
                <a:lnTo>
                  <a:pt x="3685310" y="5680363"/>
                </a:lnTo>
                <a:lnTo>
                  <a:pt x="0" y="5680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178258" y="1361370"/>
            <a:ext cx="1835485" cy="2847762"/>
          </a:xfrm>
          <a:custGeom>
            <a:avLst/>
            <a:gdLst>
              <a:gd name="connsiteX0" fmla="*/ 0 w 3685310"/>
              <a:gd name="connsiteY0" fmla="*/ 0 h 5680363"/>
              <a:gd name="connsiteX1" fmla="*/ 3685310 w 3685310"/>
              <a:gd name="connsiteY1" fmla="*/ 0 h 5680363"/>
              <a:gd name="connsiteX2" fmla="*/ 3685310 w 3685310"/>
              <a:gd name="connsiteY2" fmla="*/ 5680363 h 5680363"/>
              <a:gd name="connsiteX3" fmla="*/ 0 w 3685310"/>
              <a:gd name="connsiteY3" fmla="*/ 5680363 h 568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10" h="5680363">
                <a:moveTo>
                  <a:pt x="0" y="0"/>
                </a:moveTo>
                <a:lnTo>
                  <a:pt x="3685310" y="0"/>
                </a:lnTo>
                <a:lnTo>
                  <a:pt x="3685310" y="5680363"/>
                </a:lnTo>
                <a:lnTo>
                  <a:pt x="0" y="5680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617635" y="1361370"/>
            <a:ext cx="1835484" cy="2847762"/>
          </a:xfrm>
          <a:custGeom>
            <a:avLst/>
            <a:gdLst>
              <a:gd name="connsiteX0" fmla="*/ 0 w 3685308"/>
              <a:gd name="connsiteY0" fmla="*/ 0 h 5680363"/>
              <a:gd name="connsiteX1" fmla="*/ 3685308 w 3685308"/>
              <a:gd name="connsiteY1" fmla="*/ 0 h 5680363"/>
              <a:gd name="connsiteX2" fmla="*/ 3685308 w 3685308"/>
              <a:gd name="connsiteY2" fmla="*/ 5680363 h 5680363"/>
              <a:gd name="connsiteX3" fmla="*/ 0 w 3685308"/>
              <a:gd name="connsiteY3" fmla="*/ 5680363 h 568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8" h="5680363">
                <a:moveTo>
                  <a:pt x="0" y="0"/>
                </a:moveTo>
                <a:lnTo>
                  <a:pt x="3685308" y="0"/>
                </a:lnTo>
                <a:lnTo>
                  <a:pt x="3685308" y="5680363"/>
                </a:lnTo>
                <a:lnTo>
                  <a:pt x="0" y="5680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160346" y="1528068"/>
            <a:ext cx="7369540" cy="2931112"/>
          </a:xfrm>
          <a:custGeom>
            <a:avLst/>
            <a:gdLst>
              <a:gd name="connsiteX0" fmla="*/ 0 w 14796654"/>
              <a:gd name="connsiteY0" fmla="*/ 0 h 5846618"/>
              <a:gd name="connsiteX1" fmla="*/ 14796654 w 14796654"/>
              <a:gd name="connsiteY1" fmla="*/ 0 h 5846618"/>
              <a:gd name="connsiteX2" fmla="*/ 14796654 w 14796654"/>
              <a:gd name="connsiteY2" fmla="*/ 5846618 h 5846618"/>
              <a:gd name="connsiteX3" fmla="*/ 0 w 14796654"/>
              <a:gd name="connsiteY3" fmla="*/ 5846618 h 584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6654" h="5846618">
                <a:moveTo>
                  <a:pt x="0" y="0"/>
                </a:moveTo>
                <a:lnTo>
                  <a:pt x="14796654" y="0"/>
                </a:lnTo>
                <a:lnTo>
                  <a:pt x="14796654" y="5846618"/>
                </a:lnTo>
                <a:lnTo>
                  <a:pt x="0" y="5846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37918-4DB5-478D-8564-69852592B877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F6A9D-6EA5-4BF3-B4DE-0A9EE4BF02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6" Type="http://schemas.openxmlformats.org/officeDocument/2006/relationships/chart" Target="../charts/chart5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125" y="0"/>
            <a:ext cx="12227375" cy="6858000"/>
          </a:xfrm>
          <a:prstGeom prst="rect">
            <a:avLst/>
          </a:prstGeom>
        </p:spPr>
      </p:pic>
      <p:sp>
        <p:nvSpPr>
          <p:cNvPr id="8" name="文本框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709228" y="2465830"/>
            <a:ext cx="67005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COMPANY</a:t>
            </a:r>
          </a:p>
        </p:txBody>
      </p:sp>
      <p:sp>
        <p:nvSpPr>
          <p:cNvPr id="9" name="文本框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943823" y="3982820"/>
            <a:ext cx="6231331" cy="36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POWERPOINT TEMPLATE</a:t>
            </a:r>
          </a:p>
        </p:txBody>
      </p:sp>
      <p:pic>
        <p:nvPicPr>
          <p:cNvPr id="12" name="图片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83383"/>
            <a:ext cx="4151375" cy="3874617"/>
          </a:xfrm>
          <a:prstGeom prst="rect">
            <a:avLst/>
          </a:prstGeom>
        </p:spPr>
      </p:pic>
      <p:sp>
        <p:nvSpPr>
          <p:cNvPr id="14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</p:spPr>
      </p:pic>
      <p:sp>
        <p:nvSpPr>
          <p:cNvPr id="6" name="文本框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722340" y="2154934"/>
            <a:ext cx="69374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PART TWO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075411" y="3671924"/>
            <a:ext cx="6231331" cy="36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POWERPOINT TEMPLATE</a:t>
            </a:r>
          </a:p>
        </p:txBody>
      </p:sp>
      <p:sp>
        <p:nvSpPr>
          <p:cNvPr id="10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255858" y="1536192"/>
            <a:ext cx="6279290" cy="4627526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9898395" y="548750"/>
            <a:ext cx="1237358" cy="2581662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4" name="Rectangle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21419907">
            <a:off x="4218596" y="4462473"/>
            <a:ext cx="5420114" cy="177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Business</a:t>
            </a:r>
            <a:endParaRPr lang="en-ID" sz="82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Rectangle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252611" y="3465513"/>
            <a:ext cx="2957933" cy="199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Hey, hey, hey! It's Fat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Heijialuo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! Now I'm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sing a song for you, and this is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show you a thing or two. You'll have some fun now With me and the gang, 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learning from each other While we do our thing.</a:t>
            </a:r>
          </a:p>
        </p:txBody>
      </p:sp>
      <p:sp>
        <p:nvSpPr>
          <p:cNvPr id="17" name="TextBox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328942" y="3017520"/>
            <a:ext cx="2680434" cy="21544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lIns="0" tIns="0" rIns="0" bIns="0" rtlCol="0">
            <a:spAutoFit/>
          </a:bodyPr>
          <a:lstStyle/>
          <a:p>
            <a:pPr algn="ctr">
              <a:tabLst>
                <a:tab pos="1438275" algn="l"/>
              </a:tabLst>
            </a:pPr>
            <a:r>
              <a:rPr lang="en-US" altLang="zh-CN" sz="1400" i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HEIJIALUO </a:t>
            </a:r>
            <a:r>
              <a:rPr lang="en-US" sz="1400" i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TEMPLATE</a:t>
            </a:r>
          </a:p>
        </p:txBody>
      </p:sp>
      <p:sp>
        <p:nvSpPr>
          <p:cNvPr id="9" name="Rectangle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173388" y="2676855"/>
            <a:ext cx="3775963" cy="115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6875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Meet their</a:t>
            </a:r>
          </a:p>
        </p:txBody>
      </p:sp>
      <p:sp>
        <p:nvSpPr>
          <p:cNvPr id="10" name="Rectangle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161046" y="4182838"/>
            <a:ext cx="3775963" cy="115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6875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Goals\</a:t>
            </a:r>
          </a:p>
        </p:txBody>
      </p:sp>
      <p:sp>
        <p:nvSpPr>
          <p:cNvPr id="8" name="Rectangle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55602" y="1404522"/>
            <a:ext cx="6313774" cy="115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6875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Businesses</a:t>
            </a:r>
          </a:p>
        </p:txBody>
      </p:sp>
      <p:sp>
        <p:nvSpPr>
          <p:cNvPr id="5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575570" y="22435"/>
            <a:ext cx="2616430" cy="6813130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Group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 rot="16200000">
            <a:off x="-1719456" y="2170758"/>
            <a:ext cx="6824621" cy="3091852"/>
            <a:chOff x="1481712" y="2138479"/>
            <a:chExt cx="9825518" cy="8126050"/>
          </a:xfrm>
        </p:grpSpPr>
        <p:sp>
          <p:nvSpPr>
            <p:cNvPr id="10" name="Rectangle 9"/>
            <p:cNvSpPr/>
            <p:nvPr/>
          </p:nvSpPr>
          <p:spPr>
            <a:xfrm>
              <a:off x="1481712" y="2138479"/>
              <a:ext cx="8857713" cy="3022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6875" dirty="0">
                  <a:solidFill>
                    <a:schemeClr val="accent1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sym typeface="微软雅黑" panose="020B0503020204020204" pitchFamily="34" charset="-122"/>
                </a:rPr>
                <a:t>Create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529934" y="4643385"/>
              <a:ext cx="7223960" cy="3022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6875" dirty="0">
                  <a:solidFill>
                    <a:schemeClr val="accent1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sym typeface="微软雅黑" panose="020B0503020204020204" pitchFamily="34" charset="-122"/>
                </a:rPr>
                <a:t>Design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49517" y="7241590"/>
              <a:ext cx="8857713" cy="3022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6875" dirty="0">
                  <a:solidFill>
                    <a:schemeClr val="accent1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sym typeface="微软雅黑" panose="020B0503020204020204" pitchFamily="34" charset="-122"/>
                </a:rPr>
                <a:t>Systems</a:t>
              </a:r>
            </a:p>
          </p:txBody>
        </p:sp>
      </p:grpSp>
      <p:sp>
        <p:nvSpPr>
          <p:cNvPr id="15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5400000">
            <a:off x="8971009" y="2408781"/>
            <a:ext cx="4845991" cy="2113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9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Design</a:t>
            </a:r>
            <a:endParaRPr lang="en-ID" sz="99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8976473" y="4345940"/>
            <a:ext cx="1395653" cy="2911934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" name="图片占位符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8" name="PA_库_文本框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>
            <p:custDataLst>
              <p:tags r:id="rId1"/>
            </p:custDataLst>
          </p:nvPr>
        </p:nvSpPr>
        <p:spPr>
          <a:xfrm>
            <a:off x="3902965" y="4655021"/>
            <a:ext cx="767726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19" name="PA_库_文本框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>
            <p:custDataLst>
              <p:tags r:id="rId2"/>
            </p:custDataLst>
          </p:nvPr>
        </p:nvSpPr>
        <p:spPr>
          <a:xfrm>
            <a:off x="8096411" y="5290548"/>
            <a:ext cx="767726" cy="1154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”</a:t>
            </a:r>
          </a:p>
        </p:txBody>
      </p:sp>
      <p:sp>
        <p:nvSpPr>
          <p:cNvPr id="20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4093171" y="5072096"/>
            <a:ext cx="3932633" cy="6064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4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Roboto Light" charset="0"/>
              </a:rPr>
              <a:t>Hey, hey, hey! It's Fat </a:t>
            </a:r>
            <a:r>
              <a:rPr lang="en-US" sz="1400" b="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Roboto Light" charset="0"/>
              </a:rPr>
              <a:t>Heijialuo</a:t>
            </a:r>
            <a:r>
              <a:rPr lang="en-US" sz="14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Roboto Light" charset="0"/>
              </a:rPr>
              <a:t>! Now I'm </a:t>
            </a:r>
            <a:r>
              <a:rPr lang="en-US" sz="1400" b="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Roboto Light" charset="0"/>
              </a:rPr>
              <a:t>gonna</a:t>
            </a:r>
            <a:r>
              <a:rPr lang="en-US" sz="14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Roboto Light" charset="0"/>
              </a:rPr>
              <a:t> sing a song for you, and this is </a:t>
            </a:r>
            <a:r>
              <a:rPr lang="en-US" sz="1400" b="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Roboto Light" charset="0"/>
              </a:rPr>
              <a:t>gonna</a:t>
            </a:r>
            <a:r>
              <a:rPr lang="en-US" sz="14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Roboto Light" charset="0"/>
              </a:rPr>
              <a:t> show you a thing or two</a:t>
            </a:r>
          </a:p>
        </p:txBody>
      </p:sp>
      <p:sp>
        <p:nvSpPr>
          <p:cNvPr id="3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115867" y="3437299"/>
            <a:ext cx="2076133" cy="2051911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Rectangle 1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0" y="4783654"/>
            <a:ext cx="2787522" cy="2051911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10175647" y="1646416"/>
            <a:ext cx="1429959" cy="2983510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 rot="5400000">
            <a:off x="-705665" y="717415"/>
            <a:ext cx="2149808" cy="738478"/>
            <a:chOff x="5235" y="5708"/>
            <a:chExt cx="2719" cy="934"/>
          </a:xfrm>
          <a:solidFill>
            <a:schemeClr val="bg1"/>
          </a:solidFill>
        </p:grpSpPr>
        <p:sp>
          <p:nvSpPr>
            <p:cNvPr id="25" name="Freeform 5"/>
            <p:cNvSpPr/>
            <p:nvPr/>
          </p:nvSpPr>
          <p:spPr bwMode="auto">
            <a:xfrm>
              <a:off x="5235" y="5994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9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251" y="663955"/>
            <a:ext cx="2335789" cy="560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Our team will help you define your visual identity, implement the design, and prepare eye‑catching marketing materials that amplify your impact.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076435" y="2493787"/>
            <a:ext cx="6524765" cy="14773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dirty="0"/>
              <a:t>Our team will help you define your visual identity, implement the design, and prepare eye‑catching marketing materials that amplify your impact.</a:t>
            </a:r>
          </a:p>
        </p:txBody>
      </p:sp>
      <p:sp>
        <p:nvSpPr>
          <p:cNvPr id="30" name="We create…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069785" y="1400646"/>
            <a:ext cx="6878887" cy="12054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  <a:defRPr sz="6000">
                <a:solidFill>
                  <a:srgbClr val="121212"/>
                </a:solidFill>
                <a:latin typeface="+mn-lt"/>
                <a:ea typeface="+mn-ea"/>
                <a:cs typeface="+mn-cs"/>
                <a:sym typeface="Poppins SemiBold"/>
              </a:defRPr>
            </a:pPr>
            <a:r>
              <a:rPr lang="en-US" sz="4800" b="1" dirty="0">
                <a:solidFill>
                  <a:schemeClr val="accent1"/>
                </a:solidFill>
                <a:latin typeface="+mj-lt"/>
                <a:sym typeface="Poppins SemiBold"/>
              </a:rPr>
              <a:t>We create marketing things</a:t>
            </a:r>
          </a:p>
        </p:txBody>
      </p:sp>
      <p:sp>
        <p:nvSpPr>
          <p:cNvPr id="31" name="-  Stakeholder workshops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342145" y="3465513"/>
            <a:ext cx="4127501" cy="369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solidFill>
                  <a:schemeClr val="accent1">
                    <a:lumMod val="50000"/>
                  </a:schemeClr>
                </a:solidFill>
              </a:rPr>
              <a:t>-  Stakeholder workshops</a:t>
            </a:r>
          </a:p>
        </p:txBody>
      </p:sp>
      <p:sp>
        <p:nvSpPr>
          <p:cNvPr id="32" name="-  Advertising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342145" y="4076843"/>
            <a:ext cx="4127501" cy="369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solidFill>
                  <a:schemeClr val="accent1">
                    <a:lumMod val="50000"/>
                  </a:schemeClr>
                </a:solidFill>
              </a:rPr>
              <a:t>-  Advertising</a:t>
            </a:r>
          </a:p>
        </p:txBody>
      </p:sp>
      <p:sp>
        <p:nvSpPr>
          <p:cNvPr id="33" name="-  Research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342145" y="4688174"/>
            <a:ext cx="4127501" cy="369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solidFill>
                  <a:schemeClr val="accent1">
                    <a:lumMod val="50000"/>
                  </a:schemeClr>
                </a:solidFill>
              </a:rPr>
              <a:t>-  Research</a:t>
            </a:r>
          </a:p>
        </p:txBody>
      </p:sp>
      <p:sp>
        <p:nvSpPr>
          <p:cNvPr id="34" name="-  Innovation consulting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342145" y="5299504"/>
            <a:ext cx="4127501" cy="369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solidFill>
                  <a:schemeClr val="accent1">
                    <a:lumMod val="50000"/>
                  </a:schemeClr>
                </a:solidFill>
              </a:rPr>
              <a:t>-  Innovation consulting</a:t>
            </a:r>
          </a:p>
        </p:txBody>
      </p:sp>
      <p:sp>
        <p:nvSpPr>
          <p:cNvPr id="35" name="-  Product strategy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342145" y="5910835"/>
            <a:ext cx="4127501" cy="3693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solidFill>
                  <a:schemeClr val="accent1">
                    <a:lumMod val="50000"/>
                  </a:schemeClr>
                </a:solidFill>
              </a:rPr>
              <a:t>-  Product strategy</a:t>
            </a: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816422" y="2768762"/>
            <a:ext cx="6679508" cy="4066804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215827" y="1388712"/>
            <a:ext cx="3177473" cy="1364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8270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Mission</a:t>
            </a:r>
          </a:p>
        </p:txBody>
      </p:sp>
      <p:sp>
        <p:nvSpPr>
          <p:cNvPr id="8" name="Rectangle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11550" y="524521"/>
            <a:ext cx="1383712" cy="1150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sz="6875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Our</a:t>
            </a:r>
            <a:endParaRPr lang="en-ID" sz="6875" dirty="0">
              <a:solidFill>
                <a:schemeClr val="accent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微软雅黑" panose="020B0503020204020204" pitchFamily="34" charset="-122"/>
            </a:endParaRPr>
          </a:p>
        </p:txBody>
      </p:sp>
      <p:cxnSp>
        <p:nvCxnSpPr>
          <p:cNvPr id="13" name="Straight Connector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>
            <a:off x="11251945" y="22435"/>
            <a:ext cx="0" cy="155947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5400000">
            <a:off x="7022591" y="1197243"/>
            <a:ext cx="5313245" cy="439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9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Missions</a:t>
            </a:r>
            <a:endParaRPr lang="en-ID" sz="99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rot="747132">
            <a:off x="-492887" y="2553720"/>
            <a:ext cx="1280389" cy="3125522"/>
          </a:xfrm>
          <a:custGeom>
            <a:avLst/>
            <a:gdLst>
              <a:gd name="T0" fmla="*/ 197 w 234"/>
              <a:gd name="T1" fmla="*/ 77 h 576"/>
              <a:gd name="T2" fmla="*/ 152 w 234"/>
              <a:gd name="T3" fmla="*/ 22 h 576"/>
              <a:gd name="T4" fmla="*/ 127 w 234"/>
              <a:gd name="T5" fmla="*/ 12 h 576"/>
              <a:gd name="T6" fmla="*/ 170 w 234"/>
              <a:gd name="T7" fmla="*/ 40 h 576"/>
              <a:gd name="T8" fmla="*/ 226 w 234"/>
              <a:gd name="T9" fmla="*/ 92 h 576"/>
              <a:gd name="T10" fmla="*/ 221 w 234"/>
              <a:gd name="T11" fmla="*/ 134 h 576"/>
              <a:gd name="T12" fmla="*/ 173 w 234"/>
              <a:gd name="T13" fmla="*/ 201 h 576"/>
              <a:gd name="T14" fmla="*/ 136 w 234"/>
              <a:gd name="T15" fmla="*/ 219 h 576"/>
              <a:gd name="T16" fmla="*/ 135 w 234"/>
              <a:gd name="T17" fmla="*/ 368 h 576"/>
              <a:gd name="T18" fmla="*/ 163 w 234"/>
              <a:gd name="T19" fmla="*/ 306 h 576"/>
              <a:gd name="T20" fmla="*/ 229 w 234"/>
              <a:gd name="T21" fmla="*/ 290 h 576"/>
              <a:gd name="T22" fmla="*/ 160 w 234"/>
              <a:gd name="T23" fmla="*/ 364 h 576"/>
              <a:gd name="T24" fmla="*/ 145 w 234"/>
              <a:gd name="T25" fmla="*/ 542 h 576"/>
              <a:gd name="T26" fmla="*/ 126 w 234"/>
              <a:gd name="T27" fmla="*/ 571 h 576"/>
              <a:gd name="T28" fmla="*/ 113 w 234"/>
              <a:gd name="T29" fmla="*/ 400 h 576"/>
              <a:gd name="T30" fmla="*/ 104 w 234"/>
              <a:gd name="T31" fmla="*/ 338 h 576"/>
              <a:gd name="T32" fmla="*/ 58 w 234"/>
              <a:gd name="T33" fmla="*/ 308 h 576"/>
              <a:gd name="T34" fmla="*/ 0 w 234"/>
              <a:gd name="T35" fmla="*/ 219 h 576"/>
              <a:gd name="T36" fmla="*/ 94 w 234"/>
              <a:gd name="T37" fmla="*/ 302 h 576"/>
              <a:gd name="T38" fmla="*/ 122 w 234"/>
              <a:gd name="T39" fmla="*/ 291 h 576"/>
              <a:gd name="T40" fmla="*/ 121 w 234"/>
              <a:gd name="T41" fmla="*/ 206 h 576"/>
              <a:gd name="T42" fmla="*/ 33 w 234"/>
              <a:gd name="T43" fmla="*/ 137 h 576"/>
              <a:gd name="T44" fmla="*/ 45 w 234"/>
              <a:gd name="T45" fmla="*/ 50 h 576"/>
              <a:gd name="T46" fmla="*/ 73 w 234"/>
              <a:gd name="T47" fmla="*/ 24 h 576"/>
              <a:gd name="T48" fmla="*/ 142 w 234"/>
              <a:gd name="T49" fmla="*/ 49 h 576"/>
              <a:gd name="T50" fmla="*/ 160 w 234"/>
              <a:gd name="T51" fmla="*/ 77 h 576"/>
              <a:gd name="T52" fmla="*/ 158 w 234"/>
              <a:gd name="T53" fmla="*/ 64 h 576"/>
              <a:gd name="T54" fmla="*/ 177 w 234"/>
              <a:gd name="T55" fmla="*/ 104 h 576"/>
              <a:gd name="T56" fmla="*/ 135 w 234"/>
              <a:gd name="T57" fmla="*/ 91 h 576"/>
              <a:gd name="T58" fmla="*/ 123 w 234"/>
              <a:gd name="T59" fmla="*/ 69 h 576"/>
              <a:gd name="T60" fmla="*/ 156 w 234"/>
              <a:gd name="T61" fmla="*/ 113 h 576"/>
              <a:gd name="T62" fmla="*/ 109 w 234"/>
              <a:gd name="T63" fmla="*/ 81 h 576"/>
              <a:gd name="T64" fmla="*/ 126 w 234"/>
              <a:gd name="T65" fmla="*/ 29 h 576"/>
              <a:gd name="T66" fmla="*/ 85 w 234"/>
              <a:gd name="T67" fmla="*/ 67 h 576"/>
              <a:gd name="T68" fmla="*/ 123 w 234"/>
              <a:gd name="T69" fmla="*/ 134 h 576"/>
              <a:gd name="T70" fmla="*/ 162 w 234"/>
              <a:gd name="T71" fmla="*/ 130 h 576"/>
              <a:gd name="T72" fmla="*/ 66 w 234"/>
              <a:gd name="T73" fmla="*/ 61 h 576"/>
              <a:gd name="T74" fmla="*/ 48 w 234"/>
              <a:gd name="T75" fmla="*/ 135 h 576"/>
              <a:gd name="T76" fmla="*/ 122 w 234"/>
              <a:gd name="T77" fmla="*/ 177 h 576"/>
              <a:gd name="T78" fmla="*/ 85 w 234"/>
              <a:gd name="T79" fmla="*/ 132 h 576"/>
              <a:gd name="T80" fmla="*/ 71 w 234"/>
              <a:gd name="T81" fmla="*/ 101 h 576"/>
              <a:gd name="T82" fmla="*/ 54 w 234"/>
              <a:gd name="T83" fmla="*/ 256 h 576"/>
              <a:gd name="T84" fmla="*/ 36 w 234"/>
              <a:gd name="T85" fmla="*/ 225 h 576"/>
              <a:gd name="T86" fmla="*/ 29 w 234"/>
              <a:gd name="T87" fmla="*/ 244 h 576"/>
              <a:gd name="T88" fmla="*/ 42 w 234"/>
              <a:gd name="T89" fmla="*/ 241 h 576"/>
              <a:gd name="T90" fmla="*/ 160 w 234"/>
              <a:gd name="T91" fmla="*/ 178 h 576"/>
              <a:gd name="T92" fmla="*/ 137 w 234"/>
              <a:gd name="T93" fmla="*/ 184 h 576"/>
              <a:gd name="T94" fmla="*/ 181 w 234"/>
              <a:gd name="T95" fmla="*/ 189 h 576"/>
              <a:gd name="T96" fmla="*/ 209 w 234"/>
              <a:gd name="T97" fmla="*/ 111 h 576"/>
              <a:gd name="T98" fmla="*/ 149 w 234"/>
              <a:gd name="T99" fmla="*/ 160 h 576"/>
              <a:gd name="T100" fmla="*/ 154 w 234"/>
              <a:gd name="T101" fmla="*/ 169 h 576"/>
              <a:gd name="T102" fmla="*/ 209 w 234"/>
              <a:gd name="T103" fmla="*/ 111 h 576"/>
              <a:gd name="T104" fmla="*/ 215 w 234"/>
              <a:gd name="T105" fmla="*/ 288 h 576"/>
              <a:gd name="T106" fmla="*/ 162 w 234"/>
              <a:gd name="T107" fmla="*/ 342 h 576"/>
              <a:gd name="T108" fmla="*/ 199 w 234"/>
              <a:gd name="T109" fmla="*/ 306 h 576"/>
              <a:gd name="T110" fmla="*/ 119 w 234"/>
              <a:gd name="T111" fmla="*/ 149 h 576"/>
              <a:gd name="T112" fmla="*/ 91 w 234"/>
              <a:gd name="T113" fmla="*/ 115 h 576"/>
              <a:gd name="T114" fmla="*/ 120 w 234"/>
              <a:gd name="T115" fmla="*/ 151 h 576"/>
              <a:gd name="T116" fmla="*/ 122 w 234"/>
              <a:gd name="T117" fmla="*/ 19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4" h="576">
                <a:moveTo>
                  <a:pt x="177" y="104"/>
                </a:moveTo>
                <a:cubicBezTo>
                  <a:pt x="182" y="100"/>
                  <a:pt x="186" y="97"/>
                  <a:pt x="191" y="94"/>
                </a:cubicBezTo>
                <a:cubicBezTo>
                  <a:pt x="196" y="91"/>
                  <a:pt x="197" y="86"/>
                  <a:pt x="198" y="81"/>
                </a:cubicBezTo>
                <a:cubicBezTo>
                  <a:pt x="199" y="80"/>
                  <a:pt x="198" y="78"/>
                  <a:pt x="197" y="77"/>
                </a:cubicBezTo>
                <a:cubicBezTo>
                  <a:pt x="196" y="75"/>
                  <a:pt x="195" y="74"/>
                  <a:pt x="194" y="73"/>
                </a:cubicBezTo>
                <a:cubicBezTo>
                  <a:pt x="186" y="64"/>
                  <a:pt x="177" y="56"/>
                  <a:pt x="166" y="51"/>
                </a:cubicBezTo>
                <a:cubicBezTo>
                  <a:pt x="157" y="48"/>
                  <a:pt x="152" y="42"/>
                  <a:pt x="152" y="32"/>
                </a:cubicBezTo>
                <a:cubicBezTo>
                  <a:pt x="152" y="29"/>
                  <a:pt x="152" y="26"/>
                  <a:pt x="152" y="22"/>
                </a:cubicBezTo>
                <a:cubicBezTo>
                  <a:pt x="152" y="18"/>
                  <a:pt x="151" y="14"/>
                  <a:pt x="150" y="9"/>
                </a:cubicBezTo>
                <a:cubicBezTo>
                  <a:pt x="145" y="12"/>
                  <a:pt x="143" y="16"/>
                  <a:pt x="140" y="19"/>
                </a:cubicBezTo>
                <a:cubicBezTo>
                  <a:pt x="138" y="23"/>
                  <a:pt x="135" y="24"/>
                  <a:pt x="130" y="21"/>
                </a:cubicBezTo>
                <a:cubicBezTo>
                  <a:pt x="126" y="19"/>
                  <a:pt x="124" y="15"/>
                  <a:pt x="127" y="12"/>
                </a:cubicBezTo>
                <a:cubicBezTo>
                  <a:pt x="131" y="5"/>
                  <a:pt x="137" y="0"/>
                  <a:pt x="146" y="0"/>
                </a:cubicBezTo>
                <a:cubicBezTo>
                  <a:pt x="155" y="0"/>
                  <a:pt x="162" y="4"/>
                  <a:pt x="165" y="12"/>
                </a:cubicBezTo>
                <a:cubicBezTo>
                  <a:pt x="167" y="17"/>
                  <a:pt x="168" y="22"/>
                  <a:pt x="169" y="27"/>
                </a:cubicBezTo>
                <a:cubicBezTo>
                  <a:pt x="170" y="31"/>
                  <a:pt x="170" y="36"/>
                  <a:pt x="170" y="40"/>
                </a:cubicBezTo>
                <a:cubicBezTo>
                  <a:pt x="171" y="43"/>
                  <a:pt x="172" y="44"/>
                  <a:pt x="175" y="45"/>
                </a:cubicBezTo>
                <a:cubicBezTo>
                  <a:pt x="189" y="49"/>
                  <a:pt x="201" y="55"/>
                  <a:pt x="211" y="64"/>
                </a:cubicBezTo>
                <a:cubicBezTo>
                  <a:pt x="216" y="68"/>
                  <a:pt x="219" y="73"/>
                  <a:pt x="223" y="77"/>
                </a:cubicBezTo>
                <a:cubicBezTo>
                  <a:pt x="226" y="81"/>
                  <a:pt x="227" y="87"/>
                  <a:pt x="226" y="92"/>
                </a:cubicBezTo>
                <a:cubicBezTo>
                  <a:pt x="226" y="94"/>
                  <a:pt x="226" y="96"/>
                  <a:pt x="228" y="97"/>
                </a:cubicBezTo>
                <a:cubicBezTo>
                  <a:pt x="233" y="102"/>
                  <a:pt x="234" y="104"/>
                  <a:pt x="231" y="110"/>
                </a:cubicBezTo>
                <a:cubicBezTo>
                  <a:pt x="229" y="114"/>
                  <a:pt x="226" y="118"/>
                  <a:pt x="222" y="122"/>
                </a:cubicBezTo>
                <a:cubicBezTo>
                  <a:pt x="219" y="126"/>
                  <a:pt x="218" y="129"/>
                  <a:pt x="221" y="134"/>
                </a:cubicBezTo>
                <a:cubicBezTo>
                  <a:pt x="227" y="144"/>
                  <a:pt x="227" y="154"/>
                  <a:pt x="226" y="164"/>
                </a:cubicBezTo>
                <a:cubicBezTo>
                  <a:pt x="226" y="172"/>
                  <a:pt x="223" y="179"/>
                  <a:pt x="218" y="184"/>
                </a:cubicBezTo>
                <a:cubicBezTo>
                  <a:pt x="210" y="192"/>
                  <a:pt x="202" y="198"/>
                  <a:pt x="191" y="200"/>
                </a:cubicBezTo>
                <a:cubicBezTo>
                  <a:pt x="185" y="201"/>
                  <a:pt x="179" y="201"/>
                  <a:pt x="173" y="201"/>
                </a:cubicBezTo>
                <a:cubicBezTo>
                  <a:pt x="171" y="201"/>
                  <a:pt x="168" y="201"/>
                  <a:pt x="166" y="202"/>
                </a:cubicBezTo>
                <a:cubicBezTo>
                  <a:pt x="156" y="205"/>
                  <a:pt x="146" y="207"/>
                  <a:pt x="136" y="203"/>
                </a:cubicBezTo>
                <a:cubicBezTo>
                  <a:pt x="136" y="208"/>
                  <a:pt x="135" y="213"/>
                  <a:pt x="135" y="217"/>
                </a:cubicBezTo>
                <a:cubicBezTo>
                  <a:pt x="135" y="218"/>
                  <a:pt x="135" y="219"/>
                  <a:pt x="136" y="219"/>
                </a:cubicBezTo>
                <a:cubicBezTo>
                  <a:pt x="141" y="227"/>
                  <a:pt x="141" y="236"/>
                  <a:pt x="141" y="244"/>
                </a:cubicBezTo>
                <a:cubicBezTo>
                  <a:pt x="140" y="264"/>
                  <a:pt x="139" y="284"/>
                  <a:pt x="138" y="304"/>
                </a:cubicBezTo>
                <a:cubicBezTo>
                  <a:pt x="137" y="325"/>
                  <a:pt x="136" y="346"/>
                  <a:pt x="135" y="366"/>
                </a:cubicBezTo>
                <a:cubicBezTo>
                  <a:pt x="135" y="367"/>
                  <a:pt x="135" y="367"/>
                  <a:pt x="135" y="368"/>
                </a:cubicBezTo>
                <a:cubicBezTo>
                  <a:pt x="138" y="366"/>
                  <a:pt x="140" y="363"/>
                  <a:pt x="142" y="361"/>
                </a:cubicBezTo>
                <a:cubicBezTo>
                  <a:pt x="144" y="358"/>
                  <a:pt x="146" y="356"/>
                  <a:pt x="149" y="353"/>
                </a:cubicBezTo>
                <a:cubicBezTo>
                  <a:pt x="145" y="345"/>
                  <a:pt x="145" y="337"/>
                  <a:pt x="147" y="328"/>
                </a:cubicBezTo>
                <a:cubicBezTo>
                  <a:pt x="150" y="319"/>
                  <a:pt x="156" y="312"/>
                  <a:pt x="163" y="306"/>
                </a:cubicBezTo>
                <a:cubicBezTo>
                  <a:pt x="174" y="297"/>
                  <a:pt x="186" y="290"/>
                  <a:pt x="198" y="285"/>
                </a:cubicBezTo>
                <a:cubicBezTo>
                  <a:pt x="204" y="282"/>
                  <a:pt x="211" y="281"/>
                  <a:pt x="218" y="279"/>
                </a:cubicBezTo>
                <a:cubicBezTo>
                  <a:pt x="220" y="279"/>
                  <a:pt x="222" y="280"/>
                  <a:pt x="224" y="280"/>
                </a:cubicBezTo>
                <a:cubicBezTo>
                  <a:pt x="230" y="282"/>
                  <a:pt x="231" y="284"/>
                  <a:pt x="229" y="290"/>
                </a:cubicBezTo>
                <a:cubicBezTo>
                  <a:pt x="226" y="299"/>
                  <a:pt x="222" y="309"/>
                  <a:pt x="219" y="319"/>
                </a:cubicBezTo>
                <a:cubicBezTo>
                  <a:pt x="212" y="337"/>
                  <a:pt x="199" y="350"/>
                  <a:pt x="182" y="359"/>
                </a:cubicBezTo>
                <a:cubicBezTo>
                  <a:pt x="177" y="362"/>
                  <a:pt x="171" y="363"/>
                  <a:pt x="165" y="362"/>
                </a:cubicBezTo>
                <a:cubicBezTo>
                  <a:pt x="162" y="362"/>
                  <a:pt x="161" y="363"/>
                  <a:pt x="160" y="364"/>
                </a:cubicBezTo>
                <a:cubicBezTo>
                  <a:pt x="152" y="374"/>
                  <a:pt x="143" y="383"/>
                  <a:pt x="135" y="392"/>
                </a:cubicBezTo>
                <a:cubicBezTo>
                  <a:pt x="134" y="394"/>
                  <a:pt x="134" y="396"/>
                  <a:pt x="134" y="398"/>
                </a:cubicBezTo>
                <a:cubicBezTo>
                  <a:pt x="132" y="432"/>
                  <a:pt x="134" y="466"/>
                  <a:pt x="138" y="500"/>
                </a:cubicBezTo>
                <a:cubicBezTo>
                  <a:pt x="140" y="514"/>
                  <a:pt x="142" y="528"/>
                  <a:pt x="145" y="542"/>
                </a:cubicBezTo>
                <a:cubicBezTo>
                  <a:pt x="147" y="550"/>
                  <a:pt x="147" y="557"/>
                  <a:pt x="148" y="565"/>
                </a:cubicBezTo>
                <a:cubicBezTo>
                  <a:pt x="148" y="569"/>
                  <a:pt x="146" y="571"/>
                  <a:pt x="143" y="572"/>
                </a:cubicBezTo>
                <a:cubicBezTo>
                  <a:pt x="139" y="575"/>
                  <a:pt x="135" y="576"/>
                  <a:pt x="131" y="575"/>
                </a:cubicBezTo>
                <a:cubicBezTo>
                  <a:pt x="129" y="574"/>
                  <a:pt x="127" y="573"/>
                  <a:pt x="126" y="571"/>
                </a:cubicBezTo>
                <a:cubicBezTo>
                  <a:pt x="124" y="568"/>
                  <a:pt x="123" y="565"/>
                  <a:pt x="123" y="562"/>
                </a:cubicBezTo>
                <a:cubicBezTo>
                  <a:pt x="118" y="533"/>
                  <a:pt x="115" y="504"/>
                  <a:pt x="114" y="475"/>
                </a:cubicBezTo>
                <a:cubicBezTo>
                  <a:pt x="113" y="470"/>
                  <a:pt x="113" y="465"/>
                  <a:pt x="112" y="460"/>
                </a:cubicBezTo>
                <a:cubicBezTo>
                  <a:pt x="111" y="440"/>
                  <a:pt x="112" y="420"/>
                  <a:pt x="113" y="400"/>
                </a:cubicBezTo>
                <a:cubicBezTo>
                  <a:pt x="113" y="393"/>
                  <a:pt x="113" y="385"/>
                  <a:pt x="114" y="377"/>
                </a:cubicBezTo>
                <a:cubicBezTo>
                  <a:pt x="114" y="373"/>
                  <a:pt x="115" y="369"/>
                  <a:pt x="115" y="365"/>
                </a:cubicBezTo>
                <a:cubicBezTo>
                  <a:pt x="115" y="362"/>
                  <a:pt x="116" y="359"/>
                  <a:pt x="116" y="356"/>
                </a:cubicBezTo>
                <a:cubicBezTo>
                  <a:pt x="116" y="347"/>
                  <a:pt x="110" y="342"/>
                  <a:pt x="104" y="338"/>
                </a:cubicBezTo>
                <a:cubicBezTo>
                  <a:pt x="98" y="334"/>
                  <a:pt x="93" y="328"/>
                  <a:pt x="89" y="322"/>
                </a:cubicBezTo>
                <a:cubicBezTo>
                  <a:pt x="88" y="320"/>
                  <a:pt x="87" y="319"/>
                  <a:pt x="86" y="317"/>
                </a:cubicBezTo>
                <a:cubicBezTo>
                  <a:pt x="84" y="315"/>
                  <a:pt x="82" y="313"/>
                  <a:pt x="79" y="313"/>
                </a:cubicBezTo>
                <a:cubicBezTo>
                  <a:pt x="72" y="311"/>
                  <a:pt x="65" y="310"/>
                  <a:pt x="58" y="308"/>
                </a:cubicBezTo>
                <a:cubicBezTo>
                  <a:pt x="40" y="302"/>
                  <a:pt x="27" y="291"/>
                  <a:pt x="20" y="273"/>
                </a:cubicBezTo>
                <a:cubicBezTo>
                  <a:pt x="17" y="264"/>
                  <a:pt x="14" y="255"/>
                  <a:pt x="11" y="245"/>
                </a:cubicBezTo>
                <a:cubicBezTo>
                  <a:pt x="9" y="237"/>
                  <a:pt x="7" y="228"/>
                  <a:pt x="0" y="221"/>
                </a:cubicBezTo>
                <a:cubicBezTo>
                  <a:pt x="0" y="220"/>
                  <a:pt x="0" y="219"/>
                  <a:pt x="0" y="219"/>
                </a:cubicBezTo>
                <a:cubicBezTo>
                  <a:pt x="1" y="216"/>
                  <a:pt x="4" y="215"/>
                  <a:pt x="7" y="214"/>
                </a:cubicBezTo>
                <a:cubicBezTo>
                  <a:pt x="19" y="213"/>
                  <a:pt x="31" y="212"/>
                  <a:pt x="43" y="215"/>
                </a:cubicBezTo>
                <a:cubicBezTo>
                  <a:pt x="67" y="221"/>
                  <a:pt x="82" y="236"/>
                  <a:pt x="88" y="260"/>
                </a:cubicBezTo>
                <a:cubicBezTo>
                  <a:pt x="91" y="274"/>
                  <a:pt x="92" y="288"/>
                  <a:pt x="94" y="302"/>
                </a:cubicBezTo>
                <a:cubicBezTo>
                  <a:pt x="99" y="305"/>
                  <a:pt x="101" y="310"/>
                  <a:pt x="104" y="315"/>
                </a:cubicBezTo>
                <a:cubicBezTo>
                  <a:pt x="107" y="323"/>
                  <a:pt x="111" y="329"/>
                  <a:pt x="118" y="334"/>
                </a:cubicBezTo>
                <a:cubicBezTo>
                  <a:pt x="120" y="332"/>
                  <a:pt x="119" y="330"/>
                  <a:pt x="119" y="328"/>
                </a:cubicBezTo>
                <a:cubicBezTo>
                  <a:pt x="120" y="316"/>
                  <a:pt x="121" y="303"/>
                  <a:pt x="122" y="291"/>
                </a:cubicBezTo>
                <a:cubicBezTo>
                  <a:pt x="123" y="280"/>
                  <a:pt x="124" y="269"/>
                  <a:pt x="126" y="258"/>
                </a:cubicBezTo>
                <a:cubicBezTo>
                  <a:pt x="127" y="249"/>
                  <a:pt x="127" y="240"/>
                  <a:pt x="125" y="230"/>
                </a:cubicBezTo>
                <a:cubicBezTo>
                  <a:pt x="123" y="223"/>
                  <a:pt x="123" y="215"/>
                  <a:pt x="122" y="207"/>
                </a:cubicBezTo>
                <a:cubicBezTo>
                  <a:pt x="121" y="207"/>
                  <a:pt x="121" y="206"/>
                  <a:pt x="121" y="206"/>
                </a:cubicBezTo>
                <a:cubicBezTo>
                  <a:pt x="113" y="206"/>
                  <a:pt x="107" y="202"/>
                  <a:pt x="103" y="195"/>
                </a:cubicBezTo>
                <a:cubicBezTo>
                  <a:pt x="99" y="189"/>
                  <a:pt x="94" y="183"/>
                  <a:pt x="92" y="175"/>
                </a:cubicBezTo>
                <a:cubicBezTo>
                  <a:pt x="85" y="174"/>
                  <a:pt x="78" y="173"/>
                  <a:pt x="71" y="172"/>
                </a:cubicBezTo>
                <a:cubicBezTo>
                  <a:pt x="51" y="168"/>
                  <a:pt x="39" y="155"/>
                  <a:pt x="33" y="137"/>
                </a:cubicBezTo>
                <a:cubicBezTo>
                  <a:pt x="32" y="132"/>
                  <a:pt x="32" y="128"/>
                  <a:pt x="33" y="123"/>
                </a:cubicBezTo>
                <a:cubicBezTo>
                  <a:pt x="35" y="118"/>
                  <a:pt x="35" y="112"/>
                  <a:pt x="34" y="106"/>
                </a:cubicBezTo>
                <a:cubicBezTo>
                  <a:pt x="31" y="96"/>
                  <a:pt x="30" y="85"/>
                  <a:pt x="32" y="75"/>
                </a:cubicBezTo>
                <a:cubicBezTo>
                  <a:pt x="34" y="65"/>
                  <a:pt x="39" y="57"/>
                  <a:pt x="45" y="50"/>
                </a:cubicBezTo>
                <a:cubicBezTo>
                  <a:pt x="50" y="45"/>
                  <a:pt x="55" y="43"/>
                  <a:pt x="61" y="42"/>
                </a:cubicBezTo>
                <a:cubicBezTo>
                  <a:pt x="63" y="42"/>
                  <a:pt x="65" y="41"/>
                  <a:pt x="68" y="41"/>
                </a:cubicBezTo>
                <a:cubicBezTo>
                  <a:pt x="68" y="40"/>
                  <a:pt x="68" y="39"/>
                  <a:pt x="69" y="37"/>
                </a:cubicBezTo>
                <a:cubicBezTo>
                  <a:pt x="70" y="33"/>
                  <a:pt x="72" y="28"/>
                  <a:pt x="73" y="24"/>
                </a:cubicBezTo>
                <a:cubicBezTo>
                  <a:pt x="80" y="8"/>
                  <a:pt x="100" y="5"/>
                  <a:pt x="111" y="11"/>
                </a:cubicBezTo>
                <a:cubicBezTo>
                  <a:pt x="114" y="13"/>
                  <a:pt x="116" y="14"/>
                  <a:pt x="119" y="16"/>
                </a:cubicBezTo>
                <a:cubicBezTo>
                  <a:pt x="122" y="18"/>
                  <a:pt x="125" y="21"/>
                  <a:pt x="129" y="23"/>
                </a:cubicBezTo>
                <a:cubicBezTo>
                  <a:pt x="139" y="29"/>
                  <a:pt x="142" y="38"/>
                  <a:pt x="142" y="49"/>
                </a:cubicBezTo>
                <a:cubicBezTo>
                  <a:pt x="141" y="57"/>
                  <a:pt x="141" y="66"/>
                  <a:pt x="141" y="74"/>
                </a:cubicBezTo>
                <a:cubicBezTo>
                  <a:pt x="140" y="84"/>
                  <a:pt x="144" y="92"/>
                  <a:pt x="151" y="98"/>
                </a:cubicBezTo>
                <a:cubicBezTo>
                  <a:pt x="153" y="96"/>
                  <a:pt x="155" y="95"/>
                  <a:pt x="157" y="93"/>
                </a:cubicBezTo>
                <a:cubicBezTo>
                  <a:pt x="158" y="89"/>
                  <a:pt x="159" y="83"/>
                  <a:pt x="160" y="77"/>
                </a:cubicBezTo>
                <a:cubicBezTo>
                  <a:pt x="156" y="80"/>
                  <a:pt x="155" y="86"/>
                  <a:pt x="150" y="85"/>
                </a:cubicBezTo>
                <a:cubicBezTo>
                  <a:pt x="148" y="85"/>
                  <a:pt x="146" y="84"/>
                  <a:pt x="143" y="83"/>
                </a:cubicBezTo>
                <a:cubicBezTo>
                  <a:pt x="145" y="78"/>
                  <a:pt x="146" y="74"/>
                  <a:pt x="148" y="70"/>
                </a:cubicBezTo>
                <a:cubicBezTo>
                  <a:pt x="150" y="66"/>
                  <a:pt x="154" y="64"/>
                  <a:pt x="158" y="64"/>
                </a:cubicBezTo>
                <a:cubicBezTo>
                  <a:pt x="164" y="64"/>
                  <a:pt x="169" y="65"/>
                  <a:pt x="174" y="67"/>
                </a:cubicBezTo>
                <a:cubicBezTo>
                  <a:pt x="180" y="71"/>
                  <a:pt x="182" y="75"/>
                  <a:pt x="179" y="82"/>
                </a:cubicBezTo>
                <a:cubicBezTo>
                  <a:pt x="176" y="88"/>
                  <a:pt x="175" y="95"/>
                  <a:pt x="176" y="102"/>
                </a:cubicBezTo>
                <a:cubicBezTo>
                  <a:pt x="176" y="102"/>
                  <a:pt x="176" y="103"/>
                  <a:pt x="177" y="104"/>
                </a:cubicBezTo>
                <a:close/>
                <a:moveTo>
                  <a:pt x="135" y="91"/>
                </a:moveTo>
                <a:cubicBezTo>
                  <a:pt x="136" y="94"/>
                  <a:pt x="135" y="98"/>
                  <a:pt x="136" y="100"/>
                </a:cubicBezTo>
                <a:cubicBezTo>
                  <a:pt x="137" y="103"/>
                  <a:pt x="138" y="106"/>
                  <a:pt x="141" y="107"/>
                </a:cubicBezTo>
                <a:cubicBezTo>
                  <a:pt x="139" y="102"/>
                  <a:pt x="137" y="96"/>
                  <a:pt x="135" y="91"/>
                </a:cubicBezTo>
                <a:cubicBezTo>
                  <a:pt x="135" y="87"/>
                  <a:pt x="135" y="82"/>
                  <a:pt x="135" y="77"/>
                </a:cubicBezTo>
                <a:cubicBezTo>
                  <a:pt x="135" y="70"/>
                  <a:pt x="136" y="63"/>
                  <a:pt x="136" y="56"/>
                </a:cubicBezTo>
                <a:cubicBezTo>
                  <a:pt x="136" y="54"/>
                  <a:pt x="136" y="53"/>
                  <a:pt x="136" y="51"/>
                </a:cubicBezTo>
                <a:cubicBezTo>
                  <a:pt x="127" y="54"/>
                  <a:pt x="125" y="61"/>
                  <a:pt x="123" y="69"/>
                </a:cubicBezTo>
                <a:cubicBezTo>
                  <a:pt x="123" y="73"/>
                  <a:pt x="124" y="76"/>
                  <a:pt x="126" y="79"/>
                </a:cubicBezTo>
                <a:cubicBezTo>
                  <a:pt x="129" y="83"/>
                  <a:pt x="131" y="86"/>
                  <a:pt x="133" y="90"/>
                </a:cubicBezTo>
                <a:cubicBezTo>
                  <a:pt x="134" y="90"/>
                  <a:pt x="135" y="91"/>
                  <a:pt x="135" y="91"/>
                </a:cubicBezTo>
                <a:close/>
                <a:moveTo>
                  <a:pt x="156" y="113"/>
                </a:moveTo>
                <a:cubicBezTo>
                  <a:pt x="154" y="114"/>
                  <a:pt x="151" y="115"/>
                  <a:pt x="148" y="116"/>
                </a:cubicBezTo>
                <a:cubicBezTo>
                  <a:pt x="135" y="120"/>
                  <a:pt x="124" y="114"/>
                  <a:pt x="119" y="101"/>
                </a:cubicBezTo>
                <a:cubicBezTo>
                  <a:pt x="119" y="100"/>
                  <a:pt x="118" y="100"/>
                  <a:pt x="118" y="99"/>
                </a:cubicBezTo>
                <a:cubicBezTo>
                  <a:pt x="117" y="92"/>
                  <a:pt x="114" y="86"/>
                  <a:pt x="109" y="81"/>
                </a:cubicBezTo>
                <a:cubicBezTo>
                  <a:pt x="105" y="78"/>
                  <a:pt x="104" y="74"/>
                  <a:pt x="105" y="70"/>
                </a:cubicBezTo>
                <a:cubicBezTo>
                  <a:pt x="107" y="61"/>
                  <a:pt x="111" y="54"/>
                  <a:pt x="117" y="49"/>
                </a:cubicBezTo>
                <a:cubicBezTo>
                  <a:pt x="122" y="44"/>
                  <a:pt x="127" y="41"/>
                  <a:pt x="134" y="43"/>
                </a:cubicBezTo>
                <a:cubicBezTo>
                  <a:pt x="133" y="37"/>
                  <a:pt x="131" y="32"/>
                  <a:pt x="126" y="29"/>
                </a:cubicBezTo>
                <a:cubicBezTo>
                  <a:pt x="119" y="24"/>
                  <a:pt x="112" y="21"/>
                  <a:pt x="105" y="17"/>
                </a:cubicBezTo>
                <a:cubicBezTo>
                  <a:pt x="102" y="15"/>
                  <a:pt x="100" y="16"/>
                  <a:pt x="98" y="18"/>
                </a:cubicBezTo>
                <a:cubicBezTo>
                  <a:pt x="94" y="20"/>
                  <a:pt x="91" y="24"/>
                  <a:pt x="89" y="28"/>
                </a:cubicBezTo>
                <a:cubicBezTo>
                  <a:pt x="83" y="40"/>
                  <a:pt x="82" y="53"/>
                  <a:pt x="85" y="67"/>
                </a:cubicBezTo>
                <a:cubicBezTo>
                  <a:pt x="86" y="78"/>
                  <a:pt x="90" y="88"/>
                  <a:pt x="98" y="95"/>
                </a:cubicBezTo>
                <a:cubicBezTo>
                  <a:pt x="100" y="97"/>
                  <a:pt x="102" y="98"/>
                  <a:pt x="103" y="100"/>
                </a:cubicBezTo>
                <a:cubicBezTo>
                  <a:pt x="112" y="107"/>
                  <a:pt x="119" y="117"/>
                  <a:pt x="121" y="129"/>
                </a:cubicBezTo>
                <a:cubicBezTo>
                  <a:pt x="122" y="131"/>
                  <a:pt x="122" y="132"/>
                  <a:pt x="123" y="134"/>
                </a:cubicBezTo>
                <a:cubicBezTo>
                  <a:pt x="125" y="139"/>
                  <a:pt x="128" y="142"/>
                  <a:pt x="132" y="144"/>
                </a:cubicBezTo>
                <a:cubicBezTo>
                  <a:pt x="135" y="146"/>
                  <a:pt x="139" y="147"/>
                  <a:pt x="142" y="148"/>
                </a:cubicBezTo>
                <a:cubicBezTo>
                  <a:pt x="146" y="149"/>
                  <a:pt x="149" y="149"/>
                  <a:pt x="151" y="145"/>
                </a:cubicBezTo>
                <a:cubicBezTo>
                  <a:pt x="155" y="140"/>
                  <a:pt x="158" y="135"/>
                  <a:pt x="162" y="130"/>
                </a:cubicBezTo>
                <a:cubicBezTo>
                  <a:pt x="162" y="128"/>
                  <a:pt x="162" y="126"/>
                  <a:pt x="161" y="124"/>
                </a:cubicBezTo>
                <a:cubicBezTo>
                  <a:pt x="160" y="121"/>
                  <a:pt x="158" y="117"/>
                  <a:pt x="156" y="113"/>
                </a:cubicBezTo>
                <a:close/>
                <a:moveTo>
                  <a:pt x="68" y="60"/>
                </a:moveTo>
                <a:cubicBezTo>
                  <a:pt x="67" y="61"/>
                  <a:pt x="66" y="61"/>
                  <a:pt x="66" y="61"/>
                </a:cubicBezTo>
                <a:cubicBezTo>
                  <a:pt x="65" y="62"/>
                  <a:pt x="64" y="64"/>
                  <a:pt x="63" y="65"/>
                </a:cubicBezTo>
                <a:cubicBezTo>
                  <a:pt x="56" y="75"/>
                  <a:pt x="52" y="86"/>
                  <a:pt x="52" y="97"/>
                </a:cubicBezTo>
                <a:cubicBezTo>
                  <a:pt x="51" y="107"/>
                  <a:pt x="50" y="116"/>
                  <a:pt x="47" y="125"/>
                </a:cubicBezTo>
                <a:cubicBezTo>
                  <a:pt x="47" y="128"/>
                  <a:pt x="47" y="131"/>
                  <a:pt x="48" y="135"/>
                </a:cubicBezTo>
                <a:cubicBezTo>
                  <a:pt x="48" y="138"/>
                  <a:pt x="50" y="141"/>
                  <a:pt x="51" y="144"/>
                </a:cubicBezTo>
                <a:cubicBezTo>
                  <a:pt x="59" y="159"/>
                  <a:pt x="70" y="168"/>
                  <a:pt x="87" y="168"/>
                </a:cubicBezTo>
                <a:cubicBezTo>
                  <a:pt x="95" y="169"/>
                  <a:pt x="103" y="170"/>
                  <a:pt x="110" y="175"/>
                </a:cubicBezTo>
                <a:cubicBezTo>
                  <a:pt x="114" y="176"/>
                  <a:pt x="117" y="178"/>
                  <a:pt x="122" y="177"/>
                </a:cubicBezTo>
                <a:cubicBezTo>
                  <a:pt x="121" y="172"/>
                  <a:pt x="119" y="167"/>
                  <a:pt x="119" y="162"/>
                </a:cubicBezTo>
                <a:cubicBezTo>
                  <a:pt x="118" y="157"/>
                  <a:pt x="116" y="155"/>
                  <a:pt x="111" y="154"/>
                </a:cubicBezTo>
                <a:cubicBezTo>
                  <a:pt x="105" y="151"/>
                  <a:pt x="99" y="148"/>
                  <a:pt x="93" y="145"/>
                </a:cubicBezTo>
                <a:cubicBezTo>
                  <a:pt x="88" y="142"/>
                  <a:pt x="85" y="138"/>
                  <a:pt x="85" y="132"/>
                </a:cubicBezTo>
                <a:cubicBezTo>
                  <a:pt x="85" y="130"/>
                  <a:pt x="85" y="129"/>
                  <a:pt x="85" y="127"/>
                </a:cubicBezTo>
                <a:cubicBezTo>
                  <a:pt x="85" y="123"/>
                  <a:pt x="83" y="119"/>
                  <a:pt x="80" y="116"/>
                </a:cubicBezTo>
                <a:cubicBezTo>
                  <a:pt x="78" y="115"/>
                  <a:pt x="77" y="114"/>
                  <a:pt x="75" y="113"/>
                </a:cubicBezTo>
                <a:cubicBezTo>
                  <a:pt x="72" y="110"/>
                  <a:pt x="70" y="106"/>
                  <a:pt x="71" y="101"/>
                </a:cubicBezTo>
                <a:cubicBezTo>
                  <a:pt x="72" y="96"/>
                  <a:pt x="74" y="92"/>
                  <a:pt x="75" y="87"/>
                </a:cubicBezTo>
                <a:cubicBezTo>
                  <a:pt x="70" y="79"/>
                  <a:pt x="70" y="70"/>
                  <a:pt x="68" y="60"/>
                </a:cubicBezTo>
                <a:close/>
                <a:moveTo>
                  <a:pt x="42" y="241"/>
                </a:moveTo>
                <a:cubicBezTo>
                  <a:pt x="46" y="243"/>
                  <a:pt x="51" y="250"/>
                  <a:pt x="54" y="256"/>
                </a:cubicBezTo>
                <a:cubicBezTo>
                  <a:pt x="59" y="268"/>
                  <a:pt x="65" y="279"/>
                  <a:pt x="70" y="291"/>
                </a:cubicBezTo>
                <a:cubicBezTo>
                  <a:pt x="71" y="292"/>
                  <a:pt x="72" y="293"/>
                  <a:pt x="73" y="294"/>
                </a:cubicBezTo>
                <a:cubicBezTo>
                  <a:pt x="74" y="285"/>
                  <a:pt x="75" y="277"/>
                  <a:pt x="73" y="269"/>
                </a:cubicBezTo>
                <a:cubicBezTo>
                  <a:pt x="67" y="249"/>
                  <a:pt x="55" y="234"/>
                  <a:pt x="36" y="225"/>
                </a:cubicBezTo>
                <a:cubicBezTo>
                  <a:pt x="29" y="222"/>
                  <a:pt x="22" y="223"/>
                  <a:pt x="14" y="223"/>
                </a:cubicBezTo>
                <a:cubicBezTo>
                  <a:pt x="15" y="227"/>
                  <a:pt x="16" y="230"/>
                  <a:pt x="17" y="234"/>
                </a:cubicBezTo>
                <a:cubicBezTo>
                  <a:pt x="24" y="231"/>
                  <a:pt x="25" y="232"/>
                  <a:pt x="27" y="238"/>
                </a:cubicBezTo>
                <a:cubicBezTo>
                  <a:pt x="28" y="240"/>
                  <a:pt x="29" y="242"/>
                  <a:pt x="29" y="244"/>
                </a:cubicBezTo>
                <a:cubicBezTo>
                  <a:pt x="34" y="257"/>
                  <a:pt x="41" y="269"/>
                  <a:pt x="54" y="277"/>
                </a:cubicBezTo>
                <a:cubicBezTo>
                  <a:pt x="56" y="278"/>
                  <a:pt x="58" y="280"/>
                  <a:pt x="60" y="282"/>
                </a:cubicBezTo>
                <a:cubicBezTo>
                  <a:pt x="59" y="278"/>
                  <a:pt x="58" y="276"/>
                  <a:pt x="57" y="273"/>
                </a:cubicBezTo>
                <a:cubicBezTo>
                  <a:pt x="53" y="262"/>
                  <a:pt x="50" y="250"/>
                  <a:pt x="42" y="241"/>
                </a:cubicBezTo>
                <a:close/>
                <a:moveTo>
                  <a:pt x="204" y="128"/>
                </a:moveTo>
                <a:cubicBezTo>
                  <a:pt x="204" y="131"/>
                  <a:pt x="203" y="135"/>
                  <a:pt x="202" y="138"/>
                </a:cubicBezTo>
                <a:cubicBezTo>
                  <a:pt x="200" y="147"/>
                  <a:pt x="197" y="156"/>
                  <a:pt x="190" y="163"/>
                </a:cubicBezTo>
                <a:cubicBezTo>
                  <a:pt x="182" y="173"/>
                  <a:pt x="171" y="176"/>
                  <a:pt x="160" y="178"/>
                </a:cubicBezTo>
                <a:cubicBezTo>
                  <a:pt x="153" y="180"/>
                  <a:pt x="146" y="179"/>
                  <a:pt x="140" y="176"/>
                </a:cubicBezTo>
                <a:cubicBezTo>
                  <a:pt x="139" y="176"/>
                  <a:pt x="138" y="176"/>
                  <a:pt x="137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6" y="179"/>
                  <a:pt x="135" y="182"/>
                  <a:pt x="137" y="184"/>
                </a:cubicBezTo>
                <a:cubicBezTo>
                  <a:pt x="139" y="187"/>
                  <a:pt x="143" y="190"/>
                  <a:pt x="147" y="193"/>
                </a:cubicBezTo>
                <a:cubicBezTo>
                  <a:pt x="147" y="193"/>
                  <a:pt x="149" y="193"/>
                  <a:pt x="149" y="193"/>
                </a:cubicBezTo>
                <a:cubicBezTo>
                  <a:pt x="157" y="191"/>
                  <a:pt x="164" y="191"/>
                  <a:pt x="172" y="191"/>
                </a:cubicBezTo>
                <a:cubicBezTo>
                  <a:pt x="175" y="191"/>
                  <a:pt x="178" y="191"/>
                  <a:pt x="181" y="189"/>
                </a:cubicBezTo>
                <a:cubicBezTo>
                  <a:pt x="197" y="183"/>
                  <a:pt x="206" y="170"/>
                  <a:pt x="210" y="154"/>
                </a:cubicBezTo>
                <a:cubicBezTo>
                  <a:pt x="213" y="145"/>
                  <a:pt x="211" y="135"/>
                  <a:pt x="214" y="127"/>
                </a:cubicBezTo>
                <a:cubicBezTo>
                  <a:pt x="211" y="127"/>
                  <a:pt x="208" y="127"/>
                  <a:pt x="204" y="128"/>
                </a:cubicBezTo>
                <a:close/>
                <a:moveTo>
                  <a:pt x="209" y="111"/>
                </a:moveTo>
                <a:cubicBezTo>
                  <a:pt x="199" y="114"/>
                  <a:pt x="190" y="117"/>
                  <a:pt x="181" y="120"/>
                </a:cubicBezTo>
                <a:cubicBezTo>
                  <a:pt x="186" y="125"/>
                  <a:pt x="184" y="129"/>
                  <a:pt x="181" y="134"/>
                </a:cubicBezTo>
                <a:cubicBezTo>
                  <a:pt x="178" y="139"/>
                  <a:pt x="175" y="143"/>
                  <a:pt x="172" y="148"/>
                </a:cubicBezTo>
                <a:cubicBezTo>
                  <a:pt x="166" y="156"/>
                  <a:pt x="158" y="160"/>
                  <a:pt x="149" y="160"/>
                </a:cubicBezTo>
                <a:cubicBezTo>
                  <a:pt x="146" y="159"/>
                  <a:pt x="144" y="159"/>
                  <a:pt x="142" y="159"/>
                </a:cubicBezTo>
                <a:cubicBezTo>
                  <a:pt x="140" y="159"/>
                  <a:pt x="139" y="159"/>
                  <a:pt x="137" y="160"/>
                </a:cubicBezTo>
                <a:cubicBezTo>
                  <a:pt x="142" y="163"/>
                  <a:pt x="146" y="166"/>
                  <a:pt x="151" y="168"/>
                </a:cubicBezTo>
                <a:cubicBezTo>
                  <a:pt x="152" y="168"/>
                  <a:pt x="153" y="169"/>
                  <a:pt x="154" y="169"/>
                </a:cubicBezTo>
                <a:cubicBezTo>
                  <a:pt x="165" y="168"/>
                  <a:pt x="175" y="164"/>
                  <a:pt x="181" y="153"/>
                </a:cubicBezTo>
                <a:cubicBezTo>
                  <a:pt x="185" y="146"/>
                  <a:pt x="189" y="139"/>
                  <a:pt x="190" y="130"/>
                </a:cubicBezTo>
                <a:cubicBezTo>
                  <a:pt x="190" y="125"/>
                  <a:pt x="192" y="122"/>
                  <a:pt x="197" y="121"/>
                </a:cubicBezTo>
                <a:cubicBezTo>
                  <a:pt x="203" y="120"/>
                  <a:pt x="206" y="116"/>
                  <a:pt x="209" y="111"/>
                </a:cubicBezTo>
                <a:close/>
                <a:moveTo>
                  <a:pt x="206" y="307"/>
                </a:moveTo>
                <a:cubicBezTo>
                  <a:pt x="198" y="314"/>
                  <a:pt x="190" y="320"/>
                  <a:pt x="183" y="327"/>
                </a:cubicBezTo>
                <a:cubicBezTo>
                  <a:pt x="188" y="325"/>
                  <a:pt x="192" y="321"/>
                  <a:pt x="197" y="326"/>
                </a:cubicBezTo>
                <a:cubicBezTo>
                  <a:pt x="203" y="317"/>
                  <a:pt x="215" y="292"/>
                  <a:pt x="215" y="288"/>
                </a:cubicBezTo>
                <a:cubicBezTo>
                  <a:pt x="215" y="288"/>
                  <a:pt x="214" y="288"/>
                  <a:pt x="214" y="288"/>
                </a:cubicBezTo>
                <a:cubicBezTo>
                  <a:pt x="198" y="296"/>
                  <a:pt x="183" y="305"/>
                  <a:pt x="171" y="318"/>
                </a:cubicBezTo>
                <a:cubicBezTo>
                  <a:pt x="168" y="321"/>
                  <a:pt x="166" y="325"/>
                  <a:pt x="164" y="328"/>
                </a:cubicBezTo>
                <a:cubicBezTo>
                  <a:pt x="161" y="332"/>
                  <a:pt x="160" y="337"/>
                  <a:pt x="162" y="342"/>
                </a:cubicBezTo>
                <a:cubicBezTo>
                  <a:pt x="166" y="340"/>
                  <a:pt x="169" y="338"/>
                  <a:pt x="172" y="335"/>
                </a:cubicBezTo>
                <a:cubicBezTo>
                  <a:pt x="170" y="334"/>
                  <a:pt x="168" y="333"/>
                  <a:pt x="166" y="331"/>
                </a:cubicBezTo>
                <a:cubicBezTo>
                  <a:pt x="167" y="330"/>
                  <a:pt x="169" y="328"/>
                  <a:pt x="170" y="327"/>
                </a:cubicBezTo>
                <a:cubicBezTo>
                  <a:pt x="180" y="320"/>
                  <a:pt x="189" y="313"/>
                  <a:pt x="199" y="306"/>
                </a:cubicBezTo>
                <a:cubicBezTo>
                  <a:pt x="201" y="305"/>
                  <a:pt x="202" y="304"/>
                  <a:pt x="206" y="307"/>
                </a:cubicBezTo>
                <a:close/>
                <a:moveTo>
                  <a:pt x="120" y="151"/>
                </a:moveTo>
                <a:cubicBezTo>
                  <a:pt x="120" y="151"/>
                  <a:pt x="120" y="150"/>
                  <a:pt x="120" y="150"/>
                </a:cubicBezTo>
                <a:cubicBezTo>
                  <a:pt x="120" y="150"/>
                  <a:pt x="119" y="150"/>
                  <a:pt x="119" y="149"/>
                </a:cubicBezTo>
                <a:cubicBezTo>
                  <a:pt x="111" y="145"/>
                  <a:pt x="107" y="138"/>
                  <a:pt x="104" y="130"/>
                </a:cubicBezTo>
                <a:cubicBezTo>
                  <a:pt x="103" y="125"/>
                  <a:pt x="102" y="121"/>
                  <a:pt x="100" y="117"/>
                </a:cubicBezTo>
                <a:cubicBezTo>
                  <a:pt x="98" y="111"/>
                  <a:pt x="94" y="106"/>
                  <a:pt x="88" y="102"/>
                </a:cubicBezTo>
                <a:cubicBezTo>
                  <a:pt x="87" y="107"/>
                  <a:pt x="88" y="111"/>
                  <a:pt x="91" y="115"/>
                </a:cubicBezTo>
                <a:cubicBezTo>
                  <a:pt x="96" y="120"/>
                  <a:pt x="99" y="127"/>
                  <a:pt x="100" y="135"/>
                </a:cubicBezTo>
                <a:cubicBezTo>
                  <a:pt x="100" y="136"/>
                  <a:pt x="101" y="139"/>
                  <a:pt x="102" y="140"/>
                </a:cubicBezTo>
                <a:cubicBezTo>
                  <a:pt x="107" y="144"/>
                  <a:pt x="112" y="147"/>
                  <a:pt x="117" y="151"/>
                </a:cubicBezTo>
                <a:cubicBezTo>
                  <a:pt x="117" y="151"/>
                  <a:pt x="119" y="151"/>
                  <a:pt x="120" y="151"/>
                </a:cubicBezTo>
                <a:close/>
                <a:moveTo>
                  <a:pt x="122" y="197"/>
                </a:moveTo>
                <a:cubicBezTo>
                  <a:pt x="123" y="194"/>
                  <a:pt x="122" y="191"/>
                  <a:pt x="120" y="189"/>
                </a:cubicBezTo>
                <a:cubicBezTo>
                  <a:pt x="115" y="185"/>
                  <a:pt x="108" y="184"/>
                  <a:pt x="103" y="182"/>
                </a:cubicBezTo>
                <a:cubicBezTo>
                  <a:pt x="107" y="189"/>
                  <a:pt x="112" y="196"/>
                  <a:pt x="122" y="197"/>
                </a:cubicBezTo>
                <a:close/>
                <a:moveTo>
                  <a:pt x="39" y="280"/>
                </a:moveTo>
                <a:cubicBezTo>
                  <a:pt x="41" y="284"/>
                  <a:pt x="45" y="289"/>
                  <a:pt x="52" y="293"/>
                </a:cubicBezTo>
                <a:cubicBezTo>
                  <a:pt x="48" y="288"/>
                  <a:pt x="44" y="283"/>
                  <a:pt x="39" y="28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Group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 rot="20693509" flipH="1">
            <a:off x="10430865" y="5242688"/>
            <a:ext cx="1772670" cy="2023371"/>
            <a:chOff x="-267663" y="655840"/>
            <a:chExt cx="3055389" cy="3487500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6" name="Freeform 50"/>
            <p:cNvSpPr>
              <a:spLocks noEditPoints="1"/>
            </p:cNvSpPr>
            <p:nvPr/>
          </p:nvSpPr>
          <p:spPr bwMode="auto">
            <a:xfrm rot="1257991">
              <a:off x="585340" y="655840"/>
              <a:ext cx="1166358" cy="3487500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3247243">
              <a:off x="1096291" y="165790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 rot="20700000">
              <a:off x="-267663" y="133199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9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6852" y="722359"/>
            <a:ext cx="2952930" cy="5348237"/>
          </a:xfrm>
        </p:spPr>
      </p:pic>
      <p:grpSp>
        <p:nvGrpSpPr>
          <p:cNvPr id="20" name="Group 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1326265" y="5020230"/>
            <a:ext cx="2248094" cy="453209"/>
            <a:chOff x="1847804" y="3982904"/>
            <a:chExt cx="2248094" cy="453209"/>
          </a:xfrm>
        </p:grpSpPr>
        <p:sp>
          <p:nvSpPr>
            <p:cNvPr id="21" name="Rectangle 9"/>
            <p:cNvSpPr/>
            <p:nvPr/>
          </p:nvSpPr>
          <p:spPr bwMode="auto">
            <a:xfrm>
              <a:off x="1863758" y="3982904"/>
              <a:ext cx="2232140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Feature</a:t>
              </a:r>
              <a:r>
                <a:rPr lang="id-ID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Two</a:t>
              </a:r>
            </a:p>
          </p:txBody>
        </p:sp>
        <p:sp>
          <p:nvSpPr>
            <p:cNvPr id="22" name="AutoShape 116"/>
            <p:cNvSpPr/>
            <p:nvPr/>
          </p:nvSpPr>
          <p:spPr bwMode="auto">
            <a:xfrm>
              <a:off x="1847804" y="4348800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sp>
        <p:nvSpPr>
          <p:cNvPr id="23" name="Rectangle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1326265" y="3465513"/>
            <a:ext cx="2232140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marL="88900"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Feature</a:t>
            </a:r>
            <a:r>
              <a:rPr lang="id-ID" sz="1600" b="1" dirty="0">
                <a:solidFill>
                  <a:schemeClr val="tx1">
                    <a:lumMod val="95000"/>
                    <a:lumOff val="5000"/>
                  </a:schemeClr>
                </a:solidFill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One</a:t>
            </a:r>
          </a:p>
        </p:txBody>
      </p:sp>
      <p:sp>
        <p:nvSpPr>
          <p:cNvPr id="24" name="矩形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326265" y="3810788"/>
            <a:ext cx="3186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Hey, hey, hey! It's Fat Heijialuo! 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Now I'm gonna sing a song for you, and this is gonna show you a thing or two. </a:t>
            </a:r>
          </a:p>
        </p:txBody>
      </p:sp>
      <p:sp>
        <p:nvSpPr>
          <p:cNvPr id="25" name="矩形 2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326265" y="5334788"/>
            <a:ext cx="3186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Hey, hey, hey! It's Fat Heijialuo! 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Now I'm gonna sing a song for you, and this is gonna show you a thing or two. </a:t>
            </a: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-121697" y="-189010"/>
            <a:ext cx="2945879" cy="5983066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316776" y="1840358"/>
            <a:ext cx="30283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7200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~Process</a:t>
            </a:r>
          </a:p>
        </p:txBody>
      </p:sp>
      <p:sp>
        <p:nvSpPr>
          <p:cNvPr id="8" name="Rectangle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374821" y="869788"/>
            <a:ext cx="31758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sz="7200" dirty="0" err="1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Heijialuo</a:t>
            </a:r>
            <a:endParaRPr lang="en-ID" sz="7200" dirty="0">
              <a:solidFill>
                <a:schemeClr val="accent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11188032" y="5542690"/>
            <a:ext cx="822288" cy="1465095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8248" y="2454966"/>
            <a:ext cx="5158421" cy="2992744"/>
          </a:xfrm>
        </p:spPr>
      </p:pic>
      <p:sp>
        <p:nvSpPr>
          <p:cNvPr id="13" name="Rectangle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16200000">
            <a:off x="-1933191" y="1835865"/>
            <a:ext cx="48459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Process</a:t>
            </a:r>
            <a:endParaRPr lang="en-ID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6356018" y="3102258"/>
            <a:ext cx="5116160" cy="7265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Hey, hey, hey! It's Fat </a:t>
            </a:r>
            <a:r>
              <a:rPr lang="en-US" sz="1400" b="0" i="1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Heijialuo</a:t>
            </a: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! Now I'm </a:t>
            </a:r>
            <a:r>
              <a:rPr lang="en-US" sz="1400" b="0" i="1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gonna</a:t>
            </a: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sing a song for you, and this is </a:t>
            </a:r>
            <a:r>
              <a:rPr lang="en-US" sz="1400" b="0" i="1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gonna</a:t>
            </a: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show you a thing or two. </a:t>
            </a:r>
          </a:p>
        </p:txBody>
      </p:sp>
      <p:grpSp>
        <p:nvGrpSpPr>
          <p:cNvPr id="16" name="Группа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6582136" y="3881804"/>
            <a:ext cx="2451435" cy="2225988"/>
            <a:chOff x="2116103" y="7080683"/>
            <a:chExt cx="4281022" cy="4452493"/>
          </a:xfrm>
        </p:grpSpPr>
        <p:grpSp>
          <p:nvGrpSpPr>
            <p:cNvPr id="17" name="Группа 30"/>
            <p:cNvGrpSpPr/>
            <p:nvPr/>
          </p:nvGrpSpPr>
          <p:grpSpPr>
            <a:xfrm>
              <a:off x="2183682" y="8082930"/>
              <a:ext cx="2806284" cy="3450246"/>
              <a:chOff x="6792194" y="5562650"/>
              <a:chExt cx="2806284" cy="4592277"/>
            </a:xfrm>
          </p:grpSpPr>
          <p:sp>
            <p:nvSpPr>
              <p:cNvPr id="19" name="Текст 13"/>
              <p:cNvSpPr txBox="1"/>
              <p:nvPr/>
            </p:nvSpPr>
            <p:spPr>
              <a:xfrm>
                <a:off x="6792194" y="5562650"/>
                <a:ext cx="2806284" cy="559830"/>
              </a:xfrm>
              <a:prstGeom prst="rect">
                <a:avLst/>
              </a:prstGeom>
            </p:spPr>
            <p:txBody>
              <a:bodyPr/>
              <a:lstStyle>
                <a:lvl1pPr marL="914400" indent="-9144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8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981200" indent="-7620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7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0480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6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42672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864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67062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79254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91446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03638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400" dirty="0">
                    <a:solidFill>
                      <a:schemeClr val="accent1">
                        <a:lumMod val="50000"/>
                      </a:schemeClr>
                    </a:solidFill>
                    <a:cs typeface="+mn-ea"/>
                    <a:sym typeface="+mn-lt"/>
                  </a:rPr>
                  <a:t>Web Design</a:t>
                </a:r>
                <a:endParaRPr lang="ru-RU" sz="1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Текст 13"/>
              <p:cNvSpPr txBox="1"/>
              <p:nvPr/>
            </p:nvSpPr>
            <p:spPr>
              <a:xfrm>
                <a:off x="6792194" y="6906799"/>
                <a:ext cx="2806284" cy="559830"/>
              </a:xfrm>
              <a:prstGeom prst="rect">
                <a:avLst/>
              </a:prstGeom>
            </p:spPr>
            <p:txBody>
              <a:bodyPr/>
              <a:lstStyle>
                <a:lvl1pPr marL="914400" indent="-9144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8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981200" indent="-7620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7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0480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6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42672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864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67062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79254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91446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03638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400" dirty="0">
                    <a:solidFill>
                      <a:schemeClr val="accent1">
                        <a:lumMod val="50000"/>
                      </a:schemeClr>
                    </a:solidFill>
                    <a:cs typeface="+mn-ea"/>
                    <a:sym typeface="+mn-lt"/>
                  </a:rPr>
                  <a:t>Development</a:t>
                </a:r>
                <a:endParaRPr lang="ru-RU" sz="14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Текст 13"/>
              <p:cNvSpPr txBox="1"/>
              <p:nvPr/>
            </p:nvSpPr>
            <p:spPr>
              <a:xfrm>
                <a:off x="6792194" y="8250948"/>
                <a:ext cx="2806284" cy="559830"/>
              </a:xfrm>
              <a:prstGeom prst="rect">
                <a:avLst/>
              </a:prstGeom>
            </p:spPr>
            <p:txBody>
              <a:bodyPr/>
              <a:lstStyle>
                <a:lvl1pPr marL="914400" indent="-9144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8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981200" indent="-7620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7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0480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6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42672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864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67062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79254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91446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03638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400" dirty="0">
                    <a:solidFill>
                      <a:schemeClr val="accent1">
                        <a:lumMod val="50000"/>
                      </a:schemeClr>
                    </a:solidFill>
                    <a:cs typeface="+mn-ea"/>
                    <a:sym typeface="+mn-lt"/>
                  </a:rPr>
                  <a:t>App Building</a:t>
                </a:r>
                <a:endParaRPr lang="ru-RU" sz="1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Текст 13"/>
              <p:cNvSpPr txBox="1"/>
              <p:nvPr/>
            </p:nvSpPr>
            <p:spPr>
              <a:xfrm>
                <a:off x="6792194" y="9595097"/>
                <a:ext cx="2806284" cy="559830"/>
              </a:xfrm>
              <a:prstGeom prst="rect">
                <a:avLst/>
              </a:prstGeom>
            </p:spPr>
            <p:txBody>
              <a:bodyPr/>
              <a:lstStyle>
                <a:lvl1pPr marL="914400" indent="-9144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8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981200" indent="-7620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7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0480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6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42672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486400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67062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79254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91446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0363835" indent="-609600" algn="l" defTabSz="2438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5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400" dirty="0">
                    <a:solidFill>
                      <a:schemeClr val="accent1">
                        <a:lumMod val="50000"/>
                      </a:schemeClr>
                    </a:solidFill>
                    <a:cs typeface="+mn-ea"/>
                    <a:sym typeface="+mn-lt"/>
                  </a:rPr>
                  <a:t>Marketing</a:t>
                </a:r>
                <a:endParaRPr lang="ru-RU" sz="10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Текст 13"/>
            <p:cNvSpPr txBox="1"/>
            <p:nvPr/>
          </p:nvSpPr>
          <p:spPr>
            <a:xfrm>
              <a:off x="2116103" y="7080683"/>
              <a:ext cx="4281022" cy="1016166"/>
            </a:xfrm>
            <a:prstGeom prst="rect">
              <a:avLst/>
            </a:prstGeom>
          </p:spPr>
          <p:txBody>
            <a:bodyPr/>
            <a:lstStyle>
              <a:lvl1pPr marL="914400" indent="-9144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200" indent="-7620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0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2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4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4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6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8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40000"/>
                </a:lnSpc>
                <a:buNone/>
              </a:pP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Customize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slide</a:t>
              </a:r>
              <a:r>
                <a:rPr lang="ru-RU" sz="1600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:</a:t>
              </a:r>
              <a:endParaRPr lang="en-US" sz="16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23" name="图表 2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aphicFramePr/>
          <p:nvPr/>
        </p:nvGraphicFramePr>
        <p:xfrm>
          <a:off x="6582137" y="4540113"/>
          <a:ext cx="4722350" cy="514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图表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aphicFramePr/>
          <p:nvPr/>
        </p:nvGraphicFramePr>
        <p:xfrm>
          <a:off x="6582137" y="5022499"/>
          <a:ext cx="4722350" cy="514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图表 2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aphicFramePr/>
          <p:nvPr/>
        </p:nvGraphicFramePr>
        <p:xfrm>
          <a:off x="6582136" y="5536839"/>
          <a:ext cx="4722350" cy="514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图表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aphicFramePr/>
          <p:nvPr/>
        </p:nvGraphicFramePr>
        <p:xfrm>
          <a:off x="6585236" y="6085298"/>
          <a:ext cx="4722350" cy="514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88982" cy="6967728"/>
          </a:xfrm>
          <a:prstGeom prst="rect">
            <a:avLst/>
          </a:prstGeom>
        </p:spPr>
      </p:pic>
      <p:sp>
        <p:nvSpPr>
          <p:cNvPr id="7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rot="859278">
            <a:off x="-75545" y="5030059"/>
            <a:ext cx="996551" cy="2079235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rgbClr val="B9867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 flipH="1">
            <a:off x="8870012" y="5860086"/>
            <a:ext cx="3682402" cy="1209313"/>
            <a:chOff x="4979" y="5708"/>
            <a:chExt cx="2975" cy="977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 rot="11089757" flipH="1">
            <a:off x="8449919" y="-86080"/>
            <a:ext cx="3696017" cy="1250160"/>
            <a:chOff x="4979" y="5675"/>
            <a:chExt cx="2986" cy="1010"/>
          </a:xfrm>
          <a:solidFill>
            <a:schemeClr val="bg1"/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 rot="289757">
              <a:off x="5248" y="5675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7" name="文本框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131586" y="2429254"/>
            <a:ext cx="78558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PART THREE</a:t>
            </a:r>
            <a:endParaRPr lang="zh-CN" altLang="en-US" sz="9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文本框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943823" y="3946244"/>
            <a:ext cx="6231331" cy="36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POWERPOINT TEMPLATE</a:t>
            </a:r>
          </a:p>
        </p:txBody>
      </p:sp>
      <p:sp>
        <p:nvSpPr>
          <p:cNvPr id="19" name="Текст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 rot="5400000">
            <a:off x="5976251" y="5009975"/>
            <a:ext cx="306706" cy="1694995"/>
          </a:xfrm>
          <a:prstGeom prst="rect">
            <a:avLst/>
          </a:prstGeom>
        </p:spPr>
        <p:txBody>
          <a:bodyPr vert="vert270" lIns="0" tIns="0" rIns="0" bIns="0" numCol="1" rtlCol="0" anchor="t">
            <a:noAutofit/>
          </a:bodyPr>
          <a:lstStyle>
            <a:lvl1pPr marL="0" indent="0" algn="l" defTabSz="892175" rtl="0" eaLnBrk="1" latinLnBrk="0" hangingPunct="1">
              <a:lnSpc>
                <a:spcPct val="150000"/>
              </a:lnSpc>
              <a:spcBef>
                <a:spcPts val="1980"/>
              </a:spcBef>
              <a:buSzPct val="100000"/>
              <a:buFontTx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892175" rtl="0" eaLnBrk="1" latinLnBrk="0" hangingPunct="1">
              <a:lnSpc>
                <a:spcPct val="90000"/>
              </a:lnSpc>
              <a:spcBef>
                <a:spcPts val="990"/>
              </a:spcBef>
              <a:buSzPct val="100000"/>
              <a:buFontTx/>
              <a:buNone/>
              <a:defRPr sz="24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89217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32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4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b="1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809115" rtl="0" eaLnBrk="1" fontAlgn="auto" latinLnBrk="0" hangingPunct="1">
              <a:lnSpc>
                <a:spcPct val="90000"/>
              </a:lnSpc>
              <a:spcBef>
                <a:spcPts val="990"/>
              </a:spcBef>
              <a:spcAft>
                <a:spcPts val="0"/>
              </a:spcAft>
              <a:buClrTx/>
              <a:buSzTx/>
              <a:buFontTx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57505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 typeface="Arial" panose="020B0604020202020204" pitchFamily="34" charset="0"/>
              <a:buNone/>
              <a:defRPr sz="3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5" algn="ctr">
              <a:lnSpc>
                <a:spcPct val="100000"/>
              </a:lnSpc>
            </a:pPr>
            <a:r>
              <a:rPr lang="en-US" sz="1050" baseline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r>
              <a:rPr lang="en-US" sz="105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DISCOVER</a:t>
            </a:r>
          </a:p>
          <a:p>
            <a:pPr lvl="7" algn="ctr"/>
            <a:endParaRPr lang="en-US" sz="105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Freeform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6009151" y="5994198"/>
            <a:ext cx="240907" cy="326081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accent1">
              <a:lumMod val="50000"/>
              <a:alpha val="70000"/>
            </a:schemeClr>
          </a:solidFill>
          <a:ln>
            <a:noFill/>
          </a:ln>
        </p:spPr>
        <p:txBody>
          <a:bodyPr vert="horz" wrap="square" lIns="45842" tIns="22921" rIns="45842" bIns="22921" numCol="1" anchor="t" anchorCtr="0" compatLnSpc="1"/>
          <a:lstStyle/>
          <a:p>
            <a:endParaRPr 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-78880" y="22435"/>
            <a:ext cx="4613693" cy="6813130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Rectangle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969841" y="1390407"/>
            <a:ext cx="5770586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微软雅黑" panose="020B0503020204020204" pitchFamily="34" charset="-122"/>
              </a:rPr>
              <a:t>Service</a:t>
            </a:r>
          </a:p>
        </p:txBody>
      </p:sp>
      <p:sp>
        <p:nvSpPr>
          <p:cNvPr id="9" name="Rectangle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866729" y="456773"/>
            <a:ext cx="1510350" cy="1364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sz="8270" dirty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微软雅黑" panose="020B0503020204020204" pitchFamily="34" charset="-122"/>
              </a:rPr>
              <a:t>Our</a:t>
            </a:r>
            <a:endParaRPr lang="en-ID" sz="8270" dirty="0">
              <a:solidFill>
                <a:schemeClr val="accent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0" name="Rectangle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368027" y="2954374"/>
            <a:ext cx="1928983" cy="598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390" i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Strategy</a:t>
            </a:r>
            <a:endParaRPr lang="en-ID" sz="2390" i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Isosceles Triangle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5400000">
            <a:off x="5070992" y="3206328"/>
            <a:ext cx="207009" cy="17845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995" i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Rectangle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791393" y="3814119"/>
            <a:ext cx="1161347" cy="387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Research</a:t>
            </a:r>
            <a:endParaRPr lang="en-ID" sz="1395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Rectangle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785573" y="4202202"/>
            <a:ext cx="2183433" cy="39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Lorem ipsum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dolor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sit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amet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consectetur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adipiscing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elit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endParaRPr lang="en-ID" sz="9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Rectangle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855134" y="3814119"/>
            <a:ext cx="1636456" cy="387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Design Sprint</a:t>
            </a:r>
            <a:endParaRPr lang="en-ID" sz="1395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849314" y="4202202"/>
            <a:ext cx="2183433" cy="39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Lorem ipsum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dolor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sit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amet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consectetur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adipiscing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elit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endParaRPr lang="en-ID" sz="9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Rectangle 1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791393" y="4950722"/>
            <a:ext cx="1636456" cy="376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Persona Creation</a:t>
            </a:r>
            <a:endParaRPr lang="en-ID" sz="1395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Rectangle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785573" y="5338805"/>
            <a:ext cx="2183433" cy="39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Lorem ipsum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dolor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sit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amet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consectetur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adipiscing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elit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endParaRPr lang="en-ID" sz="9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Rectangle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855134" y="4950722"/>
            <a:ext cx="1636456" cy="376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Content Strategy</a:t>
            </a:r>
            <a:endParaRPr lang="en-ID" sz="1395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Rectangle 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849314" y="5338805"/>
            <a:ext cx="2183433" cy="39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Lorem ipsum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dolor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sit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amet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consectetur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adipiscing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99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elit</a:t>
            </a:r>
            <a:r>
              <a:rPr lang="en-ID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endParaRPr lang="en-ID" sz="9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Rectangle 2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485720" y="3919777"/>
            <a:ext cx="187299" cy="187299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Rectangle 2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485720" y="5065230"/>
            <a:ext cx="187299" cy="187299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Rectangle 2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521860" y="5065230"/>
            <a:ext cx="187299" cy="187299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Rectangle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508060" y="3919777"/>
            <a:ext cx="187299" cy="187299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Shape 47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5536510" y="3903865"/>
            <a:ext cx="219789" cy="148357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Shape 47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5536510" y="5035518"/>
            <a:ext cx="219789" cy="148357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Shape 47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8572650" y="3903865"/>
            <a:ext cx="219789" cy="148357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Shape 47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8572650" y="5035518"/>
            <a:ext cx="219789" cy="148357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rot="20122341">
            <a:off x="11068574" y="934780"/>
            <a:ext cx="1695327" cy="3537183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3393" y="2374101"/>
            <a:ext cx="4785480" cy="2357027"/>
          </a:xfrm>
          <a:prstGeom prst="rect">
            <a:avLst/>
          </a:prstGeom>
        </p:spPr>
      </p:pic>
      <p:sp>
        <p:nvSpPr>
          <p:cNvPr id="29" name="Rectangle 2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16200000">
            <a:off x="-2150999" y="2549817"/>
            <a:ext cx="5322047" cy="2380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9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Strategy</a:t>
            </a:r>
            <a:endParaRPr lang="en-ID" sz="99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17105" y="408969"/>
            <a:ext cx="1946386" cy="25957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Rectangle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670388" y="3200259"/>
            <a:ext cx="2406595" cy="3409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582832" y="873045"/>
            <a:ext cx="6118462" cy="314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 err="1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Produc</a:t>
            </a:r>
            <a:r>
              <a:rPr lang="en-US" altLang="zh-CN" sz="9910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t</a:t>
            </a:r>
            <a:r>
              <a:rPr lang="en-ID" altLang="zh-CN" sz="9910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ions</a:t>
            </a:r>
          </a:p>
          <a:p>
            <a:pPr fontAlgn="base"/>
            <a:endParaRPr lang="en-ID" sz="9910" dirty="0">
              <a:solidFill>
                <a:schemeClr val="accent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7" name="Rectangle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702594" y="3200258"/>
            <a:ext cx="2873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Design System</a:t>
            </a:r>
            <a:endParaRPr lang="en-ID" sz="1600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Rectangle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696774" y="3588342"/>
            <a:ext cx="218343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Rectangle 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702594" y="4336862"/>
            <a:ext cx="2873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Gesign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US" sz="1600" dirty="0" err="1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Lebraries</a:t>
            </a:r>
            <a:endParaRPr lang="en-ID" sz="1600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Rectangle 1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696774" y="4724945"/>
            <a:ext cx="218343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Rectangle 2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702594" y="5395778"/>
            <a:ext cx="2873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Documentations</a:t>
            </a:r>
            <a:endParaRPr lang="en-ID" sz="1600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Rectangle 2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696774" y="5783861"/>
            <a:ext cx="218343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, 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Rectangle 2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396921" y="3305917"/>
            <a:ext cx="187299" cy="187299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0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Rectangle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396921" y="4451370"/>
            <a:ext cx="187299" cy="187299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0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Rectangle 2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369320" y="5510285"/>
            <a:ext cx="187299" cy="187299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0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Shape 47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8447711" y="3290005"/>
            <a:ext cx="219789" cy="148357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0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Shape 47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8447711" y="4421658"/>
            <a:ext cx="219789" cy="148357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0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Shape 47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8420110" y="5480573"/>
            <a:ext cx="219789" cy="148357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0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Rectangle 2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16200000">
            <a:off x="5262158" y="4289252"/>
            <a:ext cx="35116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222222"/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Hey, hey, hey! It's Fat </a:t>
            </a:r>
            <a:r>
              <a:rPr lang="en-US" sz="1600" dirty="0" err="1">
                <a:solidFill>
                  <a:srgbClr val="222222"/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Heijialuo</a:t>
            </a:r>
            <a:r>
              <a:rPr lang="en-US" sz="1600" dirty="0">
                <a:solidFill>
                  <a:srgbClr val="222222"/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! Now I'm </a:t>
            </a:r>
            <a:r>
              <a:rPr lang="en-US" sz="1600" dirty="0" err="1">
                <a:solidFill>
                  <a:srgbClr val="222222"/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gonna</a:t>
            </a:r>
            <a:r>
              <a:rPr lang="en-US" sz="1600" dirty="0">
                <a:solidFill>
                  <a:srgbClr val="222222"/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sing a song for you, and this is </a:t>
            </a:r>
            <a:r>
              <a:rPr lang="en-US" sz="1600" dirty="0" err="1">
                <a:solidFill>
                  <a:srgbClr val="222222"/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gonna</a:t>
            </a:r>
            <a:r>
              <a:rPr lang="en-US" sz="1600" dirty="0">
                <a:solidFill>
                  <a:srgbClr val="222222"/>
                </a:solidFill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 show you a thing or two</a:t>
            </a:r>
            <a:endParaRPr lang="en-ID" sz="1600" dirty="0"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pic>
        <p:nvPicPr>
          <p:cNvPr id="33" name="Picture 2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7667" y="2548290"/>
            <a:ext cx="2548966" cy="382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占位符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0" name="TextBox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 rot="16200000">
            <a:off x="215336" y="3739323"/>
            <a:ext cx="3174267" cy="13646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Brand</a:t>
            </a:r>
            <a:endParaRPr lang="en-ID" sz="82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544589" y="1816893"/>
            <a:ext cx="3786757" cy="3786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Rectangle 2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85949" y="530501"/>
            <a:ext cx="5203366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微软雅黑" panose="020B0503020204020204" pitchFamily="34" charset="-122"/>
              </a:rPr>
              <a:t>The Team</a:t>
            </a:r>
          </a:p>
        </p:txBody>
      </p:sp>
      <p:sp>
        <p:nvSpPr>
          <p:cNvPr id="15" name="Freeform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10614350" y="4216038"/>
            <a:ext cx="1489046" cy="2653079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Rectangle 3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31719" y="1612676"/>
            <a:ext cx="6430063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 err="1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微软雅黑" panose="020B0503020204020204" pitchFamily="34" charset="-122"/>
              </a:rPr>
              <a:t>Heijialuo</a:t>
            </a:r>
            <a:r>
              <a:rPr lang="en-US" sz="991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微软雅黑" panose="020B0503020204020204" pitchFamily="34" charset="-122"/>
              </a:rPr>
              <a:t>’</a:t>
            </a:r>
            <a:r>
              <a:rPr lang="en-ID" sz="991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微软雅黑" panose="020B0503020204020204" pitchFamily="34" charset="-122"/>
              </a:rPr>
              <a:t>s</a:t>
            </a:r>
          </a:p>
        </p:txBody>
      </p:sp>
      <p:pic>
        <p:nvPicPr>
          <p:cNvPr id="4" name="图片占位符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图片占位符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23"/>
          <a:stretch>
            <a:fillRect/>
          </a:stretch>
        </p:blipFill>
        <p:spPr/>
      </p:pic>
      <p:pic>
        <p:nvPicPr>
          <p:cNvPr id="17" name="图片占位符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3" name="TextBox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84553" y="3879869"/>
            <a:ext cx="4417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 </a:t>
            </a:r>
          </a:p>
        </p:txBody>
      </p:sp>
      <p:sp>
        <p:nvSpPr>
          <p:cNvPr id="24" name="TextBox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923170" y="3465513"/>
            <a:ext cx="1637150" cy="169277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tabLst>
                <a:tab pos="1438275" algn="l"/>
              </a:tabLst>
            </a:pPr>
            <a:r>
              <a:rPr lang="en-US" altLang="zh-CN" sz="1100" i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HEIJIALUO </a:t>
            </a:r>
            <a:r>
              <a:rPr lang="en-US" sz="1100" i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TEMPLATE</a:t>
            </a:r>
          </a:p>
        </p:txBody>
      </p:sp>
      <p:sp>
        <p:nvSpPr>
          <p:cNvPr id="1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329184" y="0"/>
            <a:ext cx="4498848" cy="6858000"/>
          </a:xfrm>
          <a:prstGeom prst="rect">
            <a:avLst/>
          </a:prstGeom>
        </p:spPr>
      </p:pic>
      <p:pic>
        <p:nvPicPr>
          <p:cNvPr id="38" name="图片 3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9572993" y="0"/>
            <a:ext cx="2619007" cy="6858000"/>
          </a:xfrm>
          <a:prstGeom prst="rect">
            <a:avLst/>
          </a:prstGeom>
        </p:spPr>
      </p:pic>
      <p:grpSp>
        <p:nvGrpSpPr>
          <p:cNvPr id="6" name="Group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2966229" y="2165043"/>
            <a:ext cx="6748332" cy="1703050"/>
            <a:chOff x="2408867" y="2342911"/>
            <a:chExt cx="6748332" cy="1703050"/>
          </a:xfrm>
        </p:grpSpPr>
        <p:sp>
          <p:nvSpPr>
            <p:cNvPr id="7" name="Text Placeholder 2"/>
            <p:cNvSpPr txBox="1"/>
            <p:nvPr/>
          </p:nvSpPr>
          <p:spPr>
            <a:xfrm>
              <a:off x="2408867" y="2747870"/>
              <a:ext cx="6748332" cy="1298091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Contents</a:t>
              </a:r>
              <a:endParaRPr lang="id-ID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8" name="Rectangle 27"/>
            <p:cNvSpPr/>
            <p:nvPr/>
          </p:nvSpPr>
          <p:spPr>
            <a:xfrm>
              <a:off x="2565964" y="2342911"/>
              <a:ext cx="4380750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Segoe UI Light" panose="020B0502040204020203" pitchFamily="34" charset="0"/>
                </a:rPr>
                <a:t>A wonderful serenity has taken -----------</a:t>
              </a:r>
            </a:p>
          </p:txBody>
        </p:sp>
      </p:grpSp>
      <p:sp>
        <p:nvSpPr>
          <p:cNvPr id="9" name="矩形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253961" y="3497851"/>
            <a:ext cx="26622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Hey, hey, hey! It's Fat Heijialuo! Now I'm gonna sing a song for you, and this is gonna show you a thing or two. </a:t>
            </a:r>
          </a:p>
        </p:txBody>
      </p:sp>
      <p:sp>
        <p:nvSpPr>
          <p:cNvPr id="13" name="TextBox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775017"/>
            <a:ext cx="2025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Roboto Light" charset="0"/>
                <a:ea typeface="Roboto Light" charset="0"/>
                <a:cs typeface="Roboto Light" charset="0"/>
              </a:rPr>
              <a:t>Step Title Here</a:t>
            </a:r>
          </a:p>
        </p:txBody>
      </p:sp>
      <p:sp>
        <p:nvSpPr>
          <p:cNvPr id="14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1029218"/>
            <a:ext cx="2025067" cy="4310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</a:pP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Sesame snaps </a:t>
            </a:r>
            <a:r>
              <a:rPr lang="en-US" sz="1000" b="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jelyy</a:t>
            </a: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dessert tootsie roll sweet roll.</a:t>
            </a:r>
          </a:p>
        </p:txBody>
      </p:sp>
      <p:sp>
        <p:nvSpPr>
          <p:cNvPr id="15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9148171" y="650884"/>
            <a:ext cx="1475190" cy="9217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US" sz="8800" b="0" dirty="0">
                <a:solidFill>
                  <a:schemeClr val="tx1">
                    <a:lumMod val="95000"/>
                    <a:lumOff val="5000"/>
                    <a:alpha val="6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01</a:t>
            </a:r>
            <a:endParaRPr lang="en-US" sz="4400" b="0" dirty="0">
              <a:solidFill>
                <a:schemeClr val="tx1">
                  <a:lumMod val="95000"/>
                  <a:lumOff val="5000"/>
                  <a:alpha val="6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19" name="TextBox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2388671"/>
            <a:ext cx="2025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Roboto Light" charset="0"/>
                <a:ea typeface="Roboto Light" charset="0"/>
                <a:cs typeface="Roboto Light" charset="0"/>
              </a:rPr>
              <a:t>Step Title Here</a:t>
            </a:r>
          </a:p>
        </p:txBody>
      </p:sp>
      <p:sp>
        <p:nvSpPr>
          <p:cNvPr id="20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2642872"/>
            <a:ext cx="2025067" cy="4310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</a:pP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Sesame snaps </a:t>
            </a:r>
            <a:r>
              <a:rPr lang="en-US" sz="1000" b="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jelyy</a:t>
            </a: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dessert tootsie roll sweet roll.</a:t>
            </a:r>
          </a:p>
        </p:txBody>
      </p:sp>
      <p:sp>
        <p:nvSpPr>
          <p:cNvPr id="21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9148171" y="2264538"/>
            <a:ext cx="1475190" cy="9217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US" sz="8800" b="0" dirty="0">
                <a:solidFill>
                  <a:schemeClr val="tx1">
                    <a:lumMod val="95000"/>
                    <a:lumOff val="5000"/>
                    <a:alpha val="6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02</a:t>
            </a:r>
            <a:endParaRPr lang="en-US" sz="4400" b="0" dirty="0">
              <a:solidFill>
                <a:schemeClr val="tx1">
                  <a:lumMod val="95000"/>
                  <a:lumOff val="5000"/>
                  <a:alpha val="6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25" name="TextBox 1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4002325"/>
            <a:ext cx="2025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Roboto Light" charset="0"/>
                <a:ea typeface="Roboto Light" charset="0"/>
                <a:cs typeface="Roboto Light" charset="0"/>
              </a:rPr>
              <a:t>Step Title Here</a:t>
            </a:r>
          </a:p>
        </p:txBody>
      </p:sp>
      <p:sp>
        <p:nvSpPr>
          <p:cNvPr id="26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4256526"/>
            <a:ext cx="2025067" cy="4310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</a:pP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Sesame snaps </a:t>
            </a:r>
            <a:r>
              <a:rPr lang="en-US" sz="1000" b="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jelyy</a:t>
            </a: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dessert tootsie roll sweet roll.</a:t>
            </a:r>
          </a:p>
        </p:txBody>
      </p:sp>
      <p:sp>
        <p:nvSpPr>
          <p:cNvPr id="27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9148171" y="3878192"/>
            <a:ext cx="1475190" cy="9217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US" sz="8800" b="0" dirty="0">
                <a:solidFill>
                  <a:schemeClr val="tx1">
                    <a:lumMod val="95000"/>
                    <a:lumOff val="5000"/>
                    <a:alpha val="6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03</a:t>
            </a:r>
            <a:endParaRPr lang="en-US" sz="4400" b="0" dirty="0">
              <a:solidFill>
                <a:schemeClr val="tx1">
                  <a:lumMod val="95000"/>
                  <a:lumOff val="5000"/>
                  <a:alpha val="6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1" name="TextBox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5615979"/>
            <a:ext cx="2025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Roboto Light" charset="0"/>
                <a:ea typeface="Roboto Light" charset="0"/>
                <a:cs typeface="Roboto Light" charset="0"/>
              </a:rPr>
              <a:t>Step Title Here</a:t>
            </a:r>
          </a:p>
        </p:txBody>
      </p:sp>
      <p:sp>
        <p:nvSpPr>
          <p:cNvPr id="32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135638" y="5870180"/>
            <a:ext cx="2025067" cy="4310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</a:pP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Sesame snaps </a:t>
            </a:r>
            <a:r>
              <a:rPr lang="en-US" sz="1000" b="0" dirty="0" err="1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jelyy</a:t>
            </a:r>
            <a:r>
              <a:rPr lang="en-US" sz="1000" b="0" dirty="0">
                <a:solidFill>
                  <a:schemeClr val="tx1">
                    <a:alpha val="70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dessert tootsie roll sweet roll.</a:t>
            </a:r>
          </a:p>
        </p:txBody>
      </p:sp>
      <p:sp>
        <p:nvSpPr>
          <p:cNvPr id="33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9148171" y="5491846"/>
            <a:ext cx="1475190" cy="9217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US" sz="8800" b="0" dirty="0">
                <a:solidFill>
                  <a:schemeClr val="tx1">
                    <a:lumMod val="95000"/>
                    <a:lumOff val="5000"/>
                    <a:alpha val="6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04</a:t>
            </a:r>
            <a:endParaRPr lang="en-US" sz="4400" b="0" dirty="0">
              <a:solidFill>
                <a:schemeClr val="tx1">
                  <a:lumMod val="95000"/>
                  <a:lumOff val="5000"/>
                  <a:alpha val="6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4" name="Shape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258265" y="733794"/>
            <a:ext cx="524037" cy="559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5" extrusionOk="0">
                <a:moveTo>
                  <a:pt x="21406" y="6511"/>
                </a:moveTo>
                <a:cubicBezTo>
                  <a:pt x="10988" y="136"/>
                  <a:pt x="10988" y="136"/>
                  <a:pt x="10988" y="136"/>
                </a:cubicBezTo>
                <a:cubicBezTo>
                  <a:pt x="10800" y="-45"/>
                  <a:pt x="10612" y="-45"/>
                  <a:pt x="10612" y="136"/>
                </a:cubicBezTo>
                <a:cubicBezTo>
                  <a:pt x="188" y="6511"/>
                  <a:pt x="188" y="6511"/>
                  <a:pt x="188" y="6511"/>
                </a:cubicBezTo>
                <a:cubicBezTo>
                  <a:pt x="0" y="6687"/>
                  <a:pt x="0" y="6687"/>
                  <a:pt x="0" y="6862"/>
                </a:cubicBezTo>
                <a:cubicBezTo>
                  <a:pt x="0" y="7038"/>
                  <a:pt x="0" y="7038"/>
                  <a:pt x="188" y="7219"/>
                </a:cubicBezTo>
                <a:cubicBezTo>
                  <a:pt x="1704" y="8103"/>
                  <a:pt x="1704" y="8103"/>
                  <a:pt x="1704" y="8103"/>
                </a:cubicBezTo>
                <a:cubicBezTo>
                  <a:pt x="1704" y="13231"/>
                  <a:pt x="1704" y="13231"/>
                  <a:pt x="1704" y="13231"/>
                </a:cubicBezTo>
                <a:cubicBezTo>
                  <a:pt x="1704" y="13407"/>
                  <a:pt x="1898" y="13588"/>
                  <a:pt x="1898" y="13588"/>
                </a:cubicBezTo>
                <a:cubicBezTo>
                  <a:pt x="10612" y="18722"/>
                  <a:pt x="10612" y="18722"/>
                  <a:pt x="10612" y="18722"/>
                </a:cubicBezTo>
                <a:cubicBezTo>
                  <a:pt x="10612" y="18897"/>
                  <a:pt x="10800" y="18897"/>
                  <a:pt x="10800" y="18897"/>
                </a:cubicBezTo>
                <a:cubicBezTo>
                  <a:pt x="10988" y="18897"/>
                  <a:pt x="10988" y="18897"/>
                  <a:pt x="10988" y="18722"/>
                </a:cubicBezTo>
                <a:cubicBezTo>
                  <a:pt x="15536" y="15889"/>
                  <a:pt x="15536" y="15889"/>
                  <a:pt x="15536" y="15889"/>
                </a:cubicBezTo>
                <a:cubicBezTo>
                  <a:pt x="15536" y="17838"/>
                  <a:pt x="15536" y="17838"/>
                  <a:pt x="15536" y="17838"/>
                </a:cubicBezTo>
                <a:cubicBezTo>
                  <a:pt x="13826" y="21022"/>
                  <a:pt x="13826" y="21022"/>
                  <a:pt x="13826" y="21022"/>
                </a:cubicBezTo>
                <a:cubicBezTo>
                  <a:pt x="13826" y="21198"/>
                  <a:pt x="13826" y="21379"/>
                  <a:pt x="13826" y="21379"/>
                </a:cubicBezTo>
                <a:cubicBezTo>
                  <a:pt x="14020" y="21555"/>
                  <a:pt x="14020" y="21555"/>
                  <a:pt x="14208" y="21555"/>
                </a:cubicBezTo>
                <a:cubicBezTo>
                  <a:pt x="17616" y="21555"/>
                  <a:pt x="17616" y="21555"/>
                  <a:pt x="17616" y="21555"/>
                </a:cubicBezTo>
                <a:cubicBezTo>
                  <a:pt x="17810" y="21555"/>
                  <a:pt x="17998" y="21555"/>
                  <a:pt x="17998" y="21379"/>
                </a:cubicBezTo>
                <a:cubicBezTo>
                  <a:pt x="17998" y="21379"/>
                  <a:pt x="17998" y="21198"/>
                  <a:pt x="17998" y="21022"/>
                </a:cubicBezTo>
                <a:cubicBezTo>
                  <a:pt x="16294" y="17838"/>
                  <a:pt x="16294" y="17838"/>
                  <a:pt x="16294" y="17838"/>
                </a:cubicBezTo>
                <a:cubicBezTo>
                  <a:pt x="16294" y="15356"/>
                  <a:pt x="16294" y="15356"/>
                  <a:pt x="16294" y="15356"/>
                </a:cubicBezTo>
                <a:cubicBezTo>
                  <a:pt x="19132" y="13588"/>
                  <a:pt x="19132" y="13588"/>
                  <a:pt x="19132" y="13588"/>
                </a:cubicBezTo>
                <a:cubicBezTo>
                  <a:pt x="19326" y="13588"/>
                  <a:pt x="19326" y="13407"/>
                  <a:pt x="19326" y="13231"/>
                </a:cubicBezTo>
                <a:cubicBezTo>
                  <a:pt x="19326" y="8454"/>
                  <a:pt x="19326" y="8454"/>
                  <a:pt x="19326" y="8454"/>
                </a:cubicBezTo>
                <a:cubicBezTo>
                  <a:pt x="21406" y="7219"/>
                  <a:pt x="21406" y="7219"/>
                  <a:pt x="21406" y="7219"/>
                </a:cubicBezTo>
                <a:cubicBezTo>
                  <a:pt x="21406" y="7038"/>
                  <a:pt x="21600" y="7038"/>
                  <a:pt x="21600" y="6862"/>
                </a:cubicBezTo>
                <a:cubicBezTo>
                  <a:pt x="21600" y="6687"/>
                  <a:pt x="21406" y="6687"/>
                  <a:pt x="21406" y="6511"/>
                </a:cubicBezTo>
                <a:close/>
                <a:moveTo>
                  <a:pt x="14778" y="20847"/>
                </a:moveTo>
                <a:cubicBezTo>
                  <a:pt x="15912" y="18722"/>
                  <a:pt x="15912" y="18722"/>
                  <a:pt x="15912" y="18722"/>
                </a:cubicBezTo>
                <a:cubicBezTo>
                  <a:pt x="17052" y="20847"/>
                  <a:pt x="17052" y="20847"/>
                  <a:pt x="17052" y="20847"/>
                </a:cubicBezTo>
                <a:lnTo>
                  <a:pt x="14778" y="20847"/>
                </a:lnTo>
                <a:close/>
                <a:moveTo>
                  <a:pt x="10800" y="18014"/>
                </a:moveTo>
                <a:cubicBezTo>
                  <a:pt x="2462" y="13056"/>
                  <a:pt x="2462" y="13056"/>
                  <a:pt x="2462" y="13056"/>
                </a:cubicBezTo>
                <a:cubicBezTo>
                  <a:pt x="2462" y="8636"/>
                  <a:pt x="2462" y="8636"/>
                  <a:pt x="2462" y="8636"/>
                </a:cubicBezTo>
                <a:cubicBezTo>
                  <a:pt x="10612" y="13588"/>
                  <a:pt x="10612" y="13588"/>
                  <a:pt x="10612" y="13588"/>
                </a:cubicBezTo>
                <a:cubicBezTo>
                  <a:pt x="10612" y="13588"/>
                  <a:pt x="10612" y="13588"/>
                  <a:pt x="10800" y="13588"/>
                </a:cubicBezTo>
                <a:lnTo>
                  <a:pt x="10988" y="13588"/>
                </a:lnTo>
                <a:cubicBezTo>
                  <a:pt x="15536" y="10761"/>
                  <a:pt x="15536" y="10761"/>
                  <a:pt x="15536" y="10761"/>
                </a:cubicBezTo>
                <a:cubicBezTo>
                  <a:pt x="15536" y="15005"/>
                  <a:pt x="15536" y="15005"/>
                  <a:pt x="15536" y="15005"/>
                </a:cubicBezTo>
                <a:lnTo>
                  <a:pt x="10800" y="18014"/>
                </a:lnTo>
                <a:close/>
                <a:moveTo>
                  <a:pt x="18568" y="13056"/>
                </a:moveTo>
                <a:cubicBezTo>
                  <a:pt x="16294" y="14472"/>
                  <a:pt x="16294" y="14472"/>
                  <a:pt x="16294" y="14472"/>
                </a:cubicBezTo>
                <a:cubicBezTo>
                  <a:pt x="16294" y="10228"/>
                  <a:pt x="16294" y="10228"/>
                  <a:pt x="16294" y="10228"/>
                </a:cubicBezTo>
                <a:cubicBezTo>
                  <a:pt x="18568" y="8811"/>
                  <a:pt x="18568" y="8811"/>
                  <a:pt x="18568" y="8811"/>
                </a:cubicBezTo>
                <a:lnTo>
                  <a:pt x="18568" y="13056"/>
                </a:lnTo>
                <a:close/>
                <a:moveTo>
                  <a:pt x="18944" y="7746"/>
                </a:moveTo>
                <a:cubicBezTo>
                  <a:pt x="18756" y="7928"/>
                  <a:pt x="18756" y="7928"/>
                  <a:pt x="18756" y="7928"/>
                </a:cubicBezTo>
                <a:cubicBezTo>
                  <a:pt x="15912" y="9695"/>
                  <a:pt x="15912" y="9695"/>
                  <a:pt x="15912" y="9695"/>
                </a:cubicBezTo>
                <a:cubicBezTo>
                  <a:pt x="10988" y="6511"/>
                  <a:pt x="10988" y="6511"/>
                  <a:pt x="10988" y="6511"/>
                </a:cubicBezTo>
                <a:cubicBezTo>
                  <a:pt x="10800" y="6511"/>
                  <a:pt x="10612" y="6511"/>
                  <a:pt x="10424" y="6687"/>
                </a:cubicBezTo>
                <a:cubicBezTo>
                  <a:pt x="10424" y="6862"/>
                  <a:pt x="10424" y="7038"/>
                  <a:pt x="10612" y="7219"/>
                </a:cubicBezTo>
                <a:cubicBezTo>
                  <a:pt x="15342" y="10052"/>
                  <a:pt x="15342" y="10052"/>
                  <a:pt x="15342" y="10052"/>
                </a:cubicBezTo>
                <a:cubicBezTo>
                  <a:pt x="10800" y="12880"/>
                  <a:pt x="10800" y="12880"/>
                  <a:pt x="10800" y="12880"/>
                </a:cubicBezTo>
                <a:cubicBezTo>
                  <a:pt x="1140" y="6862"/>
                  <a:pt x="1140" y="6862"/>
                  <a:pt x="1140" y="6862"/>
                </a:cubicBezTo>
                <a:cubicBezTo>
                  <a:pt x="10800" y="845"/>
                  <a:pt x="10800" y="845"/>
                  <a:pt x="10800" y="845"/>
                </a:cubicBezTo>
                <a:cubicBezTo>
                  <a:pt x="20460" y="6862"/>
                  <a:pt x="20460" y="6862"/>
                  <a:pt x="20460" y="6862"/>
                </a:cubicBezTo>
                <a:lnTo>
                  <a:pt x="18944" y="7746"/>
                </a:lnTo>
                <a:close/>
              </a:path>
            </a:pathLst>
          </a:custGeom>
          <a:solidFill>
            <a:srgbClr val="121212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lnSpc>
                <a:spcPct val="93000"/>
              </a:lnSpc>
              <a:defRPr sz="1800" cap="none" spc="0">
                <a:solidFill>
                  <a:srgbClr val="000000"/>
                </a:solidFill>
              </a:defRPr>
            </a:pPr>
            <a:endParaRPr sz="1200">
              <a:cs typeface="+mn-ea"/>
              <a:sym typeface="+mn-lt"/>
            </a:endParaRPr>
          </a:p>
        </p:txBody>
      </p:sp>
      <p:sp>
        <p:nvSpPr>
          <p:cNvPr id="35" name="Shape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258265" y="2461510"/>
            <a:ext cx="609981" cy="341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9" y="0"/>
                </a:moveTo>
                <a:cubicBezTo>
                  <a:pt x="8974" y="0"/>
                  <a:pt x="7740" y="2515"/>
                  <a:pt x="7740" y="5657"/>
                </a:cubicBezTo>
                <a:cubicBezTo>
                  <a:pt x="7740" y="8478"/>
                  <a:pt x="8974" y="10972"/>
                  <a:pt x="10729" y="10972"/>
                </a:cubicBezTo>
                <a:cubicBezTo>
                  <a:pt x="12483" y="10972"/>
                  <a:pt x="13712" y="8478"/>
                  <a:pt x="13712" y="5657"/>
                </a:cubicBezTo>
                <a:cubicBezTo>
                  <a:pt x="13712" y="2515"/>
                  <a:pt x="12483" y="0"/>
                  <a:pt x="10729" y="0"/>
                </a:cubicBezTo>
                <a:close/>
                <a:moveTo>
                  <a:pt x="10729" y="1251"/>
                </a:moveTo>
                <a:cubicBezTo>
                  <a:pt x="11955" y="1251"/>
                  <a:pt x="13011" y="3148"/>
                  <a:pt x="13011" y="5657"/>
                </a:cubicBezTo>
                <a:cubicBezTo>
                  <a:pt x="13011" y="7846"/>
                  <a:pt x="11955" y="9732"/>
                  <a:pt x="10729" y="9732"/>
                </a:cubicBezTo>
                <a:cubicBezTo>
                  <a:pt x="9503" y="9732"/>
                  <a:pt x="8440" y="7846"/>
                  <a:pt x="8440" y="5657"/>
                </a:cubicBezTo>
                <a:cubicBezTo>
                  <a:pt x="8440" y="3148"/>
                  <a:pt x="9503" y="1251"/>
                  <a:pt x="10729" y="1251"/>
                </a:cubicBezTo>
                <a:close/>
                <a:moveTo>
                  <a:pt x="3857" y="4694"/>
                </a:moveTo>
                <a:cubicBezTo>
                  <a:pt x="2623" y="4694"/>
                  <a:pt x="1563" y="6571"/>
                  <a:pt x="1563" y="8768"/>
                </a:cubicBezTo>
                <a:cubicBezTo>
                  <a:pt x="1563" y="10956"/>
                  <a:pt x="2623" y="12832"/>
                  <a:pt x="3857" y="12832"/>
                </a:cubicBezTo>
                <a:cubicBezTo>
                  <a:pt x="5086" y="12832"/>
                  <a:pt x="6146" y="10956"/>
                  <a:pt x="6146" y="8768"/>
                </a:cubicBezTo>
                <a:cubicBezTo>
                  <a:pt x="6146" y="6571"/>
                  <a:pt x="5086" y="4694"/>
                  <a:pt x="3857" y="4694"/>
                </a:cubicBezTo>
                <a:close/>
                <a:moveTo>
                  <a:pt x="17743" y="4694"/>
                </a:moveTo>
                <a:cubicBezTo>
                  <a:pt x="16514" y="4694"/>
                  <a:pt x="15454" y="6571"/>
                  <a:pt x="15454" y="8768"/>
                </a:cubicBezTo>
                <a:cubicBezTo>
                  <a:pt x="15454" y="10956"/>
                  <a:pt x="16514" y="12832"/>
                  <a:pt x="17743" y="12832"/>
                </a:cubicBezTo>
                <a:cubicBezTo>
                  <a:pt x="18977" y="12832"/>
                  <a:pt x="20037" y="10956"/>
                  <a:pt x="20037" y="8768"/>
                </a:cubicBezTo>
                <a:cubicBezTo>
                  <a:pt x="20037" y="6571"/>
                  <a:pt x="18977" y="4694"/>
                  <a:pt x="17743" y="4694"/>
                </a:cubicBezTo>
                <a:close/>
                <a:moveTo>
                  <a:pt x="3857" y="5945"/>
                </a:moveTo>
                <a:cubicBezTo>
                  <a:pt x="4737" y="5945"/>
                  <a:pt x="5439" y="7203"/>
                  <a:pt x="5439" y="8768"/>
                </a:cubicBezTo>
                <a:cubicBezTo>
                  <a:pt x="5439" y="10334"/>
                  <a:pt x="4737" y="11581"/>
                  <a:pt x="3857" y="11581"/>
                </a:cubicBezTo>
                <a:cubicBezTo>
                  <a:pt x="2972" y="11581"/>
                  <a:pt x="2270" y="10334"/>
                  <a:pt x="2270" y="8768"/>
                </a:cubicBezTo>
                <a:cubicBezTo>
                  <a:pt x="2270" y="7203"/>
                  <a:pt x="2972" y="5945"/>
                  <a:pt x="3857" y="5945"/>
                </a:cubicBezTo>
                <a:close/>
                <a:moveTo>
                  <a:pt x="17743" y="5945"/>
                </a:moveTo>
                <a:cubicBezTo>
                  <a:pt x="18628" y="5945"/>
                  <a:pt x="19330" y="7203"/>
                  <a:pt x="19330" y="8768"/>
                </a:cubicBezTo>
                <a:cubicBezTo>
                  <a:pt x="19330" y="10334"/>
                  <a:pt x="18628" y="11581"/>
                  <a:pt x="17743" y="11581"/>
                </a:cubicBezTo>
                <a:cubicBezTo>
                  <a:pt x="16863" y="11581"/>
                  <a:pt x="16161" y="10334"/>
                  <a:pt x="16161" y="8768"/>
                </a:cubicBezTo>
                <a:cubicBezTo>
                  <a:pt x="16161" y="7203"/>
                  <a:pt x="16863" y="5945"/>
                  <a:pt x="17743" y="5945"/>
                </a:cubicBezTo>
                <a:close/>
                <a:moveTo>
                  <a:pt x="10698" y="11558"/>
                </a:moveTo>
                <a:cubicBezTo>
                  <a:pt x="7886" y="11558"/>
                  <a:pt x="5606" y="15959"/>
                  <a:pt x="5606" y="20980"/>
                </a:cubicBezTo>
                <a:cubicBezTo>
                  <a:pt x="5606" y="21291"/>
                  <a:pt x="5780" y="21600"/>
                  <a:pt x="5960" y="21600"/>
                </a:cubicBezTo>
                <a:cubicBezTo>
                  <a:pt x="15615" y="21600"/>
                  <a:pt x="15615" y="21600"/>
                  <a:pt x="15615" y="21600"/>
                </a:cubicBezTo>
                <a:cubicBezTo>
                  <a:pt x="15795" y="21600"/>
                  <a:pt x="15969" y="21291"/>
                  <a:pt x="15969" y="20980"/>
                </a:cubicBezTo>
                <a:cubicBezTo>
                  <a:pt x="15969" y="15959"/>
                  <a:pt x="13684" y="11558"/>
                  <a:pt x="10698" y="11558"/>
                </a:cubicBezTo>
                <a:close/>
                <a:moveTo>
                  <a:pt x="10698" y="12809"/>
                </a:moveTo>
                <a:cubicBezTo>
                  <a:pt x="13155" y="12809"/>
                  <a:pt x="15094" y="16272"/>
                  <a:pt x="15268" y="20349"/>
                </a:cubicBezTo>
                <a:lnTo>
                  <a:pt x="6307" y="20349"/>
                </a:lnTo>
                <a:cubicBezTo>
                  <a:pt x="6481" y="16272"/>
                  <a:pt x="8415" y="12809"/>
                  <a:pt x="10698" y="12809"/>
                </a:cubicBezTo>
                <a:close/>
                <a:moveTo>
                  <a:pt x="3864" y="13773"/>
                </a:moveTo>
                <a:cubicBezTo>
                  <a:pt x="1757" y="13773"/>
                  <a:pt x="0" y="17221"/>
                  <a:pt x="0" y="20980"/>
                </a:cubicBezTo>
                <a:cubicBezTo>
                  <a:pt x="0" y="21291"/>
                  <a:pt x="174" y="21600"/>
                  <a:pt x="353" y="21600"/>
                </a:cubicBezTo>
                <a:cubicBezTo>
                  <a:pt x="4741" y="21600"/>
                  <a:pt x="4744" y="21600"/>
                  <a:pt x="4744" y="21600"/>
                </a:cubicBezTo>
                <a:cubicBezTo>
                  <a:pt x="4918" y="21600"/>
                  <a:pt x="5091" y="21291"/>
                  <a:pt x="5091" y="20980"/>
                </a:cubicBezTo>
                <a:cubicBezTo>
                  <a:pt x="5091" y="20669"/>
                  <a:pt x="4918" y="20349"/>
                  <a:pt x="4744" y="20349"/>
                </a:cubicBezTo>
                <a:cubicBezTo>
                  <a:pt x="705" y="20349"/>
                  <a:pt x="701" y="20349"/>
                  <a:pt x="701" y="20349"/>
                </a:cubicBezTo>
                <a:cubicBezTo>
                  <a:pt x="875" y="17532"/>
                  <a:pt x="2279" y="15024"/>
                  <a:pt x="3864" y="15024"/>
                </a:cubicBezTo>
                <a:cubicBezTo>
                  <a:pt x="4566" y="15024"/>
                  <a:pt x="5091" y="15333"/>
                  <a:pt x="5619" y="15965"/>
                </a:cubicBezTo>
                <a:cubicBezTo>
                  <a:pt x="5793" y="16275"/>
                  <a:pt x="5972" y="15965"/>
                  <a:pt x="5972" y="15655"/>
                </a:cubicBezTo>
                <a:cubicBezTo>
                  <a:pt x="6146" y="15334"/>
                  <a:pt x="6146" y="15024"/>
                  <a:pt x="5972" y="15024"/>
                </a:cubicBezTo>
                <a:cubicBezTo>
                  <a:pt x="5270" y="14402"/>
                  <a:pt x="4566" y="13773"/>
                  <a:pt x="3864" y="13773"/>
                </a:cubicBezTo>
                <a:close/>
                <a:moveTo>
                  <a:pt x="17736" y="13773"/>
                </a:moveTo>
                <a:cubicBezTo>
                  <a:pt x="17034" y="13773"/>
                  <a:pt x="16330" y="14402"/>
                  <a:pt x="15628" y="15024"/>
                </a:cubicBezTo>
                <a:cubicBezTo>
                  <a:pt x="15454" y="15024"/>
                  <a:pt x="15454" y="15334"/>
                  <a:pt x="15628" y="15655"/>
                </a:cubicBezTo>
                <a:cubicBezTo>
                  <a:pt x="15628" y="15965"/>
                  <a:pt x="15807" y="16275"/>
                  <a:pt x="15981" y="15965"/>
                </a:cubicBezTo>
                <a:cubicBezTo>
                  <a:pt x="16510" y="15333"/>
                  <a:pt x="17034" y="15024"/>
                  <a:pt x="17736" y="15024"/>
                </a:cubicBezTo>
                <a:cubicBezTo>
                  <a:pt x="19321" y="15024"/>
                  <a:pt x="20725" y="17532"/>
                  <a:pt x="20899" y="20349"/>
                </a:cubicBezTo>
                <a:cubicBezTo>
                  <a:pt x="16860" y="20349"/>
                  <a:pt x="16856" y="20349"/>
                  <a:pt x="16856" y="20349"/>
                </a:cubicBezTo>
                <a:cubicBezTo>
                  <a:pt x="16682" y="20349"/>
                  <a:pt x="16509" y="20669"/>
                  <a:pt x="16509" y="20980"/>
                </a:cubicBezTo>
                <a:cubicBezTo>
                  <a:pt x="16509" y="21291"/>
                  <a:pt x="16682" y="21600"/>
                  <a:pt x="16856" y="21600"/>
                </a:cubicBezTo>
                <a:cubicBezTo>
                  <a:pt x="21244" y="21600"/>
                  <a:pt x="21246" y="21600"/>
                  <a:pt x="21247" y="21600"/>
                </a:cubicBezTo>
                <a:cubicBezTo>
                  <a:pt x="21426" y="21600"/>
                  <a:pt x="21600" y="21291"/>
                  <a:pt x="21600" y="20980"/>
                </a:cubicBezTo>
                <a:cubicBezTo>
                  <a:pt x="21600" y="17221"/>
                  <a:pt x="19843" y="13773"/>
                  <a:pt x="17736" y="13773"/>
                </a:cubicBezTo>
                <a:close/>
              </a:path>
            </a:pathLst>
          </a:custGeom>
          <a:solidFill>
            <a:srgbClr val="121212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lnSpc>
                <a:spcPct val="93000"/>
              </a:lnSpc>
              <a:defRPr sz="1800" cap="none" spc="0">
                <a:solidFill>
                  <a:srgbClr val="000000"/>
                </a:solidFill>
              </a:defRPr>
            </a:pPr>
            <a:endParaRPr sz="1200">
              <a:cs typeface="+mn-ea"/>
              <a:sym typeface="+mn-lt"/>
            </a:endParaRPr>
          </a:p>
        </p:txBody>
      </p:sp>
      <p:sp>
        <p:nvSpPr>
          <p:cNvPr id="36" name="Shape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258265" y="5614972"/>
            <a:ext cx="524036" cy="361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0" h="21466" extrusionOk="0">
                <a:moveTo>
                  <a:pt x="21500" y="11031"/>
                </a:moveTo>
                <a:cubicBezTo>
                  <a:pt x="21334" y="10783"/>
                  <a:pt x="21162" y="10783"/>
                  <a:pt x="20996" y="10783"/>
                </a:cubicBezTo>
                <a:cubicBezTo>
                  <a:pt x="18655" y="12484"/>
                  <a:pt x="18655" y="12484"/>
                  <a:pt x="18655" y="12484"/>
                </a:cubicBezTo>
                <a:cubicBezTo>
                  <a:pt x="16977" y="13455"/>
                  <a:pt x="16977" y="13455"/>
                  <a:pt x="16977" y="13455"/>
                </a:cubicBezTo>
                <a:cubicBezTo>
                  <a:pt x="16811" y="13455"/>
                  <a:pt x="16142" y="13214"/>
                  <a:pt x="15472" y="12974"/>
                </a:cubicBezTo>
                <a:cubicBezTo>
                  <a:pt x="15306" y="12725"/>
                  <a:pt x="15306" y="12725"/>
                  <a:pt x="15306" y="12725"/>
                </a:cubicBezTo>
                <a:lnTo>
                  <a:pt x="15134" y="12725"/>
                </a:lnTo>
                <a:cubicBezTo>
                  <a:pt x="14968" y="12725"/>
                  <a:pt x="14802" y="12484"/>
                  <a:pt x="14636" y="12484"/>
                </a:cubicBezTo>
                <a:cubicBezTo>
                  <a:pt x="14132" y="12002"/>
                  <a:pt x="13125" y="11272"/>
                  <a:pt x="12626" y="10783"/>
                </a:cubicBezTo>
                <a:cubicBezTo>
                  <a:pt x="12289" y="10309"/>
                  <a:pt x="11115" y="8125"/>
                  <a:pt x="11115" y="8125"/>
                </a:cubicBezTo>
                <a:cubicBezTo>
                  <a:pt x="10949" y="7877"/>
                  <a:pt x="10788" y="7877"/>
                  <a:pt x="10622" y="7877"/>
                </a:cubicBezTo>
                <a:cubicBezTo>
                  <a:pt x="10285" y="8125"/>
                  <a:pt x="9283" y="8848"/>
                  <a:pt x="8779" y="8607"/>
                </a:cubicBezTo>
                <a:cubicBezTo>
                  <a:pt x="8441" y="8366"/>
                  <a:pt x="7943" y="8125"/>
                  <a:pt x="7772" y="7877"/>
                </a:cubicBezTo>
                <a:cubicBezTo>
                  <a:pt x="7605" y="7636"/>
                  <a:pt x="7605" y="6905"/>
                  <a:pt x="7605" y="6665"/>
                </a:cubicBezTo>
                <a:cubicBezTo>
                  <a:pt x="7772" y="6665"/>
                  <a:pt x="8109" y="6665"/>
                  <a:pt x="8441" y="6905"/>
                </a:cubicBezTo>
                <a:cubicBezTo>
                  <a:pt x="8779" y="6905"/>
                  <a:pt x="9111" y="6905"/>
                  <a:pt x="9449" y="6905"/>
                </a:cubicBezTo>
                <a:cubicBezTo>
                  <a:pt x="9952" y="6665"/>
                  <a:pt x="10949" y="5212"/>
                  <a:pt x="11287" y="4963"/>
                </a:cubicBezTo>
                <a:cubicBezTo>
                  <a:pt x="11619" y="4722"/>
                  <a:pt x="12792" y="4240"/>
                  <a:pt x="13795" y="4722"/>
                </a:cubicBezTo>
                <a:cubicBezTo>
                  <a:pt x="14298" y="4963"/>
                  <a:pt x="14636" y="4963"/>
                  <a:pt x="15134" y="4963"/>
                </a:cubicBezTo>
                <a:cubicBezTo>
                  <a:pt x="15975" y="4963"/>
                  <a:pt x="16645" y="4481"/>
                  <a:pt x="16645" y="4481"/>
                </a:cubicBezTo>
                <a:cubicBezTo>
                  <a:pt x="19994" y="2049"/>
                  <a:pt x="19994" y="2049"/>
                  <a:pt x="19994" y="2049"/>
                </a:cubicBezTo>
                <a:cubicBezTo>
                  <a:pt x="20160" y="1808"/>
                  <a:pt x="20160" y="1568"/>
                  <a:pt x="20160" y="1327"/>
                </a:cubicBezTo>
                <a:cubicBezTo>
                  <a:pt x="19994" y="1078"/>
                  <a:pt x="19823" y="1078"/>
                  <a:pt x="19657" y="1078"/>
                </a:cubicBezTo>
                <a:cubicBezTo>
                  <a:pt x="16474" y="3751"/>
                  <a:pt x="16474" y="3751"/>
                  <a:pt x="16474" y="3751"/>
                </a:cubicBezTo>
                <a:cubicBezTo>
                  <a:pt x="16474" y="3751"/>
                  <a:pt x="15306" y="4481"/>
                  <a:pt x="13966" y="3751"/>
                </a:cubicBezTo>
                <a:cubicBezTo>
                  <a:pt x="12959" y="3269"/>
                  <a:pt x="11619" y="3751"/>
                  <a:pt x="11115" y="3992"/>
                </a:cubicBezTo>
                <a:cubicBezTo>
                  <a:pt x="10622" y="3751"/>
                  <a:pt x="9283" y="3021"/>
                  <a:pt x="8779" y="3269"/>
                </a:cubicBezTo>
                <a:cubicBezTo>
                  <a:pt x="8275" y="3269"/>
                  <a:pt x="6603" y="3510"/>
                  <a:pt x="5934" y="3269"/>
                </a:cubicBezTo>
                <a:cubicBezTo>
                  <a:pt x="5762" y="3021"/>
                  <a:pt x="3587" y="1568"/>
                  <a:pt x="1915" y="107"/>
                </a:cubicBezTo>
                <a:cubicBezTo>
                  <a:pt x="1743" y="-134"/>
                  <a:pt x="1577" y="107"/>
                  <a:pt x="1411" y="107"/>
                </a:cubicBezTo>
                <a:cubicBezTo>
                  <a:pt x="1245" y="355"/>
                  <a:pt x="1411" y="837"/>
                  <a:pt x="1577" y="837"/>
                </a:cubicBezTo>
                <a:cubicBezTo>
                  <a:pt x="2751" y="1808"/>
                  <a:pt x="5430" y="3992"/>
                  <a:pt x="5934" y="4240"/>
                </a:cubicBezTo>
                <a:cubicBezTo>
                  <a:pt x="6603" y="4481"/>
                  <a:pt x="8275" y="4240"/>
                  <a:pt x="8945" y="4240"/>
                </a:cubicBezTo>
                <a:cubicBezTo>
                  <a:pt x="9111" y="3992"/>
                  <a:pt x="9781" y="4481"/>
                  <a:pt x="10451" y="4722"/>
                </a:cubicBezTo>
                <a:cubicBezTo>
                  <a:pt x="9952" y="5212"/>
                  <a:pt x="9449" y="5934"/>
                  <a:pt x="9111" y="5934"/>
                </a:cubicBezTo>
                <a:cubicBezTo>
                  <a:pt x="9111" y="5934"/>
                  <a:pt x="8779" y="5934"/>
                  <a:pt x="8441" y="5934"/>
                </a:cubicBezTo>
                <a:cubicBezTo>
                  <a:pt x="7943" y="5693"/>
                  <a:pt x="7439" y="5693"/>
                  <a:pt x="7102" y="6183"/>
                </a:cubicBezTo>
                <a:cubicBezTo>
                  <a:pt x="6770" y="6665"/>
                  <a:pt x="6936" y="7877"/>
                  <a:pt x="7273" y="8366"/>
                </a:cubicBezTo>
                <a:cubicBezTo>
                  <a:pt x="7439" y="8848"/>
                  <a:pt x="8109" y="9337"/>
                  <a:pt x="8441" y="9578"/>
                </a:cubicBezTo>
                <a:cubicBezTo>
                  <a:pt x="9283" y="9819"/>
                  <a:pt x="10285" y="9337"/>
                  <a:pt x="10788" y="9097"/>
                </a:cubicBezTo>
                <a:cubicBezTo>
                  <a:pt x="11115" y="9578"/>
                  <a:pt x="11785" y="11031"/>
                  <a:pt x="12289" y="11513"/>
                </a:cubicBezTo>
                <a:cubicBezTo>
                  <a:pt x="12792" y="12002"/>
                  <a:pt x="13795" y="12974"/>
                  <a:pt x="14298" y="13455"/>
                </a:cubicBezTo>
                <a:cubicBezTo>
                  <a:pt x="14636" y="13455"/>
                  <a:pt x="14968" y="13696"/>
                  <a:pt x="15306" y="13696"/>
                </a:cubicBezTo>
                <a:cubicBezTo>
                  <a:pt x="16977" y="14667"/>
                  <a:pt x="16977" y="14667"/>
                  <a:pt x="16977" y="14667"/>
                </a:cubicBezTo>
                <a:cubicBezTo>
                  <a:pt x="16977" y="14667"/>
                  <a:pt x="16977" y="14916"/>
                  <a:pt x="17144" y="14916"/>
                </a:cubicBezTo>
                <a:cubicBezTo>
                  <a:pt x="17144" y="15398"/>
                  <a:pt x="17144" y="15639"/>
                  <a:pt x="16977" y="15887"/>
                </a:cubicBezTo>
                <a:cubicBezTo>
                  <a:pt x="16977" y="16369"/>
                  <a:pt x="16645" y="16369"/>
                  <a:pt x="16474" y="16369"/>
                </a:cubicBezTo>
                <a:lnTo>
                  <a:pt x="16308" y="16369"/>
                </a:lnTo>
                <a:cubicBezTo>
                  <a:pt x="14132" y="14667"/>
                  <a:pt x="14132" y="14667"/>
                  <a:pt x="14132" y="14667"/>
                </a:cubicBezTo>
                <a:cubicBezTo>
                  <a:pt x="13966" y="14667"/>
                  <a:pt x="13795" y="14667"/>
                  <a:pt x="13628" y="14916"/>
                </a:cubicBezTo>
                <a:cubicBezTo>
                  <a:pt x="13628" y="15157"/>
                  <a:pt x="13628" y="15398"/>
                  <a:pt x="13795" y="15639"/>
                </a:cubicBezTo>
                <a:cubicBezTo>
                  <a:pt x="15975" y="17340"/>
                  <a:pt x="15975" y="17340"/>
                  <a:pt x="15975" y="17340"/>
                </a:cubicBezTo>
                <a:cubicBezTo>
                  <a:pt x="15975" y="17340"/>
                  <a:pt x="15975" y="17340"/>
                  <a:pt x="15975" y="17581"/>
                </a:cubicBezTo>
                <a:lnTo>
                  <a:pt x="15975" y="17830"/>
                </a:lnTo>
                <a:cubicBezTo>
                  <a:pt x="15804" y="18311"/>
                  <a:pt x="15472" y="18311"/>
                  <a:pt x="15134" y="18311"/>
                </a:cubicBezTo>
                <a:cubicBezTo>
                  <a:pt x="13462" y="17099"/>
                  <a:pt x="13462" y="17099"/>
                  <a:pt x="13462" y="17099"/>
                </a:cubicBezTo>
                <a:lnTo>
                  <a:pt x="13125" y="17099"/>
                </a:lnTo>
                <a:cubicBezTo>
                  <a:pt x="13125" y="17099"/>
                  <a:pt x="13125" y="17099"/>
                  <a:pt x="12959" y="17099"/>
                </a:cubicBezTo>
                <a:cubicBezTo>
                  <a:pt x="12959" y="17099"/>
                  <a:pt x="12959" y="17099"/>
                  <a:pt x="12959" y="17340"/>
                </a:cubicBezTo>
                <a:cubicBezTo>
                  <a:pt x="12959" y="17581"/>
                  <a:pt x="12959" y="17581"/>
                  <a:pt x="12959" y="17581"/>
                </a:cubicBezTo>
                <a:lnTo>
                  <a:pt x="12959" y="17830"/>
                </a:lnTo>
                <a:cubicBezTo>
                  <a:pt x="13125" y="17830"/>
                  <a:pt x="13125" y="17830"/>
                  <a:pt x="13125" y="17830"/>
                </a:cubicBezTo>
                <a:cubicBezTo>
                  <a:pt x="13125" y="17830"/>
                  <a:pt x="13125" y="17830"/>
                  <a:pt x="13125" y="18071"/>
                </a:cubicBezTo>
                <a:cubicBezTo>
                  <a:pt x="13628" y="18311"/>
                  <a:pt x="13628" y="18311"/>
                  <a:pt x="13628" y="18311"/>
                </a:cubicBezTo>
                <a:cubicBezTo>
                  <a:pt x="13966" y="18552"/>
                  <a:pt x="13966" y="19042"/>
                  <a:pt x="13966" y="19283"/>
                </a:cubicBezTo>
                <a:cubicBezTo>
                  <a:pt x="13795" y="19524"/>
                  <a:pt x="13628" y="19772"/>
                  <a:pt x="13628" y="19772"/>
                </a:cubicBezTo>
                <a:cubicBezTo>
                  <a:pt x="13462" y="20013"/>
                  <a:pt x="13296" y="20013"/>
                  <a:pt x="13125" y="19772"/>
                </a:cubicBezTo>
                <a:cubicBezTo>
                  <a:pt x="11785" y="18801"/>
                  <a:pt x="11785" y="18801"/>
                  <a:pt x="11785" y="18801"/>
                </a:cubicBezTo>
                <a:cubicBezTo>
                  <a:pt x="12123" y="17830"/>
                  <a:pt x="12123" y="17830"/>
                  <a:pt x="12123" y="17830"/>
                </a:cubicBezTo>
                <a:cubicBezTo>
                  <a:pt x="12455" y="17099"/>
                  <a:pt x="12289" y="15887"/>
                  <a:pt x="11619" y="15398"/>
                </a:cubicBezTo>
                <a:cubicBezTo>
                  <a:pt x="11453" y="15157"/>
                  <a:pt x="11115" y="14916"/>
                  <a:pt x="10788" y="15157"/>
                </a:cubicBezTo>
                <a:cubicBezTo>
                  <a:pt x="10949" y="14186"/>
                  <a:pt x="10622" y="13214"/>
                  <a:pt x="10119" y="12974"/>
                </a:cubicBezTo>
                <a:cubicBezTo>
                  <a:pt x="9449" y="12484"/>
                  <a:pt x="8945" y="12484"/>
                  <a:pt x="8441" y="12974"/>
                </a:cubicBezTo>
                <a:cubicBezTo>
                  <a:pt x="8275" y="12484"/>
                  <a:pt x="8109" y="12243"/>
                  <a:pt x="7772" y="12002"/>
                </a:cubicBezTo>
                <a:cubicBezTo>
                  <a:pt x="7102" y="11272"/>
                  <a:pt x="6432" y="11754"/>
                  <a:pt x="5934" y="12484"/>
                </a:cubicBezTo>
                <a:cubicBezTo>
                  <a:pt x="5092" y="14667"/>
                  <a:pt x="5092" y="14667"/>
                  <a:pt x="5092" y="14667"/>
                </a:cubicBezTo>
                <a:cubicBezTo>
                  <a:pt x="2917" y="12484"/>
                  <a:pt x="2917" y="12484"/>
                  <a:pt x="2917" y="12484"/>
                </a:cubicBezTo>
                <a:cubicBezTo>
                  <a:pt x="404" y="10783"/>
                  <a:pt x="404" y="10783"/>
                  <a:pt x="404" y="10783"/>
                </a:cubicBezTo>
                <a:cubicBezTo>
                  <a:pt x="238" y="10783"/>
                  <a:pt x="71" y="10783"/>
                  <a:pt x="71" y="11031"/>
                </a:cubicBezTo>
                <a:cubicBezTo>
                  <a:pt x="-100" y="11272"/>
                  <a:pt x="71" y="11513"/>
                  <a:pt x="238" y="11754"/>
                </a:cubicBezTo>
                <a:cubicBezTo>
                  <a:pt x="2585" y="13214"/>
                  <a:pt x="2585" y="13214"/>
                  <a:pt x="2585" y="13214"/>
                </a:cubicBezTo>
                <a:cubicBezTo>
                  <a:pt x="4760" y="15639"/>
                  <a:pt x="4760" y="15639"/>
                  <a:pt x="4760" y="15639"/>
                </a:cubicBezTo>
                <a:cubicBezTo>
                  <a:pt x="4594" y="16369"/>
                  <a:pt x="4926" y="17340"/>
                  <a:pt x="5430" y="17830"/>
                </a:cubicBezTo>
                <a:cubicBezTo>
                  <a:pt x="5596" y="18071"/>
                  <a:pt x="5762" y="18071"/>
                  <a:pt x="6100" y="18071"/>
                </a:cubicBezTo>
                <a:lnTo>
                  <a:pt x="6266" y="18071"/>
                </a:lnTo>
                <a:cubicBezTo>
                  <a:pt x="6266" y="19042"/>
                  <a:pt x="6432" y="19772"/>
                  <a:pt x="7102" y="20254"/>
                </a:cubicBezTo>
                <a:cubicBezTo>
                  <a:pt x="7273" y="20495"/>
                  <a:pt x="7605" y="20743"/>
                  <a:pt x="7772" y="20743"/>
                </a:cubicBezTo>
                <a:cubicBezTo>
                  <a:pt x="7943" y="20743"/>
                  <a:pt x="8109" y="20495"/>
                  <a:pt x="8275" y="20495"/>
                </a:cubicBezTo>
                <a:cubicBezTo>
                  <a:pt x="8441" y="20495"/>
                  <a:pt x="8613" y="20254"/>
                  <a:pt x="8779" y="20254"/>
                </a:cubicBezTo>
                <a:cubicBezTo>
                  <a:pt x="8779" y="20743"/>
                  <a:pt x="8945" y="20984"/>
                  <a:pt x="9283" y="21225"/>
                </a:cubicBezTo>
                <a:cubicBezTo>
                  <a:pt x="9449" y="21466"/>
                  <a:pt x="9781" y="21466"/>
                  <a:pt x="9952" y="21466"/>
                </a:cubicBezTo>
                <a:cubicBezTo>
                  <a:pt x="10451" y="21466"/>
                  <a:pt x="10788" y="21225"/>
                  <a:pt x="11115" y="20495"/>
                </a:cubicBezTo>
                <a:cubicBezTo>
                  <a:pt x="11453" y="19772"/>
                  <a:pt x="11453" y="19772"/>
                  <a:pt x="11453" y="19772"/>
                </a:cubicBezTo>
                <a:cubicBezTo>
                  <a:pt x="12792" y="20743"/>
                  <a:pt x="12792" y="20743"/>
                  <a:pt x="12792" y="20743"/>
                </a:cubicBezTo>
                <a:cubicBezTo>
                  <a:pt x="12959" y="20743"/>
                  <a:pt x="13125" y="20743"/>
                  <a:pt x="13296" y="20743"/>
                </a:cubicBezTo>
                <a:cubicBezTo>
                  <a:pt x="13462" y="20743"/>
                  <a:pt x="13628" y="20743"/>
                  <a:pt x="13795" y="20743"/>
                </a:cubicBezTo>
                <a:cubicBezTo>
                  <a:pt x="14132" y="20495"/>
                  <a:pt x="14298" y="20254"/>
                  <a:pt x="14464" y="19772"/>
                </a:cubicBezTo>
                <a:cubicBezTo>
                  <a:pt x="14636" y="19524"/>
                  <a:pt x="14636" y="19283"/>
                  <a:pt x="14636" y="18801"/>
                </a:cubicBezTo>
                <a:cubicBezTo>
                  <a:pt x="14968" y="19042"/>
                  <a:pt x="14968" y="19042"/>
                  <a:pt x="14968" y="19042"/>
                </a:cubicBezTo>
                <a:cubicBezTo>
                  <a:pt x="15134" y="19283"/>
                  <a:pt x="15306" y="19283"/>
                  <a:pt x="15472" y="19283"/>
                </a:cubicBezTo>
                <a:cubicBezTo>
                  <a:pt x="15975" y="19283"/>
                  <a:pt x="16308" y="18801"/>
                  <a:pt x="16645" y="18071"/>
                </a:cubicBezTo>
                <a:cubicBezTo>
                  <a:pt x="16645" y="17830"/>
                  <a:pt x="16645" y="17830"/>
                  <a:pt x="16645" y="17830"/>
                </a:cubicBezTo>
                <a:cubicBezTo>
                  <a:pt x="16645" y="17830"/>
                  <a:pt x="16645" y="17581"/>
                  <a:pt x="16645" y="17340"/>
                </a:cubicBezTo>
                <a:cubicBezTo>
                  <a:pt x="17144" y="17340"/>
                  <a:pt x="17481" y="16859"/>
                  <a:pt x="17647" y="16369"/>
                </a:cubicBezTo>
                <a:cubicBezTo>
                  <a:pt x="17813" y="15887"/>
                  <a:pt x="17813" y="15157"/>
                  <a:pt x="17647" y="14667"/>
                </a:cubicBezTo>
                <a:cubicBezTo>
                  <a:pt x="17647" y="14427"/>
                  <a:pt x="17647" y="14427"/>
                  <a:pt x="17481" y="14186"/>
                </a:cubicBezTo>
                <a:cubicBezTo>
                  <a:pt x="18821" y="13455"/>
                  <a:pt x="18821" y="13455"/>
                  <a:pt x="18821" y="13455"/>
                </a:cubicBezTo>
                <a:cubicBezTo>
                  <a:pt x="21334" y="11754"/>
                  <a:pt x="21334" y="11754"/>
                  <a:pt x="21334" y="11754"/>
                </a:cubicBezTo>
                <a:cubicBezTo>
                  <a:pt x="21500" y="11513"/>
                  <a:pt x="21500" y="11272"/>
                  <a:pt x="21500" y="11031"/>
                </a:cubicBezTo>
                <a:close/>
                <a:moveTo>
                  <a:pt x="5762" y="17099"/>
                </a:moveTo>
                <a:cubicBezTo>
                  <a:pt x="5430" y="16859"/>
                  <a:pt x="5264" y="16128"/>
                  <a:pt x="5430" y="15639"/>
                </a:cubicBezTo>
                <a:cubicBezTo>
                  <a:pt x="6603" y="12974"/>
                  <a:pt x="6603" y="12974"/>
                  <a:pt x="6603" y="12974"/>
                </a:cubicBezTo>
                <a:cubicBezTo>
                  <a:pt x="6770" y="12725"/>
                  <a:pt x="6936" y="12725"/>
                  <a:pt x="7102" y="12725"/>
                </a:cubicBezTo>
                <a:cubicBezTo>
                  <a:pt x="7273" y="12725"/>
                  <a:pt x="7439" y="12725"/>
                  <a:pt x="7439" y="12725"/>
                </a:cubicBezTo>
                <a:cubicBezTo>
                  <a:pt x="7772" y="12974"/>
                  <a:pt x="7943" y="13696"/>
                  <a:pt x="7772" y="13945"/>
                </a:cubicBezTo>
                <a:cubicBezTo>
                  <a:pt x="6603" y="16610"/>
                  <a:pt x="6603" y="16610"/>
                  <a:pt x="6603" y="16610"/>
                </a:cubicBezTo>
                <a:cubicBezTo>
                  <a:pt x="6432" y="17099"/>
                  <a:pt x="6100" y="17340"/>
                  <a:pt x="5762" y="17099"/>
                </a:cubicBezTo>
                <a:close/>
                <a:moveTo>
                  <a:pt x="8109" y="19524"/>
                </a:moveTo>
                <a:cubicBezTo>
                  <a:pt x="7772" y="19772"/>
                  <a:pt x="7605" y="19772"/>
                  <a:pt x="7439" y="19524"/>
                </a:cubicBezTo>
                <a:cubicBezTo>
                  <a:pt x="6936" y="19042"/>
                  <a:pt x="6770" y="18311"/>
                  <a:pt x="7102" y="17581"/>
                </a:cubicBezTo>
                <a:cubicBezTo>
                  <a:pt x="8441" y="14186"/>
                  <a:pt x="8441" y="14186"/>
                  <a:pt x="8441" y="14186"/>
                </a:cubicBezTo>
                <a:cubicBezTo>
                  <a:pt x="8613" y="13696"/>
                  <a:pt x="8945" y="13455"/>
                  <a:pt x="9283" y="13455"/>
                </a:cubicBezTo>
                <a:cubicBezTo>
                  <a:pt x="9449" y="13455"/>
                  <a:pt x="9615" y="13696"/>
                  <a:pt x="9781" y="13696"/>
                </a:cubicBezTo>
                <a:cubicBezTo>
                  <a:pt x="10119" y="14186"/>
                  <a:pt x="10285" y="14916"/>
                  <a:pt x="9952" y="15639"/>
                </a:cubicBezTo>
                <a:cubicBezTo>
                  <a:pt x="8613" y="19042"/>
                  <a:pt x="8613" y="19042"/>
                  <a:pt x="8613" y="19042"/>
                </a:cubicBezTo>
                <a:cubicBezTo>
                  <a:pt x="8441" y="19283"/>
                  <a:pt x="8275" y="19524"/>
                  <a:pt x="8109" y="19524"/>
                </a:cubicBezTo>
                <a:close/>
                <a:moveTo>
                  <a:pt x="10451" y="20013"/>
                </a:moveTo>
                <a:cubicBezTo>
                  <a:pt x="10285" y="20495"/>
                  <a:pt x="9952" y="20743"/>
                  <a:pt x="9615" y="20495"/>
                </a:cubicBezTo>
                <a:cubicBezTo>
                  <a:pt x="9283" y="20254"/>
                  <a:pt x="9283" y="19524"/>
                  <a:pt x="9449" y="19042"/>
                </a:cubicBezTo>
                <a:cubicBezTo>
                  <a:pt x="10451" y="16369"/>
                  <a:pt x="10451" y="16369"/>
                  <a:pt x="10451" y="16369"/>
                </a:cubicBezTo>
                <a:cubicBezTo>
                  <a:pt x="10622" y="16128"/>
                  <a:pt x="10788" y="16128"/>
                  <a:pt x="10949" y="16128"/>
                </a:cubicBezTo>
                <a:cubicBezTo>
                  <a:pt x="11115" y="16128"/>
                  <a:pt x="11287" y="16128"/>
                  <a:pt x="11287" y="16128"/>
                </a:cubicBezTo>
                <a:cubicBezTo>
                  <a:pt x="11619" y="16369"/>
                  <a:pt x="11785" y="17099"/>
                  <a:pt x="11619" y="17340"/>
                </a:cubicBezTo>
                <a:cubicBezTo>
                  <a:pt x="11115" y="18552"/>
                  <a:pt x="11115" y="18552"/>
                  <a:pt x="11115" y="18552"/>
                </a:cubicBezTo>
                <a:lnTo>
                  <a:pt x="10949" y="18801"/>
                </a:lnTo>
                <a:cubicBezTo>
                  <a:pt x="10949" y="19042"/>
                  <a:pt x="10949" y="19042"/>
                  <a:pt x="10949" y="19042"/>
                </a:cubicBezTo>
                <a:lnTo>
                  <a:pt x="10451" y="20013"/>
                </a:lnTo>
                <a:close/>
              </a:path>
            </a:pathLst>
          </a:custGeom>
          <a:solidFill>
            <a:srgbClr val="121212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lnSpc>
                <a:spcPct val="93000"/>
              </a:lnSpc>
              <a:defRPr sz="1800" cap="none" spc="0">
                <a:solidFill>
                  <a:srgbClr val="000000"/>
                </a:solidFill>
              </a:defRPr>
            </a:pPr>
            <a:endParaRPr sz="1200">
              <a:cs typeface="+mn-ea"/>
              <a:sym typeface="+mn-lt"/>
            </a:endParaRPr>
          </a:p>
        </p:txBody>
      </p:sp>
      <p:sp>
        <p:nvSpPr>
          <p:cNvPr id="37" name="Shape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258265" y="3971069"/>
            <a:ext cx="388451" cy="476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5" h="21575" extrusionOk="0">
                <a:moveTo>
                  <a:pt x="18799" y="0"/>
                </a:moveTo>
                <a:cubicBezTo>
                  <a:pt x="17455" y="-24"/>
                  <a:pt x="15822" y="751"/>
                  <a:pt x="14415" y="1531"/>
                </a:cubicBezTo>
                <a:cubicBezTo>
                  <a:pt x="12547" y="2565"/>
                  <a:pt x="10687" y="4125"/>
                  <a:pt x="9856" y="5159"/>
                </a:cubicBezTo>
                <a:cubicBezTo>
                  <a:pt x="9025" y="5851"/>
                  <a:pt x="9020" y="5848"/>
                  <a:pt x="9020" y="5848"/>
                </a:cubicBezTo>
                <a:cubicBezTo>
                  <a:pt x="8189" y="5848"/>
                  <a:pt x="4868" y="5854"/>
                  <a:pt x="3831" y="6202"/>
                </a:cubicBezTo>
                <a:cubicBezTo>
                  <a:pt x="2375" y="6716"/>
                  <a:pt x="85" y="8968"/>
                  <a:pt x="85" y="9830"/>
                </a:cubicBezTo>
                <a:cubicBezTo>
                  <a:pt x="-121" y="10173"/>
                  <a:pt x="84" y="10348"/>
                  <a:pt x="290" y="10520"/>
                </a:cubicBezTo>
                <a:cubicBezTo>
                  <a:pt x="503" y="10520"/>
                  <a:pt x="1123" y="10690"/>
                  <a:pt x="1954" y="10690"/>
                </a:cubicBezTo>
                <a:cubicBezTo>
                  <a:pt x="2998" y="10690"/>
                  <a:pt x="4245" y="10520"/>
                  <a:pt x="5495" y="10520"/>
                </a:cubicBezTo>
                <a:cubicBezTo>
                  <a:pt x="5076" y="10857"/>
                  <a:pt x="5070" y="10855"/>
                  <a:pt x="5070" y="10855"/>
                </a:cubicBezTo>
                <a:cubicBezTo>
                  <a:pt x="3407" y="13106"/>
                  <a:pt x="3413" y="13105"/>
                  <a:pt x="3413" y="13105"/>
                </a:cubicBezTo>
                <a:cubicBezTo>
                  <a:pt x="2170" y="14659"/>
                  <a:pt x="2170" y="16564"/>
                  <a:pt x="3413" y="17947"/>
                </a:cubicBezTo>
                <a:cubicBezTo>
                  <a:pt x="2582" y="18981"/>
                  <a:pt x="2577" y="18984"/>
                  <a:pt x="2577" y="18984"/>
                </a:cubicBezTo>
                <a:cubicBezTo>
                  <a:pt x="2165" y="19332"/>
                  <a:pt x="2166" y="19843"/>
                  <a:pt x="2372" y="20191"/>
                </a:cubicBezTo>
                <a:cubicBezTo>
                  <a:pt x="2372" y="20711"/>
                  <a:pt x="2789" y="21056"/>
                  <a:pt x="3208" y="21405"/>
                </a:cubicBezTo>
                <a:cubicBezTo>
                  <a:pt x="3620" y="21576"/>
                  <a:pt x="4034" y="21575"/>
                  <a:pt x="4447" y="21575"/>
                </a:cubicBezTo>
                <a:cubicBezTo>
                  <a:pt x="5072" y="21575"/>
                  <a:pt x="5698" y="21406"/>
                  <a:pt x="6110" y="20886"/>
                </a:cubicBezTo>
                <a:cubicBezTo>
                  <a:pt x="6735" y="20023"/>
                  <a:pt x="6733" y="20020"/>
                  <a:pt x="6733" y="20020"/>
                </a:cubicBezTo>
                <a:cubicBezTo>
                  <a:pt x="7152" y="20020"/>
                  <a:pt x="7568" y="20020"/>
                  <a:pt x="7774" y="20020"/>
                </a:cubicBezTo>
                <a:cubicBezTo>
                  <a:pt x="9643" y="20020"/>
                  <a:pt x="11304" y="19329"/>
                  <a:pt x="12341" y="18118"/>
                </a:cubicBezTo>
                <a:cubicBezTo>
                  <a:pt x="14415" y="15352"/>
                  <a:pt x="14415" y="15355"/>
                  <a:pt x="14415" y="15355"/>
                </a:cubicBezTo>
                <a:cubicBezTo>
                  <a:pt x="15040" y="16909"/>
                  <a:pt x="16078" y="18983"/>
                  <a:pt x="16497" y="19154"/>
                </a:cubicBezTo>
                <a:cubicBezTo>
                  <a:pt x="16497" y="19154"/>
                  <a:pt x="16701" y="19331"/>
                  <a:pt x="16908" y="19331"/>
                </a:cubicBezTo>
                <a:cubicBezTo>
                  <a:pt x="16908" y="19331"/>
                  <a:pt x="17119" y="19331"/>
                  <a:pt x="17325" y="19154"/>
                </a:cubicBezTo>
                <a:cubicBezTo>
                  <a:pt x="18157" y="18811"/>
                  <a:pt x="19818" y="16048"/>
                  <a:pt x="19818" y="15008"/>
                </a:cubicBezTo>
                <a:cubicBezTo>
                  <a:pt x="19818" y="13802"/>
                  <a:pt x="18573" y="11376"/>
                  <a:pt x="18161" y="10690"/>
                </a:cubicBezTo>
                <a:cubicBezTo>
                  <a:pt x="18786" y="9999"/>
                  <a:pt x="18784" y="10001"/>
                  <a:pt x="18784" y="10001"/>
                </a:cubicBezTo>
                <a:cubicBezTo>
                  <a:pt x="19615" y="8967"/>
                  <a:pt x="20446" y="6891"/>
                  <a:pt x="20859" y="4989"/>
                </a:cubicBezTo>
                <a:cubicBezTo>
                  <a:pt x="21277" y="3434"/>
                  <a:pt x="21479" y="1180"/>
                  <a:pt x="20023" y="317"/>
                </a:cubicBezTo>
                <a:cubicBezTo>
                  <a:pt x="19659" y="102"/>
                  <a:pt x="19247" y="8"/>
                  <a:pt x="18799" y="0"/>
                </a:cubicBezTo>
                <a:close/>
                <a:moveTo>
                  <a:pt x="18835" y="714"/>
                </a:moveTo>
                <a:cubicBezTo>
                  <a:pt x="19144" y="711"/>
                  <a:pt x="19405" y="755"/>
                  <a:pt x="19612" y="842"/>
                </a:cubicBezTo>
                <a:cubicBezTo>
                  <a:pt x="20444" y="1362"/>
                  <a:pt x="20648" y="2743"/>
                  <a:pt x="20023" y="4989"/>
                </a:cubicBezTo>
                <a:cubicBezTo>
                  <a:pt x="19611" y="6891"/>
                  <a:pt x="18780" y="8791"/>
                  <a:pt x="17948" y="9660"/>
                </a:cubicBezTo>
                <a:cubicBezTo>
                  <a:pt x="13580" y="15185"/>
                  <a:pt x="13580" y="15185"/>
                  <a:pt x="13580" y="15185"/>
                </a:cubicBezTo>
                <a:cubicBezTo>
                  <a:pt x="8394" y="12242"/>
                  <a:pt x="8397" y="12239"/>
                  <a:pt x="8397" y="12239"/>
                </a:cubicBezTo>
                <a:cubicBezTo>
                  <a:pt x="6110" y="11033"/>
                  <a:pt x="6110" y="11032"/>
                  <a:pt x="6110" y="11032"/>
                </a:cubicBezTo>
                <a:cubicBezTo>
                  <a:pt x="9641" y="6541"/>
                  <a:pt x="9644" y="6544"/>
                  <a:pt x="9644" y="6544"/>
                </a:cubicBezTo>
                <a:lnTo>
                  <a:pt x="9644" y="6373"/>
                </a:lnTo>
                <a:lnTo>
                  <a:pt x="10479" y="5507"/>
                </a:lnTo>
                <a:cubicBezTo>
                  <a:pt x="11091" y="4639"/>
                  <a:pt x="12965" y="3255"/>
                  <a:pt x="14833" y="2049"/>
                </a:cubicBezTo>
                <a:cubicBezTo>
                  <a:pt x="16549" y="1141"/>
                  <a:pt x="17910" y="722"/>
                  <a:pt x="18835" y="714"/>
                </a:cubicBezTo>
                <a:close/>
                <a:moveTo>
                  <a:pt x="14437" y="4226"/>
                </a:moveTo>
                <a:cubicBezTo>
                  <a:pt x="14214" y="4226"/>
                  <a:pt x="13993" y="4244"/>
                  <a:pt x="13785" y="4287"/>
                </a:cubicBezTo>
                <a:cubicBezTo>
                  <a:pt x="12955" y="4459"/>
                  <a:pt x="12328" y="4981"/>
                  <a:pt x="11703" y="5501"/>
                </a:cubicBezTo>
                <a:cubicBezTo>
                  <a:pt x="11292" y="6015"/>
                  <a:pt x="11080" y="6883"/>
                  <a:pt x="11293" y="7574"/>
                </a:cubicBezTo>
                <a:cubicBezTo>
                  <a:pt x="11499" y="8266"/>
                  <a:pt x="11914" y="8780"/>
                  <a:pt x="12744" y="9300"/>
                </a:cubicBezTo>
                <a:cubicBezTo>
                  <a:pt x="13163" y="9648"/>
                  <a:pt x="13783" y="9648"/>
                  <a:pt x="14401" y="9647"/>
                </a:cubicBezTo>
                <a:cubicBezTo>
                  <a:pt x="15443" y="9647"/>
                  <a:pt x="16481" y="9297"/>
                  <a:pt x="17106" y="8434"/>
                </a:cubicBezTo>
                <a:cubicBezTo>
                  <a:pt x="18142" y="7223"/>
                  <a:pt x="17725" y="5497"/>
                  <a:pt x="16277" y="4806"/>
                </a:cubicBezTo>
                <a:cubicBezTo>
                  <a:pt x="15809" y="4416"/>
                  <a:pt x="15108" y="4227"/>
                  <a:pt x="14437" y="4226"/>
                </a:cubicBezTo>
                <a:close/>
                <a:moveTo>
                  <a:pt x="13990" y="4982"/>
                </a:moveTo>
                <a:cubicBezTo>
                  <a:pt x="14196" y="4982"/>
                  <a:pt x="14401" y="4982"/>
                  <a:pt x="14401" y="4982"/>
                </a:cubicBezTo>
                <a:cubicBezTo>
                  <a:pt x="15025" y="4982"/>
                  <a:pt x="15440" y="5152"/>
                  <a:pt x="15852" y="5324"/>
                </a:cubicBezTo>
                <a:cubicBezTo>
                  <a:pt x="16888" y="6015"/>
                  <a:pt x="17313" y="7223"/>
                  <a:pt x="16482" y="8086"/>
                </a:cubicBezTo>
                <a:cubicBezTo>
                  <a:pt x="15858" y="9126"/>
                  <a:pt x="14198" y="9302"/>
                  <a:pt x="13162" y="8611"/>
                </a:cubicBezTo>
                <a:cubicBezTo>
                  <a:pt x="12538" y="8439"/>
                  <a:pt x="12327" y="7917"/>
                  <a:pt x="12121" y="7397"/>
                </a:cubicBezTo>
                <a:cubicBezTo>
                  <a:pt x="11909" y="6883"/>
                  <a:pt x="12120" y="6362"/>
                  <a:pt x="12532" y="5842"/>
                </a:cubicBezTo>
                <a:cubicBezTo>
                  <a:pt x="12737" y="5499"/>
                  <a:pt x="13366" y="5154"/>
                  <a:pt x="13990" y="4982"/>
                </a:cubicBezTo>
                <a:close/>
                <a:moveTo>
                  <a:pt x="8603" y="6544"/>
                </a:moveTo>
                <a:cubicBezTo>
                  <a:pt x="6109" y="9829"/>
                  <a:pt x="6110" y="9830"/>
                  <a:pt x="6110" y="9830"/>
                </a:cubicBezTo>
                <a:cubicBezTo>
                  <a:pt x="3830" y="10002"/>
                  <a:pt x="1546" y="10002"/>
                  <a:pt x="921" y="9830"/>
                </a:cubicBezTo>
                <a:cubicBezTo>
                  <a:pt x="921" y="9311"/>
                  <a:pt x="2999" y="7234"/>
                  <a:pt x="4036" y="6891"/>
                </a:cubicBezTo>
                <a:cubicBezTo>
                  <a:pt x="4867" y="6543"/>
                  <a:pt x="7153" y="6544"/>
                  <a:pt x="8603" y="6544"/>
                </a:cubicBezTo>
                <a:close/>
                <a:moveTo>
                  <a:pt x="17736" y="11379"/>
                </a:moveTo>
                <a:cubicBezTo>
                  <a:pt x="18155" y="12419"/>
                  <a:pt x="18989" y="14145"/>
                  <a:pt x="18989" y="15008"/>
                </a:cubicBezTo>
                <a:cubicBezTo>
                  <a:pt x="18989" y="15876"/>
                  <a:pt x="17533" y="18288"/>
                  <a:pt x="16908" y="18636"/>
                </a:cubicBezTo>
                <a:cubicBezTo>
                  <a:pt x="16495" y="18116"/>
                  <a:pt x="15663" y="16215"/>
                  <a:pt x="15038" y="14489"/>
                </a:cubicBezTo>
                <a:cubicBezTo>
                  <a:pt x="17738" y="11375"/>
                  <a:pt x="17736" y="11379"/>
                  <a:pt x="17736" y="11379"/>
                </a:cubicBezTo>
                <a:close/>
                <a:moveTo>
                  <a:pt x="5700" y="11550"/>
                </a:moveTo>
                <a:cubicBezTo>
                  <a:pt x="7568" y="12590"/>
                  <a:pt x="7569" y="12587"/>
                  <a:pt x="7569" y="12587"/>
                </a:cubicBezTo>
                <a:cubicBezTo>
                  <a:pt x="3832" y="17426"/>
                  <a:pt x="3831" y="17429"/>
                  <a:pt x="3831" y="17429"/>
                </a:cubicBezTo>
                <a:cubicBezTo>
                  <a:pt x="3000" y="16217"/>
                  <a:pt x="2999" y="14664"/>
                  <a:pt x="4036" y="13453"/>
                </a:cubicBezTo>
                <a:cubicBezTo>
                  <a:pt x="5698" y="11550"/>
                  <a:pt x="5700" y="11550"/>
                  <a:pt x="5700" y="11550"/>
                </a:cubicBezTo>
                <a:close/>
                <a:moveTo>
                  <a:pt x="8397" y="13105"/>
                </a:moveTo>
                <a:cubicBezTo>
                  <a:pt x="10479" y="14139"/>
                  <a:pt x="10479" y="14142"/>
                  <a:pt x="10479" y="14142"/>
                </a:cubicBezTo>
                <a:lnTo>
                  <a:pt x="5282" y="20539"/>
                </a:lnTo>
                <a:cubicBezTo>
                  <a:pt x="5076" y="21059"/>
                  <a:pt x="4243" y="21058"/>
                  <a:pt x="3618" y="20715"/>
                </a:cubicBezTo>
                <a:cubicBezTo>
                  <a:pt x="3412" y="20538"/>
                  <a:pt x="3201" y="20362"/>
                  <a:pt x="2995" y="20191"/>
                </a:cubicBezTo>
                <a:cubicBezTo>
                  <a:pt x="2995" y="19843"/>
                  <a:pt x="3002" y="19503"/>
                  <a:pt x="3208" y="19331"/>
                </a:cubicBezTo>
                <a:cubicBezTo>
                  <a:pt x="4245" y="18291"/>
                  <a:pt x="4241" y="18288"/>
                  <a:pt x="4241" y="18288"/>
                </a:cubicBezTo>
                <a:lnTo>
                  <a:pt x="4241" y="18118"/>
                </a:lnTo>
                <a:cubicBezTo>
                  <a:pt x="8397" y="13107"/>
                  <a:pt x="8397" y="13105"/>
                  <a:pt x="8397" y="13105"/>
                </a:cubicBezTo>
                <a:close/>
                <a:moveTo>
                  <a:pt x="11088" y="14660"/>
                </a:moveTo>
                <a:cubicBezTo>
                  <a:pt x="13169" y="15694"/>
                  <a:pt x="13169" y="15697"/>
                  <a:pt x="13169" y="15697"/>
                </a:cubicBezTo>
                <a:lnTo>
                  <a:pt x="11505" y="17599"/>
                </a:lnTo>
                <a:cubicBezTo>
                  <a:pt x="10681" y="18811"/>
                  <a:pt x="9019" y="19503"/>
                  <a:pt x="7357" y="19331"/>
                </a:cubicBezTo>
                <a:cubicBezTo>
                  <a:pt x="11087" y="14663"/>
                  <a:pt x="11088" y="14660"/>
                  <a:pt x="11088" y="14660"/>
                </a:cubicBezTo>
                <a:close/>
              </a:path>
            </a:pathLst>
          </a:custGeom>
          <a:solidFill>
            <a:srgbClr val="121212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>
              <a:lnSpc>
                <a:spcPct val="93000"/>
              </a:lnSpc>
              <a:defRPr sz="1800" cap="none" spc="0">
                <a:solidFill>
                  <a:srgbClr val="000000"/>
                </a:solidFill>
              </a:defRPr>
            </a:pPr>
            <a:endParaRPr sz="1200">
              <a:cs typeface="+mn-ea"/>
              <a:sym typeface="+mn-lt"/>
            </a:endParaRPr>
          </a:p>
        </p:txBody>
      </p:sp>
      <p:sp>
        <p:nvSpPr>
          <p:cNvPr id="40" name="Freeform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6509192" y="60090"/>
            <a:ext cx="706851" cy="1430307"/>
          </a:xfrm>
          <a:custGeom>
            <a:avLst/>
            <a:gdLst>
              <a:gd name="T0" fmla="*/ 319 w 319"/>
              <a:gd name="T1" fmla="*/ 543 h 648"/>
              <a:gd name="T2" fmla="*/ 319 w 319"/>
              <a:gd name="T3" fmla="*/ 543 h 648"/>
              <a:gd name="T4" fmla="*/ 103 w 319"/>
              <a:gd name="T5" fmla="*/ 328 h 648"/>
              <a:gd name="T6" fmla="*/ 319 w 319"/>
              <a:gd name="T7" fmla="*/ 112 h 648"/>
              <a:gd name="T8" fmla="*/ 319 w 319"/>
              <a:gd name="T9" fmla="*/ 112 h 648"/>
              <a:gd name="T10" fmla="*/ 319 w 319"/>
              <a:gd name="T11" fmla="*/ 0 h 648"/>
              <a:gd name="T12" fmla="*/ 0 w 319"/>
              <a:gd name="T13" fmla="*/ 324 h 648"/>
              <a:gd name="T14" fmla="*/ 319 w 319"/>
              <a:gd name="T15" fmla="*/ 648 h 648"/>
              <a:gd name="T16" fmla="*/ 319 w 319"/>
              <a:gd name="T17" fmla="*/ 543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648">
                <a:moveTo>
                  <a:pt x="319" y="543"/>
                </a:moveTo>
                <a:cubicBezTo>
                  <a:pt x="319" y="543"/>
                  <a:pt x="319" y="543"/>
                  <a:pt x="319" y="543"/>
                </a:cubicBezTo>
                <a:cubicBezTo>
                  <a:pt x="200" y="543"/>
                  <a:pt x="103" y="447"/>
                  <a:pt x="103" y="328"/>
                </a:cubicBezTo>
                <a:cubicBezTo>
                  <a:pt x="103" y="208"/>
                  <a:pt x="200" y="112"/>
                  <a:pt x="319" y="112"/>
                </a:cubicBezTo>
                <a:cubicBezTo>
                  <a:pt x="319" y="112"/>
                  <a:pt x="319" y="112"/>
                  <a:pt x="319" y="112"/>
                </a:cubicBezTo>
                <a:cubicBezTo>
                  <a:pt x="319" y="0"/>
                  <a:pt x="319" y="0"/>
                  <a:pt x="319" y="0"/>
                </a:cubicBezTo>
                <a:cubicBezTo>
                  <a:pt x="143" y="3"/>
                  <a:pt x="0" y="146"/>
                  <a:pt x="0" y="324"/>
                </a:cubicBezTo>
                <a:cubicBezTo>
                  <a:pt x="0" y="501"/>
                  <a:pt x="143" y="645"/>
                  <a:pt x="319" y="648"/>
                </a:cubicBezTo>
                <a:lnTo>
                  <a:pt x="319" y="54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ID" sz="895"/>
          </a:p>
        </p:txBody>
      </p:sp>
      <p:sp>
        <p:nvSpPr>
          <p:cNvPr id="41" name="Freeform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6444358" y="0"/>
            <a:ext cx="706851" cy="1430307"/>
          </a:xfrm>
          <a:custGeom>
            <a:avLst/>
            <a:gdLst>
              <a:gd name="T0" fmla="*/ 1418450 w 319"/>
              <a:gd name="T1" fmla="*/ 2406254 h 648"/>
              <a:gd name="T2" fmla="*/ 1418450 w 319"/>
              <a:gd name="T3" fmla="*/ 2406254 h 648"/>
              <a:gd name="T4" fmla="*/ 457995 w 319"/>
              <a:gd name="T5" fmla="*/ 1453502 h 648"/>
              <a:gd name="T6" fmla="*/ 1418450 w 319"/>
              <a:gd name="T7" fmla="*/ 496318 h 648"/>
              <a:gd name="T8" fmla="*/ 1418450 w 319"/>
              <a:gd name="T9" fmla="*/ 496318 h 648"/>
              <a:gd name="T10" fmla="*/ 1418450 w 319"/>
              <a:gd name="T11" fmla="*/ 0 h 648"/>
              <a:gd name="T12" fmla="*/ 0 w 319"/>
              <a:gd name="T13" fmla="*/ 1435776 h 648"/>
              <a:gd name="T14" fmla="*/ 1418450 w 319"/>
              <a:gd name="T15" fmla="*/ 2871552 h 648"/>
              <a:gd name="T16" fmla="*/ 1418450 w 319"/>
              <a:gd name="T17" fmla="*/ 2406254 h 6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9" h="648">
                <a:moveTo>
                  <a:pt x="319" y="543"/>
                </a:moveTo>
                <a:cubicBezTo>
                  <a:pt x="319" y="543"/>
                  <a:pt x="319" y="543"/>
                  <a:pt x="319" y="543"/>
                </a:cubicBezTo>
                <a:cubicBezTo>
                  <a:pt x="200" y="543"/>
                  <a:pt x="103" y="447"/>
                  <a:pt x="103" y="328"/>
                </a:cubicBezTo>
                <a:cubicBezTo>
                  <a:pt x="103" y="208"/>
                  <a:pt x="200" y="112"/>
                  <a:pt x="319" y="112"/>
                </a:cubicBezTo>
                <a:cubicBezTo>
                  <a:pt x="319" y="112"/>
                  <a:pt x="319" y="112"/>
                  <a:pt x="319" y="112"/>
                </a:cubicBezTo>
                <a:cubicBezTo>
                  <a:pt x="319" y="0"/>
                  <a:pt x="319" y="0"/>
                  <a:pt x="319" y="0"/>
                </a:cubicBezTo>
                <a:cubicBezTo>
                  <a:pt x="143" y="3"/>
                  <a:pt x="0" y="146"/>
                  <a:pt x="0" y="324"/>
                </a:cubicBezTo>
                <a:cubicBezTo>
                  <a:pt x="0" y="501"/>
                  <a:pt x="143" y="645"/>
                  <a:pt x="319" y="648"/>
                </a:cubicBezTo>
                <a:lnTo>
                  <a:pt x="319" y="543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895"/>
          </a:p>
        </p:txBody>
      </p:sp>
      <p:sp>
        <p:nvSpPr>
          <p:cNvPr id="4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105938" y="2660434"/>
            <a:ext cx="4451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Life is really simple, but we insist on making it complicated. </a:t>
            </a:r>
            <a:endParaRPr lang="en-US" sz="13800" dirty="0">
              <a:solidFill>
                <a:schemeClr val="accent3">
                  <a:lumMod val="50000"/>
                </a:schemeClr>
              </a:solidFill>
              <a:latin typeface="+mj-lt"/>
              <a:ea typeface="Monsieur La Doulaise" charset="0"/>
              <a:cs typeface="Monsieur La Doulaise" charset="0"/>
            </a:endParaRPr>
          </a:p>
        </p:txBody>
      </p:sp>
      <p:sp>
        <p:nvSpPr>
          <p:cNvPr id="6" name="Text Placeholder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7578667" y="4736977"/>
            <a:ext cx="2277980" cy="8256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+mj-ea"/>
                <a:ea typeface="+mj-ea"/>
              </a:rPr>
              <a:t>03</a:t>
            </a:r>
            <a:endParaRPr lang="en-ID" sz="6600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+mj-ea"/>
              <a:ea typeface="+mj-ea"/>
            </a:endParaRPr>
          </a:p>
        </p:txBody>
      </p:sp>
      <p:sp>
        <p:nvSpPr>
          <p:cNvPr id="8" name="Text Placeholder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7578667" y="3041527"/>
            <a:ext cx="2277980" cy="8256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+mj-ea"/>
                <a:ea typeface="+mj-ea"/>
              </a:rPr>
              <a:t>02</a:t>
            </a:r>
            <a:endParaRPr lang="en-ID" sz="6600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+mj-ea"/>
              <a:ea typeface="+mj-ea"/>
            </a:endParaRPr>
          </a:p>
        </p:txBody>
      </p:sp>
      <p:sp>
        <p:nvSpPr>
          <p:cNvPr id="11" name="Text Placeholder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7578667" y="1339404"/>
            <a:ext cx="2277980" cy="8256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+mj-ea"/>
                <a:ea typeface="+mj-ea"/>
              </a:rPr>
              <a:t>01</a:t>
            </a:r>
            <a:endParaRPr lang="en-ID" sz="6600" dirty="0">
              <a:blipFill dpi="0" rotWithShape="1">
                <a:blip r:embed="rId4"/>
                <a:srcRect/>
                <a:tile tx="0" ty="0" sx="100000" sy="100000" flip="none" algn="tl"/>
              </a:blipFill>
              <a:latin typeface="+mj-ea"/>
              <a:ea typeface="+mj-ea"/>
            </a:endParaRPr>
          </a:p>
        </p:txBody>
      </p:sp>
      <p:sp>
        <p:nvSpPr>
          <p:cNvPr id="12" name="Text Placeholder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769715" y="1785547"/>
            <a:ext cx="2635600" cy="817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>
                <a:solidFill>
                  <a:schemeClr val="bg1"/>
                </a:solidFill>
                <a:latin typeface="+mj-ea"/>
                <a:ea typeface="+mj-ea"/>
              </a:rPr>
              <a:t>Here you could describe the topic of the section</a:t>
            </a:r>
            <a:endParaRPr 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 Placeholder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769715" y="3499053"/>
            <a:ext cx="2635600" cy="817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>
                <a:solidFill>
                  <a:schemeClr val="bg1"/>
                </a:solidFill>
                <a:latin typeface="+mj-ea"/>
                <a:ea typeface="+mj-ea"/>
              </a:rPr>
              <a:t>Here you could describe the topic of the section</a:t>
            </a:r>
            <a:endParaRPr 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Text Placeholder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769715" y="5186441"/>
            <a:ext cx="2635600" cy="817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>
                <a:solidFill>
                  <a:schemeClr val="bg1"/>
                </a:solidFill>
                <a:latin typeface="+mj-ea"/>
                <a:ea typeface="+mj-ea"/>
              </a:rPr>
              <a:t>Here you could describe the topic of the section</a:t>
            </a:r>
            <a:endParaRPr 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Text Placeholder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769715" y="1434792"/>
            <a:ext cx="2635600" cy="365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bg1"/>
                </a:solidFill>
                <a:latin typeface="+mj-ea"/>
                <a:ea typeface="+mj-ea"/>
              </a:rPr>
              <a:t>About Us</a:t>
            </a:r>
            <a:endParaRPr lang="en-ID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 Placeholder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769715" y="3148298"/>
            <a:ext cx="2635600" cy="365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Recent Project</a:t>
            </a:r>
            <a:endParaRPr lang="en-ID" altLang="zh-CN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2" name="Text Placeholder 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769715" y="4835686"/>
            <a:ext cx="2635600" cy="365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bg1"/>
                </a:solidFill>
                <a:latin typeface="+mj-ea"/>
                <a:ea typeface="+mj-ea"/>
              </a:rPr>
              <a:t>Company Services</a:t>
            </a:r>
            <a:endParaRPr lang="en-ID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765178" y="1227097"/>
            <a:ext cx="2723306" cy="4906794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Rectangle 1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5400000">
            <a:off x="6238761" y="3494599"/>
            <a:ext cx="643006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Product</a:t>
            </a:r>
          </a:p>
        </p:txBody>
      </p:sp>
      <p:sp>
        <p:nvSpPr>
          <p:cNvPr id="11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112152" y="2839621"/>
            <a:ext cx="1915206" cy="3995944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Rectangle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84775" y="380767"/>
            <a:ext cx="5673261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Product</a:t>
            </a:r>
          </a:p>
        </p:txBody>
      </p:sp>
      <p:sp>
        <p:nvSpPr>
          <p:cNvPr id="18" name="Rectangle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949081" y="1328275"/>
            <a:ext cx="5692931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Design.</a:t>
            </a:r>
          </a:p>
        </p:txBody>
      </p:sp>
      <p:pic>
        <p:nvPicPr>
          <p:cNvPr id="12" name="图片占位符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extBox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899456" y="3684795"/>
            <a:ext cx="1248793" cy="262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>
                <a:latin typeface="+mj-ea"/>
                <a:ea typeface="+mj-ea"/>
                <a:cs typeface="Lato" panose="020F0502020204030203" pitchFamily="34" charset="0"/>
              </a:rPr>
              <a:t>Write your title</a:t>
            </a:r>
          </a:p>
        </p:txBody>
      </p:sp>
      <p:sp>
        <p:nvSpPr>
          <p:cNvPr id="19" name="TextBox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899456" y="3945728"/>
            <a:ext cx="1597185" cy="483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Lorem ipsum dolor amet </a:t>
            </a:r>
          </a:p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consectetur adipiscing.</a:t>
            </a:r>
          </a:p>
        </p:txBody>
      </p:sp>
      <p:sp>
        <p:nvSpPr>
          <p:cNvPr id="20" name="Oval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977232" y="3215311"/>
            <a:ext cx="357143" cy="3571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  <a:cs typeface="Lato" panose="020F0502020204030203" pitchFamily="34" charset="0"/>
            </a:endParaRPr>
          </a:p>
        </p:txBody>
      </p:sp>
      <p:sp>
        <p:nvSpPr>
          <p:cNvPr id="21" name="Shape 243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078182" y="3323320"/>
            <a:ext cx="155244" cy="141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Lato" panose="020F0502020204030203" pitchFamily="34" charset="0"/>
              <a:sym typeface="Gill Sans"/>
            </a:endParaRPr>
          </a:p>
        </p:txBody>
      </p:sp>
      <p:sp>
        <p:nvSpPr>
          <p:cNvPr id="22" name="TextBox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4133490" y="3684795"/>
            <a:ext cx="1248793" cy="262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latin typeface="+mj-ea"/>
                <a:ea typeface="+mj-ea"/>
                <a:cs typeface="Lato" panose="020F0502020204030203" pitchFamily="34" charset="0"/>
              </a:rPr>
              <a:t>Write your title</a:t>
            </a:r>
          </a:p>
        </p:txBody>
      </p:sp>
      <p:sp>
        <p:nvSpPr>
          <p:cNvPr id="23" name="TextBox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4133490" y="3945728"/>
            <a:ext cx="1597185" cy="483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Lorem ipsum dolor amet </a:t>
            </a:r>
          </a:p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consectetur adipiscing.</a:t>
            </a:r>
          </a:p>
        </p:txBody>
      </p:sp>
      <p:sp>
        <p:nvSpPr>
          <p:cNvPr id="24" name="Oval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211266" y="3215311"/>
            <a:ext cx="357143" cy="3571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  <a:cs typeface="Lato" panose="020F0502020204030203" pitchFamily="34" charset="0"/>
            </a:endParaRPr>
          </a:p>
        </p:txBody>
      </p:sp>
      <p:sp>
        <p:nvSpPr>
          <p:cNvPr id="25" name="Shape 244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312216" y="3330378"/>
            <a:ext cx="155244" cy="127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Lato" panose="020F0502020204030203" pitchFamily="34" charset="0"/>
              <a:sym typeface="Gill Sans"/>
            </a:endParaRPr>
          </a:p>
        </p:txBody>
      </p:sp>
      <p:sp>
        <p:nvSpPr>
          <p:cNvPr id="26" name="TextBox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4133490" y="5193513"/>
            <a:ext cx="1248793" cy="262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>
                <a:latin typeface="+mj-ea"/>
                <a:ea typeface="+mj-ea"/>
                <a:cs typeface="Lato" panose="020F0502020204030203" pitchFamily="34" charset="0"/>
              </a:rPr>
              <a:t>Write your title</a:t>
            </a:r>
          </a:p>
        </p:txBody>
      </p:sp>
      <p:sp>
        <p:nvSpPr>
          <p:cNvPr id="27" name="TextBox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4133490" y="5454446"/>
            <a:ext cx="1597185" cy="483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Lorem ipsum dolor amet </a:t>
            </a:r>
          </a:p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consectetur adipiscing.</a:t>
            </a:r>
          </a:p>
        </p:txBody>
      </p:sp>
      <p:sp>
        <p:nvSpPr>
          <p:cNvPr id="28" name="Oval 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211266" y="4724029"/>
            <a:ext cx="357143" cy="3571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  <a:cs typeface="Lato" panose="020F0502020204030203" pitchFamily="34" charset="0"/>
            </a:endParaRPr>
          </a:p>
        </p:txBody>
      </p:sp>
      <p:sp>
        <p:nvSpPr>
          <p:cNvPr id="29" name="Shape 246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312216" y="4853208"/>
            <a:ext cx="155244" cy="98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5"/>
                  <a:pt x="982" y="10800"/>
                </a:cubicBezTo>
                <a:cubicBezTo>
                  <a:pt x="982" y="8155"/>
                  <a:pt x="5378" y="1543"/>
                  <a:pt x="10800" y="1543"/>
                </a:cubicBezTo>
                <a:cubicBezTo>
                  <a:pt x="16223" y="1543"/>
                  <a:pt x="20618" y="8155"/>
                  <a:pt x="20618" y="10800"/>
                </a:cubicBezTo>
                <a:cubicBezTo>
                  <a:pt x="20618" y="13445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09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09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0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0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3"/>
                  <a:pt x="9327" y="10800"/>
                </a:cubicBezTo>
                <a:cubicBezTo>
                  <a:pt x="9327" y="12078"/>
                  <a:pt x="9987" y="13114"/>
                  <a:pt x="10800" y="13114"/>
                </a:cubicBezTo>
                <a:cubicBezTo>
                  <a:pt x="11613" y="13114"/>
                  <a:pt x="12273" y="12078"/>
                  <a:pt x="12273" y="10800"/>
                </a:cubicBezTo>
                <a:cubicBezTo>
                  <a:pt x="12273" y="9523"/>
                  <a:pt x="11613" y="8486"/>
                  <a:pt x="10800" y="848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Lato" panose="020F0502020204030203" pitchFamily="34" charset="0"/>
              <a:sym typeface="Gill Sans"/>
            </a:endParaRPr>
          </a:p>
        </p:txBody>
      </p:sp>
      <p:sp>
        <p:nvSpPr>
          <p:cNvPr id="30" name="TextBox 2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899456" y="5193513"/>
            <a:ext cx="1248793" cy="262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>
                <a:latin typeface="+mj-ea"/>
                <a:ea typeface="+mj-ea"/>
                <a:cs typeface="Lato" panose="020F0502020204030203" pitchFamily="34" charset="0"/>
              </a:rPr>
              <a:t>Write your title</a:t>
            </a:r>
          </a:p>
        </p:txBody>
      </p:sp>
      <p:sp>
        <p:nvSpPr>
          <p:cNvPr id="31" name="TextBox 2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899456" y="5454446"/>
            <a:ext cx="1597185" cy="483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Lorem ipsum dolor amet </a:t>
            </a:r>
          </a:p>
          <a:p>
            <a:pPr>
              <a:lnSpc>
                <a:spcPct val="140000"/>
              </a:lnSpc>
            </a:pPr>
            <a:r>
              <a:rPr lang="en-US" sz="1100">
                <a:solidFill>
                  <a:schemeClr val="tx2"/>
                </a:solidFill>
                <a:latin typeface="+mj-ea"/>
                <a:ea typeface="+mj-ea"/>
                <a:cs typeface="Lato" panose="020F0502020204030203" pitchFamily="34" charset="0"/>
              </a:rPr>
              <a:t>consectetur adipiscing.</a:t>
            </a:r>
          </a:p>
        </p:txBody>
      </p:sp>
      <p:sp>
        <p:nvSpPr>
          <p:cNvPr id="32" name="Oval 2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977232" y="4724029"/>
            <a:ext cx="357143" cy="3571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  <a:cs typeface="Lato" panose="020F0502020204030203" pitchFamily="34" charset="0"/>
            </a:endParaRPr>
          </a:p>
        </p:txBody>
      </p:sp>
      <p:sp>
        <p:nvSpPr>
          <p:cNvPr id="33" name="Shape 247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113243" y="4830197"/>
            <a:ext cx="84682" cy="155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Lato" panose="020F0502020204030203" pitchFamily="34" charset="0"/>
              <a:sym typeface="Gill Sans"/>
            </a:endParaRP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077542" y="1368318"/>
            <a:ext cx="4788821" cy="211484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303024" y="4819203"/>
            <a:ext cx="6727931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Visual</a:t>
            </a:r>
          </a:p>
        </p:txBody>
      </p:sp>
      <p:sp>
        <p:nvSpPr>
          <p:cNvPr id="29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288191" y="4957770"/>
            <a:ext cx="900004" cy="1877796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rot="10800000">
            <a:off x="11028430" y="13638"/>
            <a:ext cx="900004" cy="1877796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" name="图片占位符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4" name="Group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2194414" y="761904"/>
            <a:ext cx="6603612" cy="5734889"/>
            <a:chOff x="8147039" y="1580777"/>
            <a:chExt cx="6940359" cy="7498797"/>
          </a:xfrm>
        </p:grpSpPr>
        <p:sp>
          <p:nvSpPr>
            <p:cNvPr id="17" name="Rectangle 16"/>
            <p:cNvSpPr/>
            <p:nvPr/>
          </p:nvSpPr>
          <p:spPr>
            <a:xfrm>
              <a:off x="8147039" y="1580777"/>
              <a:ext cx="2313710" cy="29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42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V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525333" y="3122515"/>
              <a:ext cx="2313710" cy="29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2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</a:t>
              </a:r>
              <a:endParaRPr lang="en-ID" sz="142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475050" y="1990589"/>
              <a:ext cx="2313710" cy="29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2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S</a:t>
              </a:r>
              <a:endParaRPr lang="en-ID" sz="142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2020091" y="2917442"/>
              <a:ext cx="2313710" cy="29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2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U</a:t>
              </a:r>
              <a:endParaRPr lang="en-ID" sz="142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977513" y="4684379"/>
              <a:ext cx="2313710" cy="29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2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</a:t>
              </a:r>
              <a:endParaRPr lang="en-ID" sz="142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2773688" y="6082395"/>
              <a:ext cx="2313710" cy="2997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29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</a:t>
              </a:r>
              <a:endParaRPr lang="en-ID" sz="1429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Rectangle 3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215539" y="2708383"/>
            <a:ext cx="333714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quis nostrud exerci tation ullamcorper suscipit lobortis nisl ut aliquip ex ea commodo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3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215540" y="3492041"/>
            <a:ext cx="3716299" cy="326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</a:t>
            </a:r>
            <a:r>
              <a:rPr lang="id-ID" sz="140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</a:t>
            </a:r>
            <a:endParaRPr lang="en-US" sz="1400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6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8347723" y="3881995"/>
            <a:ext cx="869563" cy="142631"/>
            <a:chOff x="9395730" y="4795397"/>
            <a:chExt cx="869563" cy="142630"/>
          </a:xfrm>
        </p:grpSpPr>
        <p:sp>
          <p:nvSpPr>
            <p:cNvPr id="31" name="Star: 5 Points 67"/>
            <p:cNvSpPr/>
            <p:nvPr/>
          </p:nvSpPr>
          <p:spPr>
            <a:xfrm>
              <a:off x="9395730" y="4799232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Star: 5 Points 68"/>
            <p:cNvSpPr/>
            <p:nvPr/>
          </p:nvSpPr>
          <p:spPr>
            <a:xfrm>
              <a:off x="9579295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Star: 5 Points 69"/>
            <p:cNvSpPr/>
            <p:nvPr/>
          </p:nvSpPr>
          <p:spPr>
            <a:xfrm>
              <a:off x="9762860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Star: 5 Points 70"/>
            <p:cNvSpPr/>
            <p:nvPr/>
          </p:nvSpPr>
          <p:spPr>
            <a:xfrm>
              <a:off x="9946425" y="4795398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Star: 5 Points 71"/>
            <p:cNvSpPr/>
            <p:nvPr/>
          </p:nvSpPr>
          <p:spPr>
            <a:xfrm>
              <a:off x="10126498" y="4795397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>
            <a:off x="9597500" y="3990109"/>
            <a:ext cx="2032751" cy="2867891"/>
            <a:chOff x="2309" y="0"/>
            <a:chExt cx="3062" cy="4320"/>
          </a:xfrm>
        </p:grpSpPr>
        <p:sp>
          <p:nvSpPr>
            <p:cNvPr id="3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09" y="0"/>
              <a:ext cx="3062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3911" y="16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722" y="1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436" y="21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9"/>
            <p:cNvSpPr>
              <a:spLocks noChangeArrowheads="1"/>
            </p:cNvSpPr>
            <p:nvPr/>
          </p:nvSpPr>
          <p:spPr bwMode="auto">
            <a:xfrm>
              <a:off x="3615" y="2039"/>
              <a:ext cx="1" cy="1"/>
            </a:xfrm>
            <a:prstGeom prst="rect">
              <a:avLst/>
            </a:pr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4626" y="24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4689" y="22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4457" y="1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4045" y="15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4372" y="2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4035" y="16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AA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2978" y="2252"/>
              <a:ext cx="1009" cy="1384"/>
            </a:xfrm>
            <a:custGeom>
              <a:avLst/>
              <a:gdLst>
                <a:gd name="T0" fmla="*/ 510 w 519"/>
                <a:gd name="T1" fmla="*/ 325 h 712"/>
                <a:gd name="T2" fmla="*/ 474 w 519"/>
                <a:gd name="T3" fmla="*/ 438 h 712"/>
                <a:gd name="T4" fmla="*/ 256 w 519"/>
                <a:gd name="T5" fmla="*/ 488 h 712"/>
                <a:gd name="T6" fmla="*/ 369 w 519"/>
                <a:gd name="T7" fmla="*/ 703 h 712"/>
                <a:gd name="T8" fmla="*/ 303 w 519"/>
                <a:gd name="T9" fmla="*/ 708 h 712"/>
                <a:gd name="T10" fmla="*/ 182 w 519"/>
                <a:gd name="T11" fmla="*/ 711 h 712"/>
                <a:gd name="T12" fmla="*/ 131 w 519"/>
                <a:gd name="T13" fmla="*/ 708 h 712"/>
                <a:gd name="T14" fmla="*/ 113 w 519"/>
                <a:gd name="T15" fmla="*/ 706 h 712"/>
                <a:gd name="T16" fmla="*/ 99 w 519"/>
                <a:gd name="T17" fmla="*/ 702 h 712"/>
                <a:gd name="T18" fmla="*/ 84 w 519"/>
                <a:gd name="T19" fmla="*/ 697 h 712"/>
                <a:gd name="T20" fmla="*/ 74 w 519"/>
                <a:gd name="T21" fmla="*/ 693 h 712"/>
                <a:gd name="T22" fmla="*/ 63 w 519"/>
                <a:gd name="T23" fmla="*/ 689 h 712"/>
                <a:gd name="T24" fmla="*/ 56 w 519"/>
                <a:gd name="T25" fmla="*/ 685 h 712"/>
                <a:gd name="T26" fmla="*/ 49 w 519"/>
                <a:gd name="T27" fmla="*/ 681 h 712"/>
                <a:gd name="T28" fmla="*/ 42 w 519"/>
                <a:gd name="T29" fmla="*/ 676 h 712"/>
                <a:gd name="T30" fmla="*/ 38 w 519"/>
                <a:gd name="T31" fmla="*/ 673 h 712"/>
                <a:gd name="T32" fmla="*/ 34 w 519"/>
                <a:gd name="T33" fmla="*/ 668 h 712"/>
                <a:gd name="T34" fmla="*/ 30 w 519"/>
                <a:gd name="T35" fmla="*/ 664 h 712"/>
                <a:gd name="T36" fmla="*/ 25 w 519"/>
                <a:gd name="T37" fmla="*/ 657 h 712"/>
                <a:gd name="T38" fmla="*/ 21 w 519"/>
                <a:gd name="T39" fmla="*/ 652 h 712"/>
                <a:gd name="T40" fmla="*/ 16 w 519"/>
                <a:gd name="T41" fmla="*/ 643 h 712"/>
                <a:gd name="T42" fmla="*/ 13 w 519"/>
                <a:gd name="T43" fmla="*/ 636 h 712"/>
                <a:gd name="T44" fmla="*/ 8 w 519"/>
                <a:gd name="T45" fmla="*/ 622 h 712"/>
                <a:gd name="T46" fmla="*/ 4 w 519"/>
                <a:gd name="T47" fmla="*/ 600 h 712"/>
                <a:gd name="T48" fmla="*/ 2 w 519"/>
                <a:gd name="T49" fmla="*/ 516 h 712"/>
                <a:gd name="T50" fmla="*/ 5 w 519"/>
                <a:gd name="T51" fmla="*/ 438 h 712"/>
                <a:gd name="T52" fmla="*/ 9 w 519"/>
                <a:gd name="T53" fmla="*/ 385 h 712"/>
                <a:gd name="T54" fmla="*/ 13 w 519"/>
                <a:gd name="T55" fmla="*/ 348 h 712"/>
                <a:gd name="T56" fmla="*/ 18 w 519"/>
                <a:gd name="T57" fmla="*/ 311 h 712"/>
                <a:gd name="T58" fmla="*/ 21 w 519"/>
                <a:gd name="T59" fmla="*/ 291 h 712"/>
                <a:gd name="T60" fmla="*/ 26 w 519"/>
                <a:gd name="T61" fmla="*/ 271 h 712"/>
                <a:gd name="T62" fmla="*/ 30 w 519"/>
                <a:gd name="T63" fmla="*/ 259 h 712"/>
                <a:gd name="T64" fmla="*/ 35 w 519"/>
                <a:gd name="T65" fmla="*/ 247 h 712"/>
                <a:gd name="T66" fmla="*/ 38 w 519"/>
                <a:gd name="T67" fmla="*/ 238 h 712"/>
                <a:gd name="T68" fmla="*/ 43 w 519"/>
                <a:gd name="T69" fmla="*/ 228 h 712"/>
                <a:gd name="T70" fmla="*/ 47 w 519"/>
                <a:gd name="T71" fmla="*/ 222 h 712"/>
                <a:gd name="T72" fmla="*/ 52 w 519"/>
                <a:gd name="T73" fmla="*/ 215 h 712"/>
                <a:gd name="T74" fmla="*/ 57 w 519"/>
                <a:gd name="T75" fmla="*/ 209 h 712"/>
                <a:gd name="T76" fmla="*/ 64 w 519"/>
                <a:gd name="T77" fmla="*/ 203 h 712"/>
                <a:gd name="T78" fmla="*/ 69 w 519"/>
                <a:gd name="T79" fmla="*/ 199 h 712"/>
                <a:gd name="T80" fmla="*/ 77 w 519"/>
                <a:gd name="T81" fmla="*/ 194 h 712"/>
                <a:gd name="T82" fmla="*/ 84 w 519"/>
                <a:gd name="T83" fmla="*/ 190 h 712"/>
                <a:gd name="T84" fmla="*/ 92 w 519"/>
                <a:gd name="T85" fmla="*/ 186 h 712"/>
                <a:gd name="T86" fmla="*/ 101 w 519"/>
                <a:gd name="T87" fmla="*/ 182 h 712"/>
                <a:gd name="T88" fmla="*/ 110 w 519"/>
                <a:gd name="T89" fmla="*/ 177 h 712"/>
                <a:gd name="T90" fmla="*/ 117 w 519"/>
                <a:gd name="T91" fmla="*/ 173 h 712"/>
                <a:gd name="T92" fmla="*/ 124 w 519"/>
                <a:gd name="T93" fmla="*/ 168 h 712"/>
                <a:gd name="T94" fmla="*/ 129 w 519"/>
                <a:gd name="T95" fmla="*/ 165 h 712"/>
                <a:gd name="T96" fmla="*/ 138 w 519"/>
                <a:gd name="T97" fmla="*/ 158 h 712"/>
                <a:gd name="T98" fmla="*/ 141 w 519"/>
                <a:gd name="T99" fmla="*/ 155 h 712"/>
                <a:gd name="T100" fmla="*/ 147 w 519"/>
                <a:gd name="T101" fmla="*/ 149 h 712"/>
                <a:gd name="T102" fmla="*/ 150 w 519"/>
                <a:gd name="T103" fmla="*/ 144 h 712"/>
                <a:gd name="T104" fmla="*/ 155 w 519"/>
                <a:gd name="T105" fmla="*/ 135 h 712"/>
                <a:gd name="T106" fmla="*/ 159 w 519"/>
                <a:gd name="T107" fmla="*/ 86 h 712"/>
                <a:gd name="T108" fmla="*/ 161 w 519"/>
                <a:gd name="T109" fmla="*/ 37 h 712"/>
                <a:gd name="T110" fmla="*/ 165 w 519"/>
                <a:gd name="T111" fmla="*/ 24 h 712"/>
                <a:gd name="T112" fmla="*/ 170 w 519"/>
                <a:gd name="T113" fmla="*/ 12 h 712"/>
                <a:gd name="T114" fmla="*/ 178 w 519"/>
                <a:gd name="T115" fmla="*/ 8 h 712"/>
                <a:gd name="T116" fmla="*/ 190 w 519"/>
                <a:gd name="T117" fmla="*/ 3 h 712"/>
                <a:gd name="T118" fmla="*/ 214 w 519"/>
                <a:gd name="T119" fmla="*/ 0 h 712"/>
                <a:gd name="T120" fmla="*/ 289 w 519"/>
                <a:gd name="T121" fmla="*/ 27 h 712"/>
                <a:gd name="T122" fmla="*/ 328 w 519"/>
                <a:gd name="T123" fmla="*/ 135 h 712"/>
                <a:gd name="T124" fmla="*/ 435 w 519"/>
                <a:gd name="T125" fmla="*/ 166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9" h="712">
                  <a:moveTo>
                    <a:pt x="435" y="167"/>
                  </a:moveTo>
                  <a:cubicBezTo>
                    <a:pt x="430" y="174"/>
                    <a:pt x="433" y="181"/>
                    <a:pt x="441" y="184"/>
                  </a:cubicBezTo>
                  <a:cubicBezTo>
                    <a:pt x="450" y="188"/>
                    <a:pt x="460" y="187"/>
                    <a:pt x="469" y="186"/>
                  </a:cubicBezTo>
                  <a:cubicBezTo>
                    <a:pt x="470" y="186"/>
                    <a:pt x="471" y="186"/>
                    <a:pt x="473" y="186"/>
                  </a:cubicBezTo>
                  <a:cubicBezTo>
                    <a:pt x="485" y="196"/>
                    <a:pt x="496" y="209"/>
                    <a:pt x="501" y="225"/>
                  </a:cubicBezTo>
                  <a:cubicBezTo>
                    <a:pt x="507" y="240"/>
                    <a:pt x="510" y="257"/>
                    <a:pt x="510" y="273"/>
                  </a:cubicBezTo>
                  <a:cubicBezTo>
                    <a:pt x="510" y="291"/>
                    <a:pt x="510" y="308"/>
                    <a:pt x="510" y="325"/>
                  </a:cubicBezTo>
                  <a:cubicBezTo>
                    <a:pt x="510" y="348"/>
                    <a:pt x="512" y="371"/>
                    <a:pt x="514" y="394"/>
                  </a:cubicBezTo>
                  <a:cubicBezTo>
                    <a:pt x="514" y="398"/>
                    <a:pt x="517" y="399"/>
                    <a:pt x="519" y="401"/>
                  </a:cubicBezTo>
                  <a:cubicBezTo>
                    <a:pt x="519" y="402"/>
                    <a:pt x="519" y="402"/>
                    <a:pt x="519" y="403"/>
                  </a:cubicBezTo>
                  <a:cubicBezTo>
                    <a:pt x="513" y="405"/>
                    <a:pt x="507" y="405"/>
                    <a:pt x="501" y="405"/>
                  </a:cubicBezTo>
                  <a:cubicBezTo>
                    <a:pt x="493" y="406"/>
                    <a:pt x="486" y="407"/>
                    <a:pt x="478" y="409"/>
                  </a:cubicBezTo>
                  <a:cubicBezTo>
                    <a:pt x="471" y="411"/>
                    <a:pt x="469" y="415"/>
                    <a:pt x="470" y="422"/>
                  </a:cubicBezTo>
                  <a:cubicBezTo>
                    <a:pt x="470" y="428"/>
                    <a:pt x="472" y="433"/>
                    <a:pt x="474" y="438"/>
                  </a:cubicBezTo>
                  <a:cubicBezTo>
                    <a:pt x="475" y="443"/>
                    <a:pt x="475" y="444"/>
                    <a:pt x="469" y="445"/>
                  </a:cubicBezTo>
                  <a:cubicBezTo>
                    <a:pt x="460" y="445"/>
                    <a:pt x="451" y="445"/>
                    <a:pt x="442" y="445"/>
                  </a:cubicBezTo>
                  <a:cubicBezTo>
                    <a:pt x="436" y="444"/>
                    <a:pt x="430" y="445"/>
                    <a:pt x="424" y="446"/>
                  </a:cubicBezTo>
                  <a:cubicBezTo>
                    <a:pt x="398" y="450"/>
                    <a:pt x="373" y="457"/>
                    <a:pt x="348" y="463"/>
                  </a:cubicBezTo>
                  <a:cubicBezTo>
                    <a:pt x="338" y="465"/>
                    <a:pt x="329" y="463"/>
                    <a:pt x="320" y="464"/>
                  </a:cubicBezTo>
                  <a:cubicBezTo>
                    <a:pt x="311" y="465"/>
                    <a:pt x="303" y="466"/>
                    <a:pt x="295" y="470"/>
                  </a:cubicBezTo>
                  <a:cubicBezTo>
                    <a:pt x="282" y="476"/>
                    <a:pt x="269" y="481"/>
                    <a:pt x="256" y="488"/>
                  </a:cubicBezTo>
                  <a:cubicBezTo>
                    <a:pt x="246" y="493"/>
                    <a:pt x="238" y="500"/>
                    <a:pt x="230" y="509"/>
                  </a:cubicBezTo>
                  <a:cubicBezTo>
                    <a:pt x="225" y="514"/>
                    <a:pt x="224" y="521"/>
                    <a:pt x="224" y="527"/>
                  </a:cubicBezTo>
                  <a:cubicBezTo>
                    <a:pt x="224" y="545"/>
                    <a:pt x="226" y="562"/>
                    <a:pt x="230" y="579"/>
                  </a:cubicBezTo>
                  <a:cubicBezTo>
                    <a:pt x="231" y="587"/>
                    <a:pt x="235" y="594"/>
                    <a:pt x="241" y="600"/>
                  </a:cubicBezTo>
                  <a:cubicBezTo>
                    <a:pt x="264" y="623"/>
                    <a:pt x="287" y="644"/>
                    <a:pt x="312" y="664"/>
                  </a:cubicBezTo>
                  <a:cubicBezTo>
                    <a:pt x="326" y="677"/>
                    <a:pt x="343" y="685"/>
                    <a:pt x="359" y="695"/>
                  </a:cubicBezTo>
                  <a:cubicBezTo>
                    <a:pt x="362" y="698"/>
                    <a:pt x="366" y="700"/>
                    <a:pt x="369" y="703"/>
                  </a:cubicBezTo>
                  <a:cubicBezTo>
                    <a:pt x="370" y="703"/>
                    <a:pt x="373" y="705"/>
                    <a:pt x="369" y="706"/>
                  </a:cubicBezTo>
                  <a:cubicBezTo>
                    <a:pt x="355" y="706"/>
                    <a:pt x="340" y="706"/>
                    <a:pt x="325" y="706"/>
                  </a:cubicBezTo>
                  <a:cubicBezTo>
                    <a:pt x="323" y="706"/>
                    <a:pt x="321" y="706"/>
                    <a:pt x="319" y="707"/>
                  </a:cubicBezTo>
                  <a:cubicBezTo>
                    <a:pt x="319" y="707"/>
                    <a:pt x="319" y="707"/>
                    <a:pt x="319" y="707"/>
                  </a:cubicBezTo>
                  <a:cubicBezTo>
                    <a:pt x="315" y="709"/>
                    <a:pt x="309" y="706"/>
                    <a:pt x="304" y="708"/>
                  </a:cubicBezTo>
                  <a:cubicBezTo>
                    <a:pt x="304" y="708"/>
                    <a:pt x="304" y="708"/>
                    <a:pt x="304" y="708"/>
                  </a:cubicBezTo>
                  <a:cubicBezTo>
                    <a:pt x="303" y="708"/>
                    <a:pt x="303" y="708"/>
                    <a:pt x="303" y="708"/>
                  </a:cubicBezTo>
                  <a:cubicBezTo>
                    <a:pt x="299" y="710"/>
                    <a:pt x="295" y="708"/>
                    <a:pt x="291" y="709"/>
                  </a:cubicBezTo>
                  <a:cubicBezTo>
                    <a:pt x="290" y="709"/>
                    <a:pt x="290" y="709"/>
                    <a:pt x="290" y="709"/>
                  </a:cubicBezTo>
                  <a:cubicBezTo>
                    <a:pt x="290" y="709"/>
                    <a:pt x="290" y="709"/>
                    <a:pt x="290" y="709"/>
                  </a:cubicBezTo>
                  <a:cubicBezTo>
                    <a:pt x="285" y="711"/>
                    <a:pt x="281" y="709"/>
                    <a:pt x="276" y="711"/>
                  </a:cubicBezTo>
                  <a:cubicBezTo>
                    <a:pt x="275" y="711"/>
                    <a:pt x="275" y="711"/>
                    <a:pt x="274" y="711"/>
                  </a:cubicBezTo>
                  <a:cubicBezTo>
                    <a:pt x="273" y="712"/>
                    <a:pt x="271" y="711"/>
                    <a:pt x="270" y="711"/>
                  </a:cubicBezTo>
                  <a:cubicBezTo>
                    <a:pt x="241" y="711"/>
                    <a:pt x="212" y="711"/>
                    <a:pt x="182" y="711"/>
                  </a:cubicBezTo>
                  <a:cubicBezTo>
                    <a:pt x="181" y="711"/>
                    <a:pt x="180" y="712"/>
                    <a:pt x="178" y="711"/>
                  </a:cubicBezTo>
                  <a:cubicBezTo>
                    <a:pt x="177" y="711"/>
                    <a:pt x="176" y="711"/>
                    <a:pt x="175" y="711"/>
                  </a:cubicBezTo>
                  <a:cubicBezTo>
                    <a:pt x="168" y="709"/>
                    <a:pt x="161" y="710"/>
                    <a:pt x="154" y="710"/>
                  </a:cubicBezTo>
                  <a:cubicBezTo>
                    <a:pt x="152" y="710"/>
                    <a:pt x="150" y="711"/>
                    <a:pt x="148" y="709"/>
                  </a:cubicBezTo>
                  <a:cubicBezTo>
                    <a:pt x="147" y="709"/>
                    <a:pt x="146" y="709"/>
                    <a:pt x="145" y="709"/>
                  </a:cubicBezTo>
                  <a:cubicBezTo>
                    <a:pt x="141" y="708"/>
                    <a:pt x="136" y="710"/>
                    <a:pt x="132" y="708"/>
                  </a:cubicBezTo>
                  <a:cubicBezTo>
                    <a:pt x="131" y="708"/>
                    <a:pt x="131" y="708"/>
                    <a:pt x="131" y="708"/>
                  </a:cubicBezTo>
                  <a:cubicBezTo>
                    <a:pt x="131" y="708"/>
                    <a:pt x="131" y="708"/>
                    <a:pt x="131" y="708"/>
                  </a:cubicBezTo>
                  <a:cubicBezTo>
                    <a:pt x="128" y="707"/>
                    <a:pt x="125" y="708"/>
                    <a:pt x="122" y="707"/>
                  </a:cubicBezTo>
                  <a:cubicBezTo>
                    <a:pt x="121" y="707"/>
                    <a:pt x="121" y="707"/>
                    <a:pt x="121" y="707"/>
                  </a:cubicBezTo>
                  <a:cubicBezTo>
                    <a:pt x="121" y="707"/>
                    <a:pt x="121" y="707"/>
                    <a:pt x="121" y="707"/>
                  </a:cubicBezTo>
                  <a:cubicBezTo>
                    <a:pt x="119" y="706"/>
                    <a:pt x="116" y="707"/>
                    <a:pt x="114" y="706"/>
                  </a:cubicBezTo>
                  <a:cubicBezTo>
                    <a:pt x="114" y="706"/>
                    <a:pt x="114" y="706"/>
                    <a:pt x="114" y="706"/>
                  </a:cubicBezTo>
                  <a:cubicBezTo>
                    <a:pt x="113" y="706"/>
                    <a:pt x="113" y="706"/>
                    <a:pt x="113" y="706"/>
                  </a:cubicBezTo>
                  <a:cubicBezTo>
                    <a:pt x="112" y="704"/>
                    <a:pt x="110" y="706"/>
                    <a:pt x="108" y="704"/>
                  </a:cubicBezTo>
                  <a:cubicBezTo>
                    <a:pt x="108" y="704"/>
                    <a:pt x="108" y="704"/>
                    <a:pt x="108" y="704"/>
                  </a:cubicBezTo>
                  <a:cubicBezTo>
                    <a:pt x="107" y="703"/>
                    <a:pt x="105" y="705"/>
                    <a:pt x="103" y="703"/>
                  </a:cubicBezTo>
                  <a:cubicBezTo>
                    <a:pt x="103" y="703"/>
                    <a:pt x="103" y="703"/>
                    <a:pt x="103" y="703"/>
                  </a:cubicBezTo>
                  <a:cubicBezTo>
                    <a:pt x="103" y="703"/>
                    <a:pt x="103" y="703"/>
                    <a:pt x="103" y="703"/>
                  </a:cubicBezTo>
                  <a:cubicBezTo>
                    <a:pt x="101" y="702"/>
                    <a:pt x="100" y="703"/>
                    <a:pt x="99" y="702"/>
                  </a:cubicBezTo>
                  <a:cubicBezTo>
                    <a:pt x="99" y="702"/>
                    <a:pt x="99" y="702"/>
                    <a:pt x="99" y="702"/>
                  </a:cubicBezTo>
                  <a:cubicBezTo>
                    <a:pt x="98" y="701"/>
                    <a:pt x="96" y="702"/>
                    <a:pt x="95" y="701"/>
                  </a:cubicBezTo>
                  <a:cubicBezTo>
                    <a:pt x="95" y="701"/>
                    <a:pt x="95" y="701"/>
                    <a:pt x="95" y="701"/>
                  </a:cubicBezTo>
                  <a:cubicBezTo>
                    <a:pt x="94" y="700"/>
                    <a:pt x="92" y="701"/>
                    <a:pt x="91" y="700"/>
                  </a:cubicBezTo>
                  <a:cubicBezTo>
                    <a:pt x="91" y="700"/>
                    <a:pt x="91" y="700"/>
                    <a:pt x="91" y="700"/>
                  </a:cubicBezTo>
                  <a:cubicBezTo>
                    <a:pt x="90" y="698"/>
                    <a:pt x="88" y="699"/>
                    <a:pt x="88" y="698"/>
                  </a:cubicBezTo>
                  <a:cubicBezTo>
                    <a:pt x="88" y="698"/>
                    <a:pt x="88" y="698"/>
                    <a:pt x="88" y="698"/>
                  </a:cubicBezTo>
                  <a:cubicBezTo>
                    <a:pt x="87" y="697"/>
                    <a:pt x="85" y="698"/>
                    <a:pt x="84" y="697"/>
                  </a:cubicBezTo>
                  <a:cubicBezTo>
                    <a:pt x="84" y="697"/>
                    <a:pt x="84" y="697"/>
                    <a:pt x="84" y="697"/>
                  </a:cubicBezTo>
                  <a:cubicBezTo>
                    <a:pt x="83" y="696"/>
                    <a:pt x="82" y="697"/>
                    <a:pt x="81" y="696"/>
                  </a:cubicBezTo>
                  <a:cubicBezTo>
                    <a:pt x="81" y="696"/>
                    <a:pt x="81" y="696"/>
                    <a:pt x="81" y="696"/>
                  </a:cubicBezTo>
                  <a:cubicBezTo>
                    <a:pt x="80" y="695"/>
                    <a:pt x="79" y="696"/>
                    <a:pt x="78" y="695"/>
                  </a:cubicBezTo>
                  <a:cubicBezTo>
                    <a:pt x="78" y="695"/>
                    <a:pt x="78" y="695"/>
                    <a:pt x="78" y="695"/>
                  </a:cubicBezTo>
                  <a:cubicBezTo>
                    <a:pt x="77" y="694"/>
                    <a:pt x="76" y="694"/>
                    <a:pt x="75" y="694"/>
                  </a:cubicBezTo>
                  <a:cubicBezTo>
                    <a:pt x="75" y="693"/>
                    <a:pt x="75" y="693"/>
                    <a:pt x="74" y="693"/>
                  </a:cubicBezTo>
                  <a:cubicBezTo>
                    <a:pt x="73" y="693"/>
                    <a:pt x="72" y="693"/>
                    <a:pt x="72" y="692"/>
                  </a:cubicBezTo>
                  <a:cubicBezTo>
                    <a:pt x="72" y="692"/>
                    <a:pt x="72" y="692"/>
                    <a:pt x="72" y="692"/>
                  </a:cubicBezTo>
                  <a:cubicBezTo>
                    <a:pt x="71" y="691"/>
                    <a:pt x="69" y="692"/>
                    <a:pt x="68" y="691"/>
                  </a:cubicBezTo>
                  <a:cubicBezTo>
                    <a:pt x="68" y="691"/>
                    <a:pt x="68" y="691"/>
                    <a:pt x="68" y="691"/>
                  </a:cubicBezTo>
                  <a:cubicBezTo>
                    <a:pt x="67" y="690"/>
                    <a:pt x="66" y="690"/>
                    <a:pt x="65" y="690"/>
                  </a:cubicBezTo>
                  <a:cubicBezTo>
                    <a:pt x="65" y="690"/>
                    <a:pt x="65" y="690"/>
                    <a:pt x="65" y="690"/>
                  </a:cubicBezTo>
                  <a:cubicBezTo>
                    <a:pt x="65" y="689"/>
                    <a:pt x="64" y="689"/>
                    <a:pt x="63" y="689"/>
                  </a:cubicBezTo>
                  <a:cubicBezTo>
                    <a:pt x="63" y="688"/>
                    <a:pt x="63" y="688"/>
                    <a:pt x="63" y="688"/>
                  </a:cubicBezTo>
                  <a:cubicBezTo>
                    <a:pt x="62" y="688"/>
                    <a:pt x="62" y="688"/>
                    <a:pt x="62" y="688"/>
                  </a:cubicBezTo>
                  <a:cubicBezTo>
                    <a:pt x="61" y="688"/>
                    <a:pt x="61" y="688"/>
                    <a:pt x="61" y="687"/>
                  </a:cubicBezTo>
                  <a:cubicBezTo>
                    <a:pt x="60" y="687"/>
                    <a:pt x="60" y="687"/>
                    <a:pt x="60" y="687"/>
                  </a:cubicBezTo>
                  <a:cubicBezTo>
                    <a:pt x="59" y="687"/>
                    <a:pt x="59" y="687"/>
                    <a:pt x="58" y="686"/>
                  </a:cubicBezTo>
                  <a:cubicBezTo>
                    <a:pt x="58" y="686"/>
                    <a:pt x="57" y="686"/>
                    <a:pt x="57" y="686"/>
                  </a:cubicBezTo>
                  <a:cubicBezTo>
                    <a:pt x="57" y="686"/>
                    <a:pt x="56" y="685"/>
                    <a:pt x="56" y="685"/>
                  </a:cubicBezTo>
                  <a:cubicBezTo>
                    <a:pt x="56" y="685"/>
                    <a:pt x="56" y="685"/>
                    <a:pt x="56" y="685"/>
                  </a:cubicBezTo>
                  <a:cubicBezTo>
                    <a:pt x="55" y="684"/>
                    <a:pt x="54" y="684"/>
                    <a:pt x="53" y="684"/>
                  </a:cubicBezTo>
                  <a:cubicBezTo>
                    <a:pt x="53" y="684"/>
                    <a:pt x="53" y="684"/>
                    <a:pt x="53" y="684"/>
                  </a:cubicBezTo>
                  <a:cubicBezTo>
                    <a:pt x="52" y="683"/>
                    <a:pt x="51" y="683"/>
                    <a:pt x="51" y="682"/>
                  </a:cubicBezTo>
                  <a:cubicBezTo>
                    <a:pt x="51" y="682"/>
                    <a:pt x="51" y="682"/>
                    <a:pt x="51" y="682"/>
                  </a:cubicBezTo>
                  <a:cubicBezTo>
                    <a:pt x="50" y="682"/>
                    <a:pt x="50" y="682"/>
                    <a:pt x="49" y="681"/>
                  </a:cubicBezTo>
                  <a:cubicBezTo>
                    <a:pt x="49" y="681"/>
                    <a:pt x="49" y="681"/>
                    <a:pt x="49" y="681"/>
                  </a:cubicBezTo>
                  <a:cubicBezTo>
                    <a:pt x="49" y="680"/>
                    <a:pt x="48" y="681"/>
                    <a:pt x="47" y="680"/>
                  </a:cubicBezTo>
                  <a:cubicBezTo>
                    <a:pt x="47" y="680"/>
                    <a:pt x="47" y="680"/>
                    <a:pt x="47" y="680"/>
                  </a:cubicBezTo>
                  <a:cubicBezTo>
                    <a:pt x="47" y="680"/>
                    <a:pt x="46" y="679"/>
                    <a:pt x="46" y="679"/>
                  </a:cubicBezTo>
                  <a:cubicBezTo>
                    <a:pt x="46" y="679"/>
                    <a:pt x="46" y="679"/>
                    <a:pt x="46" y="679"/>
                  </a:cubicBezTo>
                  <a:cubicBezTo>
                    <a:pt x="45" y="678"/>
                    <a:pt x="45" y="678"/>
                    <a:pt x="45" y="678"/>
                  </a:cubicBezTo>
                  <a:cubicBezTo>
                    <a:pt x="44" y="678"/>
                    <a:pt x="44" y="678"/>
                    <a:pt x="44" y="678"/>
                  </a:cubicBezTo>
                  <a:cubicBezTo>
                    <a:pt x="44" y="677"/>
                    <a:pt x="43" y="677"/>
                    <a:pt x="42" y="676"/>
                  </a:cubicBezTo>
                  <a:cubicBezTo>
                    <a:pt x="42" y="676"/>
                    <a:pt x="42" y="676"/>
                    <a:pt x="42" y="676"/>
                  </a:cubicBezTo>
                  <a:cubicBezTo>
                    <a:pt x="42" y="676"/>
                    <a:pt x="41" y="675"/>
                    <a:pt x="41" y="675"/>
                  </a:cubicBezTo>
                  <a:cubicBezTo>
                    <a:pt x="41" y="675"/>
                    <a:pt x="41" y="675"/>
                    <a:pt x="41" y="675"/>
                  </a:cubicBezTo>
                  <a:cubicBezTo>
                    <a:pt x="40" y="675"/>
                    <a:pt x="40" y="674"/>
                    <a:pt x="40" y="674"/>
                  </a:cubicBezTo>
                  <a:cubicBezTo>
                    <a:pt x="40" y="674"/>
                    <a:pt x="40" y="674"/>
                    <a:pt x="40" y="674"/>
                  </a:cubicBezTo>
                  <a:cubicBezTo>
                    <a:pt x="39" y="673"/>
                    <a:pt x="39" y="673"/>
                    <a:pt x="38" y="673"/>
                  </a:cubicBezTo>
                  <a:cubicBezTo>
                    <a:pt x="38" y="673"/>
                    <a:pt x="38" y="673"/>
                    <a:pt x="38" y="673"/>
                  </a:cubicBezTo>
                  <a:cubicBezTo>
                    <a:pt x="38" y="672"/>
                    <a:pt x="38" y="672"/>
                    <a:pt x="37" y="671"/>
                  </a:cubicBezTo>
                  <a:cubicBezTo>
                    <a:pt x="37" y="671"/>
                    <a:pt x="37" y="671"/>
                    <a:pt x="37" y="671"/>
                  </a:cubicBezTo>
                  <a:cubicBezTo>
                    <a:pt x="37" y="671"/>
                    <a:pt x="36" y="671"/>
                    <a:pt x="36" y="670"/>
                  </a:cubicBezTo>
                  <a:cubicBezTo>
                    <a:pt x="36" y="670"/>
                    <a:pt x="36" y="670"/>
                    <a:pt x="36" y="670"/>
                  </a:cubicBezTo>
                  <a:cubicBezTo>
                    <a:pt x="36" y="670"/>
                    <a:pt x="35" y="669"/>
                    <a:pt x="35" y="669"/>
                  </a:cubicBezTo>
                  <a:cubicBezTo>
                    <a:pt x="35" y="669"/>
                    <a:pt x="35" y="669"/>
                    <a:pt x="35" y="669"/>
                  </a:cubicBezTo>
                  <a:cubicBezTo>
                    <a:pt x="34" y="668"/>
                    <a:pt x="34" y="668"/>
                    <a:pt x="34" y="668"/>
                  </a:cubicBezTo>
                  <a:cubicBezTo>
                    <a:pt x="34" y="668"/>
                    <a:pt x="34" y="668"/>
                    <a:pt x="34" y="668"/>
                  </a:cubicBezTo>
                  <a:cubicBezTo>
                    <a:pt x="33" y="667"/>
                    <a:pt x="33" y="667"/>
                    <a:pt x="32" y="666"/>
                  </a:cubicBezTo>
                  <a:cubicBezTo>
                    <a:pt x="32" y="666"/>
                    <a:pt x="32" y="666"/>
                    <a:pt x="32" y="666"/>
                  </a:cubicBezTo>
                  <a:cubicBezTo>
                    <a:pt x="32" y="666"/>
                    <a:pt x="31" y="666"/>
                    <a:pt x="31" y="665"/>
                  </a:cubicBezTo>
                  <a:cubicBezTo>
                    <a:pt x="31" y="665"/>
                    <a:pt x="31" y="665"/>
                    <a:pt x="31" y="665"/>
                  </a:cubicBezTo>
                  <a:cubicBezTo>
                    <a:pt x="31" y="665"/>
                    <a:pt x="30" y="664"/>
                    <a:pt x="30" y="664"/>
                  </a:cubicBezTo>
                  <a:cubicBezTo>
                    <a:pt x="30" y="664"/>
                    <a:pt x="30" y="664"/>
                    <a:pt x="30" y="664"/>
                  </a:cubicBezTo>
                  <a:cubicBezTo>
                    <a:pt x="29" y="663"/>
                    <a:pt x="29" y="662"/>
                    <a:pt x="29" y="662"/>
                  </a:cubicBezTo>
                  <a:cubicBezTo>
                    <a:pt x="28" y="662"/>
                    <a:pt x="28" y="662"/>
                    <a:pt x="28" y="662"/>
                  </a:cubicBezTo>
                  <a:cubicBezTo>
                    <a:pt x="28" y="661"/>
                    <a:pt x="28" y="661"/>
                    <a:pt x="27" y="660"/>
                  </a:cubicBezTo>
                  <a:cubicBezTo>
                    <a:pt x="27" y="660"/>
                    <a:pt x="27" y="660"/>
                    <a:pt x="27" y="660"/>
                  </a:cubicBezTo>
                  <a:cubicBezTo>
                    <a:pt x="27" y="660"/>
                    <a:pt x="27" y="659"/>
                    <a:pt x="26" y="659"/>
                  </a:cubicBezTo>
                  <a:cubicBezTo>
                    <a:pt x="26" y="659"/>
                    <a:pt x="26" y="659"/>
                    <a:pt x="26" y="659"/>
                  </a:cubicBezTo>
                  <a:cubicBezTo>
                    <a:pt x="25" y="659"/>
                    <a:pt x="26" y="657"/>
                    <a:pt x="25" y="657"/>
                  </a:cubicBezTo>
                  <a:cubicBezTo>
                    <a:pt x="25" y="657"/>
                    <a:pt x="25" y="657"/>
                    <a:pt x="25" y="657"/>
                  </a:cubicBezTo>
                  <a:cubicBezTo>
                    <a:pt x="25" y="656"/>
                    <a:pt x="24" y="656"/>
                    <a:pt x="24" y="655"/>
                  </a:cubicBezTo>
                  <a:cubicBezTo>
                    <a:pt x="24" y="655"/>
                    <a:pt x="24" y="655"/>
                    <a:pt x="24" y="655"/>
                  </a:cubicBezTo>
                  <a:cubicBezTo>
                    <a:pt x="23" y="655"/>
                    <a:pt x="23" y="655"/>
                    <a:pt x="23" y="654"/>
                  </a:cubicBezTo>
                  <a:cubicBezTo>
                    <a:pt x="23" y="654"/>
                    <a:pt x="23" y="654"/>
                    <a:pt x="23" y="654"/>
                  </a:cubicBezTo>
                  <a:cubicBezTo>
                    <a:pt x="22" y="654"/>
                    <a:pt x="22" y="652"/>
                    <a:pt x="21" y="652"/>
                  </a:cubicBezTo>
                  <a:cubicBezTo>
                    <a:pt x="21" y="652"/>
                    <a:pt x="21" y="652"/>
                    <a:pt x="21" y="652"/>
                  </a:cubicBezTo>
                  <a:cubicBezTo>
                    <a:pt x="21" y="651"/>
                    <a:pt x="21" y="650"/>
                    <a:pt x="20" y="649"/>
                  </a:cubicBezTo>
                  <a:cubicBezTo>
                    <a:pt x="20" y="649"/>
                    <a:pt x="20" y="649"/>
                    <a:pt x="20" y="649"/>
                  </a:cubicBezTo>
                  <a:cubicBezTo>
                    <a:pt x="20" y="649"/>
                    <a:pt x="19" y="648"/>
                    <a:pt x="19" y="648"/>
                  </a:cubicBezTo>
                  <a:cubicBezTo>
                    <a:pt x="19" y="648"/>
                    <a:pt x="19" y="648"/>
                    <a:pt x="19" y="648"/>
                  </a:cubicBezTo>
                  <a:cubicBezTo>
                    <a:pt x="18" y="647"/>
                    <a:pt x="18" y="646"/>
                    <a:pt x="18" y="646"/>
                  </a:cubicBezTo>
                  <a:cubicBezTo>
                    <a:pt x="18" y="646"/>
                    <a:pt x="18" y="646"/>
                    <a:pt x="18" y="646"/>
                  </a:cubicBezTo>
                  <a:cubicBezTo>
                    <a:pt x="17" y="645"/>
                    <a:pt x="17" y="644"/>
                    <a:pt x="16" y="643"/>
                  </a:cubicBezTo>
                  <a:cubicBezTo>
                    <a:pt x="16" y="643"/>
                    <a:pt x="16" y="643"/>
                    <a:pt x="16" y="643"/>
                  </a:cubicBezTo>
                  <a:cubicBezTo>
                    <a:pt x="16" y="642"/>
                    <a:pt x="16" y="641"/>
                    <a:pt x="15" y="641"/>
                  </a:cubicBezTo>
                  <a:cubicBezTo>
                    <a:pt x="15" y="641"/>
                    <a:pt x="15" y="641"/>
                    <a:pt x="15" y="641"/>
                  </a:cubicBezTo>
                  <a:cubicBezTo>
                    <a:pt x="14" y="640"/>
                    <a:pt x="15" y="639"/>
                    <a:pt x="14" y="638"/>
                  </a:cubicBezTo>
                  <a:cubicBezTo>
                    <a:pt x="14" y="638"/>
                    <a:pt x="14" y="638"/>
                    <a:pt x="14" y="638"/>
                  </a:cubicBezTo>
                  <a:cubicBezTo>
                    <a:pt x="13" y="638"/>
                    <a:pt x="13" y="636"/>
                    <a:pt x="13" y="636"/>
                  </a:cubicBezTo>
                  <a:cubicBezTo>
                    <a:pt x="13" y="636"/>
                    <a:pt x="13" y="636"/>
                    <a:pt x="13" y="636"/>
                  </a:cubicBezTo>
                  <a:cubicBezTo>
                    <a:pt x="12" y="635"/>
                    <a:pt x="12" y="634"/>
                    <a:pt x="11" y="633"/>
                  </a:cubicBezTo>
                  <a:cubicBezTo>
                    <a:pt x="12" y="633"/>
                    <a:pt x="12" y="633"/>
                    <a:pt x="12" y="633"/>
                  </a:cubicBezTo>
                  <a:cubicBezTo>
                    <a:pt x="10" y="632"/>
                    <a:pt x="11" y="631"/>
                    <a:pt x="10" y="630"/>
                  </a:cubicBezTo>
                  <a:cubicBezTo>
                    <a:pt x="10" y="630"/>
                    <a:pt x="10" y="630"/>
                    <a:pt x="10" y="630"/>
                  </a:cubicBezTo>
                  <a:cubicBezTo>
                    <a:pt x="9" y="629"/>
                    <a:pt x="10" y="627"/>
                    <a:pt x="9" y="626"/>
                  </a:cubicBezTo>
                  <a:cubicBezTo>
                    <a:pt x="9" y="626"/>
                    <a:pt x="9" y="626"/>
                    <a:pt x="9" y="626"/>
                  </a:cubicBezTo>
                  <a:cubicBezTo>
                    <a:pt x="8" y="625"/>
                    <a:pt x="9" y="623"/>
                    <a:pt x="8" y="622"/>
                  </a:cubicBezTo>
                  <a:cubicBezTo>
                    <a:pt x="8" y="622"/>
                    <a:pt x="8" y="622"/>
                    <a:pt x="8" y="622"/>
                  </a:cubicBezTo>
                  <a:cubicBezTo>
                    <a:pt x="6" y="621"/>
                    <a:pt x="8" y="619"/>
                    <a:pt x="7" y="617"/>
                  </a:cubicBezTo>
                  <a:cubicBezTo>
                    <a:pt x="7" y="617"/>
                    <a:pt x="7" y="616"/>
                    <a:pt x="6" y="616"/>
                  </a:cubicBezTo>
                  <a:cubicBezTo>
                    <a:pt x="5" y="615"/>
                    <a:pt x="7" y="613"/>
                    <a:pt x="5" y="611"/>
                  </a:cubicBezTo>
                  <a:cubicBezTo>
                    <a:pt x="5" y="611"/>
                    <a:pt x="5" y="610"/>
                    <a:pt x="5" y="610"/>
                  </a:cubicBezTo>
                  <a:cubicBezTo>
                    <a:pt x="4" y="607"/>
                    <a:pt x="6" y="604"/>
                    <a:pt x="4" y="601"/>
                  </a:cubicBezTo>
                  <a:cubicBezTo>
                    <a:pt x="4" y="601"/>
                    <a:pt x="4" y="601"/>
                    <a:pt x="4" y="600"/>
                  </a:cubicBezTo>
                  <a:cubicBezTo>
                    <a:pt x="2" y="595"/>
                    <a:pt x="4" y="590"/>
                    <a:pt x="3" y="585"/>
                  </a:cubicBezTo>
                  <a:cubicBezTo>
                    <a:pt x="3" y="585"/>
                    <a:pt x="3" y="585"/>
                    <a:pt x="3" y="584"/>
                  </a:cubicBezTo>
                  <a:cubicBezTo>
                    <a:pt x="1" y="578"/>
                    <a:pt x="3" y="571"/>
                    <a:pt x="2" y="564"/>
                  </a:cubicBezTo>
                  <a:cubicBezTo>
                    <a:pt x="2" y="564"/>
                    <a:pt x="2" y="564"/>
                    <a:pt x="2" y="563"/>
                  </a:cubicBezTo>
                  <a:cubicBezTo>
                    <a:pt x="0" y="556"/>
                    <a:pt x="1" y="548"/>
                    <a:pt x="1" y="540"/>
                  </a:cubicBezTo>
                  <a:cubicBezTo>
                    <a:pt x="1" y="533"/>
                    <a:pt x="0" y="525"/>
                    <a:pt x="2" y="518"/>
                  </a:cubicBezTo>
                  <a:cubicBezTo>
                    <a:pt x="2" y="517"/>
                    <a:pt x="2" y="516"/>
                    <a:pt x="2" y="516"/>
                  </a:cubicBezTo>
                  <a:cubicBezTo>
                    <a:pt x="3" y="508"/>
                    <a:pt x="2" y="500"/>
                    <a:pt x="2" y="493"/>
                  </a:cubicBezTo>
                  <a:cubicBezTo>
                    <a:pt x="2" y="490"/>
                    <a:pt x="2" y="488"/>
                    <a:pt x="3" y="486"/>
                  </a:cubicBezTo>
                  <a:cubicBezTo>
                    <a:pt x="3" y="486"/>
                    <a:pt x="3" y="485"/>
                    <a:pt x="3" y="485"/>
                  </a:cubicBezTo>
                  <a:cubicBezTo>
                    <a:pt x="4" y="479"/>
                    <a:pt x="3" y="474"/>
                    <a:pt x="3" y="468"/>
                  </a:cubicBezTo>
                  <a:cubicBezTo>
                    <a:pt x="4" y="466"/>
                    <a:pt x="3" y="464"/>
                    <a:pt x="4" y="462"/>
                  </a:cubicBezTo>
                  <a:cubicBezTo>
                    <a:pt x="4" y="461"/>
                    <a:pt x="4" y="461"/>
                    <a:pt x="4" y="461"/>
                  </a:cubicBezTo>
                  <a:cubicBezTo>
                    <a:pt x="6" y="453"/>
                    <a:pt x="4" y="446"/>
                    <a:pt x="5" y="438"/>
                  </a:cubicBezTo>
                  <a:cubicBezTo>
                    <a:pt x="5" y="438"/>
                    <a:pt x="5" y="438"/>
                    <a:pt x="5" y="437"/>
                  </a:cubicBezTo>
                  <a:cubicBezTo>
                    <a:pt x="7" y="432"/>
                    <a:pt x="6" y="427"/>
                    <a:pt x="6" y="421"/>
                  </a:cubicBezTo>
                  <a:cubicBezTo>
                    <a:pt x="6" y="419"/>
                    <a:pt x="5" y="417"/>
                    <a:pt x="7" y="415"/>
                  </a:cubicBezTo>
                  <a:cubicBezTo>
                    <a:pt x="7" y="415"/>
                    <a:pt x="7" y="414"/>
                    <a:pt x="7" y="414"/>
                  </a:cubicBezTo>
                  <a:cubicBezTo>
                    <a:pt x="8" y="409"/>
                    <a:pt x="6" y="404"/>
                    <a:pt x="8" y="399"/>
                  </a:cubicBezTo>
                  <a:cubicBezTo>
                    <a:pt x="8" y="398"/>
                    <a:pt x="8" y="397"/>
                    <a:pt x="8" y="397"/>
                  </a:cubicBezTo>
                  <a:cubicBezTo>
                    <a:pt x="9" y="393"/>
                    <a:pt x="7" y="389"/>
                    <a:pt x="9" y="385"/>
                  </a:cubicBezTo>
                  <a:cubicBezTo>
                    <a:pt x="9" y="385"/>
                    <a:pt x="9" y="385"/>
                    <a:pt x="9" y="384"/>
                  </a:cubicBezTo>
                  <a:cubicBezTo>
                    <a:pt x="11" y="381"/>
                    <a:pt x="9" y="377"/>
                    <a:pt x="10" y="373"/>
                  </a:cubicBezTo>
                  <a:cubicBezTo>
                    <a:pt x="10" y="373"/>
                    <a:pt x="10" y="373"/>
                    <a:pt x="10" y="372"/>
                  </a:cubicBezTo>
                  <a:cubicBezTo>
                    <a:pt x="12" y="369"/>
                    <a:pt x="10" y="365"/>
                    <a:pt x="11" y="361"/>
                  </a:cubicBezTo>
                  <a:cubicBezTo>
                    <a:pt x="12" y="361"/>
                    <a:pt x="12" y="360"/>
                    <a:pt x="11" y="360"/>
                  </a:cubicBezTo>
                  <a:cubicBezTo>
                    <a:pt x="13" y="356"/>
                    <a:pt x="11" y="352"/>
                    <a:pt x="13" y="349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14" y="344"/>
                    <a:pt x="12" y="341"/>
                    <a:pt x="14" y="338"/>
                  </a:cubicBezTo>
                  <a:cubicBezTo>
                    <a:pt x="14" y="337"/>
                    <a:pt x="14" y="337"/>
                    <a:pt x="14" y="337"/>
                  </a:cubicBezTo>
                  <a:cubicBezTo>
                    <a:pt x="16" y="333"/>
                    <a:pt x="13" y="330"/>
                    <a:pt x="15" y="327"/>
                  </a:cubicBezTo>
                  <a:cubicBezTo>
                    <a:pt x="15" y="327"/>
                    <a:pt x="15" y="327"/>
                    <a:pt x="15" y="327"/>
                  </a:cubicBezTo>
                  <a:cubicBezTo>
                    <a:pt x="17" y="324"/>
                    <a:pt x="15" y="321"/>
                    <a:pt x="16" y="318"/>
                  </a:cubicBezTo>
                  <a:cubicBezTo>
                    <a:pt x="16" y="318"/>
                    <a:pt x="16" y="318"/>
                    <a:pt x="16" y="318"/>
                  </a:cubicBezTo>
                  <a:cubicBezTo>
                    <a:pt x="18" y="316"/>
                    <a:pt x="16" y="313"/>
                    <a:pt x="18" y="311"/>
                  </a:cubicBezTo>
                  <a:cubicBezTo>
                    <a:pt x="18" y="311"/>
                    <a:pt x="18" y="311"/>
                    <a:pt x="18" y="311"/>
                  </a:cubicBezTo>
                  <a:cubicBezTo>
                    <a:pt x="19" y="309"/>
                    <a:pt x="17" y="306"/>
                    <a:pt x="19" y="305"/>
                  </a:cubicBezTo>
                  <a:cubicBezTo>
                    <a:pt x="19" y="304"/>
                    <a:pt x="19" y="304"/>
                    <a:pt x="19" y="303"/>
                  </a:cubicBezTo>
                  <a:cubicBezTo>
                    <a:pt x="20" y="302"/>
                    <a:pt x="19" y="299"/>
                    <a:pt x="20" y="297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21" y="295"/>
                    <a:pt x="20" y="293"/>
                    <a:pt x="21" y="291"/>
                  </a:cubicBezTo>
                  <a:cubicBezTo>
                    <a:pt x="21" y="291"/>
                    <a:pt x="21" y="291"/>
                    <a:pt x="21" y="291"/>
                  </a:cubicBezTo>
                  <a:cubicBezTo>
                    <a:pt x="23" y="290"/>
                    <a:pt x="21" y="288"/>
                    <a:pt x="22" y="286"/>
                  </a:cubicBezTo>
                  <a:cubicBezTo>
                    <a:pt x="23" y="286"/>
                    <a:pt x="23" y="285"/>
                    <a:pt x="23" y="285"/>
                  </a:cubicBezTo>
                  <a:cubicBezTo>
                    <a:pt x="23" y="284"/>
                    <a:pt x="23" y="282"/>
                    <a:pt x="24" y="281"/>
                  </a:cubicBezTo>
                  <a:cubicBezTo>
                    <a:pt x="24" y="281"/>
                    <a:pt x="24" y="280"/>
                    <a:pt x="24" y="280"/>
                  </a:cubicBezTo>
                  <a:cubicBezTo>
                    <a:pt x="25" y="279"/>
                    <a:pt x="24" y="277"/>
                    <a:pt x="25" y="276"/>
                  </a:cubicBezTo>
                  <a:cubicBezTo>
                    <a:pt x="25" y="276"/>
                    <a:pt x="25" y="276"/>
                    <a:pt x="25" y="275"/>
                  </a:cubicBezTo>
                  <a:cubicBezTo>
                    <a:pt x="26" y="274"/>
                    <a:pt x="25" y="272"/>
                    <a:pt x="26" y="27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27" y="270"/>
                    <a:pt x="26" y="269"/>
                    <a:pt x="27" y="268"/>
                  </a:cubicBezTo>
                  <a:cubicBezTo>
                    <a:pt x="27" y="267"/>
                    <a:pt x="28" y="267"/>
                    <a:pt x="27" y="267"/>
                  </a:cubicBezTo>
                  <a:cubicBezTo>
                    <a:pt x="28" y="266"/>
                    <a:pt x="28" y="265"/>
                    <a:pt x="28" y="264"/>
                  </a:cubicBezTo>
                  <a:cubicBezTo>
                    <a:pt x="29" y="264"/>
                    <a:pt x="29" y="263"/>
                    <a:pt x="29" y="263"/>
                  </a:cubicBezTo>
                  <a:cubicBezTo>
                    <a:pt x="30" y="262"/>
                    <a:pt x="29" y="260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8"/>
                    <a:pt x="30" y="256"/>
                    <a:pt x="31" y="255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2" y="255"/>
                    <a:pt x="32" y="254"/>
                    <a:pt x="32" y="253"/>
                  </a:cubicBezTo>
                  <a:cubicBezTo>
                    <a:pt x="32" y="253"/>
                    <a:pt x="32" y="253"/>
                    <a:pt x="32" y="253"/>
                  </a:cubicBezTo>
                  <a:cubicBezTo>
                    <a:pt x="33" y="252"/>
                    <a:pt x="32" y="250"/>
                    <a:pt x="34" y="249"/>
                  </a:cubicBezTo>
                  <a:cubicBezTo>
                    <a:pt x="34" y="249"/>
                    <a:pt x="34" y="249"/>
                    <a:pt x="34" y="249"/>
                  </a:cubicBezTo>
                  <a:cubicBezTo>
                    <a:pt x="34" y="249"/>
                    <a:pt x="34" y="248"/>
                    <a:pt x="35" y="247"/>
                  </a:cubicBezTo>
                  <a:cubicBezTo>
                    <a:pt x="35" y="247"/>
                    <a:pt x="35" y="247"/>
                    <a:pt x="35" y="247"/>
                  </a:cubicBezTo>
                  <a:cubicBezTo>
                    <a:pt x="35" y="246"/>
                    <a:pt x="35" y="245"/>
                    <a:pt x="36" y="244"/>
                  </a:cubicBezTo>
                  <a:cubicBezTo>
                    <a:pt x="36" y="244"/>
                    <a:pt x="36" y="244"/>
                    <a:pt x="36" y="243"/>
                  </a:cubicBezTo>
                  <a:cubicBezTo>
                    <a:pt x="37" y="243"/>
                    <a:pt x="36" y="241"/>
                    <a:pt x="37" y="241"/>
                  </a:cubicBezTo>
                  <a:cubicBezTo>
                    <a:pt x="37" y="241"/>
                    <a:pt x="37" y="241"/>
                    <a:pt x="37" y="241"/>
                  </a:cubicBezTo>
                  <a:cubicBezTo>
                    <a:pt x="38" y="240"/>
                    <a:pt x="38" y="239"/>
                    <a:pt x="38" y="238"/>
                  </a:cubicBezTo>
                  <a:cubicBezTo>
                    <a:pt x="38" y="238"/>
                    <a:pt x="38" y="238"/>
                    <a:pt x="38" y="238"/>
                  </a:cubicBezTo>
                  <a:cubicBezTo>
                    <a:pt x="39" y="238"/>
                    <a:pt x="39" y="236"/>
                    <a:pt x="40" y="236"/>
                  </a:cubicBezTo>
                  <a:cubicBezTo>
                    <a:pt x="40" y="236"/>
                    <a:pt x="40" y="236"/>
                    <a:pt x="40" y="236"/>
                  </a:cubicBezTo>
                  <a:cubicBezTo>
                    <a:pt x="40" y="235"/>
                    <a:pt x="40" y="234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2" y="233"/>
                    <a:pt x="41" y="232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3" y="230"/>
                    <a:pt x="43" y="229"/>
                    <a:pt x="43" y="228"/>
                  </a:cubicBezTo>
                  <a:cubicBezTo>
                    <a:pt x="43" y="229"/>
                    <a:pt x="43" y="229"/>
                    <a:pt x="43" y="229"/>
                  </a:cubicBezTo>
                  <a:cubicBezTo>
                    <a:pt x="44" y="228"/>
                    <a:pt x="44" y="227"/>
                    <a:pt x="45" y="226"/>
                  </a:cubicBezTo>
                  <a:cubicBezTo>
                    <a:pt x="45" y="226"/>
                    <a:pt x="45" y="226"/>
                    <a:pt x="45" y="226"/>
                  </a:cubicBezTo>
                  <a:cubicBezTo>
                    <a:pt x="45" y="226"/>
                    <a:pt x="45" y="225"/>
                    <a:pt x="46" y="225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7" y="224"/>
                    <a:pt x="46" y="223"/>
                    <a:pt x="47" y="222"/>
                  </a:cubicBezTo>
                  <a:cubicBezTo>
                    <a:pt x="47" y="222"/>
                    <a:pt x="47" y="222"/>
                    <a:pt x="47" y="222"/>
                  </a:cubicBezTo>
                  <a:cubicBezTo>
                    <a:pt x="47" y="222"/>
                    <a:pt x="48" y="222"/>
                    <a:pt x="48" y="221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0"/>
                    <a:pt x="49" y="219"/>
                    <a:pt x="50" y="219"/>
                  </a:cubicBezTo>
                  <a:cubicBezTo>
                    <a:pt x="49" y="219"/>
                    <a:pt x="49" y="219"/>
                    <a:pt x="49" y="219"/>
                  </a:cubicBezTo>
                  <a:cubicBezTo>
                    <a:pt x="50" y="218"/>
                    <a:pt x="50" y="218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6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3" y="214"/>
                    <a:pt x="53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4" y="213"/>
                    <a:pt x="54" y="213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5" y="211"/>
                    <a:pt x="56" y="210"/>
                    <a:pt x="57" y="209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7"/>
                    <a:pt x="59" y="207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60" y="206"/>
                    <a:pt x="60" y="206"/>
                    <a:pt x="61" y="205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2" y="204"/>
                    <a:pt x="63" y="204"/>
                    <a:pt x="64" y="203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6" y="201"/>
                    <a:pt x="66" y="201"/>
                    <a:pt x="67" y="200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67" y="199"/>
                    <a:pt x="68" y="200"/>
                    <a:pt x="69" y="199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70" y="199"/>
                    <a:pt x="70" y="198"/>
                    <a:pt x="70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71" y="197"/>
                    <a:pt x="72" y="197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ubicBezTo>
                    <a:pt x="73" y="196"/>
                    <a:pt x="74" y="196"/>
                    <a:pt x="74" y="195"/>
                  </a:cubicBezTo>
                  <a:cubicBezTo>
                    <a:pt x="74" y="195"/>
                    <a:pt x="74" y="195"/>
                    <a:pt x="74" y="195"/>
                  </a:cubicBezTo>
                  <a:cubicBezTo>
                    <a:pt x="75" y="195"/>
                    <a:pt x="76" y="195"/>
                    <a:pt x="77" y="194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7" y="193"/>
                    <a:pt x="78" y="194"/>
                    <a:pt x="79" y="193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80" y="192"/>
                    <a:pt x="81" y="192"/>
                    <a:pt x="81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0"/>
                  </a:cubicBezTo>
                  <a:cubicBezTo>
                    <a:pt x="83" y="191"/>
                    <a:pt x="84" y="190"/>
                    <a:pt x="84" y="190"/>
                  </a:cubicBezTo>
                  <a:cubicBezTo>
                    <a:pt x="84" y="190"/>
                    <a:pt x="85" y="190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6" y="188"/>
                    <a:pt x="87" y="189"/>
                    <a:pt x="88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8" y="187"/>
                    <a:pt x="89" y="187"/>
                    <a:pt x="90" y="187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91" y="186"/>
                    <a:pt x="92" y="186"/>
                    <a:pt x="92" y="186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3" y="185"/>
                    <a:pt x="94" y="185"/>
                    <a:pt x="95" y="184"/>
                  </a:cubicBezTo>
                  <a:cubicBezTo>
                    <a:pt x="95" y="184"/>
                    <a:pt x="96" y="184"/>
                    <a:pt x="96" y="184"/>
                  </a:cubicBezTo>
                  <a:cubicBezTo>
                    <a:pt x="97" y="184"/>
                    <a:pt x="97" y="183"/>
                    <a:pt x="98" y="183"/>
                  </a:cubicBezTo>
                  <a:cubicBezTo>
                    <a:pt x="98" y="183"/>
                    <a:pt x="98" y="183"/>
                    <a:pt x="99" y="183"/>
                  </a:cubicBezTo>
                  <a:cubicBezTo>
                    <a:pt x="99" y="183"/>
                    <a:pt x="100" y="182"/>
                    <a:pt x="100" y="182"/>
                  </a:cubicBezTo>
                  <a:cubicBezTo>
                    <a:pt x="100" y="182"/>
                    <a:pt x="101" y="182"/>
                    <a:pt x="101" y="182"/>
                  </a:cubicBezTo>
                  <a:cubicBezTo>
                    <a:pt x="102" y="181"/>
                    <a:pt x="103" y="181"/>
                    <a:pt x="103" y="181"/>
                  </a:cubicBezTo>
                  <a:cubicBezTo>
                    <a:pt x="103" y="181"/>
                    <a:pt x="103" y="181"/>
                    <a:pt x="103" y="181"/>
                  </a:cubicBezTo>
                  <a:cubicBezTo>
                    <a:pt x="104" y="180"/>
                    <a:pt x="105" y="180"/>
                    <a:pt x="106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6" y="179"/>
                    <a:pt x="107" y="178"/>
                    <a:pt x="107" y="178"/>
                  </a:cubicBezTo>
                  <a:cubicBezTo>
                    <a:pt x="108" y="178"/>
                    <a:pt x="108" y="178"/>
                    <a:pt x="108" y="178"/>
                  </a:cubicBezTo>
                  <a:cubicBezTo>
                    <a:pt x="109" y="178"/>
                    <a:pt x="109" y="177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0" y="176"/>
                    <a:pt x="111" y="176"/>
                    <a:pt x="112" y="176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3" y="175"/>
                    <a:pt x="114" y="175"/>
                    <a:pt x="115" y="174"/>
                  </a:cubicBezTo>
                  <a:cubicBezTo>
                    <a:pt x="114" y="174"/>
                    <a:pt x="114" y="174"/>
                    <a:pt x="114" y="174"/>
                  </a:cubicBezTo>
                  <a:cubicBezTo>
                    <a:pt x="115" y="174"/>
                    <a:pt x="115" y="174"/>
                    <a:pt x="116" y="173"/>
                  </a:cubicBezTo>
                  <a:cubicBezTo>
                    <a:pt x="116" y="173"/>
                    <a:pt x="117" y="173"/>
                    <a:pt x="117" y="173"/>
                  </a:cubicBezTo>
                  <a:cubicBezTo>
                    <a:pt x="117" y="173"/>
                    <a:pt x="118" y="172"/>
                    <a:pt x="118" y="172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19" y="171"/>
                    <a:pt x="120" y="172"/>
                    <a:pt x="121" y="171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2" y="170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2" y="169"/>
                    <a:pt x="124" y="169"/>
                    <a:pt x="124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5" y="168"/>
                    <a:pt x="125" y="167"/>
                    <a:pt x="126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6" y="166"/>
                    <a:pt x="127" y="167"/>
                    <a:pt x="128" y="166"/>
                  </a:cubicBezTo>
                  <a:cubicBezTo>
                    <a:pt x="128" y="166"/>
                    <a:pt x="128" y="166"/>
                    <a:pt x="128" y="166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29" y="165"/>
                    <a:pt x="129" y="165"/>
                  </a:cubicBezTo>
                  <a:cubicBezTo>
                    <a:pt x="130" y="164"/>
                    <a:pt x="131" y="164"/>
                    <a:pt x="132" y="163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32" y="163"/>
                    <a:pt x="133" y="162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2"/>
                    <a:pt x="134" y="161"/>
                    <a:pt x="134" y="161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5" y="160"/>
                    <a:pt x="137" y="160"/>
                    <a:pt x="138" y="158"/>
                  </a:cubicBezTo>
                  <a:cubicBezTo>
                    <a:pt x="138" y="158"/>
                    <a:pt x="138" y="158"/>
                    <a:pt x="138" y="158"/>
                  </a:cubicBezTo>
                  <a:cubicBezTo>
                    <a:pt x="138" y="158"/>
                    <a:pt x="139" y="158"/>
                    <a:pt x="139" y="157"/>
                  </a:cubicBezTo>
                  <a:cubicBezTo>
                    <a:pt x="139" y="157"/>
                    <a:pt x="139" y="157"/>
                    <a:pt x="139" y="157"/>
                  </a:cubicBezTo>
                  <a:cubicBezTo>
                    <a:pt x="139" y="157"/>
                    <a:pt x="140" y="156"/>
                    <a:pt x="140" y="156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1" y="156"/>
                    <a:pt x="141" y="155"/>
                    <a:pt x="142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2" y="154"/>
                    <a:pt x="142" y="154"/>
                    <a:pt x="143" y="154"/>
                  </a:cubicBezTo>
                  <a:cubicBezTo>
                    <a:pt x="143" y="154"/>
                    <a:pt x="143" y="154"/>
                    <a:pt x="143" y="154"/>
                  </a:cubicBezTo>
                  <a:cubicBezTo>
                    <a:pt x="143" y="153"/>
                    <a:pt x="144" y="153"/>
                    <a:pt x="144" y="152"/>
                  </a:cubicBezTo>
                  <a:cubicBezTo>
                    <a:pt x="144" y="152"/>
                    <a:pt x="144" y="152"/>
                    <a:pt x="144" y="152"/>
                  </a:cubicBezTo>
                  <a:cubicBezTo>
                    <a:pt x="144" y="152"/>
                    <a:pt x="145" y="152"/>
                    <a:pt x="145" y="151"/>
                  </a:cubicBezTo>
                  <a:cubicBezTo>
                    <a:pt x="145" y="151"/>
                    <a:pt x="145" y="151"/>
                    <a:pt x="145" y="151"/>
                  </a:cubicBezTo>
                  <a:cubicBezTo>
                    <a:pt x="146" y="151"/>
                    <a:pt x="146" y="149"/>
                    <a:pt x="147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8" y="147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7"/>
                    <a:pt x="148" y="147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50" y="146"/>
                    <a:pt x="149" y="144"/>
                    <a:pt x="150" y="144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0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2"/>
                    <a:pt x="152" y="141"/>
                    <a:pt x="153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3" y="139"/>
                    <a:pt x="153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37"/>
                    <a:pt x="154" y="136"/>
                    <a:pt x="155" y="135"/>
                  </a:cubicBezTo>
                  <a:cubicBezTo>
                    <a:pt x="156" y="134"/>
                    <a:pt x="155" y="133"/>
                    <a:pt x="156" y="132"/>
                  </a:cubicBezTo>
                  <a:cubicBezTo>
                    <a:pt x="156" y="131"/>
                    <a:pt x="156" y="131"/>
                    <a:pt x="156" y="130"/>
                  </a:cubicBezTo>
                  <a:cubicBezTo>
                    <a:pt x="158" y="129"/>
                    <a:pt x="156" y="126"/>
                    <a:pt x="157" y="124"/>
                  </a:cubicBezTo>
                  <a:cubicBezTo>
                    <a:pt x="158" y="124"/>
                    <a:pt x="158" y="123"/>
                    <a:pt x="158" y="123"/>
                  </a:cubicBezTo>
                  <a:cubicBezTo>
                    <a:pt x="159" y="113"/>
                    <a:pt x="158" y="104"/>
                    <a:pt x="158" y="94"/>
                  </a:cubicBezTo>
                  <a:cubicBezTo>
                    <a:pt x="158" y="92"/>
                    <a:pt x="157" y="89"/>
                    <a:pt x="159" y="87"/>
                  </a:cubicBezTo>
                  <a:cubicBezTo>
                    <a:pt x="159" y="87"/>
                    <a:pt x="159" y="87"/>
                    <a:pt x="159" y="86"/>
                  </a:cubicBezTo>
                  <a:cubicBezTo>
                    <a:pt x="160" y="79"/>
                    <a:pt x="160" y="72"/>
                    <a:pt x="159" y="65"/>
                  </a:cubicBezTo>
                  <a:cubicBezTo>
                    <a:pt x="159" y="65"/>
                    <a:pt x="159" y="64"/>
                    <a:pt x="159" y="64"/>
                  </a:cubicBezTo>
                  <a:cubicBezTo>
                    <a:pt x="158" y="58"/>
                    <a:pt x="158" y="53"/>
                    <a:pt x="159" y="47"/>
                  </a:cubicBezTo>
                  <a:cubicBezTo>
                    <a:pt x="159" y="46"/>
                    <a:pt x="159" y="46"/>
                    <a:pt x="159" y="46"/>
                  </a:cubicBezTo>
                  <a:cubicBezTo>
                    <a:pt x="160" y="44"/>
                    <a:pt x="159" y="42"/>
                    <a:pt x="160" y="41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61" y="40"/>
                    <a:pt x="160" y="38"/>
                    <a:pt x="161" y="37"/>
                  </a:cubicBezTo>
                  <a:cubicBezTo>
                    <a:pt x="161" y="37"/>
                    <a:pt x="161" y="36"/>
                    <a:pt x="161" y="36"/>
                  </a:cubicBezTo>
                  <a:cubicBezTo>
                    <a:pt x="162" y="35"/>
                    <a:pt x="161" y="33"/>
                    <a:pt x="162" y="32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3" y="31"/>
                    <a:pt x="162" y="29"/>
                    <a:pt x="164" y="28"/>
                  </a:cubicBezTo>
                  <a:cubicBezTo>
                    <a:pt x="164" y="28"/>
                    <a:pt x="164" y="28"/>
                    <a:pt x="164" y="27"/>
                  </a:cubicBezTo>
                  <a:cubicBezTo>
                    <a:pt x="165" y="26"/>
                    <a:pt x="164" y="25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6" y="23"/>
                    <a:pt x="165" y="21"/>
                    <a:pt x="166" y="20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67" y="19"/>
                    <a:pt x="167" y="18"/>
                    <a:pt x="167" y="17"/>
                  </a:cubicBezTo>
                  <a:cubicBezTo>
                    <a:pt x="167" y="17"/>
                    <a:pt x="167" y="16"/>
                    <a:pt x="167" y="16"/>
                  </a:cubicBezTo>
                  <a:cubicBezTo>
                    <a:pt x="167" y="15"/>
                    <a:pt x="167" y="15"/>
                    <a:pt x="168" y="14"/>
                  </a:cubicBezTo>
                  <a:cubicBezTo>
                    <a:pt x="168" y="14"/>
                    <a:pt x="168" y="14"/>
                    <a:pt x="168" y="13"/>
                  </a:cubicBezTo>
                  <a:cubicBezTo>
                    <a:pt x="169" y="13"/>
                    <a:pt x="169" y="13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1"/>
                    <a:pt x="172" y="11"/>
                    <a:pt x="173" y="11"/>
                  </a:cubicBezTo>
                  <a:cubicBezTo>
                    <a:pt x="173" y="11"/>
                    <a:pt x="173" y="11"/>
                    <a:pt x="174" y="10"/>
                  </a:cubicBezTo>
                  <a:cubicBezTo>
                    <a:pt x="174" y="10"/>
                    <a:pt x="175" y="10"/>
                    <a:pt x="175" y="10"/>
                  </a:cubicBezTo>
                  <a:cubicBezTo>
                    <a:pt x="175" y="9"/>
                    <a:pt x="176" y="9"/>
                    <a:pt x="176" y="9"/>
                  </a:cubicBezTo>
                  <a:cubicBezTo>
                    <a:pt x="176" y="9"/>
                    <a:pt x="176" y="8"/>
                    <a:pt x="177" y="8"/>
                  </a:cubicBezTo>
                  <a:cubicBezTo>
                    <a:pt x="177" y="8"/>
                    <a:pt x="178" y="8"/>
                    <a:pt x="178" y="8"/>
                  </a:cubicBezTo>
                  <a:cubicBezTo>
                    <a:pt x="178" y="7"/>
                    <a:pt x="179" y="7"/>
                    <a:pt x="180" y="7"/>
                  </a:cubicBezTo>
                  <a:cubicBezTo>
                    <a:pt x="180" y="7"/>
                    <a:pt x="180" y="7"/>
                    <a:pt x="181" y="7"/>
                  </a:cubicBezTo>
                  <a:cubicBezTo>
                    <a:pt x="181" y="6"/>
                    <a:pt x="182" y="6"/>
                    <a:pt x="183" y="6"/>
                  </a:cubicBezTo>
                  <a:cubicBezTo>
                    <a:pt x="183" y="6"/>
                    <a:pt x="183" y="6"/>
                    <a:pt x="184" y="5"/>
                  </a:cubicBezTo>
                  <a:cubicBezTo>
                    <a:pt x="184" y="5"/>
                    <a:pt x="185" y="5"/>
                    <a:pt x="186" y="4"/>
                  </a:cubicBezTo>
                  <a:cubicBezTo>
                    <a:pt x="186" y="4"/>
                    <a:pt x="186" y="4"/>
                    <a:pt x="187" y="4"/>
                  </a:cubicBezTo>
                  <a:cubicBezTo>
                    <a:pt x="188" y="4"/>
                    <a:pt x="189" y="3"/>
                    <a:pt x="190" y="3"/>
                  </a:cubicBezTo>
                  <a:cubicBezTo>
                    <a:pt x="190" y="3"/>
                    <a:pt x="191" y="3"/>
                    <a:pt x="191" y="3"/>
                  </a:cubicBezTo>
                  <a:cubicBezTo>
                    <a:pt x="192" y="2"/>
                    <a:pt x="193" y="2"/>
                    <a:pt x="195" y="2"/>
                  </a:cubicBezTo>
                  <a:cubicBezTo>
                    <a:pt x="195" y="2"/>
                    <a:pt x="196" y="1"/>
                    <a:pt x="196" y="1"/>
                  </a:cubicBezTo>
                  <a:cubicBezTo>
                    <a:pt x="199" y="1"/>
                    <a:pt x="201" y="1"/>
                    <a:pt x="203" y="0"/>
                  </a:cubicBezTo>
                  <a:cubicBezTo>
                    <a:pt x="204" y="0"/>
                    <a:pt x="204" y="0"/>
                    <a:pt x="205" y="0"/>
                  </a:cubicBezTo>
                  <a:cubicBezTo>
                    <a:pt x="207" y="0"/>
                    <a:pt x="210" y="0"/>
                    <a:pt x="212" y="0"/>
                  </a:cubicBezTo>
                  <a:cubicBezTo>
                    <a:pt x="213" y="0"/>
                    <a:pt x="214" y="0"/>
                    <a:pt x="214" y="0"/>
                  </a:cubicBezTo>
                  <a:cubicBezTo>
                    <a:pt x="219" y="2"/>
                    <a:pt x="224" y="1"/>
                    <a:pt x="229" y="1"/>
                  </a:cubicBezTo>
                  <a:cubicBezTo>
                    <a:pt x="230" y="1"/>
                    <a:pt x="231" y="1"/>
                    <a:pt x="231" y="2"/>
                  </a:cubicBezTo>
                  <a:cubicBezTo>
                    <a:pt x="234" y="3"/>
                    <a:pt x="237" y="4"/>
                    <a:pt x="241" y="3"/>
                  </a:cubicBezTo>
                  <a:cubicBezTo>
                    <a:pt x="241" y="3"/>
                    <a:pt x="242" y="3"/>
                    <a:pt x="243" y="3"/>
                  </a:cubicBezTo>
                  <a:cubicBezTo>
                    <a:pt x="249" y="6"/>
                    <a:pt x="255" y="4"/>
                    <a:pt x="261" y="4"/>
                  </a:cubicBezTo>
                  <a:cubicBezTo>
                    <a:pt x="264" y="5"/>
                    <a:pt x="266" y="5"/>
                    <a:pt x="269" y="5"/>
                  </a:cubicBezTo>
                  <a:cubicBezTo>
                    <a:pt x="280" y="5"/>
                    <a:pt x="290" y="16"/>
                    <a:pt x="289" y="27"/>
                  </a:cubicBezTo>
                  <a:cubicBezTo>
                    <a:pt x="289" y="37"/>
                    <a:pt x="289" y="47"/>
                    <a:pt x="290" y="57"/>
                  </a:cubicBezTo>
                  <a:cubicBezTo>
                    <a:pt x="290" y="60"/>
                    <a:pt x="288" y="62"/>
                    <a:pt x="288" y="65"/>
                  </a:cubicBezTo>
                  <a:cubicBezTo>
                    <a:pt x="288" y="82"/>
                    <a:pt x="290" y="99"/>
                    <a:pt x="300" y="113"/>
                  </a:cubicBezTo>
                  <a:cubicBezTo>
                    <a:pt x="300" y="115"/>
                    <a:pt x="300" y="116"/>
                    <a:pt x="301" y="117"/>
                  </a:cubicBezTo>
                  <a:cubicBezTo>
                    <a:pt x="301" y="117"/>
                    <a:pt x="301" y="117"/>
                    <a:pt x="301" y="117"/>
                  </a:cubicBezTo>
                  <a:cubicBezTo>
                    <a:pt x="306" y="122"/>
                    <a:pt x="312" y="126"/>
                    <a:pt x="319" y="129"/>
                  </a:cubicBezTo>
                  <a:cubicBezTo>
                    <a:pt x="322" y="131"/>
                    <a:pt x="325" y="133"/>
                    <a:pt x="328" y="135"/>
                  </a:cubicBezTo>
                  <a:cubicBezTo>
                    <a:pt x="328" y="135"/>
                    <a:pt x="328" y="135"/>
                    <a:pt x="328" y="135"/>
                  </a:cubicBezTo>
                  <a:cubicBezTo>
                    <a:pt x="335" y="136"/>
                    <a:pt x="341" y="140"/>
                    <a:pt x="348" y="142"/>
                  </a:cubicBezTo>
                  <a:cubicBezTo>
                    <a:pt x="359" y="146"/>
                    <a:pt x="371" y="148"/>
                    <a:pt x="382" y="150"/>
                  </a:cubicBezTo>
                  <a:cubicBezTo>
                    <a:pt x="392" y="152"/>
                    <a:pt x="402" y="154"/>
                    <a:pt x="412" y="157"/>
                  </a:cubicBezTo>
                  <a:cubicBezTo>
                    <a:pt x="414" y="158"/>
                    <a:pt x="415" y="159"/>
                    <a:pt x="416" y="160"/>
                  </a:cubicBezTo>
                  <a:cubicBezTo>
                    <a:pt x="416" y="160"/>
                    <a:pt x="416" y="160"/>
                    <a:pt x="416" y="160"/>
                  </a:cubicBezTo>
                  <a:cubicBezTo>
                    <a:pt x="423" y="161"/>
                    <a:pt x="429" y="162"/>
                    <a:pt x="435" y="166"/>
                  </a:cubicBezTo>
                  <a:cubicBezTo>
                    <a:pt x="435" y="166"/>
                    <a:pt x="435" y="166"/>
                    <a:pt x="435" y="166"/>
                  </a:cubicBezTo>
                  <a:cubicBezTo>
                    <a:pt x="435" y="166"/>
                    <a:pt x="435" y="166"/>
                    <a:pt x="435" y="167"/>
                  </a:cubicBezTo>
                  <a:cubicBezTo>
                    <a:pt x="435" y="167"/>
                    <a:pt x="435" y="167"/>
                    <a:pt x="435" y="167"/>
                  </a:cubicBezTo>
                  <a:close/>
                </a:path>
              </a:pathLst>
            </a:custGeom>
            <a:solidFill>
              <a:srgbClr val="E5C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409" y="3014"/>
              <a:ext cx="1278" cy="713"/>
            </a:xfrm>
            <a:custGeom>
              <a:avLst/>
              <a:gdLst>
                <a:gd name="T0" fmla="*/ 20 w 657"/>
                <a:gd name="T1" fmla="*/ 103 h 367"/>
                <a:gd name="T2" fmla="*/ 220 w 657"/>
                <a:gd name="T3" fmla="*/ 51 h 367"/>
                <a:gd name="T4" fmla="*/ 250 w 657"/>
                <a:gd name="T5" fmla="*/ 140 h 367"/>
                <a:gd name="T6" fmla="*/ 285 w 657"/>
                <a:gd name="T7" fmla="*/ 71 h 367"/>
                <a:gd name="T8" fmla="*/ 334 w 657"/>
                <a:gd name="T9" fmla="*/ 83 h 367"/>
                <a:gd name="T10" fmla="*/ 367 w 657"/>
                <a:gd name="T11" fmla="*/ 2 h 367"/>
                <a:gd name="T12" fmla="*/ 404 w 657"/>
                <a:gd name="T13" fmla="*/ 2 h 367"/>
                <a:gd name="T14" fmla="*/ 411 w 657"/>
                <a:gd name="T15" fmla="*/ 11 h 367"/>
                <a:gd name="T16" fmla="*/ 416 w 657"/>
                <a:gd name="T17" fmla="*/ 32 h 367"/>
                <a:gd name="T18" fmla="*/ 492 w 657"/>
                <a:gd name="T19" fmla="*/ 36 h 367"/>
                <a:gd name="T20" fmla="*/ 632 w 657"/>
                <a:gd name="T21" fmla="*/ 37 h 367"/>
                <a:gd name="T22" fmla="*/ 646 w 657"/>
                <a:gd name="T23" fmla="*/ 41 h 367"/>
                <a:gd name="T24" fmla="*/ 652 w 657"/>
                <a:gd name="T25" fmla="*/ 47 h 367"/>
                <a:gd name="T26" fmla="*/ 655 w 657"/>
                <a:gd name="T27" fmla="*/ 67 h 367"/>
                <a:gd name="T28" fmla="*/ 651 w 657"/>
                <a:gd name="T29" fmla="*/ 88 h 367"/>
                <a:gd name="T30" fmla="*/ 645 w 657"/>
                <a:gd name="T31" fmla="*/ 100 h 367"/>
                <a:gd name="T32" fmla="*/ 639 w 657"/>
                <a:gd name="T33" fmla="*/ 110 h 367"/>
                <a:gd name="T34" fmla="*/ 633 w 657"/>
                <a:gd name="T35" fmla="*/ 121 h 367"/>
                <a:gd name="T36" fmla="*/ 629 w 657"/>
                <a:gd name="T37" fmla="*/ 131 h 367"/>
                <a:gd name="T38" fmla="*/ 623 w 657"/>
                <a:gd name="T39" fmla="*/ 142 h 367"/>
                <a:gd name="T40" fmla="*/ 619 w 657"/>
                <a:gd name="T41" fmla="*/ 152 h 367"/>
                <a:gd name="T42" fmla="*/ 614 w 657"/>
                <a:gd name="T43" fmla="*/ 163 h 367"/>
                <a:gd name="T44" fmla="*/ 609 w 657"/>
                <a:gd name="T45" fmla="*/ 173 h 367"/>
                <a:gd name="T46" fmla="*/ 604 w 657"/>
                <a:gd name="T47" fmla="*/ 184 h 367"/>
                <a:gd name="T48" fmla="*/ 599 w 657"/>
                <a:gd name="T49" fmla="*/ 195 h 367"/>
                <a:gd name="T50" fmla="*/ 594 w 657"/>
                <a:gd name="T51" fmla="*/ 206 h 367"/>
                <a:gd name="T52" fmla="*/ 589 w 657"/>
                <a:gd name="T53" fmla="*/ 215 h 367"/>
                <a:gd name="T54" fmla="*/ 584 w 657"/>
                <a:gd name="T55" fmla="*/ 224 h 367"/>
                <a:gd name="T56" fmla="*/ 579 w 657"/>
                <a:gd name="T57" fmla="*/ 233 h 367"/>
                <a:gd name="T58" fmla="*/ 573 w 657"/>
                <a:gd name="T59" fmla="*/ 242 h 367"/>
                <a:gd name="T60" fmla="*/ 567 w 657"/>
                <a:gd name="T61" fmla="*/ 252 h 367"/>
                <a:gd name="T62" fmla="*/ 560 w 657"/>
                <a:gd name="T63" fmla="*/ 262 h 367"/>
                <a:gd name="T64" fmla="*/ 552 w 657"/>
                <a:gd name="T65" fmla="*/ 272 h 367"/>
                <a:gd name="T66" fmla="*/ 546 w 657"/>
                <a:gd name="T67" fmla="*/ 280 h 367"/>
                <a:gd name="T68" fmla="*/ 540 w 657"/>
                <a:gd name="T69" fmla="*/ 289 h 367"/>
                <a:gd name="T70" fmla="*/ 534 w 657"/>
                <a:gd name="T71" fmla="*/ 298 h 367"/>
                <a:gd name="T72" fmla="*/ 528 w 657"/>
                <a:gd name="T73" fmla="*/ 305 h 367"/>
                <a:gd name="T74" fmla="*/ 523 w 657"/>
                <a:gd name="T75" fmla="*/ 310 h 367"/>
                <a:gd name="T76" fmla="*/ 518 w 657"/>
                <a:gd name="T77" fmla="*/ 315 h 367"/>
                <a:gd name="T78" fmla="*/ 513 w 657"/>
                <a:gd name="T79" fmla="*/ 320 h 367"/>
                <a:gd name="T80" fmla="*/ 502 w 657"/>
                <a:gd name="T81" fmla="*/ 328 h 367"/>
                <a:gd name="T82" fmla="*/ 495 w 657"/>
                <a:gd name="T83" fmla="*/ 333 h 367"/>
                <a:gd name="T84" fmla="*/ 486 w 657"/>
                <a:gd name="T85" fmla="*/ 338 h 367"/>
                <a:gd name="T86" fmla="*/ 474 w 657"/>
                <a:gd name="T87" fmla="*/ 343 h 367"/>
                <a:gd name="T88" fmla="*/ 463 w 657"/>
                <a:gd name="T89" fmla="*/ 347 h 367"/>
                <a:gd name="T90" fmla="*/ 436 w 657"/>
                <a:gd name="T91" fmla="*/ 352 h 367"/>
                <a:gd name="T92" fmla="*/ 399 w 657"/>
                <a:gd name="T93" fmla="*/ 357 h 367"/>
                <a:gd name="T94" fmla="*/ 365 w 657"/>
                <a:gd name="T95" fmla="*/ 360 h 367"/>
                <a:gd name="T96" fmla="*/ 333 w 657"/>
                <a:gd name="T97" fmla="*/ 364 h 367"/>
                <a:gd name="T98" fmla="*/ 272 w 657"/>
                <a:gd name="T99" fmla="*/ 364 h 367"/>
                <a:gd name="T100" fmla="*/ 256 w 657"/>
                <a:gd name="T101" fmla="*/ 360 h 367"/>
                <a:gd name="T102" fmla="*/ 237 w 657"/>
                <a:gd name="T103" fmla="*/ 355 h 367"/>
                <a:gd name="T104" fmla="*/ 221 w 657"/>
                <a:gd name="T105" fmla="*/ 350 h 367"/>
                <a:gd name="T106" fmla="*/ 209 w 657"/>
                <a:gd name="T107" fmla="*/ 346 h 367"/>
                <a:gd name="T108" fmla="*/ 199 w 657"/>
                <a:gd name="T109" fmla="*/ 342 h 367"/>
                <a:gd name="T110" fmla="*/ 188 w 657"/>
                <a:gd name="T111" fmla="*/ 337 h 367"/>
                <a:gd name="T112" fmla="*/ 179 w 657"/>
                <a:gd name="T113" fmla="*/ 332 h 367"/>
                <a:gd name="T114" fmla="*/ 167 w 657"/>
                <a:gd name="T115" fmla="*/ 326 h 367"/>
                <a:gd name="T116" fmla="*/ 158 w 657"/>
                <a:gd name="T117" fmla="*/ 320 h 367"/>
                <a:gd name="T118" fmla="*/ 150 w 657"/>
                <a:gd name="T119" fmla="*/ 31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7" h="367">
                  <a:moveTo>
                    <a:pt x="149" y="314"/>
                  </a:moveTo>
                  <a:cubicBezTo>
                    <a:pt x="139" y="306"/>
                    <a:pt x="128" y="299"/>
                    <a:pt x="117" y="293"/>
                  </a:cubicBezTo>
                  <a:cubicBezTo>
                    <a:pt x="100" y="283"/>
                    <a:pt x="85" y="272"/>
                    <a:pt x="71" y="259"/>
                  </a:cubicBezTo>
                  <a:cubicBezTo>
                    <a:pt x="58" y="247"/>
                    <a:pt x="45" y="235"/>
                    <a:pt x="31" y="222"/>
                  </a:cubicBezTo>
                  <a:cubicBezTo>
                    <a:pt x="28" y="220"/>
                    <a:pt x="25" y="216"/>
                    <a:pt x="22" y="213"/>
                  </a:cubicBezTo>
                  <a:cubicBezTo>
                    <a:pt x="12" y="205"/>
                    <a:pt x="7" y="194"/>
                    <a:pt x="5" y="181"/>
                  </a:cubicBezTo>
                  <a:cubicBezTo>
                    <a:pt x="3" y="168"/>
                    <a:pt x="1" y="155"/>
                    <a:pt x="1" y="142"/>
                  </a:cubicBezTo>
                  <a:cubicBezTo>
                    <a:pt x="0" y="121"/>
                    <a:pt x="3" y="118"/>
                    <a:pt x="20" y="103"/>
                  </a:cubicBezTo>
                  <a:cubicBezTo>
                    <a:pt x="24" y="99"/>
                    <a:pt x="29" y="96"/>
                    <a:pt x="35" y="94"/>
                  </a:cubicBezTo>
                  <a:cubicBezTo>
                    <a:pt x="48" y="87"/>
                    <a:pt x="62" y="81"/>
                    <a:pt x="75" y="75"/>
                  </a:cubicBezTo>
                  <a:cubicBezTo>
                    <a:pt x="82" y="72"/>
                    <a:pt x="88" y="71"/>
                    <a:pt x="95" y="71"/>
                  </a:cubicBezTo>
                  <a:cubicBezTo>
                    <a:pt x="103" y="71"/>
                    <a:pt x="110" y="69"/>
                    <a:pt x="118" y="70"/>
                  </a:cubicBezTo>
                  <a:cubicBezTo>
                    <a:pt x="122" y="71"/>
                    <a:pt x="127" y="69"/>
                    <a:pt x="132" y="68"/>
                  </a:cubicBezTo>
                  <a:cubicBezTo>
                    <a:pt x="147" y="65"/>
                    <a:pt x="162" y="59"/>
                    <a:pt x="177" y="57"/>
                  </a:cubicBezTo>
                  <a:cubicBezTo>
                    <a:pt x="188" y="55"/>
                    <a:pt x="200" y="52"/>
                    <a:pt x="211" y="51"/>
                  </a:cubicBezTo>
                  <a:cubicBezTo>
                    <a:pt x="214" y="50"/>
                    <a:pt x="217" y="51"/>
                    <a:pt x="220" y="51"/>
                  </a:cubicBezTo>
                  <a:cubicBezTo>
                    <a:pt x="229" y="51"/>
                    <a:pt x="239" y="51"/>
                    <a:pt x="248" y="51"/>
                  </a:cubicBezTo>
                  <a:cubicBezTo>
                    <a:pt x="249" y="51"/>
                    <a:pt x="251" y="51"/>
                    <a:pt x="252" y="50"/>
                  </a:cubicBezTo>
                  <a:cubicBezTo>
                    <a:pt x="250" y="45"/>
                    <a:pt x="247" y="40"/>
                    <a:pt x="247" y="34"/>
                  </a:cubicBezTo>
                  <a:cubicBezTo>
                    <a:pt x="246" y="33"/>
                    <a:pt x="246" y="31"/>
                    <a:pt x="246" y="29"/>
                  </a:cubicBezTo>
                  <a:cubicBezTo>
                    <a:pt x="245" y="22"/>
                    <a:pt x="248" y="18"/>
                    <a:pt x="255" y="16"/>
                  </a:cubicBezTo>
                  <a:cubicBezTo>
                    <a:pt x="261" y="14"/>
                    <a:pt x="268" y="13"/>
                    <a:pt x="275" y="12"/>
                  </a:cubicBezTo>
                  <a:cubicBezTo>
                    <a:pt x="282" y="11"/>
                    <a:pt x="290" y="10"/>
                    <a:pt x="297" y="11"/>
                  </a:cubicBezTo>
                  <a:cubicBezTo>
                    <a:pt x="281" y="54"/>
                    <a:pt x="266" y="97"/>
                    <a:pt x="250" y="140"/>
                  </a:cubicBezTo>
                  <a:cubicBezTo>
                    <a:pt x="243" y="160"/>
                    <a:pt x="237" y="181"/>
                    <a:pt x="234" y="202"/>
                  </a:cubicBezTo>
                  <a:cubicBezTo>
                    <a:pt x="232" y="214"/>
                    <a:pt x="232" y="226"/>
                    <a:pt x="232" y="238"/>
                  </a:cubicBezTo>
                  <a:cubicBezTo>
                    <a:pt x="232" y="239"/>
                    <a:pt x="232" y="240"/>
                    <a:pt x="233" y="241"/>
                  </a:cubicBezTo>
                  <a:cubicBezTo>
                    <a:pt x="234" y="243"/>
                    <a:pt x="235" y="244"/>
                    <a:pt x="236" y="244"/>
                  </a:cubicBezTo>
                  <a:cubicBezTo>
                    <a:pt x="238" y="244"/>
                    <a:pt x="239" y="243"/>
                    <a:pt x="240" y="241"/>
                  </a:cubicBezTo>
                  <a:cubicBezTo>
                    <a:pt x="241" y="240"/>
                    <a:pt x="241" y="238"/>
                    <a:pt x="241" y="236"/>
                  </a:cubicBezTo>
                  <a:cubicBezTo>
                    <a:pt x="240" y="209"/>
                    <a:pt x="246" y="184"/>
                    <a:pt x="254" y="158"/>
                  </a:cubicBezTo>
                  <a:cubicBezTo>
                    <a:pt x="263" y="129"/>
                    <a:pt x="274" y="100"/>
                    <a:pt x="285" y="71"/>
                  </a:cubicBezTo>
                  <a:cubicBezTo>
                    <a:pt x="292" y="53"/>
                    <a:pt x="298" y="35"/>
                    <a:pt x="305" y="17"/>
                  </a:cubicBezTo>
                  <a:cubicBezTo>
                    <a:pt x="306" y="13"/>
                    <a:pt x="307" y="10"/>
                    <a:pt x="311" y="8"/>
                  </a:cubicBezTo>
                  <a:cubicBezTo>
                    <a:pt x="316" y="5"/>
                    <a:pt x="322" y="5"/>
                    <a:pt x="328" y="7"/>
                  </a:cubicBezTo>
                  <a:cubicBezTo>
                    <a:pt x="328" y="25"/>
                    <a:pt x="327" y="43"/>
                    <a:pt x="327" y="61"/>
                  </a:cubicBezTo>
                  <a:cubicBezTo>
                    <a:pt x="327" y="67"/>
                    <a:pt x="327" y="73"/>
                    <a:pt x="327" y="79"/>
                  </a:cubicBezTo>
                  <a:cubicBezTo>
                    <a:pt x="327" y="80"/>
                    <a:pt x="327" y="82"/>
                    <a:pt x="327" y="83"/>
                  </a:cubicBezTo>
                  <a:cubicBezTo>
                    <a:pt x="327" y="85"/>
                    <a:pt x="329" y="86"/>
                    <a:pt x="331" y="86"/>
                  </a:cubicBezTo>
                  <a:cubicBezTo>
                    <a:pt x="332" y="86"/>
                    <a:pt x="334" y="85"/>
                    <a:pt x="334" y="83"/>
                  </a:cubicBezTo>
                  <a:cubicBezTo>
                    <a:pt x="334" y="82"/>
                    <a:pt x="334" y="81"/>
                    <a:pt x="334" y="80"/>
                  </a:cubicBezTo>
                  <a:cubicBezTo>
                    <a:pt x="335" y="60"/>
                    <a:pt x="337" y="40"/>
                    <a:pt x="337" y="20"/>
                  </a:cubicBezTo>
                  <a:cubicBezTo>
                    <a:pt x="337" y="16"/>
                    <a:pt x="338" y="11"/>
                    <a:pt x="338" y="6"/>
                  </a:cubicBezTo>
                  <a:cubicBezTo>
                    <a:pt x="341" y="4"/>
                    <a:pt x="344" y="6"/>
                    <a:pt x="347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50" y="3"/>
                    <a:pt x="355" y="5"/>
                    <a:pt x="359" y="3"/>
                  </a:cubicBezTo>
                  <a:cubicBezTo>
                    <a:pt x="359" y="3"/>
                    <a:pt x="359" y="3"/>
                    <a:pt x="359" y="3"/>
                  </a:cubicBezTo>
                  <a:cubicBezTo>
                    <a:pt x="361" y="2"/>
                    <a:pt x="365" y="4"/>
                    <a:pt x="367" y="2"/>
                  </a:cubicBezTo>
                  <a:cubicBezTo>
                    <a:pt x="367" y="2"/>
                    <a:pt x="367" y="2"/>
                    <a:pt x="367" y="2"/>
                  </a:cubicBezTo>
                  <a:cubicBezTo>
                    <a:pt x="370" y="0"/>
                    <a:pt x="374" y="2"/>
                    <a:pt x="376" y="1"/>
                  </a:cubicBezTo>
                  <a:cubicBezTo>
                    <a:pt x="377" y="1"/>
                    <a:pt x="377" y="1"/>
                    <a:pt x="377" y="1"/>
                  </a:cubicBezTo>
                  <a:cubicBezTo>
                    <a:pt x="377" y="1"/>
                    <a:pt x="377" y="1"/>
                    <a:pt x="377" y="1"/>
                  </a:cubicBezTo>
                  <a:cubicBezTo>
                    <a:pt x="385" y="0"/>
                    <a:pt x="393" y="0"/>
                    <a:pt x="400" y="1"/>
                  </a:cubicBezTo>
                  <a:cubicBezTo>
                    <a:pt x="400" y="1"/>
                    <a:pt x="400" y="1"/>
                    <a:pt x="400" y="1"/>
                  </a:cubicBezTo>
                  <a:cubicBezTo>
                    <a:pt x="401" y="2"/>
                    <a:pt x="403" y="1"/>
                    <a:pt x="404" y="2"/>
                  </a:cubicBezTo>
                  <a:cubicBezTo>
                    <a:pt x="404" y="2"/>
                    <a:pt x="404" y="2"/>
                    <a:pt x="404" y="2"/>
                  </a:cubicBezTo>
                  <a:cubicBezTo>
                    <a:pt x="404" y="2"/>
                    <a:pt x="405" y="3"/>
                    <a:pt x="405" y="3"/>
                  </a:cubicBezTo>
                  <a:cubicBezTo>
                    <a:pt x="405" y="3"/>
                    <a:pt x="405" y="3"/>
                    <a:pt x="405" y="3"/>
                  </a:cubicBezTo>
                  <a:cubicBezTo>
                    <a:pt x="406" y="4"/>
                    <a:pt x="407" y="4"/>
                    <a:pt x="408" y="5"/>
                  </a:cubicBezTo>
                  <a:cubicBezTo>
                    <a:pt x="407" y="5"/>
                    <a:pt x="407" y="5"/>
                    <a:pt x="407" y="5"/>
                  </a:cubicBezTo>
                  <a:cubicBezTo>
                    <a:pt x="409" y="5"/>
                    <a:pt x="409" y="7"/>
                    <a:pt x="410" y="8"/>
                  </a:cubicBezTo>
                  <a:cubicBezTo>
                    <a:pt x="410" y="8"/>
                    <a:pt x="410" y="8"/>
                    <a:pt x="410" y="8"/>
                  </a:cubicBezTo>
                  <a:cubicBezTo>
                    <a:pt x="411" y="9"/>
                    <a:pt x="411" y="10"/>
                    <a:pt x="411" y="11"/>
                  </a:cubicBezTo>
                  <a:cubicBezTo>
                    <a:pt x="411" y="11"/>
                    <a:pt x="411" y="11"/>
                    <a:pt x="411" y="11"/>
                  </a:cubicBezTo>
                  <a:cubicBezTo>
                    <a:pt x="412" y="11"/>
                    <a:pt x="412" y="12"/>
                    <a:pt x="413" y="13"/>
                  </a:cubicBezTo>
                  <a:cubicBezTo>
                    <a:pt x="412" y="13"/>
                    <a:pt x="412" y="13"/>
                    <a:pt x="412" y="13"/>
                  </a:cubicBezTo>
                  <a:cubicBezTo>
                    <a:pt x="414" y="15"/>
                    <a:pt x="412" y="18"/>
                    <a:pt x="414" y="19"/>
                  </a:cubicBezTo>
                  <a:cubicBezTo>
                    <a:pt x="414" y="19"/>
                    <a:pt x="414" y="19"/>
                    <a:pt x="414" y="19"/>
                  </a:cubicBezTo>
                  <a:cubicBezTo>
                    <a:pt x="415" y="21"/>
                    <a:pt x="414" y="24"/>
                    <a:pt x="415" y="25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6" y="27"/>
                    <a:pt x="415" y="29"/>
                    <a:pt x="416" y="31"/>
                  </a:cubicBezTo>
                  <a:cubicBezTo>
                    <a:pt x="416" y="31"/>
                    <a:pt x="416" y="31"/>
                    <a:pt x="416" y="32"/>
                  </a:cubicBezTo>
                  <a:cubicBezTo>
                    <a:pt x="418" y="33"/>
                    <a:pt x="416" y="35"/>
                    <a:pt x="418" y="37"/>
                  </a:cubicBezTo>
                  <a:cubicBezTo>
                    <a:pt x="418" y="36"/>
                    <a:pt x="418" y="36"/>
                    <a:pt x="418" y="36"/>
                  </a:cubicBezTo>
                  <a:cubicBezTo>
                    <a:pt x="418" y="38"/>
                    <a:pt x="419" y="38"/>
                    <a:pt x="421" y="38"/>
                  </a:cubicBezTo>
                  <a:cubicBezTo>
                    <a:pt x="434" y="38"/>
                    <a:pt x="448" y="39"/>
                    <a:pt x="462" y="38"/>
                  </a:cubicBezTo>
                  <a:cubicBezTo>
                    <a:pt x="462" y="38"/>
                    <a:pt x="462" y="38"/>
                    <a:pt x="462" y="38"/>
                  </a:cubicBezTo>
                  <a:cubicBezTo>
                    <a:pt x="466" y="36"/>
                    <a:pt x="470" y="38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80" y="35"/>
                    <a:pt x="486" y="36"/>
                    <a:pt x="492" y="36"/>
                  </a:cubicBezTo>
                  <a:cubicBezTo>
                    <a:pt x="494" y="36"/>
                    <a:pt x="496" y="36"/>
                    <a:pt x="499" y="35"/>
                  </a:cubicBezTo>
                  <a:cubicBezTo>
                    <a:pt x="499" y="35"/>
                    <a:pt x="499" y="35"/>
                    <a:pt x="499" y="35"/>
                  </a:cubicBezTo>
                  <a:cubicBezTo>
                    <a:pt x="500" y="34"/>
                    <a:pt x="501" y="35"/>
                    <a:pt x="502" y="35"/>
                  </a:cubicBezTo>
                  <a:cubicBezTo>
                    <a:pt x="524" y="35"/>
                    <a:pt x="546" y="35"/>
                    <a:pt x="567" y="35"/>
                  </a:cubicBezTo>
                  <a:cubicBezTo>
                    <a:pt x="569" y="35"/>
                    <a:pt x="570" y="34"/>
                    <a:pt x="571" y="35"/>
                  </a:cubicBezTo>
                  <a:cubicBezTo>
                    <a:pt x="571" y="35"/>
                    <a:pt x="571" y="35"/>
                    <a:pt x="571" y="35"/>
                  </a:cubicBezTo>
                  <a:cubicBezTo>
                    <a:pt x="584" y="36"/>
                    <a:pt x="598" y="35"/>
                    <a:pt x="611" y="36"/>
                  </a:cubicBezTo>
                  <a:cubicBezTo>
                    <a:pt x="618" y="36"/>
                    <a:pt x="625" y="35"/>
                    <a:pt x="632" y="37"/>
                  </a:cubicBezTo>
                  <a:cubicBezTo>
                    <a:pt x="632" y="37"/>
                    <a:pt x="632" y="37"/>
                    <a:pt x="632" y="37"/>
                  </a:cubicBezTo>
                  <a:cubicBezTo>
                    <a:pt x="634" y="38"/>
                    <a:pt x="636" y="36"/>
                    <a:pt x="637" y="38"/>
                  </a:cubicBezTo>
                  <a:cubicBezTo>
                    <a:pt x="637" y="38"/>
                    <a:pt x="637" y="38"/>
                    <a:pt x="637" y="38"/>
                  </a:cubicBezTo>
                  <a:cubicBezTo>
                    <a:pt x="638" y="39"/>
                    <a:pt x="640" y="38"/>
                    <a:pt x="641" y="39"/>
                  </a:cubicBezTo>
                  <a:cubicBezTo>
                    <a:pt x="641" y="39"/>
                    <a:pt x="641" y="39"/>
                    <a:pt x="641" y="39"/>
                  </a:cubicBezTo>
                  <a:cubicBezTo>
                    <a:pt x="642" y="40"/>
                    <a:pt x="643" y="39"/>
                    <a:pt x="643" y="40"/>
                  </a:cubicBezTo>
                  <a:cubicBezTo>
                    <a:pt x="643" y="40"/>
                    <a:pt x="643" y="40"/>
                    <a:pt x="643" y="40"/>
                  </a:cubicBezTo>
                  <a:cubicBezTo>
                    <a:pt x="644" y="41"/>
                    <a:pt x="645" y="41"/>
                    <a:pt x="646" y="41"/>
                  </a:cubicBezTo>
                  <a:cubicBezTo>
                    <a:pt x="646" y="41"/>
                    <a:pt x="646" y="41"/>
                    <a:pt x="646" y="41"/>
                  </a:cubicBezTo>
                  <a:cubicBezTo>
                    <a:pt x="646" y="42"/>
                    <a:pt x="648" y="42"/>
                    <a:pt x="648" y="43"/>
                  </a:cubicBezTo>
                  <a:cubicBezTo>
                    <a:pt x="648" y="43"/>
                    <a:pt x="648" y="43"/>
                    <a:pt x="648" y="43"/>
                  </a:cubicBezTo>
                  <a:cubicBezTo>
                    <a:pt x="649" y="43"/>
                    <a:pt x="649" y="43"/>
                    <a:pt x="649" y="44"/>
                  </a:cubicBezTo>
                  <a:cubicBezTo>
                    <a:pt x="649" y="44"/>
                    <a:pt x="649" y="44"/>
                    <a:pt x="649" y="44"/>
                  </a:cubicBezTo>
                  <a:cubicBezTo>
                    <a:pt x="650" y="44"/>
                    <a:pt x="650" y="45"/>
                    <a:pt x="651" y="45"/>
                  </a:cubicBezTo>
                  <a:cubicBezTo>
                    <a:pt x="650" y="45"/>
                    <a:pt x="650" y="45"/>
                    <a:pt x="650" y="45"/>
                  </a:cubicBezTo>
                  <a:cubicBezTo>
                    <a:pt x="651" y="45"/>
                    <a:pt x="652" y="46"/>
                    <a:pt x="652" y="47"/>
                  </a:cubicBezTo>
                  <a:cubicBezTo>
                    <a:pt x="652" y="46"/>
                    <a:pt x="652" y="46"/>
                    <a:pt x="652" y="46"/>
                  </a:cubicBezTo>
                  <a:cubicBezTo>
                    <a:pt x="653" y="47"/>
                    <a:pt x="652" y="48"/>
                    <a:pt x="653" y="49"/>
                  </a:cubicBezTo>
                  <a:cubicBezTo>
                    <a:pt x="653" y="49"/>
                    <a:pt x="653" y="49"/>
                    <a:pt x="653" y="49"/>
                  </a:cubicBezTo>
                  <a:cubicBezTo>
                    <a:pt x="654" y="49"/>
                    <a:pt x="654" y="51"/>
                    <a:pt x="654" y="51"/>
                  </a:cubicBezTo>
                  <a:cubicBezTo>
                    <a:pt x="654" y="51"/>
                    <a:pt x="654" y="51"/>
                    <a:pt x="654" y="51"/>
                  </a:cubicBezTo>
                  <a:cubicBezTo>
                    <a:pt x="656" y="53"/>
                    <a:pt x="654" y="55"/>
                    <a:pt x="656" y="56"/>
                  </a:cubicBezTo>
                  <a:cubicBezTo>
                    <a:pt x="655" y="56"/>
                    <a:pt x="655" y="56"/>
                    <a:pt x="655" y="56"/>
                  </a:cubicBezTo>
                  <a:cubicBezTo>
                    <a:pt x="657" y="60"/>
                    <a:pt x="657" y="63"/>
                    <a:pt x="655" y="67"/>
                  </a:cubicBezTo>
                  <a:cubicBezTo>
                    <a:pt x="656" y="67"/>
                    <a:pt x="656" y="67"/>
                    <a:pt x="656" y="67"/>
                  </a:cubicBezTo>
                  <a:cubicBezTo>
                    <a:pt x="654" y="69"/>
                    <a:pt x="656" y="72"/>
                    <a:pt x="654" y="74"/>
                  </a:cubicBezTo>
                  <a:cubicBezTo>
                    <a:pt x="654" y="75"/>
                    <a:pt x="654" y="75"/>
                    <a:pt x="654" y="75"/>
                  </a:cubicBezTo>
                  <a:cubicBezTo>
                    <a:pt x="653" y="77"/>
                    <a:pt x="655" y="79"/>
                    <a:pt x="653" y="81"/>
                  </a:cubicBezTo>
                  <a:cubicBezTo>
                    <a:pt x="653" y="80"/>
                    <a:pt x="653" y="80"/>
                    <a:pt x="653" y="80"/>
                  </a:cubicBezTo>
                  <a:cubicBezTo>
                    <a:pt x="652" y="82"/>
                    <a:pt x="653" y="83"/>
                    <a:pt x="652" y="84"/>
                  </a:cubicBezTo>
                  <a:cubicBezTo>
                    <a:pt x="652" y="84"/>
                    <a:pt x="652" y="84"/>
                    <a:pt x="652" y="84"/>
                  </a:cubicBezTo>
                  <a:cubicBezTo>
                    <a:pt x="651" y="85"/>
                    <a:pt x="652" y="87"/>
                    <a:pt x="651" y="88"/>
                  </a:cubicBezTo>
                  <a:cubicBezTo>
                    <a:pt x="651" y="88"/>
                    <a:pt x="651" y="88"/>
                    <a:pt x="651" y="88"/>
                  </a:cubicBezTo>
                  <a:cubicBezTo>
                    <a:pt x="650" y="89"/>
                    <a:pt x="650" y="90"/>
                    <a:pt x="649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92"/>
                    <a:pt x="648" y="95"/>
                    <a:pt x="647" y="96"/>
                  </a:cubicBezTo>
                  <a:cubicBezTo>
                    <a:pt x="647" y="96"/>
                    <a:pt x="647" y="96"/>
                    <a:pt x="647" y="96"/>
                  </a:cubicBezTo>
                  <a:cubicBezTo>
                    <a:pt x="646" y="97"/>
                    <a:pt x="647" y="98"/>
                    <a:pt x="645" y="99"/>
                  </a:cubicBezTo>
                  <a:cubicBezTo>
                    <a:pt x="646" y="99"/>
                    <a:pt x="646" y="99"/>
                    <a:pt x="646" y="99"/>
                  </a:cubicBezTo>
                  <a:cubicBezTo>
                    <a:pt x="646" y="99"/>
                    <a:pt x="645" y="100"/>
                    <a:pt x="645" y="100"/>
                  </a:cubicBezTo>
                  <a:cubicBezTo>
                    <a:pt x="645" y="100"/>
                    <a:pt x="645" y="100"/>
                    <a:pt x="645" y="100"/>
                  </a:cubicBezTo>
                  <a:cubicBezTo>
                    <a:pt x="644" y="101"/>
                    <a:pt x="644" y="102"/>
                    <a:pt x="643" y="103"/>
                  </a:cubicBezTo>
                  <a:cubicBezTo>
                    <a:pt x="643" y="103"/>
                    <a:pt x="643" y="103"/>
                    <a:pt x="643" y="103"/>
                  </a:cubicBezTo>
                  <a:cubicBezTo>
                    <a:pt x="643" y="103"/>
                    <a:pt x="643" y="104"/>
                    <a:pt x="642" y="105"/>
                  </a:cubicBezTo>
                  <a:cubicBezTo>
                    <a:pt x="642" y="105"/>
                    <a:pt x="642" y="105"/>
                    <a:pt x="642" y="105"/>
                  </a:cubicBezTo>
                  <a:cubicBezTo>
                    <a:pt x="641" y="106"/>
                    <a:pt x="642" y="107"/>
                    <a:pt x="641" y="108"/>
                  </a:cubicBezTo>
                  <a:cubicBezTo>
                    <a:pt x="641" y="107"/>
                    <a:pt x="641" y="107"/>
                    <a:pt x="641" y="107"/>
                  </a:cubicBezTo>
                  <a:cubicBezTo>
                    <a:pt x="640" y="108"/>
                    <a:pt x="640" y="109"/>
                    <a:pt x="639" y="110"/>
                  </a:cubicBezTo>
                  <a:cubicBezTo>
                    <a:pt x="640" y="110"/>
                    <a:pt x="640" y="110"/>
                    <a:pt x="640" y="110"/>
                  </a:cubicBezTo>
                  <a:cubicBezTo>
                    <a:pt x="639" y="111"/>
                    <a:pt x="639" y="112"/>
                    <a:pt x="638" y="112"/>
                  </a:cubicBezTo>
                  <a:cubicBezTo>
                    <a:pt x="638" y="112"/>
                    <a:pt x="638" y="112"/>
                    <a:pt x="638" y="112"/>
                  </a:cubicBezTo>
                  <a:cubicBezTo>
                    <a:pt x="638" y="114"/>
                    <a:pt x="637" y="115"/>
                    <a:pt x="636" y="116"/>
                  </a:cubicBezTo>
                  <a:cubicBezTo>
                    <a:pt x="636" y="116"/>
                    <a:pt x="636" y="116"/>
                    <a:pt x="636" y="116"/>
                  </a:cubicBezTo>
                  <a:cubicBezTo>
                    <a:pt x="635" y="117"/>
                    <a:pt x="635" y="118"/>
                    <a:pt x="635" y="119"/>
                  </a:cubicBezTo>
                  <a:cubicBezTo>
                    <a:pt x="635" y="119"/>
                    <a:pt x="635" y="119"/>
                    <a:pt x="635" y="119"/>
                  </a:cubicBezTo>
                  <a:cubicBezTo>
                    <a:pt x="634" y="119"/>
                    <a:pt x="634" y="120"/>
                    <a:pt x="633" y="121"/>
                  </a:cubicBezTo>
                  <a:cubicBezTo>
                    <a:pt x="634" y="121"/>
                    <a:pt x="634" y="121"/>
                    <a:pt x="634" y="121"/>
                  </a:cubicBezTo>
                  <a:cubicBezTo>
                    <a:pt x="633" y="122"/>
                    <a:pt x="633" y="123"/>
                    <a:pt x="632" y="124"/>
                  </a:cubicBezTo>
                  <a:cubicBezTo>
                    <a:pt x="632" y="123"/>
                    <a:pt x="632" y="123"/>
                    <a:pt x="632" y="123"/>
                  </a:cubicBezTo>
                  <a:cubicBezTo>
                    <a:pt x="632" y="124"/>
                    <a:pt x="632" y="125"/>
                    <a:pt x="631" y="126"/>
                  </a:cubicBezTo>
                  <a:cubicBezTo>
                    <a:pt x="631" y="126"/>
                    <a:pt x="631" y="126"/>
                    <a:pt x="631" y="126"/>
                  </a:cubicBezTo>
                  <a:cubicBezTo>
                    <a:pt x="630" y="127"/>
                    <a:pt x="631" y="128"/>
                    <a:pt x="630" y="128"/>
                  </a:cubicBezTo>
                  <a:cubicBezTo>
                    <a:pt x="630" y="128"/>
                    <a:pt x="630" y="128"/>
                    <a:pt x="630" y="128"/>
                  </a:cubicBezTo>
                  <a:cubicBezTo>
                    <a:pt x="629" y="129"/>
                    <a:pt x="629" y="130"/>
                    <a:pt x="629" y="131"/>
                  </a:cubicBezTo>
                  <a:cubicBezTo>
                    <a:pt x="629" y="131"/>
                    <a:pt x="629" y="131"/>
                    <a:pt x="629" y="131"/>
                  </a:cubicBezTo>
                  <a:cubicBezTo>
                    <a:pt x="628" y="132"/>
                    <a:pt x="628" y="133"/>
                    <a:pt x="627" y="133"/>
                  </a:cubicBezTo>
                  <a:cubicBezTo>
                    <a:pt x="627" y="133"/>
                    <a:pt x="627" y="133"/>
                    <a:pt x="627" y="133"/>
                  </a:cubicBezTo>
                  <a:cubicBezTo>
                    <a:pt x="627" y="134"/>
                    <a:pt x="627" y="135"/>
                    <a:pt x="626" y="136"/>
                  </a:cubicBezTo>
                  <a:cubicBezTo>
                    <a:pt x="626" y="136"/>
                    <a:pt x="626" y="136"/>
                    <a:pt x="626" y="136"/>
                  </a:cubicBezTo>
                  <a:cubicBezTo>
                    <a:pt x="625" y="137"/>
                    <a:pt x="626" y="139"/>
                    <a:pt x="625" y="139"/>
                  </a:cubicBezTo>
                  <a:cubicBezTo>
                    <a:pt x="625" y="139"/>
                    <a:pt x="625" y="139"/>
                    <a:pt x="625" y="139"/>
                  </a:cubicBezTo>
                  <a:cubicBezTo>
                    <a:pt x="624" y="140"/>
                    <a:pt x="625" y="141"/>
                    <a:pt x="623" y="142"/>
                  </a:cubicBezTo>
                  <a:cubicBezTo>
                    <a:pt x="624" y="142"/>
                    <a:pt x="624" y="142"/>
                    <a:pt x="624" y="142"/>
                  </a:cubicBezTo>
                  <a:cubicBezTo>
                    <a:pt x="623" y="143"/>
                    <a:pt x="623" y="144"/>
                    <a:pt x="622" y="144"/>
                  </a:cubicBezTo>
                  <a:cubicBezTo>
                    <a:pt x="622" y="144"/>
                    <a:pt x="622" y="144"/>
                    <a:pt x="622" y="144"/>
                  </a:cubicBezTo>
                  <a:cubicBezTo>
                    <a:pt x="622" y="145"/>
                    <a:pt x="622" y="146"/>
                    <a:pt x="621" y="147"/>
                  </a:cubicBezTo>
                  <a:cubicBezTo>
                    <a:pt x="621" y="147"/>
                    <a:pt x="621" y="147"/>
                    <a:pt x="621" y="147"/>
                  </a:cubicBezTo>
                  <a:cubicBezTo>
                    <a:pt x="621" y="147"/>
                    <a:pt x="621" y="149"/>
                    <a:pt x="620" y="149"/>
                  </a:cubicBezTo>
                  <a:cubicBezTo>
                    <a:pt x="620" y="149"/>
                    <a:pt x="620" y="149"/>
                    <a:pt x="620" y="149"/>
                  </a:cubicBezTo>
                  <a:cubicBezTo>
                    <a:pt x="619" y="150"/>
                    <a:pt x="620" y="151"/>
                    <a:pt x="619" y="152"/>
                  </a:cubicBezTo>
                  <a:cubicBezTo>
                    <a:pt x="619" y="152"/>
                    <a:pt x="619" y="152"/>
                    <a:pt x="619" y="152"/>
                  </a:cubicBezTo>
                  <a:cubicBezTo>
                    <a:pt x="618" y="153"/>
                    <a:pt x="619" y="155"/>
                    <a:pt x="617" y="155"/>
                  </a:cubicBezTo>
                  <a:cubicBezTo>
                    <a:pt x="617" y="155"/>
                    <a:pt x="617" y="155"/>
                    <a:pt x="617" y="155"/>
                  </a:cubicBezTo>
                  <a:cubicBezTo>
                    <a:pt x="617" y="156"/>
                    <a:pt x="617" y="157"/>
                    <a:pt x="616" y="158"/>
                  </a:cubicBezTo>
                  <a:cubicBezTo>
                    <a:pt x="616" y="158"/>
                    <a:pt x="616" y="158"/>
                    <a:pt x="616" y="158"/>
                  </a:cubicBezTo>
                  <a:cubicBezTo>
                    <a:pt x="616" y="159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615" y="161"/>
                    <a:pt x="615" y="162"/>
                    <a:pt x="614" y="163"/>
                  </a:cubicBezTo>
                  <a:cubicBezTo>
                    <a:pt x="614" y="163"/>
                    <a:pt x="614" y="163"/>
                    <a:pt x="614" y="163"/>
                  </a:cubicBezTo>
                  <a:cubicBezTo>
                    <a:pt x="613" y="163"/>
                    <a:pt x="613" y="165"/>
                    <a:pt x="613" y="165"/>
                  </a:cubicBezTo>
                  <a:cubicBezTo>
                    <a:pt x="613" y="165"/>
                    <a:pt x="613" y="165"/>
                    <a:pt x="613" y="165"/>
                  </a:cubicBezTo>
                  <a:cubicBezTo>
                    <a:pt x="612" y="166"/>
                    <a:pt x="612" y="167"/>
                    <a:pt x="611" y="168"/>
                  </a:cubicBezTo>
                  <a:cubicBezTo>
                    <a:pt x="611" y="168"/>
                    <a:pt x="611" y="168"/>
                    <a:pt x="611" y="168"/>
                  </a:cubicBezTo>
                  <a:cubicBezTo>
                    <a:pt x="611" y="168"/>
                    <a:pt x="611" y="169"/>
                    <a:pt x="610" y="170"/>
                  </a:cubicBezTo>
                  <a:cubicBezTo>
                    <a:pt x="610" y="170"/>
                    <a:pt x="610" y="170"/>
                    <a:pt x="610" y="170"/>
                  </a:cubicBezTo>
                  <a:cubicBezTo>
                    <a:pt x="610" y="171"/>
                    <a:pt x="610" y="172"/>
                    <a:pt x="609" y="173"/>
                  </a:cubicBezTo>
                  <a:cubicBezTo>
                    <a:pt x="609" y="173"/>
                    <a:pt x="609" y="173"/>
                    <a:pt x="609" y="173"/>
                  </a:cubicBezTo>
                  <a:cubicBezTo>
                    <a:pt x="608" y="173"/>
                    <a:pt x="608" y="174"/>
                    <a:pt x="608" y="175"/>
                  </a:cubicBezTo>
                  <a:cubicBezTo>
                    <a:pt x="608" y="175"/>
                    <a:pt x="608" y="175"/>
                    <a:pt x="608" y="175"/>
                  </a:cubicBezTo>
                  <a:cubicBezTo>
                    <a:pt x="607" y="176"/>
                    <a:pt x="607" y="177"/>
                    <a:pt x="607" y="178"/>
                  </a:cubicBezTo>
                  <a:cubicBezTo>
                    <a:pt x="607" y="178"/>
                    <a:pt x="607" y="178"/>
                    <a:pt x="607" y="178"/>
                  </a:cubicBezTo>
                  <a:cubicBezTo>
                    <a:pt x="605" y="178"/>
                    <a:pt x="607" y="180"/>
                    <a:pt x="605" y="181"/>
                  </a:cubicBezTo>
                  <a:cubicBezTo>
                    <a:pt x="605" y="181"/>
                    <a:pt x="605" y="181"/>
                    <a:pt x="605" y="181"/>
                  </a:cubicBezTo>
                  <a:cubicBezTo>
                    <a:pt x="605" y="182"/>
                    <a:pt x="605" y="183"/>
                    <a:pt x="604" y="184"/>
                  </a:cubicBezTo>
                  <a:cubicBezTo>
                    <a:pt x="604" y="183"/>
                    <a:pt x="604" y="183"/>
                    <a:pt x="604" y="183"/>
                  </a:cubicBezTo>
                  <a:cubicBezTo>
                    <a:pt x="603" y="184"/>
                    <a:pt x="604" y="185"/>
                    <a:pt x="603" y="186"/>
                  </a:cubicBezTo>
                  <a:cubicBezTo>
                    <a:pt x="603" y="186"/>
                    <a:pt x="603" y="186"/>
                    <a:pt x="603" y="186"/>
                  </a:cubicBezTo>
                  <a:cubicBezTo>
                    <a:pt x="602" y="187"/>
                    <a:pt x="602" y="188"/>
                    <a:pt x="602" y="189"/>
                  </a:cubicBezTo>
                  <a:cubicBezTo>
                    <a:pt x="602" y="188"/>
                    <a:pt x="602" y="188"/>
                    <a:pt x="602" y="188"/>
                  </a:cubicBezTo>
                  <a:cubicBezTo>
                    <a:pt x="601" y="189"/>
                    <a:pt x="601" y="190"/>
                    <a:pt x="600" y="191"/>
                  </a:cubicBezTo>
                  <a:cubicBezTo>
                    <a:pt x="600" y="191"/>
                    <a:pt x="600" y="191"/>
                    <a:pt x="600" y="191"/>
                  </a:cubicBezTo>
                  <a:cubicBezTo>
                    <a:pt x="599" y="192"/>
                    <a:pt x="600" y="194"/>
                    <a:pt x="599" y="195"/>
                  </a:cubicBezTo>
                  <a:cubicBezTo>
                    <a:pt x="599" y="194"/>
                    <a:pt x="599" y="194"/>
                    <a:pt x="599" y="194"/>
                  </a:cubicBezTo>
                  <a:cubicBezTo>
                    <a:pt x="599" y="195"/>
                    <a:pt x="599" y="196"/>
                    <a:pt x="598" y="197"/>
                  </a:cubicBezTo>
                  <a:cubicBezTo>
                    <a:pt x="598" y="197"/>
                    <a:pt x="598" y="197"/>
                    <a:pt x="598" y="197"/>
                  </a:cubicBezTo>
                  <a:cubicBezTo>
                    <a:pt x="597" y="198"/>
                    <a:pt x="597" y="199"/>
                    <a:pt x="597" y="200"/>
                  </a:cubicBezTo>
                  <a:cubicBezTo>
                    <a:pt x="597" y="200"/>
                    <a:pt x="597" y="200"/>
                    <a:pt x="597" y="200"/>
                  </a:cubicBezTo>
                  <a:cubicBezTo>
                    <a:pt x="596" y="200"/>
                    <a:pt x="596" y="201"/>
                    <a:pt x="596" y="202"/>
                  </a:cubicBezTo>
                  <a:cubicBezTo>
                    <a:pt x="596" y="202"/>
                    <a:pt x="596" y="202"/>
                    <a:pt x="596" y="202"/>
                  </a:cubicBezTo>
                  <a:cubicBezTo>
                    <a:pt x="594" y="203"/>
                    <a:pt x="596" y="205"/>
                    <a:pt x="594" y="206"/>
                  </a:cubicBezTo>
                  <a:cubicBezTo>
                    <a:pt x="594" y="205"/>
                    <a:pt x="594" y="205"/>
                    <a:pt x="594" y="205"/>
                  </a:cubicBezTo>
                  <a:cubicBezTo>
                    <a:pt x="594" y="206"/>
                    <a:pt x="594" y="208"/>
                    <a:pt x="593" y="208"/>
                  </a:cubicBezTo>
                  <a:cubicBezTo>
                    <a:pt x="593" y="208"/>
                    <a:pt x="593" y="208"/>
                    <a:pt x="593" y="208"/>
                  </a:cubicBezTo>
                  <a:cubicBezTo>
                    <a:pt x="592" y="209"/>
                    <a:pt x="593" y="210"/>
                    <a:pt x="592" y="211"/>
                  </a:cubicBezTo>
                  <a:cubicBezTo>
                    <a:pt x="592" y="210"/>
                    <a:pt x="592" y="210"/>
                    <a:pt x="592" y="210"/>
                  </a:cubicBezTo>
                  <a:cubicBezTo>
                    <a:pt x="591" y="211"/>
                    <a:pt x="591" y="212"/>
                    <a:pt x="590" y="213"/>
                  </a:cubicBezTo>
                  <a:cubicBezTo>
                    <a:pt x="590" y="213"/>
                    <a:pt x="590" y="213"/>
                    <a:pt x="590" y="213"/>
                  </a:cubicBezTo>
                  <a:cubicBezTo>
                    <a:pt x="590" y="214"/>
                    <a:pt x="590" y="215"/>
                    <a:pt x="589" y="215"/>
                  </a:cubicBezTo>
                  <a:cubicBezTo>
                    <a:pt x="589" y="215"/>
                    <a:pt x="589" y="215"/>
                    <a:pt x="589" y="215"/>
                  </a:cubicBezTo>
                  <a:cubicBezTo>
                    <a:pt x="589" y="216"/>
                    <a:pt x="589" y="217"/>
                    <a:pt x="588" y="218"/>
                  </a:cubicBezTo>
                  <a:cubicBezTo>
                    <a:pt x="588" y="218"/>
                    <a:pt x="588" y="218"/>
                    <a:pt x="588" y="218"/>
                  </a:cubicBezTo>
                  <a:cubicBezTo>
                    <a:pt x="588" y="219"/>
                    <a:pt x="588" y="220"/>
                    <a:pt x="587" y="220"/>
                  </a:cubicBezTo>
                  <a:cubicBezTo>
                    <a:pt x="587" y="220"/>
                    <a:pt x="587" y="220"/>
                    <a:pt x="587" y="220"/>
                  </a:cubicBezTo>
                  <a:cubicBezTo>
                    <a:pt x="587" y="221"/>
                    <a:pt x="586" y="221"/>
                    <a:pt x="586" y="222"/>
                  </a:cubicBezTo>
                  <a:cubicBezTo>
                    <a:pt x="586" y="222"/>
                    <a:pt x="586" y="222"/>
                    <a:pt x="586" y="222"/>
                  </a:cubicBezTo>
                  <a:cubicBezTo>
                    <a:pt x="585" y="222"/>
                    <a:pt x="585" y="224"/>
                    <a:pt x="584" y="224"/>
                  </a:cubicBezTo>
                  <a:cubicBezTo>
                    <a:pt x="584" y="224"/>
                    <a:pt x="584" y="224"/>
                    <a:pt x="584" y="224"/>
                  </a:cubicBezTo>
                  <a:cubicBezTo>
                    <a:pt x="584" y="225"/>
                    <a:pt x="584" y="226"/>
                    <a:pt x="583" y="227"/>
                  </a:cubicBezTo>
                  <a:cubicBezTo>
                    <a:pt x="583" y="226"/>
                    <a:pt x="583" y="226"/>
                    <a:pt x="583" y="226"/>
                  </a:cubicBezTo>
                  <a:cubicBezTo>
                    <a:pt x="583" y="227"/>
                    <a:pt x="583" y="228"/>
                    <a:pt x="582" y="229"/>
                  </a:cubicBezTo>
                  <a:cubicBezTo>
                    <a:pt x="582" y="229"/>
                    <a:pt x="582" y="229"/>
                    <a:pt x="582" y="229"/>
                  </a:cubicBezTo>
                  <a:cubicBezTo>
                    <a:pt x="582" y="229"/>
                    <a:pt x="581" y="230"/>
                    <a:pt x="581" y="230"/>
                  </a:cubicBezTo>
                  <a:cubicBezTo>
                    <a:pt x="581" y="230"/>
                    <a:pt x="581" y="230"/>
                    <a:pt x="581" y="230"/>
                  </a:cubicBezTo>
                  <a:cubicBezTo>
                    <a:pt x="580" y="231"/>
                    <a:pt x="580" y="232"/>
                    <a:pt x="579" y="233"/>
                  </a:cubicBezTo>
                  <a:cubicBezTo>
                    <a:pt x="579" y="233"/>
                    <a:pt x="579" y="233"/>
                    <a:pt x="579" y="233"/>
                  </a:cubicBezTo>
                  <a:cubicBezTo>
                    <a:pt x="579" y="233"/>
                    <a:pt x="579" y="235"/>
                    <a:pt x="578" y="235"/>
                  </a:cubicBezTo>
                  <a:cubicBezTo>
                    <a:pt x="578" y="235"/>
                    <a:pt x="578" y="235"/>
                    <a:pt x="578" y="235"/>
                  </a:cubicBezTo>
                  <a:cubicBezTo>
                    <a:pt x="578" y="236"/>
                    <a:pt x="578" y="236"/>
                    <a:pt x="577" y="236"/>
                  </a:cubicBezTo>
                  <a:cubicBezTo>
                    <a:pt x="577" y="236"/>
                    <a:pt x="577" y="236"/>
                    <a:pt x="577" y="236"/>
                  </a:cubicBezTo>
                  <a:cubicBezTo>
                    <a:pt x="576" y="237"/>
                    <a:pt x="577" y="238"/>
                    <a:pt x="576" y="239"/>
                  </a:cubicBezTo>
                  <a:cubicBezTo>
                    <a:pt x="576" y="239"/>
                    <a:pt x="576" y="239"/>
                    <a:pt x="576" y="239"/>
                  </a:cubicBezTo>
                  <a:cubicBezTo>
                    <a:pt x="575" y="240"/>
                    <a:pt x="574" y="241"/>
                    <a:pt x="573" y="242"/>
                  </a:cubicBezTo>
                  <a:cubicBezTo>
                    <a:pt x="573" y="242"/>
                    <a:pt x="573" y="242"/>
                    <a:pt x="573" y="242"/>
                  </a:cubicBezTo>
                  <a:cubicBezTo>
                    <a:pt x="573" y="244"/>
                    <a:pt x="572" y="245"/>
                    <a:pt x="571" y="246"/>
                  </a:cubicBezTo>
                  <a:cubicBezTo>
                    <a:pt x="571" y="246"/>
                    <a:pt x="571" y="246"/>
                    <a:pt x="571" y="246"/>
                  </a:cubicBezTo>
                  <a:cubicBezTo>
                    <a:pt x="570" y="247"/>
                    <a:pt x="571" y="248"/>
                    <a:pt x="569" y="248"/>
                  </a:cubicBezTo>
                  <a:cubicBezTo>
                    <a:pt x="570" y="248"/>
                    <a:pt x="570" y="248"/>
                    <a:pt x="570" y="248"/>
                  </a:cubicBezTo>
                  <a:cubicBezTo>
                    <a:pt x="569" y="249"/>
                    <a:pt x="569" y="249"/>
                    <a:pt x="568" y="250"/>
                  </a:cubicBezTo>
                  <a:cubicBezTo>
                    <a:pt x="568" y="250"/>
                    <a:pt x="568" y="250"/>
                    <a:pt x="568" y="250"/>
                  </a:cubicBezTo>
                  <a:cubicBezTo>
                    <a:pt x="568" y="250"/>
                    <a:pt x="568" y="252"/>
                    <a:pt x="567" y="252"/>
                  </a:cubicBezTo>
                  <a:cubicBezTo>
                    <a:pt x="567" y="252"/>
                    <a:pt x="567" y="252"/>
                    <a:pt x="567" y="252"/>
                  </a:cubicBezTo>
                  <a:cubicBezTo>
                    <a:pt x="567" y="253"/>
                    <a:pt x="566" y="253"/>
                    <a:pt x="566" y="254"/>
                  </a:cubicBezTo>
                  <a:cubicBezTo>
                    <a:pt x="566" y="253"/>
                    <a:pt x="566" y="253"/>
                    <a:pt x="566" y="253"/>
                  </a:cubicBezTo>
                  <a:cubicBezTo>
                    <a:pt x="565" y="255"/>
                    <a:pt x="565" y="256"/>
                    <a:pt x="563" y="257"/>
                  </a:cubicBezTo>
                  <a:cubicBezTo>
                    <a:pt x="564" y="257"/>
                    <a:pt x="564" y="257"/>
                    <a:pt x="564" y="257"/>
                  </a:cubicBezTo>
                  <a:cubicBezTo>
                    <a:pt x="563" y="258"/>
                    <a:pt x="563" y="258"/>
                    <a:pt x="562" y="258"/>
                  </a:cubicBezTo>
                  <a:cubicBezTo>
                    <a:pt x="562" y="258"/>
                    <a:pt x="562" y="258"/>
                    <a:pt x="562" y="258"/>
                  </a:cubicBezTo>
                  <a:cubicBezTo>
                    <a:pt x="561" y="260"/>
                    <a:pt x="561" y="261"/>
                    <a:pt x="560" y="262"/>
                  </a:cubicBezTo>
                  <a:cubicBezTo>
                    <a:pt x="560" y="262"/>
                    <a:pt x="560" y="262"/>
                    <a:pt x="560" y="262"/>
                  </a:cubicBezTo>
                  <a:cubicBezTo>
                    <a:pt x="560" y="263"/>
                    <a:pt x="559" y="263"/>
                    <a:pt x="559" y="263"/>
                  </a:cubicBezTo>
                  <a:cubicBezTo>
                    <a:pt x="559" y="263"/>
                    <a:pt x="559" y="263"/>
                    <a:pt x="559" y="263"/>
                  </a:cubicBezTo>
                  <a:cubicBezTo>
                    <a:pt x="558" y="265"/>
                    <a:pt x="557" y="266"/>
                    <a:pt x="556" y="267"/>
                  </a:cubicBezTo>
                  <a:cubicBezTo>
                    <a:pt x="556" y="267"/>
                    <a:pt x="556" y="267"/>
                    <a:pt x="556" y="267"/>
                  </a:cubicBezTo>
                  <a:cubicBezTo>
                    <a:pt x="556" y="267"/>
                    <a:pt x="555" y="268"/>
                    <a:pt x="555" y="268"/>
                  </a:cubicBezTo>
                  <a:cubicBezTo>
                    <a:pt x="555" y="268"/>
                    <a:pt x="555" y="268"/>
                    <a:pt x="555" y="268"/>
                  </a:cubicBezTo>
                  <a:cubicBezTo>
                    <a:pt x="554" y="269"/>
                    <a:pt x="554" y="271"/>
                    <a:pt x="552" y="272"/>
                  </a:cubicBezTo>
                  <a:cubicBezTo>
                    <a:pt x="552" y="272"/>
                    <a:pt x="552" y="272"/>
                    <a:pt x="552" y="272"/>
                  </a:cubicBezTo>
                  <a:cubicBezTo>
                    <a:pt x="552" y="272"/>
                    <a:pt x="552" y="273"/>
                    <a:pt x="551" y="273"/>
                  </a:cubicBezTo>
                  <a:cubicBezTo>
                    <a:pt x="551" y="273"/>
                    <a:pt x="551" y="273"/>
                    <a:pt x="551" y="273"/>
                  </a:cubicBezTo>
                  <a:cubicBezTo>
                    <a:pt x="550" y="274"/>
                    <a:pt x="550" y="276"/>
                    <a:pt x="549" y="277"/>
                  </a:cubicBezTo>
                  <a:cubicBezTo>
                    <a:pt x="549" y="277"/>
                    <a:pt x="549" y="277"/>
                    <a:pt x="549" y="277"/>
                  </a:cubicBezTo>
                  <a:cubicBezTo>
                    <a:pt x="549" y="277"/>
                    <a:pt x="548" y="278"/>
                    <a:pt x="548" y="278"/>
                  </a:cubicBezTo>
                  <a:cubicBezTo>
                    <a:pt x="548" y="278"/>
                    <a:pt x="548" y="278"/>
                    <a:pt x="548" y="278"/>
                  </a:cubicBezTo>
                  <a:cubicBezTo>
                    <a:pt x="547" y="279"/>
                    <a:pt x="547" y="280"/>
                    <a:pt x="546" y="280"/>
                  </a:cubicBezTo>
                  <a:cubicBezTo>
                    <a:pt x="546" y="280"/>
                    <a:pt x="546" y="280"/>
                    <a:pt x="546" y="280"/>
                  </a:cubicBezTo>
                  <a:cubicBezTo>
                    <a:pt x="546" y="281"/>
                    <a:pt x="546" y="281"/>
                    <a:pt x="545" y="282"/>
                  </a:cubicBezTo>
                  <a:cubicBezTo>
                    <a:pt x="545" y="282"/>
                    <a:pt x="545" y="282"/>
                    <a:pt x="545" y="282"/>
                  </a:cubicBezTo>
                  <a:cubicBezTo>
                    <a:pt x="544" y="283"/>
                    <a:pt x="544" y="284"/>
                    <a:pt x="543" y="285"/>
                  </a:cubicBezTo>
                  <a:cubicBezTo>
                    <a:pt x="543" y="285"/>
                    <a:pt x="543" y="285"/>
                    <a:pt x="543" y="285"/>
                  </a:cubicBezTo>
                  <a:cubicBezTo>
                    <a:pt x="542" y="286"/>
                    <a:pt x="542" y="286"/>
                    <a:pt x="542" y="287"/>
                  </a:cubicBezTo>
                  <a:cubicBezTo>
                    <a:pt x="542" y="287"/>
                    <a:pt x="542" y="287"/>
                    <a:pt x="542" y="287"/>
                  </a:cubicBezTo>
                  <a:cubicBezTo>
                    <a:pt x="541" y="287"/>
                    <a:pt x="541" y="289"/>
                    <a:pt x="540" y="289"/>
                  </a:cubicBezTo>
                  <a:cubicBezTo>
                    <a:pt x="540" y="289"/>
                    <a:pt x="540" y="289"/>
                    <a:pt x="540" y="289"/>
                  </a:cubicBezTo>
                  <a:cubicBezTo>
                    <a:pt x="540" y="290"/>
                    <a:pt x="540" y="290"/>
                    <a:pt x="539" y="290"/>
                  </a:cubicBezTo>
                  <a:cubicBezTo>
                    <a:pt x="539" y="290"/>
                    <a:pt x="539" y="290"/>
                    <a:pt x="539" y="290"/>
                  </a:cubicBezTo>
                  <a:cubicBezTo>
                    <a:pt x="538" y="291"/>
                    <a:pt x="539" y="292"/>
                    <a:pt x="537" y="293"/>
                  </a:cubicBezTo>
                  <a:cubicBezTo>
                    <a:pt x="538" y="293"/>
                    <a:pt x="538" y="293"/>
                    <a:pt x="538" y="293"/>
                  </a:cubicBezTo>
                  <a:cubicBezTo>
                    <a:pt x="538" y="293"/>
                    <a:pt x="537" y="294"/>
                    <a:pt x="537" y="294"/>
                  </a:cubicBezTo>
                  <a:cubicBezTo>
                    <a:pt x="537" y="294"/>
                    <a:pt x="537" y="294"/>
                    <a:pt x="537" y="294"/>
                  </a:cubicBezTo>
                  <a:cubicBezTo>
                    <a:pt x="536" y="295"/>
                    <a:pt x="535" y="297"/>
                    <a:pt x="534" y="298"/>
                  </a:cubicBezTo>
                  <a:cubicBezTo>
                    <a:pt x="534" y="297"/>
                    <a:pt x="534" y="297"/>
                    <a:pt x="534" y="297"/>
                  </a:cubicBezTo>
                  <a:cubicBezTo>
                    <a:pt x="534" y="298"/>
                    <a:pt x="533" y="299"/>
                    <a:pt x="533" y="299"/>
                  </a:cubicBezTo>
                  <a:cubicBezTo>
                    <a:pt x="533" y="299"/>
                    <a:pt x="533" y="299"/>
                    <a:pt x="533" y="299"/>
                  </a:cubicBezTo>
                  <a:cubicBezTo>
                    <a:pt x="533" y="299"/>
                    <a:pt x="532" y="300"/>
                    <a:pt x="532" y="300"/>
                  </a:cubicBezTo>
                  <a:cubicBezTo>
                    <a:pt x="532" y="300"/>
                    <a:pt x="532" y="300"/>
                    <a:pt x="532" y="300"/>
                  </a:cubicBezTo>
                  <a:cubicBezTo>
                    <a:pt x="531" y="301"/>
                    <a:pt x="530" y="303"/>
                    <a:pt x="529" y="304"/>
                  </a:cubicBezTo>
                  <a:cubicBezTo>
                    <a:pt x="529" y="304"/>
                    <a:pt x="529" y="304"/>
                    <a:pt x="529" y="304"/>
                  </a:cubicBezTo>
                  <a:cubicBezTo>
                    <a:pt x="529" y="304"/>
                    <a:pt x="528" y="305"/>
                    <a:pt x="528" y="305"/>
                  </a:cubicBezTo>
                  <a:cubicBezTo>
                    <a:pt x="528" y="305"/>
                    <a:pt x="528" y="305"/>
                    <a:pt x="528" y="305"/>
                  </a:cubicBezTo>
                  <a:cubicBezTo>
                    <a:pt x="528" y="306"/>
                    <a:pt x="527" y="306"/>
                    <a:pt x="527" y="306"/>
                  </a:cubicBezTo>
                  <a:cubicBezTo>
                    <a:pt x="527" y="306"/>
                    <a:pt x="527" y="306"/>
                    <a:pt x="527" y="306"/>
                  </a:cubicBezTo>
                  <a:cubicBezTo>
                    <a:pt x="526" y="307"/>
                    <a:pt x="526" y="307"/>
                    <a:pt x="525" y="308"/>
                  </a:cubicBezTo>
                  <a:cubicBezTo>
                    <a:pt x="526" y="307"/>
                    <a:pt x="526" y="307"/>
                    <a:pt x="526" y="307"/>
                  </a:cubicBezTo>
                  <a:cubicBezTo>
                    <a:pt x="525" y="308"/>
                    <a:pt x="525" y="308"/>
                    <a:pt x="524" y="309"/>
                  </a:cubicBezTo>
                  <a:cubicBezTo>
                    <a:pt x="524" y="309"/>
                    <a:pt x="524" y="309"/>
                    <a:pt x="524" y="309"/>
                  </a:cubicBezTo>
                  <a:cubicBezTo>
                    <a:pt x="524" y="309"/>
                    <a:pt x="524" y="310"/>
                    <a:pt x="523" y="310"/>
                  </a:cubicBezTo>
                  <a:cubicBezTo>
                    <a:pt x="523" y="310"/>
                    <a:pt x="523" y="310"/>
                    <a:pt x="523" y="310"/>
                  </a:cubicBezTo>
                  <a:cubicBezTo>
                    <a:pt x="523" y="310"/>
                    <a:pt x="522" y="311"/>
                    <a:pt x="522" y="311"/>
                  </a:cubicBezTo>
                  <a:cubicBezTo>
                    <a:pt x="522" y="311"/>
                    <a:pt x="522" y="311"/>
                    <a:pt x="522" y="311"/>
                  </a:cubicBezTo>
                  <a:cubicBezTo>
                    <a:pt x="521" y="312"/>
                    <a:pt x="521" y="312"/>
                    <a:pt x="521" y="312"/>
                  </a:cubicBezTo>
                  <a:cubicBezTo>
                    <a:pt x="521" y="312"/>
                    <a:pt x="521" y="312"/>
                    <a:pt x="521" y="312"/>
                  </a:cubicBezTo>
                  <a:cubicBezTo>
                    <a:pt x="520" y="313"/>
                    <a:pt x="520" y="313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19" y="314"/>
                    <a:pt x="519" y="315"/>
                    <a:pt x="518" y="315"/>
                  </a:cubicBezTo>
                  <a:cubicBezTo>
                    <a:pt x="518" y="315"/>
                    <a:pt x="518" y="315"/>
                    <a:pt x="518" y="315"/>
                  </a:cubicBezTo>
                  <a:cubicBezTo>
                    <a:pt x="518" y="315"/>
                    <a:pt x="517" y="316"/>
                    <a:pt x="517" y="316"/>
                  </a:cubicBezTo>
                  <a:cubicBezTo>
                    <a:pt x="517" y="316"/>
                    <a:pt x="517" y="316"/>
                    <a:pt x="517" y="316"/>
                  </a:cubicBezTo>
                  <a:cubicBezTo>
                    <a:pt x="517" y="317"/>
                    <a:pt x="516" y="317"/>
                    <a:pt x="516" y="317"/>
                  </a:cubicBezTo>
                  <a:cubicBezTo>
                    <a:pt x="516" y="317"/>
                    <a:pt x="516" y="317"/>
                    <a:pt x="516" y="317"/>
                  </a:cubicBezTo>
                  <a:cubicBezTo>
                    <a:pt x="515" y="318"/>
                    <a:pt x="515" y="318"/>
                    <a:pt x="514" y="319"/>
                  </a:cubicBezTo>
                  <a:cubicBezTo>
                    <a:pt x="514" y="318"/>
                    <a:pt x="514" y="318"/>
                    <a:pt x="514" y="318"/>
                  </a:cubicBezTo>
                  <a:cubicBezTo>
                    <a:pt x="514" y="319"/>
                    <a:pt x="514" y="320"/>
                    <a:pt x="513" y="320"/>
                  </a:cubicBezTo>
                  <a:cubicBezTo>
                    <a:pt x="513" y="320"/>
                    <a:pt x="513" y="320"/>
                    <a:pt x="513" y="320"/>
                  </a:cubicBezTo>
                  <a:cubicBezTo>
                    <a:pt x="513" y="320"/>
                    <a:pt x="513" y="321"/>
                    <a:pt x="512" y="321"/>
                  </a:cubicBezTo>
                  <a:cubicBezTo>
                    <a:pt x="512" y="321"/>
                    <a:pt x="512" y="321"/>
                    <a:pt x="512" y="321"/>
                  </a:cubicBezTo>
                  <a:cubicBezTo>
                    <a:pt x="511" y="322"/>
                    <a:pt x="509" y="324"/>
                    <a:pt x="507" y="325"/>
                  </a:cubicBezTo>
                  <a:cubicBezTo>
                    <a:pt x="507" y="325"/>
                    <a:pt x="507" y="325"/>
                    <a:pt x="507" y="325"/>
                  </a:cubicBezTo>
                  <a:cubicBezTo>
                    <a:pt x="507" y="325"/>
                    <a:pt x="506" y="326"/>
                    <a:pt x="506" y="326"/>
                  </a:cubicBezTo>
                  <a:cubicBezTo>
                    <a:pt x="506" y="326"/>
                    <a:pt x="506" y="326"/>
                    <a:pt x="506" y="326"/>
                  </a:cubicBezTo>
                  <a:cubicBezTo>
                    <a:pt x="505" y="327"/>
                    <a:pt x="503" y="328"/>
                    <a:pt x="502" y="328"/>
                  </a:cubicBezTo>
                  <a:cubicBezTo>
                    <a:pt x="502" y="328"/>
                    <a:pt x="502" y="328"/>
                    <a:pt x="502" y="328"/>
                  </a:cubicBezTo>
                  <a:cubicBezTo>
                    <a:pt x="502" y="329"/>
                    <a:pt x="501" y="329"/>
                    <a:pt x="501" y="329"/>
                  </a:cubicBezTo>
                  <a:cubicBezTo>
                    <a:pt x="501" y="329"/>
                    <a:pt x="501" y="329"/>
                    <a:pt x="501" y="329"/>
                  </a:cubicBezTo>
                  <a:cubicBezTo>
                    <a:pt x="501" y="330"/>
                    <a:pt x="499" y="330"/>
                    <a:pt x="499" y="331"/>
                  </a:cubicBezTo>
                  <a:cubicBezTo>
                    <a:pt x="499" y="331"/>
                    <a:pt x="499" y="331"/>
                    <a:pt x="499" y="331"/>
                  </a:cubicBezTo>
                  <a:cubicBezTo>
                    <a:pt x="498" y="331"/>
                    <a:pt x="498" y="332"/>
                    <a:pt x="497" y="332"/>
                  </a:cubicBezTo>
                  <a:cubicBezTo>
                    <a:pt x="497" y="332"/>
                    <a:pt x="497" y="332"/>
                    <a:pt x="497" y="332"/>
                  </a:cubicBezTo>
                  <a:cubicBezTo>
                    <a:pt x="497" y="333"/>
                    <a:pt x="496" y="333"/>
                    <a:pt x="495" y="333"/>
                  </a:cubicBezTo>
                  <a:cubicBezTo>
                    <a:pt x="495" y="333"/>
                    <a:pt x="495" y="333"/>
                    <a:pt x="495" y="333"/>
                  </a:cubicBezTo>
                  <a:cubicBezTo>
                    <a:pt x="494" y="334"/>
                    <a:pt x="494" y="334"/>
                    <a:pt x="493" y="334"/>
                  </a:cubicBezTo>
                  <a:cubicBezTo>
                    <a:pt x="493" y="334"/>
                    <a:pt x="493" y="334"/>
                    <a:pt x="493" y="334"/>
                  </a:cubicBezTo>
                  <a:cubicBezTo>
                    <a:pt x="493" y="335"/>
                    <a:pt x="492" y="335"/>
                    <a:pt x="491" y="336"/>
                  </a:cubicBezTo>
                  <a:cubicBezTo>
                    <a:pt x="491" y="336"/>
                    <a:pt x="491" y="336"/>
                    <a:pt x="491" y="336"/>
                  </a:cubicBezTo>
                  <a:cubicBezTo>
                    <a:pt x="491" y="337"/>
                    <a:pt x="489" y="336"/>
                    <a:pt x="489" y="337"/>
                  </a:cubicBezTo>
                  <a:cubicBezTo>
                    <a:pt x="489" y="337"/>
                    <a:pt x="489" y="337"/>
                    <a:pt x="489" y="337"/>
                  </a:cubicBezTo>
                  <a:cubicBezTo>
                    <a:pt x="488" y="338"/>
                    <a:pt x="487" y="338"/>
                    <a:pt x="486" y="338"/>
                  </a:cubicBezTo>
                  <a:cubicBezTo>
                    <a:pt x="486" y="338"/>
                    <a:pt x="486" y="338"/>
                    <a:pt x="486" y="338"/>
                  </a:cubicBezTo>
                  <a:cubicBezTo>
                    <a:pt x="486" y="339"/>
                    <a:pt x="484" y="339"/>
                    <a:pt x="484" y="339"/>
                  </a:cubicBezTo>
                  <a:cubicBezTo>
                    <a:pt x="484" y="339"/>
                    <a:pt x="484" y="339"/>
                    <a:pt x="484" y="339"/>
                  </a:cubicBezTo>
                  <a:cubicBezTo>
                    <a:pt x="483" y="340"/>
                    <a:pt x="482" y="340"/>
                    <a:pt x="481" y="340"/>
                  </a:cubicBezTo>
                  <a:cubicBezTo>
                    <a:pt x="481" y="340"/>
                    <a:pt x="481" y="340"/>
                    <a:pt x="481" y="340"/>
                  </a:cubicBezTo>
                  <a:cubicBezTo>
                    <a:pt x="481" y="342"/>
                    <a:pt x="479" y="341"/>
                    <a:pt x="478" y="342"/>
                  </a:cubicBezTo>
                  <a:cubicBezTo>
                    <a:pt x="478" y="342"/>
                    <a:pt x="478" y="342"/>
                    <a:pt x="478" y="342"/>
                  </a:cubicBezTo>
                  <a:cubicBezTo>
                    <a:pt x="477" y="343"/>
                    <a:pt x="475" y="342"/>
                    <a:pt x="474" y="343"/>
                  </a:cubicBezTo>
                  <a:cubicBezTo>
                    <a:pt x="474" y="343"/>
                    <a:pt x="474" y="343"/>
                    <a:pt x="474" y="343"/>
                  </a:cubicBezTo>
                  <a:cubicBezTo>
                    <a:pt x="473" y="344"/>
                    <a:pt x="472" y="344"/>
                    <a:pt x="471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0" y="344"/>
                    <a:pt x="470" y="344"/>
                    <a:pt x="470" y="344"/>
                  </a:cubicBezTo>
                  <a:cubicBezTo>
                    <a:pt x="469" y="345"/>
                    <a:pt x="468" y="344"/>
                    <a:pt x="467" y="346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6" y="347"/>
                    <a:pt x="464" y="346"/>
                    <a:pt x="463" y="347"/>
                  </a:cubicBezTo>
                  <a:cubicBezTo>
                    <a:pt x="463" y="347"/>
                    <a:pt x="463" y="347"/>
                    <a:pt x="463" y="347"/>
                  </a:cubicBezTo>
                  <a:cubicBezTo>
                    <a:pt x="462" y="348"/>
                    <a:pt x="459" y="347"/>
                    <a:pt x="458" y="348"/>
                  </a:cubicBezTo>
                  <a:cubicBezTo>
                    <a:pt x="458" y="348"/>
                    <a:pt x="458" y="348"/>
                    <a:pt x="458" y="348"/>
                  </a:cubicBezTo>
                  <a:cubicBezTo>
                    <a:pt x="456" y="350"/>
                    <a:pt x="454" y="348"/>
                    <a:pt x="452" y="349"/>
                  </a:cubicBezTo>
                  <a:cubicBezTo>
                    <a:pt x="452" y="349"/>
                    <a:pt x="452" y="349"/>
                    <a:pt x="452" y="349"/>
                  </a:cubicBezTo>
                  <a:cubicBezTo>
                    <a:pt x="450" y="351"/>
                    <a:pt x="447" y="349"/>
                    <a:pt x="445" y="350"/>
                  </a:cubicBezTo>
                  <a:cubicBezTo>
                    <a:pt x="445" y="350"/>
                    <a:pt x="445" y="350"/>
                    <a:pt x="445" y="350"/>
                  </a:cubicBezTo>
                  <a:cubicBezTo>
                    <a:pt x="442" y="352"/>
                    <a:pt x="439" y="350"/>
                    <a:pt x="436" y="352"/>
                  </a:cubicBezTo>
                  <a:cubicBezTo>
                    <a:pt x="436" y="352"/>
                    <a:pt x="436" y="352"/>
                    <a:pt x="436" y="352"/>
                  </a:cubicBezTo>
                  <a:cubicBezTo>
                    <a:pt x="433" y="353"/>
                    <a:pt x="429" y="351"/>
                    <a:pt x="426" y="353"/>
                  </a:cubicBezTo>
                  <a:cubicBezTo>
                    <a:pt x="425" y="353"/>
                    <a:pt x="425" y="353"/>
                    <a:pt x="425" y="353"/>
                  </a:cubicBezTo>
                  <a:cubicBezTo>
                    <a:pt x="425" y="353"/>
                    <a:pt x="425" y="353"/>
                    <a:pt x="425" y="353"/>
                  </a:cubicBezTo>
                  <a:cubicBezTo>
                    <a:pt x="422" y="355"/>
                    <a:pt x="419" y="353"/>
                    <a:pt x="416" y="354"/>
                  </a:cubicBezTo>
                  <a:cubicBezTo>
                    <a:pt x="416" y="354"/>
                    <a:pt x="416" y="354"/>
                    <a:pt x="416" y="354"/>
                  </a:cubicBezTo>
                  <a:cubicBezTo>
                    <a:pt x="414" y="356"/>
                    <a:pt x="410" y="354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5" y="357"/>
                    <a:pt x="402" y="355"/>
                    <a:pt x="399" y="357"/>
                  </a:cubicBezTo>
                  <a:cubicBezTo>
                    <a:pt x="399" y="356"/>
                    <a:pt x="399" y="356"/>
                    <a:pt x="399" y="356"/>
                  </a:cubicBezTo>
                  <a:cubicBezTo>
                    <a:pt x="396" y="358"/>
                    <a:pt x="393" y="356"/>
                    <a:pt x="390" y="358"/>
                  </a:cubicBezTo>
                  <a:cubicBezTo>
                    <a:pt x="390" y="358"/>
                    <a:pt x="390" y="358"/>
                    <a:pt x="390" y="358"/>
                  </a:cubicBezTo>
                  <a:cubicBezTo>
                    <a:pt x="389" y="358"/>
                    <a:pt x="389" y="358"/>
                    <a:pt x="389" y="358"/>
                  </a:cubicBezTo>
                  <a:cubicBezTo>
                    <a:pt x="386" y="360"/>
                    <a:pt x="382" y="357"/>
                    <a:pt x="378" y="359"/>
                  </a:cubicBezTo>
                  <a:cubicBezTo>
                    <a:pt x="378" y="359"/>
                    <a:pt x="378" y="359"/>
                    <a:pt x="378" y="359"/>
                  </a:cubicBezTo>
                  <a:cubicBezTo>
                    <a:pt x="374" y="361"/>
                    <a:pt x="369" y="359"/>
                    <a:pt x="365" y="360"/>
                  </a:cubicBezTo>
                  <a:cubicBezTo>
                    <a:pt x="365" y="360"/>
                    <a:pt x="365" y="360"/>
                    <a:pt x="365" y="360"/>
                  </a:cubicBezTo>
                  <a:cubicBezTo>
                    <a:pt x="361" y="362"/>
                    <a:pt x="357" y="360"/>
                    <a:pt x="353" y="361"/>
                  </a:cubicBezTo>
                  <a:cubicBezTo>
                    <a:pt x="353" y="361"/>
                    <a:pt x="353" y="361"/>
                    <a:pt x="353" y="361"/>
                  </a:cubicBezTo>
                  <a:cubicBezTo>
                    <a:pt x="353" y="361"/>
                    <a:pt x="353" y="361"/>
                    <a:pt x="353" y="361"/>
                  </a:cubicBezTo>
                  <a:cubicBezTo>
                    <a:pt x="349" y="363"/>
                    <a:pt x="346" y="361"/>
                    <a:pt x="343" y="363"/>
                  </a:cubicBezTo>
                  <a:cubicBezTo>
                    <a:pt x="343" y="363"/>
                    <a:pt x="343" y="363"/>
                    <a:pt x="343" y="363"/>
                  </a:cubicBezTo>
                  <a:cubicBezTo>
                    <a:pt x="340" y="364"/>
                    <a:pt x="337" y="363"/>
                    <a:pt x="334" y="364"/>
                  </a:cubicBezTo>
                  <a:cubicBezTo>
                    <a:pt x="333" y="364"/>
                    <a:pt x="333" y="364"/>
                    <a:pt x="333" y="364"/>
                  </a:cubicBezTo>
                  <a:cubicBezTo>
                    <a:pt x="333" y="364"/>
                    <a:pt x="333" y="364"/>
                    <a:pt x="333" y="364"/>
                  </a:cubicBezTo>
                  <a:cubicBezTo>
                    <a:pt x="329" y="366"/>
                    <a:pt x="325" y="364"/>
                    <a:pt x="321" y="365"/>
                  </a:cubicBezTo>
                  <a:cubicBezTo>
                    <a:pt x="321" y="365"/>
                    <a:pt x="321" y="365"/>
                    <a:pt x="321" y="365"/>
                  </a:cubicBezTo>
                  <a:cubicBezTo>
                    <a:pt x="321" y="365"/>
                    <a:pt x="321" y="365"/>
                    <a:pt x="321" y="365"/>
                  </a:cubicBezTo>
                  <a:cubicBezTo>
                    <a:pt x="313" y="367"/>
                    <a:pt x="305" y="366"/>
                    <a:pt x="296" y="366"/>
                  </a:cubicBezTo>
                  <a:cubicBezTo>
                    <a:pt x="291" y="366"/>
                    <a:pt x="285" y="367"/>
                    <a:pt x="279" y="365"/>
                  </a:cubicBezTo>
                  <a:cubicBezTo>
                    <a:pt x="279" y="365"/>
                    <a:pt x="279" y="365"/>
                    <a:pt x="279" y="365"/>
                  </a:cubicBezTo>
                  <a:cubicBezTo>
                    <a:pt x="278" y="365"/>
                    <a:pt x="278" y="365"/>
                    <a:pt x="278" y="365"/>
                  </a:cubicBezTo>
                  <a:cubicBezTo>
                    <a:pt x="276" y="364"/>
                    <a:pt x="274" y="366"/>
                    <a:pt x="272" y="364"/>
                  </a:cubicBezTo>
                  <a:cubicBezTo>
                    <a:pt x="272" y="364"/>
                    <a:pt x="272" y="364"/>
                    <a:pt x="272" y="364"/>
                  </a:cubicBezTo>
                  <a:cubicBezTo>
                    <a:pt x="270" y="363"/>
                    <a:pt x="268" y="364"/>
                    <a:pt x="267" y="363"/>
                  </a:cubicBezTo>
                  <a:cubicBezTo>
                    <a:pt x="267" y="363"/>
                    <a:pt x="267" y="363"/>
                    <a:pt x="267" y="363"/>
                  </a:cubicBezTo>
                  <a:cubicBezTo>
                    <a:pt x="265" y="361"/>
                    <a:pt x="263" y="363"/>
                    <a:pt x="262" y="362"/>
                  </a:cubicBezTo>
                  <a:cubicBezTo>
                    <a:pt x="261" y="361"/>
                    <a:pt x="261" y="361"/>
                    <a:pt x="261" y="361"/>
                  </a:cubicBezTo>
                  <a:cubicBezTo>
                    <a:pt x="261" y="361"/>
                    <a:pt x="261" y="361"/>
                    <a:pt x="261" y="361"/>
                  </a:cubicBezTo>
                  <a:cubicBezTo>
                    <a:pt x="259" y="360"/>
                    <a:pt x="257" y="362"/>
                    <a:pt x="256" y="360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4" y="359"/>
                    <a:pt x="252" y="361"/>
                    <a:pt x="251" y="359"/>
                  </a:cubicBezTo>
                  <a:cubicBezTo>
                    <a:pt x="251" y="359"/>
                    <a:pt x="251" y="359"/>
                    <a:pt x="251" y="359"/>
                  </a:cubicBezTo>
                  <a:cubicBezTo>
                    <a:pt x="249" y="358"/>
                    <a:pt x="247" y="359"/>
                    <a:pt x="246" y="358"/>
                  </a:cubicBezTo>
                  <a:cubicBezTo>
                    <a:pt x="246" y="358"/>
                    <a:pt x="246" y="358"/>
                    <a:pt x="246" y="358"/>
                  </a:cubicBezTo>
                  <a:cubicBezTo>
                    <a:pt x="245" y="357"/>
                    <a:pt x="242" y="358"/>
                    <a:pt x="241" y="356"/>
                  </a:cubicBezTo>
                  <a:cubicBezTo>
                    <a:pt x="241" y="357"/>
                    <a:pt x="241" y="357"/>
                    <a:pt x="241" y="357"/>
                  </a:cubicBezTo>
                  <a:cubicBezTo>
                    <a:pt x="240" y="356"/>
                    <a:pt x="238" y="356"/>
                    <a:pt x="237" y="355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235" y="355"/>
                    <a:pt x="234" y="355"/>
                    <a:pt x="232" y="354"/>
                  </a:cubicBezTo>
                  <a:cubicBezTo>
                    <a:pt x="232" y="354"/>
                    <a:pt x="232" y="354"/>
                    <a:pt x="232" y="354"/>
                  </a:cubicBezTo>
                  <a:cubicBezTo>
                    <a:pt x="231" y="353"/>
                    <a:pt x="230" y="354"/>
                    <a:pt x="229" y="353"/>
                  </a:cubicBezTo>
                  <a:cubicBezTo>
                    <a:pt x="229" y="353"/>
                    <a:pt x="229" y="353"/>
                    <a:pt x="229" y="353"/>
                  </a:cubicBezTo>
                  <a:cubicBezTo>
                    <a:pt x="228" y="352"/>
                    <a:pt x="226" y="353"/>
                    <a:pt x="225" y="352"/>
                  </a:cubicBezTo>
                  <a:cubicBezTo>
                    <a:pt x="225" y="352"/>
                    <a:pt x="225" y="352"/>
                    <a:pt x="225" y="352"/>
                  </a:cubicBezTo>
                  <a:cubicBezTo>
                    <a:pt x="224" y="351"/>
                    <a:pt x="222" y="352"/>
                    <a:pt x="221" y="350"/>
                  </a:cubicBezTo>
                  <a:cubicBezTo>
                    <a:pt x="221" y="350"/>
                    <a:pt x="221" y="350"/>
                    <a:pt x="221" y="350"/>
                  </a:cubicBezTo>
                  <a:cubicBezTo>
                    <a:pt x="220" y="349"/>
                    <a:pt x="219" y="350"/>
                    <a:pt x="218" y="349"/>
                  </a:cubicBezTo>
                  <a:cubicBezTo>
                    <a:pt x="218" y="349"/>
                    <a:pt x="218" y="349"/>
                    <a:pt x="218" y="349"/>
                  </a:cubicBezTo>
                  <a:cubicBezTo>
                    <a:pt x="217" y="348"/>
                    <a:pt x="215" y="349"/>
                    <a:pt x="214" y="348"/>
                  </a:cubicBezTo>
                  <a:cubicBezTo>
                    <a:pt x="214" y="348"/>
                    <a:pt x="214" y="348"/>
                    <a:pt x="214" y="348"/>
                  </a:cubicBezTo>
                  <a:cubicBezTo>
                    <a:pt x="213" y="347"/>
                    <a:pt x="212" y="348"/>
                    <a:pt x="212" y="347"/>
                  </a:cubicBezTo>
                  <a:cubicBezTo>
                    <a:pt x="212" y="347"/>
                    <a:pt x="212" y="347"/>
                    <a:pt x="212" y="347"/>
                  </a:cubicBezTo>
                  <a:cubicBezTo>
                    <a:pt x="211" y="346"/>
                    <a:pt x="210" y="346"/>
                    <a:pt x="209" y="346"/>
                  </a:cubicBezTo>
                  <a:cubicBezTo>
                    <a:pt x="209" y="345"/>
                    <a:pt x="209" y="345"/>
                    <a:pt x="209" y="345"/>
                  </a:cubicBezTo>
                  <a:cubicBezTo>
                    <a:pt x="208" y="345"/>
                    <a:pt x="208" y="345"/>
                    <a:pt x="208" y="345"/>
                  </a:cubicBezTo>
                  <a:cubicBezTo>
                    <a:pt x="207" y="345"/>
                    <a:pt x="206" y="345"/>
                    <a:pt x="205" y="344"/>
                  </a:cubicBezTo>
                  <a:cubicBezTo>
                    <a:pt x="206" y="344"/>
                    <a:pt x="206" y="344"/>
                    <a:pt x="206" y="344"/>
                  </a:cubicBezTo>
                  <a:cubicBezTo>
                    <a:pt x="205" y="344"/>
                    <a:pt x="204" y="344"/>
                    <a:pt x="203" y="343"/>
                  </a:cubicBezTo>
                  <a:cubicBezTo>
                    <a:pt x="203" y="343"/>
                    <a:pt x="203" y="343"/>
                    <a:pt x="203" y="343"/>
                  </a:cubicBezTo>
                  <a:cubicBezTo>
                    <a:pt x="202" y="342"/>
                    <a:pt x="200" y="343"/>
                    <a:pt x="199" y="342"/>
                  </a:cubicBezTo>
                  <a:cubicBezTo>
                    <a:pt x="199" y="342"/>
                    <a:pt x="199" y="342"/>
                    <a:pt x="199" y="342"/>
                  </a:cubicBezTo>
                  <a:cubicBezTo>
                    <a:pt x="199" y="341"/>
                    <a:pt x="197" y="341"/>
                    <a:pt x="197" y="341"/>
                  </a:cubicBezTo>
                  <a:cubicBezTo>
                    <a:pt x="197" y="341"/>
                    <a:pt x="197" y="341"/>
                    <a:pt x="197" y="341"/>
                  </a:cubicBezTo>
                  <a:cubicBezTo>
                    <a:pt x="196" y="340"/>
                    <a:pt x="195" y="340"/>
                    <a:pt x="194" y="339"/>
                  </a:cubicBezTo>
                  <a:cubicBezTo>
                    <a:pt x="194" y="339"/>
                    <a:pt x="194" y="339"/>
                    <a:pt x="194" y="339"/>
                  </a:cubicBezTo>
                  <a:cubicBezTo>
                    <a:pt x="194" y="339"/>
                    <a:pt x="193" y="339"/>
                    <a:pt x="192" y="338"/>
                  </a:cubicBezTo>
                  <a:cubicBezTo>
                    <a:pt x="192" y="338"/>
                    <a:pt x="192" y="338"/>
                    <a:pt x="192" y="338"/>
                  </a:cubicBezTo>
                  <a:cubicBezTo>
                    <a:pt x="191" y="337"/>
                    <a:pt x="189" y="338"/>
                    <a:pt x="188" y="337"/>
                  </a:cubicBezTo>
                  <a:cubicBezTo>
                    <a:pt x="188" y="337"/>
                    <a:pt x="188" y="337"/>
                    <a:pt x="188" y="337"/>
                  </a:cubicBezTo>
                  <a:cubicBezTo>
                    <a:pt x="188" y="336"/>
                    <a:pt x="186" y="337"/>
                    <a:pt x="186" y="336"/>
                  </a:cubicBezTo>
                  <a:cubicBezTo>
                    <a:pt x="186" y="336"/>
                    <a:pt x="186" y="336"/>
                    <a:pt x="186" y="336"/>
                  </a:cubicBezTo>
                  <a:cubicBezTo>
                    <a:pt x="185" y="335"/>
                    <a:pt x="184" y="335"/>
                    <a:pt x="183" y="334"/>
                  </a:cubicBezTo>
                  <a:cubicBezTo>
                    <a:pt x="183" y="334"/>
                    <a:pt x="183" y="334"/>
                    <a:pt x="183" y="334"/>
                  </a:cubicBezTo>
                  <a:cubicBezTo>
                    <a:pt x="183" y="334"/>
                    <a:pt x="181" y="334"/>
                    <a:pt x="181" y="333"/>
                  </a:cubicBezTo>
                  <a:cubicBezTo>
                    <a:pt x="181" y="333"/>
                    <a:pt x="181" y="333"/>
                    <a:pt x="181" y="333"/>
                  </a:cubicBezTo>
                  <a:cubicBezTo>
                    <a:pt x="180" y="333"/>
                    <a:pt x="179" y="333"/>
                    <a:pt x="178" y="332"/>
                  </a:cubicBezTo>
                  <a:cubicBezTo>
                    <a:pt x="179" y="332"/>
                    <a:pt x="179" y="332"/>
                    <a:pt x="179" y="332"/>
                  </a:cubicBezTo>
                  <a:cubicBezTo>
                    <a:pt x="178" y="331"/>
                    <a:pt x="177" y="332"/>
                    <a:pt x="176" y="331"/>
                  </a:cubicBezTo>
                  <a:cubicBezTo>
                    <a:pt x="176" y="331"/>
                    <a:pt x="176" y="331"/>
                    <a:pt x="176" y="331"/>
                  </a:cubicBezTo>
                  <a:cubicBezTo>
                    <a:pt x="175" y="330"/>
                    <a:pt x="174" y="330"/>
                    <a:pt x="174" y="329"/>
                  </a:cubicBezTo>
                  <a:cubicBezTo>
                    <a:pt x="174" y="329"/>
                    <a:pt x="174" y="329"/>
                    <a:pt x="174" y="329"/>
                  </a:cubicBezTo>
                  <a:cubicBezTo>
                    <a:pt x="172" y="329"/>
                    <a:pt x="171" y="328"/>
                    <a:pt x="170" y="327"/>
                  </a:cubicBezTo>
                  <a:cubicBezTo>
                    <a:pt x="170" y="327"/>
                    <a:pt x="170" y="327"/>
                    <a:pt x="170" y="327"/>
                  </a:cubicBezTo>
                  <a:cubicBezTo>
                    <a:pt x="169" y="326"/>
                    <a:pt x="168" y="327"/>
                    <a:pt x="167" y="326"/>
                  </a:cubicBezTo>
                  <a:cubicBezTo>
                    <a:pt x="167" y="326"/>
                    <a:pt x="167" y="326"/>
                    <a:pt x="167" y="326"/>
                  </a:cubicBezTo>
                  <a:cubicBezTo>
                    <a:pt x="166" y="325"/>
                    <a:pt x="165" y="324"/>
                    <a:pt x="164" y="323"/>
                  </a:cubicBezTo>
                  <a:cubicBezTo>
                    <a:pt x="164" y="323"/>
                    <a:pt x="164" y="323"/>
                    <a:pt x="164" y="323"/>
                  </a:cubicBezTo>
                  <a:cubicBezTo>
                    <a:pt x="163" y="323"/>
                    <a:pt x="162" y="323"/>
                    <a:pt x="161" y="322"/>
                  </a:cubicBezTo>
                  <a:cubicBezTo>
                    <a:pt x="162" y="322"/>
                    <a:pt x="162" y="322"/>
                    <a:pt x="162" y="322"/>
                  </a:cubicBezTo>
                  <a:cubicBezTo>
                    <a:pt x="161" y="322"/>
                    <a:pt x="160" y="321"/>
                    <a:pt x="160" y="321"/>
                  </a:cubicBezTo>
                  <a:cubicBezTo>
                    <a:pt x="160" y="321"/>
                    <a:pt x="160" y="321"/>
                    <a:pt x="160" y="321"/>
                  </a:cubicBezTo>
                  <a:cubicBezTo>
                    <a:pt x="159" y="320"/>
                    <a:pt x="158" y="321"/>
                    <a:pt x="158" y="320"/>
                  </a:cubicBezTo>
                  <a:cubicBezTo>
                    <a:pt x="158" y="320"/>
                    <a:pt x="158" y="320"/>
                    <a:pt x="158" y="320"/>
                  </a:cubicBezTo>
                  <a:cubicBezTo>
                    <a:pt x="157" y="320"/>
                    <a:pt x="157" y="319"/>
                    <a:pt x="156" y="319"/>
                  </a:cubicBezTo>
                  <a:cubicBezTo>
                    <a:pt x="156" y="319"/>
                    <a:pt x="156" y="319"/>
                    <a:pt x="156" y="319"/>
                  </a:cubicBezTo>
                  <a:cubicBezTo>
                    <a:pt x="156" y="318"/>
                    <a:pt x="154" y="318"/>
                    <a:pt x="154" y="317"/>
                  </a:cubicBezTo>
                  <a:cubicBezTo>
                    <a:pt x="154" y="317"/>
                    <a:pt x="154" y="317"/>
                    <a:pt x="154" y="317"/>
                  </a:cubicBezTo>
                  <a:cubicBezTo>
                    <a:pt x="153" y="317"/>
                    <a:pt x="153" y="317"/>
                    <a:pt x="153" y="316"/>
                  </a:cubicBezTo>
                  <a:cubicBezTo>
                    <a:pt x="153" y="316"/>
                    <a:pt x="153" y="316"/>
                    <a:pt x="153" y="316"/>
                  </a:cubicBezTo>
                  <a:cubicBezTo>
                    <a:pt x="152" y="315"/>
                    <a:pt x="151" y="316"/>
                    <a:pt x="150" y="315"/>
                  </a:cubicBezTo>
                  <a:cubicBezTo>
                    <a:pt x="150" y="315"/>
                    <a:pt x="150" y="315"/>
                    <a:pt x="150" y="315"/>
                  </a:cubicBezTo>
                  <a:cubicBezTo>
                    <a:pt x="150" y="315"/>
                    <a:pt x="149" y="314"/>
                    <a:pt x="149" y="314"/>
                  </a:cubicBezTo>
                  <a:close/>
                </a:path>
              </a:pathLst>
            </a:custGeom>
            <a:solidFill>
              <a:srgbClr val="E3A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456" y="12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F4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2707" y="622"/>
              <a:ext cx="2316" cy="2868"/>
            </a:xfrm>
            <a:custGeom>
              <a:avLst/>
              <a:gdLst>
                <a:gd name="T0" fmla="*/ 1020 w 1191"/>
                <a:gd name="T1" fmla="*/ 764 h 1476"/>
                <a:gd name="T2" fmla="*/ 914 w 1191"/>
                <a:gd name="T3" fmla="*/ 820 h 1476"/>
                <a:gd name="T4" fmla="*/ 840 w 1191"/>
                <a:gd name="T5" fmla="*/ 890 h 1476"/>
                <a:gd name="T6" fmla="*/ 866 w 1191"/>
                <a:gd name="T7" fmla="*/ 753 h 1476"/>
                <a:gd name="T8" fmla="*/ 822 w 1191"/>
                <a:gd name="T9" fmla="*/ 788 h 1476"/>
                <a:gd name="T10" fmla="*/ 782 w 1191"/>
                <a:gd name="T11" fmla="*/ 933 h 1476"/>
                <a:gd name="T12" fmla="*/ 733 w 1191"/>
                <a:gd name="T13" fmla="*/ 853 h 1476"/>
                <a:gd name="T14" fmla="*/ 658 w 1191"/>
                <a:gd name="T15" fmla="*/ 803 h 1476"/>
                <a:gd name="T16" fmla="*/ 725 w 1191"/>
                <a:gd name="T17" fmla="*/ 677 h 1476"/>
                <a:gd name="T18" fmla="*/ 849 w 1191"/>
                <a:gd name="T19" fmla="*/ 668 h 1476"/>
                <a:gd name="T20" fmla="*/ 711 w 1191"/>
                <a:gd name="T21" fmla="*/ 615 h 1476"/>
                <a:gd name="T22" fmla="*/ 661 w 1191"/>
                <a:gd name="T23" fmla="*/ 526 h 1476"/>
                <a:gd name="T24" fmla="*/ 740 w 1191"/>
                <a:gd name="T25" fmla="*/ 453 h 1476"/>
                <a:gd name="T26" fmla="*/ 818 w 1191"/>
                <a:gd name="T27" fmla="*/ 395 h 1476"/>
                <a:gd name="T28" fmla="*/ 871 w 1191"/>
                <a:gd name="T29" fmla="*/ 288 h 1476"/>
                <a:gd name="T30" fmla="*/ 786 w 1191"/>
                <a:gd name="T31" fmla="*/ 364 h 1476"/>
                <a:gd name="T32" fmla="*/ 709 w 1191"/>
                <a:gd name="T33" fmla="*/ 415 h 1476"/>
                <a:gd name="T34" fmla="*/ 721 w 1191"/>
                <a:gd name="T35" fmla="*/ 91 h 1476"/>
                <a:gd name="T36" fmla="*/ 688 w 1191"/>
                <a:gd name="T37" fmla="*/ 124 h 1476"/>
                <a:gd name="T38" fmla="*/ 640 w 1191"/>
                <a:gd name="T39" fmla="*/ 195 h 1476"/>
                <a:gd name="T40" fmla="*/ 580 w 1191"/>
                <a:gd name="T41" fmla="*/ 276 h 1476"/>
                <a:gd name="T42" fmla="*/ 531 w 1191"/>
                <a:gd name="T43" fmla="*/ 353 h 1476"/>
                <a:gd name="T44" fmla="*/ 496 w 1191"/>
                <a:gd name="T45" fmla="*/ 48 h 1476"/>
                <a:gd name="T46" fmla="*/ 463 w 1191"/>
                <a:gd name="T47" fmla="*/ 301 h 1476"/>
                <a:gd name="T48" fmla="*/ 463 w 1191"/>
                <a:gd name="T49" fmla="*/ 339 h 1476"/>
                <a:gd name="T50" fmla="*/ 406 w 1191"/>
                <a:gd name="T51" fmla="*/ 221 h 1476"/>
                <a:gd name="T52" fmla="*/ 357 w 1191"/>
                <a:gd name="T53" fmla="*/ 140 h 1476"/>
                <a:gd name="T54" fmla="*/ 280 w 1191"/>
                <a:gd name="T55" fmla="*/ 54 h 1476"/>
                <a:gd name="T56" fmla="*/ 241 w 1191"/>
                <a:gd name="T57" fmla="*/ 76 h 1476"/>
                <a:gd name="T58" fmla="*/ 291 w 1191"/>
                <a:gd name="T59" fmla="*/ 201 h 1476"/>
                <a:gd name="T60" fmla="*/ 353 w 1191"/>
                <a:gd name="T61" fmla="*/ 280 h 1476"/>
                <a:gd name="T62" fmla="*/ 423 w 1191"/>
                <a:gd name="T63" fmla="*/ 363 h 1476"/>
                <a:gd name="T64" fmla="*/ 453 w 1191"/>
                <a:gd name="T65" fmla="*/ 414 h 1476"/>
                <a:gd name="T66" fmla="*/ 345 w 1191"/>
                <a:gd name="T67" fmla="*/ 358 h 1476"/>
                <a:gd name="T68" fmla="*/ 198 w 1191"/>
                <a:gd name="T69" fmla="*/ 309 h 1476"/>
                <a:gd name="T70" fmla="*/ 48 w 1191"/>
                <a:gd name="T71" fmla="*/ 345 h 1476"/>
                <a:gd name="T72" fmla="*/ 258 w 1191"/>
                <a:gd name="T73" fmla="*/ 373 h 1476"/>
                <a:gd name="T74" fmla="*/ 388 w 1191"/>
                <a:gd name="T75" fmla="*/ 411 h 1476"/>
                <a:gd name="T76" fmla="*/ 488 w 1191"/>
                <a:gd name="T77" fmla="*/ 464 h 1476"/>
                <a:gd name="T78" fmla="*/ 274 w 1191"/>
                <a:gd name="T79" fmla="*/ 437 h 1476"/>
                <a:gd name="T80" fmla="*/ 143 w 1191"/>
                <a:gd name="T81" fmla="*/ 487 h 1476"/>
                <a:gd name="T82" fmla="*/ 60 w 1191"/>
                <a:gd name="T83" fmla="*/ 535 h 1476"/>
                <a:gd name="T84" fmla="*/ 525 w 1191"/>
                <a:gd name="T85" fmla="*/ 523 h 1476"/>
                <a:gd name="T86" fmla="*/ 413 w 1191"/>
                <a:gd name="T87" fmla="*/ 594 h 1476"/>
                <a:gd name="T88" fmla="*/ 317 w 1191"/>
                <a:gd name="T89" fmla="*/ 644 h 1476"/>
                <a:gd name="T90" fmla="*/ 235 w 1191"/>
                <a:gd name="T91" fmla="*/ 695 h 1476"/>
                <a:gd name="T92" fmla="*/ 323 w 1191"/>
                <a:gd name="T93" fmla="*/ 711 h 1476"/>
                <a:gd name="T94" fmla="*/ 415 w 1191"/>
                <a:gd name="T95" fmla="*/ 665 h 1476"/>
                <a:gd name="T96" fmla="*/ 525 w 1191"/>
                <a:gd name="T97" fmla="*/ 616 h 1476"/>
                <a:gd name="T98" fmla="*/ 530 w 1191"/>
                <a:gd name="T99" fmla="*/ 695 h 1476"/>
                <a:gd name="T100" fmla="*/ 477 w 1191"/>
                <a:gd name="T101" fmla="*/ 774 h 1476"/>
                <a:gd name="T102" fmla="*/ 553 w 1191"/>
                <a:gd name="T103" fmla="*/ 751 h 1476"/>
                <a:gd name="T104" fmla="*/ 705 w 1191"/>
                <a:gd name="T105" fmla="*/ 1158 h 1476"/>
                <a:gd name="T106" fmla="*/ 754 w 1191"/>
                <a:gd name="T107" fmla="*/ 1108 h 1476"/>
                <a:gd name="T108" fmla="*/ 794 w 1191"/>
                <a:gd name="T109" fmla="*/ 1031 h 1476"/>
                <a:gd name="T110" fmla="*/ 886 w 1191"/>
                <a:gd name="T111" fmla="*/ 1043 h 1476"/>
                <a:gd name="T112" fmla="*/ 912 w 1191"/>
                <a:gd name="T113" fmla="*/ 1012 h 1476"/>
                <a:gd name="T114" fmla="*/ 804 w 1191"/>
                <a:gd name="T115" fmla="*/ 953 h 1476"/>
                <a:gd name="T116" fmla="*/ 1059 w 1191"/>
                <a:gd name="T117" fmla="*/ 920 h 1476"/>
                <a:gd name="T118" fmla="*/ 850 w 1191"/>
                <a:gd name="T119" fmla="*/ 910 h 1476"/>
                <a:gd name="T120" fmla="*/ 907 w 1191"/>
                <a:gd name="T121" fmla="*/ 859 h 1476"/>
                <a:gd name="T122" fmla="*/ 1030 w 1191"/>
                <a:gd name="T123" fmla="*/ 815 h 1476"/>
                <a:gd name="T124" fmla="*/ 1145 w 1191"/>
                <a:gd name="T125" fmla="*/ 759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1" h="1476">
                  <a:moveTo>
                    <a:pt x="1191" y="736"/>
                  </a:moveTo>
                  <a:cubicBezTo>
                    <a:pt x="1191" y="736"/>
                    <a:pt x="1191" y="736"/>
                    <a:pt x="1191" y="736"/>
                  </a:cubicBezTo>
                  <a:cubicBezTo>
                    <a:pt x="1190" y="736"/>
                    <a:pt x="1190" y="734"/>
                    <a:pt x="1190" y="734"/>
                  </a:cubicBezTo>
                  <a:cubicBezTo>
                    <a:pt x="1190" y="734"/>
                    <a:pt x="1190" y="734"/>
                    <a:pt x="1190" y="734"/>
                  </a:cubicBezTo>
                  <a:cubicBezTo>
                    <a:pt x="1189" y="733"/>
                    <a:pt x="1189" y="733"/>
                    <a:pt x="1188" y="733"/>
                  </a:cubicBezTo>
                  <a:cubicBezTo>
                    <a:pt x="1188" y="733"/>
                    <a:pt x="1188" y="733"/>
                    <a:pt x="1188" y="733"/>
                  </a:cubicBezTo>
                  <a:cubicBezTo>
                    <a:pt x="1186" y="731"/>
                    <a:pt x="1182" y="733"/>
                    <a:pt x="1180" y="731"/>
                  </a:cubicBezTo>
                  <a:cubicBezTo>
                    <a:pt x="1178" y="730"/>
                    <a:pt x="1176" y="731"/>
                    <a:pt x="1175" y="730"/>
                  </a:cubicBezTo>
                  <a:cubicBezTo>
                    <a:pt x="1175" y="730"/>
                    <a:pt x="1175" y="730"/>
                    <a:pt x="1175" y="730"/>
                  </a:cubicBezTo>
                  <a:cubicBezTo>
                    <a:pt x="1174" y="729"/>
                    <a:pt x="1173" y="729"/>
                    <a:pt x="1172" y="729"/>
                  </a:cubicBezTo>
                  <a:cubicBezTo>
                    <a:pt x="1172" y="729"/>
                    <a:pt x="1171" y="729"/>
                    <a:pt x="1171" y="729"/>
                  </a:cubicBezTo>
                  <a:cubicBezTo>
                    <a:pt x="1170" y="728"/>
                    <a:pt x="1169" y="729"/>
                    <a:pt x="1168" y="728"/>
                  </a:cubicBezTo>
                  <a:cubicBezTo>
                    <a:pt x="1168" y="728"/>
                    <a:pt x="1168" y="728"/>
                    <a:pt x="1168" y="728"/>
                  </a:cubicBezTo>
                  <a:cubicBezTo>
                    <a:pt x="1166" y="726"/>
                    <a:pt x="1164" y="728"/>
                    <a:pt x="1162" y="726"/>
                  </a:cubicBezTo>
                  <a:cubicBezTo>
                    <a:pt x="1162" y="727"/>
                    <a:pt x="1162" y="727"/>
                    <a:pt x="1161" y="726"/>
                  </a:cubicBezTo>
                  <a:cubicBezTo>
                    <a:pt x="1154" y="725"/>
                    <a:pt x="1148" y="725"/>
                    <a:pt x="1141" y="726"/>
                  </a:cubicBezTo>
                  <a:cubicBezTo>
                    <a:pt x="1140" y="727"/>
                    <a:pt x="1140" y="727"/>
                    <a:pt x="1140" y="726"/>
                  </a:cubicBezTo>
                  <a:cubicBezTo>
                    <a:pt x="1136" y="728"/>
                    <a:pt x="1133" y="726"/>
                    <a:pt x="1130" y="728"/>
                  </a:cubicBezTo>
                  <a:cubicBezTo>
                    <a:pt x="1129" y="728"/>
                    <a:pt x="1129" y="728"/>
                    <a:pt x="1129" y="728"/>
                  </a:cubicBezTo>
                  <a:cubicBezTo>
                    <a:pt x="1127" y="729"/>
                    <a:pt x="1125" y="727"/>
                    <a:pt x="1123" y="729"/>
                  </a:cubicBezTo>
                  <a:cubicBezTo>
                    <a:pt x="1123" y="729"/>
                    <a:pt x="1123" y="729"/>
                    <a:pt x="1123" y="729"/>
                  </a:cubicBezTo>
                  <a:cubicBezTo>
                    <a:pt x="1122" y="730"/>
                    <a:pt x="1121" y="729"/>
                    <a:pt x="1120" y="730"/>
                  </a:cubicBezTo>
                  <a:cubicBezTo>
                    <a:pt x="1120" y="730"/>
                    <a:pt x="1120" y="730"/>
                    <a:pt x="1120" y="730"/>
                  </a:cubicBezTo>
                  <a:cubicBezTo>
                    <a:pt x="1119" y="731"/>
                    <a:pt x="1117" y="730"/>
                    <a:pt x="1116" y="731"/>
                  </a:cubicBezTo>
                  <a:cubicBezTo>
                    <a:pt x="1116" y="731"/>
                    <a:pt x="1115" y="731"/>
                    <a:pt x="1115" y="731"/>
                  </a:cubicBezTo>
                  <a:cubicBezTo>
                    <a:pt x="1114" y="732"/>
                    <a:pt x="1113" y="732"/>
                    <a:pt x="1112" y="732"/>
                  </a:cubicBezTo>
                  <a:cubicBezTo>
                    <a:pt x="1112" y="733"/>
                    <a:pt x="1112" y="733"/>
                    <a:pt x="1111" y="733"/>
                  </a:cubicBezTo>
                  <a:cubicBezTo>
                    <a:pt x="1111" y="733"/>
                    <a:pt x="1109" y="733"/>
                    <a:pt x="1109" y="734"/>
                  </a:cubicBezTo>
                  <a:cubicBezTo>
                    <a:pt x="1108" y="734"/>
                    <a:pt x="1108" y="734"/>
                    <a:pt x="1108" y="734"/>
                  </a:cubicBezTo>
                  <a:cubicBezTo>
                    <a:pt x="1107" y="734"/>
                    <a:pt x="1106" y="734"/>
                    <a:pt x="1105" y="735"/>
                  </a:cubicBezTo>
                  <a:cubicBezTo>
                    <a:pt x="1105" y="735"/>
                    <a:pt x="1104" y="735"/>
                    <a:pt x="1104" y="735"/>
                  </a:cubicBezTo>
                  <a:cubicBezTo>
                    <a:pt x="1103" y="736"/>
                    <a:pt x="1102" y="735"/>
                    <a:pt x="1101" y="736"/>
                  </a:cubicBezTo>
                  <a:cubicBezTo>
                    <a:pt x="1101" y="736"/>
                    <a:pt x="1101" y="736"/>
                    <a:pt x="1100" y="736"/>
                  </a:cubicBezTo>
                  <a:cubicBezTo>
                    <a:pt x="1099" y="737"/>
                    <a:pt x="1098" y="736"/>
                    <a:pt x="1096" y="738"/>
                  </a:cubicBezTo>
                  <a:cubicBezTo>
                    <a:pt x="1096" y="738"/>
                    <a:pt x="1095" y="738"/>
                    <a:pt x="1094" y="739"/>
                  </a:cubicBezTo>
                  <a:cubicBezTo>
                    <a:pt x="1094" y="739"/>
                    <a:pt x="1093" y="739"/>
                    <a:pt x="1093" y="739"/>
                  </a:cubicBezTo>
                  <a:cubicBezTo>
                    <a:pt x="1092" y="739"/>
                    <a:pt x="1091" y="739"/>
                    <a:pt x="1090" y="740"/>
                  </a:cubicBezTo>
                  <a:cubicBezTo>
                    <a:pt x="1090" y="740"/>
                    <a:pt x="1090" y="740"/>
                    <a:pt x="1089" y="740"/>
                  </a:cubicBezTo>
                  <a:cubicBezTo>
                    <a:pt x="1088" y="740"/>
                    <a:pt x="1087" y="740"/>
                    <a:pt x="1087" y="741"/>
                  </a:cubicBezTo>
                  <a:cubicBezTo>
                    <a:pt x="1086" y="741"/>
                    <a:pt x="1086" y="741"/>
                    <a:pt x="1086" y="741"/>
                  </a:cubicBezTo>
                  <a:cubicBezTo>
                    <a:pt x="1084" y="742"/>
                    <a:pt x="1083" y="741"/>
                    <a:pt x="1082" y="742"/>
                  </a:cubicBezTo>
                  <a:cubicBezTo>
                    <a:pt x="1082" y="742"/>
                    <a:pt x="1082" y="742"/>
                    <a:pt x="1082" y="742"/>
                  </a:cubicBezTo>
                  <a:cubicBezTo>
                    <a:pt x="1081" y="743"/>
                    <a:pt x="1079" y="742"/>
                    <a:pt x="1078" y="744"/>
                  </a:cubicBezTo>
                  <a:cubicBezTo>
                    <a:pt x="1078" y="744"/>
                    <a:pt x="1078" y="744"/>
                    <a:pt x="1078" y="744"/>
                  </a:cubicBezTo>
                  <a:cubicBezTo>
                    <a:pt x="1077" y="745"/>
                    <a:pt x="1075" y="744"/>
                    <a:pt x="1074" y="745"/>
                  </a:cubicBezTo>
                  <a:cubicBezTo>
                    <a:pt x="1074" y="745"/>
                    <a:pt x="1074" y="745"/>
                    <a:pt x="1074" y="745"/>
                  </a:cubicBezTo>
                  <a:cubicBezTo>
                    <a:pt x="1073" y="746"/>
                    <a:pt x="1072" y="745"/>
                    <a:pt x="1071" y="746"/>
                  </a:cubicBezTo>
                  <a:cubicBezTo>
                    <a:pt x="1070" y="747"/>
                    <a:pt x="1069" y="746"/>
                    <a:pt x="1068" y="747"/>
                  </a:cubicBezTo>
                  <a:cubicBezTo>
                    <a:pt x="1068" y="747"/>
                    <a:pt x="1068" y="747"/>
                    <a:pt x="1067" y="747"/>
                  </a:cubicBezTo>
                  <a:cubicBezTo>
                    <a:pt x="1066" y="748"/>
                    <a:pt x="1064" y="747"/>
                    <a:pt x="1063" y="749"/>
                  </a:cubicBezTo>
                  <a:cubicBezTo>
                    <a:pt x="1063" y="749"/>
                    <a:pt x="1063" y="749"/>
                    <a:pt x="1063" y="749"/>
                  </a:cubicBezTo>
                  <a:cubicBezTo>
                    <a:pt x="1062" y="750"/>
                    <a:pt x="1061" y="749"/>
                    <a:pt x="1060" y="750"/>
                  </a:cubicBezTo>
                  <a:cubicBezTo>
                    <a:pt x="1059" y="750"/>
                    <a:pt x="1058" y="750"/>
                    <a:pt x="1057" y="751"/>
                  </a:cubicBezTo>
                  <a:cubicBezTo>
                    <a:pt x="1057" y="751"/>
                    <a:pt x="1057" y="751"/>
                    <a:pt x="1056" y="751"/>
                  </a:cubicBezTo>
                  <a:cubicBezTo>
                    <a:pt x="1055" y="752"/>
                    <a:pt x="1054" y="751"/>
                    <a:pt x="1053" y="752"/>
                  </a:cubicBezTo>
                  <a:cubicBezTo>
                    <a:pt x="1053" y="752"/>
                    <a:pt x="1053" y="752"/>
                    <a:pt x="1053" y="752"/>
                  </a:cubicBezTo>
                  <a:cubicBezTo>
                    <a:pt x="1052" y="753"/>
                    <a:pt x="1051" y="753"/>
                    <a:pt x="1050" y="753"/>
                  </a:cubicBezTo>
                  <a:cubicBezTo>
                    <a:pt x="1050" y="753"/>
                    <a:pt x="1049" y="754"/>
                    <a:pt x="1049" y="753"/>
                  </a:cubicBezTo>
                  <a:cubicBezTo>
                    <a:pt x="1048" y="754"/>
                    <a:pt x="1047" y="754"/>
                    <a:pt x="1046" y="755"/>
                  </a:cubicBezTo>
                  <a:cubicBezTo>
                    <a:pt x="1046" y="755"/>
                    <a:pt x="1046" y="755"/>
                    <a:pt x="1045" y="755"/>
                  </a:cubicBezTo>
                  <a:cubicBezTo>
                    <a:pt x="1044" y="755"/>
                    <a:pt x="1043" y="755"/>
                    <a:pt x="1042" y="756"/>
                  </a:cubicBezTo>
                  <a:cubicBezTo>
                    <a:pt x="1042" y="756"/>
                    <a:pt x="1042" y="756"/>
                    <a:pt x="1042" y="756"/>
                  </a:cubicBezTo>
                  <a:cubicBezTo>
                    <a:pt x="1041" y="757"/>
                    <a:pt x="1040" y="756"/>
                    <a:pt x="1039" y="757"/>
                  </a:cubicBezTo>
                  <a:cubicBezTo>
                    <a:pt x="1039" y="757"/>
                    <a:pt x="1039" y="757"/>
                    <a:pt x="1039" y="757"/>
                  </a:cubicBezTo>
                  <a:cubicBezTo>
                    <a:pt x="1038" y="758"/>
                    <a:pt x="1036" y="757"/>
                    <a:pt x="1035" y="758"/>
                  </a:cubicBezTo>
                  <a:cubicBezTo>
                    <a:pt x="1034" y="759"/>
                    <a:pt x="1033" y="759"/>
                    <a:pt x="1033" y="759"/>
                  </a:cubicBezTo>
                  <a:cubicBezTo>
                    <a:pt x="1032" y="760"/>
                    <a:pt x="1032" y="760"/>
                    <a:pt x="1032" y="760"/>
                  </a:cubicBezTo>
                  <a:cubicBezTo>
                    <a:pt x="1031" y="760"/>
                    <a:pt x="1030" y="760"/>
                    <a:pt x="1029" y="761"/>
                  </a:cubicBezTo>
                  <a:cubicBezTo>
                    <a:pt x="1028" y="761"/>
                    <a:pt x="1027" y="761"/>
                    <a:pt x="1026" y="762"/>
                  </a:cubicBezTo>
                  <a:cubicBezTo>
                    <a:pt x="1026" y="762"/>
                    <a:pt x="1026" y="762"/>
                    <a:pt x="1026" y="762"/>
                  </a:cubicBezTo>
                  <a:cubicBezTo>
                    <a:pt x="1025" y="763"/>
                    <a:pt x="1024" y="762"/>
                    <a:pt x="1023" y="763"/>
                  </a:cubicBezTo>
                  <a:cubicBezTo>
                    <a:pt x="1022" y="764"/>
                    <a:pt x="1021" y="764"/>
                    <a:pt x="1020" y="764"/>
                  </a:cubicBezTo>
                  <a:cubicBezTo>
                    <a:pt x="1020" y="764"/>
                    <a:pt x="1020" y="764"/>
                    <a:pt x="1020" y="764"/>
                  </a:cubicBezTo>
                  <a:cubicBezTo>
                    <a:pt x="1019" y="766"/>
                    <a:pt x="1018" y="764"/>
                    <a:pt x="1017" y="766"/>
                  </a:cubicBezTo>
                  <a:cubicBezTo>
                    <a:pt x="1016" y="766"/>
                    <a:pt x="1015" y="766"/>
                    <a:pt x="1014" y="767"/>
                  </a:cubicBezTo>
                  <a:cubicBezTo>
                    <a:pt x="1014" y="768"/>
                    <a:pt x="1012" y="767"/>
                    <a:pt x="1012" y="768"/>
                  </a:cubicBezTo>
                  <a:cubicBezTo>
                    <a:pt x="1012" y="768"/>
                    <a:pt x="1012" y="768"/>
                    <a:pt x="1012" y="768"/>
                  </a:cubicBezTo>
                  <a:cubicBezTo>
                    <a:pt x="1011" y="769"/>
                    <a:pt x="1010" y="769"/>
                    <a:pt x="1009" y="769"/>
                  </a:cubicBezTo>
                  <a:cubicBezTo>
                    <a:pt x="1009" y="769"/>
                    <a:pt x="1009" y="769"/>
                    <a:pt x="1009" y="769"/>
                  </a:cubicBezTo>
                  <a:cubicBezTo>
                    <a:pt x="1008" y="770"/>
                    <a:pt x="1007" y="769"/>
                    <a:pt x="1006" y="771"/>
                  </a:cubicBezTo>
                  <a:cubicBezTo>
                    <a:pt x="1005" y="771"/>
                    <a:pt x="1004" y="771"/>
                    <a:pt x="1003" y="772"/>
                  </a:cubicBezTo>
                  <a:cubicBezTo>
                    <a:pt x="1002" y="772"/>
                    <a:pt x="1001" y="772"/>
                    <a:pt x="1001" y="773"/>
                  </a:cubicBezTo>
                  <a:cubicBezTo>
                    <a:pt x="1000" y="774"/>
                    <a:pt x="999" y="773"/>
                    <a:pt x="998" y="774"/>
                  </a:cubicBezTo>
                  <a:cubicBezTo>
                    <a:pt x="998" y="774"/>
                    <a:pt x="998" y="774"/>
                    <a:pt x="998" y="774"/>
                  </a:cubicBezTo>
                  <a:cubicBezTo>
                    <a:pt x="998" y="775"/>
                    <a:pt x="996" y="775"/>
                    <a:pt x="996" y="775"/>
                  </a:cubicBezTo>
                  <a:cubicBezTo>
                    <a:pt x="996" y="775"/>
                    <a:pt x="996" y="775"/>
                    <a:pt x="996" y="775"/>
                  </a:cubicBezTo>
                  <a:cubicBezTo>
                    <a:pt x="995" y="776"/>
                    <a:pt x="994" y="776"/>
                    <a:pt x="993" y="777"/>
                  </a:cubicBezTo>
                  <a:cubicBezTo>
                    <a:pt x="993" y="777"/>
                    <a:pt x="993" y="777"/>
                    <a:pt x="993" y="777"/>
                  </a:cubicBezTo>
                  <a:cubicBezTo>
                    <a:pt x="992" y="777"/>
                    <a:pt x="990" y="777"/>
                    <a:pt x="990" y="778"/>
                  </a:cubicBezTo>
                  <a:cubicBezTo>
                    <a:pt x="989" y="779"/>
                    <a:pt x="988" y="778"/>
                    <a:pt x="987" y="779"/>
                  </a:cubicBezTo>
                  <a:cubicBezTo>
                    <a:pt x="987" y="780"/>
                    <a:pt x="985" y="780"/>
                    <a:pt x="985" y="780"/>
                  </a:cubicBezTo>
                  <a:cubicBezTo>
                    <a:pt x="984" y="781"/>
                    <a:pt x="983" y="781"/>
                    <a:pt x="982" y="782"/>
                  </a:cubicBezTo>
                  <a:cubicBezTo>
                    <a:pt x="982" y="782"/>
                    <a:pt x="980" y="782"/>
                    <a:pt x="980" y="783"/>
                  </a:cubicBezTo>
                  <a:cubicBezTo>
                    <a:pt x="980" y="783"/>
                    <a:pt x="980" y="783"/>
                    <a:pt x="980" y="783"/>
                  </a:cubicBezTo>
                  <a:cubicBezTo>
                    <a:pt x="979" y="783"/>
                    <a:pt x="978" y="783"/>
                    <a:pt x="977" y="784"/>
                  </a:cubicBezTo>
                  <a:cubicBezTo>
                    <a:pt x="977" y="784"/>
                    <a:pt x="977" y="784"/>
                    <a:pt x="977" y="784"/>
                  </a:cubicBezTo>
                  <a:cubicBezTo>
                    <a:pt x="977" y="785"/>
                    <a:pt x="976" y="785"/>
                    <a:pt x="975" y="785"/>
                  </a:cubicBezTo>
                  <a:cubicBezTo>
                    <a:pt x="975" y="785"/>
                    <a:pt x="975" y="785"/>
                    <a:pt x="975" y="785"/>
                  </a:cubicBezTo>
                  <a:cubicBezTo>
                    <a:pt x="974" y="786"/>
                    <a:pt x="973" y="786"/>
                    <a:pt x="972" y="786"/>
                  </a:cubicBezTo>
                  <a:cubicBezTo>
                    <a:pt x="972" y="786"/>
                    <a:pt x="972" y="786"/>
                    <a:pt x="972" y="786"/>
                  </a:cubicBezTo>
                  <a:cubicBezTo>
                    <a:pt x="972" y="787"/>
                    <a:pt x="971" y="787"/>
                    <a:pt x="970" y="788"/>
                  </a:cubicBezTo>
                  <a:cubicBezTo>
                    <a:pt x="970" y="788"/>
                    <a:pt x="970" y="788"/>
                    <a:pt x="970" y="788"/>
                  </a:cubicBezTo>
                  <a:cubicBezTo>
                    <a:pt x="969" y="788"/>
                    <a:pt x="968" y="788"/>
                    <a:pt x="968" y="789"/>
                  </a:cubicBezTo>
                  <a:cubicBezTo>
                    <a:pt x="968" y="789"/>
                    <a:pt x="968" y="789"/>
                    <a:pt x="968" y="789"/>
                  </a:cubicBezTo>
                  <a:cubicBezTo>
                    <a:pt x="967" y="790"/>
                    <a:pt x="966" y="789"/>
                    <a:pt x="965" y="790"/>
                  </a:cubicBezTo>
                  <a:cubicBezTo>
                    <a:pt x="965" y="790"/>
                    <a:pt x="965" y="790"/>
                    <a:pt x="965" y="790"/>
                  </a:cubicBezTo>
                  <a:cubicBezTo>
                    <a:pt x="964" y="791"/>
                    <a:pt x="963" y="791"/>
                    <a:pt x="963" y="791"/>
                  </a:cubicBezTo>
                  <a:cubicBezTo>
                    <a:pt x="963" y="791"/>
                    <a:pt x="963" y="791"/>
                    <a:pt x="963" y="791"/>
                  </a:cubicBezTo>
                  <a:cubicBezTo>
                    <a:pt x="962" y="792"/>
                    <a:pt x="961" y="792"/>
                    <a:pt x="960" y="793"/>
                  </a:cubicBezTo>
                  <a:cubicBezTo>
                    <a:pt x="960" y="793"/>
                    <a:pt x="958" y="793"/>
                    <a:pt x="958" y="794"/>
                  </a:cubicBezTo>
                  <a:cubicBezTo>
                    <a:pt x="957" y="795"/>
                    <a:pt x="956" y="794"/>
                    <a:pt x="955" y="795"/>
                  </a:cubicBezTo>
                  <a:cubicBezTo>
                    <a:pt x="955" y="795"/>
                    <a:pt x="955" y="795"/>
                    <a:pt x="955" y="795"/>
                  </a:cubicBezTo>
                  <a:cubicBezTo>
                    <a:pt x="955" y="795"/>
                    <a:pt x="955" y="796"/>
                    <a:pt x="954" y="796"/>
                  </a:cubicBezTo>
                  <a:cubicBezTo>
                    <a:pt x="954" y="796"/>
                    <a:pt x="954" y="796"/>
                    <a:pt x="954" y="796"/>
                  </a:cubicBezTo>
                  <a:cubicBezTo>
                    <a:pt x="953" y="797"/>
                    <a:pt x="952" y="797"/>
                    <a:pt x="952" y="798"/>
                  </a:cubicBezTo>
                  <a:cubicBezTo>
                    <a:pt x="952" y="798"/>
                    <a:pt x="952" y="798"/>
                    <a:pt x="952" y="798"/>
                  </a:cubicBezTo>
                  <a:cubicBezTo>
                    <a:pt x="951" y="798"/>
                    <a:pt x="950" y="798"/>
                    <a:pt x="949" y="799"/>
                  </a:cubicBezTo>
                  <a:cubicBezTo>
                    <a:pt x="948" y="799"/>
                    <a:pt x="947" y="799"/>
                    <a:pt x="947" y="800"/>
                  </a:cubicBezTo>
                  <a:cubicBezTo>
                    <a:pt x="947" y="800"/>
                    <a:pt x="947" y="800"/>
                    <a:pt x="947" y="800"/>
                  </a:cubicBezTo>
                  <a:cubicBezTo>
                    <a:pt x="946" y="800"/>
                    <a:pt x="946" y="801"/>
                    <a:pt x="945" y="801"/>
                  </a:cubicBezTo>
                  <a:cubicBezTo>
                    <a:pt x="945" y="801"/>
                    <a:pt x="945" y="801"/>
                    <a:pt x="945" y="801"/>
                  </a:cubicBezTo>
                  <a:cubicBezTo>
                    <a:pt x="945" y="802"/>
                    <a:pt x="944" y="802"/>
                    <a:pt x="943" y="802"/>
                  </a:cubicBezTo>
                  <a:cubicBezTo>
                    <a:pt x="942" y="803"/>
                    <a:pt x="941" y="803"/>
                    <a:pt x="941" y="804"/>
                  </a:cubicBezTo>
                  <a:cubicBezTo>
                    <a:pt x="941" y="804"/>
                    <a:pt x="941" y="804"/>
                    <a:pt x="941" y="804"/>
                  </a:cubicBezTo>
                  <a:cubicBezTo>
                    <a:pt x="940" y="804"/>
                    <a:pt x="940" y="804"/>
                    <a:pt x="939" y="805"/>
                  </a:cubicBezTo>
                  <a:cubicBezTo>
                    <a:pt x="939" y="805"/>
                    <a:pt x="939" y="805"/>
                    <a:pt x="939" y="805"/>
                  </a:cubicBezTo>
                  <a:cubicBezTo>
                    <a:pt x="939" y="806"/>
                    <a:pt x="938" y="805"/>
                    <a:pt x="937" y="806"/>
                  </a:cubicBezTo>
                  <a:cubicBezTo>
                    <a:pt x="936" y="807"/>
                    <a:pt x="935" y="807"/>
                    <a:pt x="935" y="807"/>
                  </a:cubicBezTo>
                  <a:cubicBezTo>
                    <a:pt x="934" y="808"/>
                    <a:pt x="933" y="808"/>
                    <a:pt x="932" y="809"/>
                  </a:cubicBezTo>
                  <a:cubicBezTo>
                    <a:pt x="932" y="809"/>
                    <a:pt x="932" y="809"/>
                    <a:pt x="932" y="809"/>
                  </a:cubicBezTo>
                  <a:cubicBezTo>
                    <a:pt x="932" y="809"/>
                    <a:pt x="931" y="809"/>
                    <a:pt x="931" y="810"/>
                  </a:cubicBezTo>
                  <a:cubicBezTo>
                    <a:pt x="931" y="810"/>
                    <a:pt x="931" y="810"/>
                    <a:pt x="931" y="810"/>
                  </a:cubicBezTo>
                  <a:cubicBezTo>
                    <a:pt x="930" y="811"/>
                    <a:pt x="929" y="810"/>
                    <a:pt x="928" y="811"/>
                  </a:cubicBezTo>
                  <a:cubicBezTo>
                    <a:pt x="928" y="812"/>
                    <a:pt x="927" y="812"/>
                    <a:pt x="926" y="812"/>
                  </a:cubicBezTo>
                  <a:cubicBezTo>
                    <a:pt x="925" y="813"/>
                    <a:pt x="924" y="813"/>
                    <a:pt x="923" y="814"/>
                  </a:cubicBezTo>
                  <a:cubicBezTo>
                    <a:pt x="924" y="814"/>
                    <a:pt x="924" y="814"/>
                    <a:pt x="924" y="814"/>
                  </a:cubicBezTo>
                  <a:cubicBezTo>
                    <a:pt x="923" y="814"/>
                    <a:pt x="923" y="814"/>
                    <a:pt x="922" y="815"/>
                  </a:cubicBezTo>
                  <a:cubicBezTo>
                    <a:pt x="922" y="815"/>
                    <a:pt x="922" y="815"/>
                    <a:pt x="922" y="815"/>
                  </a:cubicBezTo>
                  <a:cubicBezTo>
                    <a:pt x="922" y="815"/>
                    <a:pt x="920" y="815"/>
                    <a:pt x="920" y="816"/>
                  </a:cubicBezTo>
                  <a:cubicBezTo>
                    <a:pt x="919" y="817"/>
                    <a:pt x="918" y="816"/>
                    <a:pt x="917" y="817"/>
                  </a:cubicBezTo>
                  <a:cubicBezTo>
                    <a:pt x="917" y="817"/>
                    <a:pt x="917" y="817"/>
                    <a:pt x="917" y="817"/>
                  </a:cubicBezTo>
                  <a:cubicBezTo>
                    <a:pt x="917" y="817"/>
                    <a:pt x="916" y="818"/>
                    <a:pt x="916" y="818"/>
                  </a:cubicBezTo>
                  <a:cubicBezTo>
                    <a:pt x="916" y="818"/>
                    <a:pt x="916" y="818"/>
                    <a:pt x="916" y="818"/>
                  </a:cubicBezTo>
                  <a:cubicBezTo>
                    <a:pt x="915" y="819"/>
                    <a:pt x="914" y="819"/>
                    <a:pt x="914" y="820"/>
                  </a:cubicBezTo>
                  <a:cubicBezTo>
                    <a:pt x="913" y="820"/>
                    <a:pt x="912" y="820"/>
                    <a:pt x="911" y="821"/>
                  </a:cubicBezTo>
                  <a:cubicBezTo>
                    <a:pt x="911" y="821"/>
                    <a:pt x="911" y="821"/>
                    <a:pt x="911" y="821"/>
                  </a:cubicBezTo>
                  <a:cubicBezTo>
                    <a:pt x="911" y="821"/>
                    <a:pt x="910" y="822"/>
                    <a:pt x="910" y="822"/>
                  </a:cubicBezTo>
                  <a:cubicBezTo>
                    <a:pt x="909" y="823"/>
                    <a:pt x="908" y="823"/>
                    <a:pt x="908" y="823"/>
                  </a:cubicBezTo>
                  <a:cubicBezTo>
                    <a:pt x="908" y="823"/>
                    <a:pt x="908" y="823"/>
                    <a:pt x="908" y="823"/>
                  </a:cubicBezTo>
                  <a:cubicBezTo>
                    <a:pt x="907" y="824"/>
                    <a:pt x="907" y="824"/>
                    <a:pt x="906" y="825"/>
                  </a:cubicBezTo>
                  <a:cubicBezTo>
                    <a:pt x="906" y="825"/>
                    <a:pt x="904" y="825"/>
                    <a:pt x="904" y="826"/>
                  </a:cubicBezTo>
                  <a:cubicBezTo>
                    <a:pt x="904" y="826"/>
                    <a:pt x="904" y="826"/>
                    <a:pt x="904" y="826"/>
                  </a:cubicBezTo>
                  <a:cubicBezTo>
                    <a:pt x="903" y="826"/>
                    <a:pt x="903" y="827"/>
                    <a:pt x="903" y="827"/>
                  </a:cubicBezTo>
                  <a:cubicBezTo>
                    <a:pt x="901" y="828"/>
                    <a:pt x="900" y="828"/>
                    <a:pt x="899" y="830"/>
                  </a:cubicBezTo>
                  <a:cubicBezTo>
                    <a:pt x="899" y="829"/>
                    <a:pt x="899" y="829"/>
                    <a:pt x="899" y="829"/>
                  </a:cubicBezTo>
                  <a:cubicBezTo>
                    <a:pt x="898" y="830"/>
                    <a:pt x="898" y="830"/>
                    <a:pt x="898" y="831"/>
                  </a:cubicBezTo>
                  <a:cubicBezTo>
                    <a:pt x="898" y="831"/>
                    <a:pt x="898" y="831"/>
                    <a:pt x="898" y="831"/>
                  </a:cubicBezTo>
                  <a:cubicBezTo>
                    <a:pt x="897" y="831"/>
                    <a:pt x="896" y="831"/>
                    <a:pt x="895" y="832"/>
                  </a:cubicBezTo>
                  <a:cubicBezTo>
                    <a:pt x="895" y="832"/>
                    <a:pt x="895" y="832"/>
                    <a:pt x="895" y="832"/>
                  </a:cubicBezTo>
                  <a:cubicBezTo>
                    <a:pt x="895" y="832"/>
                    <a:pt x="894" y="833"/>
                    <a:pt x="894" y="833"/>
                  </a:cubicBezTo>
                  <a:cubicBezTo>
                    <a:pt x="894" y="833"/>
                    <a:pt x="893" y="834"/>
                    <a:pt x="893" y="834"/>
                  </a:cubicBezTo>
                  <a:cubicBezTo>
                    <a:pt x="892" y="835"/>
                    <a:pt x="892" y="835"/>
                    <a:pt x="891" y="835"/>
                  </a:cubicBezTo>
                  <a:cubicBezTo>
                    <a:pt x="891" y="836"/>
                    <a:pt x="891" y="836"/>
                    <a:pt x="891" y="836"/>
                  </a:cubicBezTo>
                  <a:cubicBezTo>
                    <a:pt x="890" y="837"/>
                    <a:pt x="889" y="837"/>
                    <a:pt x="888" y="838"/>
                  </a:cubicBezTo>
                  <a:cubicBezTo>
                    <a:pt x="888" y="838"/>
                    <a:pt x="888" y="838"/>
                    <a:pt x="888" y="838"/>
                  </a:cubicBezTo>
                  <a:cubicBezTo>
                    <a:pt x="887" y="838"/>
                    <a:pt x="887" y="839"/>
                    <a:pt x="887" y="839"/>
                  </a:cubicBezTo>
                  <a:cubicBezTo>
                    <a:pt x="886" y="840"/>
                    <a:pt x="886" y="840"/>
                    <a:pt x="885" y="841"/>
                  </a:cubicBezTo>
                  <a:cubicBezTo>
                    <a:pt x="885" y="841"/>
                    <a:pt x="885" y="841"/>
                    <a:pt x="884" y="842"/>
                  </a:cubicBezTo>
                  <a:cubicBezTo>
                    <a:pt x="884" y="842"/>
                    <a:pt x="884" y="842"/>
                    <a:pt x="884" y="842"/>
                  </a:cubicBezTo>
                  <a:cubicBezTo>
                    <a:pt x="884" y="842"/>
                    <a:pt x="883" y="842"/>
                    <a:pt x="883" y="843"/>
                  </a:cubicBezTo>
                  <a:cubicBezTo>
                    <a:pt x="883" y="843"/>
                    <a:pt x="883" y="843"/>
                    <a:pt x="883" y="843"/>
                  </a:cubicBezTo>
                  <a:cubicBezTo>
                    <a:pt x="883" y="843"/>
                    <a:pt x="882" y="844"/>
                    <a:pt x="882" y="844"/>
                  </a:cubicBezTo>
                  <a:cubicBezTo>
                    <a:pt x="882" y="844"/>
                    <a:pt x="882" y="844"/>
                    <a:pt x="882" y="844"/>
                  </a:cubicBezTo>
                  <a:cubicBezTo>
                    <a:pt x="881" y="845"/>
                    <a:pt x="881" y="845"/>
                    <a:pt x="880" y="845"/>
                  </a:cubicBezTo>
                  <a:cubicBezTo>
                    <a:pt x="880" y="845"/>
                    <a:pt x="880" y="845"/>
                    <a:pt x="880" y="845"/>
                  </a:cubicBezTo>
                  <a:cubicBezTo>
                    <a:pt x="880" y="846"/>
                    <a:pt x="880" y="846"/>
                    <a:pt x="879" y="847"/>
                  </a:cubicBezTo>
                  <a:cubicBezTo>
                    <a:pt x="879" y="847"/>
                    <a:pt x="879" y="847"/>
                    <a:pt x="879" y="847"/>
                  </a:cubicBezTo>
                  <a:cubicBezTo>
                    <a:pt x="878" y="847"/>
                    <a:pt x="877" y="848"/>
                    <a:pt x="877" y="849"/>
                  </a:cubicBezTo>
                  <a:cubicBezTo>
                    <a:pt x="877" y="849"/>
                    <a:pt x="877" y="849"/>
                    <a:pt x="877" y="849"/>
                  </a:cubicBezTo>
                  <a:cubicBezTo>
                    <a:pt x="876" y="849"/>
                    <a:pt x="876" y="850"/>
                    <a:pt x="876" y="850"/>
                  </a:cubicBezTo>
                  <a:cubicBezTo>
                    <a:pt x="875" y="850"/>
                    <a:pt x="875" y="850"/>
                    <a:pt x="875" y="850"/>
                  </a:cubicBezTo>
                  <a:cubicBezTo>
                    <a:pt x="875" y="851"/>
                    <a:pt x="875" y="851"/>
                    <a:pt x="874" y="851"/>
                  </a:cubicBezTo>
                  <a:cubicBezTo>
                    <a:pt x="874" y="851"/>
                    <a:pt x="874" y="851"/>
                    <a:pt x="874" y="851"/>
                  </a:cubicBezTo>
                  <a:cubicBezTo>
                    <a:pt x="874" y="852"/>
                    <a:pt x="874" y="852"/>
                    <a:pt x="873" y="853"/>
                  </a:cubicBezTo>
                  <a:cubicBezTo>
                    <a:pt x="873" y="853"/>
                    <a:pt x="873" y="853"/>
                    <a:pt x="873" y="853"/>
                  </a:cubicBezTo>
                  <a:cubicBezTo>
                    <a:pt x="873" y="853"/>
                    <a:pt x="872" y="854"/>
                    <a:pt x="872" y="854"/>
                  </a:cubicBezTo>
                  <a:cubicBezTo>
                    <a:pt x="871" y="854"/>
                    <a:pt x="871" y="855"/>
                    <a:pt x="871" y="855"/>
                  </a:cubicBezTo>
                  <a:cubicBezTo>
                    <a:pt x="870" y="856"/>
                    <a:pt x="870" y="856"/>
                    <a:pt x="869" y="856"/>
                  </a:cubicBezTo>
                  <a:cubicBezTo>
                    <a:pt x="869" y="857"/>
                    <a:pt x="869" y="857"/>
                    <a:pt x="868" y="858"/>
                  </a:cubicBezTo>
                  <a:cubicBezTo>
                    <a:pt x="868" y="858"/>
                    <a:pt x="867" y="858"/>
                    <a:pt x="867" y="859"/>
                  </a:cubicBezTo>
                  <a:cubicBezTo>
                    <a:pt x="867" y="859"/>
                    <a:pt x="866" y="860"/>
                    <a:pt x="866" y="860"/>
                  </a:cubicBezTo>
                  <a:cubicBezTo>
                    <a:pt x="866" y="860"/>
                    <a:pt x="866" y="860"/>
                    <a:pt x="866" y="860"/>
                  </a:cubicBezTo>
                  <a:cubicBezTo>
                    <a:pt x="865" y="861"/>
                    <a:pt x="864" y="863"/>
                    <a:pt x="863" y="864"/>
                  </a:cubicBezTo>
                  <a:cubicBezTo>
                    <a:pt x="863" y="864"/>
                    <a:pt x="863" y="864"/>
                    <a:pt x="863" y="864"/>
                  </a:cubicBezTo>
                  <a:cubicBezTo>
                    <a:pt x="863" y="864"/>
                    <a:pt x="862" y="865"/>
                    <a:pt x="862" y="865"/>
                  </a:cubicBezTo>
                  <a:cubicBezTo>
                    <a:pt x="862" y="865"/>
                    <a:pt x="862" y="865"/>
                    <a:pt x="862" y="865"/>
                  </a:cubicBezTo>
                  <a:cubicBezTo>
                    <a:pt x="862" y="865"/>
                    <a:pt x="861" y="866"/>
                    <a:pt x="861" y="866"/>
                  </a:cubicBezTo>
                  <a:cubicBezTo>
                    <a:pt x="860" y="867"/>
                    <a:pt x="860" y="867"/>
                    <a:pt x="860" y="868"/>
                  </a:cubicBezTo>
                  <a:cubicBezTo>
                    <a:pt x="859" y="868"/>
                    <a:pt x="859" y="868"/>
                    <a:pt x="858" y="869"/>
                  </a:cubicBezTo>
                  <a:cubicBezTo>
                    <a:pt x="858" y="869"/>
                    <a:pt x="858" y="870"/>
                    <a:pt x="857" y="870"/>
                  </a:cubicBezTo>
                  <a:cubicBezTo>
                    <a:pt x="857" y="870"/>
                    <a:pt x="857" y="870"/>
                    <a:pt x="857" y="870"/>
                  </a:cubicBezTo>
                  <a:cubicBezTo>
                    <a:pt x="856" y="871"/>
                    <a:pt x="855" y="873"/>
                    <a:pt x="853" y="875"/>
                  </a:cubicBezTo>
                  <a:cubicBezTo>
                    <a:pt x="853" y="875"/>
                    <a:pt x="853" y="875"/>
                    <a:pt x="853" y="875"/>
                  </a:cubicBezTo>
                  <a:cubicBezTo>
                    <a:pt x="853" y="875"/>
                    <a:pt x="853" y="876"/>
                    <a:pt x="852" y="876"/>
                  </a:cubicBezTo>
                  <a:cubicBezTo>
                    <a:pt x="852" y="876"/>
                    <a:pt x="852" y="876"/>
                    <a:pt x="852" y="876"/>
                  </a:cubicBezTo>
                  <a:cubicBezTo>
                    <a:pt x="852" y="876"/>
                    <a:pt x="851" y="877"/>
                    <a:pt x="851" y="877"/>
                  </a:cubicBezTo>
                  <a:cubicBezTo>
                    <a:pt x="851" y="878"/>
                    <a:pt x="850" y="878"/>
                    <a:pt x="850" y="879"/>
                  </a:cubicBezTo>
                  <a:cubicBezTo>
                    <a:pt x="849" y="879"/>
                    <a:pt x="849" y="879"/>
                    <a:pt x="849" y="880"/>
                  </a:cubicBezTo>
                  <a:cubicBezTo>
                    <a:pt x="849" y="880"/>
                    <a:pt x="849" y="880"/>
                    <a:pt x="849" y="880"/>
                  </a:cubicBezTo>
                  <a:cubicBezTo>
                    <a:pt x="847" y="881"/>
                    <a:pt x="846" y="883"/>
                    <a:pt x="845" y="885"/>
                  </a:cubicBezTo>
                  <a:cubicBezTo>
                    <a:pt x="845" y="885"/>
                    <a:pt x="845" y="885"/>
                    <a:pt x="845" y="885"/>
                  </a:cubicBezTo>
                  <a:cubicBezTo>
                    <a:pt x="844" y="885"/>
                    <a:pt x="844" y="885"/>
                    <a:pt x="844" y="886"/>
                  </a:cubicBezTo>
                  <a:cubicBezTo>
                    <a:pt x="844" y="886"/>
                    <a:pt x="844" y="886"/>
                    <a:pt x="844" y="886"/>
                  </a:cubicBezTo>
                  <a:cubicBezTo>
                    <a:pt x="843" y="886"/>
                    <a:pt x="843" y="887"/>
                    <a:pt x="842" y="887"/>
                  </a:cubicBezTo>
                  <a:cubicBezTo>
                    <a:pt x="842" y="887"/>
                    <a:pt x="842" y="888"/>
                    <a:pt x="841" y="888"/>
                  </a:cubicBezTo>
                  <a:cubicBezTo>
                    <a:pt x="841" y="889"/>
                    <a:pt x="840" y="889"/>
                    <a:pt x="840" y="890"/>
                  </a:cubicBezTo>
                  <a:cubicBezTo>
                    <a:pt x="840" y="890"/>
                    <a:pt x="840" y="890"/>
                    <a:pt x="840" y="890"/>
                  </a:cubicBezTo>
                  <a:cubicBezTo>
                    <a:pt x="840" y="890"/>
                    <a:pt x="839" y="890"/>
                    <a:pt x="839" y="891"/>
                  </a:cubicBezTo>
                  <a:cubicBezTo>
                    <a:pt x="839" y="891"/>
                    <a:pt x="839" y="891"/>
                    <a:pt x="839" y="891"/>
                  </a:cubicBezTo>
                  <a:cubicBezTo>
                    <a:pt x="838" y="891"/>
                    <a:pt x="838" y="892"/>
                    <a:pt x="838" y="892"/>
                  </a:cubicBezTo>
                  <a:cubicBezTo>
                    <a:pt x="837" y="892"/>
                    <a:pt x="837" y="893"/>
                    <a:pt x="836" y="893"/>
                  </a:cubicBezTo>
                  <a:cubicBezTo>
                    <a:pt x="836" y="894"/>
                    <a:pt x="835" y="894"/>
                    <a:pt x="835" y="894"/>
                  </a:cubicBezTo>
                  <a:cubicBezTo>
                    <a:pt x="835" y="895"/>
                    <a:pt x="834" y="895"/>
                    <a:pt x="834" y="896"/>
                  </a:cubicBezTo>
                  <a:cubicBezTo>
                    <a:pt x="834" y="896"/>
                    <a:pt x="834" y="896"/>
                    <a:pt x="834" y="896"/>
                  </a:cubicBezTo>
                  <a:cubicBezTo>
                    <a:pt x="833" y="896"/>
                    <a:pt x="833" y="896"/>
                    <a:pt x="833" y="897"/>
                  </a:cubicBezTo>
                  <a:cubicBezTo>
                    <a:pt x="833" y="897"/>
                    <a:pt x="833" y="897"/>
                    <a:pt x="833" y="897"/>
                  </a:cubicBezTo>
                  <a:cubicBezTo>
                    <a:pt x="832" y="897"/>
                    <a:pt x="832" y="898"/>
                    <a:pt x="831" y="898"/>
                  </a:cubicBezTo>
                  <a:cubicBezTo>
                    <a:pt x="831" y="898"/>
                    <a:pt x="831" y="898"/>
                    <a:pt x="831" y="898"/>
                  </a:cubicBezTo>
                  <a:cubicBezTo>
                    <a:pt x="831" y="899"/>
                    <a:pt x="831" y="899"/>
                    <a:pt x="830" y="899"/>
                  </a:cubicBezTo>
                  <a:cubicBezTo>
                    <a:pt x="830" y="899"/>
                    <a:pt x="830" y="899"/>
                    <a:pt x="830" y="899"/>
                  </a:cubicBezTo>
                  <a:cubicBezTo>
                    <a:pt x="826" y="899"/>
                    <a:pt x="829" y="897"/>
                    <a:pt x="829" y="896"/>
                  </a:cubicBezTo>
                  <a:cubicBezTo>
                    <a:pt x="830" y="895"/>
                    <a:pt x="829" y="893"/>
                    <a:pt x="830" y="892"/>
                  </a:cubicBezTo>
                  <a:cubicBezTo>
                    <a:pt x="830" y="891"/>
                    <a:pt x="830" y="891"/>
                    <a:pt x="830" y="891"/>
                  </a:cubicBezTo>
                  <a:cubicBezTo>
                    <a:pt x="831" y="890"/>
                    <a:pt x="830" y="888"/>
                    <a:pt x="831" y="887"/>
                  </a:cubicBezTo>
                  <a:cubicBezTo>
                    <a:pt x="831" y="887"/>
                    <a:pt x="831" y="887"/>
                    <a:pt x="831" y="887"/>
                  </a:cubicBezTo>
                  <a:cubicBezTo>
                    <a:pt x="832" y="886"/>
                    <a:pt x="832" y="884"/>
                    <a:pt x="833" y="883"/>
                  </a:cubicBezTo>
                  <a:cubicBezTo>
                    <a:pt x="833" y="883"/>
                    <a:pt x="833" y="883"/>
                    <a:pt x="833" y="883"/>
                  </a:cubicBezTo>
                  <a:cubicBezTo>
                    <a:pt x="834" y="882"/>
                    <a:pt x="833" y="881"/>
                    <a:pt x="834" y="879"/>
                  </a:cubicBezTo>
                  <a:cubicBezTo>
                    <a:pt x="834" y="879"/>
                    <a:pt x="834" y="879"/>
                    <a:pt x="834" y="878"/>
                  </a:cubicBezTo>
                  <a:cubicBezTo>
                    <a:pt x="835" y="877"/>
                    <a:pt x="834" y="876"/>
                    <a:pt x="835" y="875"/>
                  </a:cubicBezTo>
                  <a:cubicBezTo>
                    <a:pt x="835" y="875"/>
                    <a:pt x="835" y="875"/>
                    <a:pt x="835" y="875"/>
                  </a:cubicBezTo>
                  <a:cubicBezTo>
                    <a:pt x="836" y="874"/>
                    <a:pt x="835" y="872"/>
                    <a:pt x="836" y="871"/>
                  </a:cubicBezTo>
                  <a:cubicBezTo>
                    <a:pt x="836" y="871"/>
                    <a:pt x="836" y="871"/>
                    <a:pt x="836" y="871"/>
                  </a:cubicBezTo>
                  <a:cubicBezTo>
                    <a:pt x="837" y="870"/>
                    <a:pt x="837" y="868"/>
                    <a:pt x="837" y="867"/>
                  </a:cubicBezTo>
                  <a:cubicBezTo>
                    <a:pt x="837" y="867"/>
                    <a:pt x="837" y="866"/>
                    <a:pt x="838" y="866"/>
                  </a:cubicBezTo>
                  <a:cubicBezTo>
                    <a:pt x="839" y="865"/>
                    <a:pt x="838" y="864"/>
                    <a:pt x="839" y="863"/>
                  </a:cubicBezTo>
                  <a:cubicBezTo>
                    <a:pt x="839" y="863"/>
                    <a:pt x="839" y="863"/>
                    <a:pt x="839" y="863"/>
                  </a:cubicBezTo>
                  <a:cubicBezTo>
                    <a:pt x="840" y="862"/>
                    <a:pt x="839" y="860"/>
                    <a:pt x="840" y="859"/>
                  </a:cubicBezTo>
                  <a:cubicBezTo>
                    <a:pt x="840" y="859"/>
                    <a:pt x="840" y="859"/>
                    <a:pt x="840" y="859"/>
                  </a:cubicBezTo>
                  <a:cubicBezTo>
                    <a:pt x="841" y="858"/>
                    <a:pt x="840" y="856"/>
                    <a:pt x="841" y="855"/>
                  </a:cubicBezTo>
                  <a:cubicBezTo>
                    <a:pt x="841" y="855"/>
                    <a:pt x="841" y="855"/>
                    <a:pt x="841" y="855"/>
                  </a:cubicBezTo>
                  <a:cubicBezTo>
                    <a:pt x="842" y="854"/>
                    <a:pt x="841" y="852"/>
                    <a:pt x="842" y="851"/>
                  </a:cubicBezTo>
                  <a:cubicBezTo>
                    <a:pt x="842" y="851"/>
                    <a:pt x="842" y="851"/>
                    <a:pt x="842" y="851"/>
                  </a:cubicBezTo>
                  <a:cubicBezTo>
                    <a:pt x="844" y="850"/>
                    <a:pt x="843" y="849"/>
                    <a:pt x="844" y="848"/>
                  </a:cubicBezTo>
                  <a:cubicBezTo>
                    <a:pt x="844" y="848"/>
                    <a:pt x="844" y="848"/>
                    <a:pt x="844" y="848"/>
                  </a:cubicBezTo>
                  <a:cubicBezTo>
                    <a:pt x="845" y="847"/>
                    <a:pt x="844" y="845"/>
                    <a:pt x="845" y="844"/>
                  </a:cubicBezTo>
                  <a:cubicBezTo>
                    <a:pt x="845" y="844"/>
                    <a:pt x="845" y="844"/>
                    <a:pt x="845" y="844"/>
                  </a:cubicBezTo>
                  <a:cubicBezTo>
                    <a:pt x="846" y="843"/>
                    <a:pt x="845" y="841"/>
                    <a:pt x="846" y="840"/>
                  </a:cubicBezTo>
                  <a:cubicBezTo>
                    <a:pt x="846" y="840"/>
                    <a:pt x="846" y="840"/>
                    <a:pt x="846" y="840"/>
                  </a:cubicBezTo>
                  <a:cubicBezTo>
                    <a:pt x="847" y="839"/>
                    <a:pt x="846" y="838"/>
                    <a:pt x="847" y="837"/>
                  </a:cubicBezTo>
                  <a:cubicBezTo>
                    <a:pt x="847" y="837"/>
                    <a:pt x="847" y="837"/>
                    <a:pt x="847" y="837"/>
                  </a:cubicBezTo>
                  <a:cubicBezTo>
                    <a:pt x="848" y="836"/>
                    <a:pt x="847" y="834"/>
                    <a:pt x="848" y="833"/>
                  </a:cubicBezTo>
                  <a:cubicBezTo>
                    <a:pt x="848" y="833"/>
                    <a:pt x="848" y="833"/>
                    <a:pt x="848" y="833"/>
                  </a:cubicBezTo>
                  <a:cubicBezTo>
                    <a:pt x="850" y="832"/>
                    <a:pt x="848" y="830"/>
                    <a:pt x="850" y="828"/>
                  </a:cubicBezTo>
                  <a:cubicBezTo>
                    <a:pt x="850" y="828"/>
                    <a:pt x="850" y="828"/>
                    <a:pt x="850" y="828"/>
                  </a:cubicBezTo>
                  <a:cubicBezTo>
                    <a:pt x="851" y="827"/>
                    <a:pt x="850" y="825"/>
                    <a:pt x="851" y="823"/>
                  </a:cubicBezTo>
                  <a:cubicBezTo>
                    <a:pt x="851" y="823"/>
                    <a:pt x="851" y="823"/>
                    <a:pt x="851" y="823"/>
                  </a:cubicBezTo>
                  <a:cubicBezTo>
                    <a:pt x="852" y="822"/>
                    <a:pt x="851" y="820"/>
                    <a:pt x="852" y="818"/>
                  </a:cubicBezTo>
                  <a:cubicBezTo>
                    <a:pt x="852" y="818"/>
                    <a:pt x="852" y="818"/>
                    <a:pt x="852" y="818"/>
                  </a:cubicBezTo>
                  <a:cubicBezTo>
                    <a:pt x="854" y="817"/>
                    <a:pt x="852" y="815"/>
                    <a:pt x="853" y="813"/>
                  </a:cubicBezTo>
                  <a:cubicBezTo>
                    <a:pt x="853" y="813"/>
                    <a:pt x="853" y="813"/>
                    <a:pt x="853" y="812"/>
                  </a:cubicBezTo>
                  <a:cubicBezTo>
                    <a:pt x="855" y="811"/>
                    <a:pt x="853" y="809"/>
                    <a:pt x="855" y="807"/>
                  </a:cubicBezTo>
                  <a:cubicBezTo>
                    <a:pt x="855" y="807"/>
                    <a:pt x="855" y="807"/>
                    <a:pt x="855" y="807"/>
                  </a:cubicBezTo>
                  <a:cubicBezTo>
                    <a:pt x="856" y="805"/>
                    <a:pt x="854" y="803"/>
                    <a:pt x="856" y="801"/>
                  </a:cubicBezTo>
                  <a:cubicBezTo>
                    <a:pt x="857" y="799"/>
                    <a:pt x="856" y="797"/>
                    <a:pt x="857" y="795"/>
                  </a:cubicBezTo>
                  <a:cubicBezTo>
                    <a:pt x="859" y="793"/>
                    <a:pt x="857" y="791"/>
                    <a:pt x="858" y="789"/>
                  </a:cubicBezTo>
                  <a:cubicBezTo>
                    <a:pt x="858" y="789"/>
                    <a:pt x="858" y="789"/>
                    <a:pt x="858" y="789"/>
                  </a:cubicBezTo>
                  <a:cubicBezTo>
                    <a:pt x="860" y="787"/>
                    <a:pt x="858" y="785"/>
                    <a:pt x="859" y="784"/>
                  </a:cubicBezTo>
                  <a:cubicBezTo>
                    <a:pt x="859" y="783"/>
                    <a:pt x="859" y="783"/>
                    <a:pt x="860" y="783"/>
                  </a:cubicBezTo>
                  <a:cubicBezTo>
                    <a:pt x="861" y="781"/>
                    <a:pt x="860" y="779"/>
                    <a:pt x="861" y="778"/>
                  </a:cubicBezTo>
                  <a:cubicBezTo>
                    <a:pt x="862" y="776"/>
                    <a:pt x="861" y="774"/>
                    <a:pt x="862" y="773"/>
                  </a:cubicBezTo>
                  <a:cubicBezTo>
                    <a:pt x="862" y="772"/>
                    <a:pt x="862" y="772"/>
                    <a:pt x="862" y="772"/>
                  </a:cubicBezTo>
                  <a:cubicBezTo>
                    <a:pt x="863" y="770"/>
                    <a:pt x="862" y="768"/>
                    <a:pt x="863" y="767"/>
                  </a:cubicBezTo>
                  <a:cubicBezTo>
                    <a:pt x="863" y="767"/>
                    <a:pt x="863" y="767"/>
                    <a:pt x="863" y="767"/>
                  </a:cubicBezTo>
                  <a:cubicBezTo>
                    <a:pt x="865" y="765"/>
                    <a:pt x="863" y="762"/>
                    <a:pt x="864" y="761"/>
                  </a:cubicBezTo>
                  <a:cubicBezTo>
                    <a:pt x="864" y="761"/>
                    <a:pt x="864" y="761"/>
                    <a:pt x="864" y="761"/>
                  </a:cubicBezTo>
                  <a:cubicBezTo>
                    <a:pt x="866" y="758"/>
                    <a:pt x="864" y="756"/>
                    <a:pt x="866" y="753"/>
                  </a:cubicBezTo>
                  <a:cubicBezTo>
                    <a:pt x="866" y="753"/>
                    <a:pt x="866" y="753"/>
                    <a:pt x="866" y="753"/>
                  </a:cubicBezTo>
                  <a:cubicBezTo>
                    <a:pt x="867" y="751"/>
                    <a:pt x="865" y="747"/>
                    <a:pt x="867" y="745"/>
                  </a:cubicBezTo>
                  <a:cubicBezTo>
                    <a:pt x="867" y="745"/>
                    <a:pt x="867" y="745"/>
                    <a:pt x="867" y="745"/>
                  </a:cubicBezTo>
                  <a:cubicBezTo>
                    <a:pt x="869" y="742"/>
                    <a:pt x="867" y="739"/>
                    <a:pt x="868" y="736"/>
                  </a:cubicBezTo>
                  <a:cubicBezTo>
                    <a:pt x="868" y="736"/>
                    <a:pt x="868" y="735"/>
                    <a:pt x="868" y="735"/>
                  </a:cubicBezTo>
                  <a:cubicBezTo>
                    <a:pt x="870" y="730"/>
                    <a:pt x="868" y="726"/>
                    <a:pt x="869" y="721"/>
                  </a:cubicBezTo>
                  <a:cubicBezTo>
                    <a:pt x="869" y="720"/>
                    <a:pt x="869" y="719"/>
                    <a:pt x="869" y="718"/>
                  </a:cubicBezTo>
                  <a:cubicBezTo>
                    <a:pt x="868" y="714"/>
                    <a:pt x="869" y="709"/>
                    <a:pt x="869" y="705"/>
                  </a:cubicBezTo>
                  <a:cubicBezTo>
                    <a:pt x="869" y="704"/>
                    <a:pt x="869" y="704"/>
                    <a:pt x="869" y="703"/>
                  </a:cubicBezTo>
                  <a:cubicBezTo>
                    <a:pt x="869" y="702"/>
                    <a:pt x="869" y="701"/>
                    <a:pt x="868" y="700"/>
                  </a:cubicBezTo>
                  <a:cubicBezTo>
                    <a:pt x="868" y="699"/>
                    <a:pt x="867" y="699"/>
                    <a:pt x="867" y="699"/>
                  </a:cubicBezTo>
                  <a:cubicBezTo>
                    <a:pt x="867" y="698"/>
                    <a:pt x="866" y="698"/>
                    <a:pt x="866" y="698"/>
                  </a:cubicBezTo>
                  <a:cubicBezTo>
                    <a:pt x="865" y="697"/>
                    <a:pt x="865" y="697"/>
                    <a:pt x="864" y="697"/>
                  </a:cubicBezTo>
                  <a:cubicBezTo>
                    <a:pt x="863" y="697"/>
                    <a:pt x="862" y="697"/>
                    <a:pt x="861" y="697"/>
                  </a:cubicBezTo>
                  <a:cubicBezTo>
                    <a:pt x="860" y="697"/>
                    <a:pt x="860" y="697"/>
                    <a:pt x="859" y="698"/>
                  </a:cubicBezTo>
                  <a:cubicBezTo>
                    <a:pt x="859" y="698"/>
                    <a:pt x="858" y="698"/>
                    <a:pt x="858" y="699"/>
                  </a:cubicBezTo>
                  <a:cubicBezTo>
                    <a:pt x="858" y="699"/>
                    <a:pt x="858" y="700"/>
                    <a:pt x="857" y="700"/>
                  </a:cubicBezTo>
                  <a:cubicBezTo>
                    <a:pt x="857" y="701"/>
                    <a:pt x="857" y="702"/>
                    <a:pt x="856" y="703"/>
                  </a:cubicBezTo>
                  <a:cubicBezTo>
                    <a:pt x="856" y="703"/>
                    <a:pt x="856" y="704"/>
                    <a:pt x="856" y="704"/>
                  </a:cubicBezTo>
                  <a:cubicBezTo>
                    <a:pt x="856" y="706"/>
                    <a:pt x="857" y="707"/>
                    <a:pt x="856" y="708"/>
                  </a:cubicBezTo>
                  <a:cubicBezTo>
                    <a:pt x="856" y="708"/>
                    <a:pt x="856" y="708"/>
                    <a:pt x="856" y="708"/>
                  </a:cubicBezTo>
                  <a:cubicBezTo>
                    <a:pt x="855" y="709"/>
                    <a:pt x="855" y="710"/>
                    <a:pt x="854" y="711"/>
                  </a:cubicBezTo>
                  <a:cubicBezTo>
                    <a:pt x="854" y="712"/>
                    <a:pt x="854" y="712"/>
                    <a:pt x="854" y="713"/>
                  </a:cubicBezTo>
                  <a:cubicBezTo>
                    <a:pt x="854" y="714"/>
                    <a:pt x="854" y="714"/>
                    <a:pt x="854" y="715"/>
                  </a:cubicBezTo>
                  <a:cubicBezTo>
                    <a:pt x="852" y="716"/>
                    <a:pt x="853" y="718"/>
                    <a:pt x="852" y="719"/>
                  </a:cubicBezTo>
                  <a:cubicBezTo>
                    <a:pt x="852" y="719"/>
                    <a:pt x="852" y="719"/>
                    <a:pt x="852" y="719"/>
                  </a:cubicBezTo>
                  <a:cubicBezTo>
                    <a:pt x="852" y="720"/>
                    <a:pt x="851" y="721"/>
                    <a:pt x="851" y="722"/>
                  </a:cubicBezTo>
                  <a:cubicBezTo>
                    <a:pt x="850" y="722"/>
                    <a:pt x="850" y="722"/>
                    <a:pt x="850" y="723"/>
                  </a:cubicBezTo>
                  <a:cubicBezTo>
                    <a:pt x="850" y="724"/>
                    <a:pt x="849" y="724"/>
                    <a:pt x="849" y="725"/>
                  </a:cubicBezTo>
                  <a:cubicBezTo>
                    <a:pt x="849" y="725"/>
                    <a:pt x="849" y="726"/>
                    <a:pt x="849" y="726"/>
                  </a:cubicBezTo>
                  <a:cubicBezTo>
                    <a:pt x="849" y="727"/>
                    <a:pt x="848" y="727"/>
                    <a:pt x="848" y="728"/>
                  </a:cubicBezTo>
                  <a:cubicBezTo>
                    <a:pt x="848" y="729"/>
                    <a:pt x="848" y="729"/>
                    <a:pt x="848" y="729"/>
                  </a:cubicBezTo>
                  <a:cubicBezTo>
                    <a:pt x="847" y="730"/>
                    <a:pt x="847" y="731"/>
                    <a:pt x="847" y="732"/>
                  </a:cubicBezTo>
                  <a:cubicBezTo>
                    <a:pt x="847" y="732"/>
                    <a:pt x="846" y="733"/>
                    <a:pt x="846" y="733"/>
                  </a:cubicBezTo>
                  <a:cubicBezTo>
                    <a:pt x="846" y="734"/>
                    <a:pt x="846" y="734"/>
                    <a:pt x="845" y="735"/>
                  </a:cubicBezTo>
                  <a:cubicBezTo>
                    <a:pt x="845" y="735"/>
                    <a:pt x="845" y="736"/>
                    <a:pt x="845" y="736"/>
                  </a:cubicBezTo>
                  <a:cubicBezTo>
                    <a:pt x="845" y="737"/>
                    <a:pt x="846" y="738"/>
                    <a:pt x="845" y="739"/>
                  </a:cubicBezTo>
                  <a:cubicBezTo>
                    <a:pt x="844" y="739"/>
                    <a:pt x="844" y="740"/>
                    <a:pt x="843" y="741"/>
                  </a:cubicBezTo>
                  <a:cubicBezTo>
                    <a:pt x="843" y="742"/>
                    <a:pt x="843" y="742"/>
                    <a:pt x="843" y="742"/>
                  </a:cubicBezTo>
                  <a:cubicBezTo>
                    <a:pt x="842" y="743"/>
                    <a:pt x="842" y="744"/>
                    <a:pt x="842" y="744"/>
                  </a:cubicBezTo>
                  <a:cubicBezTo>
                    <a:pt x="842" y="745"/>
                    <a:pt x="841" y="745"/>
                    <a:pt x="841" y="746"/>
                  </a:cubicBezTo>
                  <a:cubicBezTo>
                    <a:pt x="841" y="746"/>
                    <a:pt x="841" y="747"/>
                    <a:pt x="841" y="748"/>
                  </a:cubicBezTo>
                  <a:cubicBezTo>
                    <a:pt x="841" y="748"/>
                    <a:pt x="841" y="749"/>
                    <a:pt x="840" y="749"/>
                  </a:cubicBezTo>
                  <a:cubicBezTo>
                    <a:pt x="841" y="750"/>
                    <a:pt x="840" y="750"/>
                    <a:pt x="840" y="751"/>
                  </a:cubicBezTo>
                  <a:cubicBezTo>
                    <a:pt x="840" y="751"/>
                    <a:pt x="840" y="751"/>
                    <a:pt x="840" y="751"/>
                  </a:cubicBezTo>
                  <a:cubicBezTo>
                    <a:pt x="839" y="752"/>
                    <a:pt x="839" y="753"/>
                    <a:pt x="839" y="753"/>
                  </a:cubicBezTo>
                  <a:cubicBezTo>
                    <a:pt x="838" y="754"/>
                    <a:pt x="838" y="754"/>
                    <a:pt x="838" y="755"/>
                  </a:cubicBezTo>
                  <a:cubicBezTo>
                    <a:pt x="838" y="755"/>
                    <a:pt x="837" y="756"/>
                    <a:pt x="837" y="756"/>
                  </a:cubicBezTo>
                  <a:cubicBezTo>
                    <a:pt x="837" y="757"/>
                    <a:pt x="837" y="757"/>
                    <a:pt x="837" y="758"/>
                  </a:cubicBezTo>
                  <a:cubicBezTo>
                    <a:pt x="836" y="758"/>
                    <a:pt x="836" y="758"/>
                    <a:pt x="836" y="759"/>
                  </a:cubicBezTo>
                  <a:cubicBezTo>
                    <a:pt x="836" y="759"/>
                    <a:pt x="836" y="760"/>
                    <a:pt x="835" y="760"/>
                  </a:cubicBezTo>
                  <a:cubicBezTo>
                    <a:pt x="835" y="760"/>
                    <a:pt x="835" y="761"/>
                    <a:pt x="835" y="761"/>
                  </a:cubicBezTo>
                  <a:cubicBezTo>
                    <a:pt x="835" y="762"/>
                    <a:pt x="834" y="762"/>
                    <a:pt x="834" y="762"/>
                  </a:cubicBezTo>
                  <a:cubicBezTo>
                    <a:pt x="834" y="763"/>
                    <a:pt x="834" y="763"/>
                    <a:pt x="834" y="764"/>
                  </a:cubicBezTo>
                  <a:cubicBezTo>
                    <a:pt x="833" y="764"/>
                    <a:pt x="833" y="764"/>
                    <a:pt x="833" y="765"/>
                  </a:cubicBezTo>
                  <a:cubicBezTo>
                    <a:pt x="833" y="765"/>
                    <a:pt x="833" y="766"/>
                    <a:pt x="832" y="766"/>
                  </a:cubicBezTo>
                  <a:cubicBezTo>
                    <a:pt x="832" y="766"/>
                    <a:pt x="832" y="767"/>
                    <a:pt x="832" y="767"/>
                  </a:cubicBezTo>
                  <a:cubicBezTo>
                    <a:pt x="832" y="768"/>
                    <a:pt x="831" y="768"/>
                    <a:pt x="831" y="769"/>
                  </a:cubicBezTo>
                  <a:cubicBezTo>
                    <a:pt x="831" y="769"/>
                    <a:pt x="831" y="769"/>
                    <a:pt x="830" y="769"/>
                  </a:cubicBezTo>
                  <a:cubicBezTo>
                    <a:pt x="830" y="770"/>
                    <a:pt x="830" y="770"/>
                    <a:pt x="830" y="770"/>
                  </a:cubicBezTo>
                  <a:cubicBezTo>
                    <a:pt x="829" y="771"/>
                    <a:pt x="829" y="771"/>
                    <a:pt x="829" y="771"/>
                  </a:cubicBezTo>
                  <a:cubicBezTo>
                    <a:pt x="829" y="772"/>
                    <a:pt x="829" y="772"/>
                    <a:pt x="828" y="772"/>
                  </a:cubicBezTo>
                  <a:cubicBezTo>
                    <a:pt x="828" y="773"/>
                    <a:pt x="828" y="773"/>
                    <a:pt x="828" y="774"/>
                  </a:cubicBezTo>
                  <a:cubicBezTo>
                    <a:pt x="828" y="774"/>
                    <a:pt x="827" y="775"/>
                    <a:pt x="827" y="775"/>
                  </a:cubicBezTo>
                  <a:cubicBezTo>
                    <a:pt x="827" y="776"/>
                    <a:pt x="827" y="776"/>
                    <a:pt x="827" y="776"/>
                  </a:cubicBezTo>
                  <a:cubicBezTo>
                    <a:pt x="827" y="777"/>
                    <a:pt x="826" y="778"/>
                    <a:pt x="826" y="778"/>
                  </a:cubicBezTo>
                  <a:cubicBezTo>
                    <a:pt x="826" y="779"/>
                    <a:pt x="826" y="779"/>
                    <a:pt x="826" y="779"/>
                  </a:cubicBezTo>
                  <a:cubicBezTo>
                    <a:pt x="825" y="780"/>
                    <a:pt x="825" y="781"/>
                    <a:pt x="825" y="781"/>
                  </a:cubicBezTo>
                  <a:cubicBezTo>
                    <a:pt x="825" y="782"/>
                    <a:pt x="825" y="782"/>
                    <a:pt x="825" y="782"/>
                  </a:cubicBezTo>
                  <a:cubicBezTo>
                    <a:pt x="825" y="783"/>
                    <a:pt x="824" y="784"/>
                    <a:pt x="824" y="784"/>
                  </a:cubicBezTo>
                  <a:cubicBezTo>
                    <a:pt x="824" y="784"/>
                    <a:pt x="824" y="784"/>
                    <a:pt x="824" y="784"/>
                  </a:cubicBezTo>
                  <a:cubicBezTo>
                    <a:pt x="823" y="785"/>
                    <a:pt x="823" y="786"/>
                    <a:pt x="823" y="787"/>
                  </a:cubicBezTo>
                  <a:cubicBezTo>
                    <a:pt x="822" y="787"/>
                    <a:pt x="822" y="787"/>
                    <a:pt x="822" y="788"/>
                  </a:cubicBezTo>
                  <a:cubicBezTo>
                    <a:pt x="822" y="789"/>
                    <a:pt x="821" y="789"/>
                    <a:pt x="821" y="790"/>
                  </a:cubicBezTo>
                  <a:cubicBezTo>
                    <a:pt x="821" y="790"/>
                    <a:pt x="821" y="791"/>
                    <a:pt x="821" y="791"/>
                  </a:cubicBezTo>
                  <a:cubicBezTo>
                    <a:pt x="821" y="792"/>
                    <a:pt x="821" y="793"/>
                    <a:pt x="820" y="794"/>
                  </a:cubicBezTo>
                  <a:cubicBezTo>
                    <a:pt x="819" y="795"/>
                    <a:pt x="820" y="797"/>
                    <a:pt x="819" y="798"/>
                  </a:cubicBezTo>
                  <a:cubicBezTo>
                    <a:pt x="819" y="798"/>
                    <a:pt x="819" y="798"/>
                    <a:pt x="819" y="798"/>
                  </a:cubicBezTo>
                  <a:cubicBezTo>
                    <a:pt x="818" y="798"/>
                    <a:pt x="818" y="799"/>
                    <a:pt x="818" y="800"/>
                  </a:cubicBezTo>
                  <a:cubicBezTo>
                    <a:pt x="817" y="800"/>
                    <a:pt x="817" y="801"/>
                    <a:pt x="817" y="801"/>
                  </a:cubicBezTo>
                  <a:cubicBezTo>
                    <a:pt x="817" y="802"/>
                    <a:pt x="816" y="803"/>
                    <a:pt x="816" y="803"/>
                  </a:cubicBezTo>
                  <a:cubicBezTo>
                    <a:pt x="816" y="804"/>
                    <a:pt x="816" y="804"/>
                    <a:pt x="816" y="805"/>
                  </a:cubicBezTo>
                  <a:cubicBezTo>
                    <a:pt x="815" y="805"/>
                    <a:pt x="815" y="806"/>
                    <a:pt x="815" y="807"/>
                  </a:cubicBezTo>
                  <a:cubicBezTo>
                    <a:pt x="815" y="808"/>
                    <a:pt x="815" y="808"/>
                    <a:pt x="815" y="809"/>
                  </a:cubicBezTo>
                  <a:cubicBezTo>
                    <a:pt x="815" y="809"/>
                    <a:pt x="815" y="810"/>
                    <a:pt x="814" y="811"/>
                  </a:cubicBezTo>
                  <a:cubicBezTo>
                    <a:pt x="814" y="811"/>
                    <a:pt x="814" y="811"/>
                    <a:pt x="814" y="811"/>
                  </a:cubicBezTo>
                  <a:cubicBezTo>
                    <a:pt x="814" y="812"/>
                    <a:pt x="813" y="813"/>
                    <a:pt x="813" y="814"/>
                  </a:cubicBezTo>
                  <a:cubicBezTo>
                    <a:pt x="812" y="814"/>
                    <a:pt x="812" y="814"/>
                    <a:pt x="812" y="815"/>
                  </a:cubicBezTo>
                  <a:cubicBezTo>
                    <a:pt x="812" y="816"/>
                    <a:pt x="811" y="816"/>
                    <a:pt x="811" y="817"/>
                  </a:cubicBezTo>
                  <a:cubicBezTo>
                    <a:pt x="811" y="817"/>
                    <a:pt x="811" y="818"/>
                    <a:pt x="811" y="818"/>
                  </a:cubicBezTo>
                  <a:cubicBezTo>
                    <a:pt x="810" y="819"/>
                    <a:pt x="810" y="820"/>
                    <a:pt x="810" y="821"/>
                  </a:cubicBezTo>
                  <a:cubicBezTo>
                    <a:pt x="810" y="821"/>
                    <a:pt x="810" y="822"/>
                    <a:pt x="809" y="822"/>
                  </a:cubicBezTo>
                  <a:cubicBezTo>
                    <a:pt x="809" y="823"/>
                    <a:pt x="809" y="824"/>
                    <a:pt x="809" y="825"/>
                  </a:cubicBezTo>
                  <a:cubicBezTo>
                    <a:pt x="808" y="825"/>
                    <a:pt x="808" y="826"/>
                    <a:pt x="808" y="826"/>
                  </a:cubicBezTo>
                  <a:cubicBezTo>
                    <a:pt x="808" y="827"/>
                    <a:pt x="808" y="828"/>
                    <a:pt x="807" y="829"/>
                  </a:cubicBezTo>
                  <a:cubicBezTo>
                    <a:pt x="807" y="829"/>
                    <a:pt x="807" y="830"/>
                    <a:pt x="807" y="830"/>
                  </a:cubicBezTo>
                  <a:cubicBezTo>
                    <a:pt x="807" y="831"/>
                    <a:pt x="806" y="832"/>
                    <a:pt x="806" y="833"/>
                  </a:cubicBezTo>
                  <a:cubicBezTo>
                    <a:pt x="806" y="834"/>
                    <a:pt x="806" y="834"/>
                    <a:pt x="806" y="835"/>
                  </a:cubicBezTo>
                  <a:cubicBezTo>
                    <a:pt x="806" y="836"/>
                    <a:pt x="805" y="837"/>
                    <a:pt x="805" y="838"/>
                  </a:cubicBezTo>
                  <a:cubicBezTo>
                    <a:pt x="805" y="839"/>
                    <a:pt x="804" y="839"/>
                    <a:pt x="804" y="840"/>
                  </a:cubicBezTo>
                  <a:cubicBezTo>
                    <a:pt x="805" y="841"/>
                    <a:pt x="804" y="843"/>
                    <a:pt x="804" y="844"/>
                  </a:cubicBezTo>
                  <a:cubicBezTo>
                    <a:pt x="803" y="845"/>
                    <a:pt x="803" y="845"/>
                    <a:pt x="804" y="846"/>
                  </a:cubicBezTo>
                  <a:cubicBezTo>
                    <a:pt x="804" y="848"/>
                    <a:pt x="803" y="850"/>
                    <a:pt x="802" y="853"/>
                  </a:cubicBezTo>
                  <a:cubicBezTo>
                    <a:pt x="802" y="853"/>
                    <a:pt x="802" y="854"/>
                    <a:pt x="803" y="854"/>
                  </a:cubicBezTo>
                  <a:cubicBezTo>
                    <a:pt x="802" y="859"/>
                    <a:pt x="803" y="863"/>
                    <a:pt x="802" y="868"/>
                  </a:cubicBezTo>
                  <a:cubicBezTo>
                    <a:pt x="802" y="868"/>
                    <a:pt x="802" y="868"/>
                    <a:pt x="802" y="868"/>
                  </a:cubicBezTo>
                  <a:cubicBezTo>
                    <a:pt x="801" y="869"/>
                    <a:pt x="801" y="870"/>
                    <a:pt x="802" y="871"/>
                  </a:cubicBezTo>
                  <a:cubicBezTo>
                    <a:pt x="802" y="871"/>
                    <a:pt x="802" y="871"/>
                    <a:pt x="802" y="871"/>
                  </a:cubicBezTo>
                  <a:cubicBezTo>
                    <a:pt x="803" y="877"/>
                    <a:pt x="802" y="884"/>
                    <a:pt x="802" y="890"/>
                  </a:cubicBezTo>
                  <a:cubicBezTo>
                    <a:pt x="802" y="891"/>
                    <a:pt x="802" y="891"/>
                    <a:pt x="802" y="892"/>
                  </a:cubicBezTo>
                  <a:cubicBezTo>
                    <a:pt x="805" y="896"/>
                    <a:pt x="804" y="900"/>
                    <a:pt x="804" y="904"/>
                  </a:cubicBezTo>
                  <a:cubicBezTo>
                    <a:pt x="804" y="904"/>
                    <a:pt x="804" y="905"/>
                    <a:pt x="804" y="906"/>
                  </a:cubicBezTo>
                  <a:cubicBezTo>
                    <a:pt x="806" y="909"/>
                    <a:pt x="805" y="912"/>
                    <a:pt x="804" y="916"/>
                  </a:cubicBezTo>
                  <a:cubicBezTo>
                    <a:pt x="804" y="916"/>
                    <a:pt x="805" y="917"/>
                    <a:pt x="805" y="918"/>
                  </a:cubicBezTo>
                  <a:cubicBezTo>
                    <a:pt x="807" y="921"/>
                    <a:pt x="807" y="925"/>
                    <a:pt x="805" y="929"/>
                  </a:cubicBezTo>
                  <a:cubicBezTo>
                    <a:pt x="805" y="929"/>
                    <a:pt x="805" y="930"/>
                    <a:pt x="805" y="930"/>
                  </a:cubicBezTo>
                  <a:cubicBezTo>
                    <a:pt x="805" y="930"/>
                    <a:pt x="805" y="931"/>
                    <a:pt x="804" y="931"/>
                  </a:cubicBezTo>
                  <a:cubicBezTo>
                    <a:pt x="804" y="932"/>
                    <a:pt x="804" y="932"/>
                    <a:pt x="804" y="932"/>
                  </a:cubicBezTo>
                  <a:cubicBezTo>
                    <a:pt x="803" y="933"/>
                    <a:pt x="803" y="934"/>
                    <a:pt x="803" y="934"/>
                  </a:cubicBezTo>
                  <a:cubicBezTo>
                    <a:pt x="803" y="934"/>
                    <a:pt x="802" y="935"/>
                    <a:pt x="802" y="935"/>
                  </a:cubicBezTo>
                  <a:cubicBezTo>
                    <a:pt x="802" y="935"/>
                    <a:pt x="802" y="935"/>
                    <a:pt x="801" y="936"/>
                  </a:cubicBezTo>
                  <a:cubicBezTo>
                    <a:pt x="801" y="936"/>
                    <a:pt x="801" y="937"/>
                    <a:pt x="801" y="937"/>
                  </a:cubicBezTo>
                  <a:cubicBezTo>
                    <a:pt x="800" y="937"/>
                    <a:pt x="800" y="938"/>
                    <a:pt x="800" y="939"/>
                  </a:cubicBezTo>
                  <a:cubicBezTo>
                    <a:pt x="799" y="939"/>
                    <a:pt x="799" y="939"/>
                    <a:pt x="799" y="940"/>
                  </a:cubicBezTo>
                  <a:cubicBezTo>
                    <a:pt x="799" y="940"/>
                    <a:pt x="798" y="941"/>
                    <a:pt x="798" y="941"/>
                  </a:cubicBezTo>
                  <a:cubicBezTo>
                    <a:pt x="798" y="941"/>
                    <a:pt x="798" y="942"/>
                    <a:pt x="798" y="942"/>
                  </a:cubicBezTo>
                  <a:cubicBezTo>
                    <a:pt x="797" y="942"/>
                    <a:pt x="797" y="942"/>
                    <a:pt x="797" y="943"/>
                  </a:cubicBezTo>
                  <a:cubicBezTo>
                    <a:pt x="797" y="943"/>
                    <a:pt x="796" y="943"/>
                    <a:pt x="796" y="944"/>
                  </a:cubicBezTo>
                  <a:cubicBezTo>
                    <a:pt x="796" y="944"/>
                    <a:pt x="795" y="944"/>
                    <a:pt x="795" y="944"/>
                  </a:cubicBezTo>
                  <a:cubicBezTo>
                    <a:pt x="795" y="944"/>
                    <a:pt x="795" y="944"/>
                    <a:pt x="795" y="944"/>
                  </a:cubicBezTo>
                  <a:cubicBezTo>
                    <a:pt x="794" y="943"/>
                    <a:pt x="794" y="943"/>
                    <a:pt x="794" y="943"/>
                  </a:cubicBezTo>
                  <a:cubicBezTo>
                    <a:pt x="793" y="943"/>
                    <a:pt x="793" y="942"/>
                    <a:pt x="793" y="942"/>
                  </a:cubicBezTo>
                  <a:cubicBezTo>
                    <a:pt x="792" y="942"/>
                    <a:pt x="791" y="942"/>
                    <a:pt x="791" y="941"/>
                  </a:cubicBezTo>
                  <a:cubicBezTo>
                    <a:pt x="791" y="941"/>
                    <a:pt x="791" y="941"/>
                    <a:pt x="790" y="941"/>
                  </a:cubicBezTo>
                  <a:cubicBezTo>
                    <a:pt x="790" y="940"/>
                    <a:pt x="790" y="940"/>
                    <a:pt x="789" y="940"/>
                  </a:cubicBezTo>
                  <a:cubicBezTo>
                    <a:pt x="789" y="940"/>
                    <a:pt x="789" y="940"/>
                    <a:pt x="789" y="939"/>
                  </a:cubicBezTo>
                  <a:cubicBezTo>
                    <a:pt x="789" y="939"/>
                    <a:pt x="788" y="939"/>
                    <a:pt x="788" y="939"/>
                  </a:cubicBezTo>
                  <a:cubicBezTo>
                    <a:pt x="788" y="938"/>
                    <a:pt x="787" y="938"/>
                    <a:pt x="787" y="938"/>
                  </a:cubicBezTo>
                  <a:cubicBezTo>
                    <a:pt x="786" y="938"/>
                    <a:pt x="786" y="937"/>
                    <a:pt x="785" y="937"/>
                  </a:cubicBezTo>
                  <a:cubicBezTo>
                    <a:pt x="785" y="937"/>
                    <a:pt x="785" y="937"/>
                    <a:pt x="785" y="937"/>
                  </a:cubicBezTo>
                  <a:cubicBezTo>
                    <a:pt x="785" y="936"/>
                    <a:pt x="784" y="936"/>
                    <a:pt x="784" y="936"/>
                  </a:cubicBezTo>
                  <a:cubicBezTo>
                    <a:pt x="784" y="936"/>
                    <a:pt x="784" y="935"/>
                    <a:pt x="784" y="935"/>
                  </a:cubicBezTo>
                  <a:cubicBezTo>
                    <a:pt x="783" y="935"/>
                    <a:pt x="783" y="935"/>
                    <a:pt x="783" y="935"/>
                  </a:cubicBezTo>
                  <a:cubicBezTo>
                    <a:pt x="783" y="935"/>
                    <a:pt x="782" y="934"/>
                    <a:pt x="782" y="934"/>
                  </a:cubicBezTo>
                  <a:cubicBezTo>
                    <a:pt x="782" y="934"/>
                    <a:pt x="782" y="934"/>
                    <a:pt x="782" y="933"/>
                  </a:cubicBezTo>
                  <a:cubicBezTo>
                    <a:pt x="781" y="933"/>
                    <a:pt x="781" y="933"/>
                    <a:pt x="781" y="933"/>
                  </a:cubicBezTo>
                  <a:cubicBezTo>
                    <a:pt x="780" y="933"/>
                    <a:pt x="780" y="932"/>
                    <a:pt x="779" y="932"/>
                  </a:cubicBezTo>
                  <a:cubicBezTo>
                    <a:pt x="779" y="932"/>
                    <a:pt x="779" y="932"/>
                    <a:pt x="779" y="932"/>
                  </a:cubicBezTo>
                  <a:cubicBezTo>
                    <a:pt x="779" y="932"/>
                    <a:pt x="778" y="931"/>
                    <a:pt x="778" y="931"/>
                  </a:cubicBezTo>
                  <a:cubicBezTo>
                    <a:pt x="778" y="931"/>
                    <a:pt x="778" y="930"/>
                    <a:pt x="778" y="930"/>
                  </a:cubicBezTo>
                  <a:cubicBezTo>
                    <a:pt x="778" y="930"/>
                    <a:pt x="777" y="930"/>
                    <a:pt x="777" y="929"/>
                  </a:cubicBezTo>
                  <a:cubicBezTo>
                    <a:pt x="777" y="929"/>
                    <a:pt x="777" y="929"/>
                    <a:pt x="777" y="928"/>
                  </a:cubicBezTo>
                  <a:cubicBezTo>
                    <a:pt x="776" y="928"/>
                    <a:pt x="776" y="927"/>
                    <a:pt x="776" y="927"/>
                  </a:cubicBezTo>
                  <a:cubicBezTo>
                    <a:pt x="776" y="926"/>
                    <a:pt x="776" y="926"/>
                    <a:pt x="775" y="926"/>
                  </a:cubicBezTo>
                  <a:cubicBezTo>
                    <a:pt x="775" y="925"/>
                    <a:pt x="775" y="925"/>
                    <a:pt x="774" y="924"/>
                  </a:cubicBezTo>
                  <a:cubicBezTo>
                    <a:pt x="774" y="924"/>
                    <a:pt x="774" y="923"/>
                    <a:pt x="774" y="923"/>
                  </a:cubicBezTo>
                  <a:cubicBezTo>
                    <a:pt x="774" y="922"/>
                    <a:pt x="774" y="922"/>
                    <a:pt x="773" y="921"/>
                  </a:cubicBezTo>
                  <a:cubicBezTo>
                    <a:pt x="773" y="921"/>
                    <a:pt x="773" y="920"/>
                    <a:pt x="773" y="920"/>
                  </a:cubicBezTo>
                  <a:cubicBezTo>
                    <a:pt x="772" y="919"/>
                    <a:pt x="772" y="918"/>
                    <a:pt x="771" y="918"/>
                  </a:cubicBezTo>
                  <a:cubicBezTo>
                    <a:pt x="771" y="918"/>
                    <a:pt x="771" y="918"/>
                    <a:pt x="771" y="918"/>
                  </a:cubicBezTo>
                  <a:cubicBezTo>
                    <a:pt x="771" y="917"/>
                    <a:pt x="771" y="916"/>
                    <a:pt x="770" y="915"/>
                  </a:cubicBezTo>
                  <a:cubicBezTo>
                    <a:pt x="769" y="915"/>
                    <a:pt x="769" y="914"/>
                    <a:pt x="769" y="913"/>
                  </a:cubicBezTo>
                  <a:cubicBezTo>
                    <a:pt x="769" y="912"/>
                    <a:pt x="768" y="912"/>
                    <a:pt x="768" y="911"/>
                  </a:cubicBezTo>
                  <a:cubicBezTo>
                    <a:pt x="768" y="911"/>
                    <a:pt x="768" y="910"/>
                    <a:pt x="767" y="910"/>
                  </a:cubicBezTo>
                  <a:cubicBezTo>
                    <a:pt x="767" y="909"/>
                    <a:pt x="767" y="909"/>
                    <a:pt x="767" y="908"/>
                  </a:cubicBezTo>
                  <a:cubicBezTo>
                    <a:pt x="766" y="908"/>
                    <a:pt x="766" y="908"/>
                    <a:pt x="766" y="907"/>
                  </a:cubicBezTo>
                  <a:cubicBezTo>
                    <a:pt x="766" y="907"/>
                    <a:pt x="766" y="907"/>
                    <a:pt x="765" y="906"/>
                  </a:cubicBezTo>
                  <a:cubicBezTo>
                    <a:pt x="765" y="906"/>
                    <a:pt x="765" y="906"/>
                    <a:pt x="765" y="905"/>
                  </a:cubicBezTo>
                  <a:cubicBezTo>
                    <a:pt x="764" y="905"/>
                    <a:pt x="764" y="905"/>
                    <a:pt x="764" y="904"/>
                  </a:cubicBezTo>
                  <a:cubicBezTo>
                    <a:pt x="764" y="904"/>
                    <a:pt x="764" y="904"/>
                    <a:pt x="763" y="903"/>
                  </a:cubicBezTo>
                  <a:cubicBezTo>
                    <a:pt x="763" y="903"/>
                    <a:pt x="763" y="903"/>
                    <a:pt x="763" y="902"/>
                  </a:cubicBezTo>
                  <a:cubicBezTo>
                    <a:pt x="763" y="902"/>
                    <a:pt x="763" y="902"/>
                    <a:pt x="762" y="901"/>
                  </a:cubicBezTo>
                  <a:cubicBezTo>
                    <a:pt x="762" y="901"/>
                    <a:pt x="762" y="900"/>
                    <a:pt x="762" y="900"/>
                  </a:cubicBezTo>
                  <a:cubicBezTo>
                    <a:pt x="761" y="900"/>
                    <a:pt x="761" y="899"/>
                    <a:pt x="761" y="899"/>
                  </a:cubicBezTo>
                  <a:cubicBezTo>
                    <a:pt x="761" y="899"/>
                    <a:pt x="760" y="898"/>
                    <a:pt x="760" y="898"/>
                  </a:cubicBezTo>
                  <a:cubicBezTo>
                    <a:pt x="760" y="898"/>
                    <a:pt x="759" y="897"/>
                    <a:pt x="759" y="897"/>
                  </a:cubicBezTo>
                  <a:cubicBezTo>
                    <a:pt x="759" y="897"/>
                    <a:pt x="759" y="897"/>
                    <a:pt x="759" y="897"/>
                  </a:cubicBezTo>
                  <a:cubicBezTo>
                    <a:pt x="759" y="896"/>
                    <a:pt x="758" y="896"/>
                    <a:pt x="758" y="895"/>
                  </a:cubicBezTo>
                  <a:cubicBezTo>
                    <a:pt x="758" y="895"/>
                    <a:pt x="758" y="894"/>
                    <a:pt x="758" y="894"/>
                  </a:cubicBezTo>
                  <a:cubicBezTo>
                    <a:pt x="758" y="894"/>
                    <a:pt x="758" y="893"/>
                    <a:pt x="758" y="893"/>
                  </a:cubicBezTo>
                  <a:cubicBezTo>
                    <a:pt x="757" y="893"/>
                    <a:pt x="757" y="892"/>
                    <a:pt x="757" y="892"/>
                  </a:cubicBezTo>
                  <a:cubicBezTo>
                    <a:pt x="757" y="891"/>
                    <a:pt x="757" y="891"/>
                    <a:pt x="756" y="891"/>
                  </a:cubicBezTo>
                  <a:cubicBezTo>
                    <a:pt x="756" y="890"/>
                    <a:pt x="756" y="890"/>
                    <a:pt x="756" y="890"/>
                  </a:cubicBezTo>
                  <a:cubicBezTo>
                    <a:pt x="755" y="889"/>
                    <a:pt x="755" y="889"/>
                    <a:pt x="755" y="889"/>
                  </a:cubicBezTo>
                  <a:cubicBezTo>
                    <a:pt x="755" y="888"/>
                    <a:pt x="755" y="888"/>
                    <a:pt x="754" y="888"/>
                  </a:cubicBezTo>
                  <a:cubicBezTo>
                    <a:pt x="754" y="887"/>
                    <a:pt x="754" y="886"/>
                    <a:pt x="754" y="886"/>
                  </a:cubicBezTo>
                  <a:cubicBezTo>
                    <a:pt x="753" y="885"/>
                    <a:pt x="753" y="885"/>
                    <a:pt x="753" y="885"/>
                  </a:cubicBezTo>
                  <a:cubicBezTo>
                    <a:pt x="753" y="884"/>
                    <a:pt x="752" y="884"/>
                    <a:pt x="752" y="883"/>
                  </a:cubicBezTo>
                  <a:cubicBezTo>
                    <a:pt x="752" y="883"/>
                    <a:pt x="752" y="883"/>
                    <a:pt x="752" y="883"/>
                  </a:cubicBezTo>
                  <a:cubicBezTo>
                    <a:pt x="751" y="883"/>
                    <a:pt x="751" y="882"/>
                    <a:pt x="750" y="881"/>
                  </a:cubicBezTo>
                  <a:cubicBezTo>
                    <a:pt x="750" y="880"/>
                    <a:pt x="750" y="879"/>
                    <a:pt x="749" y="879"/>
                  </a:cubicBezTo>
                  <a:cubicBezTo>
                    <a:pt x="749" y="878"/>
                    <a:pt x="749" y="877"/>
                    <a:pt x="749" y="877"/>
                  </a:cubicBezTo>
                  <a:cubicBezTo>
                    <a:pt x="748" y="876"/>
                    <a:pt x="748" y="876"/>
                    <a:pt x="748" y="876"/>
                  </a:cubicBezTo>
                  <a:cubicBezTo>
                    <a:pt x="748" y="875"/>
                    <a:pt x="748" y="875"/>
                    <a:pt x="748" y="874"/>
                  </a:cubicBezTo>
                  <a:cubicBezTo>
                    <a:pt x="748" y="874"/>
                    <a:pt x="747" y="874"/>
                    <a:pt x="747" y="873"/>
                  </a:cubicBezTo>
                  <a:cubicBezTo>
                    <a:pt x="747" y="873"/>
                    <a:pt x="747" y="873"/>
                    <a:pt x="747" y="872"/>
                  </a:cubicBezTo>
                  <a:cubicBezTo>
                    <a:pt x="746" y="872"/>
                    <a:pt x="746" y="872"/>
                    <a:pt x="746" y="871"/>
                  </a:cubicBezTo>
                  <a:cubicBezTo>
                    <a:pt x="746" y="871"/>
                    <a:pt x="745" y="871"/>
                    <a:pt x="745" y="870"/>
                  </a:cubicBezTo>
                  <a:cubicBezTo>
                    <a:pt x="745" y="870"/>
                    <a:pt x="745" y="870"/>
                    <a:pt x="745" y="869"/>
                  </a:cubicBezTo>
                  <a:cubicBezTo>
                    <a:pt x="744" y="869"/>
                    <a:pt x="744" y="869"/>
                    <a:pt x="744" y="869"/>
                  </a:cubicBezTo>
                  <a:cubicBezTo>
                    <a:pt x="744" y="868"/>
                    <a:pt x="743" y="868"/>
                    <a:pt x="743" y="868"/>
                  </a:cubicBezTo>
                  <a:cubicBezTo>
                    <a:pt x="743" y="867"/>
                    <a:pt x="743" y="867"/>
                    <a:pt x="743" y="866"/>
                  </a:cubicBezTo>
                  <a:cubicBezTo>
                    <a:pt x="742" y="866"/>
                    <a:pt x="742" y="866"/>
                    <a:pt x="742" y="865"/>
                  </a:cubicBezTo>
                  <a:cubicBezTo>
                    <a:pt x="742" y="865"/>
                    <a:pt x="742" y="865"/>
                    <a:pt x="741" y="864"/>
                  </a:cubicBezTo>
                  <a:cubicBezTo>
                    <a:pt x="741" y="864"/>
                    <a:pt x="741" y="864"/>
                    <a:pt x="741" y="863"/>
                  </a:cubicBezTo>
                  <a:cubicBezTo>
                    <a:pt x="740" y="863"/>
                    <a:pt x="740" y="863"/>
                    <a:pt x="740" y="863"/>
                  </a:cubicBezTo>
                  <a:cubicBezTo>
                    <a:pt x="740" y="862"/>
                    <a:pt x="740" y="862"/>
                    <a:pt x="740" y="862"/>
                  </a:cubicBezTo>
                  <a:cubicBezTo>
                    <a:pt x="739" y="862"/>
                    <a:pt x="739" y="861"/>
                    <a:pt x="739" y="861"/>
                  </a:cubicBezTo>
                  <a:cubicBezTo>
                    <a:pt x="739" y="861"/>
                    <a:pt x="738" y="860"/>
                    <a:pt x="738" y="860"/>
                  </a:cubicBezTo>
                  <a:cubicBezTo>
                    <a:pt x="738" y="860"/>
                    <a:pt x="738" y="859"/>
                    <a:pt x="738" y="859"/>
                  </a:cubicBezTo>
                  <a:cubicBezTo>
                    <a:pt x="737" y="859"/>
                    <a:pt x="737" y="858"/>
                    <a:pt x="737" y="858"/>
                  </a:cubicBezTo>
                  <a:cubicBezTo>
                    <a:pt x="737" y="858"/>
                    <a:pt x="737" y="858"/>
                    <a:pt x="736" y="857"/>
                  </a:cubicBezTo>
                  <a:cubicBezTo>
                    <a:pt x="736" y="857"/>
                    <a:pt x="736" y="857"/>
                    <a:pt x="736" y="857"/>
                  </a:cubicBezTo>
                  <a:cubicBezTo>
                    <a:pt x="736" y="856"/>
                    <a:pt x="735" y="856"/>
                    <a:pt x="735" y="856"/>
                  </a:cubicBezTo>
                  <a:cubicBezTo>
                    <a:pt x="735" y="856"/>
                    <a:pt x="735" y="856"/>
                    <a:pt x="734" y="855"/>
                  </a:cubicBezTo>
                  <a:cubicBezTo>
                    <a:pt x="734" y="855"/>
                    <a:pt x="734" y="855"/>
                    <a:pt x="734" y="854"/>
                  </a:cubicBezTo>
                  <a:cubicBezTo>
                    <a:pt x="733" y="854"/>
                    <a:pt x="733" y="854"/>
                    <a:pt x="733" y="853"/>
                  </a:cubicBezTo>
                  <a:cubicBezTo>
                    <a:pt x="732" y="853"/>
                    <a:pt x="731" y="852"/>
                    <a:pt x="731" y="851"/>
                  </a:cubicBezTo>
                  <a:cubicBezTo>
                    <a:pt x="731" y="851"/>
                    <a:pt x="730" y="850"/>
                    <a:pt x="730" y="850"/>
                  </a:cubicBezTo>
                  <a:cubicBezTo>
                    <a:pt x="730" y="849"/>
                    <a:pt x="729" y="849"/>
                    <a:pt x="729" y="849"/>
                  </a:cubicBezTo>
                  <a:cubicBezTo>
                    <a:pt x="729" y="849"/>
                    <a:pt x="728" y="849"/>
                    <a:pt x="728" y="848"/>
                  </a:cubicBezTo>
                  <a:cubicBezTo>
                    <a:pt x="728" y="848"/>
                    <a:pt x="727" y="848"/>
                    <a:pt x="727" y="848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7" y="847"/>
                    <a:pt x="726" y="847"/>
                    <a:pt x="726" y="847"/>
                  </a:cubicBezTo>
                  <a:cubicBezTo>
                    <a:pt x="726" y="847"/>
                    <a:pt x="726" y="847"/>
                    <a:pt x="726" y="847"/>
                  </a:cubicBezTo>
                  <a:cubicBezTo>
                    <a:pt x="725" y="846"/>
                    <a:pt x="725" y="846"/>
                    <a:pt x="725" y="845"/>
                  </a:cubicBezTo>
                  <a:cubicBezTo>
                    <a:pt x="725" y="845"/>
                    <a:pt x="724" y="845"/>
                    <a:pt x="724" y="844"/>
                  </a:cubicBezTo>
                  <a:cubicBezTo>
                    <a:pt x="723" y="843"/>
                    <a:pt x="722" y="843"/>
                    <a:pt x="721" y="842"/>
                  </a:cubicBezTo>
                  <a:cubicBezTo>
                    <a:pt x="721" y="842"/>
                    <a:pt x="721" y="842"/>
                    <a:pt x="721" y="841"/>
                  </a:cubicBezTo>
                  <a:cubicBezTo>
                    <a:pt x="720" y="841"/>
                    <a:pt x="720" y="841"/>
                    <a:pt x="720" y="840"/>
                  </a:cubicBezTo>
                  <a:cubicBezTo>
                    <a:pt x="719" y="840"/>
                    <a:pt x="719" y="840"/>
                    <a:pt x="719" y="840"/>
                  </a:cubicBezTo>
                  <a:cubicBezTo>
                    <a:pt x="719" y="840"/>
                    <a:pt x="718" y="839"/>
                    <a:pt x="718" y="839"/>
                  </a:cubicBezTo>
                  <a:cubicBezTo>
                    <a:pt x="718" y="839"/>
                    <a:pt x="717" y="839"/>
                    <a:pt x="717" y="839"/>
                  </a:cubicBezTo>
                  <a:cubicBezTo>
                    <a:pt x="717" y="838"/>
                    <a:pt x="716" y="838"/>
                    <a:pt x="716" y="838"/>
                  </a:cubicBezTo>
                  <a:cubicBezTo>
                    <a:pt x="716" y="838"/>
                    <a:pt x="716" y="838"/>
                    <a:pt x="716" y="838"/>
                  </a:cubicBezTo>
                  <a:cubicBezTo>
                    <a:pt x="716" y="838"/>
                    <a:pt x="715" y="837"/>
                    <a:pt x="715" y="837"/>
                  </a:cubicBezTo>
                  <a:cubicBezTo>
                    <a:pt x="715" y="837"/>
                    <a:pt x="715" y="837"/>
                    <a:pt x="715" y="837"/>
                  </a:cubicBezTo>
                  <a:cubicBezTo>
                    <a:pt x="714" y="836"/>
                    <a:pt x="714" y="836"/>
                    <a:pt x="713" y="835"/>
                  </a:cubicBezTo>
                  <a:cubicBezTo>
                    <a:pt x="713" y="835"/>
                    <a:pt x="713" y="835"/>
                    <a:pt x="713" y="835"/>
                  </a:cubicBezTo>
                  <a:cubicBezTo>
                    <a:pt x="713" y="835"/>
                    <a:pt x="712" y="834"/>
                    <a:pt x="712" y="834"/>
                  </a:cubicBezTo>
                  <a:cubicBezTo>
                    <a:pt x="712" y="834"/>
                    <a:pt x="712" y="834"/>
                    <a:pt x="711" y="834"/>
                  </a:cubicBezTo>
                  <a:cubicBezTo>
                    <a:pt x="711" y="833"/>
                    <a:pt x="711" y="833"/>
                    <a:pt x="710" y="833"/>
                  </a:cubicBezTo>
                  <a:cubicBezTo>
                    <a:pt x="710" y="833"/>
                    <a:pt x="710" y="832"/>
                    <a:pt x="709" y="832"/>
                  </a:cubicBezTo>
                  <a:cubicBezTo>
                    <a:pt x="709" y="832"/>
                    <a:pt x="709" y="832"/>
                    <a:pt x="708" y="832"/>
                  </a:cubicBezTo>
                  <a:cubicBezTo>
                    <a:pt x="708" y="831"/>
                    <a:pt x="708" y="831"/>
                    <a:pt x="708" y="831"/>
                  </a:cubicBezTo>
                  <a:cubicBezTo>
                    <a:pt x="707" y="831"/>
                    <a:pt x="707" y="831"/>
                    <a:pt x="707" y="830"/>
                  </a:cubicBezTo>
                  <a:cubicBezTo>
                    <a:pt x="706" y="830"/>
                    <a:pt x="706" y="830"/>
                    <a:pt x="706" y="830"/>
                  </a:cubicBezTo>
                  <a:cubicBezTo>
                    <a:pt x="705" y="830"/>
                    <a:pt x="705" y="829"/>
                    <a:pt x="705" y="829"/>
                  </a:cubicBezTo>
                  <a:cubicBezTo>
                    <a:pt x="704" y="829"/>
                    <a:pt x="704" y="829"/>
                    <a:pt x="704" y="829"/>
                  </a:cubicBezTo>
                  <a:cubicBezTo>
                    <a:pt x="704" y="828"/>
                    <a:pt x="703" y="828"/>
                    <a:pt x="703" y="828"/>
                  </a:cubicBezTo>
                  <a:cubicBezTo>
                    <a:pt x="703" y="828"/>
                    <a:pt x="702" y="827"/>
                    <a:pt x="702" y="827"/>
                  </a:cubicBezTo>
                  <a:cubicBezTo>
                    <a:pt x="702" y="827"/>
                    <a:pt x="701" y="827"/>
                    <a:pt x="701" y="827"/>
                  </a:cubicBezTo>
                  <a:cubicBezTo>
                    <a:pt x="701" y="827"/>
                    <a:pt x="700" y="826"/>
                    <a:pt x="700" y="826"/>
                  </a:cubicBezTo>
                  <a:cubicBezTo>
                    <a:pt x="700" y="826"/>
                    <a:pt x="700" y="826"/>
                    <a:pt x="699" y="826"/>
                  </a:cubicBezTo>
                  <a:cubicBezTo>
                    <a:pt x="699" y="825"/>
                    <a:pt x="699" y="825"/>
                    <a:pt x="698" y="825"/>
                  </a:cubicBezTo>
                  <a:cubicBezTo>
                    <a:pt x="698" y="825"/>
                    <a:pt x="697" y="824"/>
                    <a:pt x="697" y="824"/>
                  </a:cubicBezTo>
                  <a:cubicBezTo>
                    <a:pt x="697" y="824"/>
                    <a:pt x="696" y="824"/>
                    <a:pt x="696" y="824"/>
                  </a:cubicBezTo>
                  <a:cubicBezTo>
                    <a:pt x="696" y="823"/>
                    <a:pt x="696" y="823"/>
                    <a:pt x="696" y="823"/>
                  </a:cubicBezTo>
                  <a:cubicBezTo>
                    <a:pt x="695" y="823"/>
                    <a:pt x="695" y="823"/>
                    <a:pt x="694" y="823"/>
                  </a:cubicBezTo>
                  <a:cubicBezTo>
                    <a:pt x="694" y="823"/>
                    <a:pt x="693" y="822"/>
                    <a:pt x="693" y="822"/>
                  </a:cubicBezTo>
                  <a:cubicBezTo>
                    <a:pt x="693" y="822"/>
                    <a:pt x="693" y="822"/>
                    <a:pt x="693" y="822"/>
                  </a:cubicBezTo>
                  <a:cubicBezTo>
                    <a:pt x="692" y="822"/>
                    <a:pt x="692" y="821"/>
                    <a:pt x="691" y="821"/>
                  </a:cubicBezTo>
                  <a:cubicBezTo>
                    <a:pt x="691" y="820"/>
                    <a:pt x="691" y="820"/>
                    <a:pt x="691" y="820"/>
                  </a:cubicBezTo>
                  <a:cubicBezTo>
                    <a:pt x="690" y="820"/>
                    <a:pt x="690" y="820"/>
                    <a:pt x="690" y="819"/>
                  </a:cubicBezTo>
                  <a:cubicBezTo>
                    <a:pt x="689" y="819"/>
                    <a:pt x="689" y="819"/>
                    <a:pt x="688" y="819"/>
                  </a:cubicBezTo>
                  <a:cubicBezTo>
                    <a:pt x="688" y="819"/>
                    <a:pt x="687" y="819"/>
                    <a:pt x="687" y="818"/>
                  </a:cubicBezTo>
                  <a:cubicBezTo>
                    <a:pt x="686" y="818"/>
                    <a:pt x="685" y="818"/>
                    <a:pt x="684" y="817"/>
                  </a:cubicBezTo>
                  <a:cubicBezTo>
                    <a:pt x="684" y="817"/>
                    <a:pt x="683" y="817"/>
                    <a:pt x="682" y="816"/>
                  </a:cubicBezTo>
                  <a:cubicBezTo>
                    <a:pt x="682" y="816"/>
                    <a:pt x="682" y="815"/>
                    <a:pt x="682" y="815"/>
                  </a:cubicBezTo>
                  <a:cubicBezTo>
                    <a:pt x="681" y="815"/>
                    <a:pt x="680" y="815"/>
                    <a:pt x="680" y="814"/>
                  </a:cubicBezTo>
                  <a:cubicBezTo>
                    <a:pt x="679" y="814"/>
                    <a:pt x="679" y="814"/>
                    <a:pt x="679" y="814"/>
                  </a:cubicBezTo>
                  <a:cubicBezTo>
                    <a:pt x="678" y="814"/>
                    <a:pt x="678" y="813"/>
                    <a:pt x="677" y="813"/>
                  </a:cubicBezTo>
                  <a:cubicBezTo>
                    <a:pt x="677" y="813"/>
                    <a:pt x="677" y="813"/>
                    <a:pt x="676" y="813"/>
                  </a:cubicBezTo>
                  <a:cubicBezTo>
                    <a:pt x="676" y="812"/>
                    <a:pt x="675" y="812"/>
                    <a:pt x="675" y="812"/>
                  </a:cubicBezTo>
                  <a:cubicBezTo>
                    <a:pt x="675" y="812"/>
                    <a:pt x="674" y="811"/>
                    <a:pt x="674" y="811"/>
                  </a:cubicBezTo>
                  <a:cubicBezTo>
                    <a:pt x="673" y="811"/>
                    <a:pt x="673" y="811"/>
                    <a:pt x="673" y="811"/>
                  </a:cubicBezTo>
                  <a:cubicBezTo>
                    <a:pt x="672" y="811"/>
                    <a:pt x="672" y="810"/>
                    <a:pt x="671" y="810"/>
                  </a:cubicBezTo>
                  <a:cubicBezTo>
                    <a:pt x="671" y="810"/>
                    <a:pt x="671" y="810"/>
                    <a:pt x="670" y="809"/>
                  </a:cubicBezTo>
                  <a:cubicBezTo>
                    <a:pt x="670" y="809"/>
                    <a:pt x="670" y="809"/>
                    <a:pt x="670" y="809"/>
                  </a:cubicBezTo>
                  <a:cubicBezTo>
                    <a:pt x="669" y="809"/>
                    <a:pt x="669" y="809"/>
                    <a:pt x="669" y="808"/>
                  </a:cubicBezTo>
                  <a:cubicBezTo>
                    <a:pt x="668" y="808"/>
                    <a:pt x="668" y="808"/>
                    <a:pt x="668" y="808"/>
                  </a:cubicBezTo>
                  <a:cubicBezTo>
                    <a:pt x="667" y="807"/>
                    <a:pt x="667" y="807"/>
                    <a:pt x="666" y="807"/>
                  </a:cubicBezTo>
                  <a:cubicBezTo>
                    <a:pt x="666" y="807"/>
                    <a:pt x="666" y="807"/>
                    <a:pt x="665" y="806"/>
                  </a:cubicBezTo>
                  <a:cubicBezTo>
                    <a:pt x="665" y="806"/>
                    <a:pt x="665" y="806"/>
                    <a:pt x="664" y="806"/>
                  </a:cubicBezTo>
                  <a:cubicBezTo>
                    <a:pt x="664" y="806"/>
                    <a:pt x="664" y="806"/>
                    <a:pt x="664" y="805"/>
                  </a:cubicBezTo>
                  <a:cubicBezTo>
                    <a:pt x="663" y="805"/>
                    <a:pt x="663" y="805"/>
                    <a:pt x="663" y="805"/>
                  </a:cubicBezTo>
                  <a:cubicBezTo>
                    <a:pt x="662" y="804"/>
                    <a:pt x="662" y="804"/>
                    <a:pt x="662" y="804"/>
                  </a:cubicBezTo>
                  <a:cubicBezTo>
                    <a:pt x="661" y="804"/>
                    <a:pt x="660" y="803"/>
                    <a:pt x="660" y="803"/>
                  </a:cubicBezTo>
                  <a:cubicBezTo>
                    <a:pt x="659" y="803"/>
                    <a:pt x="659" y="803"/>
                    <a:pt x="658" y="803"/>
                  </a:cubicBezTo>
                  <a:cubicBezTo>
                    <a:pt x="658" y="802"/>
                    <a:pt x="657" y="802"/>
                    <a:pt x="656" y="802"/>
                  </a:cubicBezTo>
                  <a:cubicBezTo>
                    <a:pt x="656" y="802"/>
                    <a:pt x="656" y="802"/>
                    <a:pt x="655" y="801"/>
                  </a:cubicBezTo>
                  <a:cubicBezTo>
                    <a:pt x="654" y="801"/>
                    <a:pt x="653" y="801"/>
                    <a:pt x="652" y="800"/>
                  </a:cubicBezTo>
                  <a:cubicBezTo>
                    <a:pt x="652" y="800"/>
                    <a:pt x="651" y="800"/>
                    <a:pt x="651" y="800"/>
                  </a:cubicBezTo>
                  <a:cubicBezTo>
                    <a:pt x="649" y="799"/>
                    <a:pt x="646" y="800"/>
                    <a:pt x="645" y="798"/>
                  </a:cubicBezTo>
                  <a:cubicBezTo>
                    <a:pt x="645" y="798"/>
                    <a:pt x="645" y="797"/>
                    <a:pt x="644" y="797"/>
                  </a:cubicBezTo>
                  <a:cubicBezTo>
                    <a:pt x="644" y="796"/>
                    <a:pt x="644" y="794"/>
                    <a:pt x="643" y="793"/>
                  </a:cubicBezTo>
                  <a:cubicBezTo>
                    <a:pt x="643" y="793"/>
                    <a:pt x="643" y="792"/>
                    <a:pt x="643" y="792"/>
                  </a:cubicBezTo>
                  <a:cubicBezTo>
                    <a:pt x="642" y="791"/>
                    <a:pt x="642" y="789"/>
                    <a:pt x="641" y="788"/>
                  </a:cubicBezTo>
                  <a:cubicBezTo>
                    <a:pt x="640" y="787"/>
                    <a:pt x="641" y="785"/>
                    <a:pt x="641" y="784"/>
                  </a:cubicBezTo>
                  <a:cubicBezTo>
                    <a:pt x="641" y="784"/>
                    <a:pt x="641" y="783"/>
                    <a:pt x="641" y="783"/>
                  </a:cubicBezTo>
                  <a:cubicBezTo>
                    <a:pt x="640" y="782"/>
                    <a:pt x="640" y="781"/>
                    <a:pt x="640" y="780"/>
                  </a:cubicBezTo>
                  <a:cubicBezTo>
                    <a:pt x="640" y="779"/>
                    <a:pt x="639" y="779"/>
                    <a:pt x="639" y="779"/>
                  </a:cubicBezTo>
                  <a:cubicBezTo>
                    <a:pt x="639" y="778"/>
                    <a:pt x="639" y="777"/>
                    <a:pt x="638" y="776"/>
                  </a:cubicBezTo>
                  <a:cubicBezTo>
                    <a:pt x="638" y="776"/>
                    <a:pt x="638" y="775"/>
                    <a:pt x="638" y="775"/>
                  </a:cubicBezTo>
                  <a:cubicBezTo>
                    <a:pt x="638" y="774"/>
                    <a:pt x="637" y="772"/>
                    <a:pt x="637" y="771"/>
                  </a:cubicBezTo>
                  <a:cubicBezTo>
                    <a:pt x="637" y="771"/>
                    <a:pt x="637" y="770"/>
                    <a:pt x="636" y="770"/>
                  </a:cubicBezTo>
                  <a:cubicBezTo>
                    <a:pt x="635" y="769"/>
                    <a:pt x="636" y="768"/>
                    <a:pt x="635" y="767"/>
                  </a:cubicBezTo>
                  <a:cubicBezTo>
                    <a:pt x="634" y="766"/>
                    <a:pt x="634" y="765"/>
                    <a:pt x="634" y="764"/>
                  </a:cubicBezTo>
                  <a:cubicBezTo>
                    <a:pt x="635" y="764"/>
                    <a:pt x="635" y="763"/>
                    <a:pt x="634" y="763"/>
                  </a:cubicBezTo>
                  <a:cubicBezTo>
                    <a:pt x="634" y="762"/>
                    <a:pt x="634" y="761"/>
                    <a:pt x="634" y="759"/>
                  </a:cubicBezTo>
                  <a:cubicBezTo>
                    <a:pt x="634" y="759"/>
                    <a:pt x="633" y="758"/>
                    <a:pt x="633" y="758"/>
                  </a:cubicBezTo>
                  <a:cubicBezTo>
                    <a:pt x="633" y="757"/>
                    <a:pt x="633" y="756"/>
                    <a:pt x="632" y="755"/>
                  </a:cubicBezTo>
                  <a:cubicBezTo>
                    <a:pt x="632" y="755"/>
                    <a:pt x="632" y="754"/>
                    <a:pt x="632" y="754"/>
                  </a:cubicBezTo>
                  <a:cubicBezTo>
                    <a:pt x="632" y="753"/>
                    <a:pt x="631" y="752"/>
                    <a:pt x="631" y="751"/>
                  </a:cubicBezTo>
                  <a:cubicBezTo>
                    <a:pt x="628" y="744"/>
                    <a:pt x="627" y="736"/>
                    <a:pt x="623" y="730"/>
                  </a:cubicBezTo>
                  <a:cubicBezTo>
                    <a:pt x="623" y="725"/>
                    <a:pt x="621" y="721"/>
                    <a:pt x="618" y="717"/>
                  </a:cubicBezTo>
                  <a:cubicBezTo>
                    <a:pt x="618" y="717"/>
                    <a:pt x="618" y="717"/>
                    <a:pt x="618" y="717"/>
                  </a:cubicBezTo>
                  <a:cubicBezTo>
                    <a:pt x="617" y="716"/>
                    <a:pt x="618" y="714"/>
                    <a:pt x="617" y="713"/>
                  </a:cubicBezTo>
                  <a:cubicBezTo>
                    <a:pt x="617" y="709"/>
                    <a:pt x="615" y="706"/>
                    <a:pt x="613" y="703"/>
                  </a:cubicBezTo>
                  <a:cubicBezTo>
                    <a:pt x="613" y="703"/>
                    <a:pt x="613" y="703"/>
                    <a:pt x="613" y="703"/>
                  </a:cubicBezTo>
                  <a:cubicBezTo>
                    <a:pt x="612" y="698"/>
                    <a:pt x="612" y="693"/>
                    <a:pt x="608" y="690"/>
                  </a:cubicBezTo>
                  <a:cubicBezTo>
                    <a:pt x="608" y="690"/>
                    <a:pt x="608" y="690"/>
                    <a:pt x="608" y="690"/>
                  </a:cubicBezTo>
                  <a:cubicBezTo>
                    <a:pt x="607" y="682"/>
                    <a:pt x="604" y="675"/>
                    <a:pt x="601" y="669"/>
                  </a:cubicBezTo>
                  <a:cubicBezTo>
                    <a:pt x="601" y="669"/>
                    <a:pt x="601" y="669"/>
                    <a:pt x="601" y="669"/>
                  </a:cubicBezTo>
                  <a:cubicBezTo>
                    <a:pt x="600" y="665"/>
                    <a:pt x="600" y="661"/>
                    <a:pt x="598" y="658"/>
                  </a:cubicBezTo>
                  <a:cubicBezTo>
                    <a:pt x="598" y="655"/>
                    <a:pt x="598" y="653"/>
                    <a:pt x="601" y="653"/>
                  </a:cubicBezTo>
                  <a:cubicBezTo>
                    <a:pt x="612" y="654"/>
                    <a:pt x="622" y="652"/>
                    <a:pt x="633" y="656"/>
                  </a:cubicBezTo>
                  <a:cubicBezTo>
                    <a:pt x="634" y="656"/>
                    <a:pt x="636" y="657"/>
                    <a:pt x="638" y="657"/>
                  </a:cubicBezTo>
                  <a:cubicBezTo>
                    <a:pt x="638" y="657"/>
                    <a:pt x="639" y="657"/>
                    <a:pt x="639" y="657"/>
                  </a:cubicBezTo>
                  <a:cubicBezTo>
                    <a:pt x="641" y="658"/>
                    <a:pt x="642" y="658"/>
                    <a:pt x="643" y="658"/>
                  </a:cubicBezTo>
                  <a:cubicBezTo>
                    <a:pt x="644" y="658"/>
                    <a:pt x="644" y="658"/>
                    <a:pt x="645" y="659"/>
                  </a:cubicBezTo>
                  <a:cubicBezTo>
                    <a:pt x="646" y="658"/>
                    <a:pt x="648" y="658"/>
                    <a:pt x="649" y="659"/>
                  </a:cubicBezTo>
                  <a:cubicBezTo>
                    <a:pt x="649" y="659"/>
                    <a:pt x="650" y="659"/>
                    <a:pt x="650" y="659"/>
                  </a:cubicBezTo>
                  <a:cubicBezTo>
                    <a:pt x="652" y="659"/>
                    <a:pt x="653" y="660"/>
                    <a:pt x="655" y="661"/>
                  </a:cubicBezTo>
                  <a:cubicBezTo>
                    <a:pt x="655" y="661"/>
                    <a:pt x="656" y="661"/>
                    <a:pt x="656" y="661"/>
                  </a:cubicBezTo>
                  <a:cubicBezTo>
                    <a:pt x="658" y="662"/>
                    <a:pt x="660" y="662"/>
                    <a:pt x="662" y="662"/>
                  </a:cubicBezTo>
                  <a:cubicBezTo>
                    <a:pt x="663" y="662"/>
                    <a:pt x="663" y="663"/>
                    <a:pt x="664" y="663"/>
                  </a:cubicBezTo>
                  <a:cubicBezTo>
                    <a:pt x="666" y="663"/>
                    <a:pt x="668" y="663"/>
                    <a:pt x="670" y="663"/>
                  </a:cubicBezTo>
                  <a:cubicBezTo>
                    <a:pt x="671" y="664"/>
                    <a:pt x="671" y="664"/>
                    <a:pt x="672" y="664"/>
                  </a:cubicBezTo>
                  <a:cubicBezTo>
                    <a:pt x="674" y="664"/>
                    <a:pt x="676" y="664"/>
                    <a:pt x="678" y="665"/>
                  </a:cubicBezTo>
                  <a:cubicBezTo>
                    <a:pt x="678" y="665"/>
                    <a:pt x="679" y="665"/>
                    <a:pt x="679" y="665"/>
                  </a:cubicBezTo>
                  <a:cubicBezTo>
                    <a:pt x="681" y="664"/>
                    <a:pt x="683" y="664"/>
                    <a:pt x="684" y="665"/>
                  </a:cubicBezTo>
                  <a:cubicBezTo>
                    <a:pt x="684" y="665"/>
                    <a:pt x="684" y="665"/>
                    <a:pt x="684" y="665"/>
                  </a:cubicBezTo>
                  <a:cubicBezTo>
                    <a:pt x="685" y="666"/>
                    <a:pt x="687" y="666"/>
                    <a:pt x="688" y="667"/>
                  </a:cubicBezTo>
                  <a:cubicBezTo>
                    <a:pt x="689" y="667"/>
                    <a:pt x="689" y="667"/>
                    <a:pt x="690" y="667"/>
                  </a:cubicBezTo>
                  <a:cubicBezTo>
                    <a:pt x="691" y="667"/>
                    <a:pt x="692" y="668"/>
                    <a:pt x="694" y="668"/>
                  </a:cubicBezTo>
                  <a:cubicBezTo>
                    <a:pt x="694" y="668"/>
                    <a:pt x="695" y="668"/>
                    <a:pt x="695" y="668"/>
                  </a:cubicBezTo>
                  <a:cubicBezTo>
                    <a:pt x="696" y="668"/>
                    <a:pt x="698" y="668"/>
                    <a:pt x="699" y="669"/>
                  </a:cubicBezTo>
                  <a:cubicBezTo>
                    <a:pt x="699" y="669"/>
                    <a:pt x="699" y="669"/>
                    <a:pt x="699" y="669"/>
                  </a:cubicBezTo>
                  <a:cubicBezTo>
                    <a:pt x="700" y="670"/>
                    <a:pt x="702" y="669"/>
                    <a:pt x="703" y="670"/>
                  </a:cubicBezTo>
                  <a:cubicBezTo>
                    <a:pt x="704" y="671"/>
                    <a:pt x="704" y="671"/>
                    <a:pt x="705" y="671"/>
                  </a:cubicBezTo>
                  <a:cubicBezTo>
                    <a:pt x="706" y="671"/>
                    <a:pt x="708" y="671"/>
                    <a:pt x="709" y="672"/>
                  </a:cubicBezTo>
                  <a:cubicBezTo>
                    <a:pt x="710" y="672"/>
                    <a:pt x="710" y="672"/>
                    <a:pt x="711" y="672"/>
                  </a:cubicBezTo>
                  <a:cubicBezTo>
                    <a:pt x="712" y="672"/>
                    <a:pt x="713" y="673"/>
                    <a:pt x="714" y="673"/>
                  </a:cubicBezTo>
                  <a:cubicBezTo>
                    <a:pt x="715" y="673"/>
                    <a:pt x="715" y="673"/>
                    <a:pt x="715" y="673"/>
                  </a:cubicBezTo>
                  <a:cubicBezTo>
                    <a:pt x="716" y="674"/>
                    <a:pt x="717" y="674"/>
                    <a:pt x="718" y="674"/>
                  </a:cubicBezTo>
                  <a:cubicBezTo>
                    <a:pt x="719" y="674"/>
                    <a:pt x="719" y="674"/>
                    <a:pt x="720" y="674"/>
                  </a:cubicBezTo>
                  <a:cubicBezTo>
                    <a:pt x="720" y="674"/>
                    <a:pt x="721" y="674"/>
                    <a:pt x="722" y="675"/>
                  </a:cubicBezTo>
                  <a:cubicBezTo>
                    <a:pt x="722" y="675"/>
                    <a:pt x="722" y="675"/>
                    <a:pt x="722" y="675"/>
                  </a:cubicBezTo>
                  <a:cubicBezTo>
                    <a:pt x="723" y="676"/>
                    <a:pt x="724" y="676"/>
                    <a:pt x="725" y="676"/>
                  </a:cubicBezTo>
                  <a:cubicBezTo>
                    <a:pt x="725" y="677"/>
                    <a:pt x="725" y="677"/>
                    <a:pt x="725" y="677"/>
                  </a:cubicBezTo>
                  <a:cubicBezTo>
                    <a:pt x="726" y="677"/>
                    <a:pt x="726" y="677"/>
                    <a:pt x="726" y="677"/>
                  </a:cubicBezTo>
                  <a:cubicBezTo>
                    <a:pt x="727" y="678"/>
                    <a:pt x="727" y="678"/>
                    <a:pt x="728" y="678"/>
                  </a:cubicBezTo>
                  <a:cubicBezTo>
                    <a:pt x="728" y="678"/>
                    <a:pt x="728" y="679"/>
                    <a:pt x="729" y="679"/>
                  </a:cubicBezTo>
                  <a:cubicBezTo>
                    <a:pt x="729" y="679"/>
                    <a:pt x="729" y="679"/>
                    <a:pt x="730" y="679"/>
                  </a:cubicBezTo>
                  <a:cubicBezTo>
                    <a:pt x="730" y="680"/>
                    <a:pt x="731" y="680"/>
                    <a:pt x="732" y="680"/>
                  </a:cubicBezTo>
                  <a:cubicBezTo>
                    <a:pt x="732" y="680"/>
                    <a:pt x="732" y="681"/>
                    <a:pt x="733" y="681"/>
                  </a:cubicBezTo>
                  <a:cubicBezTo>
                    <a:pt x="733" y="681"/>
                    <a:pt x="733" y="681"/>
                    <a:pt x="734" y="681"/>
                  </a:cubicBezTo>
                  <a:cubicBezTo>
                    <a:pt x="734" y="681"/>
                    <a:pt x="735" y="682"/>
                    <a:pt x="735" y="682"/>
                  </a:cubicBezTo>
                  <a:cubicBezTo>
                    <a:pt x="735" y="682"/>
                    <a:pt x="736" y="682"/>
                    <a:pt x="736" y="682"/>
                  </a:cubicBezTo>
                  <a:cubicBezTo>
                    <a:pt x="737" y="683"/>
                    <a:pt x="737" y="683"/>
                    <a:pt x="737" y="683"/>
                  </a:cubicBezTo>
                  <a:cubicBezTo>
                    <a:pt x="738" y="683"/>
                    <a:pt x="738" y="684"/>
                    <a:pt x="739" y="684"/>
                  </a:cubicBezTo>
                  <a:cubicBezTo>
                    <a:pt x="739" y="684"/>
                    <a:pt x="739" y="684"/>
                    <a:pt x="740" y="684"/>
                  </a:cubicBezTo>
                  <a:cubicBezTo>
                    <a:pt x="740" y="685"/>
                    <a:pt x="741" y="685"/>
                    <a:pt x="741" y="685"/>
                  </a:cubicBezTo>
                  <a:cubicBezTo>
                    <a:pt x="741" y="685"/>
                    <a:pt x="742" y="685"/>
                    <a:pt x="742" y="686"/>
                  </a:cubicBezTo>
                  <a:cubicBezTo>
                    <a:pt x="743" y="686"/>
                    <a:pt x="743" y="686"/>
                    <a:pt x="743" y="686"/>
                  </a:cubicBezTo>
                  <a:cubicBezTo>
                    <a:pt x="744" y="686"/>
                    <a:pt x="744" y="687"/>
                    <a:pt x="745" y="687"/>
                  </a:cubicBezTo>
                  <a:cubicBezTo>
                    <a:pt x="745" y="687"/>
                    <a:pt x="746" y="687"/>
                    <a:pt x="746" y="687"/>
                  </a:cubicBezTo>
                  <a:cubicBezTo>
                    <a:pt x="747" y="688"/>
                    <a:pt x="747" y="688"/>
                    <a:pt x="748" y="688"/>
                  </a:cubicBezTo>
                  <a:cubicBezTo>
                    <a:pt x="748" y="688"/>
                    <a:pt x="749" y="688"/>
                    <a:pt x="749" y="688"/>
                  </a:cubicBezTo>
                  <a:cubicBezTo>
                    <a:pt x="750" y="689"/>
                    <a:pt x="751" y="689"/>
                    <a:pt x="752" y="689"/>
                  </a:cubicBezTo>
                  <a:cubicBezTo>
                    <a:pt x="752" y="689"/>
                    <a:pt x="752" y="689"/>
                    <a:pt x="752" y="689"/>
                  </a:cubicBezTo>
                  <a:cubicBezTo>
                    <a:pt x="752" y="690"/>
                    <a:pt x="753" y="691"/>
                    <a:pt x="754" y="691"/>
                  </a:cubicBezTo>
                  <a:cubicBezTo>
                    <a:pt x="754" y="692"/>
                    <a:pt x="755" y="692"/>
                    <a:pt x="755" y="692"/>
                  </a:cubicBezTo>
                  <a:cubicBezTo>
                    <a:pt x="756" y="692"/>
                    <a:pt x="757" y="692"/>
                    <a:pt x="757" y="692"/>
                  </a:cubicBezTo>
                  <a:cubicBezTo>
                    <a:pt x="758" y="693"/>
                    <a:pt x="758" y="693"/>
                    <a:pt x="759" y="693"/>
                  </a:cubicBezTo>
                  <a:cubicBezTo>
                    <a:pt x="760" y="693"/>
                    <a:pt x="761" y="694"/>
                    <a:pt x="762" y="694"/>
                  </a:cubicBezTo>
                  <a:cubicBezTo>
                    <a:pt x="763" y="694"/>
                    <a:pt x="763" y="694"/>
                    <a:pt x="764" y="694"/>
                  </a:cubicBezTo>
                  <a:cubicBezTo>
                    <a:pt x="766" y="693"/>
                    <a:pt x="767" y="695"/>
                    <a:pt x="769" y="695"/>
                  </a:cubicBezTo>
                  <a:cubicBezTo>
                    <a:pt x="769" y="695"/>
                    <a:pt x="770" y="695"/>
                    <a:pt x="770" y="695"/>
                  </a:cubicBezTo>
                  <a:cubicBezTo>
                    <a:pt x="773" y="695"/>
                    <a:pt x="776" y="695"/>
                    <a:pt x="778" y="695"/>
                  </a:cubicBezTo>
                  <a:cubicBezTo>
                    <a:pt x="779" y="695"/>
                    <a:pt x="780" y="695"/>
                    <a:pt x="780" y="695"/>
                  </a:cubicBezTo>
                  <a:cubicBezTo>
                    <a:pt x="782" y="693"/>
                    <a:pt x="785" y="694"/>
                    <a:pt x="787" y="694"/>
                  </a:cubicBezTo>
                  <a:cubicBezTo>
                    <a:pt x="789" y="693"/>
                    <a:pt x="790" y="692"/>
                    <a:pt x="792" y="693"/>
                  </a:cubicBezTo>
                  <a:cubicBezTo>
                    <a:pt x="793" y="693"/>
                    <a:pt x="794" y="693"/>
                    <a:pt x="794" y="693"/>
                  </a:cubicBezTo>
                  <a:cubicBezTo>
                    <a:pt x="796" y="692"/>
                    <a:pt x="797" y="692"/>
                    <a:pt x="799" y="692"/>
                  </a:cubicBezTo>
                  <a:cubicBezTo>
                    <a:pt x="799" y="692"/>
                    <a:pt x="800" y="692"/>
                    <a:pt x="800" y="691"/>
                  </a:cubicBezTo>
                  <a:cubicBezTo>
                    <a:pt x="801" y="691"/>
                    <a:pt x="802" y="691"/>
                    <a:pt x="803" y="691"/>
                  </a:cubicBezTo>
                  <a:cubicBezTo>
                    <a:pt x="803" y="691"/>
                    <a:pt x="804" y="690"/>
                    <a:pt x="804" y="690"/>
                  </a:cubicBezTo>
                  <a:cubicBezTo>
                    <a:pt x="805" y="690"/>
                    <a:pt x="805" y="690"/>
                    <a:pt x="806" y="689"/>
                  </a:cubicBezTo>
                  <a:cubicBezTo>
                    <a:pt x="807" y="689"/>
                    <a:pt x="807" y="689"/>
                    <a:pt x="807" y="689"/>
                  </a:cubicBezTo>
                  <a:cubicBezTo>
                    <a:pt x="808" y="688"/>
                    <a:pt x="808" y="688"/>
                    <a:pt x="809" y="688"/>
                  </a:cubicBezTo>
                  <a:cubicBezTo>
                    <a:pt x="809" y="688"/>
                    <a:pt x="810" y="688"/>
                    <a:pt x="810" y="687"/>
                  </a:cubicBezTo>
                  <a:cubicBezTo>
                    <a:pt x="811" y="687"/>
                    <a:pt x="811" y="687"/>
                    <a:pt x="811" y="687"/>
                  </a:cubicBezTo>
                  <a:cubicBezTo>
                    <a:pt x="812" y="687"/>
                    <a:pt x="812" y="686"/>
                    <a:pt x="813" y="686"/>
                  </a:cubicBezTo>
                  <a:cubicBezTo>
                    <a:pt x="813" y="686"/>
                    <a:pt x="813" y="686"/>
                    <a:pt x="814" y="686"/>
                  </a:cubicBezTo>
                  <a:cubicBezTo>
                    <a:pt x="814" y="685"/>
                    <a:pt x="814" y="685"/>
                    <a:pt x="815" y="685"/>
                  </a:cubicBezTo>
                  <a:cubicBezTo>
                    <a:pt x="815" y="685"/>
                    <a:pt x="816" y="685"/>
                    <a:pt x="816" y="684"/>
                  </a:cubicBezTo>
                  <a:cubicBezTo>
                    <a:pt x="816" y="684"/>
                    <a:pt x="817" y="684"/>
                    <a:pt x="817" y="684"/>
                  </a:cubicBezTo>
                  <a:cubicBezTo>
                    <a:pt x="817" y="684"/>
                    <a:pt x="818" y="683"/>
                    <a:pt x="818" y="683"/>
                  </a:cubicBezTo>
                  <a:cubicBezTo>
                    <a:pt x="818" y="683"/>
                    <a:pt x="819" y="683"/>
                    <a:pt x="819" y="682"/>
                  </a:cubicBezTo>
                  <a:cubicBezTo>
                    <a:pt x="819" y="682"/>
                    <a:pt x="820" y="682"/>
                    <a:pt x="820" y="682"/>
                  </a:cubicBezTo>
                  <a:cubicBezTo>
                    <a:pt x="820" y="682"/>
                    <a:pt x="821" y="681"/>
                    <a:pt x="821" y="681"/>
                  </a:cubicBezTo>
                  <a:cubicBezTo>
                    <a:pt x="821" y="681"/>
                    <a:pt x="821" y="681"/>
                    <a:pt x="822" y="680"/>
                  </a:cubicBezTo>
                  <a:cubicBezTo>
                    <a:pt x="822" y="680"/>
                    <a:pt x="822" y="680"/>
                    <a:pt x="823" y="680"/>
                  </a:cubicBezTo>
                  <a:cubicBezTo>
                    <a:pt x="823" y="680"/>
                    <a:pt x="823" y="680"/>
                    <a:pt x="824" y="679"/>
                  </a:cubicBezTo>
                  <a:cubicBezTo>
                    <a:pt x="824" y="679"/>
                    <a:pt x="824" y="679"/>
                    <a:pt x="825" y="679"/>
                  </a:cubicBezTo>
                  <a:cubicBezTo>
                    <a:pt x="825" y="678"/>
                    <a:pt x="826" y="678"/>
                    <a:pt x="826" y="678"/>
                  </a:cubicBezTo>
                  <a:cubicBezTo>
                    <a:pt x="827" y="678"/>
                    <a:pt x="827" y="678"/>
                    <a:pt x="827" y="677"/>
                  </a:cubicBezTo>
                  <a:cubicBezTo>
                    <a:pt x="828" y="677"/>
                    <a:pt x="829" y="677"/>
                    <a:pt x="829" y="677"/>
                  </a:cubicBezTo>
                  <a:cubicBezTo>
                    <a:pt x="830" y="677"/>
                    <a:pt x="830" y="676"/>
                    <a:pt x="830" y="676"/>
                  </a:cubicBezTo>
                  <a:cubicBezTo>
                    <a:pt x="831" y="676"/>
                    <a:pt x="832" y="676"/>
                    <a:pt x="833" y="675"/>
                  </a:cubicBezTo>
                  <a:cubicBezTo>
                    <a:pt x="832" y="675"/>
                    <a:pt x="832" y="675"/>
                    <a:pt x="832" y="675"/>
                  </a:cubicBezTo>
                  <a:cubicBezTo>
                    <a:pt x="833" y="674"/>
                    <a:pt x="834" y="674"/>
                    <a:pt x="835" y="674"/>
                  </a:cubicBezTo>
                  <a:cubicBezTo>
                    <a:pt x="835" y="674"/>
                    <a:pt x="835" y="674"/>
                    <a:pt x="835" y="674"/>
                  </a:cubicBezTo>
                  <a:cubicBezTo>
                    <a:pt x="836" y="672"/>
                    <a:pt x="838" y="673"/>
                    <a:pt x="839" y="672"/>
                  </a:cubicBezTo>
                  <a:cubicBezTo>
                    <a:pt x="839" y="672"/>
                    <a:pt x="840" y="672"/>
                    <a:pt x="841" y="671"/>
                  </a:cubicBezTo>
                  <a:cubicBezTo>
                    <a:pt x="842" y="671"/>
                    <a:pt x="842" y="671"/>
                    <a:pt x="842" y="671"/>
                  </a:cubicBezTo>
                  <a:cubicBezTo>
                    <a:pt x="842" y="671"/>
                    <a:pt x="842" y="671"/>
                    <a:pt x="842" y="671"/>
                  </a:cubicBezTo>
                  <a:cubicBezTo>
                    <a:pt x="843" y="671"/>
                    <a:pt x="844" y="671"/>
                    <a:pt x="845" y="670"/>
                  </a:cubicBezTo>
                  <a:cubicBezTo>
                    <a:pt x="845" y="670"/>
                    <a:pt x="845" y="670"/>
                    <a:pt x="845" y="670"/>
                  </a:cubicBezTo>
                  <a:cubicBezTo>
                    <a:pt x="846" y="669"/>
                    <a:pt x="848" y="670"/>
                    <a:pt x="849" y="669"/>
                  </a:cubicBezTo>
                  <a:cubicBezTo>
                    <a:pt x="849" y="668"/>
                    <a:pt x="849" y="668"/>
                    <a:pt x="849" y="668"/>
                  </a:cubicBezTo>
                  <a:cubicBezTo>
                    <a:pt x="849" y="669"/>
                    <a:pt x="849" y="669"/>
                    <a:pt x="849" y="669"/>
                  </a:cubicBezTo>
                  <a:cubicBezTo>
                    <a:pt x="851" y="668"/>
                    <a:pt x="852" y="669"/>
                    <a:pt x="853" y="667"/>
                  </a:cubicBezTo>
                  <a:cubicBezTo>
                    <a:pt x="853" y="667"/>
                    <a:pt x="853" y="667"/>
                    <a:pt x="853" y="667"/>
                  </a:cubicBezTo>
                  <a:cubicBezTo>
                    <a:pt x="854" y="666"/>
                    <a:pt x="856" y="667"/>
                    <a:pt x="857" y="666"/>
                  </a:cubicBezTo>
                  <a:cubicBezTo>
                    <a:pt x="857" y="666"/>
                    <a:pt x="857" y="666"/>
                    <a:pt x="857" y="666"/>
                  </a:cubicBezTo>
                  <a:cubicBezTo>
                    <a:pt x="858" y="665"/>
                    <a:pt x="860" y="666"/>
                    <a:pt x="861" y="665"/>
                  </a:cubicBezTo>
                  <a:cubicBezTo>
                    <a:pt x="861" y="665"/>
                    <a:pt x="861" y="665"/>
                    <a:pt x="861" y="665"/>
                  </a:cubicBezTo>
                  <a:cubicBezTo>
                    <a:pt x="862" y="664"/>
                    <a:pt x="864" y="665"/>
                    <a:pt x="864" y="664"/>
                  </a:cubicBezTo>
                  <a:cubicBezTo>
                    <a:pt x="865" y="663"/>
                    <a:pt x="866" y="663"/>
                    <a:pt x="867" y="663"/>
                  </a:cubicBezTo>
                  <a:cubicBezTo>
                    <a:pt x="867" y="663"/>
                    <a:pt x="867" y="663"/>
                    <a:pt x="867" y="663"/>
                  </a:cubicBezTo>
                  <a:cubicBezTo>
                    <a:pt x="868" y="662"/>
                    <a:pt x="869" y="662"/>
                    <a:pt x="869" y="661"/>
                  </a:cubicBezTo>
                  <a:cubicBezTo>
                    <a:pt x="869" y="661"/>
                    <a:pt x="869" y="661"/>
                    <a:pt x="869" y="661"/>
                  </a:cubicBezTo>
                  <a:cubicBezTo>
                    <a:pt x="870" y="661"/>
                    <a:pt x="871" y="661"/>
                    <a:pt x="872" y="660"/>
                  </a:cubicBezTo>
                  <a:cubicBezTo>
                    <a:pt x="872" y="660"/>
                    <a:pt x="872" y="660"/>
                    <a:pt x="872" y="660"/>
                  </a:cubicBezTo>
                  <a:cubicBezTo>
                    <a:pt x="873" y="659"/>
                    <a:pt x="874" y="660"/>
                    <a:pt x="874" y="659"/>
                  </a:cubicBezTo>
                  <a:cubicBezTo>
                    <a:pt x="875" y="658"/>
                    <a:pt x="876" y="658"/>
                    <a:pt x="877" y="657"/>
                  </a:cubicBezTo>
                  <a:cubicBezTo>
                    <a:pt x="877" y="658"/>
                    <a:pt x="877" y="658"/>
                    <a:pt x="877" y="658"/>
                  </a:cubicBezTo>
                  <a:cubicBezTo>
                    <a:pt x="877" y="657"/>
                    <a:pt x="878" y="657"/>
                    <a:pt x="878" y="656"/>
                  </a:cubicBezTo>
                  <a:cubicBezTo>
                    <a:pt x="878" y="656"/>
                    <a:pt x="878" y="656"/>
                    <a:pt x="878" y="656"/>
                  </a:cubicBezTo>
                  <a:cubicBezTo>
                    <a:pt x="879" y="656"/>
                    <a:pt x="880" y="656"/>
                    <a:pt x="880" y="655"/>
                  </a:cubicBezTo>
                  <a:cubicBezTo>
                    <a:pt x="880" y="655"/>
                    <a:pt x="880" y="655"/>
                    <a:pt x="880" y="655"/>
                  </a:cubicBezTo>
                  <a:cubicBezTo>
                    <a:pt x="881" y="655"/>
                    <a:pt x="881" y="654"/>
                    <a:pt x="882" y="654"/>
                  </a:cubicBezTo>
                  <a:cubicBezTo>
                    <a:pt x="882" y="654"/>
                    <a:pt x="882" y="654"/>
                    <a:pt x="882" y="654"/>
                  </a:cubicBezTo>
                  <a:cubicBezTo>
                    <a:pt x="883" y="653"/>
                    <a:pt x="884" y="652"/>
                    <a:pt x="885" y="650"/>
                  </a:cubicBezTo>
                  <a:cubicBezTo>
                    <a:pt x="886" y="648"/>
                    <a:pt x="886" y="645"/>
                    <a:pt x="885" y="643"/>
                  </a:cubicBezTo>
                  <a:cubicBezTo>
                    <a:pt x="885" y="643"/>
                    <a:pt x="885" y="643"/>
                    <a:pt x="885" y="643"/>
                  </a:cubicBezTo>
                  <a:cubicBezTo>
                    <a:pt x="885" y="642"/>
                    <a:pt x="885" y="642"/>
                    <a:pt x="884" y="642"/>
                  </a:cubicBezTo>
                  <a:cubicBezTo>
                    <a:pt x="884" y="642"/>
                    <a:pt x="884" y="642"/>
                    <a:pt x="884" y="642"/>
                  </a:cubicBezTo>
                  <a:cubicBezTo>
                    <a:pt x="884" y="641"/>
                    <a:pt x="883" y="641"/>
                    <a:pt x="883" y="640"/>
                  </a:cubicBezTo>
                  <a:cubicBezTo>
                    <a:pt x="883" y="641"/>
                    <a:pt x="883" y="641"/>
                    <a:pt x="883" y="641"/>
                  </a:cubicBezTo>
                  <a:cubicBezTo>
                    <a:pt x="882" y="640"/>
                    <a:pt x="881" y="640"/>
                    <a:pt x="881" y="639"/>
                  </a:cubicBezTo>
                  <a:cubicBezTo>
                    <a:pt x="880" y="639"/>
                    <a:pt x="880" y="639"/>
                    <a:pt x="880" y="639"/>
                  </a:cubicBezTo>
                  <a:cubicBezTo>
                    <a:pt x="880" y="639"/>
                    <a:pt x="879" y="638"/>
                    <a:pt x="879" y="638"/>
                  </a:cubicBezTo>
                  <a:cubicBezTo>
                    <a:pt x="879" y="638"/>
                    <a:pt x="878" y="638"/>
                    <a:pt x="878" y="638"/>
                  </a:cubicBezTo>
                  <a:cubicBezTo>
                    <a:pt x="877" y="637"/>
                    <a:pt x="876" y="638"/>
                    <a:pt x="876" y="637"/>
                  </a:cubicBezTo>
                  <a:cubicBezTo>
                    <a:pt x="876" y="637"/>
                    <a:pt x="876" y="637"/>
                    <a:pt x="876" y="637"/>
                  </a:cubicBezTo>
                  <a:cubicBezTo>
                    <a:pt x="875" y="636"/>
                    <a:pt x="874" y="636"/>
                    <a:pt x="873" y="636"/>
                  </a:cubicBezTo>
                  <a:cubicBezTo>
                    <a:pt x="872" y="636"/>
                    <a:pt x="872" y="636"/>
                    <a:pt x="872" y="636"/>
                  </a:cubicBezTo>
                  <a:cubicBezTo>
                    <a:pt x="871" y="634"/>
                    <a:pt x="869" y="635"/>
                    <a:pt x="868" y="634"/>
                  </a:cubicBezTo>
                  <a:cubicBezTo>
                    <a:pt x="868" y="635"/>
                    <a:pt x="867" y="634"/>
                    <a:pt x="867" y="634"/>
                  </a:cubicBezTo>
                  <a:cubicBezTo>
                    <a:pt x="865" y="633"/>
                    <a:pt x="863" y="634"/>
                    <a:pt x="862" y="633"/>
                  </a:cubicBezTo>
                  <a:cubicBezTo>
                    <a:pt x="861" y="633"/>
                    <a:pt x="861" y="633"/>
                    <a:pt x="861" y="633"/>
                  </a:cubicBezTo>
                  <a:cubicBezTo>
                    <a:pt x="859" y="632"/>
                    <a:pt x="856" y="633"/>
                    <a:pt x="853" y="632"/>
                  </a:cubicBezTo>
                  <a:cubicBezTo>
                    <a:pt x="853" y="632"/>
                    <a:pt x="853" y="632"/>
                    <a:pt x="853" y="632"/>
                  </a:cubicBezTo>
                  <a:cubicBezTo>
                    <a:pt x="850" y="630"/>
                    <a:pt x="846" y="632"/>
                    <a:pt x="842" y="631"/>
                  </a:cubicBezTo>
                  <a:cubicBezTo>
                    <a:pt x="842" y="631"/>
                    <a:pt x="842" y="631"/>
                    <a:pt x="842" y="631"/>
                  </a:cubicBezTo>
                  <a:cubicBezTo>
                    <a:pt x="838" y="629"/>
                    <a:pt x="834" y="629"/>
                    <a:pt x="829" y="629"/>
                  </a:cubicBezTo>
                  <a:cubicBezTo>
                    <a:pt x="824" y="629"/>
                    <a:pt x="819" y="629"/>
                    <a:pt x="814" y="628"/>
                  </a:cubicBezTo>
                  <a:cubicBezTo>
                    <a:pt x="813" y="628"/>
                    <a:pt x="812" y="628"/>
                    <a:pt x="811" y="628"/>
                  </a:cubicBezTo>
                  <a:cubicBezTo>
                    <a:pt x="809" y="629"/>
                    <a:pt x="806" y="629"/>
                    <a:pt x="804" y="629"/>
                  </a:cubicBezTo>
                  <a:cubicBezTo>
                    <a:pt x="796" y="629"/>
                    <a:pt x="789" y="628"/>
                    <a:pt x="781" y="628"/>
                  </a:cubicBezTo>
                  <a:cubicBezTo>
                    <a:pt x="777" y="628"/>
                    <a:pt x="772" y="630"/>
                    <a:pt x="767" y="628"/>
                  </a:cubicBezTo>
                  <a:cubicBezTo>
                    <a:pt x="768" y="628"/>
                    <a:pt x="768" y="628"/>
                    <a:pt x="768" y="628"/>
                  </a:cubicBezTo>
                  <a:cubicBezTo>
                    <a:pt x="765" y="627"/>
                    <a:pt x="762" y="628"/>
                    <a:pt x="760" y="627"/>
                  </a:cubicBezTo>
                  <a:cubicBezTo>
                    <a:pt x="758" y="626"/>
                    <a:pt x="756" y="627"/>
                    <a:pt x="755" y="625"/>
                  </a:cubicBezTo>
                  <a:cubicBezTo>
                    <a:pt x="754" y="625"/>
                    <a:pt x="754" y="625"/>
                    <a:pt x="753" y="625"/>
                  </a:cubicBezTo>
                  <a:cubicBezTo>
                    <a:pt x="752" y="624"/>
                    <a:pt x="751" y="624"/>
                    <a:pt x="750" y="624"/>
                  </a:cubicBezTo>
                  <a:cubicBezTo>
                    <a:pt x="749" y="624"/>
                    <a:pt x="749" y="624"/>
                    <a:pt x="748" y="623"/>
                  </a:cubicBezTo>
                  <a:cubicBezTo>
                    <a:pt x="747" y="623"/>
                    <a:pt x="746" y="623"/>
                    <a:pt x="745" y="623"/>
                  </a:cubicBezTo>
                  <a:cubicBezTo>
                    <a:pt x="744" y="623"/>
                    <a:pt x="744" y="623"/>
                    <a:pt x="743" y="623"/>
                  </a:cubicBezTo>
                  <a:cubicBezTo>
                    <a:pt x="742" y="623"/>
                    <a:pt x="741" y="623"/>
                    <a:pt x="740" y="622"/>
                  </a:cubicBezTo>
                  <a:cubicBezTo>
                    <a:pt x="741" y="622"/>
                    <a:pt x="741" y="622"/>
                    <a:pt x="741" y="622"/>
                  </a:cubicBezTo>
                  <a:cubicBezTo>
                    <a:pt x="739" y="621"/>
                    <a:pt x="738" y="622"/>
                    <a:pt x="736" y="620"/>
                  </a:cubicBezTo>
                  <a:cubicBezTo>
                    <a:pt x="736" y="620"/>
                    <a:pt x="736" y="620"/>
                    <a:pt x="735" y="620"/>
                  </a:cubicBezTo>
                  <a:cubicBezTo>
                    <a:pt x="734" y="620"/>
                    <a:pt x="733" y="619"/>
                    <a:pt x="731" y="619"/>
                  </a:cubicBezTo>
                  <a:cubicBezTo>
                    <a:pt x="731" y="619"/>
                    <a:pt x="730" y="619"/>
                    <a:pt x="730" y="619"/>
                  </a:cubicBezTo>
                  <a:cubicBezTo>
                    <a:pt x="728" y="618"/>
                    <a:pt x="727" y="618"/>
                    <a:pt x="726" y="618"/>
                  </a:cubicBezTo>
                  <a:cubicBezTo>
                    <a:pt x="725" y="617"/>
                    <a:pt x="725" y="617"/>
                    <a:pt x="724" y="618"/>
                  </a:cubicBezTo>
                  <a:cubicBezTo>
                    <a:pt x="723" y="618"/>
                    <a:pt x="721" y="618"/>
                    <a:pt x="720" y="617"/>
                  </a:cubicBezTo>
                  <a:cubicBezTo>
                    <a:pt x="720" y="617"/>
                    <a:pt x="720" y="617"/>
                    <a:pt x="720" y="617"/>
                  </a:cubicBezTo>
                  <a:cubicBezTo>
                    <a:pt x="718" y="616"/>
                    <a:pt x="715" y="616"/>
                    <a:pt x="713" y="615"/>
                  </a:cubicBezTo>
                  <a:cubicBezTo>
                    <a:pt x="712" y="615"/>
                    <a:pt x="712" y="615"/>
                    <a:pt x="711" y="615"/>
                  </a:cubicBezTo>
                  <a:cubicBezTo>
                    <a:pt x="709" y="614"/>
                    <a:pt x="707" y="614"/>
                    <a:pt x="705" y="614"/>
                  </a:cubicBezTo>
                  <a:cubicBezTo>
                    <a:pt x="705" y="614"/>
                    <a:pt x="704" y="613"/>
                    <a:pt x="704" y="613"/>
                  </a:cubicBezTo>
                  <a:cubicBezTo>
                    <a:pt x="702" y="613"/>
                    <a:pt x="700" y="613"/>
                    <a:pt x="698" y="613"/>
                  </a:cubicBezTo>
                  <a:cubicBezTo>
                    <a:pt x="697" y="613"/>
                    <a:pt x="697" y="612"/>
                    <a:pt x="696" y="613"/>
                  </a:cubicBezTo>
                  <a:cubicBezTo>
                    <a:pt x="694" y="613"/>
                    <a:pt x="692" y="613"/>
                    <a:pt x="690" y="612"/>
                  </a:cubicBezTo>
                  <a:cubicBezTo>
                    <a:pt x="690" y="612"/>
                    <a:pt x="690" y="612"/>
                    <a:pt x="690" y="612"/>
                  </a:cubicBezTo>
                  <a:cubicBezTo>
                    <a:pt x="690" y="612"/>
                    <a:pt x="689" y="612"/>
                    <a:pt x="689" y="612"/>
                  </a:cubicBezTo>
                  <a:cubicBezTo>
                    <a:pt x="687" y="612"/>
                    <a:pt x="685" y="612"/>
                    <a:pt x="683" y="610"/>
                  </a:cubicBezTo>
                  <a:cubicBezTo>
                    <a:pt x="683" y="610"/>
                    <a:pt x="683" y="610"/>
                    <a:pt x="682" y="610"/>
                  </a:cubicBezTo>
                  <a:cubicBezTo>
                    <a:pt x="680" y="610"/>
                    <a:pt x="678" y="609"/>
                    <a:pt x="676" y="609"/>
                  </a:cubicBezTo>
                  <a:cubicBezTo>
                    <a:pt x="676" y="609"/>
                    <a:pt x="675" y="609"/>
                    <a:pt x="674" y="609"/>
                  </a:cubicBezTo>
                  <a:cubicBezTo>
                    <a:pt x="672" y="610"/>
                    <a:pt x="670" y="608"/>
                    <a:pt x="667" y="608"/>
                  </a:cubicBezTo>
                  <a:cubicBezTo>
                    <a:pt x="667" y="608"/>
                    <a:pt x="666" y="608"/>
                    <a:pt x="665" y="608"/>
                  </a:cubicBezTo>
                  <a:cubicBezTo>
                    <a:pt x="656" y="608"/>
                    <a:pt x="646" y="607"/>
                    <a:pt x="636" y="609"/>
                  </a:cubicBezTo>
                  <a:cubicBezTo>
                    <a:pt x="635" y="610"/>
                    <a:pt x="634" y="608"/>
                    <a:pt x="632" y="609"/>
                  </a:cubicBezTo>
                  <a:cubicBezTo>
                    <a:pt x="632" y="609"/>
                    <a:pt x="631" y="609"/>
                    <a:pt x="631" y="609"/>
                  </a:cubicBezTo>
                  <a:cubicBezTo>
                    <a:pt x="630" y="609"/>
                    <a:pt x="629" y="610"/>
                    <a:pt x="628" y="610"/>
                  </a:cubicBezTo>
                  <a:cubicBezTo>
                    <a:pt x="628" y="610"/>
                    <a:pt x="627" y="610"/>
                    <a:pt x="627" y="610"/>
                  </a:cubicBezTo>
                  <a:cubicBezTo>
                    <a:pt x="626" y="611"/>
                    <a:pt x="625" y="611"/>
                    <a:pt x="624" y="611"/>
                  </a:cubicBezTo>
                  <a:cubicBezTo>
                    <a:pt x="624" y="612"/>
                    <a:pt x="623" y="612"/>
                    <a:pt x="623" y="612"/>
                  </a:cubicBezTo>
                  <a:cubicBezTo>
                    <a:pt x="622" y="613"/>
                    <a:pt x="621" y="613"/>
                    <a:pt x="620" y="614"/>
                  </a:cubicBezTo>
                  <a:cubicBezTo>
                    <a:pt x="620" y="614"/>
                    <a:pt x="620" y="614"/>
                    <a:pt x="620" y="614"/>
                  </a:cubicBezTo>
                  <a:cubicBezTo>
                    <a:pt x="620" y="614"/>
                    <a:pt x="619" y="614"/>
                    <a:pt x="618" y="615"/>
                  </a:cubicBezTo>
                  <a:cubicBezTo>
                    <a:pt x="617" y="615"/>
                    <a:pt x="616" y="615"/>
                    <a:pt x="615" y="616"/>
                  </a:cubicBezTo>
                  <a:cubicBezTo>
                    <a:pt x="615" y="617"/>
                    <a:pt x="614" y="616"/>
                    <a:pt x="613" y="617"/>
                  </a:cubicBezTo>
                  <a:cubicBezTo>
                    <a:pt x="607" y="620"/>
                    <a:pt x="601" y="624"/>
                    <a:pt x="595" y="628"/>
                  </a:cubicBezTo>
                  <a:cubicBezTo>
                    <a:pt x="590" y="631"/>
                    <a:pt x="590" y="631"/>
                    <a:pt x="588" y="625"/>
                  </a:cubicBezTo>
                  <a:cubicBezTo>
                    <a:pt x="586" y="622"/>
                    <a:pt x="585" y="618"/>
                    <a:pt x="583" y="615"/>
                  </a:cubicBezTo>
                  <a:cubicBezTo>
                    <a:pt x="583" y="615"/>
                    <a:pt x="583" y="615"/>
                    <a:pt x="583" y="615"/>
                  </a:cubicBezTo>
                  <a:cubicBezTo>
                    <a:pt x="582" y="612"/>
                    <a:pt x="583" y="608"/>
                    <a:pt x="580" y="606"/>
                  </a:cubicBezTo>
                  <a:cubicBezTo>
                    <a:pt x="579" y="606"/>
                    <a:pt x="579" y="605"/>
                    <a:pt x="579" y="605"/>
                  </a:cubicBezTo>
                  <a:cubicBezTo>
                    <a:pt x="583" y="597"/>
                    <a:pt x="585" y="589"/>
                    <a:pt x="593" y="584"/>
                  </a:cubicBezTo>
                  <a:cubicBezTo>
                    <a:pt x="598" y="580"/>
                    <a:pt x="603" y="576"/>
                    <a:pt x="609" y="572"/>
                  </a:cubicBezTo>
                  <a:cubicBezTo>
                    <a:pt x="609" y="572"/>
                    <a:pt x="610" y="571"/>
                    <a:pt x="611" y="570"/>
                  </a:cubicBezTo>
                  <a:cubicBezTo>
                    <a:pt x="611" y="570"/>
                    <a:pt x="612" y="570"/>
                    <a:pt x="612" y="570"/>
                  </a:cubicBezTo>
                  <a:cubicBezTo>
                    <a:pt x="612" y="569"/>
                    <a:pt x="613" y="569"/>
                    <a:pt x="613" y="569"/>
                  </a:cubicBezTo>
                  <a:cubicBezTo>
                    <a:pt x="613" y="569"/>
                    <a:pt x="614" y="568"/>
                    <a:pt x="614" y="568"/>
                  </a:cubicBezTo>
                  <a:cubicBezTo>
                    <a:pt x="615" y="568"/>
                    <a:pt x="615" y="567"/>
                    <a:pt x="615" y="567"/>
                  </a:cubicBezTo>
                  <a:cubicBezTo>
                    <a:pt x="615" y="567"/>
                    <a:pt x="615" y="567"/>
                    <a:pt x="615" y="567"/>
                  </a:cubicBezTo>
                  <a:cubicBezTo>
                    <a:pt x="616" y="566"/>
                    <a:pt x="616" y="566"/>
                    <a:pt x="617" y="566"/>
                  </a:cubicBezTo>
                  <a:cubicBezTo>
                    <a:pt x="618" y="565"/>
                    <a:pt x="619" y="564"/>
                    <a:pt x="620" y="563"/>
                  </a:cubicBezTo>
                  <a:cubicBezTo>
                    <a:pt x="620" y="563"/>
                    <a:pt x="620" y="563"/>
                    <a:pt x="620" y="563"/>
                  </a:cubicBezTo>
                  <a:cubicBezTo>
                    <a:pt x="621" y="563"/>
                    <a:pt x="621" y="562"/>
                    <a:pt x="622" y="562"/>
                  </a:cubicBezTo>
                  <a:cubicBezTo>
                    <a:pt x="622" y="562"/>
                    <a:pt x="622" y="562"/>
                    <a:pt x="622" y="562"/>
                  </a:cubicBezTo>
                  <a:cubicBezTo>
                    <a:pt x="622" y="561"/>
                    <a:pt x="623" y="561"/>
                    <a:pt x="624" y="560"/>
                  </a:cubicBezTo>
                  <a:cubicBezTo>
                    <a:pt x="624" y="561"/>
                    <a:pt x="624" y="561"/>
                    <a:pt x="624" y="561"/>
                  </a:cubicBezTo>
                  <a:cubicBezTo>
                    <a:pt x="624" y="560"/>
                    <a:pt x="625" y="560"/>
                    <a:pt x="625" y="559"/>
                  </a:cubicBezTo>
                  <a:cubicBezTo>
                    <a:pt x="626" y="559"/>
                    <a:pt x="626" y="559"/>
                    <a:pt x="626" y="558"/>
                  </a:cubicBezTo>
                  <a:cubicBezTo>
                    <a:pt x="626" y="558"/>
                    <a:pt x="626" y="558"/>
                    <a:pt x="626" y="558"/>
                  </a:cubicBezTo>
                  <a:cubicBezTo>
                    <a:pt x="628" y="557"/>
                    <a:pt x="629" y="557"/>
                    <a:pt x="630" y="556"/>
                  </a:cubicBezTo>
                  <a:cubicBezTo>
                    <a:pt x="630" y="556"/>
                    <a:pt x="630" y="556"/>
                    <a:pt x="630" y="556"/>
                  </a:cubicBezTo>
                  <a:cubicBezTo>
                    <a:pt x="631" y="555"/>
                    <a:pt x="631" y="555"/>
                    <a:pt x="631" y="554"/>
                  </a:cubicBezTo>
                  <a:cubicBezTo>
                    <a:pt x="632" y="554"/>
                    <a:pt x="632" y="554"/>
                    <a:pt x="633" y="553"/>
                  </a:cubicBezTo>
                  <a:cubicBezTo>
                    <a:pt x="633" y="553"/>
                    <a:pt x="633" y="553"/>
                    <a:pt x="634" y="552"/>
                  </a:cubicBezTo>
                  <a:cubicBezTo>
                    <a:pt x="634" y="552"/>
                    <a:pt x="634" y="552"/>
                    <a:pt x="634" y="552"/>
                  </a:cubicBezTo>
                  <a:cubicBezTo>
                    <a:pt x="635" y="551"/>
                    <a:pt x="637" y="551"/>
                    <a:pt x="637" y="549"/>
                  </a:cubicBezTo>
                  <a:cubicBezTo>
                    <a:pt x="637" y="550"/>
                    <a:pt x="637" y="550"/>
                    <a:pt x="637" y="550"/>
                  </a:cubicBezTo>
                  <a:cubicBezTo>
                    <a:pt x="638" y="549"/>
                    <a:pt x="638" y="549"/>
                    <a:pt x="639" y="548"/>
                  </a:cubicBezTo>
                  <a:cubicBezTo>
                    <a:pt x="639" y="548"/>
                    <a:pt x="640" y="548"/>
                    <a:pt x="640" y="547"/>
                  </a:cubicBezTo>
                  <a:cubicBezTo>
                    <a:pt x="640" y="547"/>
                    <a:pt x="641" y="546"/>
                    <a:pt x="641" y="546"/>
                  </a:cubicBezTo>
                  <a:cubicBezTo>
                    <a:pt x="642" y="546"/>
                    <a:pt x="642" y="545"/>
                    <a:pt x="642" y="545"/>
                  </a:cubicBezTo>
                  <a:cubicBezTo>
                    <a:pt x="643" y="544"/>
                    <a:pt x="643" y="544"/>
                    <a:pt x="644" y="544"/>
                  </a:cubicBezTo>
                  <a:cubicBezTo>
                    <a:pt x="644" y="544"/>
                    <a:pt x="644" y="544"/>
                    <a:pt x="644" y="544"/>
                  </a:cubicBezTo>
                  <a:cubicBezTo>
                    <a:pt x="644" y="543"/>
                    <a:pt x="644" y="543"/>
                    <a:pt x="645" y="542"/>
                  </a:cubicBezTo>
                  <a:cubicBezTo>
                    <a:pt x="645" y="542"/>
                    <a:pt x="645" y="542"/>
                    <a:pt x="645" y="542"/>
                  </a:cubicBezTo>
                  <a:cubicBezTo>
                    <a:pt x="649" y="539"/>
                    <a:pt x="652" y="536"/>
                    <a:pt x="655" y="533"/>
                  </a:cubicBezTo>
                  <a:cubicBezTo>
                    <a:pt x="655" y="533"/>
                    <a:pt x="655" y="533"/>
                    <a:pt x="655" y="533"/>
                  </a:cubicBezTo>
                  <a:cubicBezTo>
                    <a:pt x="655" y="532"/>
                    <a:pt x="656" y="532"/>
                    <a:pt x="656" y="531"/>
                  </a:cubicBezTo>
                  <a:cubicBezTo>
                    <a:pt x="656" y="531"/>
                    <a:pt x="657" y="530"/>
                    <a:pt x="657" y="530"/>
                  </a:cubicBezTo>
                  <a:cubicBezTo>
                    <a:pt x="658" y="530"/>
                    <a:pt x="658" y="529"/>
                    <a:pt x="658" y="529"/>
                  </a:cubicBezTo>
                  <a:cubicBezTo>
                    <a:pt x="659" y="528"/>
                    <a:pt x="659" y="528"/>
                    <a:pt x="660" y="527"/>
                  </a:cubicBezTo>
                  <a:cubicBezTo>
                    <a:pt x="660" y="527"/>
                    <a:pt x="660" y="527"/>
                    <a:pt x="661" y="526"/>
                  </a:cubicBezTo>
                  <a:cubicBezTo>
                    <a:pt x="661" y="526"/>
                    <a:pt x="661" y="526"/>
                    <a:pt x="661" y="526"/>
                  </a:cubicBezTo>
                  <a:cubicBezTo>
                    <a:pt x="662" y="526"/>
                    <a:pt x="661" y="525"/>
                    <a:pt x="662" y="524"/>
                  </a:cubicBezTo>
                  <a:cubicBezTo>
                    <a:pt x="662" y="524"/>
                    <a:pt x="662" y="524"/>
                    <a:pt x="662" y="524"/>
                  </a:cubicBezTo>
                  <a:cubicBezTo>
                    <a:pt x="662" y="523"/>
                    <a:pt x="663" y="523"/>
                    <a:pt x="663" y="523"/>
                  </a:cubicBezTo>
                  <a:cubicBezTo>
                    <a:pt x="664" y="522"/>
                    <a:pt x="664" y="522"/>
                    <a:pt x="664" y="521"/>
                  </a:cubicBezTo>
                  <a:cubicBezTo>
                    <a:pt x="664" y="521"/>
                    <a:pt x="664" y="521"/>
                    <a:pt x="664" y="521"/>
                  </a:cubicBezTo>
                  <a:cubicBezTo>
                    <a:pt x="665" y="520"/>
                    <a:pt x="666" y="519"/>
                    <a:pt x="667" y="518"/>
                  </a:cubicBezTo>
                  <a:cubicBezTo>
                    <a:pt x="667" y="518"/>
                    <a:pt x="667" y="518"/>
                    <a:pt x="667" y="518"/>
                  </a:cubicBezTo>
                  <a:cubicBezTo>
                    <a:pt x="667" y="517"/>
                    <a:pt x="668" y="517"/>
                    <a:pt x="668" y="516"/>
                  </a:cubicBezTo>
                  <a:cubicBezTo>
                    <a:pt x="669" y="516"/>
                    <a:pt x="669" y="516"/>
                    <a:pt x="669" y="515"/>
                  </a:cubicBezTo>
                  <a:cubicBezTo>
                    <a:pt x="669" y="515"/>
                    <a:pt x="669" y="515"/>
                    <a:pt x="669" y="515"/>
                  </a:cubicBezTo>
                  <a:cubicBezTo>
                    <a:pt x="670" y="515"/>
                    <a:pt x="670" y="513"/>
                    <a:pt x="671" y="513"/>
                  </a:cubicBezTo>
                  <a:cubicBezTo>
                    <a:pt x="671" y="513"/>
                    <a:pt x="671" y="513"/>
                    <a:pt x="671" y="513"/>
                  </a:cubicBezTo>
                  <a:cubicBezTo>
                    <a:pt x="671" y="512"/>
                    <a:pt x="671" y="512"/>
                    <a:pt x="672" y="512"/>
                  </a:cubicBezTo>
                  <a:cubicBezTo>
                    <a:pt x="672" y="511"/>
                    <a:pt x="673" y="511"/>
                    <a:pt x="673" y="510"/>
                  </a:cubicBezTo>
                  <a:cubicBezTo>
                    <a:pt x="674" y="510"/>
                    <a:pt x="674" y="510"/>
                    <a:pt x="674" y="509"/>
                  </a:cubicBezTo>
                  <a:cubicBezTo>
                    <a:pt x="674" y="509"/>
                    <a:pt x="674" y="509"/>
                    <a:pt x="674" y="509"/>
                  </a:cubicBezTo>
                  <a:cubicBezTo>
                    <a:pt x="676" y="508"/>
                    <a:pt x="677" y="506"/>
                    <a:pt x="678" y="504"/>
                  </a:cubicBezTo>
                  <a:cubicBezTo>
                    <a:pt x="678" y="504"/>
                    <a:pt x="678" y="504"/>
                    <a:pt x="678" y="504"/>
                  </a:cubicBezTo>
                  <a:cubicBezTo>
                    <a:pt x="678" y="504"/>
                    <a:pt x="679" y="503"/>
                    <a:pt x="679" y="503"/>
                  </a:cubicBezTo>
                  <a:cubicBezTo>
                    <a:pt x="679" y="503"/>
                    <a:pt x="679" y="503"/>
                    <a:pt x="679" y="503"/>
                  </a:cubicBezTo>
                  <a:cubicBezTo>
                    <a:pt x="680" y="503"/>
                    <a:pt x="680" y="502"/>
                    <a:pt x="680" y="502"/>
                  </a:cubicBezTo>
                  <a:cubicBezTo>
                    <a:pt x="680" y="502"/>
                    <a:pt x="680" y="502"/>
                    <a:pt x="680" y="502"/>
                  </a:cubicBezTo>
                  <a:cubicBezTo>
                    <a:pt x="681" y="501"/>
                    <a:pt x="681" y="501"/>
                    <a:pt x="682" y="501"/>
                  </a:cubicBezTo>
                  <a:cubicBezTo>
                    <a:pt x="682" y="500"/>
                    <a:pt x="683" y="500"/>
                    <a:pt x="683" y="499"/>
                  </a:cubicBezTo>
                  <a:cubicBezTo>
                    <a:pt x="683" y="499"/>
                    <a:pt x="684" y="499"/>
                    <a:pt x="684" y="498"/>
                  </a:cubicBezTo>
                  <a:cubicBezTo>
                    <a:pt x="685" y="498"/>
                    <a:pt x="685" y="497"/>
                    <a:pt x="685" y="497"/>
                  </a:cubicBezTo>
                  <a:cubicBezTo>
                    <a:pt x="686" y="496"/>
                    <a:pt x="686" y="496"/>
                    <a:pt x="686" y="496"/>
                  </a:cubicBezTo>
                  <a:cubicBezTo>
                    <a:pt x="687" y="495"/>
                    <a:pt x="687" y="495"/>
                    <a:pt x="688" y="494"/>
                  </a:cubicBezTo>
                  <a:cubicBezTo>
                    <a:pt x="688" y="494"/>
                    <a:pt x="689" y="494"/>
                    <a:pt x="689" y="493"/>
                  </a:cubicBezTo>
                  <a:cubicBezTo>
                    <a:pt x="689" y="493"/>
                    <a:pt x="690" y="492"/>
                    <a:pt x="690" y="492"/>
                  </a:cubicBezTo>
                  <a:cubicBezTo>
                    <a:pt x="691" y="492"/>
                    <a:pt x="691" y="491"/>
                    <a:pt x="691" y="491"/>
                  </a:cubicBezTo>
                  <a:cubicBezTo>
                    <a:pt x="692" y="490"/>
                    <a:pt x="692" y="490"/>
                    <a:pt x="693" y="489"/>
                  </a:cubicBezTo>
                  <a:cubicBezTo>
                    <a:pt x="693" y="489"/>
                    <a:pt x="694" y="489"/>
                    <a:pt x="694" y="488"/>
                  </a:cubicBezTo>
                  <a:cubicBezTo>
                    <a:pt x="694" y="488"/>
                    <a:pt x="695" y="487"/>
                    <a:pt x="695" y="487"/>
                  </a:cubicBezTo>
                  <a:cubicBezTo>
                    <a:pt x="696" y="487"/>
                    <a:pt x="696" y="486"/>
                    <a:pt x="696" y="486"/>
                  </a:cubicBezTo>
                  <a:cubicBezTo>
                    <a:pt x="697" y="485"/>
                    <a:pt x="697" y="485"/>
                    <a:pt x="698" y="485"/>
                  </a:cubicBezTo>
                  <a:cubicBezTo>
                    <a:pt x="698" y="484"/>
                    <a:pt x="698" y="484"/>
                    <a:pt x="699" y="483"/>
                  </a:cubicBezTo>
                  <a:cubicBezTo>
                    <a:pt x="699" y="483"/>
                    <a:pt x="699" y="483"/>
                    <a:pt x="699" y="483"/>
                  </a:cubicBezTo>
                  <a:cubicBezTo>
                    <a:pt x="701" y="482"/>
                    <a:pt x="702" y="481"/>
                    <a:pt x="704" y="480"/>
                  </a:cubicBezTo>
                  <a:cubicBezTo>
                    <a:pt x="704" y="480"/>
                    <a:pt x="704" y="480"/>
                    <a:pt x="704" y="480"/>
                  </a:cubicBezTo>
                  <a:cubicBezTo>
                    <a:pt x="704" y="479"/>
                    <a:pt x="705" y="479"/>
                    <a:pt x="705" y="478"/>
                  </a:cubicBezTo>
                  <a:cubicBezTo>
                    <a:pt x="705" y="478"/>
                    <a:pt x="706" y="478"/>
                    <a:pt x="706" y="477"/>
                  </a:cubicBezTo>
                  <a:cubicBezTo>
                    <a:pt x="707" y="477"/>
                    <a:pt x="707" y="476"/>
                    <a:pt x="707" y="476"/>
                  </a:cubicBezTo>
                  <a:cubicBezTo>
                    <a:pt x="707" y="476"/>
                    <a:pt x="707" y="476"/>
                    <a:pt x="707" y="476"/>
                  </a:cubicBezTo>
                  <a:cubicBezTo>
                    <a:pt x="709" y="475"/>
                    <a:pt x="710" y="475"/>
                    <a:pt x="711" y="473"/>
                  </a:cubicBezTo>
                  <a:cubicBezTo>
                    <a:pt x="711" y="474"/>
                    <a:pt x="711" y="474"/>
                    <a:pt x="711" y="474"/>
                  </a:cubicBezTo>
                  <a:cubicBezTo>
                    <a:pt x="712" y="473"/>
                    <a:pt x="712" y="473"/>
                    <a:pt x="712" y="472"/>
                  </a:cubicBezTo>
                  <a:cubicBezTo>
                    <a:pt x="714" y="471"/>
                    <a:pt x="715" y="471"/>
                    <a:pt x="716" y="470"/>
                  </a:cubicBezTo>
                  <a:cubicBezTo>
                    <a:pt x="716" y="470"/>
                    <a:pt x="716" y="470"/>
                    <a:pt x="716" y="470"/>
                  </a:cubicBezTo>
                  <a:cubicBezTo>
                    <a:pt x="716" y="470"/>
                    <a:pt x="717" y="469"/>
                    <a:pt x="717" y="469"/>
                  </a:cubicBezTo>
                  <a:cubicBezTo>
                    <a:pt x="717" y="469"/>
                    <a:pt x="717" y="469"/>
                    <a:pt x="717" y="469"/>
                  </a:cubicBezTo>
                  <a:cubicBezTo>
                    <a:pt x="718" y="468"/>
                    <a:pt x="720" y="467"/>
                    <a:pt x="721" y="466"/>
                  </a:cubicBezTo>
                  <a:cubicBezTo>
                    <a:pt x="721" y="466"/>
                    <a:pt x="721" y="466"/>
                    <a:pt x="721" y="466"/>
                  </a:cubicBezTo>
                  <a:cubicBezTo>
                    <a:pt x="721" y="466"/>
                    <a:pt x="722" y="465"/>
                    <a:pt x="722" y="465"/>
                  </a:cubicBezTo>
                  <a:cubicBezTo>
                    <a:pt x="722" y="465"/>
                    <a:pt x="722" y="465"/>
                    <a:pt x="722" y="465"/>
                  </a:cubicBezTo>
                  <a:cubicBezTo>
                    <a:pt x="723" y="464"/>
                    <a:pt x="724" y="465"/>
                    <a:pt x="725" y="464"/>
                  </a:cubicBezTo>
                  <a:cubicBezTo>
                    <a:pt x="724" y="464"/>
                    <a:pt x="724" y="464"/>
                    <a:pt x="724" y="464"/>
                  </a:cubicBezTo>
                  <a:cubicBezTo>
                    <a:pt x="725" y="463"/>
                    <a:pt x="725" y="463"/>
                    <a:pt x="726" y="463"/>
                  </a:cubicBezTo>
                  <a:cubicBezTo>
                    <a:pt x="726" y="463"/>
                    <a:pt x="726" y="463"/>
                    <a:pt x="726" y="463"/>
                  </a:cubicBezTo>
                  <a:cubicBezTo>
                    <a:pt x="726" y="462"/>
                    <a:pt x="728" y="462"/>
                    <a:pt x="728" y="461"/>
                  </a:cubicBezTo>
                  <a:cubicBezTo>
                    <a:pt x="728" y="461"/>
                    <a:pt x="728" y="461"/>
                    <a:pt x="728" y="461"/>
                  </a:cubicBezTo>
                  <a:cubicBezTo>
                    <a:pt x="729" y="461"/>
                    <a:pt x="729" y="460"/>
                    <a:pt x="730" y="460"/>
                  </a:cubicBezTo>
                  <a:cubicBezTo>
                    <a:pt x="729" y="460"/>
                    <a:pt x="729" y="460"/>
                    <a:pt x="729" y="460"/>
                  </a:cubicBezTo>
                  <a:cubicBezTo>
                    <a:pt x="730" y="459"/>
                    <a:pt x="731" y="460"/>
                    <a:pt x="732" y="459"/>
                  </a:cubicBezTo>
                  <a:cubicBezTo>
                    <a:pt x="732" y="459"/>
                    <a:pt x="732" y="459"/>
                    <a:pt x="732" y="459"/>
                  </a:cubicBezTo>
                  <a:cubicBezTo>
                    <a:pt x="732" y="458"/>
                    <a:pt x="733" y="458"/>
                    <a:pt x="733" y="458"/>
                  </a:cubicBezTo>
                  <a:cubicBezTo>
                    <a:pt x="734" y="457"/>
                    <a:pt x="736" y="456"/>
                    <a:pt x="737" y="455"/>
                  </a:cubicBezTo>
                  <a:cubicBezTo>
                    <a:pt x="737" y="455"/>
                    <a:pt x="737" y="455"/>
                    <a:pt x="737" y="455"/>
                  </a:cubicBezTo>
                  <a:cubicBezTo>
                    <a:pt x="737" y="455"/>
                    <a:pt x="738" y="454"/>
                    <a:pt x="738" y="454"/>
                  </a:cubicBezTo>
                  <a:cubicBezTo>
                    <a:pt x="738" y="454"/>
                    <a:pt x="738" y="454"/>
                    <a:pt x="738" y="454"/>
                  </a:cubicBezTo>
                  <a:cubicBezTo>
                    <a:pt x="739" y="453"/>
                    <a:pt x="740" y="453"/>
                    <a:pt x="740" y="453"/>
                  </a:cubicBezTo>
                  <a:cubicBezTo>
                    <a:pt x="740" y="453"/>
                    <a:pt x="740" y="453"/>
                    <a:pt x="740" y="453"/>
                  </a:cubicBezTo>
                  <a:cubicBezTo>
                    <a:pt x="741" y="452"/>
                    <a:pt x="741" y="452"/>
                    <a:pt x="742" y="451"/>
                  </a:cubicBezTo>
                  <a:cubicBezTo>
                    <a:pt x="742" y="451"/>
                    <a:pt x="743" y="451"/>
                    <a:pt x="743" y="450"/>
                  </a:cubicBezTo>
                  <a:cubicBezTo>
                    <a:pt x="743" y="450"/>
                    <a:pt x="743" y="450"/>
                    <a:pt x="743" y="450"/>
                  </a:cubicBezTo>
                  <a:cubicBezTo>
                    <a:pt x="744" y="449"/>
                    <a:pt x="746" y="449"/>
                    <a:pt x="747" y="448"/>
                  </a:cubicBezTo>
                  <a:cubicBezTo>
                    <a:pt x="747" y="448"/>
                    <a:pt x="747" y="448"/>
                    <a:pt x="747" y="448"/>
                  </a:cubicBezTo>
                  <a:cubicBezTo>
                    <a:pt x="747" y="447"/>
                    <a:pt x="748" y="447"/>
                    <a:pt x="748" y="447"/>
                  </a:cubicBezTo>
                  <a:cubicBezTo>
                    <a:pt x="748" y="446"/>
                    <a:pt x="749" y="446"/>
                    <a:pt x="749" y="445"/>
                  </a:cubicBezTo>
                  <a:cubicBezTo>
                    <a:pt x="750" y="445"/>
                    <a:pt x="750" y="445"/>
                    <a:pt x="750" y="444"/>
                  </a:cubicBezTo>
                  <a:cubicBezTo>
                    <a:pt x="750" y="444"/>
                    <a:pt x="750" y="444"/>
                    <a:pt x="750" y="444"/>
                  </a:cubicBezTo>
                  <a:cubicBezTo>
                    <a:pt x="751" y="444"/>
                    <a:pt x="751" y="443"/>
                    <a:pt x="752" y="443"/>
                  </a:cubicBezTo>
                  <a:cubicBezTo>
                    <a:pt x="752" y="443"/>
                    <a:pt x="752" y="443"/>
                    <a:pt x="752" y="443"/>
                  </a:cubicBezTo>
                  <a:cubicBezTo>
                    <a:pt x="753" y="442"/>
                    <a:pt x="754" y="441"/>
                    <a:pt x="755" y="440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6" y="440"/>
                    <a:pt x="756" y="440"/>
                    <a:pt x="756" y="439"/>
                  </a:cubicBezTo>
                  <a:cubicBezTo>
                    <a:pt x="757" y="439"/>
                    <a:pt x="757" y="438"/>
                    <a:pt x="758" y="438"/>
                  </a:cubicBezTo>
                  <a:cubicBezTo>
                    <a:pt x="758" y="438"/>
                    <a:pt x="759" y="437"/>
                    <a:pt x="759" y="437"/>
                  </a:cubicBezTo>
                  <a:cubicBezTo>
                    <a:pt x="759" y="436"/>
                    <a:pt x="760" y="436"/>
                    <a:pt x="760" y="436"/>
                  </a:cubicBezTo>
                  <a:cubicBezTo>
                    <a:pt x="761" y="435"/>
                    <a:pt x="761" y="435"/>
                    <a:pt x="761" y="434"/>
                  </a:cubicBezTo>
                  <a:cubicBezTo>
                    <a:pt x="761" y="434"/>
                    <a:pt x="761" y="434"/>
                    <a:pt x="761" y="434"/>
                  </a:cubicBezTo>
                  <a:cubicBezTo>
                    <a:pt x="763" y="433"/>
                    <a:pt x="764" y="433"/>
                    <a:pt x="765" y="432"/>
                  </a:cubicBezTo>
                  <a:cubicBezTo>
                    <a:pt x="765" y="432"/>
                    <a:pt x="765" y="432"/>
                    <a:pt x="765" y="432"/>
                  </a:cubicBezTo>
                  <a:cubicBezTo>
                    <a:pt x="766" y="432"/>
                    <a:pt x="766" y="431"/>
                    <a:pt x="766" y="431"/>
                  </a:cubicBezTo>
                  <a:cubicBezTo>
                    <a:pt x="767" y="430"/>
                    <a:pt x="767" y="430"/>
                    <a:pt x="768" y="429"/>
                  </a:cubicBezTo>
                  <a:cubicBezTo>
                    <a:pt x="768" y="429"/>
                    <a:pt x="768" y="429"/>
                    <a:pt x="769" y="428"/>
                  </a:cubicBezTo>
                  <a:cubicBezTo>
                    <a:pt x="769" y="428"/>
                    <a:pt x="769" y="428"/>
                    <a:pt x="769" y="428"/>
                  </a:cubicBezTo>
                  <a:cubicBezTo>
                    <a:pt x="769" y="427"/>
                    <a:pt x="771" y="428"/>
                    <a:pt x="771" y="427"/>
                  </a:cubicBezTo>
                  <a:cubicBezTo>
                    <a:pt x="771" y="427"/>
                    <a:pt x="771" y="427"/>
                    <a:pt x="771" y="427"/>
                  </a:cubicBezTo>
                  <a:cubicBezTo>
                    <a:pt x="772" y="427"/>
                    <a:pt x="772" y="426"/>
                    <a:pt x="772" y="426"/>
                  </a:cubicBezTo>
                  <a:cubicBezTo>
                    <a:pt x="773" y="425"/>
                    <a:pt x="773" y="425"/>
                    <a:pt x="774" y="425"/>
                  </a:cubicBezTo>
                  <a:cubicBezTo>
                    <a:pt x="774" y="425"/>
                    <a:pt x="774" y="425"/>
                    <a:pt x="774" y="425"/>
                  </a:cubicBezTo>
                  <a:cubicBezTo>
                    <a:pt x="774" y="424"/>
                    <a:pt x="776" y="424"/>
                    <a:pt x="776" y="423"/>
                  </a:cubicBezTo>
                  <a:cubicBezTo>
                    <a:pt x="776" y="423"/>
                    <a:pt x="776" y="423"/>
                    <a:pt x="776" y="423"/>
                  </a:cubicBezTo>
                  <a:cubicBezTo>
                    <a:pt x="777" y="423"/>
                    <a:pt x="777" y="422"/>
                    <a:pt x="777" y="422"/>
                  </a:cubicBezTo>
                  <a:cubicBezTo>
                    <a:pt x="778" y="422"/>
                    <a:pt x="778" y="421"/>
                    <a:pt x="779" y="421"/>
                  </a:cubicBezTo>
                  <a:cubicBezTo>
                    <a:pt x="779" y="421"/>
                    <a:pt x="779" y="421"/>
                    <a:pt x="779" y="421"/>
                  </a:cubicBezTo>
                  <a:cubicBezTo>
                    <a:pt x="779" y="420"/>
                    <a:pt x="780" y="420"/>
                    <a:pt x="781" y="420"/>
                  </a:cubicBezTo>
                  <a:cubicBezTo>
                    <a:pt x="782" y="419"/>
                    <a:pt x="784" y="418"/>
                    <a:pt x="785" y="417"/>
                  </a:cubicBezTo>
                  <a:cubicBezTo>
                    <a:pt x="785" y="417"/>
                    <a:pt x="785" y="417"/>
                    <a:pt x="785" y="417"/>
                  </a:cubicBezTo>
                  <a:cubicBezTo>
                    <a:pt x="785" y="416"/>
                    <a:pt x="787" y="417"/>
                    <a:pt x="787" y="416"/>
                  </a:cubicBezTo>
                  <a:cubicBezTo>
                    <a:pt x="787" y="416"/>
                    <a:pt x="787" y="416"/>
                    <a:pt x="787" y="416"/>
                  </a:cubicBezTo>
                  <a:cubicBezTo>
                    <a:pt x="788" y="416"/>
                    <a:pt x="788" y="415"/>
                    <a:pt x="788" y="415"/>
                  </a:cubicBezTo>
                  <a:cubicBezTo>
                    <a:pt x="788" y="415"/>
                    <a:pt x="788" y="415"/>
                    <a:pt x="788" y="415"/>
                  </a:cubicBezTo>
                  <a:cubicBezTo>
                    <a:pt x="789" y="414"/>
                    <a:pt x="790" y="414"/>
                    <a:pt x="791" y="413"/>
                  </a:cubicBezTo>
                  <a:cubicBezTo>
                    <a:pt x="791" y="413"/>
                    <a:pt x="791" y="413"/>
                    <a:pt x="791" y="413"/>
                  </a:cubicBezTo>
                  <a:cubicBezTo>
                    <a:pt x="791" y="413"/>
                    <a:pt x="792" y="413"/>
                    <a:pt x="792" y="412"/>
                  </a:cubicBezTo>
                  <a:cubicBezTo>
                    <a:pt x="792" y="412"/>
                    <a:pt x="792" y="412"/>
                    <a:pt x="792" y="412"/>
                  </a:cubicBezTo>
                  <a:cubicBezTo>
                    <a:pt x="793" y="411"/>
                    <a:pt x="794" y="412"/>
                    <a:pt x="795" y="411"/>
                  </a:cubicBezTo>
                  <a:cubicBezTo>
                    <a:pt x="795" y="410"/>
                    <a:pt x="796" y="411"/>
                    <a:pt x="797" y="410"/>
                  </a:cubicBezTo>
                  <a:cubicBezTo>
                    <a:pt x="797" y="410"/>
                    <a:pt x="797" y="410"/>
                    <a:pt x="797" y="410"/>
                  </a:cubicBezTo>
                  <a:cubicBezTo>
                    <a:pt x="797" y="409"/>
                    <a:pt x="798" y="409"/>
                    <a:pt x="798" y="409"/>
                  </a:cubicBezTo>
                  <a:cubicBezTo>
                    <a:pt x="798" y="409"/>
                    <a:pt x="798" y="409"/>
                    <a:pt x="798" y="409"/>
                  </a:cubicBezTo>
                  <a:cubicBezTo>
                    <a:pt x="799" y="408"/>
                    <a:pt x="800" y="408"/>
                    <a:pt x="801" y="407"/>
                  </a:cubicBezTo>
                  <a:cubicBezTo>
                    <a:pt x="801" y="407"/>
                    <a:pt x="801" y="407"/>
                    <a:pt x="801" y="407"/>
                  </a:cubicBezTo>
                  <a:cubicBezTo>
                    <a:pt x="801" y="407"/>
                    <a:pt x="801" y="407"/>
                    <a:pt x="802" y="406"/>
                  </a:cubicBezTo>
                  <a:cubicBezTo>
                    <a:pt x="802" y="406"/>
                    <a:pt x="802" y="406"/>
                    <a:pt x="802" y="406"/>
                  </a:cubicBezTo>
                  <a:cubicBezTo>
                    <a:pt x="803" y="405"/>
                    <a:pt x="804" y="406"/>
                    <a:pt x="804" y="405"/>
                  </a:cubicBezTo>
                  <a:cubicBezTo>
                    <a:pt x="804" y="405"/>
                    <a:pt x="804" y="405"/>
                    <a:pt x="804" y="405"/>
                  </a:cubicBezTo>
                  <a:cubicBezTo>
                    <a:pt x="805" y="405"/>
                    <a:pt x="805" y="404"/>
                    <a:pt x="806" y="404"/>
                  </a:cubicBezTo>
                  <a:cubicBezTo>
                    <a:pt x="806" y="404"/>
                    <a:pt x="806" y="404"/>
                    <a:pt x="806" y="404"/>
                  </a:cubicBezTo>
                  <a:cubicBezTo>
                    <a:pt x="806" y="403"/>
                    <a:pt x="807" y="403"/>
                    <a:pt x="808" y="402"/>
                  </a:cubicBezTo>
                  <a:cubicBezTo>
                    <a:pt x="808" y="402"/>
                    <a:pt x="808" y="402"/>
                    <a:pt x="808" y="402"/>
                  </a:cubicBezTo>
                  <a:cubicBezTo>
                    <a:pt x="808" y="402"/>
                    <a:pt x="809" y="402"/>
                    <a:pt x="809" y="401"/>
                  </a:cubicBezTo>
                  <a:cubicBezTo>
                    <a:pt x="809" y="401"/>
                    <a:pt x="809" y="401"/>
                    <a:pt x="809" y="401"/>
                  </a:cubicBezTo>
                  <a:cubicBezTo>
                    <a:pt x="810" y="400"/>
                    <a:pt x="811" y="401"/>
                    <a:pt x="812" y="400"/>
                  </a:cubicBezTo>
                  <a:cubicBezTo>
                    <a:pt x="812" y="400"/>
                    <a:pt x="812" y="400"/>
                    <a:pt x="812" y="400"/>
                  </a:cubicBezTo>
                  <a:cubicBezTo>
                    <a:pt x="812" y="400"/>
                    <a:pt x="813" y="399"/>
                    <a:pt x="813" y="399"/>
                  </a:cubicBezTo>
                  <a:cubicBezTo>
                    <a:pt x="813" y="398"/>
                    <a:pt x="814" y="398"/>
                    <a:pt x="814" y="398"/>
                  </a:cubicBezTo>
                  <a:cubicBezTo>
                    <a:pt x="814" y="398"/>
                    <a:pt x="814" y="398"/>
                    <a:pt x="814" y="398"/>
                  </a:cubicBezTo>
                  <a:cubicBezTo>
                    <a:pt x="815" y="397"/>
                    <a:pt x="816" y="397"/>
                    <a:pt x="817" y="396"/>
                  </a:cubicBezTo>
                  <a:cubicBezTo>
                    <a:pt x="816" y="396"/>
                    <a:pt x="816" y="396"/>
                    <a:pt x="816" y="396"/>
                  </a:cubicBezTo>
                  <a:cubicBezTo>
                    <a:pt x="817" y="396"/>
                    <a:pt x="817" y="395"/>
                    <a:pt x="818" y="395"/>
                  </a:cubicBezTo>
                  <a:cubicBezTo>
                    <a:pt x="818" y="395"/>
                    <a:pt x="819" y="394"/>
                    <a:pt x="819" y="394"/>
                  </a:cubicBezTo>
                  <a:cubicBezTo>
                    <a:pt x="820" y="393"/>
                    <a:pt x="820" y="393"/>
                    <a:pt x="820" y="393"/>
                  </a:cubicBezTo>
                  <a:cubicBezTo>
                    <a:pt x="820" y="393"/>
                    <a:pt x="820" y="393"/>
                    <a:pt x="820" y="393"/>
                  </a:cubicBezTo>
                  <a:cubicBezTo>
                    <a:pt x="822" y="391"/>
                    <a:pt x="824" y="390"/>
                    <a:pt x="825" y="389"/>
                  </a:cubicBezTo>
                  <a:cubicBezTo>
                    <a:pt x="825" y="389"/>
                    <a:pt x="825" y="389"/>
                    <a:pt x="825" y="389"/>
                  </a:cubicBezTo>
                  <a:cubicBezTo>
                    <a:pt x="826" y="389"/>
                    <a:pt x="826" y="388"/>
                    <a:pt x="826" y="388"/>
                  </a:cubicBezTo>
                  <a:cubicBezTo>
                    <a:pt x="827" y="387"/>
                    <a:pt x="827" y="387"/>
                    <a:pt x="828" y="386"/>
                  </a:cubicBezTo>
                  <a:cubicBezTo>
                    <a:pt x="828" y="386"/>
                    <a:pt x="829" y="386"/>
                    <a:pt x="829" y="385"/>
                  </a:cubicBezTo>
                  <a:cubicBezTo>
                    <a:pt x="829" y="385"/>
                    <a:pt x="830" y="384"/>
                    <a:pt x="830" y="384"/>
                  </a:cubicBezTo>
                  <a:cubicBezTo>
                    <a:pt x="831" y="384"/>
                    <a:pt x="831" y="383"/>
                    <a:pt x="831" y="383"/>
                  </a:cubicBezTo>
                  <a:cubicBezTo>
                    <a:pt x="832" y="382"/>
                    <a:pt x="832" y="382"/>
                    <a:pt x="832" y="381"/>
                  </a:cubicBezTo>
                  <a:cubicBezTo>
                    <a:pt x="833" y="381"/>
                    <a:pt x="833" y="381"/>
                    <a:pt x="834" y="380"/>
                  </a:cubicBezTo>
                  <a:cubicBezTo>
                    <a:pt x="834" y="380"/>
                    <a:pt x="834" y="380"/>
                    <a:pt x="834" y="380"/>
                  </a:cubicBezTo>
                  <a:cubicBezTo>
                    <a:pt x="836" y="378"/>
                    <a:pt x="838" y="376"/>
                    <a:pt x="840" y="373"/>
                  </a:cubicBezTo>
                  <a:cubicBezTo>
                    <a:pt x="840" y="373"/>
                    <a:pt x="840" y="373"/>
                    <a:pt x="840" y="373"/>
                  </a:cubicBezTo>
                  <a:cubicBezTo>
                    <a:pt x="840" y="373"/>
                    <a:pt x="841" y="372"/>
                    <a:pt x="841" y="372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42" y="371"/>
                    <a:pt x="842" y="371"/>
                    <a:pt x="842" y="370"/>
                  </a:cubicBezTo>
                  <a:cubicBezTo>
                    <a:pt x="842" y="371"/>
                    <a:pt x="842" y="371"/>
                    <a:pt x="842" y="371"/>
                  </a:cubicBezTo>
                  <a:cubicBezTo>
                    <a:pt x="843" y="370"/>
                    <a:pt x="843" y="370"/>
                    <a:pt x="844" y="369"/>
                  </a:cubicBezTo>
                  <a:cubicBezTo>
                    <a:pt x="844" y="369"/>
                    <a:pt x="844" y="368"/>
                    <a:pt x="845" y="368"/>
                  </a:cubicBezTo>
                  <a:cubicBezTo>
                    <a:pt x="845" y="368"/>
                    <a:pt x="846" y="367"/>
                    <a:pt x="846" y="367"/>
                  </a:cubicBezTo>
                  <a:cubicBezTo>
                    <a:pt x="847" y="366"/>
                    <a:pt x="847" y="366"/>
                    <a:pt x="847" y="366"/>
                  </a:cubicBezTo>
                  <a:cubicBezTo>
                    <a:pt x="848" y="365"/>
                    <a:pt x="848" y="365"/>
                    <a:pt x="848" y="364"/>
                  </a:cubicBezTo>
                  <a:cubicBezTo>
                    <a:pt x="848" y="364"/>
                    <a:pt x="848" y="364"/>
                    <a:pt x="848" y="364"/>
                  </a:cubicBezTo>
                  <a:cubicBezTo>
                    <a:pt x="850" y="363"/>
                    <a:pt x="851" y="361"/>
                    <a:pt x="852" y="360"/>
                  </a:cubicBezTo>
                  <a:cubicBezTo>
                    <a:pt x="852" y="360"/>
                    <a:pt x="852" y="360"/>
                    <a:pt x="852" y="360"/>
                  </a:cubicBezTo>
                  <a:cubicBezTo>
                    <a:pt x="853" y="359"/>
                    <a:pt x="853" y="359"/>
                    <a:pt x="853" y="358"/>
                  </a:cubicBezTo>
                  <a:cubicBezTo>
                    <a:pt x="854" y="358"/>
                    <a:pt x="854" y="358"/>
                    <a:pt x="854" y="358"/>
                  </a:cubicBezTo>
                  <a:cubicBezTo>
                    <a:pt x="854" y="358"/>
                    <a:pt x="854" y="357"/>
                    <a:pt x="855" y="357"/>
                  </a:cubicBezTo>
                  <a:cubicBezTo>
                    <a:pt x="855" y="357"/>
                    <a:pt x="855" y="356"/>
                    <a:pt x="856" y="356"/>
                  </a:cubicBezTo>
                  <a:cubicBezTo>
                    <a:pt x="856" y="355"/>
                    <a:pt x="857" y="355"/>
                    <a:pt x="857" y="354"/>
                  </a:cubicBezTo>
                  <a:cubicBezTo>
                    <a:pt x="858" y="354"/>
                    <a:pt x="858" y="354"/>
                    <a:pt x="858" y="353"/>
                  </a:cubicBezTo>
                  <a:cubicBezTo>
                    <a:pt x="858" y="353"/>
                    <a:pt x="858" y="353"/>
                    <a:pt x="858" y="353"/>
                  </a:cubicBezTo>
                  <a:cubicBezTo>
                    <a:pt x="859" y="352"/>
                    <a:pt x="860" y="351"/>
                    <a:pt x="861" y="350"/>
                  </a:cubicBezTo>
                  <a:cubicBezTo>
                    <a:pt x="861" y="350"/>
                    <a:pt x="861" y="350"/>
                    <a:pt x="861" y="350"/>
                  </a:cubicBezTo>
                  <a:cubicBezTo>
                    <a:pt x="861" y="349"/>
                    <a:pt x="862" y="349"/>
                    <a:pt x="862" y="348"/>
                  </a:cubicBezTo>
                  <a:cubicBezTo>
                    <a:pt x="862" y="348"/>
                    <a:pt x="863" y="348"/>
                    <a:pt x="863" y="347"/>
                  </a:cubicBezTo>
                  <a:cubicBezTo>
                    <a:pt x="863" y="347"/>
                    <a:pt x="863" y="347"/>
                    <a:pt x="863" y="347"/>
                  </a:cubicBezTo>
                  <a:cubicBezTo>
                    <a:pt x="864" y="347"/>
                    <a:pt x="864" y="345"/>
                    <a:pt x="865" y="345"/>
                  </a:cubicBezTo>
                  <a:cubicBezTo>
                    <a:pt x="865" y="345"/>
                    <a:pt x="865" y="345"/>
                    <a:pt x="865" y="345"/>
                  </a:cubicBezTo>
                  <a:cubicBezTo>
                    <a:pt x="865" y="344"/>
                    <a:pt x="865" y="344"/>
                    <a:pt x="866" y="343"/>
                  </a:cubicBezTo>
                  <a:cubicBezTo>
                    <a:pt x="866" y="343"/>
                    <a:pt x="867" y="343"/>
                    <a:pt x="867" y="342"/>
                  </a:cubicBezTo>
                  <a:cubicBezTo>
                    <a:pt x="867" y="342"/>
                    <a:pt x="867" y="342"/>
                    <a:pt x="867" y="342"/>
                  </a:cubicBezTo>
                  <a:cubicBezTo>
                    <a:pt x="868" y="342"/>
                    <a:pt x="867" y="341"/>
                    <a:pt x="868" y="340"/>
                  </a:cubicBezTo>
                  <a:cubicBezTo>
                    <a:pt x="869" y="339"/>
                    <a:pt x="869" y="338"/>
                    <a:pt x="869" y="337"/>
                  </a:cubicBezTo>
                  <a:cubicBezTo>
                    <a:pt x="869" y="337"/>
                    <a:pt x="869" y="337"/>
                    <a:pt x="869" y="337"/>
                  </a:cubicBezTo>
                  <a:cubicBezTo>
                    <a:pt x="870" y="337"/>
                    <a:pt x="870" y="337"/>
                    <a:pt x="871" y="336"/>
                  </a:cubicBezTo>
                  <a:cubicBezTo>
                    <a:pt x="870" y="336"/>
                    <a:pt x="870" y="336"/>
                    <a:pt x="870" y="336"/>
                  </a:cubicBezTo>
                  <a:cubicBezTo>
                    <a:pt x="871" y="336"/>
                    <a:pt x="871" y="334"/>
                    <a:pt x="872" y="334"/>
                  </a:cubicBezTo>
                  <a:cubicBezTo>
                    <a:pt x="873" y="333"/>
                    <a:pt x="872" y="332"/>
                    <a:pt x="873" y="331"/>
                  </a:cubicBezTo>
                  <a:cubicBezTo>
                    <a:pt x="873" y="331"/>
                    <a:pt x="873" y="331"/>
                    <a:pt x="873" y="331"/>
                  </a:cubicBezTo>
                  <a:cubicBezTo>
                    <a:pt x="874" y="331"/>
                    <a:pt x="874" y="329"/>
                    <a:pt x="874" y="329"/>
                  </a:cubicBezTo>
                  <a:cubicBezTo>
                    <a:pt x="874" y="329"/>
                    <a:pt x="874" y="329"/>
                    <a:pt x="874" y="329"/>
                  </a:cubicBezTo>
                  <a:cubicBezTo>
                    <a:pt x="875" y="328"/>
                    <a:pt x="875" y="327"/>
                    <a:pt x="876" y="326"/>
                  </a:cubicBezTo>
                  <a:cubicBezTo>
                    <a:pt x="876" y="326"/>
                    <a:pt x="876" y="326"/>
                    <a:pt x="876" y="326"/>
                  </a:cubicBezTo>
                  <a:cubicBezTo>
                    <a:pt x="876" y="326"/>
                    <a:pt x="876" y="325"/>
                    <a:pt x="877" y="324"/>
                  </a:cubicBezTo>
                  <a:cubicBezTo>
                    <a:pt x="877" y="323"/>
                    <a:pt x="877" y="322"/>
                    <a:pt x="878" y="321"/>
                  </a:cubicBezTo>
                  <a:cubicBezTo>
                    <a:pt x="879" y="320"/>
                    <a:pt x="878" y="319"/>
                    <a:pt x="879" y="318"/>
                  </a:cubicBezTo>
                  <a:cubicBezTo>
                    <a:pt x="879" y="318"/>
                    <a:pt x="879" y="318"/>
                    <a:pt x="879" y="318"/>
                  </a:cubicBezTo>
                  <a:cubicBezTo>
                    <a:pt x="880" y="317"/>
                    <a:pt x="880" y="316"/>
                    <a:pt x="880" y="315"/>
                  </a:cubicBezTo>
                  <a:cubicBezTo>
                    <a:pt x="882" y="314"/>
                    <a:pt x="881" y="313"/>
                    <a:pt x="882" y="312"/>
                  </a:cubicBezTo>
                  <a:cubicBezTo>
                    <a:pt x="882" y="312"/>
                    <a:pt x="882" y="312"/>
                    <a:pt x="882" y="312"/>
                  </a:cubicBezTo>
                  <a:cubicBezTo>
                    <a:pt x="883" y="310"/>
                    <a:pt x="882" y="308"/>
                    <a:pt x="883" y="307"/>
                  </a:cubicBezTo>
                  <a:cubicBezTo>
                    <a:pt x="884" y="303"/>
                    <a:pt x="884" y="299"/>
                    <a:pt x="883" y="294"/>
                  </a:cubicBezTo>
                  <a:cubicBezTo>
                    <a:pt x="882" y="294"/>
                    <a:pt x="882" y="293"/>
                    <a:pt x="882" y="292"/>
                  </a:cubicBezTo>
                  <a:cubicBezTo>
                    <a:pt x="882" y="292"/>
                    <a:pt x="882" y="292"/>
                    <a:pt x="882" y="292"/>
                  </a:cubicBezTo>
                  <a:cubicBezTo>
                    <a:pt x="881" y="292"/>
                    <a:pt x="881" y="291"/>
                    <a:pt x="880" y="291"/>
                  </a:cubicBezTo>
                  <a:cubicBezTo>
                    <a:pt x="880" y="290"/>
                    <a:pt x="880" y="290"/>
                    <a:pt x="879" y="290"/>
                  </a:cubicBezTo>
                  <a:cubicBezTo>
                    <a:pt x="879" y="290"/>
                    <a:pt x="879" y="290"/>
                    <a:pt x="879" y="290"/>
                  </a:cubicBezTo>
                  <a:cubicBezTo>
                    <a:pt x="879" y="289"/>
                    <a:pt x="877" y="289"/>
                    <a:pt x="877" y="288"/>
                  </a:cubicBezTo>
                  <a:cubicBezTo>
                    <a:pt x="875" y="287"/>
                    <a:pt x="873" y="287"/>
                    <a:pt x="871" y="288"/>
                  </a:cubicBezTo>
                  <a:cubicBezTo>
                    <a:pt x="870" y="289"/>
                    <a:pt x="869" y="289"/>
                    <a:pt x="868" y="290"/>
                  </a:cubicBezTo>
                  <a:cubicBezTo>
                    <a:pt x="868" y="290"/>
                    <a:pt x="868" y="290"/>
                    <a:pt x="868" y="290"/>
                  </a:cubicBezTo>
                  <a:cubicBezTo>
                    <a:pt x="868" y="290"/>
                    <a:pt x="867" y="290"/>
                    <a:pt x="867" y="291"/>
                  </a:cubicBezTo>
                  <a:cubicBezTo>
                    <a:pt x="867" y="291"/>
                    <a:pt x="867" y="291"/>
                    <a:pt x="867" y="291"/>
                  </a:cubicBezTo>
                  <a:cubicBezTo>
                    <a:pt x="866" y="292"/>
                    <a:pt x="865" y="291"/>
                    <a:pt x="865" y="292"/>
                  </a:cubicBezTo>
                  <a:cubicBezTo>
                    <a:pt x="865" y="292"/>
                    <a:pt x="865" y="292"/>
                    <a:pt x="865" y="292"/>
                  </a:cubicBezTo>
                  <a:cubicBezTo>
                    <a:pt x="864" y="292"/>
                    <a:pt x="864" y="293"/>
                    <a:pt x="863" y="293"/>
                  </a:cubicBezTo>
                  <a:cubicBezTo>
                    <a:pt x="863" y="294"/>
                    <a:pt x="862" y="294"/>
                    <a:pt x="862" y="295"/>
                  </a:cubicBezTo>
                  <a:cubicBezTo>
                    <a:pt x="862" y="294"/>
                    <a:pt x="862" y="294"/>
                    <a:pt x="862" y="294"/>
                  </a:cubicBezTo>
                  <a:cubicBezTo>
                    <a:pt x="862" y="295"/>
                    <a:pt x="861" y="295"/>
                    <a:pt x="861" y="296"/>
                  </a:cubicBezTo>
                  <a:cubicBezTo>
                    <a:pt x="861" y="296"/>
                    <a:pt x="861" y="296"/>
                    <a:pt x="861" y="296"/>
                  </a:cubicBezTo>
                  <a:cubicBezTo>
                    <a:pt x="860" y="297"/>
                    <a:pt x="858" y="297"/>
                    <a:pt x="857" y="298"/>
                  </a:cubicBezTo>
                  <a:cubicBezTo>
                    <a:pt x="857" y="298"/>
                    <a:pt x="857" y="298"/>
                    <a:pt x="857" y="298"/>
                  </a:cubicBezTo>
                  <a:cubicBezTo>
                    <a:pt x="857" y="299"/>
                    <a:pt x="856" y="299"/>
                    <a:pt x="856" y="299"/>
                  </a:cubicBezTo>
                  <a:cubicBezTo>
                    <a:pt x="855" y="300"/>
                    <a:pt x="855" y="300"/>
                    <a:pt x="855" y="301"/>
                  </a:cubicBezTo>
                  <a:cubicBezTo>
                    <a:pt x="854" y="301"/>
                    <a:pt x="854" y="301"/>
                    <a:pt x="853" y="302"/>
                  </a:cubicBezTo>
                  <a:cubicBezTo>
                    <a:pt x="853" y="302"/>
                    <a:pt x="853" y="302"/>
                    <a:pt x="853" y="302"/>
                  </a:cubicBezTo>
                  <a:cubicBezTo>
                    <a:pt x="852" y="303"/>
                    <a:pt x="851" y="303"/>
                    <a:pt x="850" y="304"/>
                  </a:cubicBezTo>
                  <a:cubicBezTo>
                    <a:pt x="850" y="304"/>
                    <a:pt x="850" y="304"/>
                    <a:pt x="850" y="304"/>
                  </a:cubicBezTo>
                  <a:cubicBezTo>
                    <a:pt x="849" y="305"/>
                    <a:pt x="849" y="305"/>
                    <a:pt x="849" y="306"/>
                  </a:cubicBezTo>
                  <a:cubicBezTo>
                    <a:pt x="848" y="306"/>
                    <a:pt x="848" y="306"/>
                    <a:pt x="847" y="307"/>
                  </a:cubicBezTo>
                  <a:cubicBezTo>
                    <a:pt x="847" y="307"/>
                    <a:pt x="847" y="308"/>
                    <a:pt x="846" y="308"/>
                  </a:cubicBezTo>
                  <a:cubicBezTo>
                    <a:pt x="846" y="308"/>
                    <a:pt x="845" y="309"/>
                    <a:pt x="845" y="309"/>
                  </a:cubicBezTo>
                  <a:cubicBezTo>
                    <a:pt x="845" y="309"/>
                    <a:pt x="845" y="309"/>
                    <a:pt x="845" y="309"/>
                  </a:cubicBezTo>
                  <a:cubicBezTo>
                    <a:pt x="844" y="310"/>
                    <a:pt x="843" y="310"/>
                    <a:pt x="843" y="311"/>
                  </a:cubicBezTo>
                  <a:cubicBezTo>
                    <a:pt x="843" y="311"/>
                    <a:pt x="843" y="311"/>
                    <a:pt x="843" y="311"/>
                  </a:cubicBezTo>
                  <a:cubicBezTo>
                    <a:pt x="842" y="311"/>
                    <a:pt x="842" y="311"/>
                    <a:pt x="841" y="312"/>
                  </a:cubicBezTo>
                  <a:cubicBezTo>
                    <a:pt x="841" y="312"/>
                    <a:pt x="840" y="312"/>
                    <a:pt x="840" y="313"/>
                  </a:cubicBezTo>
                  <a:cubicBezTo>
                    <a:pt x="840" y="313"/>
                    <a:pt x="839" y="314"/>
                    <a:pt x="839" y="314"/>
                  </a:cubicBezTo>
                  <a:cubicBezTo>
                    <a:pt x="839" y="314"/>
                    <a:pt x="839" y="314"/>
                    <a:pt x="839" y="314"/>
                  </a:cubicBezTo>
                  <a:cubicBezTo>
                    <a:pt x="838" y="315"/>
                    <a:pt x="836" y="316"/>
                    <a:pt x="835" y="317"/>
                  </a:cubicBezTo>
                  <a:cubicBezTo>
                    <a:pt x="835" y="317"/>
                    <a:pt x="835" y="317"/>
                    <a:pt x="835" y="317"/>
                  </a:cubicBezTo>
                  <a:cubicBezTo>
                    <a:pt x="835" y="317"/>
                    <a:pt x="834" y="317"/>
                    <a:pt x="834" y="318"/>
                  </a:cubicBezTo>
                  <a:cubicBezTo>
                    <a:pt x="833" y="318"/>
                    <a:pt x="833" y="319"/>
                    <a:pt x="833" y="319"/>
                  </a:cubicBezTo>
                  <a:cubicBezTo>
                    <a:pt x="832" y="319"/>
                    <a:pt x="832" y="320"/>
                    <a:pt x="831" y="320"/>
                  </a:cubicBezTo>
                  <a:cubicBezTo>
                    <a:pt x="831" y="321"/>
                    <a:pt x="831" y="321"/>
                    <a:pt x="830" y="321"/>
                  </a:cubicBezTo>
                  <a:cubicBezTo>
                    <a:pt x="830" y="321"/>
                    <a:pt x="830" y="321"/>
                    <a:pt x="830" y="321"/>
                  </a:cubicBezTo>
                  <a:cubicBezTo>
                    <a:pt x="828" y="323"/>
                    <a:pt x="826" y="325"/>
                    <a:pt x="824" y="327"/>
                  </a:cubicBezTo>
                  <a:cubicBezTo>
                    <a:pt x="824" y="326"/>
                    <a:pt x="824" y="326"/>
                    <a:pt x="824" y="326"/>
                  </a:cubicBezTo>
                  <a:cubicBezTo>
                    <a:pt x="824" y="327"/>
                    <a:pt x="823" y="327"/>
                    <a:pt x="823" y="328"/>
                  </a:cubicBezTo>
                  <a:cubicBezTo>
                    <a:pt x="822" y="328"/>
                    <a:pt x="822" y="328"/>
                    <a:pt x="822" y="329"/>
                  </a:cubicBezTo>
                  <a:cubicBezTo>
                    <a:pt x="821" y="329"/>
                    <a:pt x="821" y="330"/>
                    <a:pt x="820" y="330"/>
                  </a:cubicBezTo>
                  <a:cubicBezTo>
                    <a:pt x="820" y="330"/>
                    <a:pt x="820" y="331"/>
                    <a:pt x="819" y="331"/>
                  </a:cubicBezTo>
                  <a:cubicBezTo>
                    <a:pt x="819" y="332"/>
                    <a:pt x="818" y="332"/>
                    <a:pt x="818" y="333"/>
                  </a:cubicBezTo>
                  <a:cubicBezTo>
                    <a:pt x="818" y="333"/>
                    <a:pt x="818" y="333"/>
                    <a:pt x="818" y="333"/>
                  </a:cubicBezTo>
                  <a:cubicBezTo>
                    <a:pt x="816" y="335"/>
                    <a:pt x="814" y="336"/>
                    <a:pt x="813" y="339"/>
                  </a:cubicBezTo>
                  <a:cubicBezTo>
                    <a:pt x="813" y="339"/>
                    <a:pt x="813" y="339"/>
                    <a:pt x="813" y="339"/>
                  </a:cubicBezTo>
                  <a:cubicBezTo>
                    <a:pt x="813" y="339"/>
                    <a:pt x="812" y="339"/>
                    <a:pt x="812" y="340"/>
                  </a:cubicBezTo>
                  <a:cubicBezTo>
                    <a:pt x="811" y="340"/>
                    <a:pt x="811" y="341"/>
                    <a:pt x="811" y="341"/>
                  </a:cubicBezTo>
                  <a:cubicBezTo>
                    <a:pt x="810" y="341"/>
                    <a:pt x="810" y="342"/>
                    <a:pt x="809" y="342"/>
                  </a:cubicBezTo>
                  <a:cubicBezTo>
                    <a:pt x="809" y="343"/>
                    <a:pt x="808" y="343"/>
                    <a:pt x="808" y="344"/>
                  </a:cubicBezTo>
                  <a:cubicBezTo>
                    <a:pt x="808" y="344"/>
                    <a:pt x="808" y="344"/>
                    <a:pt x="808" y="344"/>
                  </a:cubicBezTo>
                  <a:cubicBezTo>
                    <a:pt x="807" y="345"/>
                    <a:pt x="806" y="347"/>
                    <a:pt x="804" y="348"/>
                  </a:cubicBezTo>
                  <a:cubicBezTo>
                    <a:pt x="804" y="348"/>
                    <a:pt x="804" y="348"/>
                    <a:pt x="804" y="348"/>
                  </a:cubicBezTo>
                  <a:cubicBezTo>
                    <a:pt x="804" y="349"/>
                    <a:pt x="804" y="349"/>
                    <a:pt x="803" y="350"/>
                  </a:cubicBezTo>
                  <a:cubicBezTo>
                    <a:pt x="803" y="350"/>
                    <a:pt x="803" y="350"/>
                    <a:pt x="803" y="350"/>
                  </a:cubicBezTo>
                  <a:cubicBezTo>
                    <a:pt x="803" y="350"/>
                    <a:pt x="802" y="350"/>
                    <a:pt x="802" y="351"/>
                  </a:cubicBezTo>
                  <a:cubicBezTo>
                    <a:pt x="802" y="351"/>
                    <a:pt x="802" y="351"/>
                    <a:pt x="802" y="351"/>
                  </a:cubicBezTo>
                  <a:cubicBezTo>
                    <a:pt x="802" y="351"/>
                    <a:pt x="801" y="352"/>
                    <a:pt x="801" y="352"/>
                  </a:cubicBezTo>
                  <a:cubicBezTo>
                    <a:pt x="800" y="353"/>
                    <a:pt x="800" y="353"/>
                    <a:pt x="799" y="353"/>
                  </a:cubicBezTo>
                  <a:cubicBezTo>
                    <a:pt x="799" y="354"/>
                    <a:pt x="799" y="354"/>
                    <a:pt x="798" y="355"/>
                  </a:cubicBezTo>
                  <a:cubicBezTo>
                    <a:pt x="798" y="355"/>
                    <a:pt x="798" y="355"/>
                    <a:pt x="798" y="355"/>
                  </a:cubicBezTo>
                  <a:cubicBezTo>
                    <a:pt x="798" y="355"/>
                    <a:pt x="797" y="355"/>
                    <a:pt x="797" y="356"/>
                  </a:cubicBezTo>
                  <a:cubicBezTo>
                    <a:pt x="797" y="356"/>
                    <a:pt x="797" y="356"/>
                    <a:pt x="797" y="356"/>
                  </a:cubicBezTo>
                  <a:cubicBezTo>
                    <a:pt x="795" y="357"/>
                    <a:pt x="794" y="358"/>
                    <a:pt x="792" y="360"/>
                  </a:cubicBezTo>
                  <a:cubicBezTo>
                    <a:pt x="792" y="360"/>
                    <a:pt x="792" y="360"/>
                    <a:pt x="792" y="360"/>
                  </a:cubicBezTo>
                  <a:cubicBezTo>
                    <a:pt x="792" y="360"/>
                    <a:pt x="791" y="360"/>
                    <a:pt x="791" y="361"/>
                  </a:cubicBezTo>
                  <a:cubicBezTo>
                    <a:pt x="790" y="361"/>
                    <a:pt x="790" y="362"/>
                    <a:pt x="790" y="362"/>
                  </a:cubicBezTo>
                  <a:cubicBezTo>
                    <a:pt x="790" y="362"/>
                    <a:pt x="790" y="362"/>
                    <a:pt x="790" y="362"/>
                  </a:cubicBezTo>
                  <a:cubicBezTo>
                    <a:pt x="789" y="363"/>
                    <a:pt x="788" y="362"/>
                    <a:pt x="787" y="363"/>
                  </a:cubicBezTo>
                  <a:cubicBezTo>
                    <a:pt x="787" y="363"/>
                    <a:pt x="787" y="363"/>
                    <a:pt x="787" y="363"/>
                  </a:cubicBezTo>
                  <a:cubicBezTo>
                    <a:pt x="787" y="364"/>
                    <a:pt x="786" y="364"/>
                    <a:pt x="786" y="364"/>
                  </a:cubicBezTo>
                  <a:cubicBezTo>
                    <a:pt x="786" y="365"/>
                    <a:pt x="785" y="365"/>
                    <a:pt x="785" y="366"/>
                  </a:cubicBezTo>
                  <a:cubicBezTo>
                    <a:pt x="785" y="366"/>
                    <a:pt x="785" y="366"/>
                    <a:pt x="785" y="366"/>
                  </a:cubicBezTo>
                  <a:cubicBezTo>
                    <a:pt x="784" y="366"/>
                    <a:pt x="783" y="366"/>
                    <a:pt x="782" y="367"/>
                  </a:cubicBezTo>
                  <a:cubicBezTo>
                    <a:pt x="782" y="367"/>
                    <a:pt x="782" y="367"/>
                    <a:pt x="782" y="367"/>
                  </a:cubicBezTo>
                  <a:cubicBezTo>
                    <a:pt x="782" y="367"/>
                    <a:pt x="781" y="368"/>
                    <a:pt x="781" y="368"/>
                  </a:cubicBezTo>
                  <a:cubicBezTo>
                    <a:pt x="781" y="368"/>
                    <a:pt x="781" y="368"/>
                    <a:pt x="781" y="368"/>
                  </a:cubicBezTo>
                  <a:cubicBezTo>
                    <a:pt x="780" y="369"/>
                    <a:pt x="779" y="369"/>
                    <a:pt x="779" y="369"/>
                  </a:cubicBezTo>
                  <a:cubicBezTo>
                    <a:pt x="779" y="369"/>
                    <a:pt x="779" y="369"/>
                    <a:pt x="779" y="369"/>
                  </a:cubicBezTo>
                  <a:cubicBezTo>
                    <a:pt x="778" y="370"/>
                    <a:pt x="778" y="370"/>
                    <a:pt x="777" y="371"/>
                  </a:cubicBezTo>
                  <a:cubicBezTo>
                    <a:pt x="777" y="371"/>
                    <a:pt x="776" y="371"/>
                    <a:pt x="775" y="372"/>
                  </a:cubicBezTo>
                  <a:cubicBezTo>
                    <a:pt x="775" y="372"/>
                    <a:pt x="775" y="372"/>
                    <a:pt x="775" y="372"/>
                  </a:cubicBezTo>
                  <a:cubicBezTo>
                    <a:pt x="775" y="372"/>
                    <a:pt x="774" y="373"/>
                    <a:pt x="774" y="373"/>
                  </a:cubicBezTo>
                  <a:cubicBezTo>
                    <a:pt x="773" y="374"/>
                    <a:pt x="772" y="373"/>
                    <a:pt x="771" y="374"/>
                  </a:cubicBezTo>
                  <a:cubicBezTo>
                    <a:pt x="771" y="374"/>
                    <a:pt x="771" y="374"/>
                    <a:pt x="771" y="374"/>
                  </a:cubicBezTo>
                  <a:cubicBezTo>
                    <a:pt x="771" y="375"/>
                    <a:pt x="770" y="375"/>
                    <a:pt x="770" y="375"/>
                  </a:cubicBezTo>
                  <a:cubicBezTo>
                    <a:pt x="769" y="376"/>
                    <a:pt x="768" y="376"/>
                    <a:pt x="768" y="377"/>
                  </a:cubicBezTo>
                  <a:cubicBezTo>
                    <a:pt x="768" y="377"/>
                    <a:pt x="768" y="377"/>
                    <a:pt x="768" y="377"/>
                  </a:cubicBezTo>
                  <a:cubicBezTo>
                    <a:pt x="767" y="377"/>
                    <a:pt x="767" y="377"/>
                    <a:pt x="766" y="378"/>
                  </a:cubicBezTo>
                  <a:cubicBezTo>
                    <a:pt x="766" y="378"/>
                    <a:pt x="766" y="378"/>
                    <a:pt x="766" y="378"/>
                  </a:cubicBezTo>
                  <a:cubicBezTo>
                    <a:pt x="766" y="379"/>
                    <a:pt x="765" y="378"/>
                    <a:pt x="764" y="379"/>
                  </a:cubicBezTo>
                  <a:cubicBezTo>
                    <a:pt x="764" y="379"/>
                    <a:pt x="764" y="379"/>
                    <a:pt x="764" y="379"/>
                  </a:cubicBezTo>
                  <a:cubicBezTo>
                    <a:pt x="763" y="379"/>
                    <a:pt x="763" y="380"/>
                    <a:pt x="763" y="380"/>
                  </a:cubicBezTo>
                  <a:cubicBezTo>
                    <a:pt x="763" y="380"/>
                    <a:pt x="763" y="380"/>
                    <a:pt x="763" y="380"/>
                  </a:cubicBezTo>
                  <a:cubicBezTo>
                    <a:pt x="762" y="381"/>
                    <a:pt x="761" y="381"/>
                    <a:pt x="760" y="382"/>
                  </a:cubicBezTo>
                  <a:cubicBezTo>
                    <a:pt x="760" y="382"/>
                    <a:pt x="760" y="382"/>
                    <a:pt x="760" y="382"/>
                  </a:cubicBezTo>
                  <a:cubicBezTo>
                    <a:pt x="760" y="382"/>
                    <a:pt x="759" y="382"/>
                    <a:pt x="759" y="383"/>
                  </a:cubicBezTo>
                  <a:cubicBezTo>
                    <a:pt x="759" y="383"/>
                    <a:pt x="759" y="383"/>
                    <a:pt x="759" y="383"/>
                  </a:cubicBezTo>
                  <a:cubicBezTo>
                    <a:pt x="758" y="384"/>
                    <a:pt x="757" y="383"/>
                    <a:pt x="757" y="384"/>
                  </a:cubicBezTo>
                  <a:cubicBezTo>
                    <a:pt x="756" y="385"/>
                    <a:pt x="755" y="385"/>
                    <a:pt x="754" y="385"/>
                  </a:cubicBezTo>
                  <a:cubicBezTo>
                    <a:pt x="754" y="385"/>
                    <a:pt x="754" y="385"/>
                    <a:pt x="754" y="385"/>
                  </a:cubicBezTo>
                  <a:cubicBezTo>
                    <a:pt x="754" y="386"/>
                    <a:pt x="753" y="386"/>
                    <a:pt x="753" y="386"/>
                  </a:cubicBezTo>
                  <a:cubicBezTo>
                    <a:pt x="753" y="386"/>
                    <a:pt x="753" y="386"/>
                    <a:pt x="753" y="386"/>
                  </a:cubicBezTo>
                  <a:cubicBezTo>
                    <a:pt x="752" y="387"/>
                    <a:pt x="751" y="387"/>
                    <a:pt x="750" y="388"/>
                  </a:cubicBezTo>
                  <a:cubicBezTo>
                    <a:pt x="750" y="388"/>
                    <a:pt x="749" y="388"/>
                    <a:pt x="748" y="389"/>
                  </a:cubicBezTo>
                  <a:cubicBezTo>
                    <a:pt x="748" y="389"/>
                    <a:pt x="748" y="389"/>
                    <a:pt x="748" y="389"/>
                  </a:cubicBezTo>
                  <a:cubicBezTo>
                    <a:pt x="748" y="389"/>
                    <a:pt x="747" y="390"/>
                    <a:pt x="747" y="390"/>
                  </a:cubicBezTo>
                  <a:cubicBezTo>
                    <a:pt x="747" y="390"/>
                    <a:pt x="747" y="390"/>
                    <a:pt x="747" y="390"/>
                  </a:cubicBezTo>
                  <a:cubicBezTo>
                    <a:pt x="746" y="391"/>
                    <a:pt x="745" y="391"/>
                    <a:pt x="744" y="392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744" y="392"/>
                    <a:pt x="744" y="392"/>
                    <a:pt x="743" y="393"/>
                  </a:cubicBezTo>
                  <a:cubicBezTo>
                    <a:pt x="743" y="393"/>
                    <a:pt x="743" y="393"/>
                    <a:pt x="743" y="393"/>
                  </a:cubicBezTo>
                  <a:cubicBezTo>
                    <a:pt x="742" y="393"/>
                    <a:pt x="741" y="393"/>
                    <a:pt x="741" y="394"/>
                  </a:cubicBezTo>
                  <a:cubicBezTo>
                    <a:pt x="740" y="395"/>
                    <a:pt x="739" y="394"/>
                    <a:pt x="738" y="395"/>
                  </a:cubicBezTo>
                  <a:cubicBezTo>
                    <a:pt x="738" y="395"/>
                    <a:pt x="738" y="395"/>
                    <a:pt x="738" y="395"/>
                  </a:cubicBezTo>
                  <a:cubicBezTo>
                    <a:pt x="738" y="395"/>
                    <a:pt x="737" y="396"/>
                    <a:pt x="737" y="396"/>
                  </a:cubicBezTo>
                  <a:cubicBezTo>
                    <a:pt x="737" y="396"/>
                    <a:pt x="737" y="396"/>
                    <a:pt x="737" y="396"/>
                  </a:cubicBezTo>
                  <a:cubicBezTo>
                    <a:pt x="736" y="397"/>
                    <a:pt x="735" y="397"/>
                    <a:pt x="734" y="398"/>
                  </a:cubicBezTo>
                  <a:cubicBezTo>
                    <a:pt x="735" y="398"/>
                    <a:pt x="735" y="398"/>
                    <a:pt x="735" y="398"/>
                  </a:cubicBezTo>
                  <a:cubicBezTo>
                    <a:pt x="734" y="398"/>
                    <a:pt x="734" y="398"/>
                    <a:pt x="733" y="399"/>
                  </a:cubicBezTo>
                  <a:cubicBezTo>
                    <a:pt x="733" y="399"/>
                    <a:pt x="733" y="399"/>
                    <a:pt x="733" y="399"/>
                  </a:cubicBezTo>
                  <a:cubicBezTo>
                    <a:pt x="733" y="400"/>
                    <a:pt x="731" y="399"/>
                    <a:pt x="731" y="400"/>
                  </a:cubicBezTo>
                  <a:cubicBezTo>
                    <a:pt x="731" y="400"/>
                    <a:pt x="731" y="400"/>
                    <a:pt x="731" y="400"/>
                  </a:cubicBezTo>
                  <a:cubicBezTo>
                    <a:pt x="730" y="400"/>
                    <a:pt x="730" y="401"/>
                    <a:pt x="730" y="401"/>
                  </a:cubicBezTo>
                  <a:cubicBezTo>
                    <a:pt x="729" y="401"/>
                    <a:pt x="729" y="401"/>
                    <a:pt x="729" y="401"/>
                  </a:cubicBezTo>
                  <a:cubicBezTo>
                    <a:pt x="729" y="402"/>
                    <a:pt x="728" y="402"/>
                    <a:pt x="727" y="403"/>
                  </a:cubicBezTo>
                  <a:cubicBezTo>
                    <a:pt x="727" y="402"/>
                    <a:pt x="727" y="402"/>
                    <a:pt x="727" y="402"/>
                  </a:cubicBezTo>
                  <a:cubicBezTo>
                    <a:pt x="727" y="403"/>
                    <a:pt x="726" y="403"/>
                    <a:pt x="726" y="404"/>
                  </a:cubicBezTo>
                  <a:cubicBezTo>
                    <a:pt x="726" y="404"/>
                    <a:pt x="726" y="404"/>
                    <a:pt x="726" y="404"/>
                  </a:cubicBezTo>
                  <a:cubicBezTo>
                    <a:pt x="725" y="404"/>
                    <a:pt x="724" y="404"/>
                    <a:pt x="723" y="405"/>
                  </a:cubicBezTo>
                  <a:cubicBezTo>
                    <a:pt x="724" y="405"/>
                    <a:pt x="724" y="405"/>
                    <a:pt x="724" y="405"/>
                  </a:cubicBezTo>
                  <a:cubicBezTo>
                    <a:pt x="723" y="405"/>
                    <a:pt x="723" y="406"/>
                    <a:pt x="722" y="406"/>
                  </a:cubicBezTo>
                  <a:cubicBezTo>
                    <a:pt x="722" y="406"/>
                    <a:pt x="722" y="406"/>
                    <a:pt x="722" y="406"/>
                  </a:cubicBezTo>
                  <a:cubicBezTo>
                    <a:pt x="722" y="407"/>
                    <a:pt x="720" y="407"/>
                    <a:pt x="720" y="407"/>
                  </a:cubicBezTo>
                  <a:cubicBezTo>
                    <a:pt x="720" y="407"/>
                    <a:pt x="720" y="407"/>
                    <a:pt x="720" y="407"/>
                  </a:cubicBezTo>
                  <a:cubicBezTo>
                    <a:pt x="719" y="408"/>
                    <a:pt x="719" y="408"/>
                    <a:pt x="718" y="408"/>
                  </a:cubicBezTo>
                  <a:cubicBezTo>
                    <a:pt x="718" y="409"/>
                    <a:pt x="718" y="409"/>
                    <a:pt x="718" y="409"/>
                  </a:cubicBezTo>
                  <a:cubicBezTo>
                    <a:pt x="718" y="409"/>
                    <a:pt x="717" y="409"/>
                    <a:pt x="716" y="410"/>
                  </a:cubicBezTo>
                  <a:cubicBezTo>
                    <a:pt x="716" y="410"/>
                    <a:pt x="716" y="410"/>
                    <a:pt x="716" y="410"/>
                  </a:cubicBezTo>
                  <a:cubicBezTo>
                    <a:pt x="716" y="410"/>
                    <a:pt x="715" y="411"/>
                    <a:pt x="715" y="411"/>
                  </a:cubicBezTo>
                  <a:cubicBezTo>
                    <a:pt x="715" y="411"/>
                    <a:pt x="715" y="411"/>
                    <a:pt x="715" y="411"/>
                  </a:cubicBezTo>
                  <a:cubicBezTo>
                    <a:pt x="714" y="412"/>
                    <a:pt x="713" y="412"/>
                    <a:pt x="712" y="412"/>
                  </a:cubicBezTo>
                  <a:cubicBezTo>
                    <a:pt x="711" y="413"/>
                    <a:pt x="710" y="414"/>
                    <a:pt x="709" y="415"/>
                  </a:cubicBezTo>
                  <a:cubicBezTo>
                    <a:pt x="709" y="415"/>
                    <a:pt x="709" y="415"/>
                    <a:pt x="709" y="415"/>
                  </a:cubicBezTo>
                  <a:cubicBezTo>
                    <a:pt x="708" y="415"/>
                    <a:pt x="707" y="415"/>
                    <a:pt x="706" y="416"/>
                  </a:cubicBezTo>
                  <a:cubicBezTo>
                    <a:pt x="706" y="416"/>
                    <a:pt x="706" y="416"/>
                    <a:pt x="706" y="416"/>
                  </a:cubicBezTo>
                  <a:cubicBezTo>
                    <a:pt x="706" y="416"/>
                    <a:pt x="705" y="417"/>
                    <a:pt x="705" y="417"/>
                  </a:cubicBezTo>
                  <a:cubicBezTo>
                    <a:pt x="705" y="417"/>
                    <a:pt x="705" y="417"/>
                    <a:pt x="705" y="417"/>
                  </a:cubicBezTo>
                  <a:cubicBezTo>
                    <a:pt x="704" y="418"/>
                    <a:pt x="703" y="418"/>
                    <a:pt x="703" y="418"/>
                  </a:cubicBezTo>
                  <a:cubicBezTo>
                    <a:pt x="702" y="419"/>
                    <a:pt x="701" y="419"/>
                    <a:pt x="700" y="420"/>
                  </a:cubicBezTo>
                  <a:cubicBezTo>
                    <a:pt x="698" y="423"/>
                    <a:pt x="694" y="424"/>
                    <a:pt x="691" y="426"/>
                  </a:cubicBezTo>
                  <a:cubicBezTo>
                    <a:pt x="680" y="432"/>
                    <a:pt x="668" y="437"/>
                    <a:pt x="658" y="444"/>
                  </a:cubicBezTo>
                  <a:cubicBezTo>
                    <a:pt x="643" y="456"/>
                    <a:pt x="628" y="468"/>
                    <a:pt x="614" y="480"/>
                  </a:cubicBezTo>
                  <a:cubicBezTo>
                    <a:pt x="590" y="503"/>
                    <a:pt x="574" y="530"/>
                    <a:pt x="569" y="563"/>
                  </a:cubicBezTo>
                  <a:cubicBezTo>
                    <a:pt x="568" y="567"/>
                    <a:pt x="568" y="572"/>
                    <a:pt x="566" y="576"/>
                  </a:cubicBezTo>
                  <a:cubicBezTo>
                    <a:pt x="565" y="575"/>
                    <a:pt x="564" y="573"/>
                    <a:pt x="563" y="572"/>
                  </a:cubicBezTo>
                  <a:cubicBezTo>
                    <a:pt x="558" y="561"/>
                    <a:pt x="553" y="550"/>
                    <a:pt x="546" y="539"/>
                  </a:cubicBezTo>
                  <a:cubicBezTo>
                    <a:pt x="543" y="534"/>
                    <a:pt x="540" y="529"/>
                    <a:pt x="537" y="523"/>
                  </a:cubicBezTo>
                  <a:cubicBezTo>
                    <a:pt x="536" y="521"/>
                    <a:pt x="536" y="520"/>
                    <a:pt x="539" y="519"/>
                  </a:cubicBezTo>
                  <a:cubicBezTo>
                    <a:pt x="542" y="517"/>
                    <a:pt x="545" y="515"/>
                    <a:pt x="549" y="514"/>
                  </a:cubicBezTo>
                  <a:cubicBezTo>
                    <a:pt x="559" y="510"/>
                    <a:pt x="569" y="504"/>
                    <a:pt x="577" y="496"/>
                  </a:cubicBezTo>
                  <a:cubicBezTo>
                    <a:pt x="582" y="491"/>
                    <a:pt x="586" y="486"/>
                    <a:pt x="590" y="481"/>
                  </a:cubicBezTo>
                  <a:cubicBezTo>
                    <a:pt x="598" y="470"/>
                    <a:pt x="606" y="458"/>
                    <a:pt x="615" y="448"/>
                  </a:cubicBezTo>
                  <a:cubicBezTo>
                    <a:pt x="630" y="433"/>
                    <a:pt x="643" y="417"/>
                    <a:pt x="654" y="399"/>
                  </a:cubicBezTo>
                  <a:cubicBezTo>
                    <a:pt x="660" y="391"/>
                    <a:pt x="667" y="383"/>
                    <a:pt x="674" y="376"/>
                  </a:cubicBezTo>
                  <a:cubicBezTo>
                    <a:pt x="678" y="373"/>
                    <a:pt x="681" y="370"/>
                    <a:pt x="683" y="366"/>
                  </a:cubicBezTo>
                  <a:cubicBezTo>
                    <a:pt x="686" y="363"/>
                    <a:pt x="685" y="360"/>
                    <a:pt x="683" y="358"/>
                  </a:cubicBezTo>
                  <a:cubicBezTo>
                    <a:pt x="681" y="356"/>
                    <a:pt x="678" y="357"/>
                    <a:pt x="675" y="359"/>
                  </a:cubicBezTo>
                  <a:cubicBezTo>
                    <a:pt x="673" y="362"/>
                    <a:pt x="670" y="364"/>
                    <a:pt x="668" y="367"/>
                  </a:cubicBezTo>
                  <a:cubicBezTo>
                    <a:pt x="664" y="371"/>
                    <a:pt x="662" y="376"/>
                    <a:pt x="658" y="379"/>
                  </a:cubicBezTo>
                  <a:cubicBezTo>
                    <a:pt x="647" y="388"/>
                    <a:pt x="636" y="396"/>
                    <a:pt x="626" y="406"/>
                  </a:cubicBezTo>
                  <a:cubicBezTo>
                    <a:pt x="607" y="423"/>
                    <a:pt x="586" y="437"/>
                    <a:pt x="569" y="455"/>
                  </a:cubicBezTo>
                  <a:cubicBezTo>
                    <a:pt x="566" y="458"/>
                    <a:pt x="563" y="461"/>
                    <a:pt x="559" y="464"/>
                  </a:cubicBezTo>
                  <a:cubicBezTo>
                    <a:pt x="558" y="465"/>
                    <a:pt x="556" y="467"/>
                    <a:pt x="554" y="467"/>
                  </a:cubicBezTo>
                  <a:cubicBezTo>
                    <a:pt x="554" y="464"/>
                    <a:pt x="555" y="461"/>
                    <a:pt x="556" y="458"/>
                  </a:cubicBezTo>
                  <a:cubicBezTo>
                    <a:pt x="568" y="429"/>
                    <a:pt x="579" y="400"/>
                    <a:pt x="590" y="370"/>
                  </a:cubicBezTo>
                  <a:cubicBezTo>
                    <a:pt x="603" y="331"/>
                    <a:pt x="621" y="294"/>
                    <a:pt x="642" y="257"/>
                  </a:cubicBezTo>
                  <a:cubicBezTo>
                    <a:pt x="656" y="231"/>
                    <a:pt x="670" y="204"/>
                    <a:pt x="681" y="176"/>
                  </a:cubicBezTo>
                  <a:cubicBezTo>
                    <a:pt x="685" y="165"/>
                    <a:pt x="689" y="155"/>
                    <a:pt x="694" y="145"/>
                  </a:cubicBezTo>
                  <a:cubicBezTo>
                    <a:pt x="695" y="144"/>
                    <a:pt x="694" y="143"/>
                    <a:pt x="695" y="142"/>
                  </a:cubicBezTo>
                  <a:cubicBezTo>
                    <a:pt x="696" y="142"/>
                    <a:pt x="696" y="141"/>
                    <a:pt x="696" y="140"/>
                  </a:cubicBezTo>
                  <a:cubicBezTo>
                    <a:pt x="698" y="139"/>
                    <a:pt x="696" y="137"/>
                    <a:pt x="698" y="136"/>
                  </a:cubicBezTo>
                  <a:cubicBezTo>
                    <a:pt x="698" y="136"/>
                    <a:pt x="698" y="136"/>
                    <a:pt x="698" y="136"/>
                  </a:cubicBezTo>
                  <a:cubicBezTo>
                    <a:pt x="698" y="135"/>
                    <a:pt x="698" y="134"/>
                    <a:pt x="699" y="134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700" y="133"/>
                    <a:pt x="699" y="132"/>
                    <a:pt x="700" y="131"/>
                  </a:cubicBezTo>
                  <a:cubicBezTo>
                    <a:pt x="701" y="131"/>
                    <a:pt x="701" y="129"/>
                    <a:pt x="701" y="129"/>
                  </a:cubicBezTo>
                  <a:cubicBezTo>
                    <a:pt x="702" y="128"/>
                    <a:pt x="702" y="127"/>
                    <a:pt x="702" y="126"/>
                  </a:cubicBezTo>
                  <a:cubicBezTo>
                    <a:pt x="703" y="126"/>
                    <a:pt x="703" y="125"/>
                    <a:pt x="704" y="124"/>
                  </a:cubicBezTo>
                  <a:cubicBezTo>
                    <a:pt x="705" y="123"/>
                    <a:pt x="704" y="122"/>
                    <a:pt x="705" y="121"/>
                  </a:cubicBezTo>
                  <a:cubicBezTo>
                    <a:pt x="705" y="121"/>
                    <a:pt x="705" y="120"/>
                    <a:pt x="705" y="120"/>
                  </a:cubicBezTo>
                  <a:cubicBezTo>
                    <a:pt x="706" y="120"/>
                    <a:pt x="706" y="119"/>
                    <a:pt x="706" y="119"/>
                  </a:cubicBezTo>
                  <a:cubicBezTo>
                    <a:pt x="706" y="118"/>
                    <a:pt x="706" y="118"/>
                    <a:pt x="706" y="118"/>
                  </a:cubicBezTo>
                  <a:cubicBezTo>
                    <a:pt x="707" y="117"/>
                    <a:pt x="707" y="117"/>
                    <a:pt x="707" y="116"/>
                  </a:cubicBezTo>
                  <a:cubicBezTo>
                    <a:pt x="707" y="116"/>
                    <a:pt x="707" y="116"/>
                    <a:pt x="708" y="115"/>
                  </a:cubicBezTo>
                  <a:cubicBezTo>
                    <a:pt x="708" y="115"/>
                    <a:pt x="708" y="114"/>
                    <a:pt x="709" y="114"/>
                  </a:cubicBezTo>
                  <a:cubicBezTo>
                    <a:pt x="708" y="113"/>
                    <a:pt x="709" y="113"/>
                    <a:pt x="709" y="113"/>
                  </a:cubicBezTo>
                  <a:cubicBezTo>
                    <a:pt x="709" y="112"/>
                    <a:pt x="709" y="111"/>
                    <a:pt x="710" y="110"/>
                  </a:cubicBezTo>
                  <a:cubicBezTo>
                    <a:pt x="710" y="110"/>
                    <a:pt x="710" y="110"/>
                    <a:pt x="710" y="110"/>
                  </a:cubicBezTo>
                  <a:cubicBezTo>
                    <a:pt x="711" y="110"/>
                    <a:pt x="710" y="109"/>
                    <a:pt x="711" y="108"/>
                  </a:cubicBezTo>
                  <a:cubicBezTo>
                    <a:pt x="711" y="108"/>
                    <a:pt x="711" y="108"/>
                    <a:pt x="711" y="108"/>
                  </a:cubicBezTo>
                  <a:cubicBezTo>
                    <a:pt x="712" y="107"/>
                    <a:pt x="712" y="106"/>
                    <a:pt x="712" y="106"/>
                  </a:cubicBezTo>
                  <a:cubicBezTo>
                    <a:pt x="712" y="106"/>
                    <a:pt x="712" y="106"/>
                    <a:pt x="712" y="106"/>
                  </a:cubicBezTo>
                  <a:cubicBezTo>
                    <a:pt x="713" y="105"/>
                    <a:pt x="713" y="104"/>
                    <a:pt x="714" y="103"/>
                  </a:cubicBezTo>
                  <a:cubicBezTo>
                    <a:pt x="714" y="103"/>
                    <a:pt x="714" y="103"/>
                    <a:pt x="714" y="103"/>
                  </a:cubicBezTo>
                  <a:cubicBezTo>
                    <a:pt x="714" y="102"/>
                    <a:pt x="714" y="101"/>
                    <a:pt x="715" y="101"/>
                  </a:cubicBezTo>
                  <a:cubicBezTo>
                    <a:pt x="715" y="101"/>
                    <a:pt x="715" y="101"/>
                    <a:pt x="715" y="101"/>
                  </a:cubicBezTo>
                  <a:cubicBezTo>
                    <a:pt x="716" y="100"/>
                    <a:pt x="715" y="99"/>
                    <a:pt x="716" y="98"/>
                  </a:cubicBezTo>
                  <a:cubicBezTo>
                    <a:pt x="716" y="98"/>
                    <a:pt x="716" y="98"/>
                    <a:pt x="716" y="98"/>
                  </a:cubicBezTo>
                  <a:cubicBezTo>
                    <a:pt x="716" y="98"/>
                    <a:pt x="717" y="97"/>
                    <a:pt x="717" y="97"/>
                  </a:cubicBezTo>
                  <a:cubicBezTo>
                    <a:pt x="717" y="97"/>
                    <a:pt x="717" y="97"/>
                    <a:pt x="717" y="97"/>
                  </a:cubicBezTo>
                  <a:cubicBezTo>
                    <a:pt x="718" y="96"/>
                    <a:pt x="718" y="95"/>
                    <a:pt x="718" y="94"/>
                  </a:cubicBezTo>
                  <a:cubicBezTo>
                    <a:pt x="719" y="94"/>
                    <a:pt x="719" y="93"/>
                    <a:pt x="720" y="92"/>
                  </a:cubicBezTo>
                  <a:cubicBezTo>
                    <a:pt x="720" y="92"/>
                    <a:pt x="720" y="92"/>
                    <a:pt x="720" y="92"/>
                  </a:cubicBezTo>
                  <a:cubicBezTo>
                    <a:pt x="720" y="92"/>
                    <a:pt x="721" y="91"/>
                    <a:pt x="721" y="91"/>
                  </a:cubicBezTo>
                  <a:cubicBezTo>
                    <a:pt x="721" y="91"/>
                    <a:pt x="721" y="91"/>
                    <a:pt x="721" y="91"/>
                  </a:cubicBezTo>
                  <a:cubicBezTo>
                    <a:pt x="722" y="90"/>
                    <a:pt x="721" y="89"/>
                    <a:pt x="722" y="88"/>
                  </a:cubicBezTo>
                  <a:cubicBezTo>
                    <a:pt x="723" y="88"/>
                    <a:pt x="723" y="87"/>
                    <a:pt x="723" y="86"/>
                  </a:cubicBezTo>
                  <a:cubicBezTo>
                    <a:pt x="724" y="85"/>
                    <a:pt x="724" y="84"/>
                    <a:pt x="725" y="83"/>
                  </a:cubicBezTo>
                  <a:cubicBezTo>
                    <a:pt x="725" y="83"/>
                    <a:pt x="725" y="83"/>
                    <a:pt x="725" y="83"/>
                  </a:cubicBezTo>
                  <a:cubicBezTo>
                    <a:pt x="725" y="83"/>
                    <a:pt x="725" y="82"/>
                    <a:pt x="726" y="81"/>
                  </a:cubicBezTo>
                  <a:cubicBezTo>
                    <a:pt x="726" y="81"/>
                    <a:pt x="726" y="81"/>
                    <a:pt x="726" y="81"/>
                  </a:cubicBezTo>
                  <a:cubicBezTo>
                    <a:pt x="727" y="80"/>
                    <a:pt x="726" y="79"/>
                    <a:pt x="727" y="79"/>
                  </a:cubicBezTo>
                  <a:cubicBezTo>
                    <a:pt x="727" y="79"/>
                    <a:pt x="727" y="79"/>
                    <a:pt x="727" y="79"/>
                  </a:cubicBezTo>
                  <a:cubicBezTo>
                    <a:pt x="728" y="78"/>
                    <a:pt x="728" y="77"/>
                    <a:pt x="728" y="76"/>
                  </a:cubicBezTo>
                  <a:cubicBezTo>
                    <a:pt x="728" y="76"/>
                    <a:pt x="728" y="76"/>
                    <a:pt x="728" y="76"/>
                  </a:cubicBezTo>
                  <a:cubicBezTo>
                    <a:pt x="729" y="75"/>
                    <a:pt x="729" y="74"/>
                    <a:pt x="729" y="74"/>
                  </a:cubicBezTo>
                  <a:cubicBezTo>
                    <a:pt x="730" y="73"/>
                    <a:pt x="730" y="72"/>
                    <a:pt x="731" y="71"/>
                  </a:cubicBezTo>
                  <a:cubicBezTo>
                    <a:pt x="732" y="70"/>
                    <a:pt x="731" y="68"/>
                    <a:pt x="732" y="67"/>
                  </a:cubicBezTo>
                  <a:cubicBezTo>
                    <a:pt x="732" y="67"/>
                    <a:pt x="732" y="67"/>
                    <a:pt x="732" y="67"/>
                  </a:cubicBezTo>
                  <a:cubicBezTo>
                    <a:pt x="733" y="67"/>
                    <a:pt x="733" y="66"/>
                    <a:pt x="733" y="65"/>
                  </a:cubicBezTo>
                  <a:cubicBezTo>
                    <a:pt x="733" y="64"/>
                    <a:pt x="733" y="64"/>
                    <a:pt x="733" y="64"/>
                  </a:cubicBezTo>
                  <a:cubicBezTo>
                    <a:pt x="734" y="63"/>
                    <a:pt x="734" y="61"/>
                    <a:pt x="733" y="60"/>
                  </a:cubicBezTo>
                  <a:cubicBezTo>
                    <a:pt x="733" y="60"/>
                    <a:pt x="733" y="60"/>
                    <a:pt x="733" y="59"/>
                  </a:cubicBezTo>
                  <a:cubicBezTo>
                    <a:pt x="733" y="59"/>
                    <a:pt x="732" y="58"/>
                    <a:pt x="732" y="58"/>
                  </a:cubicBezTo>
                  <a:cubicBezTo>
                    <a:pt x="732" y="58"/>
                    <a:pt x="732" y="58"/>
                    <a:pt x="732" y="58"/>
                  </a:cubicBezTo>
                  <a:cubicBezTo>
                    <a:pt x="730" y="57"/>
                    <a:pt x="728" y="57"/>
                    <a:pt x="726" y="58"/>
                  </a:cubicBezTo>
                  <a:cubicBezTo>
                    <a:pt x="726" y="58"/>
                    <a:pt x="726" y="58"/>
                    <a:pt x="726" y="58"/>
                  </a:cubicBezTo>
                  <a:cubicBezTo>
                    <a:pt x="725" y="58"/>
                    <a:pt x="724" y="59"/>
                    <a:pt x="723" y="60"/>
                  </a:cubicBezTo>
                  <a:cubicBezTo>
                    <a:pt x="723" y="60"/>
                    <a:pt x="723" y="60"/>
                    <a:pt x="723" y="60"/>
                  </a:cubicBezTo>
                  <a:cubicBezTo>
                    <a:pt x="723" y="61"/>
                    <a:pt x="723" y="62"/>
                    <a:pt x="722" y="62"/>
                  </a:cubicBezTo>
                  <a:cubicBezTo>
                    <a:pt x="722" y="63"/>
                    <a:pt x="722" y="63"/>
                    <a:pt x="722" y="63"/>
                  </a:cubicBezTo>
                  <a:cubicBezTo>
                    <a:pt x="722" y="63"/>
                    <a:pt x="721" y="64"/>
                    <a:pt x="721" y="64"/>
                  </a:cubicBezTo>
                  <a:cubicBezTo>
                    <a:pt x="721" y="65"/>
                    <a:pt x="721" y="65"/>
                    <a:pt x="721" y="65"/>
                  </a:cubicBezTo>
                  <a:cubicBezTo>
                    <a:pt x="720" y="65"/>
                    <a:pt x="720" y="66"/>
                    <a:pt x="720" y="66"/>
                  </a:cubicBezTo>
                  <a:cubicBezTo>
                    <a:pt x="720" y="66"/>
                    <a:pt x="720" y="66"/>
                    <a:pt x="720" y="66"/>
                  </a:cubicBezTo>
                  <a:cubicBezTo>
                    <a:pt x="719" y="67"/>
                    <a:pt x="719" y="68"/>
                    <a:pt x="719" y="69"/>
                  </a:cubicBezTo>
                  <a:cubicBezTo>
                    <a:pt x="718" y="69"/>
                    <a:pt x="718" y="70"/>
                    <a:pt x="717" y="71"/>
                  </a:cubicBezTo>
                  <a:cubicBezTo>
                    <a:pt x="717" y="72"/>
                    <a:pt x="717" y="73"/>
                    <a:pt x="716" y="74"/>
                  </a:cubicBezTo>
                  <a:cubicBezTo>
                    <a:pt x="715" y="74"/>
                    <a:pt x="715" y="75"/>
                    <a:pt x="715" y="76"/>
                  </a:cubicBezTo>
                  <a:cubicBezTo>
                    <a:pt x="714" y="77"/>
                    <a:pt x="714" y="78"/>
                    <a:pt x="714" y="79"/>
                  </a:cubicBezTo>
                  <a:cubicBezTo>
                    <a:pt x="714" y="79"/>
                    <a:pt x="714" y="80"/>
                    <a:pt x="714" y="80"/>
                  </a:cubicBezTo>
                  <a:cubicBezTo>
                    <a:pt x="713" y="80"/>
                    <a:pt x="713" y="82"/>
                    <a:pt x="712" y="82"/>
                  </a:cubicBezTo>
                  <a:cubicBezTo>
                    <a:pt x="712" y="82"/>
                    <a:pt x="712" y="82"/>
                    <a:pt x="712" y="82"/>
                  </a:cubicBezTo>
                  <a:cubicBezTo>
                    <a:pt x="712" y="83"/>
                    <a:pt x="712" y="84"/>
                    <a:pt x="711" y="85"/>
                  </a:cubicBezTo>
                  <a:cubicBezTo>
                    <a:pt x="711" y="85"/>
                    <a:pt x="711" y="85"/>
                    <a:pt x="711" y="85"/>
                  </a:cubicBezTo>
                  <a:cubicBezTo>
                    <a:pt x="710" y="85"/>
                    <a:pt x="711" y="86"/>
                    <a:pt x="710" y="87"/>
                  </a:cubicBezTo>
                  <a:cubicBezTo>
                    <a:pt x="709" y="88"/>
                    <a:pt x="709" y="89"/>
                    <a:pt x="709" y="90"/>
                  </a:cubicBezTo>
                  <a:cubicBezTo>
                    <a:pt x="708" y="90"/>
                    <a:pt x="708" y="91"/>
                    <a:pt x="708" y="92"/>
                  </a:cubicBezTo>
                  <a:cubicBezTo>
                    <a:pt x="707" y="93"/>
                    <a:pt x="707" y="94"/>
                    <a:pt x="706" y="95"/>
                  </a:cubicBezTo>
                  <a:cubicBezTo>
                    <a:pt x="706" y="95"/>
                    <a:pt x="706" y="96"/>
                    <a:pt x="705" y="97"/>
                  </a:cubicBezTo>
                  <a:cubicBezTo>
                    <a:pt x="705" y="97"/>
                    <a:pt x="705" y="97"/>
                    <a:pt x="705" y="97"/>
                  </a:cubicBezTo>
                  <a:cubicBezTo>
                    <a:pt x="705" y="97"/>
                    <a:pt x="704" y="98"/>
                    <a:pt x="704" y="98"/>
                  </a:cubicBezTo>
                  <a:cubicBezTo>
                    <a:pt x="704" y="98"/>
                    <a:pt x="704" y="98"/>
                    <a:pt x="704" y="98"/>
                  </a:cubicBezTo>
                  <a:cubicBezTo>
                    <a:pt x="703" y="99"/>
                    <a:pt x="703" y="100"/>
                    <a:pt x="703" y="101"/>
                  </a:cubicBezTo>
                  <a:cubicBezTo>
                    <a:pt x="703" y="101"/>
                    <a:pt x="703" y="101"/>
                    <a:pt x="703" y="101"/>
                  </a:cubicBezTo>
                  <a:cubicBezTo>
                    <a:pt x="702" y="101"/>
                    <a:pt x="702" y="101"/>
                    <a:pt x="701" y="102"/>
                  </a:cubicBezTo>
                  <a:cubicBezTo>
                    <a:pt x="702" y="102"/>
                    <a:pt x="702" y="102"/>
                    <a:pt x="702" y="102"/>
                  </a:cubicBezTo>
                  <a:cubicBezTo>
                    <a:pt x="701" y="102"/>
                    <a:pt x="701" y="104"/>
                    <a:pt x="700" y="104"/>
                  </a:cubicBezTo>
                  <a:cubicBezTo>
                    <a:pt x="700" y="104"/>
                    <a:pt x="700" y="104"/>
                    <a:pt x="700" y="104"/>
                  </a:cubicBezTo>
                  <a:cubicBezTo>
                    <a:pt x="700" y="105"/>
                    <a:pt x="699" y="105"/>
                    <a:pt x="699" y="106"/>
                  </a:cubicBezTo>
                  <a:cubicBezTo>
                    <a:pt x="699" y="106"/>
                    <a:pt x="699" y="107"/>
                    <a:pt x="699" y="107"/>
                  </a:cubicBezTo>
                  <a:cubicBezTo>
                    <a:pt x="698" y="107"/>
                    <a:pt x="698" y="108"/>
                    <a:pt x="698" y="108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7" y="109"/>
                    <a:pt x="697" y="110"/>
                    <a:pt x="696" y="110"/>
                  </a:cubicBezTo>
                  <a:cubicBezTo>
                    <a:pt x="696" y="110"/>
                    <a:pt x="696" y="110"/>
                    <a:pt x="696" y="110"/>
                  </a:cubicBezTo>
                  <a:cubicBezTo>
                    <a:pt x="696" y="111"/>
                    <a:pt x="696" y="111"/>
                    <a:pt x="695" y="112"/>
                  </a:cubicBezTo>
                  <a:cubicBezTo>
                    <a:pt x="695" y="112"/>
                    <a:pt x="695" y="112"/>
                    <a:pt x="695" y="112"/>
                  </a:cubicBezTo>
                  <a:cubicBezTo>
                    <a:pt x="694" y="112"/>
                    <a:pt x="695" y="113"/>
                    <a:pt x="694" y="114"/>
                  </a:cubicBezTo>
                  <a:cubicBezTo>
                    <a:pt x="694" y="115"/>
                    <a:pt x="693" y="115"/>
                    <a:pt x="693" y="115"/>
                  </a:cubicBezTo>
                  <a:cubicBezTo>
                    <a:pt x="693" y="115"/>
                    <a:pt x="693" y="115"/>
                    <a:pt x="693" y="115"/>
                  </a:cubicBezTo>
                  <a:cubicBezTo>
                    <a:pt x="692" y="116"/>
                    <a:pt x="692" y="117"/>
                    <a:pt x="692" y="118"/>
                  </a:cubicBezTo>
                  <a:cubicBezTo>
                    <a:pt x="691" y="118"/>
                    <a:pt x="691" y="119"/>
                    <a:pt x="690" y="119"/>
                  </a:cubicBezTo>
                  <a:cubicBezTo>
                    <a:pt x="690" y="119"/>
                    <a:pt x="690" y="119"/>
                    <a:pt x="690" y="119"/>
                  </a:cubicBezTo>
                  <a:cubicBezTo>
                    <a:pt x="690" y="120"/>
                    <a:pt x="690" y="121"/>
                    <a:pt x="689" y="122"/>
                  </a:cubicBezTo>
                  <a:cubicBezTo>
                    <a:pt x="688" y="122"/>
                    <a:pt x="689" y="123"/>
                    <a:pt x="688" y="124"/>
                  </a:cubicBezTo>
                  <a:cubicBezTo>
                    <a:pt x="688" y="124"/>
                    <a:pt x="688" y="124"/>
                    <a:pt x="688" y="124"/>
                  </a:cubicBezTo>
                  <a:cubicBezTo>
                    <a:pt x="687" y="124"/>
                    <a:pt x="687" y="125"/>
                    <a:pt x="687" y="125"/>
                  </a:cubicBezTo>
                  <a:cubicBezTo>
                    <a:pt x="687" y="125"/>
                    <a:pt x="687" y="125"/>
                    <a:pt x="687" y="125"/>
                  </a:cubicBezTo>
                  <a:cubicBezTo>
                    <a:pt x="686" y="126"/>
                    <a:pt x="686" y="127"/>
                    <a:pt x="685" y="128"/>
                  </a:cubicBezTo>
                  <a:cubicBezTo>
                    <a:pt x="685" y="128"/>
                    <a:pt x="685" y="128"/>
                    <a:pt x="685" y="128"/>
                  </a:cubicBezTo>
                  <a:cubicBezTo>
                    <a:pt x="685" y="128"/>
                    <a:pt x="684" y="128"/>
                    <a:pt x="684" y="129"/>
                  </a:cubicBezTo>
                  <a:cubicBezTo>
                    <a:pt x="684" y="129"/>
                    <a:pt x="684" y="129"/>
                    <a:pt x="684" y="129"/>
                  </a:cubicBezTo>
                  <a:cubicBezTo>
                    <a:pt x="683" y="129"/>
                    <a:pt x="684" y="131"/>
                    <a:pt x="683" y="131"/>
                  </a:cubicBezTo>
                  <a:cubicBezTo>
                    <a:pt x="683" y="131"/>
                    <a:pt x="683" y="131"/>
                    <a:pt x="683" y="131"/>
                  </a:cubicBezTo>
                  <a:cubicBezTo>
                    <a:pt x="683" y="132"/>
                    <a:pt x="682" y="132"/>
                    <a:pt x="682" y="133"/>
                  </a:cubicBezTo>
                  <a:cubicBezTo>
                    <a:pt x="682" y="133"/>
                    <a:pt x="682" y="133"/>
                    <a:pt x="682" y="133"/>
                  </a:cubicBezTo>
                  <a:cubicBezTo>
                    <a:pt x="681" y="133"/>
                    <a:pt x="681" y="134"/>
                    <a:pt x="680" y="135"/>
                  </a:cubicBezTo>
                  <a:cubicBezTo>
                    <a:pt x="680" y="135"/>
                    <a:pt x="680" y="135"/>
                    <a:pt x="680" y="135"/>
                  </a:cubicBezTo>
                  <a:cubicBezTo>
                    <a:pt x="680" y="135"/>
                    <a:pt x="680" y="136"/>
                    <a:pt x="679" y="136"/>
                  </a:cubicBezTo>
                  <a:cubicBezTo>
                    <a:pt x="679" y="136"/>
                    <a:pt x="679" y="136"/>
                    <a:pt x="679" y="136"/>
                  </a:cubicBezTo>
                  <a:cubicBezTo>
                    <a:pt x="678" y="137"/>
                    <a:pt x="679" y="138"/>
                    <a:pt x="678" y="139"/>
                  </a:cubicBezTo>
                  <a:cubicBezTo>
                    <a:pt x="678" y="139"/>
                    <a:pt x="678" y="139"/>
                    <a:pt x="678" y="139"/>
                  </a:cubicBezTo>
                  <a:cubicBezTo>
                    <a:pt x="678" y="139"/>
                    <a:pt x="677" y="139"/>
                    <a:pt x="677" y="140"/>
                  </a:cubicBezTo>
                  <a:cubicBezTo>
                    <a:pt x="677" y="140"/>
                    <a:pt x="677" y="140"/>
                    <a:pt x="677" y="140"/>
                  </a:cubicBezTo>
                  <a:cubicBezTo>
                    <a:pt x="676" y="140"/>
                    <a:pt x="676" y="142"/>
                    <a:pt x="676" y="142"/>
                  </a:cubicBezTo>
                  <a:cubicBezTo>
                    <a:pt x="676" y="142"/>
                    <a:pt x="676" y="142"/>
                    <a:pt x="676" y="142"/>
                  </a:cubicBezTo>
                  <a:cubicBezTo>
                    <a:pt x="675" y="143"/>
                    <a:pt x="675" y="143"/>
                    <a:pt x="674" y="144"/>
                  </a:cubicBezTo>
                  <a:cubicBezTo>
                    <a:pt x="674" y="144"/>
                    <a:pt x="674" y="144"/>
                    <a:pt x="674" y="144"/>
                  </a:cubicBezTo>
                  <a:cubicBezTo>
                    <a:pt x="674" y="144"/>
                    <a:pt x="674" y="145"/>
                    <a:pt x="673" y="146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3" y="146"/>
                    <a:pt x="672" y="147"/>
                    <a:pt x="672" y="147"/>
                  </a:cubicBezTo>
                  <a:cubicBezTo>
                    <a:pt x="672" y="147"/>
                    <a:pt x="672" y="147"/>
                    <a:pt x="672" y="147"/>
                  </a:cubicBezTo>
                  <a:cubicBezTo>
                    <a:pt x="671" y="148"/>
                    <a:pt x="671" y="149"/>
                    <a:pt x="671" y="150"/>
                  </a:cubicBezTo>
                  <a:cubicBezTo>
                    <a:pt x="671" y="150"/>
                    <a:pt x="671" y="150"/>
                    <a:pt x="671" y="150"/>
                  </a:cubicBezTo>
                  <a:cubicBezTo>
                    <a:pt x="670" y="150"/>
                    <a:pt x="670" y="150"/>
                    <a:pt x="669" y="151"/>
                  </a:cubicBezTo>
                  <a:cubicBezTo>
                    <a:pt x="670" y="151"/>
                    <a:pt x="670" y="151"/>
                    <a:pt x="670" y="151"/>
                  </a:cubicBezTo>
                  <a:cubicBezTo>
                    <a:pt x="669" y="151"/>
                    <a:pt x="669" y="153"/>
                    <a:pt x="668" y="153"/>
                  </a:cubicBezTo>
                  <a:cubicBezTo>
                    <a:pt x="668" y="153"/>
                    <a:pt x="668" y="153"/>
                    <a:pt x="668" y="153"/>
                  </a:cubicBezTo>
                  <a:cubicBezTo>
                    <a:pt x="668" y="154"/>
                    <a:pt x="667" y="154"/>
                    <a:pt x="667" y="155"/>
                  </a:cubicBezTo>
                  <a:cubicBezTo>
                    <a:pt x="667" y="155"/>
                    <a:pt x="667" y="155"/>
                    <a:pt x="667" y="155"/>
                  </a:cubicBezTo>
                  <a:cubicBezTo>
                    <a:pt x="666" y="155"/>
                    <a:pt x="667" y="156"/>
                    <a:pt x="666" y="157"/>
                  </a:cubicBezTo>
                  <a:cubicBezTo>
                    <a:pt x="666" y="157"/>
                    <a:pt x="666" y="157"/>
                    <a:pt x="666" y="157"/>
                  </a:cubicBezTo>
                  <a:cubicBezTo>
                    <a:pt x="665" y="157"/>
                    <a:pt x="665" y="158"/>
                    <a:pt x="665" y="158"/>
                  </a:cubicBezTo>
                  <a:cubicBezTo>
                    <a:pt x="664" y="159"/>
                    <a:pt x="664" y="159"/>
                    <a:pt x="663" y="160"/>
                  </a:cubicBezTo>
                  <a:cubicBezTo>
                    <a:pt x="663" y="160"/>
                    <a:pt x="663" y="160"/>
                    <a:pt x="663" y="160"/>
                  </a:cubicBezTo>
                  <a:cubicBezTo>
                    <a:pt x="663" y="160"/>
                    <a:pt x="663" y="161"/>
                    <a:pt x="662" y="162"/>
                  </a:cubicBezTo>
                  <a:cubicBezTo>
                    <a:pt x="662" y="162"/>
                    <a:pt x="661" y="163"/>
                    <a:pt x="661" y="163"/>
                  </a:cubicBezTo>
                  <a:cubicBezTo>
                    <a:pt x="661" y="163"/>
                    <a:pt x="661" y="163"/>
                    <a:pt x="661" y="163"/>
                  </a:cubicBezTo>
                  <a:cubicBezTo>
                    <a:pt x="660" y="164"/>
                    <a:pt x="660" y="165"/>
                    <a:pt x="660" y="166"/>
                  </a:cubicBezTo>
                  <a:cubicBezTo>
                    <a:pt x="660" y="166"/>
                    <a:pt x="660" y="166"/>
                    <a:pt x="660" y="166"/>
                  </a:cubicBezTo>
                  <a:cubicBezTo>
                    <a:pt x="659" y="166"/>
                    <a:pt x="659" y="166"/>
                    <a:pt x="658" y="167"/>
                  </a:cubicBezTo>
                  <a:cubicBezTo>
                    <a:pt x="659" y="167"/>
                    <a:pt x="659" y="167"/>
                    <a:pt x="659" y="167"/>
                  </a:cubicBezTo>
                  <a:cubicBezTo>
                    <a:pt x="658" y="167"/>
                    <a:pt x="658" y="169"/>
                    <a:pt x="657" y="169"/>
                  </a:cubicBezTo>
                  <a:cubicBezTo>
                    <a:pt x="657" y="169"/>
                    <a:pt x="657" y="169"/>
                    <a:pt x="657" y="169"/>
                  </a:cubicBezTo>
                  <a:cubicBezTo>
                    <a:pt x="657" y="170"/>
                    <a:pt x="656" y="170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5" y="171"/>
                    <a:pt x="655" y="172"/>
                    <a:pt x="655" y="173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4" y="173"/>
                    <a:pt x="654" y="174"/>
                    <a:pt x="654" y="174"/>
                  </a:cubicBezTo>
                  <a:cubicBezTo>
                    <a:pt x="654" y="174"/>
                    <a:pt x="654" y="174"/>
                    <a:pt x="654" y="174"/>
                  </a:cubicBezTo>
                  <a:cubicBezTo>
                    <a:pt x="653" y="175"/>
                    <a:pt x="652" y="177"/>
                    <a:pt x="651" y="178"/>
                  </a:cubicBezTo>
                  <a:cubicBezTo>
                    <a:pt x="650" y="179"/>
                    <a:pt x="651" y="180"/>
                    <a:pt x="650" y="180"/>
                  </a:cubicBezTo>
                  <a:cubicBezTo>
                    <a:pt x="650" y="180"/>
                    <a:pt x="650" y="180"/>
                    <a:pt x="650" y="180"/>
                  </a:cubicBezTo>
                  <a:cubicBezTo>
                    <a:pt x="649" y="181"/>
                    <a:pt x="649" y="181"/>
                    <a:pt x="649" y="182"/>
                  </a:cubicBezTo>
                  <a:cubicBezTo>
                    <a:pt x="649" y="182"/>
                    <a:pt x="649" y="182"/>
                    <a:pt x="649" y="182"/>
                  </a:cubicBezTo>
                  <a:cubicBezTo>
                    <a:pt x="648" y="182"/>
                    <a:pt x="648" y="183"/>
                    <a:pt x="647" y="184"/>
                  </a:cubicBezTo>
                  <a:cubicBezTo>
                    <a:pt x="647" y="184"/>
                    <a:pt x="647" y="184"/>
                    <a:pt x="647" y="184"/>
                  </a:cubicBezTo>
                  <a:cubicBezTo>
                    <a:pt x="647" y="184"/>
                    <a:pt x="646" y="185"/>
                    <a:pt x="646" y="185"/>
                  </a:cubicBezTo>
                  <a:cubicBezTo>
                    <a:pt x="646" y="185"/>
                    <a:pt x="646" y="185"/>
                    <a:pt x="646" y="185"/>
                  </a:cubicBezTo>
                  <a:cubicBezTo>
                    <a:pt x="645" y="186"/>
                    <a:pt x="646" y="187"/>
                    <a:pt x="645" y="188"/>
                  </a:cubicBezTo>
                  <a:cubicBezTo>
                    <a:pt x="645" y="188"/>
                    <a:pt x="645" y="188"/>
                    <a:pt x="645" y="188"/>
                  </a:cubicBezTo>
                  <a:cubicBezTo>
                    <a:pt x="644" y="188"/>
                    <a:pt x="644" y="189"/>
                    <a:pt x="644" y="189"/>
                  </a:cubicBezTo>
                  <a:cubicBezTo>
                    <a:pt x="644" y="189"/>
                    <a:pt x="644" y="189"/>
                    <a:pt x="644" y="189"/>
                  </a:cubicBezTo>
                  <a:cubicBezTo>
                    <a:pt x="643" y="190"/>
                    <a:pt x="643" y="191"/>
                    <a:pt x="642" y="191"/>
                  </a:cubicBezTo>
                  <a:cubicBezTo>
                    <a:pt x="642" y="191"/>
                    <a:pt x="642" y="191"/>
                    <a:pt x="642" y="191"/>
                  </a:cubicBezTo>
                  <a:cubicBezTo>
                    <a:pt x="642" y="192"/>
                    <a:pt x="642" y="192"/>
                    <a:pt x="641" y="193"/>
                  </a:cubicBezTo>
                  <a:cubicBezTo>
                    <a:pt x="641" y="193"/>
                    <a:pt x="641" y="193"/>
                    <a:pt x="641" y="193"/>
                  </a:cubicBezTo>
                  <a:cubicBezTo>
                    <a:pt x="640" y="193"/>
                    <a:pt x="641" y="194"/>
                    <a:pt x="640" y="195"/>
                  </a:cubicBezTo>
                  <a:cubicBezTo>
                    <a:pt x="640" y="195"/>
                    <a:pt x="640" y="195"/>
                    <a:pt x="640" y="195"/>
                  </a:cubicBezTo>
                  <a:cubicBezTo>
                    <a:pt x="640" y="196"/>
                    <a:pt x="639" y="196"/>
                    <a:pt x="639" y="196"/>
                  </a:cubicBezTo>
                  <a:cubicBezTo>
                    <a:pt x="639" y="196"/>
                    <a:pt x="639" y="196"/>
                    <a:pt x="639" y="196"/>
                  </a:cubicBezTo>
                  <a:cubicBezTo>
                    <a:pt x="638" y="197"/>
                    <a:pt x="638" y="198"/>
                    <a:pt x="638" y="199"/>
                  </a:cubicBezTo>
                  <a:cubicBezTo>
                    <a:pt x="637" y="199"/>
                    <a:pt x="637" y="199"/>
                    <a:pt x="637" y="199"/>
                  </a:cubicBezTo>
                  <a:cubicBezTo>
                    <a:pt x="637" y="199"/>
                    <a:pt x="637" y="200"/>
                    <a:pt x="636" y="200"/>
                  </a:cubicBezTo>
                  <a:cubicBezTo>
                    <a:pt x="636" y="200"/>
                    <a:pt x="636" y="200"/>
                    <a:pt x="636" y="200"/>
                  </a:cubicBezTo>
                  <a:cubicBezTo>
                    <a:pt x="636" y="201"/>
                    <a:pt x="636" y="202"/>
                    <a:pt x="635" y="202"/>
                  </a:cubicBezTo>
                  <a:cubicBezTo>
                    <a:pt x="635" y="202"/>
                    <a:pt x="635" y="202"/>
                    <a:pt x="635" y="202"/>
                  </a:cubicBezTo>
                  <a:cubicBezTo>
                    <a:pt x="635" y="203"/>
                    <a:pt x="634" y="203"/>
                    <a:pt x="634" y="204"/>
                  </a:cubicBezTo>
                  <a:cubicBezTo>
                    <a:pt x="634" y="204"/>
                    <a:pt x="634" y="204"/>
                    <a:pt x="634" y="204"/>
                  </a:cubicBezTo>
                  <a:cubicBezTo>
                    <a:pt x="633" y="204"/>
                    <a:pt x="633" y="205"/>
                    <a:pt x="633" y="206"/>
                  </a:cubicBezTo>
                  <a:cubicBezTo>
                    <a:pt x="632" y="206"/>
                    <a:pt x="632" y="206"/>
                    <a:pt x="632" y="206"/>
                  </a:cubicBezTo>
                  <a:cubicBezTo>
                    <a:pt x="632" y="207"/>
                    <a:pt x="632" y="207"/>
                    <a:pt x="631" y="207"/>
                  </a:cubicBezTo>
                  <a:cubicBezTo>
                    <a:pt x="631" y="208"/>
                    <a:pt x="631" y="208"/>
                    <a:pt x="630" y="209"/>
                  </a:cubicBezTo>
                  <a:cubicBezTo>
                    <a:pt x="630" y="209"/>
                    <a:pt x="630" y="209"/>
                    <a:pt x="630" y="209"/>
                  </a:cubicBezTo>
                  <a:cubicBezTo>
                    <a:pt x="629" y="209"/>
                    <a:pt x="630" y="210"/>
                    <a:pt x="629" y="211"/>
                  </a:cubicBezTo>
                  <a:cubicBezTo>
                    <a:pt x="629" y="211"/>
                    <a:pt x="629" y="211"/>
                    <a:pt x="629" y="211"/>
                  </a:cubicBezTo>
                  <a:cubicBezTo>
                    <a:pt x="629" y="211"/>
                    <a:pt x="628" y="212"/>
                    <a:pt x="628" y="212"/>
                  </a:cubicBezTo>
                  <a:cubicBezTo>
                    <a:pt x="627" y="213"/>
                    <a:pt x="627" y="213"/>
                    <a:pt x="627" y="214"/>
                  </a:cubicBezTo>
                  <a:cubicBezTo>
                    <a:pt x="627" y="214"/>
                    <a:pt x="627" y="214"/>
                    <a:pt x="627" y="214"/>
                  </a:cubicBezTo>
                  <a:cubicBezTo>
                    <a:pt x="625" y="215"/>
                    <a:pt x="625" y="216"/>
                    <a:pt x="624" y="217"/>
                  </a:cubicBezTo>
                  <a:cubicBezTo>
                    <a:pt x="624" y="217"/>
                    <a:pt x="624" y="217"/>
                    <a:pt x="624" y="217"/>
                  </a:cubicBezTo>
                  <a:cubicBezTo>
                    <a:pt x="624" y="218"/>
                    <a:pt x="623" y="218"/>
                    <a:pt x="623" y="218"/>
                  </a:cubicBezTo>
                  <a:cubicBezTo>
                    <a:pt x="622" y="219"/>
                    <a:pt x="622" y="219"/>
                    <a:pt x="622" y="220"/>
                  </a:cubicBezTo>
                  <a:cubicBezTo>
                    <a:pt x="621" y="220"/>
                    <a:pt x="621" y="220"/>
                    <a:pt x="620" y="221"/>
                  </a:cubicBezTo>
                  <a:cubicBezTo>
                    <a:pt x="621" y="221"/>
                    <a:pt x="621" y="221"/>
                    <a:pt x="621" y="221"/>
                  </a:cubicBezTo>
                  <a:cubicBezTo>
                    <a:pt x="619" y="222"/>
                    <a:pt x="619" y="223"/>
                    <a:pt x="618" y="224"/>
                  </a:cubicBezTo>
                  <a:cubicBezTo>
                    <a:pt x="618" y="225"/>
                    <a:pt x="618" y="225"/>
                    <a:pt x="618" y="225"/>
                  </a:cubicBezTo>
                  <a:cubicBezTo>
                    <a:pt x="617" y="225"/>
                    <a:pt x="617" y="225"/>
                    <a:pt x="617" y="226"/>
                  </a:cubicBezTo>
                  <a:cubicBezTo>
                    <a:pt x="616" y="226"/>
                    <a:pt x="616" y="227"/>
                    <a:pt x="615" y="227"/>
                  </a:cubicBezTo>
                  <a:cubicBezTo>
                    <a:pt x="615" y="227"/>
                    <a:pt x="615" y="228"/>
                    <a:pt x="614" y="228"/>
                  </a:cubicBezTo>
                  <a:cubicBezTo>
                    <a:pt x="614" y="229"/>
                    <a:pt x="613" y="229"/>
                    <a:pt x="613" y="230"/>
                  </a:cubicBezTo>
                  <a:cubicBezTo>
                    <a:pt x="613" y="230"/>
                    <a:pt x="613" y="230"/>
                    <a:pt x="613" y="230"/>
                  </a:cubicBezTo>
                  <a:cubicBezTo>
                    <a:pt x="612" y="230"/>
                    <a:pt x="612" y="232"/>
                    <a:pt x="610" y="233"/>
                  </a:cubicBezTo>
                  <a:cubicBezTo>
                    <a:pt x="610" y="233"/>
                    <a:pt x="610" y="233"/>
                    <a:pt x="610" y="233"/>
                  </a:cubicBezTo>
                  <a:cubicBezTo>
                    <a:pt x="610" y="234"/>
                    <a:pt x="610" y="234"/>
                    <a:pt x="609" y="234"/>
                  </a:cubicBezTo>
                  <a:cubicBezTo>
                    <a:pt x="609" y="235"/>
                    <a:pt x="608" y="235"/>
                    <a:pt x="608" y="236"/>
                  </a:cubicBezTo>
                  <a:cubicBezTo>
                    <a:pt x="608" y="236"/>
                    <a:pt x="607" y="236"/>
                    <a:pt x="607" y="237"/>
                  </a:cubicBezTo>
                  <a:cubicBezTo>
                    <a:pt x="606" y="237"/>
                    <a:pt x="606" y="238"/>
                    <a:pt x="606" y="238"/>
                  </a:cubicBezTo>
                  <a:cubicBezTo>
                    <a:pt x="606" y="238"/>
                    <a:pt x="606" y="238"/>
                    <a:pt x="606" y="238"/>
                  </a:cubicBezTo>
                  <a:cubicBezTo>
                    <a:pt x="605" y="239"/>
                    <a:pt x="604" y="241"/>
                    <a:pt x="603" y="242"/>
                  </a:cubicBezTo>
                  <a:cubicBezTo>
                    <a:pt x="603" y="242"/>
                    <a:pt x="603" y="242"/>
                    <a:pt x="603" y="242"/>
                  </a:cubicBezTo>
                  <a:cubicBezTo>
                    <a:pt x="603" y="242"/>
                    <a:pt x="602" y="243"/>
                    <a:pt x="602" y="243"/>
                  </a:cubicBezTo>
                  <a:cubicBezTo>
                    <a:pt x="602" y="243"/>
                    <a:pt x="601" y="244"/>
                    <a:pt x="601" y="244"/>
                  </a:cubicBezTo>
                  <a:cubicBezTo>
                    <a:pt x="601" y="244"/>
                    <a:pt x="601" y="244"/>
                    <a:pt x="601" y="244"/>
                  </a:cubicBezTo>
                  <a:cubicBezTo>
                    <a:pt x="600" y="245"/>
                    <a:pt x="600" y="246"/>
                    <a:pt x="599" y="246"/>
                  </a:cubicBezTo>
                  <a:cubicBezTo>
                    <a:pt x="599" y="247"/>
                    <a:pt x="599" y="247"/>
                    <a:pt x="599" y="247"/>
                  </a:cubicBezTo>
                  <a:cubicBezTo>
                    <a:pt x="599" y="247"/>
                    <a:pt x="599" y="247"/>
                    <a:pt x="598" y="248"/>
                  </a:cubicBezTo>
                  <a:cubicBezTo>
                    <a:pt x="598" y="248"/>
                    <a:pt x="597" y="249"/>
                    <a:pt x="597" y="249"/>
                  </a:cubicBezTo>
                  <a:cubicBezTo>
                    <a:pt x="597" y="249"/>
                    <a:pt x="597" y="249"/>
                    <a:pt x="597" y="249"/>
                  </a:cubicBezTo>
                  <a:cubicBezTo>
                    <a:pt x="596" y="250"/>
                    <a:pt x="597" y="251"/>
                    <a:pt x="596" y="251"/>
                  </a:cubicBezTo>
                  <a:cubicBezTo>
                    <a:pt x="596" y="251"/>
                    <a:pt x="596" y="251"/>
                    <a:pt x="596" y="251"/>
                  </a:cubicBezTo>
                  <a:cubicBezTo>
                    <a:pt x="595" y="252"/>
                    <a:pt x="595" y="252"/>
                    <a:pt x="595" y="253"/>
                  </a:cubicBezTo>
                  <a:cubicBezTo>
                    <a:pt x="594" y="253"/>
                    <a:pt x="594" y="254"/>
                    <a:pt x="593" y="254"/>
                  </a:cubicBezTo>
                  <a:cubicBezTo>
                    <a:pt x="594" y="254"/>
                    <a:pt x="594" y="254"/>
                    <a:pt x="594" y="254"/>
                  </a:cubicBezTo>
                  <a:cubicBezTo>
                    <a:pt x="593" y="255"/>
                    <a:pt x="593" y="256"/>
                    <a:pt x="592" y="256"/>
                  </a:cubicBezTo>
                  <a:cubicBezTo>
                    <a:pt x="592" y="257"/>
                    <a:pt x="591" y="257"/>
                    <a:pt x="591" y="258"/>
                  </a:cubicBezTo>
                  <a:cubicBezTo>
                    <a:pt x="591" y="258"/>
                    <a:pt x="591" y="258"/>
                    <a:pt x="591" y="258"/>
                  </a:cubicBezTo>
                  <a:cubicBezTo>
                    <a:pt x="590" y="258"/>
                    <a:pt x="590" y="259"/>
                    <a:pt x="590" y="260"/>
                  </a:cubicBezTo>
                  <a:cubicBezTo>
                    <a:pt x="590" y="260"/>
                    <a:pt x="590" y="260"/>
                    <a:pt x="590" y="260"/>
                  </a:cubicBezTo>
                  <a:cubicBezTo>
                    <a:pt x="589" y="261"/>
                    <a:pt x="588" y="263"/>
                    <a:pt x="587" y="264"/>
                  </a:cubicBezTo>
                  <a:cubicBezTo>
                    <a:pt x="586" y="264"/>
                    <a:pt x="587" y="266"/>
                    <a:pt x="586" y="266"/>
                  </a:cubicBezTo>
                  <a:cubicBezTo>
                    <a:pt x="586" y="266"/>
                    <a:pt x="586" y="266"/>
                    <a:pt x="586" y="266"/>
                  </a:cubicBezTo>
                  <a:cubicBezTo>
                    <a:pt x="586" y="267"/>
                    <a:pt x="585" y="267"/>
                    <a:pt x="585" y="268"/>
                  </a:cubicBezTo>
                  <a:cubicBezTo>
                    <a:pt x="585" y="268"/>
                    <a:pt x="585" y="268"/>
                    <a:pt x="585" y="268"/>
                  </a:cubicBezTo>
                  <a:cubicBezTo>
                    <a:pt x="584" y="268"/>
                    <a:pt x="584" y="269"/>
                    <a:pt x="584" y="270"/>
                  </a:cubicBezTo>
                  <a:cubicBezTo>
                    <a:pt x="583" y="271"/>
                    <a:pt x="583" y="272"/>
                    <a:pt x="582" y="272"/>
                  </a:cubicBezTo>
                  <a:cubicBezTo>
                    <a:pt x="582" y="272"/>
                    <a:pt x="582" y="272"/>
                    <a:pt x="582" y="272"/>
                  </a:cubicBezTo>
                  <a:cubicBezTo>
                    <a:pt x="582" y="273"/>
                    <a:pt x="581" y="273"/>
                    <a:pt x="581" y="274"/>
                  </a:cubicBezTo>
                  <a:cubicBezTo>
                    <a:pt x="581" y="274"/>
                    <a:pt x="581" y="274"/>
                    <a:pt x="581" y="274"/>
                  </a:cubicBezTo>
                  <a:cubicBezTo>
                    <a:pt x="580" y="274"/>
                    <a:pt x="581" y="275"/>
                    <a:pt x="580" y="276"/>
                  </a:cubicBezTo>
                  <a:cubicBezTo>
                    <a:pt x="579" y="277"/>
                    <a:pt x="579" y="278"/>
                    <a:pt x="579" y="278"/>
                  </a:cubicBezTo>
                  <a:cubicBezTo>
                    <a:pt x="579" y="278"/>
                    <a:pt x="579" y="278"/>
                    <a:pt x="579" y="278"/>
                  </a:cubicBezTo>
                  <a:cubicBezTo>
                    <a:pt x="578" y="279"/>
                    <a:pt x="578" y="279"/>
                    <a:pt x="577" y="280"/>
                  </a:cubicBezTo>
                  <a:cubicBezTo>
                    <a:pt x="578" y="280"/>
                    <a:pt x="578" y="280"/>
                    <a:pt x="578" y="280"/>
                  </a:cubicBezTo>
                  <a:cubicBezTo>
                    <a:pt x="577" y="280"/>
                    <a:pt x="577" y="282"/>
                    <a:pt x="576" y="282"/>
                  </a:cubicBezTo>
                  <a:cubicBezTo>
                    <a:pt x="575" y="283"/>
                    <a:pt x="576" y="284"/>
                    <a:pt x="575" y="285"/>
                  </a:cubicBezTo>
                  <a:cubicBezTo>
                    <a:pt x="575" y="285"/>
                    <a:pt x="575" y="285"/>
                    <a:pt x="575" y="285"/>
                  </a:cubicBezTo>
                  <a:cubicBezTo>
                    <a:pt x="575" y="285"/>
                    <a:pt x="574" y="285"/>
                    <a:pt x="574" y="286"/>
                  </a:cubicBezTo>
                  <a:cubicBezTo>
                    <a:pt x="574" y="286"/>
                    <a:pt x="574" y="286"/>
                    <a:pt x="574" y="286"/>
                  </a:cubicBezTo>
                  <a:cubicBezTo>
                    <a:pt x="573" y="286"/>
                    <a:pt x="573" y="288"/>
                    <a:pt x="573" y="288"/>
                  </a:cubicBezTo>
                  <a:cubicBezTo>
                    <a:pt x="572" y="289"/>
                    <a:pt x="572" y="290"/>
                    <a:pt x="571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291"/>
                    <a:pt x="570" y="292"/>
                    <a:pt x="570" y="292"/>
                  </a:cubicBezTo>
                  <a:cubicBezTo>
                    <a:pt x="570" y="292"/>
                    <a:pt x="570" y="292"/>
                    <a:pt x="570" y="292"/>
                  </a:cubicBezTo>
                  <a:cubicBezTo>
                    <a:pt x="569" y="293"/>
                    <a:pt x="570" y="294"/>
                    <a:pt x="569" y="295"/>
                  </a:cubicBezTo>
                  <a:cubicBezTo>
                    <a:pt x="568" y="295"/>
                    <a:pt x="568" y="296"/>
                    <a:pt x="568" y="297"/>
                  </a:cubicBezTo>
                  <a:cubicBezTo>
                    <a:pt x="568" y="297"/>
                    <a:pt x="568" y="297"/>
                    <a:pt x="568" y="297"/>
                  </a:cubicBezTo>
                  <a:cubicBezTo>
                    <a:pt x="567" y="297"/>
                    <a:pt x="567" y="298"/>
                    <a:pt x="566" y="298"/>
                  </a:cubicBezTo>
                  <a:cubicBezTo>
                    <a:pt x="566" y="298"/>
                    <a:pt x="566" y="298"/>
                    <a:pt x="566" y="298"/>
                  </a:cubicBezTo>
                  <a:cubicBezTo>
                    <a:pt x="566" y="299"/>
                    <a:pt x="566" y="300"/>
                    <a:pt x="565" y="301"/>
                  </a:cubicBezTo>
                  <a:cubicBezTo>
                    <a:pt x="565" y="301"/>
                    <a:pt x="565" y="301"/>
                    <a:pt x="565" y="301"/>
                  </a:cubicBezTo>
                  <a:cubicBezTo>
                    <a:pt x="565" y="301"/>
                    <a:pt x="564" y="301"/>
                    <a:pt x="564" y="302"/>
                  </a:cubicBezTo>
                  <a:cubicBezTo>
                    <a:pt x="564" y="302"/>
                    <a:pt x="564" y="302"/>
                    <a:pt x="564" y="302"/>
                  </a:cubicBezTo>
                  <a:cubicBezTo>
                    <a:pt x="563" y="302"/>
                    <a:pt x="563" y="304"/>
                    <a:pt x="563" y="304"/>
                  </a:cubicBezTo>
                  <a:cubicBezTo>
                    <a:pt x="562" y="305"/>
                    <a:pt x="562" y="306"/>
                    <a:pt x="561" y="307"/>
                  </a:cubicBezTo>
                  <a:cubicBezTo>
                    <a:pt x="561" y="307"/>
                    <a:pt x="561" y="307"/>
                    <a:pt x="561" y="307"/>
                  </a:cubicBezTo>
                  <a:cubicBezTo>
                    <a:pt x="561" y="307"/>
                    <a:pt x="561" y="308"/>
                    <a:pt x="560" y="308"/>
                  </a:cubicBezTo>
                  <a:cubicBezTo>
                    <a:pt x="560" y="308"/>
                    <a:pt x="560" y="308"/>
                    <a:pt x="560" y="308"/>
                  </a:cubicBezTo>
                  <a:cubicBezTo>
                    <a:pt x="559" y="309"/>
                    <a:pt x="560" y="310"/>
                    <a:pt x="559" y="310"/>
                  </a:cubicBezTo>
                  <a:cubicBezTo>
                    <a:pt x="559" y="310"/>
                    <a:pt x="559" y="310"/>
                    <a:pt x="559" y="310"/>
                  </a:cubicBezTo>
                  <a:cubicBezTo>
                    <a:pt x="559" y="311"/>
                    <a:pt x="558" y="311"/>
                    <a:pt x="558" y="312"/>
                  </a:cubicBezTo>
                  <a:cubicBezTo>
                    <a:pt x="558" y="312"/>
                    <a:pt x="558" y="312"/>
                    <a:pt x="558" y="312"/>
                  </a:cubicBezTo>
                  <a:cubicBezTo>
                    <a:pt x="557" y="312"/>
                    <a:pt x="557" y="313"/>
                    <a:pt x="557" y="314"/>
                  </a:cubicBezTo>
                  <a:cubicBezTo>
                    <a:pt x="557" y="314"/>
                    <a:pt x="557" y="314"/>
                    <a:pt x="557" y="314"/>
                  </a:cubicBezTo>
                  <a:cubicBezTo>
                    <a:pt x="556" y="315"/>
                    <a:pt x="556" y="315"/>
                    <a:pt x="555" y="315"/>
                  </a:cubicBezTo>
                  <a:cubicBezTo>
                    <a:pt x="555" y="315"/>
                    <a:pt x="555" y="315"/>
                    <a:pt x="555" y="315"/>
                  </a:cubicBezTo>
                  <a:cubicBezTo>
                    <a:pt x="555" y="316"/>
                    <a:pt x="555" y="317"/>
                    <a:pt x="554" y="318"/>
                  </a:cubicBezTo>
                  <a:cubicBezTo>
                    <a:pt x="554" y="318"/>
                    <a:pt x="554" y="318"/>
                    <a:pt x="554" y="318"/>
                  </a:cubicBezTo>
                  <a:cubicBezTo>
                    <a:pt x="554" y="318"/>
                    <a:pt x="553" y="319"/>
                    <a:pt x="553" y="319"/>
                  </a:cubicBezTo>
                  <a:cubicBezTo>
                    <a:pt x="553" y="319"/>
                    <a:pt x="553" y="319"/>
                    <a:pt x="553" y="319"/>
                  </a:cubicBezTo>
                  <a:cubicBezTo>
                    <a:pt x="552" y="320"/>
                    <a:pt x="552" y="321"/>
                    <a:pt x="552" y="321"/>
                  </a:cubicBezTo>
                  <a:cubicBezTo>
                    <a:pt x="552" y="321"/>
                    <a:pt x="552" y="321"/>
                    <a:pt x="552" y="321"/>
                  </a:cubicBezTo>
                  <a:cubicBezTo>
                    <a:pt x="551" y="322"/>
                    <a:pt x="551" y="322"/>
                    <a:pt x="550" y="323"/>
                  </a:cubicBezTo>
                  <a:cubicBezTo>
                    <a:pt x="551" y="323"/>
                    <a:pt x="551" y="323"/>
                    <a:pt x="551" y="323"/>
                  </a:cubicBezTo>
                  <a:cubicBezTo>
                    <a:pt x="550" y="323"/>
                    <a:pt x="550" y="324"/>
                    <a:pt x="549" y="325"/>
                  </a:cubicBezTo>
                  <a:cubicBezTo>
                    <a:pt x="549" y="325"/>
                    <a:pt x="549" y="325"/>
                    <a:pt x="549" y="325"/>
                  </a:cubicBezTo>
                  <a:cubicBezTo>
                    <a:pt x="549" y="326"/>
                    <a:pt x="548" y="326"/>
                    <a:pt x="548" y="326"/>
                  </a:cubicBezTo>
                  <a:cubicBezTo>
                    <a:pt x="548" y="326"/>
                    <a:pt x="548" y="326"/>
                    <a:pt x="548" y="326"/>
                  </a:cubicBezTo>
                  <a:cubicBezTo>
                    <a:pt x="547" y="327"/>
                    <a:pt x="548" y="328"/>
                    <a:pt x="547" y="329"/>
                  </a:cubicBezTo>
                  <a:cubicBezTo>
                    <a:pt x="547" y="329"/>
                    <a:pt x="547" y="329"/>
                    <a:pt x="547" y="329"/>
                  </a:cubicBezTo>
                  <a:cubicBezTo>
                    <a:pt x="546" y="329"/>
                    <a:pt x="546" y="330"/>
                    <a:pt x="546" y="330"/>
                  </a:cubicBezTo>
                  <a:cubicBezTo>
                    <a:pt x="546" y="330"/>
                    <a:pt x="546" y="330"/>
                    <a:pt x="546" y="330"/>
                  </a:cubicBezTo>
                  <a:cubicBezTo>
                    <a:pt x="545" y="331"/>
                    <a:pt x="545" y="332"/>
                    <a:pt x="544" y="332"/>
                  </a:cubicBezTo>
                  <a:cubicBezTo>
                    <a:pt x="544" y="332"/>
                    <a:pt x="544" y="332"/>
                    <a:pt x="544" y="332"/>
                  </a:cubicBezTo>
                  <a:cubicBezTo>
                    <a:pt x="544" y="333"/>
                    <a:pt x="543" y="333"/>
                    <a:pt x="543" y="334"/>
                  </a:cubicBezTo>
                  <a:cubicBezTo>
                    <a:pt x="543" y="334"/>
                    <a:pt x="543" y="334"/>
                    <a:pt x="543" y="334"/>
                  </a:cubicBezTo>
                  <a:cubicBezTo>
                    <a:pt x="542" y="334"/>
                    <a:pt x="543" y="336"/>
                    <a:pt x="542" y="336"/>
                  </a:cubicBezTo>
                  <a:cubicBezTo>
                    <a:pt x="542" y="336"/>
                    <a:pt x="542" y="336"/>
                    <a:pt x="542" y="336"/>
                  </a:cubicBezTo>
                  <a:cubicBezTo>
                    <a:pt x="541" y="337"/>
                    <a:pt x="541" y="337"/>
                    <a:pt x="541" y="338"/>
                  </a:cubicBezTo>
                  <a:cubicBezTo>
                    <a:pt x="541" y="337"/>
                    <a:pt x="541" y="337"/>
                    <a:pt x="541" y="337"/>
                  </a:cubicBezTo>
                  <a:cubicBezTo>
                    <a:pt x="540" y="338"/>
                    <a:pt x="540" y="339"/>
                    <a:pt x="539" y="340"/>
                  </a:cubicBezTo>
                  <a:cubicBezTo>
                    <a:pt x="539" y="340"/>
                    <a:pt x="539" y="340"/>
                    <a:pt x="539" y="340"/>
                  </a:cubicBezTo>
                  <a:cubicBezTo>
                    <a:pt x="538" y="341"/>
                    <a:pt x="538" y="342"/>
                    <a:pt x="537" y="344"/>
                  </a:cubicBezTo>
                  <a:cubicBezTo>
                    <a:pt x="536" y="344"/>
                    <a:pt x="536" y="345"/>
                    <a:pt x="536" y="346"/>
                  </a:cubicBezTo>
                  <a:cubicBezTo>
                    <a:pt x="536" y="346"/>
                    <a:pt x="536" y="346"/>
                    <a:pt x="536" y="346"/>
                  </a:cubicBezTo>
                  <a:cubicBezTo>
                    <a:pt x="535" y="346"/>
                    <a:pt x="535" y="347"/>
                    <a:pt x="535" y="347"/>
                  </a:cubicBezTo>
                  <a:cubicBezTo>
                    <a:pt x="535" y="347"/>
                    <a:pt x="535" y="347"/>
                    <a:pt x="535" y="347"/>
                  </a:cubicBezTo>
                  <a:cubicBezTo>
                    <a:pt x="534" y="348"/>
                    <a:pt x="534" y="349"/>
                    <a:pt x="533" y="350"/>
                  </a:cubicBezTo>
                  <a:cubicBezTo>
                    <a:pt x="533" y="350"/>
                    <a:pt x="533" y="351"/>
                    <a:pt x="532" y="352"/>
                  </a:cubicBezTo>
                  <a:cubicBezTo>
                    <a:pt x="532" y="352"/>
                    <a:pt x="532" y="352"/>
                    <a:pt x="532" y="352"/>
                  </a:cubicBezTo>
                  <a:cubicBezTo>
                    <a:pt x="532" y="353"/>
                    <a:pt x="531" y="353"/>
                    <a:pt x="531" y="354"/>
                  </a:cubicBezTo>
                  <a:cubicBezTo>
                    <a:pt x="531" y="353"/>
                    <a:pt x="531" y="353"/>
                    <a:pt x="531" y="353"/>
                  </a:cubicBezTo>
                  <a:cubicBezTo>
                    <a:pt x="530" y="354"/>
                    <a:pt x="530" y="355"/>
                    <a:pt x="530" y="356"/>
                  </a:cubicBezTo>
                  <a:cubicBezTo>
                    <a:pt x="529" y="356"/>
                    <a:pt x="529" y="358"/>
                    <a:pt x="528" y="358"/>
                  </a:cubicBezTo>
                  <a:cubicBezTo>
                    <a:pt x="528" y="359"/>
                    <a:pt x="528" y="360"/>
                    <a:pt x="527" y="361"/>
                  </a:cubicBezTo>
                  <a:cubicBezTo>
                    <a:pt x="527" y="361"/>
                    <a:pt x="527" y="361"/>
                    <a:pt x="527" y="361"/>
                  </a:cubicBezTo>
                  <a:cubicBezTo>
                    <a:pt x="526" y="361"/>
                    <a:pt x="527" y="363"/>
                    <a:pt x="526" y="363"/>
                  </a:cubicBezTo>
                  <a:cubicBezTo>
                    <a:pt x="526" y="363"/>
                    <a:pt x="526" y="363"/>
                    <a:pt x="526" y="363"/>
                  </a:cubicBezTo>
                  <a:cubicBezTo>
                    <a:pt x="525" y="364"/>
                    <a:pt x="525" y="365"/>
                    <a:pt x="525" y="366"/>
                  </a:cubicBezTo>
                  <a:cubicBezTo>
                    <a:pt x="525" y="366"/>
                    <a:pt x="525" y="366"/>
                    <a:pt x="525" y="366"/>
                  </a:cubicBezTo>
                  <a:cubicBezTo>
                    <a:pt x="524" y="366"/>
                    <a:pt x="524" y="367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9"/>
                    <a:pt x="523" y="370"/>
                    <a:pt x="522" y="371"/>
                  </a:cubicBezTo>
                  <a:cubicBezTo>
                    <a:pt x="522" y="371"/>
                    <a:pt x="522" y="371"/>
                    <a:pt x="522" y="371"/>
                  </a:cubicBezTo>
                  <a:cubicBezTo>
                    <a:pt x="521" y="371"/>
                    <a:pt x="522" y="372"/>
                    <a:pt x="521" y="373"/>
                  </a:cubicBezTo>
                  <a:cubicBezTo>
                    <a:pt x="521" y="373"/>
                    <a:pt x="521" y="373"/>
                    <a:pt x="521" y="373"/>
                  </a:cubicBezTo>
                  <a:cubicBezTo>
                    <a:pt x="520" y="374"/>
                    <a:pt x="520" y="375"/>
                    <a:pt x="520" y="375"/>
                  </a:cubicBezTo>
                  <a:cubicBezTo>
                    <a:pt x="519" y="376"/>
                    <a:pt x="519" y="377"/>
                    <a:pt x="519" y="378"/>
                  </a:cubicBezTo>
                  <a:cubicBezTo>
                    <a:pt x="517" y="379"/>
                    <a:pt x="518" y="381"/>
                    <a:pt x="517" y="382"/>
                  </a:cubicBezTo>
                  <a:cubicBezTo>
                    <a:pt x="517" y="382"/>
                    <a:pt x="517" y="382"/>
                    <a:pt x="517" y="382"/>
                  </a:cubicBezTo>
                  <a:cubicBezTo>
                    <a:pt x="516" y="383"/>
                    <a:pt x="517" y="384"/>
                    <a:pt x="516" y="385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515" y="386"/>
                    <a:pt x="515" y="387"/>
                    <a:pt x="515" y="388"/>
                  </a:cubicBezTo>
                  <a:cubicBezTo>
                    <a:pt x="515" y="388"/>
                    <a:pt x="515" y="389"/>
                    <a:pt x="515" y="389"/>
                  </a:cubicBezTo>
                  <a:cubicBezTo>
                    <a:pt x="514" y="390"/>
                    <a:pt x="515" y="392"/>
                    <a:pt x="514" y="393"/>
                  </a:cubicBezTo>
                  <a:cubicBezTo>
                    <a:pt x="514" y="393"/>
                    <a:pt x="514" y="393"/>
                    <a:pt x="514" y="393"/>
                  </a:cubicBezTo>
                  <a:cubicBezTo>
                    <a:pt x="513" y="393"/>
                    <a:pt x="513" y="393"/>
                    <a:pt x="513" y="393"/>
                  </a:cubicBezTo>
                  <a:cubicBezTo>
                    <a:pt x="513" y="393"/>
                    <a:pt x="513" y="393"/>
                    <a:pt x="513" y="393"/>
                  </a:cubicBezTo>
                  <a:cubicBezTo>
                    <a:pt x="511" y="392"/>
                    <a:pt x="512" y="390"/>
                    <a:pt x="512" y="388"/>
                  </a:cubicBezTo>
                  <a:cubicBezTo>
                    <a:pt x="511" y="378"/>
                    <a:pt x="513" y="368"/>
                    <a:pt x="511" y="358"/>
                  </a:cubicBezTo>
                  <a:cubicBezTo>
                    <a:pt x="511" y="358"/>
                    <a:pt x="511" y="358"/>
                    <a:pt x="511" y="357"/>
                  </a:cubicBezTo>
                  <a:cubicBezTo>
                    <a:pt x="509" y="351"/>
                    <a:pt x="512" y="345"/>
                    <a:pt x="510" y="339"/>
                  </a:cubicBezTo>
                  <a:cubicBezTo>
                    <a:pt x="510" y="338"/>
                    <a:pt x="510" y="338"/>
                    <a:pt x="510" y="338"/>
                  </a:cubicBezTo>
                  <a:cubicBezTo>
                    <a:pt x="508" y="333"/>
                    <a:pt x="510" y="328"/>
                    <a:pt x="509" y="324"/>
                  </a:cubicBezTo>
                  <a:cubicBezTo>
                    <a:pt x="508" y="324"/>
                    <a:pt x="508" y="323"/>
                    <a:pt x="509" y="323"/>
                  </a:cubicBezTo>
                  <a:cubicBezTo>
                    <a:pt x="507" y="318"/>
                    <a:pt x="509" y="313"/>
                    <a:pt x="507" y="308"/>
                  </a:cubicBezTo>
                  <a:cubicBezTo>
                    <a:pt x="507" y="308"/>
                    <a:pt x="507" y="307"/>
                    <a:pt x="507" y="307"/>
                  </a:cubicBezTo>
                  <a:cubicBezTo>
                    <a:pt x="506" y="293"/>
                    <a:pt x="506" y="278"/>
                    <a:pt x="507" y="264"/>
                  </a:cubicBezTo>
                  <a:cubicBezTo>
                    <a:pt x="507" y="263"/>
                    <a:pt x="507" y="263"/>
                    <a:pt x="507" y="263"/>
                  </a:cubicBezTo>
                  <a:cubicBezTo>
                    <a:pt x="509" y="258"/>
                    <a:pt x="507" y="253"/>
                    <a:pt x="509" y="249"/>
                  </a:cubicBezTo>
                  <a:cubicBezTo>
                    <a:pt x="508" y="248"/>
                    <a:pt x="508" y="248"/>
                    <a:pt x="509" y="248"/>
                  </a:cubicBezTo>
                  <a:cubicBezTo>
                    <a:pt x="510" y="241"/>
                    <a:pt x="508" y="234"/>
                    <a:pt x="510" y="227"/>
                  </a:cubicBezTo>
                  <a:cubicBezTo>
                    <a:pt x="510" y="226"/>
                    <a:pt x="510" y="224"/>
                    <a:pt x="510" y="223"/>
                  </a:cubicBezTo>
                  <a:cubicBezTo>
                    <a:pt x="511" y="221"/>
                    <a:pt x="510" y="219"/>
                    <a:pt x="510" y="217"/>
                  </a:cubicBezTo>
                  <a:cubicBezTo>
                    <a:pt x="511" y="183"/>
                    <a:pt x="510" y="150"/>
                    <a:pt x="511" y="117"/>
                  </a:cubicBezTo>
                  <a:cubicBezTo>
                    <a:pt x="511" y="115"/>
                    <a:pt x="510" y="112"/>
                    <a:pt x="511" y="110"/>
                  </a:cubicBezTo>
                  <a:cubicBezTo>
                    <a:pt x="511" y="109"/>
                    <a:pt x="511" y="109"/>
                    <a:pt x="511" y="108"/>
                  </a:cubicBezTo>
                  <a:cubicBezTo>
                    <a:pt x="512" y="106"/>
                    <a:pt x="512" y="104"/>
                    <a:pt x="512" y="101"/>
                  </a:cubicBezTo>
                  <a:cubicBezTo>
                    <a:pt x="512" y="90"/>
                    <a:pt x="511" y="79"/>
                    <a:pt x="512" y="68"/>
                  </a:cubicBezTo>
                  <a:cubicBezTo>
                    <a:pt x="512" y="68"/>
                    <a:pt x="512" y="68"/>
                    <a:pt x="512" y="68"/>
                  </a:cubicBezTo>
                  <a:cubicBezTo>
                    <a:pt x="514" y="65"/>
                    <a:pt x="513" y="63"/>
                    <a:pt x="513" y="61"/>
                  </a:cubicBezTo>
                  <a:cubicBezTo>
                    <a:pt x="513" y="54"/>
                    <a:pt x="512" y="47"/>
                    <a:pt x="514" y="40"/>
                  </a:cubicBezTo>
                  <a:cubicBezTo>
                    <a:pt x="513" y="40"/>
                    <a:pt x="513" y="40"/>
                    <a:pt x="513" y="39"/>
                  </a:cubicBezTo>
                  <a:cubicBezTo>
                    <a:pt x="515" y="31"/>
                    <a:pt x="515" y="22"/>
                    <a:pt x="513" y="14"/>
                  </a:cubicBezTo>
                  <a:cubicBezTo>
                    <a:pt x="513" y="13"/>
                    <a:pt x="513" y="13"/>
                    <a:pt x="512" y="12"/>
                  </a:cubicBezTo>
                  <a:cubicBezTo>
                    <a:pt x="512" y="12"/>
                    <a:pt x="512" y="11"/>
                    <a:pt x="511" y="11"/>
                  </a:cubicBezTo>
                  <a:cubicBezTo>
                    <a:pt x="511" y="11"/>
                    <a:pt x="511" y="11"/>
                    <a:pt x="511" y="11"/>
                  </a:cubicBezTo>
                  <a:cubicBezTo>
                    <a:pt x="510" y="10"/>
                    <a:pt x="509" y="10"/>
                    <a:pt x="507" y="11"/>
                  </a:cubicBezTo>
                  <a:cubicBezTo>
                    <a:pt x="507" y="11"/>
                    <a:pt x="507" y="11"/>
                    <a:pt x="507" y="11"/>
                  </a:cubicBezTo>
                  <a:cubicBezTo>
                    <a:pt x="506" y="11"/>
                    <a:pt x="505" y="12"/>
                    <a:pt x="505" y="12"/>
                  </a:cubicBezTo>
                  <a:cubicBezTo>
                    <a:pt x="505" y="12"/>
                    <a:pt x="505" y="12"/>
                    <a:pt x="505" y="12"/>
                  </a:cubicBezTo>
                  <a:cubicBezTo>
                    <a:pt x="504" y="13"/>
                    <a:pt x="504" y="14"/>
                    <a:pt x="504" y="15"/>
                  </a:cubicBezTo>
                  <a:cubicBezTo>
                    <a:pt x="504" y="15"/>
                    <a:pt x="504" y="15"/>
                    <a:pt x="504" y="15"/>
                  </a:cubicBezTo>
                  <a:cubicBezTo>
                    <a:pt x="502" y="16"/>
                    <a:pt x="504" y="18"/>
                    <a:pt x="503" y="20"/>
                  </a:cubicBezTo>
                  <a:cubicBezTo>
                    <a:pt x="503" y="20"/>
                    <a:pt x="503" y="20"/>
                    <a:pt x="503" y="20"/>
                  </a:cubicBezTo>
                  <a:cubicBezTo>
                    <a:pt x="501" y="21"/>
                    <a:pt x="503" y="23"/>
                    <a:pt x="501" y="25"/>
                  </a:cubicBezTo>
                  <a:cubicBezTo>
                    <a:pt x="502" y="25"/>
                    <a:pt x="502" y="25"/>
                    <a:pt x="501" y="26"/>
                  </a:cubicBezTo>
                  <a:cubicBezTo>
                    <a:pt x="500" y="27"/>
                    <a:pt x="501" y="29"/>
                    <a:pt x="500" y="31"/>
                  </a:cubicBezTo>
                  <a:cubicBezTo>
                    <a:pt x="500" y="31"/>
                    <a:pt x="500" y="31"/>
                    <a:pt x="500" y="31"/>
                  </a:cubicBezTo>
                  <a:cubicBezTo>
                    <a:pt x="499" y="32"/>
                    <a:pt x="500" y="34"/>
                    <a:pt x="499" y="36"/>
                  </a:cubicBezTo>
                  <a:cubicBezTo>
                    <a:pt x="499" y="36"/>
                    <a:pt x="499" y="37"/>
                    <a:pt x="499" y="37"/>
                  </a:cubicBezTo>
                  <a:cubicBezTo>
                    <a:pt x="498" y="38"/>
                    <a:pt x="499" y="40"/>
                    <a:pt x="498" y="42"/>
                  </a:cubicBezTo>
                  <a:cubicBezTo>
                    <a:pt x="498" y="42"/>
                    <a:pt x="498" y="43"/>
                    <a:pt x="498" y="43"/>
                  </a:cubicBezTo>
                  <a:cubicBezTo>
                    <a:pt x="496" y="44"/>
                    <a:pt x="498" y="46"/>
                    <a:pt x="496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95" y="49"/>
                    <a:pt x="496" y="51"/>
                    <a:pt x="495" y="53"/>
                  </a:cubicBezTo>
                  <a:cubicBezTo>
                    <a:pt x="495" y="53"/>
                    <a:pt x="495" y="54"/>
                    <a:pt x="495" y="54"/>
                  </a:cubicBezTo>
                  <a:cubicBezTo>
                    <a:pt x="494" y="55"/>
                    <a:pt x="495" y="57"/>
                    <a:pt x="494" y="58"/>
                  </a:cubicBezTo>
                  <a:cubicBezTo>
                    <a:pt x="494" y="58"/>
                    <a:pt x="494" y="59"/>
                    <a:pt x="494" y="59"/>
                  </a:cubicBezTo>
                  <a:cubicBezTo>
                    <a:pt x="493" y="60"/>
                    <a:pt x="494" y="62"/>
                    <a:pt x="493" y="63"/>
                  </a:cubicBezTo>
                  <a:cubicBezTo>
                    <a:pt x="493" y="63"/>
                    <a:pt x="493" y="64"/>
                    <a:pt x="493" y="64"/>
                  </a:cubicBezTo>
                  <a:cubicBezTo>
                    <a:pt x="492" y="65"/>
                    <a:pt x="493" y="67"/>
                    <a:pt x="492" y="68"/>
                  </a:cubicBezTo>
                  <a:cubicBezTo>
                    <a:pt x="492" y="68"/>
                    <a:pt x="492" y="68"/>
                    <a:pt x="491" y="69"/>
                  </a:cubicBezTo>
                  <a:cubicBezTo>
                    <a:pt x="490" y="70"/>
                    <a:pt x="491" y="71"/>
                    <a:pt x="490" y="72"/>
                  </a:cubicBezTo>
                  <a:cubicBezTo>
                    <a:pt x="490" y="72"/>
                    <a:pt x="490" y="72"/>
                    <a:pt x="490" y="72"/>
                  </a:cubicBezTo>
                  <a:cubicBezTo>
                    <a:pt x="489" y="73"/>
                    <a:pt x="490" y="75"/>
                    <a:pt x="489" y="76"/>
                  </a:cubicBezTo>
                  <a:cubicBezTo>
                    <a:pt x="489" y="76"/>
                    <a:pt x="489" y="76"/>
                    <a:pt x="489" y="76"/>
                  </a:cubicBezTo>
                  <a:cubicBezTo>
                    <a:pt x="488" y="77"/>
                    <a:pt x="489" y="79"/>
                    <a:pt x="488" y="80"/>
                  </a:cubicBezTo>
                  <a:cubicBezTo>
                    <a:pt x="488" y="80"/>
                    <a:pt x="488" y="81"/>
                    <a:pt x="488" y="81"/>
                  </a:cubicBezTo>
                  <a:cubicBezTo>
                    <a:pt x="487" y="82"/>
                    <a:pt x="488" y="84"/>
                    <a:pt x="487" y="85"/>
                  </a:cubicBezTo>
                  <a:cubicBezTo>
                    <a:pt x="487" y="85"/>
                    <a:pt x="487" y="85"/>
                    <a:pt x="487" y="85"/>
                  </a:cubicBezTo>
                  <a:cubicBezTo>
                    <a:pt x="486" y="86"/>
                    <a:pt x="486" y="87"/>
                    <a:pt x="485" y="88"/>
                  </a:cubicBezTo>
                  <a:cubicBezTo>
                    <a:pt x="485" y="88"/>
                    <a:pt x="485" y="88"/>
                    <a:pt x="485" y="88"/>
                  </a:cubicBezTo>
                  <a:cubicBezTo>
                    <a:pt x="484" y="89"/>
                    <a:pt x="485" y="91"/>
                    <a:pt x="484" y="92"/>
                  </a:cubicBezTo>
                  <a:cubicBezTo>
                    <a:pt x="484" y="92"/>
                    <a:pt x="484" y="92"/>
                    <a:pt x="484" y="92"/>
                  </a:cubicBezTo>
                  <a:cubicBezTo>
                    <a:pt x="483" y="93"/>
                    <a:pt x="484" y="95"/>
                    <a:pt x="483" y="96"/>
                  </a:cubicBezTo>
                  <a:cubicBezTo>
                    <a:pt x="483" y="96"/>
                    <a:pt x="483" y="97"/>
                    <a:pt x="483" y="97"/>
                  </a:cubicBezTo>
                  <a:cubicBezTo>
                    <a:pt x="482" y="98"/>
                    <a:pt x="483" y="100"/>
                    <a:pt x="482" y="101"/>
                  </a:cubicBezTo>
                  <a:cubicBezTo>
                    <a:pt x="482" y="101"/>
                    <a:pt x="482" y="101"/>
                    <a:pt x="482" y="101"/>
                  </a:cubicBezTo>
                  <a:cubicBezTo>
                    <a:pt x="481" y="102"/>
                    <a:pt x="482" y="103"/>
                    <a:pt x="481" y="104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9" y="105"/>
                    <a:pt x="480" y="107"/>
                    <a:pt x="479" y="108"/>
                  </a:cubicBezTo>
                  <a:cubicBezTo>
                    <a:pt x="480" y="109"/>
                    <a:pt x="479" y="109"/>
                    <a:pt x="479" y="109"/>
                  </a:cubicBezTo>
                  <a:cubicBezTo>
                    <a:pt x="478" y="110"/>
                    <a:pt x="479" y="112"/>
                    <a:pt x="478" y="113"/>
                  </a:cubicBezTo>
                  <a:cubicBezTo>
                    <a:pt x="478" y="113"/>
                    <a:pt x="478" y="114"/>
                    <a:pt x="478" y="114"/>
                  </a:cubicBezTo>
                  <a:cubicBezTo>
                    <a:pt x="477" y="115"/>
                    <a:pt x="478" y="117"/>
                    <a:pt x="477" y="118"/>
                  </a:cubicBezTo>
                  <a:cubicBezTo>
                    <a:pt x="477" y="118"/>
                    <a:pt x="477" y="118"/>
                    <a:pt x="477" y="118"/>
                  </a:cubicBezTo>
                  <a:cubicBezTo>
                    <a:pt x="475" y="119"/>
                    <a:pt x="477" y="121"/>
                    <a:pt x="476" y="123"/>
                  </a:cubicBezTo>
                  <a:cubicBezTo>
                    <a:pt x="476" y="123"/>
                    <a:pt x="476" y="123"/>
                    <a:pt x="476" y="123"/>
                  </a:cubicBezTo>
                  <a:cubicBezTo>
                    <a:pt x="474" y="124"/>
                    <a:pt x="476" y="126"/>
                    <a:pt x="474" y="128"/>
                  </a:cubicBezTo>
                  <a:cubicBezTo>
                    <a:pt x="473" y="129"/>
                    <a:pt x="474" y="131"/>
                    <a:pt x="473" y="133"/>
                  </a:cubicBezTo>
                  <a:cubicBezTo>
                    <a:pt x="473" y="133"/>
                    <a:pt x="473" y="133"/>
                    <a:pt x="473" y="134"/>
                  </a:cubicBezTo>
                  <a:cubicBezTo>
                    <a:pt x="472" y="135"/>
                    <a:pt x="473" y="137"/>
                    <a:pt x="472" y="139"/>
                  </a:cubicBezTo>
                  <a:cubicBezTo>
                    <a:pt x="472" y="139"/>
                    <a:pt x="472" y="139"/>
                    <a:pt x="472" y="139"/>
                  </a:cubicBezTo>
                  <a:cubicBezTo>
                    <a:pt x="470" y="140"/>
                    <a:pt x="472" y="143"/>
                    <a:pt x="471" y="145"/>
                  </a:cubicBezTo>
                  <a:cubicBezTo>
                    <a:pt x="471" y="145"/>
                    <a:pt x="471" y="145"/>
                    <a:pt x="471" y="145"/>
                  </a:cubicBezTo>
                  <a:cubicBezTo>
                    <a:pt x="469" y="146"/>
                    <a:pt x="471" y="148"/>
                    <a:pt x="470" y="150"/>
                  </a:cubicBezTo>
                  <a:cubicBezTo>
                    <a:pt x="470" y="150"/>
                    <a:pt x="470" y="151"/>
                    <a:pt x="469" y="151"/>
                  </a:cubicBezTo>
                  <a:cubicBezTo>
                    <a:pt x="468" y="152"/>
                    <a:pt x="469" y="155"/>
                    <a:pt x="468" y="156"/>
                  </a:cubicBezTo>
                  <a:cubicBezTo>
                    <a:pt x="468" y="156"/>
                    <a:pt x="468" y="157"/>
                    <a:pt x="468" y="157"/>
                  </a:cubicBezTo>
                  <a:cubicBezTo>
                    <a:pt x="467" y="159"/>
                    <a:pt x="468" y="161"/>
                    <a:pt x="467" y="162"/>
                  </a:cubicBezTo>
                  <a:cubicBezTo>
                    <a:pt x="467" y="163"/>
                    <a:pt x="467" y="163"/>
                    <a:pt x="467" y="163"/>
                  </a:cubicBezTo>
                  <a:cubicBezTo>
                    <a:pt x="466" y="165"/>
                    <a:pt x="467" y="167"/>
                    <a:pt x="466" y="168"/>
                  </a:cubicBezTo>
                  <a:cubicBezTo>
                    <a:pt x="466" y="169"/>
                    <a:pt x="466" y="169"/>
                    <a:pt x="466" y="169"/>
                  </a:cubicBezTo>
                  <a:cubicBezTo>
                    <a:pt x="464" y="171"/>
                    <a:pt x="466" y="174"/>
                    <a:pt x="465" y="176"/>
                  </a:cubicBezTo>
                  <a:cubicBezTo>
                    <a:pt x="465" y="176"/>
                    <a:pt x="465" y="176"/>
                    <a:pt x="465" y="177"/>
                  </a:cubicBezTo>
                  <a:cubicBezTo>
                    <a:pt x="463" y="179"/>
                    <a:pt x="465" y="181"/>
                    <a:pt x="463" y="183"/>
                  </a:cubicBezTo>
                  <a:cubicBezTo>
                    <a:pt x="464" y="183"/>
                    <a:pt x="464" y="184"/>
                    <a:pt x="463" y="184"/>
                  </a:cubicBezTo>
                  <a:cubicBezTo>
                    <a:pt x="462" y="187"/>
                    <a:pt x="464" y="190"/>
                    <a:pt x="462" y="193"/>
                  </a:cubicBezTo>
                  <a:cubicBezTo>
                    <a:pt x="462" y="193"/>
                    <a:pt x="462" y="193"/>
                    <a:pt x="462" y="193"/>
                  </a:cubicBezTo>
                  <a:cubicBezTo>
                    <a:pt x="460" y="196"/>
                    <a:pt x="462" y="199"/>
                    <a:pt x="461" y="203"/>
                  </a:cubicBezTo>
                  <a:cubicBezTo>
                    <a:pt x="461" y="202"/>
                    <a:pt x="461" y="202"/>
                    <a:pt x="461" y="202"/>
                  </a:cubicBezTo>
                  <a:cubicBezTo>
                    <a:pt x="459" y="206"/>
                    <a:pt x="461" y="209"/>
                    <a:pt x="460" y="212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58" y="217"/>
                    <a:pt x="460" y="221"/>
                    <a:pt x="458" y="225"/>
                  </a:cubicBezTo>
                  <a:cubicBezTo>
                    <a:pt x="459" y="225"/>
                    <a:pt x="459" y="225"/>
                    <a:pt x="458" y="226"/>
                  </a:cubicBezTo>
                  <a:cubicBezTo>
                    <a:pt x="457" y="238"/>
                    <a:pt x="457" y="250"/>
                    <a:pt x="458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60" y="267"/>
                    <a:pt x="458" y="272"/>
                    <a:pt x="460" y="276"/>
                  </a:cubicBezTo>
                  <a:cubicBezTo>
                    <a:pt x="460" y="276"/>
                    <a:pt x="460" y="277"/>
                    <a:pt x="460" y="277"/>
                  </a:cubicBezTo>
                  <a:cubicBezTo>
                    <a:pt x="461" y="280"/>
                    <a:pt x="459" y="283"/>
                    <a:pt x="461" y="286"/>
                  </a:cubicBezTo>
                  <a:cubicBezTo>
                    <a:pt x="461" y="286"/>
                    <a:pt x="461" y="286"/>
                    <a:pt x="461" y="287"/>
                  </a:cubicBezTo>
                  <a:cubicBezTo>
                    <a:pt x="462" y="289"/>
                    <a:pt x="461" y="291"/>
                    <a:pt x="462" y="293"/>
                  </a:cubicBezTo>
                  <a:cubicBezTo>
                    <a:pt x="462" y="294"/>
                    <a:pt x="462" y="294"/>
                    <a:pt x="462" y="294"/>
                  </a:cubicBezTo>
                  <a:cubicBezTo>
                    <a:pt x="463" y="296"/>
                    <a:pt x="462" y="299"/>
                    <a:pt x="463" y="301"/>
                  </a:cubicBezTo>
                  <a:cubicBezTo>
                    <a:pt x="463" y="301"/>
                    <a:pt x="463" y="301"/>
                    <a:pt x="463" y="301"/>
                  </a:cubicBezTo>
                  <a:cubicBezTo>
                    <a:pt x="465" y="302"/>
                    <a:pt x="463" y="304"/>
                    <a:pt x="465" y="305"/>
                  </a:cubicBezTo>
                  <a:cubicBezTo>
                    <a:pt x="465" y="306"/>
                    <a:pt x="465" y="306"/>
                    <a:pt x="465" y="306"/>
                  </a:cubicBezTo>
                  <a:cubicBezTo>
                    <a:pt x="465" y="308"/>
                    <a:pt x="465" y="309"/>
                    <a:pt x="466" y="310"/>
                  </a:cubicBezTo>
                  <a:cubicBezTo>
                    <a:pt x="466" y="311"/>
                    <a:pt x="466" y="311"/>
                    <a:pt x="466" y="311"/>
                  </a:cubicBezTo>
                  <a:cubicBezTo>
                    <a:pt x="467" y="312"/>
                    <a:pt x="466" y="314"/>
                    <a:pt x="467" y="315"/>
                  </a:cubicBezTo>
                  <a:cubicBezTo>
                    <a:pt x="467" y="315"/>
                    <a:pt x="467" y="315"/>
                    <a:pt x="467" y="315"/>
                  </a:cubicBezTo>
                  <a:cubicBezTo>
                    <a:pt x="468" y="316"/>
                    <a:pt x="467" y="318"/>
                    <a:pt x="468" y="319"/>
                  </a:cubicBezTo>
                  <a:cubicBezTo>
                    <a:pt x="468" y="319"/>
                    <a:pt x="468" y="320"/>
                    <a:pt x="468" y="320"/>
                  </a:cubicBezTo>
                  <a:cubicBezTo>
                    <a:pt x="469" y="321"/>
                    <a:pt x="469" y="322"/>
                    <a:pt x="469" y="323"/>
                  </a:cubicBezTo>
                  <a:cubicBezTo>
                    <a:pt x="470" y="323"/>
                    <a:pt x="470" y="323"/>
                    <a:pt x="470" y="324"/>
                  </a:cubicBezTo>
                  <a:cubicBezTo>
                    <a:pt x="470" y="325"/>
                    <a:pt x="470" y="326"/>
                    <a:pt x="471" y="328"/>
                  </a:cubicBezTo>
                  <a:cubicBezTo>
                    <a:pt x="471" y="327"/>
                    <a:pt x="471" y="327"/>
                    <a:pt x="471" y="327"/>
                  </a:cubicBezTo>
                  <a:cubicBezTo>
                    <a:pt x="472" y="329"/>
                    <a:pt x="471" y="330"/>
                    <a:pt x="472" y="331"/>
                  </a:cubicBezTo>
                  <a:cubicBezTo>
                    <a:pt x="472" y="331"/>
                    <a:pt x="472" y="331"/>
                    <a:pt x="472" y="331"/>
                  </a:cubicBezTo>
                  <a:cubicBezTo>
                    <a:pt x="473" y="332"/>
                    <a:pt x="472" y="334"/>
                    <a:pt x="473" y="335"/>
                  </a:cubicBezTo>
                  <a:cubicBezTo>
                    <a:pt x="473" y="335"/>
                    <a:pt x="473" y="335"/>
                    <a:pt x="473" y="335"/>
                  </a:cubicBezTo>
                  <a:cubicBezTo>
                    <a:pt x="474" y="336"/>
                    <a:pt x="473" y="338"/>
                    <a:pt x="474" y="339"/>
                  </a:cubicBezTo>
                  <a:cubicBezTo>
                    <a:pt x="474" y="339"/>
                    <a:pt x="474" y="339"/>
                    <a:pt x="474" y="339"/>
                  </a:cubicBezTo>
                  <a:cubicBezTo>
                    <a:pt x="475" y="340"/>
                    <a:pt x="474" y="341"/>
                    <a:pt x="476" y="342"/>
                  </a:cubicBezTo>
                  <a:cubicBezTo>
                    <a:pt x="476" y="342"/>
                    <a:pt x="476" y="342"/>
                    <a:pt x="476" y="342"/>
                  </a:cubicBezTo>
                  <a:cubicBezTo>
                    <a:pt x="477" y="343"/>
                    <a:pt x="476" y="345"/>
                    <a:pt x="477" y="346"/>
                  </a:cubicBezTo>
                  <a:cubicBezTo>
                    <a:pt x="477" y="346"/>
                    <a:pt x="477" y="347"/>
                    <a:pt x="477" y="347"/>
                  </a:cubicBezTo>
                  <a:cubicBezTo>
                    <a:pt x="478" y="348"/>
                    <a:pt x="477" y="350"/>
                    <a:pt x="478" y="351"/>
                  </a:cubicBezTo>
                  <a:cubicBezTo>
                    <a:pt x="478" y="351"/>
                    <a:pt x="478" y="351"/>
                    <a:pt x="478" y="351"/>
                  </a:cubicBezTo>
                  <a:cubicBezTo>
                    <a:pt x="479" y="352"/>
                    <a:pt x="478" y="354"/>
                    <a:pt x="479" y="355"/>
                  </a:cubicBezTo>
                  <a:cubicBezTo>
                    <a:pt x="479" y="355"/>
                    <a:pt x="479" y="355"/>
                    <a:pt x="479" y="355"/>
                  </a:cubicBezTo>
                  <a:cubicBezTo>
                    <a:pt x="480" y="356"/>
                    <a:pt x="479" y="357"/>
                    <a:pt x="480" y="358"/>
                  </a:cubicBezTo>
                  <a:cubicBezTo>
                    <a:pt x="480" y="358"/>
                    <a:pt x="480" y="358"/>
                    <a:pt x="480" y="358"/>
                  </a:cubicBezTo>
                  <a:cubicBezTo>
                    <a:pt x="482" y="359"/>
                    <a:pt x="481" y="361"/>
                    <a:pt x="482" y="362"/>
                  </a:cubicBezTo>
                  <a:cubicBezTo>
                    <a:pt x="482" y="362"/>
                    <a:pt x="482" y="363"/>
                    <a:pt x="482" y="363"/>
                  </a:cubicBezTo>
                  <a:cubicBezTo>
                    <a:pt x="483" y="364"/>
                    <a:pt x="482" y="366"/>
                    <a:pt x="483" y="367"/>
                  </a:cubicBezTo>
                  <a:cubicBezTo>
                    <a:pt x="483" y="367"/>
                    <a:pt x="483" y="367"/>
                    <a:pt x="483" y="367"/>
                  </a:cubicBezTo>
                  <a:cubicBezTo>
                    <a:pt x="484" y="368"/>
                    <a:pt x="483" y="370"/>
                    <a:pt x="484" y="371"/>
                  </a:cubicBezTo>
                  <a:cubicBezTo>
                    <a:pt x="484" y="370"/>
                    <a:pt x="484" y="370"/>
                    <a:pt x="484" y="370"/>
                  </a:cubicBezTo>
                  <a:cubicBezTo>
                    <a:pt x="485" y="371"/>
                    <a:pt x="484" y="373"/>
                    <a:pt x="485" y="374"/>
                  </a:cubicBezTo>
                  <a:cubicBezTo>
                    <a:pt x="485" y="374"/>
                    <a:pt x="485" y="374"/>
                    <a:pt x="485" y="374"/>
                  </a:cubicBezTo>
                  <a:cubicBezTo>
                    <a:pt x="486" y="375"/>
                    <a:pt x="486" y="377"/>
                    <a:pt x="487" y="378"/>
                  </a:cubicBezTo>
                  <a:cubicBezTo>
                    <a:pt x="487" y="378"/>
                    <a:pt x="487" y="378"/>
                    <a:pt x="487" y="378"/>
                  </a:cubicBezTo>
                  <a:cubicBezTo>
                    <a:pt x="488" y="379"/>
                    <a:pt x="487" y="381"/>
                    <a:pt x="487" y="382"/>
                  </a:cubicBezTo>
                  <a:cubicBezTo>
                    <a:pt x="488" y="384"/>
                    <a:pt x="489" y="386"/>
                    <a:pt x="490" y="388"/>
                  </a:cubicBezTo>
                  <a:cubicBezTo>
                    <a:pt x="489" y="387"/>
                    <a:pt x="488" y="385"/>
                    <a:pt x="488" y="384"/>
                  </a:cubicBezTo>
                  <a:cubicBezTo>
                    <a:pt x="487" y="382"/>
                    <a:pt x="486" y="381"/>
                    <a:pt x="485" y="381"/>
                  </a:cubicBezTo>
                  <a:cubicBezTo>
                    <a:pt x="485" y="380"/>
                    <a:pt x="485" y="380"/>
                    <a:pt x="485" y="380"/>
                  </a:cubicBezTo>
                  <a:cubicBezTo>
                    <a:pt x="485" y="380"/>
                    <a:pt x="485" y="380"/>
                    <a:pt x="484" y="379"/>
                  </a:cubicBezTo>
                  <a:cubicBezTo>
                    <a:pt x="484" y="379"/>
                    <a:pt x="484" y="379"/>
                    <a:pt x="484" y="378"/>
                  </a:cubicBezTo>
                  <a:cubicBezTo>
                    <a:pt x="484" y="378"/>
                    <a:pt x="483" y="377"/>
                    <a:pt x="483" y="377"/>
                  </a:cubicBezTo>
                  <a:cubicBezTo>
                    <a:pt x="483" y="377"/>
                    <a:pt x="483" y="377"/>
                    <a:pt x="483" y="377"/>
                  </a:cubicBezTo>
                  <a:cubicBezTo>
                    <a:pt x="482" y="376"/>
                    <a:pt x="482" y="375"/>
                    <a:pt x="482" y="374"/>
                  </a:cubicBezTo>
                  <a:cubicBezTo>
                    <a:pt x="482" y="374"/>
                    <a:pt x="482" y="374"/>
                    <a:pt x="482" y="374"/>
                  </a:cubicBezTo>
                  <a:cubicBezTo>
                    <a:pt x="481" y="374"/>
                    <a:pt x="481" y="372"/>
                    <a:pt x="480" y="372"/>
                  </a:cubicBezTo>
                  <a:cubicBezTo>
                    <a:pt x="480" y="371"/>
                    <a:pt x="480" y="370"/>
                    <a:pt x="479" y="369"/>
                  </a:cubicBezTo>
                  <a:cubicBezTo>
                    <a:pt x="479" y="369"/>
                    <a:pt x="479" y="367"/>
                    <a:pt x="478" y="367"/>
                  </a:cubicBezTo>
                  <a:cubicBezTo>
                    <a:pt x="478" y="367"/>
                    <a:pt x="478" y="367"/>
                    <a:pt x="478" y="367"/>
                  </a:cubicBezTo>
                  <a:cubicBezTo>
                    <a:pt x="478" y="367"/>
                    <a:pt x="477" y="366"/>
                    <a:pt x="477" y="366"/>
                  </a:cubicBezTo>
                  <a:cubicBezTo>
                    <a:pt x="477" y="365"/>
                    <a:pt x="477" y="365"/>
                    <a:pt x="477" y="365"/>
                  </a:cubicBezTo>
                  <a:cubicBezTo>
                    <a:pt x="477" y="364"/>
                    <a:pt x="476" y="364"/>
                    <a:pt x="476" y="363"/>
                  </a:cubicBezTo>
                  <a:cubicBezTo>
                    <a:pt x="476" y="363"/>
                    <a:pt x="476" y="363"/>
                    <a:pt x="476" y="363"/>
                  </a:cubicBezTo>
                  <a:cubicBezTo>
                    <a:pt x="475" y="363"/>
                    <a:pt x="475" y="361"/>
                    <a:pt x="474" y="361"/>
                  </a:cubicBezTo>
                  <a:cubicBezTo>
                    <a:pt x="474" y="361"/>
                    <a:pt x="474" y="361"/>
                    <a:pt x="474" y="361"/>
                  </a:cubicBezTo>
                  <a:cubicBezTo>
                    <a:pt x="474" y="360"/>
                    <a:pt x="474" y="359"/>
                    <a:pt x="473" y="358"/>
                  </a:cubicBezTo>
                  <a:cubicBezTo>
                    <a:pt x="473" y="358"/>
                    <a:pt x="473" y="358"/>
                    <a:pt x="473" y="358"/>
                  </a:cubicBezTo>
                  <a:cubicBezTo>
                    <a:pt x="472" y="358"/>
                    <a:pt x="473" y="356"/>
                    <a:pt x="472" y="356"/>
                  </a:cubicBezTo>
                  <a:cubicBezTo>
                    <a:pt x="471" y="355"/>
                    <a:pt x="471" y="354"/>
                    <a:pt x="471" y="353"/>
                  </a:cubicBezTo>
                  <a:cubicBezTo>
                    <a:pt x="470" y="353"/>
                    <a:pt x="470" y="352"/>
                    <a:pt x="469" y="351"/>
                  </a:cubicBezTo>
                  <a:cubicBezTo>
                    <a:pt x="469" y="350"/>
                    <a:pt x="469" y="349"/>
                    <a:pt x="468" y="348"/>
                  </a:cubicBezTo>
                  <a:cubicBezTo>
                    <a:pt x="468" y="348"/>
                    <a:pt x="468" y="347"/>
                    <a:pt x="467" y="346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6" y="345"/>
                    <a:pt x="466" y="344"/>
                    <a:pt x="466" y="344"/>
                  </a:cubicBezTo>
                  <a:cubicBezTo>
                    <a:pt x="466" y="344"/>
                    <a:pt x="466" y="344"/>
                    <a:pt x="466" y="344"/>
                  </a:cubicBezTo>
                  <a:cubicBezTo>
                    <a:pt x="465" y="343"/>
                    <a:pt x="465" y="342"/>
                    <a:pt x="465" y="341"/>
                  </a:cubicBezTo>
                  <a:cubicBezTo>
                    <a:pt x="465" y="341"/>
                    <a:pt x="465" y="341"/>
                    <a:pt x="465" y="341"/>
                  </a:cubicBezTo>
                  <a:cubicBezTo>
                    <a:pt x="464" y="340"/>
                    <a:pt x="464" y="339"/>
                    <a:pt x="463" y="339"/>
                  </a:cubicBezTo>
                  <a:cubicBezTo>
                    <a:pt x="463" y="338"/>
                    <a:pt x="463" y="338"/>
                    <a:pt x="463" y="338"/>
                  </a:cubicBezTo>
                  <a:cubicBezTo>
                    <a:pt x="463" y="337"/>
                    <a:pt x="463" y="336"/>
                    <a:pt x="462" y="335"/>
                  </a:cubicBezTo>
                  <a:cubicBezTo>
                    <a:pt x="461" y="334"/>
                    <a:pt x="462" y="333"/>
                    <a:pt x="461" y="333"/>
                  </a:cubicBezTo>
                  <a:cubicBezTo>
                    <a:pt x="460" y="332"/>
                    <a:pt x="460" y="331"/>
                    <a:pt x="460" y="330"/>
                  </a:cubicBezTo>
                  <a:cubicBezTo>
                    <a:pt x="460" y="330"/>
                    <a:pt x="460" y="330"/>
                    <a:pt x="460" y="330"/>
                  </a:cubicBezTo>
                  <a:cubicBezTo>
                    <a:pt x="459" y="329"/>
                    <a:pt x="459" y="328"/>
                    <a:pt x="458" y="328"/>
                  </a:cubicBezTo>
                  <a:cubicBezTo>
                    <a:pt x="458" y="327"/>
                    <a:pt x="458" y="327"/>
                    <a:pt x="458" y="327"/>
                  </a:cubicBezTo>
                  <a:cubicBezTo>
                    <a:pt x="458" y="326"/>
                    <a:pt x="458" y="325"/>
                    <a:pt x="457" y="324"/>
                  </a:cubicBezTo>
                  <a:cubicBezTo>
                    <a:pt x="456" y="323"/>
                    <a:pt x="457" y="322"/>
                    <a:pt x="456" y="321"/>
                  </a:cubicBezTo>
                  <a:cubicBezTo>
                    <a:pt x="455" y="321"/>
                    <a:pt x="455" y="320"/>
                    <a:pt x="455" y="319"/>
                  </a:cubicBezTo>
                  <a:cubicBezTo>
                    <a:pt x="455" y="319"/>
                    <a:pt x="455" y="319"/>
                    <a:pt x="455" y="319"/>
                  </a:cubicBezTo>
                  <a:cubicBezTo>
                    <a:pt x="454" y="318"/>
                    <a:pt x="454" y="317"/>
                    <a:pt x="454" y="317"/>
                  </a:cubicBezTo>
                  <a:cubicBezTo>
                    <a:pt x="453" y="316"/>
                    <a:pt x="453" y="316"/>
                    <a:pt x="453" y="316"/>
                  </a:cubicBezTo>
                  <a:cubicBezTo>
                    <a:pt x="453" y="315"/>
                    <a:pt x="453" y="314"/>
                    <a:pt x="452" y="313"/>
                  </a:cubicBezTo>
                  <a:cubicBezTo>
                    <a:pt x="452" y="312"/>
                    <a:pt x="452" y="311"/>
                    <a:pt x="451" y="310"/>
                  </a:cubicBezTo>
                  <a:cubicBezTo>
                    <a:pt x="450" y="310"/>
                    <a:pt x="450" y="309"/>
                    <a:pt x="450" y="308"/>
                  </a:cubicBezTo>
                  <a:cubicBezTo>
                    <a:pt x="450" y="308"/>
                    <a:pt x="450" y="308"/>
                    <a:pt x="450" y="308"/>
                  </a:cubicBezTo>
                  <a:cubicBezTo>
                    <a:pt x="449" y="307"/>
                    <a:pt x="450" y="305"/>
                    <a:pt x="448" y="304"/>
                  </a:cubicBezTo>
                  <a:cubicBezTo>
                    <a:pt x="448" y="304"/>
                    <a:pt x="448" y="303"/>
                    <a:pt x="447" y="302"/>
                  </a:cubicBezTo>
                  <a:cubicBezTo>
                    <a:pt x="447" y="301"/>
                    <a:pt x="447" y="300"/>
                    <a:pt x="446" y="299"/>
                  </a:cubicBezTo>
                  <a:cubicBezTo>
                    <a:pt x="445" y="299"/>
                    <a:pt x="446" y="298"/>
                    <a:pt x="445" y="297"/>
                  </a:cubicBezTo>
                  <a:cubicBezTo>
                    <a:pt x="445" y="297"/>
                    <a:pt x="445" y="297"/>
                    <a:pt x="445" y="297"/>
                  </a:cubicBezTo>
                  <a:cubicBezTo>
                    <a:pt x="444" y="296"/>
                    <a:pt x="445" y="294"/>
                    <a:pt x="444" y="293"/>
                  </a:cubicBezTo>
                  <a:cubicBezTo>
                    <a:pt x="443" y="293"/>
                    <a:pt x="443" y="291"/>
                    <a:pt x="442" y="291"/>
                  </a:cubicBezTo>
                  <a:cubicBezTo>
                    <a:pt x="442" y="290"/>
                    <a:pt x="442" y="289"/>
                    <a:pt x="441" y="288"/>
                  </a:cubicBezTo>
                  <a:cubicBezTo>
                    <a:pt x="441" y="288"/>
                    <a:pt x="441" y="288"/>
                    <a:pt x="441" y="288"/>
                  </a:cubicBezTo>
                  <a:cubicBezTo>
                    <a:pt x="440" y="287"/>
                    <a:pt x="441" y="286"/>
                    <a:pt x="440" y="285"/>
                  </a:cubicBezTo>
                  <a:cubicBezTo>
                    <a:pt x="439" y="284"/>
                    <a:pt x="439" y="283"/>
                    <a:pt x="439" y="282"/>
                  </a:cubicBezTo>
                  <a:cubicBezTo>
                    <a:pt x="439" y="282"/>
                    <a:pt x="439" y="282"/>
                    <a:pt x="439" y="282"/>
                  </a:cubicBezTo>
                  <a:cubicBezTo>
                    <a:pt x="438" y="281"/>
                    <a:pt x="439" y="279"/>
                    <a:pt x="437" y="279"/>
                  </a:cubicBezTo>
                  <a:cubicBezTo>
                    <a:pt x="437" y="278"/>
                    <a:pt x="437" y="277"/>
                    <a:pt x="436" y="276"/>
                  </a:cubicBezTo>
                  <a:cubicBezTo>
                    <a:pt x="436" y="276"/>
                    <a:pt x="436" y="276"/>
                    <a:pt x="436" y="276"/>
                  </a:cubicBezTo>
                  <a:cubicBezTo>
                    <a:pt x="435" y="275"/>
                    <a:pt x="436" y="273"/>
                    <a:pt x="435" y="272"/>
                  </a:cubicBezTo>
                  <a:cubicBezTo>
                    <a:pt x="434" y="272"/>
                    <a:pt x="435" y="271"/>
                    <a:pt x="434" y="270"/>
                  </a:cubicBezTo>
                  <a:cubicBezTo>
                    <a:pt x="434" y="270"/>
                    <a:pt x="434" y="270"/>
                    <a:pt x="434" y="270"/>
                  </a:cubicBezTo>
                  <a:cubicBezTo>
                    <a:pt x="433" y="269"/>
                    <a:pt x="434" y="267"/>
                    <a:pt x="432" y="266"/>
                  </a:cubicBezTo>
                  <a:cubicBezTo>
                    <a:pt x="432" y="266"/>
                    <a:pt x="432" y="264"/>
                    <a:pt x="431" y="264"/>
                  </a:cubicBezTo>
                  <a:cubicBezTo>
                    <a:pt x="431" y="263"/>
                    <a:pt x="431" y="262"/>
                    <a:pt x="430" y="261"/>
                  </a:cubicBezTo>
                  <a:cubicBezTo>
                    <a:pt x="429" y="261"/>
                    <a:pt x="430" y="260"/>
                    <a:pt x="429" y="259"/>
                  </a:cubicBezTo>
                  <a:cubicBezTo>
                    <a:pt x="428" y="258"/>
                    <a:pt x="428" y="257"/>
                    <a:pt x="428" y="257"/>
                  </a:cubicBezTo>
                  <a:cubicBezTo>
                    <a:pt x="427" y="256"/>
                    <a:pt x="427" y="255"/>
                    <a:pt x="426" y="254"/>
                  </a:cubicBezTo>
                  <a:cubicBezTo>
                    <a:pt x="426" y="254"/>
                    <a:pt x="426" y="254"/>
                    <a:pt x="426" y="254"/>
                  </a:cubicBezTo>
                  <a:cubicBezTo>
                    <a:pt x="426" y="254"/>
                    <a:pt x="426" y="253"/>
                    <a:pt x="425" y="253"/>
                  </a:cubicBezTo>
                  <a:cubicBezTo>
                    <a:pt x="425" y="253"/>
                    <a:pt x="425" y="253"/>
                    <a:pt x="425" y="253"/>
                  </a:cubicBezTo>
                  <a:cubicBezTo>
                    <a:pt x="425" y="252"/>
                    <a:pt x="425" y="251"/>
                    <a:pt x="424" y="250"/>
                  </a:cubicBezTo>
                  <a:cubicBezTo>
                    <a:pt x="423" y="250"/>
                    <a:pt x="424" y="248"/>
                    <a:pt x="423" y="248"/>
                  </a:cubicBezTo>
                  <a:cubicBezTo>
                    <a:pt x="423" y="248"/>
                    <a:pt x="423" y="248"/>
                    <a:pt x="423" y="248"/>
                  </a:cubicBezTo>
                  <a:cubicBezTo>
                    <a:pt x="422" y="247"/>
                    <a:pt x="422" y="247"/>
                    <a:pt x="422" y="247"/>
                  </a:cubicBezTo>
                  <a:cubicBezTo>
                    <a:pt x="422" y="247"/>
                    <a:pt x="422" y="247"/>
                    <a:pt x="422" y="247"/>
                  </a:cubicBezTo>
                  <a:cubicBezTo>
                    <a:pt x="421" y="246"/>
                    <a:pt x="421" y="245"/>
                    <a:pt x="420" y="244"/>
                  </a:cubicBezTo>
                  <a:cubicBezTo>
                    <a:pt x="420" y="244"/>
                    <a:pt x="420" y="244"/>
                    <a:pt x="420" y="244"/>
                  </a:cubicBezTo>
                  <a:cubicBezTo>
                    <a:pt x="420" y="244"/>
                    <a:pt x="420" y="243"/>
                    <a:pt x="419" y="243"/>
                  </a:cubicBezTo>
                  <a:cubicBezTo>
                    <a:pt x="419" y="243"/>
                    <a:pt x="419" y="243"/>
                    <a:pt x="419" y="243"/>
                  </a:cubicBezTo>
                  <a:cubicBezTo>
                    <a:pt x="418" y="242"/>
                    <a:pt x="419" y="241"/>
                    <a:pt x="418" y="241"/>
                  </a:cubicBezTo>
                  <a:cubicBezTo>
                    <a:pt x="418" y="241"/>
                    <a:pt x="418" y="241"/>
                    <a:pt x="418" y="241"/>
                  </a:cubicBezTo>
                  <a:cubicBezTo>
                    <a:pt x="418" y="240"/>
                    <a:pt x="417" y="240"/>
                    <a:pt x="417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6" y="239"/>
                    <a:pt x="416" y="237"/>
                    <a:pt x="415" y="237"/>
                  </a:cubicBezTo>
                  <a:cubicBezTo>
                    <a:pt x="415" y="236"/>
                    <a:pt x="415" y="235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3" y="234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2" y="232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0"/>
                    <a:pt x="411" y="230"/>
                    <a:pt x="411" y="229"/>
                  </a:cubicBezTo>
                  <a:cubicBezTo>
                    <a:pt x="411" y="229"/>
                    <a:pt x="411" y="229"/>
                    <a:pt x="411" y="229"/>
                  </a:cubicBezTo>
                  <a:cubicBezTo>
                    <a:pt x="410" y="229"/>
                    <a:pt x="410" y="228"/>
                    <a:pt x="409" y="227"/>
                  </a:cubicBezTo>
                  <a:cubicBezTo>
                    <a:pt x="409" y="226"/>
                    <a:pt x="409" y="225"/>
                    <a:pt x="408" y="225"/>
                  </a:cubicBezTo>
                  <a:cubicBezTo>
                    <a:pt x="408" y="225"/>
                    <a:pt x="408" y="225"/>
                    <a:pt x="408" y="225"/>
                  </a:cubicBezTo>
                  <a:cubicBezTo>
                    <a:pt x="408" y="224"/>
                    <a:pt x="407" y="224"/>
                    <a:pt x="407" y="223"/>
                  </a:cubicBezTo>
                  <a:cubicBezTo>
                    <a:pt x="407" y="223"/>
                    <a:pt x="407" y="223"/>
                    <a:pt x="407" y="223"/>
                  </a:cubicBezTo>
                  <a:cubicBezTo>
                    <a:pt x="406" y="223"/>
                    <a:pt x="406" y="221"/>
                    <a:pt x="406" y="221"/>
                  </a:cubicBezTo>
                  <a:cubicBezTo>
                    <a:pt x="405" y="220"/>
                    <a:pt x="405" y="219"/>
                    <a:pt x="404" y="218"/>
                  </a:cubicBezTo>
                  <a:cubicBezTo>
                    <a:pt x="404" y="219"/>
                    <a:pt x="404" y="219"/>
                    <a:pt x="404" y="219"/>
                  </a:cubicBezTo>
                  <a:cubicBezTo>
                    <a:pt x="404" y="218"/>
                    <a:pt x="404" y="218"/>
                    <a:pt x="403" y="217"/>
                  </a:cubicBezTo>
                  <a:cubicBezTo>
                    <a:pt x="403" y="217"/>
                    <a:pt x="403" y="217"/>
                    <a:pt x="403" y="217"/>
                  </a:cubicBezTo>
                  <a:cubicBezTo>
                    <a:pt x="402" y="217"/>
                    <a:pt x="403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4"/>
                    <a:pt x="401" y="214"/>
                    <a:pt x="401" y="213"/>
                  </a:cubicBezTo>
                  <a:cubicBezTo>
                    <a:pt x="401" y="213"/>
                    <a:pt x="401" y="213"/>
                    <a:pt x="401" y="213"/>
                  </a:cubicBezTo>
                  <a:cubicBezTo>
                    <a:pt x="400" y="213"/>
                    <a:pt x="400" y="212"/>
                    <a:pt x="399" y="211"/>
                  </a:cubicBezTo>
                  <a:cubicBezTo>
                    <a:pt x="399" y="211"/>
                    <a:pt x="399" y="211"/>
                    <a:pt x="399" y="211"/>
                  </a:cubicBezTo>
                  <a:cubicBezTo>
                    <a:pt x="399" y="211"/>
                    <a:pt x="399" y="210"/>
                    <a:pt x="398" y="210"/>
                  </a:cubicBezTo>
                  <a:cubicBezTo>
                    <a:pt x="398" y="210"/>
                    <a:pt x="398" y="210"/>
                    <a:pt x="398" y="210"/>
                  </a:cubicBezTo>
                  <a:cubicBezTo>
                    <a:pt x="397" y="209"/>
                    <a:pt x="398" y="208"/>
                    <a:pt x="397" y="207"/>
                  </a:cubicBezTo>
                  <a:cubicBezTo>
                    <a:pt x="397" y="207"/>
                    <a:pt x="397" y="207"/>
                    <a:pt x="397" y="207"/>
                  </a:cubicBezTo>
                  <a:cubicBezTo>
                    <a:pt x="397" y="207"/>
                    <a:pt x="396" y="207"/>
                    <a:pt x="396" y="206"/>
                  </a:cubicBezTo>
                  <a:cubicBezTo>
                    <a:pt x="396" y="206"/>
                    <a:pt x="396" y="206"/>
                    <a:pt x="396" y="205"/>
                  </a:cubicBezTo>
                  <a:cubicBezTo>
                    <a:pt x="396" y="205"/>
                    <a:pt x="395" y="204"/>
                    <a:pt x="395" y="204"/>
                  </a:cubicBezTo>
                  <a:cubicBezTo>
                    <a:pt x="395" y="204"/>
                    <a:pt x="395" y="204"/>
                    <a:pt x="395" y="204"/>
                  </a:cubicBezTo>
                  <a:cubicBezTo>
                    <a:pt x="394" y="203"/>
                    <a:pt x="394" y="202"/>
                    <a:pt x="393" y="201"/>
                  </a:cubicBezTo>
                  <a:cubicBezTo>
                    <a:pt x="393" y="201"/>
                    <a:pt x="393" y="201"/>
                    <a:pt x="393" y="201"/>
                  </a:cubicBezTo>
                  <a:cubicBezTo>
                    <a:pt x="393" y="201"/>
                    <a:pt x="393" y="200"/>
                    <a:pt x="39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1" y="199"/>
                    <a:pt x="392" y="198"/>
                    <a:pt x="391" y="198"/>
                  </a:cubicBezTo>
                  <a:cubicBezTo>
                    <a:pt x="391" y="198"/>
                    <a:pt x="391" y="198"/>
                    <a:pt x="391" y="198"/>
                  </a:cubicBezTo>
                  <a:cubicBezTo>
                    <a:pt x="391" y="197"/>
                    <a:pt x="390" y="197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89" y="196"/>
                    <a:pt x="389" y="194"/>
                    <a:pt x="388" y="194"/>
                  </a:cubicBezTo>
                  <a:cubicBezTo>
                    <a:pt x="388" y="193"/>
                    <a:pt x="388" y="192"/>
                    <a:pt x="387" y="191"/>
                  </a:cubicBezTo>
                  <a:cubicBezTo>
                    <a:pt x="387" y="192"/>
                    <a:pt x="387" y="192"/>
                    <a:pt x="387" y="192"/>
                  </a:cubicBezTo>
                  <a:cubicBezTo>
                    <a:pt x="387" y="191"/>
                    <a:pt x="386" y="191"/>
                    <a:pt x="386" y="190"/>
                  </a:cubicBezTo>
                  <a:cubicBezTo>
                    <a:pt x="386" y="190"/>
                    <a:pt x="386" y="190"/>
                    <a:pt x="386" y="190"/>
                  </a:cubicBezTo>
                  <a:cubicBezTo>
                    <a:pt x="385" y="190"/>
                    <a:pt x="385" y="188"/>
                    <a:pt x="385" y="188"/>
                  </a:cubicBezTo>
                  <a:cubicBezTo>
                    <a:pt x="384" y="187"/>
                    <a:pt x="384" y="186"/>
                    <a:pt x="383" y="185"/>
                  </a:cubicBezTo>
                  <a:cubicBezTo>
                    <a:pt x="383" y="185"/>
                    <a:pt x="383" y="185"/>
                    <a:pt x="383" y="185"/>
                  </a:cubicBezTo>
                  <a:cubicBezTo>
                    <a:pt x="383" y="185"/>
                    <a:pt x="383" y="184"/>
                    <a:pt x="382" y="184"/>
                  </a:cubicBezTo>
                  <a:cubicBezTo>
                    <a:pt x="382" y="184"/>
                    <a:pt x="382" y="184"/>
                    <a:pt x="382" y="183"/>
                  </a:cubicBezTo>
                  <a:cubicBezTo>
                    <a:pt x="382" y="183"/>
                    <a:pt x="382" y="182"/>
                    <a:pt x="381" y="182"/>
                  </a:cubicBezTo>
                  <a:cubicBezTo>
                    <a:pt x="381" y="182"/>
                    <a:pt x="381" y="182"/>
                    <a:pt x="381" y="182"/>
                  </a:cubicBezTo>
                  <a:cubicBezTo>
                    <a:pt x="380" y="181"/>
                    <a:pt x="381" y="180"/>
                    <a:pt x="380" y="179"/>
                  </a:cubicBezTo>
                  <a:cubicBezTo>
                    <a:pt x="380" y="179"/>
                    <a:pt x="380" y="179"/>
                    <a:pt x="380" y="179"/>
                  </a:cubicBezTo>
                  <a:cubicBezTo>
                    <a:pt x="379" y="178"/>
                    <a:pt x="379" y="177"/>
                    <a:pt x="379" y="177"/>
                  </a:cubicBezTo>
                  <a:cubicBezTo>
                    <a:pt x="378" y="176"/>
                    <a:pt x="378" y="175"/>
                    <a:pt x="377" y="174"/>
                  </a:cubicBezTo>
                  <a:cubicBezTo>
                    <a:pt x="377" y="174"/>
                    <a:pt x="377" y="174"/>
                    <a:pt x="377" y="174"/>
                  </a:cubicBezTo>
                  <a:cubicBezTo>
                    <a:pt x="377" y="174"/>
                    <a:pt x="377" y="173"/>
                    <a:pt x="376" y="173"/>
                  </a:cubicBezTo>
                  <a:cubicBezTo>
                    <a:pt x="376" y="173"/>
                    <a:pt x="376" y="173"/>
                    <a:pt x="376" y="172"/>
                  </a:cubicBezTo>
                  <a:cubicBezTo>
                    <a:pt x="376" y="172"/>
                    <a:pt x="375" y="171"/>
                    <a:pt x="375" y="171"/>
                  </a:cubicBezTo>
                  <a:cubicBezTo>
                    <a:pt x="375" y="171"/>
                    <a:pt x="375" y="171"/>
                    <a:pt x="375" y="171"/>
                  </a:cubicBezTo>
                  <a:cubicBezTo>
                    <a:pt x="374" y="170"/>
                    <a:pt x="374" y="169"/>
                    <a:pt x="374" y="168"/>
                  </a:cubicBezTo>
                  <a:cubicBezTo>
                    <a:pt x="373" y="167"/>
                    <a:pt x="373" y="166"/>
                    <a:pt x="372" y="166"/>
                  </a:cubicBezTo>
                  <a:cubicBezTo>
                    <a:pt x="372" y="166"/>
                    <a:pt x="372" y="166"/>
                    <a:pt x="372" y="166"/>
                  </a:cubicBezTo>
                  <a:cubicBezTo>
                    <a:pt x="372" y="165"/>
                    <a:pt x="372" y="165"/>
                    <a:pt x="371" y="164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70" y="164"/>
                    <a:pt x="371" y="163"/>
                    <a:pt x="370" y="162"/>
                  </a:cubicBezTo>
                  <a:cubicBezTo>
                    <a:pt x="369" y="161"/>
                    <a:pt x="370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9"/>
                    <a:pt x="368" y="159"/>
                    <a:pt x="368" y="158"/>
                  </a:cubicBezTo>
                  <a:cubicBezTo>
                    <a:pt x="368" y="158"/>
                    <a:pt x="368" y="158"/>
                    <a:pt x="368" y="158"/>
                  </a:cubicBezTo>
                  <a:cubicBezTo>
                    <a:pt x="367" y="158"/>
                    <a:pt x="367" y="156"/>
                    <a:pt x="366" y="156"/>
                  </a:cubicBezTo>
                  <a:cubicBezTo>
                    <a:pt x="366" y="155"/>
                    <a:pt x="366" y="154"/>
                    <a:pt x="365" y="153"/>
                  </a:cubicBezTo>
                  <a:cubicBezTo>
                    <a:pt x="365" y="153"/>
                    <a:pt x="365" y="153"/>
                    <a:pt x="365" y="153"/>
                  </a:cubicBezTo>
                  <a:cubicBezTo>
                    <a:pt x="365" y="153"/>
                    <a:pt x="364" y="153"/>
                    <a:pt x="364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1"/>
                    <a:pt x="363" y="150"/>
                    <a:pt x="363" y="150"/>
                  </a:cubicBezTo>
                  <a:cubicBezTo>
                    <a:pt x="362" y="149"/>
                    <a:pt x="362" y="148"/>
                    <a:pt x="361" y="147"/>
                  </a:cubicBezTo>
                  <a:cubicBezTo>
                    <a:pt x="361" y="147"/>
                    <a:pt x="361" y="147"/>
                    <a:pt x="361" y="147"/>
                  </a:cubicBezTo>
                  <a:cubicBezTo>
                    <a:pt x="361" y="147"/>
                    <a:pt x="361" y="146"/>
                    <a:pt x="360" y="146"/>
                  </a:cubicBezTo>
                  <a:cubicBezTo>
                    <a:pt x="360" y="146"/>
                    <a:pt x="360" y="146"/>
                    <a:pt x="360" y="146"/>
                  </a:cubicBezTo>
                  <a:cubicBezTo>
                    <a:pt x="359" y="145"/>
                    <a:pt x="360" y="144"/>
                    <a:pt x="359" y="144"/>
                  </a:cubicBezTo>
                  <a:cubicBezTo>
                    <a:pt x="358" y="143"/>
                    <a:pt x="358" y="142"/>
                    <a:pt x="358" y="141"/>
                  </a:cubicBezTo>
                  <a:cubicBezTo>
                    <a:pt x="358" y="141"/>
                    <a:pt x="358" y="141"/>
                    <a:pt x="358" y="141"/>
                  </a:cubicBezTo>
                  <a:cubicBezTo>
                    <a:pt x="357" y="141"/>
                    <a:pt x="357" y="140"/>
                    <a:pt x="357" y="140"/>
                  </a:cubicBezTo>
                  <a:cubicBezTo>
                    <a:pt x="357" y="140"/>
                    <a:pt x="357" y="140"/>
                    <a:pt x="357" y="140"/>
                  </a:cubicBezTo>
                  <a:cubicBezTo>
                    <a:pt x="356" y="139"/>
                    <a:pt x="356" y="138"/>
                    <a:pt x="355" y="137"/>
                  </a:cubicBezTo>
                  <a:cubicBezTo>
                    <a:pt x="355" y="138"/>
                    <a:pt x="355" y="138"/>
                    <a:pt x="355" y="138"/>
                  </a:cubicBezTo>
                  <a:cubicBezTo>
                    <a:pt x="355" y="137"/>
                    <a:pt x="354" y="137"/>
                    <a:pt x="354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3" y="136"/>
                    <a:pt x="354" y="134"/>
                    <a:pt x="353" y="134"/>
                  </a:cubicBezTo>
                  <a:cubicBezTo>
                    <a:pt x="352" y="133"/>
                    <a:pt x="351" y="131"/>
                    <a:pt x="350" y="130"/>
                  </a:cubicBezTo>
                  <a:cubicBezTo>
                    <a:pt x="350" y="130"/>
                    <a:pt x="350" y="130"/>
                    <a:pt x="350" y="130"/>
                  </a:cubicBezTo>
                  <a:cubicBezTo>
                    <a:pt x="350" y="130"/>
                    <a:pt x="350" y="129"/>
                    <a:pt x="349" y="129"/>
                  </a:cubicBezTo>
                  <a:cubicBezTo>
                    <a:pt x="349" y="129"/>
                    <a:pt x="349" y="129"/>
                    <a:pt x="349" y="129"/>
                  </a:cubicBezTo>
                  <a:cubicBezTo>
                    <a:pt x="348" y="128"/>
                    <a:pt x="349" y="127"/>
                    <a:pt x="348" y="126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48" y="126"/>
                    <a:pt x="347" y="126"/>
                    <a:pt x="347" y="125"/>
                  </a:cubicBezTo>
                  <a:cubicBezTo>
                    <a:pt x="346" y="125"/>
                    <a:pt x="346" y="124"/>
                    <a:pt x="346" y="124"/>
                  </a:cubicBezTo>
                  <a:cubicBezTo>
                    <a:pt x="346" y="124"/>
                    <a:pt x="346" y="124"/>
                    <a:pt x="346" y="124"/>
                  </a:cubicBezTo>
                  <a:cubicBezTo>
                    <a:pt x="345" y="123"/>
                    <a:pt x="345" y="122"/>
                    <a:pt x="344" y="122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4" y="121"/>
                    <a:pt x="343" y="121"/>
                    <a:pt x="343" y="120"/>
                  </a:cubicBezTo>
                  <a:cubicBezTo>
                    <a:pt x="343" y="120"/>
                    <a:pt x="342" y="119"/>
                    <a:pt x="342" y="119"/>
                  </a:cubicBezTo>
                  <a:cubicBezTo>
                    <a:pt x="341" y="119"/>
                    <a:pt x="341" y="118"/>
                    <a:pt x="341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40" y="117"/>
                    <a:pt x="339" y="115"/>
                    <a:pt x="338" y="114"/>
                  </a:cubicBezTo>
                  <a:cubicBezTo>
                    <a:pt x="338" y="114"/>
                    <a:pt x="338" y="114"/>
                    <a:pt x="338" y="114"/>
                  </a:cubicBezTo>
                  <a:cubicBezTo>
                    <a:pt x="338" y="114"/>
                    <a:pt x="337" y="113"/>
                    <a:pt x="337" y="113"/>
                  </a:cubicBezTo>
                  <a:cubicBezTo>
                    <a:pt x="337" y="112"/>
                    <a:pt x="336" y="112"/>
                    <a:pt x="336" y="112"/>
                  </a:cubicBezTo>
                  <a:cubicBezTo>
                    <a:pt x="335" y="111"/>
                    <a:pt x="335" y="111"/>
                    <a:pt x="334" y="110"/>
                  </a:cubicBezTo>
                  <a:cubicBezTo>
                    <a:pt x="334" y="110"/>
                    <a:pt x="334" y="110"/>
                    <a:pt x="333" y="109"/>
                  </a:cubicBezTo>
                  <a:cubicBezTo>
                    <a:pt x="333" y="109"/>
                    <a:pt x="332" y="108"/>
                    <a:pt x="332" y="108"/>
                  </a:cubicBezTo>
                  <a:cubicBezTo>
                    <a:pt x="332" y="108"/>
                    <a:pt x="332" y="108"/>
                    <a:pt x="332" y="108"/>
                  </a:cubicBezTo>
                  <a:cubicBezTo>
                    <a:pt x="332" y="108"/>
                    <a:pt x="331" y="107"/>
                    <a:pt x="331" y="107"/>
                  </a:cubicBezTo>
                  <a:cubicBezTo>
                    <a:pt x="331" y="107"/>
                    <a:pt x="331" y="107"/>
                    <a:pt x="331" y="107"/>
                  </a:cubicBezTo>
                  <a:cubicBezTo>
                    <a:pt x="330" y="106"/>
                    <a:pt x="330" y="106"/>
                    <a:pt x="330" y="105"/>
                  </a:cubicBezTo>
                  <a:cubicBezTo>
                    <a:pt x="330" y="105"/>
                    <a:pt x="330" y="105"/>
                    <a:pt x="330" y="105"/>
                  </a:cubicBezTo>
                  <a:cubicBezTo>
                    <a:pt x="329" y="105"/>
                    <a:pt x="329" y="105"/>
                    <a:pt x="328" y="104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8" y="104"/>
                    <a:pt x="328" y="103"/>
                    <a:pt x="327" y="103"/>
                  </a:cubicBezTo>
                  <a:cubicBezTo>
                    <a:pt x="327" y="103"/>
                    <a:pt x="327" y="103"/>
                    <a:pt x="327" y="103"/>
                  </a:cubicBezTo>
                  <a:cubicBezTo>
                    <a:pt x="322" y="97"/>
                    <a:pt x="316" y="91"/>
                    <a:pt x="310" y="86"/>
                  </a:cubicBezTo>
                  <a:cubicBezTo>
                    <a:pt x="310" y="86"/>
                    <a:pt x="310" y="86"/>
                    <a:pt x="310" y="86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8" y="84"/>
                    <a:pt x="308" y="84"/>
                    <a:pt x="308" y="83"/>
                  </a:cubicBezTo>
                  <a:cubicBezTo>
                    <a:pt x="307" y="83"/>
                    <a:pt x="307" y="83"/>
                    <a:pt x="307" y="83"/>
                  </a:cubicBezTo>
                  <a:cubicBezTo>
                    <a:pt x="307" y="83"/>
                    <a:pt x="307" y="83"/>
                    <a:pt x="306" y="82"/>
                  </a:cubicBezTo>
                  <a:cubicBezTo>
                    <a:pt x="306" y="82"/>
                    <a:pt x="306" y="82"/>
                    <a:pt x="306" y="82"/>
                  </a:cubicBezTo>
                  <a:cubicBezTo>
                    <a:pt x="306" y="82"/>
                    <a:pt x="305" y="81"/>
                    <a:pt x="305" y="81"/>
                  </a:cubicBezTo>
                  <a:cubicBezTo>
                    <a:pt x="305" y="81"/>
                    <a:pt x="304" y="80"/>
                    <a:pt x="304" y="80"/>
                  </a:cubicBezTo>
                  <a:cubicBezTo>
                    <a:pt x="304" y="80"/>
                    <a:pt x="304" y="80"/>
                    <a:pt x="304" y="80"/>
                  </a:cubicBezTo>
                  <a:cubicBezTo>
                    <a:pt x="303" y="79"/>
                    <a:pt x="303" y="79"/>
                    <a:pt x="303" y="79"/>
                  </a:cubicBezTo>
                  <a:cubicBezTo>
                    <a:pt x="302" y="78"/>
                    <a:pt x="302" y="78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299" y="75"/>
                    <a:pt x="299" y="75"/>
                  </a:cubicBezTo>
                  <a:cubicBezTo>
                    <a:pt x="299" y="75"/>
                    <a:pt x="299" y="75"/>
                    <a:pt x="299" y="75"/>
                  </a:cubicBezTo>
                  <a:cubicBezTo>
                    <a:pt x="298" y="74"/>
                    <a:pt x="298" y="74"/>
                    <a:pt x="298" y="74"/>
                  </a:cubicBezTo>
                  <a:cubicBezTo>
                    <a:pt x="297" y="73"/>
                    <a:pt x="297" y="73"/>
                    <a:pt x="296" y="72"/>
                  </a:cubicBezTo>
                  <a:cubicBezTo>
                    <a:pt x="296" y="72"/>
                    <a:pt x="296" y="72"/>
                    <a:pt x="295" y="71"/>
                  </a:cubicBezTo>
                  <a:cubicBezTo>
                    <a:pt x="295" y="71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3" y="69"/>
                    <a:pt x="293" y="69"/>
                  </a:cubicBezTo>
                  <a:cubicBezTo>
                    <a:pt x="292" y="68"/>
                    <a:pt x="292" y="68"/>
                    <a:pt x="292" y="67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0" y="65"/>
                    <a:pt x="288" y="63"/>
                    <a:pt x="286" y="61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6" y="61"/>
                    <a:pt x="286" y="61"/>
                    <a:pt x="285" y="60"/>
                  </a:cubicBezTo>
                  <a:cubicBezTo>
                    <a:pt x="285" y="60"/>
                    <a:pt x="285" y="59"/>
                    <a:pt x="284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4" y="59"/>
                    <a:pt x="283" y="58"/>
                    <a:pt x="283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2" y="57"/>
                    <a:pt x="282" y="56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1" y="55"/>
                    <a:pt x="281" y="54"/>
                    <a:pt x="280" y="54"/>
                  </a:cubicBezTo>
                  <a:cubicBezTo>
                    <a:pt x="280" y="54"/>
                    <a:pt x="280" y="53"/>
                    <a:pt x="279" y="53"/>
                  </a:cubicBezTo>
                  <a:cubicBezTo>
                    <a:pt x="279" y="52"/>
                    <a:pt x="278" y="52"/>
                    <a:pt x="278" y="51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7" y="51"/>
                    <a:pt x="278" y="50"/>
                    <a:pt x="277" y="49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76" y="49"/>
                    <a:pt x="276" y="48"/>
                    <a:pt x="275" y="48"/>
                  </a:cubicBezTo>
                  <a:cubicBezTo>
                    <a:pt x="275" y="47"/>
                    <a:pt x="275" y="47"/>
                    <a:pt x="274" y="47"/>
                  </a:cubicBezTo>
                  <a:cubicBezTo>
                    <a:pt x="273" y="45"/>
                    <a:pt x="273" y="44"/>
                    <a:pt x="272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2" y="43"/>
                    <a:pt x="271" y="42"/>
                    <a:pt x="271" y="42"/>
                  </a:cubicBezTo>
                  <a:cubicBezTo>
                    <a:pt x="270" y="41"/>
                    <a:pt x="270" y="41"/>
                    <a:pt x="269" y="40"/>
                  </a:cubicBezTo>
                  <a:cubicBezTo>
                    <a:pt x="269" y="40"/>
                    <a:pt x="269" y="40"/>
                    <a:pt x="268" y="39"/>
                  </a:cubicBezTo>
                  <a:cubicBezTo>
                    <a:pt x="268" y="39"/>
                    <a:pt x="268" y="39"/>
                    <a:pt x="268" y="39"/>
                  </a:cubicBezTo>
                  <a:cubicBezTo>
                    <a:pt x="267" y="39"/>
                    <a:pt x="268" y="37"/>
                    <a:pt x="267" y="37"/>
                  </a:cubicBezTo>
                  <a:cubicBezTo>
                    <a:pt x="267" y="37"/>
                    <a:pt x="267" y="37"/>
                    <a:pt x="267" y="37"/>
                  </a:cubicBezTo>
                  <a:cubicBezTo>
                    <a:pt x="267" y="36"/>
                    <a:pt x="266" y="36"/>
                    <a:pt x="266" y="36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5" y="34"/>
                    <a:pt x="265" y="34"/>
                    <a:pt x="265" y="34"/>
                  </a:cubicBezTo>
                  <a:cubicBezTo>
                    <a:pt x="264" y="34"/>
                    <a:pt x="264" y="32"/>
                    <a:pt x="263" y="32"/>
                  </a:cubicBezTo>
                  <a:cubicBezTo>
                    <a:pt x="263" y="32"/>
                    <a:pt x="263" y="32"/>
                    <a:pt x="263" y="32"/>
                  </a:cubicBezTo>
                  <a:cubicBezTo>
                    <a:pt x="263" y="31"/>
                    <a:pt x="262" y="31"/>
                    <a:pt x="262" y="31"/>
                  </a:cubicBezTo>
                  <a:cubicBezTo>
                    <a:pt x="261" y="29"/>
                    <a:pt x="261" y="28"/>
                    <a:pt x="260" y="27"/>
                  </a:cubicBezTo>
                  <a:cubicBezTo>
                    <a:pt x="259" y="26"/>
                    <a:pt x="259" y="25"/>
                    <a:pt x="258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58" y="24"/>
                    <a:pt x="258" y="24"/>
                    <a:pt x="257" y="23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256" y="23"/>
                    <a:pt x="257" y="21"/>
                    <a:pt x="256" y="21"/>
                  </a:cubicBezTo>
                  <a:cubicBezTo>
                    <a:pt x="256" y="21"/>
                    <a:pt x="256" y="21"/>
                    <a:pt x="256" y="21"/>
                  </a:cubicBezTo>
                  <a:cubicBezTo>
                    <a:pt x="256" y="20"/>
                    <a:pt x="255" y="20"/>
                    <a:pt x="255" y="20"/>
                  </a:cubicBezTo>
                  <a:cubicBezTo>
                    <a:pt x="255" y="20"/>
                    <a:pt x="255" y="20"/>
                    <a:pt x="255" y="20"/>
                  </a:cubicBezTo>
                  <a:cubicBezTo>
                    <a:pt x="254" y="19"/>
                    <a:pt x="254" y="18"/>
                    <a:pt x="253" y="17"/>
                  </a:cubicBezTo>
                  <a:cubicBezTo>
                    <a:pt x="253" y="17"/>
                    <a:pt x="253" y="17"/>
                    <a:pt x="253" y="17"/>
                  </a:cubicBezTo>
                  <a:cubicBezTo>
                    <a:pt x="253" y="17"/>
                    <a:pt x="253" y="15"/>
                    <a:pt x="252" y="15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2" y="14"/>
                    <a:pt x="251" y="14"/>
                    <a:pt x="251" y="13"/>
                  </a:cubicBezTo>
                  <a:cubicBezTo>
                    <a:pt x="251" y="13"/>
                    <a:pt x="251" y="13"/>
                    <a:pt x="251" y="13"/>
                  </a:cubicBezTo>
                  <a:cubicBezTo>
                    <a:pt x="250" y="13"/>
                    <a:pt x="251" y="12"/>
                    <a:pt x="250" y="11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9" y="11"/>
                    <a:pt x="249" y="10"/>
                    <a:pt x="249" y="10"/>
                  </a:cubicBezTo>
                  <a:cubicBezTo>
                    <a:pt x="249" y="10"/>
                    <a:pt x="249" y="10"/>
                    <a:pt x="249" y="10"/>
                  </a:cubicBezTo>
                  <a:cubicBezTo>
                    <a:pt x="248" y="9"/>
                    <a:pt x="247" y="7"/>
                    <a:pt x="246" y="6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4" y="3"/>
                    <a:pt x="240" y="5"/>
                    <a:pt x="237" y="4"/>
                  </a:cubicBezTo>
                  <a:cubicBezTo>
                    <a:pt x="237" y="3"/>
                    <a:pt x="236" y="2"/>
                    <a:pt x="235" y="1"/>
                  </a:cubicBezTo>
                  <a:cubicBezTo>
                    <a:pt x="234" y="0"/>
                    <a:pt x="233" y="0"/>
                    <a:pt x="231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1" y="2"/>
                    <a:pt x="231" y="2"/>
                    <a:pt x="230" y="2"/>
                  </a:cubicBezTo>
                  <a:cubicBezTo>
                    <a:pt x="230" y="2"/>
                    <a:pt x="230" y="2"/>
                    <a:pt x="230" y="2"/>
                  </a:cubicBezTo>
                  <a:cubicBezTo>
                    <a:pt x="230" y="3"/>
                    <a:pt x="229" y="3"/>
                    <a:pt x="229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28" y="7"/>
                    <a:pt x="228" y="11"/>
                    <a:pt x="229" y="15"/>
                  </a:cubicBezTo>
                  <a:cubicBezTo>
                    <a:pt x="229" y="15"/>
                    <a:pt x="229" y="15"/>
                    <a:pt x="229" y="16"/>
                  </a:cubicBezTo>
                  <a:cubicBezTo>
                    <a:pt x="230" y="18"/>
                    <a:pt x="229" y="20"/>
                    <a:pt x="230" y="22"/>
                  </a:cubicBezTo>
                  <a:cubicBezTo>
                    <a:pt x="230" y="22"/>
                    <a:pt x="230" y="23"/>
                    <a:pt x="230" y="23"/>
                  </a:cubicBezTo>
                  <a:cubicBezTo>
                    <a:pt x="231" y="25"/>
                    <a:pt x="230" y="27"/>
                    <a:pt x="231" y="28"/>
                  </a:cubicBezTo>
                  <a:cubicBezTo>
                    <a:pt x="232" y="29"/>
                    <a:pt x="232" y="29"/>
                    <a:pt x="231" y="29"/>
                  </a:cubicBezTo>
                  <a:cubicBezTo>
                    <a:pt x="233" y="31"/>
                    <a:pt x="231" y="33"/>
                    <a:pt x="233" y="34"/>
                  </a:cubicBezTo>
                  <a:cubicBezTo>
                    <a:pt x="233" y="35"/>
                    <a:pt x="233" y="35"/>
                    <a:pt x="233" y="35"/>
                  </a:cubicBezTo>
                  <a:cubicBezTo>
                    <a:pt x="234" y="37"/>
                    <a:pt x="233" y="39"/>
                    <a:pt x="234" y="40"/>
                  </a:cubicBezTo>
                  <a:cubicBezTo>
                    <a:pt x="234" y="41"/>
                    <a:pt x="234" y="41"/>
                    <a:pt x="234" y="41"/>
                  </a:cubicBezTo>
                  <a:cubicBezTo>
                    <a:pt x="235" y="43"/>
                    <a:pt x="234" y="45"/>
                    <a:pt x="235" y="47"/>
                  </a:cubicBezTo>
                  <a:cubicBezTo>
                    <a:pt x="235" y="47"/>
                    <a:pt x="235" y="47"/>
                    <a:pt x="235" y="48"/>
                  </a:cubicBezTo>
                  <a:cubicBezTo>
                    <a:pt x="236" y="49"/>
                    <a:pt x="235" y="51"/>
                    <a:pt x="236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8" y="54"/>
                    <a:pt x="236" y="56"/>
                    <a:pt x="238" y="58"/>
                  </a:cubicBezTo>
                  <a:cubicBezTo>
                    <a:pt x="238" y="58"/>
                    <a:pt x="238" y="58"/>
                    <a:pt x="238" y="59"/>
                  </a:cubicBezTo>
                  <a:cubicBezTo>
                    <a:pt x="239" y="60"/>
                    <a:pt x="237" y="62"/>
                    <a:pt x="239" y="64"/>
                  </a:cubicBezTo>
                  <a:cubicBezTo>
                    <a:pt x="239" y="64"/>
                    <a:pt x="239" y="64"/>
                    <a:pt x="239" y="65"/>
                  </a:cubicBezTo>
                  <a:cubicBezTo>
                    <a:pt x="240" y="66"/>
                    <a:pt x="239" y="68"/>
                    <a:pt x="240" y="70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1" y="72"/>
                    <a:pt x="240" y="74"/>
                    <a:pt x="241" y="76"/>
                  </a:cubicBezTo>
                  <a:cubicBezTo>
                    <a:pt x="241" y="76"/>
                    <a:pt x="241" y="76"/>
                    <a:pt x="241" y="76"/>
                  </a:cubicBezTo>
                  <a:cubicBezTo>
                    <a:pt x="243" y="77"/>
                    <a:pt x="241" y="79"/>
                    <a:pt x="242" y="81"/>
                  </a:cubicBezTo>
                  <a:cubicBezTo>
                    <a:pt x="243" y="81"/>
                    <a:pt x="243" y="82"/>
                    <a:pt x="243" y="82"/>
                  </a:cubicBezTo>
                  <a:cubicBezTo>
                    <a:pt x="244" y="83"/>
                    <a:pt x="242" y="86"/>
                    <a:pt x="244" y="87"/>
                  </a:cubicBezTo>
                  <a:cubicBezTo>
                    <a:pt x="244" y="87"/>
                    <a:pt x="244" y="87"/>
                    <a:pt x="244" y="87"/>
                  </a:cubicBezTo>
                  <a:cubicBezTo>
                    <a:pt x="245" y="88"/>
                    <a:pt x="244" y="90"/>
                    <a:pt x="245" y="91"/>
                  </a:cubicBezTo>
                  <a:cubicBezTo>
                    <a:pt x="245" y="91"/>
                    <a:pt x="245" y="91"/>
                    <a:pt x="245" y="92"/>
                  </a:cubicBezTo>
                  <a:cubicBezTo>
                    <a:pt x="246" y="93"/>
                    <a:pt x="245" y="95"/>
                    <a:pt x="246" y="96"/>
                  </a:cubicBezTo>
                  <a:cubicBezTo>
                    <a:pt x="246" y="96"/>
                    <a:pt x="246" y="96"/>
                    <a:pt x="246" y="96"/>
                  </a:cubicBezTo>
                  <a:cubicBezTo>
                    <a:pt x="247" y="97"/>
                    <a:pt x="246" y="98"/>
                    <a:pt x="247" y="99"/>
                  </a:cubicBezTo>
                  <a:cubicBezTo>
                    <a:pt x="248" y="100"/>
                    <a:pt x="248" y="100"/>
                    <a:pt x="247" y="100"/>
                  </a:cubicBezTo>
                  <a:cubicBezTo>
                    <a:pt x="248" y="101"/>
                    <a:pt x="247" y="103"/>
                    <a:pt x="249" y="104"/>
                  </a:cubicBezTo>
                  <a:cubicBezTo>
                    <a:pt x="249" y="104"/>
                    <a:pt x="249" y="104"/>
                    <a:pt x="249" y="104"/>
                  </a:cubicBezTo>
                  <a:cubicBezTo>
                    <a:pt x="250" y="105"/>
                    <a:pt x="249" y="107"/>
                    <a:pt x="250" y="108"/>
                  </a:cubicBezTo>
                  <a:cubicBezTo>
                    <a:pt x="250" y="108"/>
                    <a:pt x="250" y="108"/>
                    <a:pt x="250" y="108"/>
                  </a:cubicBezTo>
                  <a:cubicBezTo>
                    <a:pt x="251" y="109"/>
                    <a:pt x="250" y="111"/>
                    <a:pt x="251" y="112"/>
                  </a:cubicBezTo>
                  <a:cubicBezTo>
                    <a:pt x="251" y="112"/>
                    <a:pt x="251" y="112"/>
                    <a:pt x="251" y="112"/>
                  </a:cubicBezTo>
                  <a:cubicBezTo>
                    <a:pt x="252" y="113"/>
                    <a:pt x="251" y="114"/>
                    <a:pt x="252" y="115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53" y="116"/>
                    <a:pt x="252" y="118"/>
                    <a:pt x="254" y="119"/>
                  </a:cubicBezTo>
                  <a:cubicBezTo>
                    <a:pt x="254" y="119"/>
                    <a:pt x="254" y="119"/>
                    <a:pt x="254" y="119"/>
                  </a:cubicBezTo>
                  <a:cubicBezTo>
                    <a:pt x="255" y="120"/>
                    <a:pt x="254" y="122"/>
                    <a:pt x="255" y="123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256" y="124"/>
                    <a:pt x="255" y="125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7" y="127"/>
                    <a:pt x="256" y="129"/>
                    <a:pt x="257" y="130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8" y="131"/>
                    <a:pt x="257" y="133"/>
                    <a:pt x="259" y="134"/>
                  </a:cubicBezTo>
                  <a:cubicBezTo>
                    <a:pt x="259" y="134"/>
                    <a:pt x="259" y="135"/>
                    <a:pt x="260" y="136"/>
                  </a:cubicBezTo>
                  <a:cubicBezTo>
                    <a:pt x="260" y="136"/>
                    <a:pt x="260" y="136"/>
                    <a:pt x="260" y="136"/>
                  </a:cubicBezTo>
                  <a:cubicBezTo>
                    <a:pt x="261" y="137"/>
                    <a:pt x="260" y="139"/>
                    <a:pt x="261" y="140"/>
                  </a:cubicBezTo>
                  <a:cubicBezTo>
                    <a:pt x="262" y="141"/>
                    <a:pt x="261" y="142"/>
                    <a:pt x="262" y="142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5"/>
                    <a:pt x="263" y="146"/>
                  </a:cubicBezTo>
                  <a:cubicBezTo>
                    <a:pt x="264" y="147"/>
                    <a:pt x="264" y="148"/>
                    <a:pt x="265" y="148"/>
                  </a:cubicBezTo>
                  <a:cubicBezTo>
                    <a:pt x="265" y="148"/>
                    <a:pt x="265" y="148"/>
                    <a:pt x="265" y="148"/>
                  </a:cubicBezTo>
                  <a:cubicBezTo>
                    <a:pt x="265" y="149"/>
                    <a:pt x="265" y="150"/>
                    <a:pt x="266" y="151"/>
                  </a:cubicBezTo>
                  <a:cubicBezTo>
                    <a:pt x="266" y="151"/>
                    <a:pt x="266" y="151"/>
                    <a:pt x="266" y="151"/>
                  </a:cubicBezTo>
                  <a:cubicBezTo>
                    <a:pt x="267" y="152"/>
                    <a:pt x="266" y="153"/>
                    <a:pt x="267" y="153"/>
                  </a:cubicBezTo>
                  <a:cubicBezTo>
                    <a:pt x="267" y="154"/>
                    <a:pt x="267" y="154"/>
                    <a:pt x="267" y="154"/>
                  </a:cubicBezTo>
                  <a:cubicBezTo>
                    <a:pt x="268" y="155"/>
                    <a:pt x="267" y="156"/>
                    <a:pt x="268" y="157"/>
                  </a:cubicBezTo>
                  <a:cubicBezTo>
                    <a:pt x="269" y="158"/>
                    <a:pt x="269" y="159"/>
                    <a:pt x="270" y="159"/>
                  </a:cubicBezTo>
                  <a:cubicBezTo>
                    <a:pt x="270" y="160"/>
                    <a:pt x="270" y="161"/>
                    <a:pt x="271" y="162"/>
                  </a:cubicBezTo>
                  <a:cubicBezTo>
                    <a:pt x="271" y="162"/>
                    <a:pt x="271" y="162"/>
                    <a:pt x="271" y="162"/>
                  </a:cubicBezTo>
                  <a:cubicBezTo>
                    <a:pt x="271" y="163"/>
                    <a:pt x="271" y="164"/>
                    <a:pt x="272" y="164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7"/>
                    <a:pt x="273" y="168"/>
                  </a:cubicBezTo>
                  <a:cubicBezTo>
                    <a:pt x="274" y="169"/>
                    <a:pt x="274" y="170"/>
                    <a:pt x="274" y="170"/>
                  </a:cubicBezTo>
                  <a:cubicBezTo>
                    <a:pt x="275" y="171"/>
                    <a:pt x="275" y="172"/>
                    <a:pt x="276" y="173"/>
                  </a:cubicBezTo>
                  <a:cubicBezTo>
                    <a:pt x="276" y="173"/>
                    <a:pt x="276" y="173"/>
                    <a:pt x="276" y="173"/>
                  </a:cubicBezTo>
                  <a:cubicBezTo>
                    <a:pt x="276" y="174"/>
                    <a:pt x="276" y="175"/>
                    <a:pt x="277" y="175"/>
                  </a:cubicBezTo>
                  <a:cubicBezTo>
                    <a:pt x="278" y="176"/>
                    <a:pt x="277" y="177"/>
                    <a:pt x="278" y="178"/>
                  </a:cubicBezTo>
                  <a:cubicBezTo>
                    <a:pt x="278" y="178"/>
                    <a:pt x="278" y="178"/>
                    <a:pt x="278" y="178"/>
                  </a:cubicBezTo>
                  <a:cubicBezTo>
                    <a:pt x="279" y="179"/>
                    <a:pt x="279" y="180"/>
                    <a:pt x="279" y="180"/>
                  </a:cubicBezTo>
                  <a:cubicBezTo>
                    <a:pt x="279" y="181"/>
                    <a:pt x="279" y="181"/>
                    <a:pt x="279" y="181"/>
                  </a:cubicBezTo>
                  <a:cubicBezTo>
                    <a:pt x="280" y="182"/>
                    <a:pt x="280" y="183"/>
                    <a:pt x="281" y="184"/>
                  </a:cubicBezTo>
                  <a:cubicBezTo>
                    <a:pt x="281" y="184"/>
                    <a:pt x="281" y="184"/>
                    <a:pt x="281" y="184"/>
                  </a:cubicBezTo>
                  <a:cubicBezTo>
                    <a:pt x="281" y="184"/>
                    <a:pt x="281" y="185"/>
                    <a:pt x="282" y="185"/>
                  </a:cubicBezTo>
                  <a:cubicBezTo>
                    <a:pt x="282" y="185"/>
                    <a:pt x="282" y="185"/>
                    <a:pt x="282" y="185"/>
                  </a:cubicBezTo>
                  <a:cubicBezTo>
                    <a:pt x="282" y="186"/>
                    <a:pt x="282" y="187"/>
                    <a:pt x="283" y="188"/>
                  </a:cubicBezTo>
                  <a:cubicBezTo>
                    <a:pt x="283" y="188"/>
                    <a:pt x="283" y="188"/>
                    <a:pt x="283" y="188"/>
                  </a:cubicBezTo>
                  <a:cubicBezTo>
                    <a:pt x="284" y="188"/>
                    <a:pt x="283" y="190"/>
                    <a:pt x="284" y="190"/>
                  </a:cubicBezTo>
                  <a:cubicBezTo>
                    <a:pt x="284" y="190"/>
                    <a:pt x="284" y="190"/>
                    <a:pt x="284" y="190"/>
                  </a:cubicBezTo>
                  <a:cubicBezTo>
                    <a:pt x="285" y="191"/>
                    <a:pt x="285" y="192"/>
                    <a:pt x="286" y="193"/>
                  </a:cubicBezTo>
                  <a:cubicBezTo>
                    <a:pt x="285" y="192"/>
                    <a:pt x="285" y="192"/>
                    <a:pt x="285" y="192"/>
                  </a:cubicBezTo>
                  <a:cubicBezTo>
                    <a:pt x="286" y="193"/>
                    <a:pt x="286" y="193"/>
                    <a:pt x="287" y="19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87" y="194"/>
                    <a:pt x="287" y="196"/>
                    <a:pt x="288" y="196"/>
                  </a:cubicBezTo>
                  <a:cubicBezTo>
                    <a:pt x="289" y="197"/>
                    <a:pt x="288" y="198"/>
                    <a:pt x="289" y="199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199"/>
                    <a:pt x="290" y="200"/>
                    <a:pt x="290" y="200"/>
                  </a:cubicBezTo>
                  <a:cubicBezTo>
                    <a:pt x="291" y="200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2"/>
                    <a:pt x="292" y="203"/>
                    <a:pt x="293" y="204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4"/>
                    <a:pt x="294" y="204"/>
                    <a:pt x="294" y="205"/>
                  </a:cubicBezTo>
                  <a:cubicBezTo>
                    <a:pt x="294" y="205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6" y="207"/>
                    <a:pt x="296" y="208"/>
                    <a:pt x="297" y="208"/>
                  </a:cubicBezTo>
                  <a:cubicBezTo>
                    <a:pt x="297" y="208"/>
                    <a:pt x="297" y="208"/>
                    <a:pt x="297" y="208"/>
                  </a:cubicBezTo>
                  <a:cubicBezTo>
                    <a:pt x="297" y="209"/>
                    <a:pt x="297" y="209"/>
                    <a:pt x="298" y="210"/>
                  </a:cubicBezTo>
                  <a:cubicBezTo>
                    <a:pt x="298" y="210"/>
                    <a:pt x="298" y="211"/>
                    <a:pt x="299" y="211"/>
                  </a:cubicBezTo>
                  <a:cubicBezTo>
                    <a:pt x="299" y="211"/>
                    <a:pt x="300" y="212"/>
                    <a:pt x="300" y="212"/>
                  </a:cubicBezTo>
                  <a:cubicBezTo>
                    <a:pt x="300" y="212"/>
                    <a:pt x="300" y="212"/>
                    <a:pt x="300" y="212"/>
                  </a:cubicBezTo>
                  <a:cubicBezTo>
                    <a:pt x="301" y="213"/>
                    <a:pt x="302" y="215"/>
                    <a:pt x="303" y="216"/>
                  </a:cubicBezTo>
                  <a:cubicBezTo>
                    <a:pt x="303" y="216"/>
                    <a:pt x="303" y="216"/>
                    <a:pt x="303" y="216"/>
                  </a:cubicBezTo>
                  <a:cubicBezTo>
                    <a:pt x="303" y="216"/>
                    <a:pt x="303" y="217"/>
                    <a:pt x="304" y="217"/>
                  </a:cubicBezTo>
                  <a:cubicBezTo>
                    <a:pt x="304" y="218"/>
                    <a:pt x="305" y="218"/>
                    <a:pt x="305" y="218"/>
                  </a:cubicBezTo>
                  <a:cubicBezTo>
                    <a:pt x="305" y="219"/>
                    <a:pt x="306" y="219"/>
                    <a:pt x="306" y="220"/>
                  </a:cubicBezTo>
                  <a:cubicBezTo>
                    <a:pt x="306" y="220"/>
                    <a:pt x="306" y="220"/>
                    <a:pt x="306" y="220"/>
                  </a:cubicBezTo>
                  <a:cubicBezTo>
                    <a:pt x="307" y="220"/>
                    <a:pt x="307" y="220"/>
                    <a:pt x="307" y="221"/>
                  </a:cubicBezTo>
                  <a:cubicBezTo>
                    <a:pt x="307" y="221"/>
                    <a:pt x="307" y="221"/>
                    <a:pt x="307" y="221"/>
                  </a:cubicBezTo>
                  <a:cubicBezTo>
                    <a:pt x="309" y="222"/>
                    <a:pt x="309" y="223"/>
                    <a:pt x="310" y="224"/>
                  </a:cubicBezTo>
                  <a:cubicBezTo>
                    <a:pt x="310" y="224"/>
                    <a:pt x="310" y="224"/>
                    <a:pt x="310" y="224"/>
                  </a:cubicBezTo>
                  <a:cubicBezTo>
                    <a:pt x="310" y="225"/>
                    <a:pt x="311" y="225"/>
                    <a:pt x="311" y="226"/>
                  </a:cubicBezTo>
                  <a:cubicBezTo>
                    <a:pt x="312" y="226"/>
                    <a:pt x="312" y="227"/>
                    <a:pt x="312" y="227"/>
                  </a:cubicBezTo>
                  <a:cubicBezTo>
                    <a:pt x="313" y="227"/>
                    <a:pt x="313" y="228"/>
                    <a:pt x="314" y="228"/>
                  </a:cubicBezTo>
                  <a:cubicBezTo>
                    <a:pt x="314" y="228"/>
                    <a:pt x="314" y="228"/>
                    <a:pt x="314" y="228"/>
                  </a:cubicBezTo>
                  <a:cubicBezTo>
                    <a:pt x="315" y="229"/>
                    <a:pt x="315" y="231"/>
                    <a:pt x="316" y="232"/>
                  </a:cubicBezTo>
                  <a:cubicBezTo>
                    <a:pt x="316" y="232"/>
                    <a:pt x="316" y="232"/>
                    <a:pt x="316" y="232"/>
                  </a:cubicBezTo>
                  <a:cubicBezTo>
                    <a:pt x="316" y="232"/>
                    <a:pt x="317" y="233"/>
                    <a:pt x="317" y="233"/>
                  </a:cubicBezTo>
                  <a:cubicBezTo>
                    <a:pt x="318" y="234"/>
                    <a:pt x="318" y="234"/>
                    <a:pt x="319" y="234"/>
                  </a:cubicBezTo>
                  <a:cubicBezTo>
                    <a:pt x="319" y="235"/>
                    <a:pt x="319" y="235"/>
                    <a:pt x="320" y="236"/>
                  </a:cubicBezTo>
                  <a:cubicBezTo>
                    <a:pt x="320" y="236"/>
                    <a:pt x="320" y="236"/>
                    <a:pt x="320" y="236"/>
                  </a:cubicBezTo>
                  <a:cubicBezTo>
                    <a:pt x="321" y="236"/>
                    <a:pt x="320" y="237"/>
                    <a:pt x="321" y="238"/>
                  </a:cubicBezTo>
                  <a:cubicBezTo>
                    <a:pt x="321" y="238"/>
                    <a:pt x="321" y="238"/>
                    <a:pt x="321" y="238"/>
                  </a:cubicBezTo>
                  <a:cubicBezTo>
                    <a:pt x="321" y="238"/>
                    <a:pt x="322" y="239"/>
                    <a:pt x="322" y="239"/>
                  </a:cubicBezTo>
                  <a:cubicBezTo>
                    <a:pt x="323" y="240"/>
                    <a:pt x="323" y="240"/>
                    <a:pt x="323" y="240"/>
                  </a:cubicBezTo>
                  <a:cubicBezTo>
                    <a:pt x="323" y="240"/>
                    <a:pt x="323" y="240"/>
                    <a:pt x="323" y="240"/>
                  </a:cubicBezTo>
                  <a:cubicBezTo>
                    <a:pt x="324" y="242"/>
                    <a:pt x="325" y="243"/>
                    <a:pt x="326" y="244"/>
                  </a:cubicBezTo>
                  <a:cubicBezTo>
                    <a:pt x="326" y="244"/>
                    <a:pt x="326" y="244"/>
                    <a:pt x="326" y="244"/>
                  </a:cubicBezTo>
                  <a:cubicBezTo>
                    <a:pt x="326" y="245"/>
                    <a:pt x="327" y="245"/>
                    <a:pt x="327" y="245"/>
                  </a:cubicBezTo>
                  <a:cubicBezTo>
                    <a:pt x="327" y="246"/>
                    <a:pt x="328" y="246"/>
                    <a:pt x="328" y="247"/>
                  </a:cubicBezTo>
                  <a:cubicBezTo>
                    <a:pt x="328" y="247"/>
                    <a:pt x="328" y="247"/>
                    <a:pt x="328" y="247"/>
                  </a:cubicBezTo>
                  <a:cubicBezTo>
                    <a:pt x="329" y="247"/>
                    <a:pt x="329" y="248"/>
                    <a:pt x="330" y="249"/>
                  </a:cubicBezTo>
                  <a:cubicBezTo>
                    <a:pt x="330" y="249"/>
                    <a:pt x="330" y="249"/>
                    <a:pt x="330" y="249"/>
                  </a:cubicBezTo>
                  <a:cubicBezTo>
                    <a:pt x="330" y="249"/>
                    <a:pt x="330" y="250"/>
                    <a:pt x="331" y="250"/>
                  </a:cubicBezTo>
                  <a:cubicBezTo>
                    <a:pt x="331" y="251"/>
                    <a:pt x="332" y="251"/>
                    <a:pt x="332" y="252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3" y="252"/>
                    <a:pt x="332" y="253"/>
                    <a:pt x="333" y="254"/>
                  </a:cubicBezTo>
                  <a:cubicBezTo>
                    <a:pt x="333" y="254"/>
                    <a:pt x="333" y="254"/>
                    <a:pt x="333" y="254"/>
                  </a:cubicBezTo>
                  <a:cubicBezTo>
                    <a:pt x="334" y="254"/>
                    <a:pt x="334" y="255"/>
                    <a:pt x="335" y="255"/>
                  </a:cubicBezTo>
                  <a:cubicBezTo>
                    <a:pt x="335" y="256"/>
                    <a:pt x="335" y="256"/>
                    <a:pt x="336" y="256"/>
                  </a:cubicBezTo>
                  <a:cubicBezTo>
                    <a:pt x="336" y="256"/>
                    <a:pt x="336" y="256"/>
                    <a:pt x="336" y="256"/>
                  </a:cubicBezTo>
                  <a:cubicBezTo>
                    <a:pt x="336" y="257"/>
                    <a:pt x="336" y="258"/>
                    <a:pt x="337" y="259"/>
                  </a:cubicBezTo>
                  <a:cubicBezTo>
                    <a:pt x="337" y="259"/>
                    <a:pt x="337" y="259"/>
                    <a:pt x="337" y="259"/>
                  </a:cubicBezTo>
                  <a:cubicBezTo>
                    <a:pt x="337" y="259"/>
                    <a:pt x="338" y="260"/>
                    <a:pt x="338" y="260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340" y="262"/>
                    <a:pt x="340" y="263"/>
                    <a:pt x="341" y="264"/>
                  </a:cubicBezTo>
                  <a:cubicBezTo>
                    <a:pt x="341" y="264"/>
                    <a:pt x="341" y="264"/>
                    <a:pt x="341" y="264"/>
                  </a:cubicBezTo>
                  <a:cubicBezTo>
                    <a:pt x="341" y="264"/>
                    <a:pt x="341" y="265"/>
                    <a:pt x="342" y="265"/>
                  </a:cubicBezTo>
                  <a:cubicBezTo>
                    <a:pt x="342" y="265"/>
                    <a:pt x="343" y="266"/>
                    <a:pt x="343" y="266"/>
                  </a:cubicBezTo>
                  <a:cubicBezTo>
                    <a:pt x="343" y="266"/>
                    <a:pt x="343" y="266"/>
                    <a:pt x="343" y="266"/>
                  </a:cubicBezTo>
                  <a:cubicBezTo>
                    <a:pt x="344" y="267"/>
                    <a:pt x="344" y="268"/>
                    <a:pt x="344" y="269"/>
                  </a:cubicBezTo>
                  <a:cubicBezTo>
                    <a:pt x="344" y="269"/>
                    <a:pt x="344" y="269"/>
                    <a:pt x="344" y="269"/>
                  </a:cubicBezTo>
                  <a:cubicBezTo>
                    <a:pt x="345" y="269"/>
                    <a:pt x="345" y="269"/>
                    <a:pt x="346" y="270"/>
                  </a:cubicBezTo>
                  <a:cubicBezTo>
                    <a:pt x="346" y="270"/>
                    <a:pt x="346" y="271"/>
                    <a:pt x="347" y="271"/>
                  </a:cubicBezTo>
                  <a:cubicBezTo>
                    <a:pt x="347" y="271"/>
                    <a:pt x="347" y="271"/>
                    <a:pt x="347" y="271"/>
                  </a:cubicBezTo>
                  <a:cubicBezTo>
                    <a:pt x="347" y="272"/>
                    <a:pt x="347" y="273"/>
                    <a:pt x="348" y="274"/>
                  </a:cubicBezTo>
                  <a:cubicBezTo>
                    <a:pt x="348" y="273"/>
                    <a:pt x="348" y="273"/>
                    <a:pt x="348" y="273"/>
                  </a:cubicBezTo>
                  <a:cubicBezTo>
                    <a:pt x="348" y="274"/>
                    <a:pt x="349" y="274"/>
                    <a:pt x="349" y="275"/>
                  </a:cubicBezTo>
                  <a:cubicBezTo>
                    <a:pt x="350" y="275"/>
                    <a:pt x="350" y="276"/>
                    <a:pt x="350" y="276"/>
                  </a:cubicBezTo>
                  <a:cubicBezTo>
                    <a:pt x="350" y="276"/>
                    <a:pt x="350" y="276"/>
                    <a:pt x="350" y="276"/>
                  </a:cubicBezTo>
                  <a:cubicBezTo>
                    <a:pt x="351" y="277"/>
                    <a:pt x="352" y="279"/>
                    <a:pt x="353" y="280"/>
                  </a:cubicBezTo>
                  <a:cubicBezTo>
                    <a:pt x="353" y="280"/>
                    <a:pt x="353" y="280"/>
                    <a:pt x="353" y="280"/>
                  </a:cubicBezTo>
                  <a:cubicBezTo>
                    <a:pt x="353" y="280"/>
                    <a:pt x="354" y="281"/>
                    <a:pt x="354" y="281"/>
                  </a:cubicBezTo>
                  <a:cubicBezTo>
                    <a:pt x="354" y="281"/>
                    <a:pt x="355" y="282"/>
                    <a:pt x="355" y="282"/>
                  </a:cubicBezTo>
                  <a:cubicBezTo>
                    <a:pt x="355" y="282"/>
                    <a:pt x="355" y="282"/>
                    <a:pt x="355" y="282"/>
                  </a:cubicBezTo>
                  <a:cubicBezTo>
                    <a:pt x="356" y="283"/>
                    <a:pt x="357" y="285"/>
                    <a:pt x="358" y="286"/>
                  </a:cubicBezTo>
                  <a:cubicBezTo>
                    <a:pt x="358" y="286"/>
                    <a:pt x="358" y="286"/>
                    <a:pt x="358" y="286"/>
                  </a:cubicBezTo>
                  <a:cubicBezTo>
                    <a:pt x="358" y="286"/>
                    <a:pt x="359" y="287"/>
                    <a:pt x="359" y="287"/>
                  </a:cubicBezTo>
                  <a:cubicBezTo>
                    <a:pt x="359" y="288"/>
                    <a:pt x="360" y="288"/>
                    <a:pt x="360" y="288"/>
                  </a:cubicBezTo>
                  <a:cubicBezTo>
                    <a:pt x="361" y="289"/>
                    <a:pt x="361" y="289"/>
                    <a:pt x="361" y="290"/>
                  </a:cubicBezTo>
                  <a:cubicBezTo>
                    <a:pt x="361" y="290"/>
                    <a:pt x="361" y="290"/>
                    <a:pt x="361" y="290"/>
                  </a:cubicBezTo>
                  <a:cubicBezTo>
                    <a:pt x="363" y="292"/>
                    <a:pt x="365" y="294"/>
                    <a:pt x="367" y="296"/>
                  </a:cubicBezTo>
                  <a:cubicBezTo>
                    <a:pt x="366" y="295"/>
                    <a:pt x="366" y="295"/>
                    <a:pt x="366" y="295"/>
                  </a:cubicBezTo>
                  <a:cubicBezTo>
                    <a:pt x="367" y="296"/>
                    <a:pt x="367" y="296"/>
                    <a:pt x="368" y="297"/>
                  </a:cubicBezTo>
                  <a:cubicBezTo>
                    <a:pt x="368" y="297"/>
                    <a:pt x="368" y="298"/>
                    <a:pt x="369" y="298"/>
                  </a:cubicBezTo>
                  <a:cubicBezTo>
                    <a:pt x="369" y="299"/>
                    <a:pt x="370" y="299"/>
                    <a:pt x="370" y="299"/>
                  </a:cubicBezTo>
                  <a:cubicBezTo>
                    <a:pt x="370" y="300"/>
                    <a:pt x="371" y="300"/>
                    <a:pt x="371" y="300"/>
                  </a:cubicBezTo>
                  <a:cubicBezTo>
                    <a:pt x="372" y="301"/>
                    <a:pt x="372" y="301"/>
                    <a:pt x="373" y="302"/>
                  </a:cubicBezTo>
                  <a:cubicBezTo>
                    <a:pt x="373" y="302"/>
                    <a:pt x="373" y="303"/>
                    <a:pt x="374" y="303"/>
                  </a:cubicBezTo>
                  <a:cubicBezTo>
                    <a:pt x="374" y="303"/>
                    <a:pt x="375" y="304"/>
                    <a:pt x="375" y="304"/>
                  </a:cubicBezTo>
                  <a:cubicBezTo>
                    <a:pt x="375" y="305"/>
                    <a:pt x="376" y="305"/>
                    <a:pt x="376" y="305"/>
                  </a:cubicBezTo>
                  <a:cubicBezTo>
                    <a:pt x="377" y="306"/>
                    <a:pt x="377" y="306"/>
                    <a:pt x="377" y="307"/>
                  </a:cubicBezTo>
                  <a:cubicBezTo>
                    <a:pt x="378" y="307"/>
                    <a:pt x="378" y="308"/>
                    <a:pt x="379" y="308"/>
                  </a:cubicBezTo>
                  <a:cubicBezTo>
                    <a:pt x="379" y="308"/>
                    <a:pt x="379" y="309"/>
                    <a:pt x="380" y="309"/>
                  </a:cubicBezTo>
                  <a:cubicBezTo>
                    <a:pt x="380" y="310"/>
                    <a:pt x="381" y="310"/>
                    <a:pt x="381" y="310"/>
                  </a:cubicBezTo>
                  <a:cubicBezTo>
                    <a:pt x="381" y="311"/>
                    <a:pt x="382" y="311"/>
                    <a:pt x="382" y="312"/>
                  </a:cubicBezTo>
                  <a:cubicBezTo>
                    <a:pt x="383" y="312"/>
                    <a:pt x="383" y="312"/>
                    <a:pt x="384" y="313"/>
                  </a:cubicBezTo>
                  <a:cubicBezTo>
                    <a:pt x="384" y="313"/>
                    <a:pt x="384" y="314"/>
                    <a:pt x="385" y="314"/>
                  </a:cubicBezTo>
                  <a:cubicBezTo>
                    <a:pt x="385" y="314"/>
                    <a:pt x="386" y="315"/>
                    <a:pt x="386" y="315"/>
                  </a:cubicBezTo>
                  <a:cubicBezTo>
                    <a:pt x="386" y="316"/>
                    <a:pt x="387" y="316"/>
                    <a:pt x="387" y="317"/>
                  </a:cubicBezTo>
                  <a:cubicBezTo>
                    <a:pt x="387" y="316"/>
                    <a:pt x="387" y="316"/>
                    <a:pt x="387" y="316"/>
                  </a:cubicBezTo>
                  <a:cubicBezTo>
                    <a:pt x="388" y="317"/>
                    <a:pt x="388" y="317"/>
                    <a:pt x="388" y="318"/>
                  </a:cubicBezTo>
                  <a:cubicBezTo>
                    <a:pt x="389" y="318"/>
                    <a:pt x="389" y="319"/>
                    <a:pt x="390" y="319"/>
                  </a:cubicBezTo>
                  <a:cubicBezTo>
                    <a:pt x="390" y="319"/>
                    <a:pt x="390" y="319"/>
                    <a:pt x="390" y="319"/>
                  </a:cubicBezTo>
                  <a:cubicBezTo>
                    <a:pt x="391" y="321"/>
                    <a:pt x="392" y="322"/>
                    <a:pt x="394" y="324"/>
                  </a:cubicBezTo>
                  <a:cubicBezTo>
                    <a:pt x="393" y="324"/>
                    <a:pt x="393" y="324"/>
                    <a:pt x="393" y="324"/>
                  </a:cubicBezTo>
                  <a:cubicBezTo>
                    <a:pt x="394" y="324"/>
                    <a:pt x="394" y="325"/>
                    <a:pt x="395" y="325"/>
                  </a:cubicBezTo>
                  <a:cubicBezTo>
                    <a:pt x="395" y="326"/>
                    <a:pt x="395" y="326"/>
                    <a:pt x="396" y="326"/>
                  </a:cubicBezTo>
                  <a:cubicBezTo>
                    <a:pt x="396" y="327"/>
                    <a:pt x="397" y="327"/>
                    <a:pt x="397" y="328"/>
                  </a:cubicBezTo>
                  <a:cubicBezTo>
                    <a:pt x="397" y="328"/>
                    <a:pt x="397" y="328"/>
                    <a:pt x="397" y="328"/>
                  </a:cubicBezTo>
                  <a:cubicBezTo>
                    <a:pt x="398" y="328"/>
                    <a:pt x="398" y="329"/>
                    <a:pt x="398" y="330"/>
                  </a:cubicBezTo>
                  <a:cubicBezTo>
                    <a:pt x="398" y="330"/>
                    <a:pt x="398" y="330"/>
                    <a:pt x="398" y="330"/>
                  </a:cubicBezTo>
                  <a:cubicBezTo>
                    <a:pt x="399" y="330"/>
                    <a:pt x="399" y="331"/>
                    <a:pt x="400" y="331"/>
                  </a:cubicBezTo>
                  <a:cubicBezTo>
                    <a:pt x="400" y="332"/>
                    <a:pt x="400" y="332"/>
                    <a:pt x="401" y="332"/>
                  </a:cubicBezTo>
                  <a:cubicBezTo>
                    <a:pt x="401" y="332"/>
                    <a:pt x="401" y="332"/>
                    <a:pt x="401" y="332"/>
                  </a:cubicBezTo>
                  <a:cubicBezTo>
                    <a:pt x="402" y="334"/>
                    <a:pt x="402" y="335"/>
                    <a:pt x="403" y="336"/>
                  </a:cubicBezTo>
                  <a:cubicBezTo>
                    <a:pt x="403" y="336"/>
                    <a:pt x="403" y="336"/>
                    <a:pt x="403" y="336"/>
                  </a:cubicBezTo>
                  <a:cubicBezTo>
                    <a:pt x="404" y="337"/>
                    <a:pt x="404" y="337"/>
                    <a:pt x="404" y="337"/>
                  </a:cubicBezTo>
                  <a:cubicBezTo>
                    <a:pt x="404" y="337"/>
                    <a:pt x="404" y="337"/>
                    <a:pt x="404" y="337"/>
                  </a:cubicBezTo>
                  <a:cubicBezTo>
                    <a:pt x="405" y="338"/>
                    <a:pt x="405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6" y="340"/>
                    <a:pt x="406" y="341"/>
                    <a:pt x="407" y="341"/>
                  </a:cubicBezTo>
                  <a:cubicBezTo>
                    <a:pt x="407" y="341"/>
                    <a:pt x="408" y="342"/>
                    <a:pt x="408" y="342"/>
                  </a:cubicBezTo>
                  <a:cubicBezTo>
                    <a:pt x="408" y="342"/>
                    <a:pt x="408" y="342"/>
                    <a:pt x="408" y="342"/>
                  </a:cubicBezTo>
                  <a:cubicBezTo>
                    <a:pt x="409" y="343"/>
                    <a:pt x="409" y="344"/>
                    <a:pt x="409" y="345"/>
                  </a:cubicBezTo>
                  <a:cubicBezTo>
                    <a:pt x="409" y="345"/>
                    <a:pt x="409" y="345"/>
                    <a:pt x="409" y="345"/>
                  </a:cubicBezTo>
                  <a:cubicBezTo>
                    <a:pt x="410" y="345"/>
                    <a:pt x="410" y="346"/>
                    <a:pt x="411" y="346"/>
                  </a:cubicBezTo>
                  <a:cubicBezTo>
                    <a:pt x="411" y="347"/>
                    <a:pt x="412" y="349"/>
                    <a:pt x="413" y="350"/>
                  </a:cubicBezTo>
                  <a:cubicBezTo>
                    <a:pt x="413" y="350"/>
                    <a:pt x="413" y="350"/>
                    <a:pt x="413" y="350"/>
                  </a:cubicBezTo>
                  <a:cubicBezTo>
                    <a:pt x="413" y="350"/>
                    <a:pt x="414" y="350"/>
                    <a:pt x="414" y="351"/>
                  </a:cubicBezTo>
                  <a:cubicBezTo>
                    <a:pt x="414" y="351"/>
                    <a:pt x="414" y="351"/>
                    <a:pt x="414" y="351"/>
                  </a:cubicBezTo>
                  <a:cubicBezTo>
                    <a:pt x="415" y="352"/>
                    <a:pt x="415" y="353"/>
                    <a:pt x="416" y="353"/>
                  </a:cubicBezTo>
                  <a:cubicBezTo>
                    <a:pt x="416" y="353"/>
                    <a:pt x="416" y="353"/>
                    <a:pt x="416" y="353"/>
                  </a:cubicBezTo>
                  <a:cubicBezTo>
                    <a:pt x="416" y="354"/>
                    <a:pt x="416" y="354"/>
                    <a:pt x="417" y="355"/>
                  </a:cubicBezTo>
                  <a:cubicBezTo>
                    <a:pt x="417" y="355"/>
                    <a:pt x="417" y="355"/>
                    <a:pt x="418" y="356"/>
                  </a:cubicBezTo>
                  <a:cubicBezTo>
                    <a:pt x="418" y="356"/>
                    <a:pt x="418" y="356"/>
                    <a:pt x="418" y="356"/>
                  </a:cubicBezTo>
                  <a:cubicBezTo>
                    <a:pt x="419" y="356"/>
                    <a:pt x="418" y="358"/>
                    <a:pt x="419" y="358"/>
                  </a:cubicBezTo>
                  <a:cubicBezTo>
                    <a:pt x="419" y="358"/>
                    <a:pt x="419" y="358"/>
                    <a:pt x="419" y="358"/>
                  </a:cubicBezTo>
                  <a:cubicBezTo>
                    <a:pt x="419" y="359"/>
                    <a:pt x="420" y="359"/>
                    <a:pt x="420" y="359"/>
                  </a:cubicBezTo>
                  <a:cubicBezTo>
                    <a:pt x="421" y="360"/>
                    <a:pt x="421" y="360"/>
                    <a:pt x="422" y="361"/>
                  </a:cubicBezTo>
                  <a:cubicBezTo>
                    <a:pt x="422" y="361"/>
                    <a:pt x="422" y="361"/>
                    <a:pt x="422" y="361"/>
                  </a:cubicBezTo>
                  <a:cubicBezTo>
                    <a:pt x="422" y="361"/>
                    <a:pt x="422" y="363"/>
                    <a:pt x="423" y="363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3" y="364"/>
                    <a:pt x="424" y="364"/>
                    <a:pt x="424" y="364"/>
                  </a:cubicBezTo>
                  <a:cubicBezTo>
                    <a:pt x="424" y="365"/>
                    <a:pt x="425" y="365"/>
                    <a:pt x="425" y="366"/>
                  </a:cubicBezTo>
                  <a:cubicBezTo>
                    <a:pt x="426" y="366"/>
                    <a:pt x="426" y="366"/>
                    <a:pt x="426" y="367"/>
                  </a:cubicBezTo>
                  <a:cubicBezTo>
                    <a:pt x="426" y="367"/>
                    <a:pt x="426" y="367"/>
                    <a:pt x="426" y="367"/>
                  </a:cubicBezTo>
                  <a:cubicBezTo>
                    <a:pt x="427" y="367"/>
                    <a:pt x="427" y="369"/>
                    <a:pt x="428" y="369"/>
                  </a:cubicBezTo>
                  <a:cubicBezTo>
                    <a:pt x="428" y="369"/>
                    <a:pt x="428" y="369"/>
                    <a:pt x="428" y="369"/>
                  </a:cubicBezTo>
                  <a:cubicBezTo>
                    <a:pt x="428" y="370"/>
                    <a:pt x="429" y="370"/>
                    <a:pt x="429" y="370"/>
                  </a:cubicBezTo>
                  <a:cubicBezTo>
                    <a:pt x="429" y="371"/>
                    <a:pt x="430" y="371"/>
                    <a:pt x="430" y="372"/>
                  </a:cubicBezTo>
                  <a:cubicBezTo>
                    <a:pt x="431" y="372"/>
                    <a:pt x="431" y="373"/>
                    <a:pt x="431" y="373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2" y="373"/>
                    <a:pt x="432" y="374"/>
                    <a:pt x="432" y="374"/>
                  </a:cubicBezTo>
                  <a:cubicBezTo>
                    <a:pt x="433" y="374"/>
                    <a:pt x="433" y="374"/>
                    <a:pt x="433" y="374"/>
                  </a:cubicBezTo>
                  <a:cubicBezTo>
                    <a:pt x="433" y="375"/>
                    <a:pt x="433" y="376"/>
                    <a:pt x="434" y="377"/>
                  </a:cubicBezTo>
                  <a:cubicBezTo>
                    <a:pt x="434" y="376"/>
                    <a:pt x="434" y="376"/>
                    <a:pt x="434" y="376"/>
                  </a:cubicBezTo>
                  <a:cubicBezTo>
                    <a:pt x="434" y="377"/>
                    <a:pt x="435" y="377"/>
                    <a:pt x="435" y="378"/>
                  </a:cubicBezTo>
                  <a:cubicBezTo>
                    <a:pt x="435" y="378"/>
                    <a:pt x="436" y="379"/>
                    <a:pt x="436" y="379"/>
                  </a:cubicBezTo>
                  <a:cubicBezTo>
                    <a:pt x="437" y="380"/>
                    <a:pt x="437" y="380"/>
                    <a:pt x="437" y="380"/>
                  </a:cubicBezTo>
                  <a:cubicBezTo>
                    <a:pt x="437" y="380"/>
                    <a:pt x="437" y="380"/>
                    <a:pt x="437" y="380"/>
                  </a:cubicBezTo>
                  <a:cubicBezTo>
                    <a:pt x="438" y="381"/>
                    <a:pt x="438" y="382"/>
                    <a:pt x="439" y="383"/>
                  </a:cubicBezTo>
                  <a:cubicBezTo>
                    <a:pt x="439" y="383"/>
                    <a:pt x="439" y="383"/>
                    <a:pt x="439" y="383"/>
                  </a:cubicBezTo>
                  <a:cubicBezTo>
                    <a:pt x="439" y="383"/>
                    <a:pt x="440" y="384"/>
                    <a:pt x="440" y="384"/>
                  </a:cubicBezTo>
                  <a:cubicBezTo>
                    <a:pt x="440" y="384"/>
                    <a:pt x="441" y="385"/>
                    <a:pt x="441" y="385"/>
                  </a:cubicBezTo>
                  <a:cubicBezTo>
                    <a:pt x="442" y="386"/>
                    <a:pt x="442" y="386"/>
                    <a:pt x="442" y="387"/>
                  </a:cubicBezTo>
                  <a:cubicBezTo>
                    <a:pt x="442" y="387"/>
                    <a:pt x="442" y="387"/>
                    <a:pt x="442" y="387"/>
                  </a:cubicBezTo>
                  <a:cubicBezTo>
                    <a:pt x="443" y="387"/>
                    <a:pt x="443" y="388"/>
                    <a:pt x="444" y="389"/>
                  </a:cubicBezTo>
                  <a:cubicBezTo>
                    <a:pt x="444" y="389"/>
                    <a:pt x="444" y="389"/>
                    <a:pt x="444" y="389"/>
                  </a:cubicBezTo>
                  <a:cubicBezTo>
                    <a:pt x="444" y="389"/>
                    <a:pt x="444" y="390"/>
                    <a:pt x="445" y="390"/>
                  </a:cubicBezTo>
                  <a:cubicBezTo>
                    <a:pt x="445" y="391"/>
                    <a:pt x="446" y="391"/>
                    <a:pt x="446" y="391"/>
                  </a:cubicBezTo>
                  <a:cubicBezTo>
                    <a:pt x="446" y="391"/>
                    <a:pt x="446" y="391"/>
                    <a:pt x="446" y="391"/>
                  </a:cubicBezTo>
                  <a:cubicBezTo>
                    <a:pt x="447" y="392"/>
                    <a:pt x="447" y="393"/>
                    <a:pt x="448" y="394"/>
                  </a:cubicBezTo>
                  <a:cubicBezTo>
                    <a:pt x="447" y="394"/>
                    <a:pt x="447" y="394"/>
                    <a:pt x="447" y="394"/>
                  </a:cubicBezTo>
                  <a:cubicBezTo>
                    <a:pt x="448" y="394"/>
                    <a:pt x="448" y="395"/>
                    <a:pt x="449" y="395"/>
                  </a:cubicBezTo>
                  <a:cubicBezTo>
                    <a:pt x="449" y="395"/>
                    <a:pt x="449" y="396"/>
                    <a:pt x="450" y="396"/>
                  </a:cubicBezTo>
                  <a:cubicBezTo>
                    <a:pt x="450" y="396"/>
                    <a:pt x="450" y="396"/>
                    <a:pt x="450" y="396"/>
                  </a:cubicBezTo>
                  <a:cubicBezTo>
                    <a:pt x="451" y="397"/>
                    <a:pt x="450" y="398"/>
                    <a:pt x="451" y="399"/>
                  </a:cubicBezTo>
                  <a:cubicBezTo>
                    <a:pt x="451" y="399"/>
                    <a:pt x="451" y="399"/>
                    <a:pt x="451" y="399"/>
                  </a:cubicBezTo>
                  <a:cubicBezTo>
                    <a:pt x="451" y="399"/>
                    <a:pt x="452" y="400"/>
                    <a:pt x="452" y="400"/>
                  </a:cubicBezTo>
                  <a:cubicBezTo>
                    <a:pt x="453" y="400"/>
                    <a:pt x="453" y="401"/>
                    <a:pt x="453" y="401"/>
                  </a:cubicBezTo>
                  <a:cubicBezTo>
                    <a:pt x="453" y="401"/>
                    <a:pt x="453" y="401"/>
                    <a:pt x="453" y="401"/>
                  </a:cubicBezTo>
                  <a:cubicBezTo>
                    <a:pt x="454" y="402"/>
                    <a:pt x="455" y="404"/>
                    <a:pt x="456" y="405"/>
                  </a:cubicBezTo>
                  <a:cubicBezTo>
                    <a:pt x="456" y="405"/>
                    <a:pt x="456" y="405"/>
                    <a:pt x="456" y="405"/>
                  </a:cubicBezTo>
                  <a:cubicBezTo>
                    <a:pt x="456" y="405"/>
                    <a:pt x="457" y="406"/>
                    <a:pt x="457" y="406"/>
                  </a:cubicBezTo>
                  <a:cubicBezTo>
                    <a:pt x="458" y="407"/>
                    <a:pt x="458" y="407"/>
                    <a:pt x="458" y="407"/>
                  </a:cubicBezTo>
                  <a:cubicBezTo>
                    <a:pt x="458" y="407"/>
                    <a:pt x="458" y="407"/>
                    <a:pt x="458" y="407"/>
                  </a:cubicBezTo>
                  <a:cubicBezTo>
                    <a:pt x="459" y="408"/>
                    <a:pt x="460" y="410"/>
                    <a:pt x="461" y="411"/>
                  </a:cubicBezTo>
                  <a:cubicBezTo>
                    <a:pt x="461" y="411"/>
                    <a:pt x="461" y="411"/>
                    <a:pt x="461" y="411"/>
                  </a:cubicBezTo>
                  <a:cubicBezTo>
                    <a:pt x="461" y="411"/>
                    <a:pt x="462" y="412"/>
                    <a:pt x="462" y="412"/>
                  </a:cubicBezTo>
                  <a:cubicBezTo>
                    <a:pt x="462" y="413"/>
                    <a:pt x="463" y="413"/>
                    <a:pt x="463" y="413"/>
                  </a:cubicBezTo>
                  <a:cubicBezTo>
                    <a:pt x="463" y="414"/>
                    <a:pt x="463" y="414"/>
                    <a:pt x="463" y="414"/>
                  </a:cubicBezTo>
                  <a:cubicBezTo>
                    <a:pt x="464" y="415"/>
                    <a:pt x="465" y="416"/>
                    <a:pt x="466" y="417"/>
                  </a:cubicBezTo>
                  <a:cubicBezTo>
                    <a:pt x="466" y="417"/>
                    <a:pt x="466" y="417"/>
                    <a:pt x="466" y="417"/>
                  </a:cubicBezTo>
                  <a:cubicBezTo>
                    <a:pt x="466" y="418"/>
                    <a:pt x="467" y="418"/>
                    <a:pt x="467" y="418"/>
                  </a:cubicBezTo>
                  <a:cubicBezTo>
                    <a:pt x="467" y="419"/>
                    <a:pt x="468" y="419"/>
                    <a:pt x="468" y="420"/>
                  </a:cubicBezTo>
                  <a:cubicBezTo>
                    <a:pt x="469" y="420"/>
                    <a:pt x="469" y="420"/>
                    <a:pt x="469" y="421"/>
                  </a:cubicBezTo>
                  <a:cubicBezTo>
                    <a:pt x="469" y="421"/>
                    <a:pt x="469" y="421"/>
                    <a:pt x="469" y="421"/>
                  </a:cubicBezTo>
                  <a:cubicBezTo>
                    <a:pt x="470" y="422"/>
                    <a:pt x="470" y="423"/>
                    <a:pt x="471" y="424"/>
                  </a:cubicBezTo>
                  <a:cubicBezTo>
                    <a:pt x="471" y="424"/>
                    <a:pt x="471" y="424"/>
                    <a:pt x="471" y="424"/>
                  </a:cubicBezTo>
                  <a:cubicBezTo>
                    <a:pt x="471" y="424"/>
                    <a:pt x="471" y="424"/>
                    <a:pt x="471" y="424"/>
                  </a:cubicBezTo>
                  <a:cubicBezTo>
                    <a:pt x="470" y="422"/>
                    <a:pt x="468" y="423"/>
                    <a:pt x="467" y="422"/>
                  </a:cubicBezTo>
                  <a:cubicBezTo>
                    <a:pt x="467" y="422"/>
                    <a:pt x="467" y="422"/>
                    <a:pt x="467" y="422"/>
                  </a:cubicBezTo>
                  <a:cubicBezTo>
                    <a:pt x="467" y="422"/>
                    <a:pt x="466" y="421"/>
                    <a:pt x="466" y="421"/>
                  </a:cubicBezTo>
                  <a:cubicBezTo>
                    <a:pt x="466" y="421"/>
                    <a:pt x="466" y="421"/>
                    <a:pt x="466" y="421"/>
                  </a:cubicBezTo>
                  <a:cubicBezTo>
                    <a:pt x="465" y="420"/>
                    <a:pt x="464" y="420"/>
                    <a:pt x="463" y="420"/>
                  </a:cubicBezTo>
                  <a:cubicBezTo>
                    <a:pt x="463" y="419"/>
                    <a:pt x="461" y="419"/>
                    <a:pt x="461" y="418"/>
                  </a:cubicBezTo>
                  <a:cubicBezTo>
                    <a:pt x="461" y="418"/>
                    <a:pt x="461" y="418"/>
                    <a:pt x="461" y="418"/>
                  </a:cubicBezTo>
                  <a:cubicBezTo>
                    <a:pt x="460" y="418"/>
                    <a:pt x="460" y="417"/>
                    <a:pt x="459" y="417"/>
                  </a:cubicBezTo>
                  <a:cubicBezTo>
                    <a:pt x="460" y="417"/>
                    <a:pt x="460" y="417"/>
                    <a:pt x="460" y="417"/>
                  </a:cubicBezTo>
                  <a:cubicBezTo>
                    <a:pt x="459" y="416"/>
                    <a:pt x="458" y="417"/>
                    <a:pt x="457" y="416"/>
                  </a:cubicBezTo>
                  <a:cubicBezTo>
                    <a:pt x="457" y="415"/>
                    <a:pt x="455" y="415"/>
                    <a:pt x="455" y="415"/>
                  </a:cubicBezTo>
                  <a:cubicBezTo>
                    <a:pt x="455" y="415"/>
                    <a:pt x="455" y="415"/>
                    <a:pt x="455" y="415"/>
                  </a:cubicBezTo>
                  <a:cubicBezTo>
                    <a:pt x="454" y="414"/>
                    <a:pt x="454" y="414"/>
                    <a:pt x="453" y="414"/>
                  </a:cubicBezTo>
                  <a:cubicBezTo>
                    <a:pt x="453" y="414"/>
                    <a:pt x="453" y="414"/>
                    <a:pt x="453" y="414"/>
                  </a:cubicBezTo>
                  <a:cubicBezTo>
                    <a:pt x="453" y="413"/>
                    <a:pt x="452" y="413"/>
                    <a:pt x="451" y="412"/>
                  </a:cubicBezTo>
                  <a:cubicBezTo>
                    <a:pt x="450" y="412"/>
                    <a:pt x="449" y="412"/>
                    <a:pt x="449" y="411"/>
                  </a:cubicBezTo>
                  <a:cubicBezTo>
                    <a:pt x="448" y="410"/>
                    <a:pt x="447" y="411"/>
                    <a:pt x="446" y="410"/>
                  </a:cubicBezTo>
                  <a:cubicBezTo>
                    <a:pt x="446" y="410"/>
                    <a:pt x="446" y="410"/>
                    <a:pt x="446" y="410"/>
                  </a:cubicBezTo>
                  <a:cubicBezTo>
                    <a:pt x="446" y="409"/>
                    <a:pt x="445" y="409"/>
                    <a:pt x="445" y="409"/>
                  </a:cubicBezTo>
                  <a:cubicBezTo>
                    <a:pt x="445" y="409"/>
                    <a:pt x="445" y="409"/>
                    <a:pt x="445" y="409"/>
                  </a:cubicBezTo>
                  <a:cubicBezTo>
                    <a:pt x="444" y="408"/>
                    <a:pt x="443" y="408"/>
                    <a:pt x="442" y="407"/>
                  </a:cubicBezTo>
                  <a:cubicBezTo>
                    <a:pt x="442" y="407"/>
                    <a:pt x="441" y="407"/>
                    <a:pt x="440" y="406"/>
                  </a:cubicBezTo>
                  <a:cubicBezTo>
                    <a:pt x="440" y="406"/>
                    <a:pt x="440" y="406"/>
                    <a:pt x="440" y="406"/>
                  </a:cubicBezTo>
                  <a:cubicBezTo>
                    <a:pt x="440" y="406"/>
                    <a:pt x="439" y="405"/>
                    <a:pt x="439" y="405"/>
                  </a:cubicBezTo>
                  <a:cubicBezTo>
                    <a:pt x="439" y="405"/>
                    <a:pt x="439" y="405"/>
                    <a:pt x="439" y="405"/>
                  </a:cubicBezTo>
                  <a:cubicBezTo>
                    <a:pt x="438" y="404"/>
                    <a:pt x="437" y="404"/>
                    <a:pt x="436" y="404"/>
                  </a:cubicBezTo>
                  <a:cubicBezTo>
                    <a:pt x="436" y="404"/>
                    <a:pt x="436" y="404"/>
                    <a:pt x="436" y="404"/>
                  </a:cubicBezTo>
                  <a:cubicBezTo>
                    <a:pt x="436" y="403"/>
                    <a:pt x="435" y="403"/>
                    <a:pt x="435" y="402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34" y="402"/>
                    <a:pt x="433" y="402"/>
                    <a:pt x="433" y="401"/>
                  </a:cubicBezTo>
                  <a:cubicBezTo>
                    <a:pt x="433" y="401"/>
                    <a:pt x="433" y="401"/>
                    <a:pt x="433" y="401"/>
                  </a:cubicBezTo>
                  <a:cubicBezTo>
                    <a:pt x="432" y="401"/>
                    <a:pt x="432" y="400"/>
                    <a:pt x="431" y="400"/>
                  </a:cubicBezTo>
                  <a:cubicBezTo>
                    <a:pt x="431" y="400"/>
                    <a:pt x="431" y="400"/>
                    <a:pt x="431" y="400"/>
                  </a:cubicBezTo>
                  <a:cubicBezTo>
                    <a:pt x="431" y="399"/>
                    <a:pt x="430" y="400"/>
                    <a:pt x="429" y="399"/>
                  </a:cubicBezTo>
                  <a:cubicBezTo>
                    <a:pt x="429" y="399"/>
                    <a:pt x="429" y="399"/>
                    <a:pt x="429" y="399"/>
                  </a:cubicBezTo>
                  <a:cubicBezTo>
                    <a:pt x="428" y="398"/>
                    <a:pt x="428" y="398"/>
                    <a:pt x="428" y="398"/>
                  </a:cubicBezTo>
                  <a:cubicBezTo>
                    <a:pt x="428" y="398"/>
                    <a:pt x="428" y="398"/>
                    <a:pt x="428" y="398"/>
                  </a:cubicBezTo>
                  <a:cubicBezTo>
                    <a:pt x="427" y="397"/>
                    <a:pt x="426" y="397"/>
                    <a:pt x="425" y="396"/>
                  </a:cubicBezTo>
                  <a:cubicBezTo>
                    <a:pt x="425" y="396"/>
                    <a:pt x="423" y="396"/>
                    <a:pt x="423" y="395"/>
                  </a:cubicBezTo>
                  <a:cubicBezTo>
                    <a:pt x="423" y="395"/>
                    <a:pt x="423" y="395"/>
                    <a:pt x="423" y="395"/>
                  </a:cubicBezTo>
                  <a:cubicBezTo>
                    <a:pt x="422" y="395"/>
                    <a:pt x="422" y="394"/>
                    <a:pt x="421" y="394"/>
                  </a:cubicBezTo>
                  <a:cubicBezTo>
                    <a:pt x="421" y="394"/>
                    <a:pt x="421" y="394"/>
                    <a:pt x="420" y="394"/>
                  </a:cubicBezTo>
                  <a:cubicBezTo>
                    <a:pt x="420" y="393"/>
                    <a:pt x="419" y="393"/>
                    <a:pt x="419" y="393"/>
                  </a:cubicBezTo>
                  <a:cubicBezTo>
                    <a:pt x="418" y="393"/>
                    <a:pt x="418" y="393"/>
                    <a:pt x="418" y="392"/>
                  </a:cubicBezTo>
                  <a:cubicBezTo>
                    <a:pt x="417" y="392"/>
                    <a:pt x="417" y="392"/>
                    <a:pt x="416" y="392"/>
                  </a:cubicBezTo>
                  <a:cubicBezTo>
                    <a:pt x="416" y="392"/>
                    <a:pt x="416" y="391"/>
                    <a:pt x="415" y="391"/>
                  </a:cubicBezTo>
                  <a:cubicBezTo>
                    <a:pt x="415" y="391"/>
                    <a:pt x="414" y="391"/>
                    <a:pt x="413" y="390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2" y="389"/>
                    <a:pt x="411" y="390"/>
                    <a:pt x="410" y="389"/>
                  </a:cubicBezTo>
                  <a:cubicBezTo>
                    <a:pt x="411" y="389"/>
                    <a:pt x="411" y="389"/>
                    <a:pt x="411" y="389"/>
                  </a:cubicBezTo>
                  <a:cubicBezTo>
                    <a:pt x="410" y="388"/>
                    <a:pt x="409" y="388"/>
                    <a:pt x="408" y="388"/>
                  </a:cubicBezTo>
                  <a:cubicBezTo>
                    <a:pt x="407" y="387"/>
                    <a:pt x="406" y="387"/>
                    <a:pt x="405" y="387"/>
                  </a:cubicBezTo>
                  <a:cubicBezTo>
                    <a:pt x="405" y="387"/>
                    <a:pt x="405" y="387"/>
                    <a:pt x="404" y="386"/>
                  </a:cubicBezTo>
                  <a:cubicBezTo>
                    <a:pt x="404" y="386"/>
                    <a:pt x="403" y="386"/>
                    <a:pt x="402" y="385"/>
                  </a:cubicBezTo>
                  <a:cubicBezTo>
                    <a:pt x="401" y="385"/>
                    <a:pt x="400" y="385"/>
                    <a:pt x="399" y="384"/>
                  </a:cubicBezTo>
                  <a:cubicBezTo>
                    <a:pt x="399" y="384"/>
                    <a:pt x="399" y="384"/>
                    <a:pt x="398" y="384"/>
                  </a:cubicBezTo>
                  <a:cubicBezTo>
                    <a:pt x="398" y="383"/>
                    <a:pt x="396" y="383"/>
                    <a:pt x="396" y="383"/>
                  </a:cubicBezTo>
                  <a:cubicBezTo>
                    <a:pt x="395" y="382"/>
                    <a:pt x="394" y="382"/>
                    <a:pt x="393" y="382"/>
                  </a:cubicBezTo>
                  <a:cubicBezTo>
                    <a:pt x="393" y="382"/>
                    <a:pt x="392" y="382"/>
                    <a:pt x="392" y="382"/>
                  </a:cubicBezTo>
                  <a:cubicBezTo>
                    <a:pt x="391" y="381"/>
                    <a:pt x="390" y="381"/>
                    <a:pt x="390" y="380"/>
                  </a:cubicBezTo>
                  <a:cubicBezTo>
                    <a:pt x="389" y="380"/>
                    <a:pt x="388" y="380"/>
                    <a:pt x="387" y="379"/>
                  </a:cubicBezTo>
                  <a:cubicBezTo>
                    <a:pt x="387" y="379"/>
                    <a:pt x="386" y="379"/>
                    <a:pt x="386" y="379"/>
                  </a:cubicBezTo>
                  <a:cubicBezTo>
                    <a:pt x="385" y="378"/>
                    <a:pt x="384" y="379"/>
                    <a:pt x="384" y="378"/>
                  </a:cubicBezTo>
                  <a:cubicBezTo>
                    <a:pt x="384" y="378"/>
                    <a:pt x="384" y="378"/>
                    <a:pt x="384" y="378"/>
                  </a:cubicBezTo>
                  <a:cubicBezTo>
                    <a:pt x="383" y="377"/>
                    <a:pt x="382" y="377"/>
                    <a:pt x="381" y="377"/>
                  </a:cubicBezTo>
                  <a:cubicBezTo>
                    <a:pt x="380" y="376"/>
                    <a:pt x="379" y="376"/>
                    <a:pt x="379" y="376"/>
                  </a:cubicBezTo>
                  <a:cubicBezTo>
                    <a:pt x="378" y="375"/>
                    <a:pt x="377" y="375"/>
                    <a:pt x="376" y="374"/>
                  </a:cubicBezTo>
                  <a:cubicBezTo>
                    <a:pt x="375" y="373"/>
                    <a:pt x="374" y="374"/>
                    <a:pt x="374" y="373"/>
                  </a:cubicBezTo>
                  <a:cubicBezTo>
                    <a:pt x="373" y="372"/>
                    <a:pt x="372" y="372"/>
                    <a:pt x="371" y="372"/>
                  </a:cubicBezTo>
                  <a:cubicBezTo>
                    <a:pt x="371" y="371"/>
                    <a:pt x="369" y="371"/>
                    <a:pt x="369" y="371"/>
                  </a:cubicBezTo>
                  <a:cubicBezTo>
                    <a:pt x="368" y="370"/>
                    <a:pt x="367" y="370"/>
                    <a:pt x="366" y="369"/>
                  </a:cubicBezTo>
                  <a:cubicBezTo>
                    <a:pt x="366" y="369"/>
                    <a:pt x="365" y="369"/>
                    <a:pt x="364" y="368"/>
                  </a:cubicBezTo>
                  <a:cubicBezTo>
                    <a:pt x="363" y="367"/>
                    <a:pt x="362" y="368"/>
                    <a:pt x="361" y="367"/>
                  </a:cubicBezTo>
                  <a:cubicBezTo>
                    <a:pt x="361" y="366"/>
                    <a:pt x="360" y="366"/>
                    <a:pt x="359" y="366"/>
                  </a:cubicBezTo>
                  <a:cubicBezTo>
                    <a:pt x="359" y="366"/>
                    <a:pt x="359" y="366"/>
                    <a:pt x="359" y="366"/>
                  </a:cubicBezTo>
                  <a:cubicBezTo>
                    <a:pt x="358" y="365"/>
                    <a:pt x="357" y="365"/>
                    <a:pt x="357" y="364"/>
                  </a:cubicBezTo>
                  <a:cubicBezTo>
                    <a:pt x="357" y="364"/>
                    <a:pt x="357" y="364"/>
                    <a:pt x="357" y="364"/>
                  </a:cubicBezTo>
                  <a:cubicBezTo>
                    <a:pt x="356" y="364"/>
                    <a:pt x="355" y="364"/>
                    <a:pt x="354" y="363"/>
                  </a:cubicBezTo>
                  <a:cubicBezTo>
                    <a:pt x="354" y="363"/>
                    <a:pt x="354" y="363"/>
                    <a:pt x="354" y="363"/>
                  </a:cubicBezTo>
                  <a:cubicBezTo>
                    <a:pt x="354" y="363"/>
                    <a:pt x="353" y="362"/>
                    <a:pt x="352" y="362"/>
                  </a:cubicBezTo>
                  <a:cubicBezTo>
                    <a:pt x="352" y="362"/>
                    <a:pt x="352" y="362"/>
                    <a:pt x="352" y="362"/>
                  </a:cubicBezTo>
                  <a:cubicBezTo>
                    <a:pt x="351" y="361"/>
                    <a:pt x="351" y="361"/>
                    <a:pt x="350" y="361"/>
                  </a:cubicBezTo>
                  <a:cubicBezTo>
                    <a:pt x="350" y="361"/>
                    <a:pt x="349" y="361"/>
                    <a:pt x="349" y="361"/>
                  </a:cubicBezTo>
                  <a:cubicBezTo>
                    <a:pt x="349" y="360"/>
                    <a:pt x="348" y="360"/>
                    <a:pt x="348" y="360"/>
                  </a:cubicBezTo>
                  <a:cubicBezTo>
                    <a:pt x="347" y="360"/>
                    <a:pt x="347" y="360"/>
                    <a:pt x="347" y="359"/>
                  </a:cubicBezTo>
                  <a:cubicBezTo>
                    <a:pt x="346" y="359"/>
                    <a:pt x="346" y="359"/>
                    <a:pt x="345" y="358"/>
                  </a:cubicBezTo>
                  <a:cubicBezTo>
                    <a:pt x="345" y="358"/>
                    <a:pt x="344" y="358"/>
                    <a:pt x="344" y="358"/>
                  </a:cubicBezTo>
                  <a:cubicBezTo>
                    <a:pt x="344" y="358"/>
                    <a:pt x="342" y="358"/>
                    <a:pt x="342" y="357"/>
                  </a:cubicBezTo>
                  <a:cubicBezTo>
                    <a:pt x="342" y="357"/>
                    <a:pt x="342" y="357"/>
                    <a:pt x="342" y="357"/>
                  </a:cubicBezTo>
                  <a:cubicBezTo>
                    <a:pt x="341" y="356"/>
                    <a:pt x="340" y="357"/>
                    <a:pt x="339" y="356"/>
                  </a:cubicBezTo>
                  <a:cubicBezTo>
                    <a:pt x="339" y="356"/>
                    <a:pt x="339" y="356"/>
                    <a:pt x="339" y="356"/>
                  </a:cubicBezTo>
                  <a:cubicBezTo>
                    <a:pt x="339" y="355"/>
                    <a:pt x="338" y="355"/>
                    <a:pt x="337" y="355"/>
                  </a:cubicBezTo>
                  <a:cubicBezTo>
                    <a:pt x="336" y="354"/>
                    <a:pt x="335" y="354"/>
                    <a:pt x="334" y="353"/>
                  </a:cubicBezTo>
                  <a:cubicBezTo>
                    <a:pt x="334" y="354"/>
                    <a:pt x="333" y="353"/>
                    <a:pt x="333" y="353"/>
                  </a:cubicBezTo>
                  <a:cubicBezTo>
                    <a:pt x="332" y="353"/>
                    <a:pt x="331" y="353"/>
                    <a:pt x="331" y="352"/>
                  </a:cubicBezTo>
                  <a:cubicBezTo>
                    <a:pt x="331" y="352"/>
                    <a:pt x="331" y="352"/>
                    <a:pt x="331" y="352"/>
                  </a:cubicBezTo>
                  <a:cubicBezTo>
                    <a:pt x="330" y="351"/>
                    <a:pt x="329" y="352"/>
                    <a:pt x="328" y="351"/>
                  </a:cubicBezTo>
                  <a:cubicBezTo>
                    <a:pt x="328" y="350"/>
                    <a:pt x="326" y="350"/>
                    <a:pt x="326" y="350"/>
                  </a:cubicBezTo>
                  <a:cubicBezTo>
                    <a:pt x="325" y="350"/>
                    <a:pt x="325" y="350"/>
                    <a:pt x="325" y="350"/>
                  </a:cubicBezTo>
                  <a:cubicBezTo>
                    <a:pt x="324" y="349"/>
                    <a:pt x="323" y="349"/>
                    <a:pt x="322" y="348"/>
                  </a:cubicBezTo>
                  <a:cubicBezTo>
                    <a:pt x="322" y="348"/>
                    <a:pt x="322" y="348"/>
                    <a:pt x="322" y="348"/>
                  </a:cubicBezTo>
                  <a:cubicBezTo>
                    <a:pt x="322" y="348"/>
                    <a:pt x="320" y="348"/>
                    <a:pt x="320" y="347"/>
                  </a:cubicBezTo>
                  <a:cubicBezTo>
                    <a:pt x="319" y="346"/>
                    <a:pt x="317" y="347"/>
                    <a:pt x="316" y="346"/>
                  </a:cubicBezTo>
                  <a:cubicBezTo>
                    <a:pt x="316" y="346"/>
                    <a:pt x="316" y="346"/>
                    <a:pt x="316" y="346"/>
                  </a:cubicBezTo>
                  <a:cubicBezTo>
                    <a:pt x="315" y="345"/>
                    <a:pt x="314" y="345"/>
                    <a:pt x="314" y="345"/>
                  </a:cubicBezTo>
                  <a:cubicBezTo>
                    <a:pt x="313" y="344"/>
                    <a:pt x="312" y="344"/>
                    <a:pt x="311" y="344"/>
                  </a:cubicBezTo>
                  <a:cubicBezTo>
                    <a:pt x="310" y="344"/>
                    <a:pt x="310" y="344"/>
                    <a:pt x="310" y="343"/>
                  </a:cubicBezTo>
                  <a:cubicBezTo>
                    <a:pt x="309" y="343"/>
                    <a:pt x="308" y="343"/>
                    <a:pt x="307" y="342"/>
                  </a:cubicBezTo>
                  <a:cubicBezTo>
                    <a:pt x="307" y="342"/>
                    <a:pt x="307" y="342"/>
                    <a:pt x="307" y="342"/>
                  </a:cubicBezTo>
                  <a:cubicBezTo>
                    <a:pt x="307" y="342"/>
                    <a:pt x="306" y="342"/>
                    <a:pt x="305" y="341"/>
                  </a:cubicBezTo>
                  <a:cubicBezTo>
                    <a:pt x="304" y="340"/>
                    <a:pt x="303" y="341"/>
                    <a:pt x="302" y="340"/>
                  </a:cubicBezTo>
                  <a:cubicBezTo>
                    <a:pt x="302" y="339"/>
                    <a:pt x="301" y="339"/>
                    <a:pt x="300" y="339"/>
                  </a:cubicBezTo>
                  <a:cubicBezTo>
                    <a:pt x="299" y="338"/>
                    <a:pt x="298" y="338"/>
                    <a:pt x="297" y="338"/>
                  </a:cubicBezTo>
                  <a:cubicBezTo>
                    <a:pt x="297" y="338"/>
                    <a:pt x="297" y="338"/>
                    <a:pt x="296" y="337"/>
                  </a:cubicBezTo>
                  <a:cubicBezTo>
                    <a:pt x="296" y="337"/>
                    <a:pt x="295" y="337"/>
                    <a:pt x="294" y="336"/>
                  </a:cubicBezTo>
                  <a:cubicBezTo>
                    <a:pt x="294" y="336"/>
                    <a:pt x="294" y="336"/>
                    <a:pt x="294" y="336"/>
                  </a:cubicBezTo>
                  <a:cubicBezTo>
                    <a:pt x="293" y="335"/>
                    <a:pt x="292" y="336"/>
                    <a:pt x="291" y="335"/>
                  </a:cubicBezTo>
                  <a:cubicBezTo>
                    <a:pt x="291" y="334"/>
                    <a:pt x="290" y="334"/>
                    <a:pt x="289" y="334"/>
                  </a:cubicBezTo>
                  <a:cubicBezTo>
                    <a:pt x="288" y="334"/>
                    <a:pt x="288" y="334"/>
                    <a:pt x="288" y="334"/>
                  </a:cubicBezTo>
                  <a:cubicBezTo>
                    <a:pt x="287" y="333"/>
                    <a:pt x="286" y="333"/>
                    <a:pt x="285" y="333"/>
                  </a:cubicBezTo>
                  <a:cubicBezTo>
                    <a:pt x="284" y="331"/>
                    <a:pt x="283" y="332"/>
                    <a:pt x="282" y="331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1" y="331"/>
                    <a:pt x="280" y="331"/>
                    <a:pt x="279" y="330"/>
                  </a:cubicBezTo>
                  <a:cubicBezTo>
                    <a:pt x="279" y="330"/>
                    <a:pt x="278" y="330"/>
                    <a:pt x="278" y="330"/>
                  </a:cubicBezTo>
                  <a:cubicBezTo>
                    <a:pt x="277" y="329"/>
                    <a:pt x="276" y="329"/>
                    <a:pt x="275" y="329"/>
                  </a:cubicBezTo>
                  <a:cubicBezTo>
                    <a:pt x="275" y="329"/>
                    <a:pt x="275" y="329"/>
                    <a:pt x="274" y="329"/>
                  </a:cubicBezTo>
                  <a:cubicBezTo>
                    <a:pt x="273" y="328"/>
                    <a:pt x="272" y="329"/>
                    <a:pt x="271" y="328"/>
                  </a:cubicBezTo>
                  <a:cubicBezTo>
                    <a:pt x="271" y="328"/>
                    <a:pt x="271" y="328"/>
                    <a:pt x="271" y="328"/>
                  </a:cubicBezTo>
                  <a:cubicBezTo>
                    <a:pt x="270" y="327"/>
                    <a:pt x="268" y="327"/>
                    <a:pt x="267" y="326"/>
                  </a:cubicBezTo>
                  <a:cubicBezTo>
                    <a:pt x="267" y="326"/>
                    <a:pt x="267" y="326"/>
                    <a:pt x="267" y="326"/>
                  </a:cubicBezTo>
                  <a:cubicBezTo>
                    <a:pt x="266" y="325"/>
                    <a:pt x="264" y="326"/>
                    <a:pt x="263" y="325"/>
                  </a:cubicBezTo>
                  <a:cubicBezTo>
                    <a:pt x="263" y="325"/>
                    <a:pt x="262" y="325"/>
                    <a:pt x="262" y="325"/>
                  </a:cubicBezTo>
                  <a:cubicBezTo>
                    <a:pt x="261" y="324"/>
                    <a:pt x="259" y="325"/>
                    <a:pt x="258" y="324"/>
                  </a:cubicBezTo>
                  <a:cubicBezTo>
                    <a:pt x="258" y="324"/>
                    <a:pt x="258" y="324"/>
                    <a:pt x="258" y="324"/>
                  </a:cubicBezTo>
                  <a:cubicBezTo>
                    <a:pt x="257" y="323"/>
                    <a:pt x="256" y="324"/>
                    <a:pt x="254" y="323"/>
                  </a:cubicBezTo>
                  <a:cubicBezTo>
                    <a:pt x="254" y="323"/>
                    <a:pt x="254" y="323"/>
                    <a:pt x="253" y="323"/>
                  </a:cubicBezTo>
                  <a:cubicBezTo>
                    <a:pt x="252" y="322"/>
                    <a:pt x="251" y="323"/>
                    <a:pt x="250" y="322"/>
                  </a:cubicBezTo>
                  <a:cubicBezTo>
                    <a:pt x="250" y="322"/>
                    <a:pt x="250" y="322"/>
                    <a:pt x="250" y="322"/>
                  </a:cubicBezTo>
                  <a:cubicBezTo>
                    <a:pt x="249" y="320"/>
                    <a:pt x="247" y="321"/>
                    <a:pt x="246" y="320"/>
                  </a:cubicBezTo>
                  <a:cubicBezTo>
                    <a:pt x="245" y="320"/>
                    <a:pt x="245" y="320"/>
                    <a:pt x="245" y="320"/>
                  </a:cubicBezTo>
                  <a:cubicBezTo>
                    <a:pt x="244" y="319"/>
                    <a:pt x="242" y="320"/>
                    <a:pt x="241" y="319"/>
                  </a:cubicBezTo>
                  <a:cubicBezTo>
                    <a:pt x="241" y="319"/>
                    <a:pt x="241" y="319"/>
                    <a:pt x="241" y="319"/>
                  </a:cubicBezTo>
                  <a:cubicBezTo>
                    <a:pt x="240" y="318"/>
                    <a:pt x="238" y="319"/>
                    <a:pt x="236" y="318"/>
                  </a:cubicBezTo>
                  <a:cubicBezTo>
                    <a:pt x="236" y="318"/>
                    <a:pt x="236" y="318"/>
                    <a:pt x="236" y="318"/>
                  </a:cubicBezTo>
                  <a:cubicBezTo>
                    <a:pt x="235" y="317"/>
                    <a:pt x="234" y="318"/>
                    <a:pt x="233" y="317"/>
                  </a:cubicBezTo>
                  <a:cubicBezTo>
                    <a:pt x="233" y="317"/>
                    <a:pt x="233" y="317"/>
                    <a:pt x="233" y="317"/>
                  </a:cubicBezTo>
                  <a:cubicBezTo>
                    <a:pt x="231" y="315"/>
                    <a:pt x="229" y="317"/>
                    <a:pt x="228" y="315"/>
                  </a:cubicBezTo>
                  <a:cubicBezTo>
                    <a:pt x="228" y="315"/>
                    <a:pt x="228" y="315"/>
                    <a:pt x="228" y="315"/>
                  </a:cubicBezTo>
                  <a:cubicBezTo>
                    <a:pt x="226" y="314"/>
                    <a:pt x="224" y="315"/>
                    <a:pt x="223" y="314"/>
                  </a:cubicBezTo>
                  <a:cubicBezTo>
                    <a:pt x="223" y="314"/>
                    <a:pt x="223" y="314"/>
                    <a:pt x="223" y="314"/>
                  </a:cubicBezTo>
                  <a:cubicBezTo>
                    <a:pt x="221" y="313"/>
                    <a:pt x="219" y="314"/>
                    <a:pt x="218" y="313"/>
                  </a:cubicBezTo>
                  <a:cubicBezTo>
                    <a:pt x="218" y="313"/>
                    <a:pt x="218" y="313"/>
                    <a:pt x="218" y="313"/>
                  </a:cubicBezTo>
                  <a:cubicBezTo>
                    <a:pt x="216" y="311"/>
                    <a:pt x="214" y="313"/>
                    <a:pt x="212" y="312"/>
                  </a:cubicBezTo>
                  <a:cubicBezTo>
                    <a:pt x="212" y="312"/>
                    <a:pt x="212" y="312"/>
                    <a:pt x="212" y="312"/>
                  </a:cubicBezTo>
                  <a:cubicBezTo>
                    <a:pt x="210" y="310"/>
                    <a:pt x="207" y="312"/>
                    <a:pt x="206" y="310"/>
                  </a:cubicBezTo>
                  <a:cubicBezTo>
                    <a:pt x="206" y="311"/>
                    <a:pt x="206" y="311"/>
                    <a:pt x="206" y="311"/>
                  </a:cubicBezTo>
                  <a:cubicBezTo>
                    <a:pt x="203" y="309"/>
                    <a:pt x="200" y="311"/>
                    <a:pt x="198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5" y="308"/>
                    <a:pt x="192" y="310"/>
                    <a:pt x="189" y="308"/>
                  </a:cubicBezTo>
                  <a:cubicBezTo>
                    <a:pt x="189" y="308"/>
                    <a:pt x="189" y="308"/>
                    <a:pt x="188" y="308"/>
                  </a:cubicBezTo>
                  <a:cubicBezTo>
                    <a:pt x="185" y="306"/>
                    <a:pt x="182" y="308"/>
                    <a:pt x="178" y="307"/>
                  </a:cubicBezTo>
                  <a:cubicBezTo>
                    <a:pt x="178" y="307"/>
                    <a:pt x="178" y="307"/>
                    <a:pt x="177" y="307"/>
                  </a:cubicBezTo>
                  <a:cubicBezTo>
                    <a:pt x="174" y="305"/>
                    <a:pt x="171" y="307"/>
                    <a:pt x="168" y="306"/>
                  </a:cubicBezTo>
                  <a:cubicBezTo>
                    <a:pt x="168" y="306"/>
                    <a:pt x="168" y="306"/>
                    <a:pt x="168" y="306"/>
                  </a:cubicBezTo>
                  <a:cubicBezTo>
                    <a:pt x="164" y="304"/>
                    <a:pt x="159" y="306"/>
                    <a:pt x="155" y="304"/>
                  </a:cubicBezTo>
                  <a:cubicBezTo>
                    <a:pt x="155" y="304"/>
                    <a:pt x="154" y="304"/>
                    <a:pt x="154" y="304"/>
                  </a:cubicBezTo>
                  <a:cubicBezTo>
                    <a:pt x="146" y="303"/>
                    <a:pt x="138" y="303"/>
                    <a:pt x="130" y="304"/>
                  </a:cubicBezTo>
                  <a:cubicBezTo>
                    <a:pt x="129" y="304"/>
                    <a:pt x="129" y="305"/>
                    <a:pt x="129" y="304"/>
                  </a:cubicBezTo>
                  <a:cubicBezTo>
                    <a:pt x="125" y="306"/>
                    <a:pt x="122" y="304"/>
                    <a:pt x="119" y="306"/>
                  </a:cubicBezTo>
                  <a:cubicBezTo>
                    <a:pt x="119" y="306"/>
                    <a:pt x="119" y="306"/>
                    <a:pt x="119" y="306"/>
                  </a:cubicBezTo>
                  <a:cubicBezTo>
                    <a:pt x="116" y="307"/>
                    <a:pt x="113" y="305"/>
                    <a:pt x="110" y="307"/>
                  </a:cubicBezTo>
                  <a:cubicBezTo>
                    <a:pt x="110" y="307"/>
                    <a:pt x="109" y="307"/>
                    <a:pt x="109" y="307"/>
                  </a:cubicBezTo>
                  <a:cubicBezTo>
                    <a:pt x="107" y="308"/>
                    <a:pt x="104" y="306"/>
                    <a:pt x="101" y="308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99" y="310"/>
                    <a:pt x="96" y="308"/>
                    <a:pt x="94" y="309"/>
                  </a:cubicBezTo>
                  <a:cubicBezTo>
                    <a:pt x="94" y="309"/>
                    <a:pt x="94" y="309"/>
                    <a:pt x="94" y="309"/>
                  </a:cubicBezTo>
                  <a:cubicBezTo>
                    <a:pt x="92" y="311"/>
                    <a:pt x="90" y="309"/>
                    <a:pt x="88" y="310"/>
                  </a:cubicBezTo>
                  <a:cubicBezTo>
                    <a:pt x="88" y="311"/>
                    <a:pt x="87" y="311"/>
                    <a:pt x="87" y="310"/>
                  </a:cubicBezTo>
                  <a:cubicBezTo>
                    <a:pt x="85" y="312"/>
                    <a:pt x="83" y="310"/>
                    <a:pt x="82" y="312"/>
                  </a:cubicBezTo>
                  <a:cubicBezTo>
                    <a:pt x="82" y="312"/>
                    <a:pt x="82" y="312"/>
                    <a:pt x="82" y="312"/>
                  </a:cubicBezTo>
                  <a:cubicBezTo>
                    <a:pt x="80" y="313"/>
                    <a:pt x="78" y="312"/>
                    <a:pt x="77" y="313"/>
                  </a:cubicBezTo>
                  <a:cubicBezTo>
                    <a:pt x="77" y="313"/>
                    <a:pt x="76" y="313"/>
                    <a:pt x="76" y="313"/>
                  </a:cubicBezTo>
                  <a:cubicBezTo>
                    <a:pt x="75" y="314"/>
                    <a:pt x="73" y="313"/>
                    <a:pt x="72" y="314"/>
                  </a:cubicBezTo>
                  <a:cubicBezTo>
                    <a:pt x="72" y="314"/>
                    <a:pt x="72" y="314"/>
                    <a:pt x="72" y="314"/>
                  </a:cubicBezTo>
                  <a:cubicBezTo>
                    <a:pt x="71" y="315"/>
                    <a:pt x="69" y="314"/>
                    <a:pt x="68" y="315"/>
                  </a:cubicBezTo>
                  <a:cubicBezTo>
                    <a:pt x="68" y="315"/>
                    <a:pt x="68" y="316"/>
                    <a:pt x="67" y="315"/>
                  </a:cubicBezTo>
                  <a:cubicBezTo>
                    <a:pt x="66" y="316"/>
                    <a:pt x="64" y="315"/>
                    <a:pt x="63" y="317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62" y="318"/>
                    <a:pt x="60" y="316"/>
                    <a:pt x="58" y="318"/>
                  </a:cubicBezTo>
                  <a:cubicBezTo>
                    <a:pt x="58" y="318"/>
                    <a:pt x="58" y="318"/>
                    <a:pt x="57" y="318"/>
                  </a:cubicBezTo>
                  <a:cubicBezTo>
                    <a:pt x="55" y="319"/>
                    <a:pt x="53" y="318"/>
                    <a:pt x="51" y="319"/>
                  </a:cubicBezTo>
                  <a:cubicBezTo>
                    <a:pt x="51" y="319"/>
                    <a:pt x="50" y="319"/>
                    <a:pt x="50" y="319"/>
                  </a:cubicBezTo>
                  <a:cubicBezTo>
                    <a:pt x="47" y="321"/>
                    <a:pt x="44" y="319"/>
                    <a:pt x="41" y="320"/>
                  </a:cubicBezTo>
                  <a:cubicBezTo>
                    <a:pt x="41" y="320"/>
                    <a:pt x="41" y="320"/>
                    <a:pt x="40" y="320"/>
                  </a:cubicBezTo>
                  <a:cubicBezTo>
                    <a:pt x="39" y="321"/>
                    <a:pt x="37" y="320"/>
                    <a:pt x="35" y="321"/>
                  </a:cubicBezTo>
                  <a:cubicBezTo>
                    <a:pt x="35" y="322"/>
                    <a:pt x="34" y="322"/>
                    <a:pt x="34" y="322"/>
                  </a:cubicBezTo>
                  <a:cubicBezTo>
                    <a:pt x="33" y="322"/>
                    <a:pt x="31" y="322"/>
                    <a:pt x="30" y="323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29" y="324"/>
                    <a:pt x="27" y="323"/>
                    <a:pt x="27" y="324"/>
                  </a:cubicBezTo>
                  <a:cubicBezTo>
                    <a:pt x="26" y="325"/>
                    <a:pt x="25" y="324"/>
                    <a:pt x="24" y="325"/>
                  </a:cubicBezTo>
                  <a:cubicBezTo>
                    <a:pt x="24" y="325"/>
                    <a:pt x="24" y="325"/>
                    <a:pt x="24" y="325"/>
                  </a:cubicBezTo>
                  <a:cubicBezTo>
                    <a:pt x="23" y="326"/>
                    <a:pt x="22" y="326"/>
                    <a:pt x="22" y="326"/>
                  </a:cubicBezTo>
                  <a:cubicBezTo>
                    <a:pt x="22" y="326"/>
                    <a:pt x="22" y="326"/>
                    <a:pt x="22" y="326"/>
                  </a:cubicBezTo>
                  <a:cubicBezTo>
                    <a:pt x="21" y="327"/>
                    <a:pt x="20" y="327"/>
                    <a:pt x="19" y="328"/>
                  </a:cubicBezTo>
                  <a:cubicBezTo>
                    <a:pt x="19" y="328"/>
                    <a:pt x="19" y="328"/>
                    <a:pt x="19" y="328"/>
                  </a:cubicBezTo>
                  <a:cubicBezTo>
                    <a:pt x="18" y="328"/>
                    <a:pt x="17" y="328"/>
                    <a:pt x="17" y="329"/>
                  </a:cubicBezTo>
                  <a:cubicBezTo>
                    <a:pt x="17" y="329"/>
                    <a:pt x="17" y="329"/>
                    <a:pt x="17" y="329"/>
                  </a:cubicBezTo>
                  <a:cubicBezTo>
                    <a:pt x="16" y="330"/>
                    <a:pt x="15" y="329"/>
                    <a:pt x="14" y="330"/>
                  </a:cubicBezTo>
                  <a:cubicBezTo>
                    <a:pt x="14" y="330"/>
                    <a:pt x="14" y="330"/>
                    <a:pt x="14" y="330"/>
                  </a:cubicBezTo>
                  <a:cubicBezTo>
                    <a:pt x="14" y="331"/>
                    <a:pt x="12" y="331"/>
                    <a:pt x="12" y="331"/>
                  </a:cubicBezTo>
                  <a:cubicBezTo>
                    <a:pt x="11" y="332"/>
                    <a:pt x="10" y="332"/>
                    <a:pt x="9" y="333"/>
                  </a:cubicBezTo>
                  <a:cubicBezTo>
                    <a:pt x="9" y="333"/>
                    <a:pt x="8" y="333"/>
                    <a:pt x="7" y="334"/>
                  </a:cubicBezTo>
                  <a:cubicBezTo>
                    <a:pt x="6" y="334"/>
                    <a:pt x="5" y="334"/>
                    <a:pt x="4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4" y="335"/>
                    <a:pt x="4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3" y="337"/>
                    <a:pt x="2" y="337"/>
                    <a:pt x="2" y="337"/>
                  </a:cubicBezTo>
                  <a:cubicBezTo>
                    <a:pt x="1" y="338"/>
                    <a:pt x="1" y="339"/>
                    <a:pt x="1" y="340"/>
                  </a:cubicBezTo>
                  <a:cubicBezTo>
                    <a:pt x="1" y="340"/>
                    <a:pt x="1" y="340"/>
                    <a:pt x="1" y="340"/>
                  </a:cubicBezTo>
                  <a:cubicBezTo>
                    <a:pt x="0" y="342"/>
                    <a:pt x="1" y="343"/>
                    <a:pt x="2" y="345"/>
                  </a:cubicBezTo>
                  <a:cubicBezTo>
                    <a:pt x="3" y="345"/>
                    <a:pt x="4" y="345"/>
                    <a:pt x="4" y="346"/>
                  </a:cubicBezTo>
                  <a:cubicBezTo>
                    <a:pt x="7" y="347"/>
                    <a:pt x="10" y="346"/>
                    <a:pt x="12" y="347"/>
                  </a:cubicBezTo>
                  <a:cubicBezTo>
                    <a:pt x="13" y="347"/>
                    <a:pt x="13" y="347"/>
                    <a:pt x="14" y="347"/>
                  </a:cubicBezTo>
                  <a:cubicBezTo>
                    <a:pt x="15" y="348"/>
                    <a:pt x="15" y="348"/>
                    <a:pt x="15" y="347"/>
                  </a:cubicBezTo>
                  <a:cubicBezTo>
                    <a:pt x="17" y="347"/>
                    <a:pt x="18" y="347"/>
                    <a:pt x="19" y="347"/>
                  </a:cubicBezTo>
                  <a:cubicBezTo>
                    <a:pt x="25" y="346"/>
                    <a:pt x="32" y="348"/>
                    <a:pt x="39" y="346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41" y="344"/>
                    <a:pt x="45" y="346"/>
                    <a:pt x="47" y="345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48" y="345"/>
                    <a:pt x="48" y="345"/>
                    <a:pt x="48" y="345"/>
                  </a:cubicBezTo>
                  <a:cubicBezTo>
                    <a:pt x="51" y="343"/>
                    <a:pt x="54" y="345"/>
                    <a:pt x="56" y="344"/>
                  </a:cubicBezTo>
                  <a:cubicBezTo>
                    <a:pt x="56" y="343"/>
                    <a:pt x="56" y="343"/>
                    <a:pt x="56" y="343"/>
                  </a:cubicBezTo>
                  <a:cubicBezTo>
                    <a:pt x="57" y="343"/>
                    <a:pt x="57" y="343"/>
                    <a:pt x="57" y="343"/>
                  </a:cubicBezTo>
                  <a:cubicBezTo>
                    <a:pt x="60" y="342"/>
                    <a:pt x="63" y="344"/>
                    <a:pt x="66" y="342"/>
                  </a:cubicBezTo>
                  <a:cubicBezTo>
                    <a:pt x="66" y="342"/>
                    <a:pt x="67" y="342"/>
                    <a:pt x="68" y="342"/>
                  </a:cubicBezTo>
                  <a:cubicBezTo>
                    <a:pt x="73" y="341"/>
                    <a:pt x="78" y="343"/>
                    <a:pt x="83" y="341"/>
                  </a:cubicBezTo>
                  <a:cubicBezTo>
                    <a:pt x="84" y="341"/>
                    <a:pt x="84" y="341"/>
                    <a:pt x="85" y="341"/>
                  </a:cubicBezTo>
                  <a:cubicBezTo>
                    <a:pt x="88" y="340"/>
                    <a:pt x="91" y="340"/>
                    <a:pt x="94" y="341"/>
                  </a:cubicBezTo>
                  <a:cubicBezTo>
                    <a:pt x="95" y="341"/>
                    <a:pt x="96" y="341"/>
                    <a:pt x="96" y="341"/>
                  </a:cubicBezTo>
                  <a:cubicBezTo>
                    <a:pt x="101" y="343"/>
                    <a:pt x="106" y="341"/>
                    <a:pt x="110" y="342"/>
                  </a:cubicBezTo>
                  <a:cubicBezTo>
                    <a:pt x="111" y="342"/>
                    <a:pt x="111" y="342"/>
                    <a:pt x="111" y="342"/>
                  </a:cubicBezTo>
                  <a:cubicBezTo>
                    <a:pt x="111" y="342"/>
                    <a:pt x="111" y="342"/>
                    <a:pt x="111" y="342"/>
                  </a:cubicBezTo>
                  <a:cubicBezTo>
                    <a:pt x="113" y="344"/>
                    <a:pt x="115" y="342"/>
                    <a:pt x="117" y="343"/>
                  </a:cubicBezTo>
                  <a:cubicBezTo>
                    <a:pt x="119" y="345"/>
                    <a:pt x="121" y="343"/>
                    <a:pt x="122" y="345"/>
                  </a:cubicBezTo>
                  <a:cubicBezTo>
                    <a:pt x="123" y="346"/>
                    <a:pt x="125" y="345"/>
                    <a:pt x="126" y="346"/>
                  </a:cubicBezTo>
                  <a:cubicBezTo>
                    <a:pt x="127" y="346"/>
                    <a:pt x="127" y="346"/>
                    <a:pt x="127" y="346"/>
                  </a:cubicBezTo>
                  <a:cubicBezTo>
                    <a:pt x="127" y="346"/>
                    <a:pt x="127" y="346"/>
                    <a:pt x="127" y="346"/>
                  </a:cubicBezTo>
                  <a:cubicBezTo>
                    <a:pt x="128" y="347"/>
                    <a:pt x="130" y="346"/>
                    <a:pt x="131" y="347"/>
                  </a:cubicBezTo>
                  <a:cubicBezTo>
                    <a:pt x="131" y="347"/>
                    <a:pt x="131" y="347"/>
                    <a:pt x="131" y="347"/>
                  </a:cubicBezTo>
                  <a:cubicBezTo>
                    <a:pt x="132" y="348"/>
                    <a:pt x="133" y="347"/>
                    <a:pt x="135" y="348"/>
                  </a:cubicBezTo>
                  <a:cubicBezTo>
                    <a:pt x="134" y="348"/>
                    <a:pt x="134" y="348"/>
                    <a:pt x="134" y="348"/>
                  </a:cubicBezTo>
                  <a:cubicBezTo>
                    <a:pt x="135" y="350"/>
                    <a:pt x="137" y="349"/>
                    <a:pt x="138" y="350"/>
                  </a:cubicBezTo>
                  <a:cubicBezTo>
                    <a:pt x="138" y="350"/>
                    <a:pt x="138" y="350"/>
                    <a:pt x="138" y="350"/>
                  </a:cubicBezTo>
                  <a:cubicBezTo>
                    <a:pt x="139" y="351"/>
                    <a:pt x="141" y="350"/>
                    <a:pt x="142" y="351"/>
                  </a:cubicBezTo>
                  <a:cubicBezTo>
                    <a:pt x="142" y="351"/>
                    <a:pt x="142" y="351"/>
                    <a:pt x="142" y="351"/>
                  </a:cubicBezTo>
                  <a:cubicBezTo>
                    <a:pt x="143" y="352"/>
                    <a:pt x="145" y="351"/>
                    <a:pt x="146" y="352"/>
                  </a:cubicBezTo>
                  <a:cubicBezTo>
                    <a:pt x="146" y="352"/>
                    <a:pt x="146" y="352"/>
                    <a:pt x="146" y="352"/>
                  </a:cubicBezTo>
                  <a:cubicBezTo>
                    <a:pt x="147" y="352"/>
                    <a:pt x="147" y="352"/>
                    <a:pt x="147" y="352"/>
                  </a:cubicBezTo>
                  <a:cubicBezTo>
                    <a:pt x="148" y="353"/>
                    <a:pt x="149" y="353"/>
                    <a:pt x="150" y="353"/>
                  </a:cubicBezTo>
                  <a:cubicBezTo>
                    <a:pt x="150" y="353"/>
                    <a:pt x="150" y="353"/>
                    <a:pt x="150" y="353"/>
                  </a:cubicBezTo>
                  <a:cubicBezTo>
                    <a:pt x="150" y="353"/>
                    <a:pt x="150" y="353"/>
                    <a:pt x="150" y="353"/>
                  </a:cubicBezTo>
                  <a:cubicBezTo>
                    <a:pt x="151" y="354"/>
                    <a:pt x="153" y="353"/>
                    <a:pt x="154" y="355"/>
                  </a:cubicBezTo>
                  <a:cubicBezTo>
                    <a:pt x="154" y="354"/>
                    <a:pt x="154" y="354"/>
                    <a:pt x="154" y="354"/>
                  </a:cubicBezTo>
                  <a:cubicBezTo>
                    <a:pt x="155" y="356"/>
                    <a:pt x="158" y="354"/>
                    <a:pt x="159" y="356"/>
                  </a:cubicBezTo>
                  <a:cubicBezTo>
                    <a:pt x="159" y="356"/>
                    <a:pt x="159" y="356"/>
                    <a:pt x="159" y="356"/>
                  </a:cubicBezTo>
                  <a:cubicBezTo>
                    <a:pt x="160" y="357"/>
                    <a:pt x="162" y="356"/>
                    <a:pt x="163" y="357"/>
                  </a:cubicBezTo>
                  <a:cubicBezTo>
                    <a:pt x="163" y="357"/>
                    <a:pt x="163" y="357"/>
                    <a:pt x="163" y="357"/>
                  </a:cubicBezTo>
                  <a:cubicBezTo>
                    <a:pt x="164" y="357"/>
                    <a:pt x="164" y="357"/>
                    <a:pt x="164" y="357"/>
                  </a:cubicBezTo>
                  <a:cubicBezTo>
                    <a:pt x="165" y="358"/>
                    <a:pt x="167" y="357"/>
                    <a:pt x="168" y="358"/>
                  </a:cubicBezTo>
                  <a:cubicBezTo>
                    <a:pt x="168" y="358"/>
                    <a:pt x="168" y="358"/>
                    <a:pt x="168" y="358"/>
                  </a:cubicBezTo>
                  <a:cubicBezTo>
                    <a:pt x="169" y="359"/>
                    <a:pt x="170" y="358"/>
                    <a:pt x="171" y="359"/>
                  </a:cubicBezTo>
                  <a:cubicBezTo>
                    <a:pt x="171" y="359"/>
                    <a:pt x="171" y="359"/>
                    <a:pt x="171" y="359"/>
                  </a:cubicBezTo>
                  <a:cubicBezTo>
                    <a:pt x="172" y="361"/>
                    <a:pt x="174" y="360"/>
                    <a:pt x="175" y="361"/>
                  </a:cubicBezTo>
                  <a:cubicBezTo>
                    <a:pt x="176" y="361"/>
                    <a:pt x="176" y="361"/>
                    <a:pt x="176" y="361"/>
                  </a:cubicBezTo>
                  <a:cubicBezTo>
                    <a:pt x="176" y="361"/>
                    <a:pt x="176" y="361"/>
                    <a:pt x="176" y="361"/>
                  </a:cubicBezTo>
                  <a:cubicBezTo>
                    <a:pt x="177" y="362"/>
                    <a:pt x="179" y="361"/>
                    <a:pt x="180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81" y="363"/>
                    <a:pt x="183" y="362"/>
                    <a:pt x="184" y="363"/>
                  </a:cubicBezTo>
                  <a:cubicBezTo>
                    <a:pt x="184" y="363"/>
                    <a:pt x="184" y="363"/>
                    <a:pt x="184" y="363"/>
                  </a:cubicBezTo>
                  <a:cubicBezTo>
                    <a:pt x="185" y="364"/>
                    <a:pt x="186" y="363"/>
                    <a:pt x="188" y="364"/>
                  </a:cubicBezTo>
                  <a:cubicBezTo>
                    <a:pt x="188" y="364"/>
                    <a:pt x="188" y="364"/>
                    <a:pt x="188" y="364"/>
                  </a:cubicBezTo>
                  <a:cubicBezTo>
                    <a:pt x="188" y="364"/>
                    <a:pt x="188" y="364"/>
                    <a:pt x="188" y="364"/>
                  </a:cubicBezTo>
                  <a:cubicBezTo>
                    <a:pt x="190" y="365"/>
                    <a:pt x="191" y="365"/>
                    <a:pt x="192" y="366"/>
                  </a:cubicBezTo>
                  <a:cubicBezTo>
                    <a:pt x="193" y="365"/>
                    <a:pt x="193" y="365"/>
                    <a:pt x="193" y="365"/>
                  </a:cubicBezTo>
                  <a:cubicBezTo>
                    <a:pt x="193" y="366"/>
                    <a:pt x="193" y="366"/>
                    <a:pt x="193" y="366"/>
                  </a:cubicBezTo>
                  <a:cubicBezTo>
                    <a:pt x="195" y="367"/>
                    <a:pt x="196" y="366"/>
                    <a:pt x="197" y="367"/>
                  </a:cubicBezTo>
                  <a:cubicBezTo>
                    <a:pt x="198" y="367"/>
                    <a:pt x="198" y="367"/>
                    <a:pt x="198" y="367"/>
                  </a:cubicBezTo>
                  <a:cubicBezTo>
                    <a:pt x="198" y="367"/>
                    <a:pt x="198" y="367"/>
                    <a:pt x="198" y="367"/>
                  </a:cubicBezTo>
                  <a:cubicBezTo>
                    <a:pt x="200" y="368"/>
                    <a:pt x="202" y="367"/>
                    <a:pt x="203" y="368"/>
                  </a:cubicBezTo>
                  <a:cubicBezTo>
                    <a:pt x="204" y="368"/>
                    <a:pt x="204" y="368"/>
                    <a:pt x="204" y="368"/>
                  </a:cubicBezTo>
                  <a:cubicBezTo>
                    <a:pt x="204" y="368"/>
                    <a:pt x="204" y="368"/>
                    <a:pt x="204" y="368"/>
                  </a:cubicBezTo>
                  <a:cubicBezTo>
                    <a:pt x="206" y="369"/>
                    <a:pt x="209" y="368"/>
                    <a:pt x="211" y="369"/>
                  </a:cubicBezTo>
                  <a:cubicBezTo>
                    <a:pt x="211" y="369"/>
                    <a:pt x="211" y="369"/>
                    <a:pt x="211" y="369"/>
                  </a:cubicBezTo>
                  <a:cubicBezTo>
                    <a:pt x="212" y="369"/>
                    <a:pt x="212" y="369"/>
                    <a:pt x="212" y="369"/>
                  </a:cubicBezTo>
                  <a:cubicBezTo>
                    <a:pt x="215" y="371"/>
                    <a:pt x="219" y="369"/>
                    <a:pt x="222" y="370"/>
                  </a:cubicBezTo>
                  <a:cubicBezTo>
                    <a:pt x="222" y="370"/>
                    <a:pt x="222" y="370"/>
                    <a:pt x="222" y="370"/>
                  </a:cubicBezTo>
                  <a:cubicBezTo>
                    <a:pt x="223" y="370"/>
                    <a:pt x="223" y="370"/>
                    <a:pt x="223" y="370"/>
                  </a:cubicBezTo>
                  <a:cubicBezTo>
                    <a:pt x="228" y="372"/>
                    <a:pt x="234" y="370"/>
                    <a:pt x="240" y="372"/>
                  </a:cubicBezTo>
                  <a:cubicBezTo>
                    <a:pt x="241" y="372"/>
                    <a:pt x="241" y="372"/>
                    <a:pt x="241" y="372"/>
                  </a:cubicBezTo>
                  <a:cubicBezTo>
                    <a:pt x="241" y="372"/>
                    <a:pt x="241" y="372"/>
                    <a:pt x="241" y="372"/>
                  </a:cubicBezTo>
                  <a:cubicBezTo>
                    <a:pt x="247" y="374"/>
                    <a:pt x="253" y="371"/>
                    <a:pt x="258" y="373"/>
                  </a:cubicBezTo>
                  <a:cubicBezTo>
                    <a:pt x="258" y="373"/>
                    <a:pt x="258" y="373"/>
                    <a:pt x="258" y="373"/>
                  </a:cubicBezTo>
                  <a:cubicBezTo>
                    <a:pt x="261" y="375"/>
                    <a:pt x="264" y="373"/>
                    <a:pt x="266" y="374"/>
                  </a:cubicBezTo>
                  <a:cubicBezTo>
                    <a:pt x="267" y="374"/>
                    <a:pt x="267" y="374"/>
                    <a:pt x="267" y="374"/>
                  </a:cubicBezTo>
                  <a:cubicBezTo>
                    <a:pt x="267" y="374"/>
                    <a:pt x="267" y="374"/>
                    <a:pt x="267" y="374"/>
                  </a:cubicBezTo>
                  <a:cubicBezTo>
                    <a:pt x="269" y="375"/>
                    <a:pt x="271" y="374"/>
                    <a:pt x="272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5" y="377"/>
                    <a:pt x="277" y="375"/>
                    <a:pt x="278" y="377"/>
                  </a:cubicBezTo>
                  <a:cubicBezTo>
                    <a:pt x="279" y="376"/>
                    <a:pt x="279" y="376"/>
                    <a:pt x="279" y="376"/>
                  </a:cubicBezTo>
                  <a:cubicBezTo>
                    <a:pt x="279" y="377"/>
                    <a:pt x="279" y="377"/>
                    <a:pt x="279" y="377"/>
                  </a:cubicBezTo>
                  <a:cubicBezTo>
                    <a:pt x="281" y="378"/>
                    <a:pt x="283" y="377"/>
                    <a:pt x="284" y="378"/>
                  </a:cubicBezTo>
                  <a:cubicBezTo>
                    <a:pt x="284" y="378"/>
                    <a:pt x="284" y="378"/>
                    <a:pt x="284" y="378"/>
                  </a:cubicBezTo>
                  <a:cubicBezTo>
                    <a:pt x="286" y="379"/>
                    <a:pt x="288" y="378"/>
                    <a:pt x="289" y="379"/>
                  </a:cubicBezTo>
                  <a:cubicBezTo>
                    <a:pt x="289" y="379"/>
                    <a:pt x="289" y="379"/>
                    <a:pt x="289" y="379"/>
                  </a:cubicBezTo>
                  <a:cubicBezTo>
                    <a:pt x="290" y="380"/>
                    <a:pt x="293" y="379"/>
                    <a:pt x="294" y="380"/>
                  </a:cubicBezTo>
                  <a:cubicBezTo>
                    <a:pt x="294" y="380"/>
                    <a:pt x="294" y="380"/>
                    <a:pt x="294" y="380"/>
                  </a:cubicBezTo>
                  <a:cubicBezTo>
                    <a:pt x="295" y="382"/>
                    <a:pt x="298" y="380"/>
                    <a:pt x="299" y="382"/>
                  </a:cubicBezTo>
                  <a:cubicBezTo>
                    <a:pt x="299" y="382"/>
                    <a:pt x="299" y="382"/>
                    <a:pt x="299" y="382"/>
                  </a:cubicBezTo>
                  <a:cubicBezTo>
                    <a:pt x="300" y="383"/>
                    <a:pt x="302" y="382"/>
                    <a:pt x="303" y="383"/>
                  </a:cubicBezTo>
                  <a:cubicBezTo>
                    <a:pt x="303" y="383"/>
                    <a:pt x="303" y="383"/>
                    <a:pt x="303" y="383"/>
                  </a:cubicBezTo>
                  <a:cubicBezTo>
                    <a:pt x="304" y="383"/>
                    <a:pt x="304" y="383"/>
                    <a:pt x="304" y="383"/>
                  </a:cubicBezTo>
                  <a:cubicBezTo>
                    <a:pt x="305" y="384"/>
                    <a:pt x="306" y="383"/>
                    <a:pt x="308" y="384"/>
                  </a:cubicBezTo>
                  <a:cubicBezTo>
                    <a:pt x="307" y="384"/>
                    <a:pt x="307" y="384"/>
                    <a:pt x="307" y="384"/>
                  </a:cubicBezTo>
                  <a:cubicBezTo>
                    <a:pt x="309" y="385"/>
                    <a:pt x="311" y="384"/>
                    <a:pt x="312" y="385"/>
                  </a:cubicBezTo>
                  <a:cubicBezTo>
                    <a:pt x="312" y="385"/>
                    <a:pt x="312" y="385"/>
                    <a:pt x="312" y="385"/>
                  </a:cubicBezTo>
                  <a:cubicBezTo>
                    <a:pt x="313" y="386"/>
                    <a:pt x="315" y="385"/>
                    <a:pt x="316" y="386"/>
                  </a:cubicBezTo>
                  <a:cubicBezTo>
                    <a:pt x="316" y="386"/>
                    <a:pt x="316" y="386"/>
                    <a:pt x="316" y="386"/>
                  </a:cubicBezTo>
                  <a:cubicBezTo>
                    <a:pt x="317" y="388"/>
                    <a:pt x="319" y="387"/>
                    <a:pt x="320" y="388"/>
                  </a:cubicBezTo>
                  <a:cubicBezTo>
                    <a:pt x="321" y="388"/>
                    <a:pt x="321" y="388"/>
                    <a:pt x="321" y="388"/>
                  </a:cubicBezTo>
                  <a:cubicBezTo>
                    <a:pt x="321" y="388"/>
                    <a:pt x="321" y="388"/>
                    <a:pt x="321" y="388"/>
                  </a:cubicBezTo>
                  <a:cubicBezTo>
                    <a:pt x="322" y="389"/>
                    <a:pt x="324" y="388"/>
                    <a:pt x="325" y="389"/>
                  </a:cubicBezTo>
                  <a:cubicBezTo>
                    <a:pt x="325" y="389"/>
                    <a:pt x="325" y="389"/>
                    <a:pt x="325" y="389"/>
                  </a:cubicBezTo>
                  <a:cubicBezTo>
                    <a:pt x="326" y="390"/>
                    <a:pt x="327" y="389"/>
                    <a:pt x="328" y="390"/>
                  </a:cubicBezTo>
                  <a:cubicBezTo>
                    <a:pt x="328" y="390"/>
                    <a:pt x="328" y="390"/>
                    <a:pt x="328" y="390"/>
                  </a:cubicBezTo>
                  <a:cubicBezTo>
                    <a:pt x="329" y="391"/>
                    <a:pt x="331" y="390"/>
                    <a:pt x="332" y="391"/>
                  </a:cubicBezTo>
                  <a:cubicBezTo>
                    <a:pt x="332" y="391"/>
                    <a:pt x="332" y="391"/>
                    <a:pt x="332" y="391"/>
                  </a:cubicBezTo>
                  <a:cubicBezTo>
                    <a:pt x="333" y="392"/>
                    <a:pt x="335" y="392"/>
                    <a:pt x="336" y="392"/>
                  </a:cubicBezTo>
                  <a:cubicBezTo>
                    <a:pt x="336" y="392"/>
                    <a:pt x="336" y="392"/>
                    <a:pt x="336" y="392"/>
                  </a:cubicBezTo>
                  <a:cubicBezTo>
                    <a:pt x="337" y="393"/>
                    <a:pt x="337" y="393"/>
                    <a:pt x="337" y="393"/>
                  </a:cubicBezTo>
                  <a:cubicBezTo>
                    <a:pt x="338" y="393"/>
                    <a:pt x="339" y="393"/>
                    <a:pt x="340" y="394"/>
                  </a:cubicBezTo>
                  <a:cubicBezTo>
                    <a:pt x="340" y="394"/>
                    <a:pt x="340" y="394"/>
                    <a:pt x="340" y="394"/>
                  </a:cubicBezTo>
                  <a:cubicBezTo>
                    <a:pt x="341" y="394"/>
                    <a:pt x="341" y="394"/>
                    <a:pt x="341" y="394"/>
                  </a:cubicBezTo>
                  <a:cubicBezTo>
                    <a:pt x="342" y="395"/>
                    <a:pt x="343" y="394"/>
                    <a:pt x="344" y="395"/>
                  </a:cubicBezTo>
                  <a:cubicBezTo>
                    <a:pt x="344" y="395"/>
                    <a:pt x="344" y="395"/>
                    <a:pt x="344" y="395"/>
                  </a:cubicBezTo>
                  <a:cubicBezTo>
                    <a:pt x="345" y="396"/>
                    <a:pt x="347" y="395"/>
                    <a:pt x="348" y="396"/>
                  </a:cubicBezTo>
                  <a:cubicBezTo>
                    <a:pt x="349" y="396"/>
                    <a:pt x="349" y="396"/>
                    <a:pt x="349" y="396"/>
                  </a:cubicBezTo>
                  <a:cubicBezTo>
                    <a:pt x="349" y="396"/>
                    <a:pt x="349" y="396"/>
                    <a:pt x="349" y="396"/>
                  </a:cubicBezTo>
                  <a:cubicBezTo>
                    <a:pt x="350" y="397"/>
                    <a:pt x="352" y="396"/>
                    <a:pt x="353" y="398"/>
                  </a:cubicBezTo>
                  <a:cubicBezTo>
                    <a:pt x="353" y="398"/>
                    <a:pt x="353" y="398"/>
                    <a:pt x="353" y="398"/>
                  </a:cubicBezTo>
                  <a:cubicBezTo>
                    <a:pt x="354" y="399"/>
                    <a:pt x="356" y="398"/>
                    <a:pt x="357" y="399"/>
                  </a:cubicBezTo>
                  <a:cubicBezTo>
                    <a:pt x="357" y="399"/>
                    <a:pt x="357" y="399"/>
                    <a:pt x="357" y="399"/>
                  </a:cubicBezTo>
                  <a:cubicBezTo>
                    <a:pt x="358" y="400"/>
                    <a:pt x="359" y="399"/>
                    <a:pt x="361" y="400"/>
                  </a:cubicBezTo>
                  <a:cubicBezTo>
                    <a:pt x="361" y="400"/>
                    <a:pt x="361" y="400"/>
                    <a:pt x="361" y="400"/>
                  </a:cubicBezTo>
                  <a:cubicBezTo>
                    <a:pt x="361" y="400"/>
                    <a:pt x="361" y="400"/>
                    <a:pt x="361" y="400"/>
                  </a:cubicBezTo>
                  <a:cubicBezTo>
                    <a:pt x="362" y="401"/>
                    <a:pt x="363" y="401"/>
                    <a:pt x="364" y="401"/>
                  </a:cubicBezTo>
                  <a:cubicBezTo>
                    <a:pt x="365" y="401"/>
                    <a:pt x="365" y="401"/>
                    <a:pt x="365" y="401"/>
                  </a:cubicBezTo>
                  <a:cubicBezTo>
                    <a:pt x="365" y="401"/>
                    <a:pt x="365" y="401"/>
                    <a:pt x="365" y="401"/>
                  </a:cubicBezTo>
                  <a:cubicBezTo>
                    <a:pt x="366" y="402"/>
                    <a:pt x="367" y="402"/>
                    <a:pt x="368" y="402"/>
                  </a:cubicBezTo>
                  <a:cubicBezTo>
                    <a:pt x="368" y="402"/>
                    <a:pt x="368" y="402"/>
                    <a:pt x="368" y="402"/>
                  </a:cubicBezTo>
                  <a:cubicBezTo>
                    <a:pt x="369" y="402"/>
                    <a:pt x="369" y="402"/>
                    <a:pt x="369" y="402"/>
                  </a:cubicBezTo>
                  <a:cubicBezTo>
                    <a:pt x="370" y="403"/>
                    <a:pt x="371" y="403"/>
                    <a:pt x="372" y="404"/>
                  </a:cubicBezTo>
                  <a:cubicBezTo>
                    <a:pt x="372" y="404"/>
                    <a:pt x="372" y="404"/>
                    <a:pt x="372" y="404"/>
                  </a:cubicBezTo>
                  <a:cubicBezTo>
                    <a:pt x="373" y="404"/>
                    <a:pt x="373" y="404"/>
                    <a:pt x="373" y="404"/>
                  </a:cubicBezTo>
                  <a:cubicBezTo>
                    <a:pt x="373" y="404"/>
                    <a:pt x="374" y="404"/>
                    <a:pt x="375" y="405"/>
                  </a:cubicBezTo>
                  <a:cubicBezTo>
                    <a:pt x="375" y="405"/>
                    <a:pt x="375" y="405"/>
                    <a:pt x="375" y="405"/>
                  </a:cubicBezTo>
                  <a:cubicBezTo>
                    <a:pt x="376" y="406"/>
                    <a:pt x="377" y="405"/>
                    <a:pt x="377" y="406"/>
                  </a:cubicBezTo>
                  <a:cubicBezTo>
                    <a:pt x="378" y="407"/>
                    <a:pt x="380" y="406"/>
                    <a:pt x="381" y="407"/>
                  </a:cubicBezTo>
                  <a:cubicBezTo>
                    <a:pt x="381" y="407"/>
                    <a:pt x="381" y="407"/>
                    <a:pt x="381" y="407"/>
                  </a:cubicBezTo>
                  <a:cubicBezTo>
                    <a:pt x="382" y="408"/>
                    <a:pt x="383" y="408"/>
                    <a:pt x="384" y="409"/>
                  </a:cubicBezTo>
                  <a:cubicBezTo>
                    <a:pt x="384" y="409"/>
                    <a:pt x="384" y="409"/>
                    <a:pt x="384" y="409"/>
                  </a:cubicBezTo>
                  <a:cubicBezTo>
                    <a:pt x="384" y="409"/>
                    <a:pt x="385" y="409"/>
                    <a:pt x="386" y="410"/>
                  </a:cubicBezTo>
                  <a:cubicBezTo>
                    <a:pt x="386" y="410"/>
                    <a:pt x="386" y="410"/>
                    <a:pt x="386" y="410"/>
                  </a:cubicBezTo>
                  <a:cubicBezTo>
                    <a:pt x="387" y="410"/>
                    <a:pt x="388" y="410"/>
                    <a:pt x="388" y="411"/>
                  </a:cubicBezTo>
                  <a:cubicBezTo>
                    <a:pt x="389" y="412"/>
                    <a:pt x="390" y="412"/>
                    <a:pt x="391" y="412"/>
                  </a:cubicBezTo>
                  <a:cubicBezTo>
                    <a:pt x="391" y="412"/>
                    <a:pt x="391" y="412"/>
                    <a:pt x="391" y="412"/>
                  </a:cubicBezTo>
                  <a:cubicBezTo>
                    <a:pt x="392" y="413"/>
                    <a:pt x="393" y="413"/>
                    <a:pt x="393" y="413"/>
                  </a:cubicBezTo>
                  <a:cubicBezTo>
                    <a:pt x="393" y="413"/>
                    <a:pt x="393" y="413"/>
                    <a:pt x="393" y="413"/>
                  </a:cubicBezTo>
                  <a:cubicBezTo>
                    <a:pt x="394" y="414"/>
                    <a:pt x="395" y="414"/>
                    <a:pt x="396" y="415"/>
                  </a:cubicBezTo>
                  <a:cubicBezTo>
                    <a:pt x="396" y="415"/>
                    <a:pt x="396" y="415"/>
                    <a:pt x="396" y="415"/>
                  </a:cubicBezTo>
                  <a:cubicBezTo>
                    <a:pt x="396" y="415"/>
                    <a:pt x="398" y="415"/>
                    <a:pt x="398" y="416"/>
                  </a:cubicBezTo>
                  <a:cubicBezTo>
                    <a:pt x="398" y="416"/>
                    <a:pt x="398" y="416"/>
                    <a:pt x="398" y="416"/>
                  </a:cubicBezTo>
                  <a:cubicBezTo>
                    <a:pt x="399" y="417"/>
                    <a:pt x="400" y="416"/>
                    <a:pt x="401" y="417"/>
                  </a:cubicBezTo>
                  <a:cubicBezTo>
                    <a:pt x="401" y="417"/>
                    <a:pt x="401" y="417"/>
                    <a:pt x="401" y="417"/>
                  </a:cubicBezTo>
                  <a:cubicBezTo>
                    <a:pt x="401" y="418"/>
                    <a:pt x="403" y="418"/>
                    <a:pt x="403" y="418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9"/>
                    <a:pt x="404" y="419"/>
                    <a:pt x="405" y="419"/>
                  </a:cubicBezTo>
                  <a:cubicBezTo>
                    <a:pt x="405" y="419"/>
                    <a:pt x="405" y="419"/>
                    <a:pt x="406" y="420"/>
                  </a:cubicBezTo>
                  <a:cubicBezTo>
                    <a:pt x="406" y="420"/>
                    <a:pt x="407" y="420"/>
                    <a:pt x="407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2"/>
                    <a:pt x="409" y="421"/>
                    <a:pt x="409" y="422"/>
                  </a:cubicBezTo>
                  <a:cubicBezTo>
                    <a:pt x="410" y="423"/>
                    <a:pt x="411" y="423"/>
                    <a:pt x="412" y="423"/>
                  </a:cubicBezTo>
                  <a:cubicBezTo>
                    <a:pt x="412" y="424"/>
                    <a:pt x="414" y="424"/>
                    <a:pt x="414" y="424"/>
                  </a:cubicBezTo>
                  <a:cubicBezTo>
                    <a:pt x="415" y="425"/>
                    <a:pt x="416" y="425"/>
                    <a:pt x="417" y="426"/>
                  </a:cubicBezTo>
                  <a:cubicBezTo>
                    <a:pt x="417" y="426"/>
                    <a:pt x="417" y="426"/>
                    <a:pt x="417" y="426"/>
                  </a:cubicBezTo>
                  <a:cubicBezTo>
                    <a:pt x="417" y="426"/>
                    <a:pt x="417" y="427"/>
                    <a:pt x="418" y="427"/>
                  </a:cubicBezTo>
                  <a:cubicBezTo>
                    <a:pt x="418" y="427"/>
                    <a:pt x="418" y="427"/>
                    <a:pt x="418" y="427"/>
                  </a:cubicBezTo>
                  <a:cubicBezTo>
                    <a:pt x="419" y="428"/>
                    <a:pt x="420" y="427"/>
                    <a:pt x="420" y="428"/>
                  </a:cubicBezTo>
                  <a:cubicBezTo>
                    <a:pt x="421" y="429"/>
                    <a:pt x="422" y="429"/>
                    <a:pt x="423" y="429"/>
                  </a:cubicBezTo>
                  <a:cubicBezTo>
                    <a:pt x="423" y="430"/>
                    <a:pt x="423" y="430"/>
                    <a:pt x="423" y="430"/>
                  </a:cubicBezTo>
                  <a:cubicBezTo>
                    <a:pt x="423" y="430"/>
                    <a:pt x="424" y="430"/>
                    <a:pt x="424" y="431"/>
                  </a:cubicBezTo>
                  <a:cubicBezTo>
                    <a:pt x="424" y="431"/>
                    <a:pt x="425" y="432"/>
                    <a:pt x="425" y="432"/>
                  </a:cubicBezTo>
                  <a:cubicBezTo>
                    <a:pt x="425" y="432"/>
                    <a:pt x="425" y="432"/>
                    <a:pt x="425" y="432"/>
                  </a:cubicBezTo>
                  <a:cubicBezTo>
                    <a:pt x="426" y="433"/>
                    <a:pt x="427" y="432"/>
                    <a:pt x="428" y="433"/>
                  </a:cubicBezTo>
                  <a:cubicBezTo>
                    <a:pt x="428" y="433"/>
                    <a:pt x="428" y="433"/>
                    <a:pt x="428" y="433"/>
                  </a:cubicBezTo>
                  <a:cubicBezTo>
                    <a:pt x="428" y="434"/>
                    <a:pt x="429" y="434"/>
                    <a:pt x="429" y="434"/>
                  </a:cubicBezTo>
                  <a:cubicBezTo>
                    <a:pt x="429" y="434"/>
                    <a:pt x="429" y="434"/>
                    <a:pt x="429" y="434"/>
                  </a:cubicBezTo>
                  <a:cubicBezTo>
                    <a:pt x="430" y="435"/>
                    <a:pt x="431" y="436"/>
                    <a:pt x="433" y="437"/>
                  </a:cubicBezTo>
                  <a:cubicBezTo>
                    <a:pt x="433" y="437"/>
                    <a:pt x="434" y="437"/>
                    <a:pt x="435" y="438"/>
                  </a:cubicBezTo>
                  <a:cubicBezTo>
                    <a:pt x="435" y="438"/>
                    <a:pt x="435" y="438"/>
                    <a:pt x="435" y="438"/>
                  </a:cubicBezTo>
                  <a:cubicBezTo>
                    <a:pt x="436" y="438"/>
                    <a:pt x="436" y="439"/>
                    <a:pt x="436" y="439"/>
                  </a:cubicBezTo>
                  <a:cubicBezTo>
                    <a:pt x="436" y="439"/>
                    <a:pt x="436" y="439"/>
                    <a:pt x="436" y="439"/>
                  </a:cubicBezTo>
                  <a:cubicBezTo>
                    <a:pt x="437" y="440"/>
                    <a:pt x="438" y="440"/>
                    <a:pt x="439" y="441"/>
                  </a:cubicBezTo>
                  <a:cubicBezTo>
                    <a:pt x="439" y="441"/>
                    <a:pt x="439" y="441"/>
                    <a:pt x="439" y="441"/>
                  </a:cubicBezTo>
                  <a:cubicBezTo>
                    <a:pt x="439" y="441"/>
                    <a:pt x="440" y="441"/>
                    <a:pt x="440" y="442"/>
                  </a:cubicBezTo>
                  <a:cubicBezTo>
                    <a:pt x="440" y="442"/>
                    <a:pt x="440" y="442"/>
                    <a:pt x="440" y="442"/>
                  </a:cubicBezTo>
                  <a:cubicBezTo>
                    <a:pt x="441" y="442"/>
                    <a:pt x="442" y="442"/>
                    <a:pt x="442" y="443"/>
                  </a:cubicBezTo>
                  <a:cubicBezTo>
                    <a:pt x="442" y="443"/>
                    <a:pt x="442" y="443"/>
                    <a:pt x="442" y="443"/>
                  </a:cubicBezTo>
                  <a:cubicBezTo>
                    <a:pt x="443" y="444"/>
                    <a:pt x="444" y="443"/>
                    <a:pt x="445" y="444"/>
                  </a:cubicBezTo>
                  <a:cubicBezTo>
                    <a:pt x="445" y="444"/>
                    <a:pt x="445" y="444"/>
                    <a:pt x="445" y="444"/>
                  </a:cubicBezTo>
                  <a:cubicBezTo>
                    <a:pt x="445" y="445"/>
                    <a:pt x="446" y="445"/>
                    <a:pt x="446" y="445"/>
                  </a:cubicBezTo>
                  <a:cubicBezTo>
                    <a:pt x="446" y="445"/>
                    <a:pt x="446" y="445"/>
                    <a:pt x="446" y="445"/>
                  </a:cubicBezTo>
                  <a:cubicBezTo>
                    <a:pt x="447" y="446"/>
                    <a:pt x="448" y="446"/>
                    <a:pt x="449" y="446"/>
                  </a:cubicBezTo>
                  <a:cubicBezTo>
                    <a:pt x="449" y="447"/>
                    <a:pt x="450" y="447"/>
                    <a:pt x="451" y="448"/>
                  </a:cubicBezTo>
                  <a:cubicBezTo>
                    <a:pt x="452" y="449"/>
                    <a:pt x="453" y="448"/>
                    <a:pt x="454" y="449"/>
                  </a:cubicBezTo>
                  <a:cubicBezTo>
                    <a:pt x="454" y="449"/>
                    <a:pt x="454" y="449"/>
                    <a:pt x="455" y="449"/>
                  </a:cubicBezTo>
                  <a:cubicBezTo>
                    <a:pt x="455" y="450"/>
                    <a:pt x="457" y="450"/>
                    <a:pt x="457" y="450"/>
                  </a:cubicBezTo>
                  <a:cubicBezTo>
                    <a:pt x="458" y="451"/>
                    <a:pt x="459" y="451"/>
                    <a:pt x="460" y="451"/>
                  </a:cubicBezTo>
                  <a:cubicBezTo>
                    <a:pt x="460" y="452"/>
                    <a:pt x="461" y="452"/>
                    <a:pt x="462" y="453"/>
                  </a:cubicBezTo>
                  <a:cubicBezTo>
                    <a:pt x="463" y="454"/>
                    <a:pt x="465" y="453"/>
                    <a:pt x="466" y="454"/>
                  </a:cubicBezTo>
                  <a:cubicBezTo>
                    <a:pt x="466" y="454"/>
                    <a:pt x="466" y="454"/>
                    <a:pt x="466" y="454"/>
                  </a:cubicBezTo>
                  <a:cubicBezTo>
                    <a:pt x="466" y="455"/>
                    <a:pt x="468" y="455"/>
                    <a:pt x="468" y="455"/>
                  </a:cubicBezTo>
                  <a:cubicBezTo>
                    <a:pt x="469" y="456"/>
                    <a:pt x="470" y="456"/>
                    <a:pt x="471" y="456"/>
                  </a:cubicBezTo>
                  <a:cubicBezTo>
                    <a:pt x="472" y="456"/>
                    <a:pt x="472" y="456"/>
                    <a:pt x="472" y="456"/>
                  </a:cubicBezTo>
                  <a:cubicBezTo>
                    <a:pt x="472" y="456"/>
                    <a:pt x="472" y="456"/>
                    <a:pt x="472" y="456"/>
                  </a:cubicBezTo>
                  <a:cubicBezTo>
                    <a:pt x="473" y="457"/>
                    <a:pt x="474" y="457"/>
                    <a:pt x="474" y="458"/>
                  </a:cubicBezTo>
                  <a:cubicBezTo>
                    <a:pt x="474" y="458"/>
                    <a:pt x="474" y="458"/>
                    <a:pt x="474" y="458"/>
                  </a:cubicBezTo>
                  <a:cubicBezTo>
                    <a:pt x="475" y="458"/>
                    <a:pt x="476" y="458"/>
                    <a:pt x="477" y="459"/>
                  </a:cubicBezTo>
                  <a:cubicBezTo>
                    <a:pt x="478" y="460"/>
                    <a:pt x="480" y="459"/>
                    <a:pt x="480" y="460"/>
                  </a:cubicBezTo>
                  <a:cubicBezTo>
                    <a:pt x="480" y="460"/>
                    <a:pt x="480" y="460"/>
                    <a:pt x="480" y="460"/>
                  </a:cubicBezTo>
                  <a:cubicBezTo>
                    <a:pt x="481" y="461"/>
                    <a:pt x="482" y="461"/>
                    <a:pt x="483" y="461"/>
                  </a:cubicBezTo>
                  <a:cubicBezTo>
                    <a:pt x="483" y="461"/>
                    <a:pt x="483" y="461"/>
                    <a:pt x="483" y="461"/>
                  </a:cubicBezTo>
                  <a:cubicBezTo>
                    <a:pt x="484" y="462"/>
                    <a:pt x="485" y="462"/>
                    <a:pt x="485" y="463"/>
                  </a:cubicBezTo>
                  <a:cubicBezTo>
                    <a:pt x="485" y="463"/>
                    <a:pt x="485" y="463"/>
                    <a:pt x="485" y="463"/>
                  </a:cubicBezTo>
                  <a:cubicBezTo>
                    <a:pt x="486" y="463"/>
                    <a:pt x="487" y="463"/>
                    <a:pt x="488" y="464"/>
                  </a:cubicBezTo>
                  <a:cubicBezTo>
                    <a:pt x="488" y="464"/>
                    <a:pt x="488" y="464"/>
                    <a:pt x="488" y="464"/>
                  </a:cubicBezTo>
                  <a:cubicBezTo>
                    <a:pt x="488" y="464"/>
                    <a:pt x="490" y="464"/>
                    <a:pt x="490" y="465"/>
                  </a:cubicBezTo>
                  <a:cubicBezTo>
                    <a:pt x="490" y="465"/>
                    <a:pt x="490" y="465"/>
                    <a:pt x="490" y="465"/>
                  </a:cubicBezTo>
                  <a:cubicBezTo>
                    <a:pt x="491" y="465"/>
                    <a:pt x="491" y="466"/>
                    <a:pt x="492" y="466"/>
                  </a:cubicBezTo>
                  <a:cubicBezTo>
                    <a:pt x="492" y="466"/>
                    <a:pt x="492" y="466"/>
                    <a:pt x="492" y="466"/>
                  </a:cubicBezTo>
                  <a:cubicBezTo>
                    <a:pt x="493" y="469"/>
                    <a:pt x="496" y="470"/>
                    <a:pt x="498" y="471"/>
                  </a:cubicBezTo>
                  <a:cubicBezTo>
                    <a:pt x="499" y="471"/>
                    <a:pt x="499" y="472"/>
                    <a:pt x="499" y="472"/>
                  </a:cubicBezTo>
                  <a:cubicBezTo>
                    <a:pt x="499" y="472"/>
                    <a:pt x="499" y="472"/>
                    <a:pt x="498" y="472"/>
                  </a:cubicBezTo>
                  <a:cubicBezTo>
                    <a:pt x="498" y="472"/>
                    <a:pt x="498" y="472"/>
                    <a:pt x="498" y="471"/>
                  </a:cubicBezTo>
                  <a:cubicBezTo>
                    <a:pt x="496" y="469"/>
                    <a:pt x="492" y="468"/>
                    <a:pt x="489" y="468"/>
                  </a:cubicBezTo>
                  <a:cubicBezTo>
                    <a:pt x="488" y="467"/>
                    <a:pt x="487" y="467"/>
                    <a:pt x="487" y="466"/>
                  </a:cubicBezTo>
                  <a:cubicBezTo>
                    <a:pt x="486" y="465"/>
                    <a:pt x="485" y="466"/>
                    <a:pt x="484" y="465"/>
                  </a:cubicBezTo>
                  <a:cubicBezTo>
                    <a:pt x="483" y="465"/>
                    <a:pt x="483" y="465"/>
                    <a:pt x="483" y="465"/>
                  </a:cubicBezTo>
                  <a:cubicBezTo>
                    <a:pt x="482" y="464"/>
                    <a:pt x="481" y="465"/>
                    <a:pt x="480" y="464"/>
                  </a:cubicBezTo>
                  <a:cubicBezTo>
                    <a:pt x="480" y="464"/>
                    <a:pt x="480" y="464"/>
                    <a:pt x="480" y="464"/>
                  </a:cubicBezTo>
                  <a:cubicBezTo>
                    <a:pt x="480" y="463"/>
                    <a:pt x="479" y="463"/>
                    <a:pt x="478" y="463"/>
                  </a:cubicBezTo>
                  <a:cubicBezTo>
                    <a:pt x="477" y="462"/>
                    <a:pt x="476" y="462"/>
                    <a:pt x="475" y="461"/>
                  </a:cubicBezTo>
                  <a:cubicBezTo>
                    <a:pt x="475" y="462"/>
                    <a:pt x="475" y="461"/>
                    <a:pt x="474" y="461"/>
                  </a:cubicBezTo>
                  <a:cubicBezTo>
                    <a:pt x="474" y="461"/>
                    <a:pt x="473" y="461"/>
                    <a:pt x="472" y="460"/>
                  </a:cubicBezTo>
                  <a:cubicBezTo>
                    <a:pt x="472" y="460"/>
                    <a:pt x="472" y="460"/>
                    <a:pt x="472" y="460"/>
                  </a:cubicBezTo>
                  <a:cubicBezTo>
                    <a:pt x="471" y="459"/>
                    <a:pt x="470" y="460"/>
                    <a:pt x="469" y="459"/>
                  </a:cubicBezTo>
                  <a:cubicBezTo>
                    <a:pt x="468" y="458"/>
                    <a:pt x="467" y="459"/>
                    <a:pt x="466" y="458"/>
                  </a:cubicBezTo>
                  <a:cubicBezTo>
                    <a:pt x="465" y="457"/>
                    <a:pt x="464" y="457"/>
                    <a:pt x="463" y="457"/>
                  </a:cubicBezTo>
                  <a:cubicBezTo>
                    <a:pt x="462" y="456"/>
                    <a:pt x="461" y="456"/>
                    <a:pt x="460" y="455"/>
                  </a:cubicBezTo>
                  <a:cubicBezTo>
                    <a:pt x="460" y="455"/>
                    <a:pt x="460" y="455"/>
                    <a:pt x="460" y="455"/>
                  </a:cubicBezTo>
                  <a:cubicBezTo>
                    <a:pt x="459" y="454"/>
                    <a:pt x="458" y="455"/>
                    <a:pt x="457" y="454"/>
                  </a:cubicBezTo>
                  <a:cubicBezTo>
                    <a:pt x="457" y="454"/>
                    <a:pt x="457" y="454"/>
                    <a:pt x="457" y="454"/>
                  </a:cubicBezTo>
                  <a:cubicBezTo>
                    <a:pt x="456" y="453"/>
                    <a:pt x="455" y="453"/>
                    <a:pt x="454" y="453"/>
                  </a:cubicBezTo>
                  <a:cubicBezTo>
                    <a:pt x="454" y="453"/>
                    <a:pt x="454" y="453"/>
                    <a:pt x="453" y="453"/>
                  </a:cubicBezTo>
                  <a:cubicBezTo>
                    <a:pt x="453" y="452"/>
                    <a:pt x="452" y="452"/>
                    <a:pt x="451" y="452"/>
                  </a:cubicBezTo>
                  <a:cubicBezTo>
                    <a:pt x="450" y="451"/>
                    <a:pt x="449" y="451"/>
                    <a:pt x="448" y="450"/>
                  </a:cubicBezTo>
                  <a:cubicBezTo>
                    <a:pt x="448" y="451"/>
                    <a:pt x="448" y="450"/>
                    <a:pt x="447" y="450"/>
                  </a:cubicBezTo>
                  <a:cubicBezTo>
                    <a:pt x="447" y="450"/>
                    <a:pt x="446" y="450"/>
                    <a:pt x="445" y="449"/>
                  </a:cubicBezTo>
                  <a:cubicBezTo>
                    <a:pt x="444" y="448"/>
                    <a:pt x="442" y="449"/>
                    <a:pt x="441" y="448"/>
                  </a:cubicBezTo>
                  <a:cubicBezTo>
                    <a:pt x="441" y="448"/>
                    <a:pt x="441" y="448"/>
                    <a:pt x="441" y="448"/>
                  </a:cubicBezTo>
                  <a:cubicBezTo>
                    <a:pt x="440" y="447"/>
                    <a:pt x="438" y="448"/>
                    <a:pt x="437" y="447"/>
                  </a:cubicBezTo>
                  <a:cubicBezTo>
                    <a:pt x="437" y="447"/>
                    <a:pt x="437" y="447"/>
                    <a:pt x="437" y="447"/>
                  </a:cubicBezTo>
                  <a:cubicBezTo>
                    <a:pt x="436" y="445"/>
                    <a:pt x="435" y="446"/>
                    <a:pt x="434" y="445"/>
                  </a:cubicBezTo>
                  <a:cubicBezTo>
                    <a:pt x="433" y="446"/>
                    <a:pt x="433" y="446"/>
                    <a:pt x="433" y="445"/>
                  </a:cubicBezTo>
                  <a:cubicBezTo>
                    <a:pt x="432" y="444"/>
                    <a:pt x="430" y="445"/>
                    <a:pt x="429" y="444"/>
                  </a:cubicBezTo>
                  <a:cubicBezTo>
                    <a:pt x="429" y="444"/>
                    <a:pt x="429" y="444"/>
                    <a:pt x="429" y="444"/>
                  </a:cubicBezTo>
                  <a:cubicBezTo>
                    <a:pt x="428" y="443"/>
                    <a:pt x="426" y="444"/>
                    <a:pt x="425" y="443"/>
                  </a:cubicBezTo>
                  <a:cubicBezTo>
                    <a:pt x="425" y="443"/>
                    <a:pt x="424" y="443"/>
                    <a:pt x="424" y="443"/>
                  </a:cubicBezTo>
                  <a:cubicBezTo>
                    <a:pt x="423" y="442"/>
                    <a:pt x="421" y="443"/>
                    <a:pt x="420" y="442"/>
                  </a:cubicBezTo>
                  <a:cubicBezTo>
                    <a:pt x="420" y="442"/>
                    <a:pt x="419" y="442"/>
                    <a:pt x="419" y="442"/>
                  </a:cubicBezTo>
                  <a:cubicBezTo>
                    <a:pt x="418" y="440"/>
                    <a:pt x="416" y="442"/>
                    <a:pt x="414" y="441"/>
                  </a:cubicBezTo>
                  <a:cubicBezTo>
                    <a:pt x="414" y="441"/>
                    <a:pt x="414" y="441"/>
                    <a:pt x="414" y="441"/>
                  </a:cubicBezTo>
                  <a:cubicBezTo>
                    <a:pt x="412" y="439"/>
                    <a:pt x="410" y="441"/>
                    <a:pt x="408" y="439"/>
                  </a:cubicBezTo>
                  <a:cubicBezTo>
                    <a:pt x="408" y="439"/>
                    <a:pt x="408" y="439"/>
                    <a:pt x="408" y="439"/>
                  </a:cubicBezTo>
                  <a:cubicBezTo>
                    <a:pt x="406" y="438"/>
                    <a:pt x="404" y="439"/>
                    <a:pt x="402" y="438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9" y="437"/>
                    <a:pt x="396" y="438"/>
                    <a:pt x="394" y="437"/>
                  </a:cubicBezTo>
                  <a:cubicBezTo>
                    <a:pt x="394" y="437"/>
                    <a:pt x="394" y="437"/>
                    <a:pt x="393" y="437"/>
                  </a:cubicBezTo>
                  <a:cubicBezTo>
                    <a:pt x="391" y="435"/>
                    <a:pt x="389" y="437"/>
                    <a:pt x="387" y="436"/>
                  </a:cubicBezTo>
                  <a:cubicBezTo>
                    <a:pt x="385" y="434"/>
                    <a:pt x="383" y="436"/>
                    <a:pt x="381" y="434"/>
                  </a:cubicBezTo>
                  <a:cubicBezTo>
                    <a:pt x="380" y="435"/>
                    <a:pt x="380" y="435"/>
                    <a:pt x="380" y="434"/>
                  </a:cubicBezTo>
                  <a:cubicBezTo>
                    <a:pt x="378" y="433"/>
                    <a:pt x="375" y="435"/>
                    <a:pt x="372" y="433"/>
                  </a:cubicBezTo>
                  <a:cubicBezTo>
                    <a:pt x="372" y="433"/>
                    <a:pt x="372" y="433"/>
                    <a:pt x="372" y="433"/>
                  </a:cubicBezTo>
                  <a:cubicBezTo>
                    <a:pt x="369" y="431"/>
                    <a:pt x="366" y="433"/>
                    <a:pt x="362" y="432"/>
                  </a:cubicBezTo>
                  <a:cubicBezTo>
                    <a:pt x="362" y="432"/>
                    <a:pt x="362" y="432"/>
                    <a:pt x="361" y="432"/>
                  </a:cubicBezTo>
                  <a:cubicBezTo>
                    <a:pt x="356" y="430"/>
                    <a:pt x="351" y="432"/>
                    <a:pt x="345" y="431"/>
                  </a:cubicBezTo>
                  <a:cubicBezTo>
                    <a:pt x="345" y="431"/>
                    <a:pt x="345" y="431"/>
                    <a:pt x="344" y="431"/>
                  </a:cubicBezTo>
                  <a:cubicBezTo>
                    <a:pt x="337" y="430"/>
                    <a:pt x="330" y="430"/>
                    <a:pt x="322" y="431"/>
                  </a:cubicBezTo>
                  <a:cubicBezTo>
                    <a:pt x="322" y="431"/>
                    <a:pt x="322" y="431"/>
                    <a:pt x="321" y="431"/>
                  </a:cubicBezTo>
                  <a:cubicBezTo>
                    <a:pt x="316" y="432"/>
                    <a:pt x="311" y="430"/>
                    <a:pt x="306" y="432"/>
                  </a:cubicBezTo>
                  <a:cubicBezTo>
                    <a:pt x="306" y="432"/>
                    <a:pt x="306" y="432"/>
                    <a:pt x="305" y="432"/>
                  </a:cubicBezTo>
                  <a:cubicBezTo>
                    <a:pt x="302" y="433"/>
                    <a:pt x="298" y="431"/>
                    <a:pt x="295" y="433"/>
                  </a:cubicBezTo>
                  <a:cubicBezTo>
                    <a:pt x="295" y="433"/>
                    <a:pt x="295" y="433"/>
                    <a:pt x="295" y="433"/>
                  </a:cubicBezTo>
                  <a:cubicBezTo>
                    <a:pt x="293" y="435"/>
                    <a:pt x="290" y="433"/>
                    <a:pt x="288" y="434"/>
                  </a:cubicBezTo>
                  <a:cubicBezTo>
                    <a:pt x="288" y="435"/>
                    <a:pt x="287" y="435"/>
                    <a:pt x="287" y="434"/>
                  </a:cubicBezTo>
                  <a:cubicBezTo>
                    <a:pt x="285" y="436"/>
                    <a:pt x="282" y="434"/>
                    <a:pt x="280" y="436"/>
                  </a:cubicBezTo>
                  <a:cubicBezTo>
                    <a:pt x="280" y="436"/>
                    <a:pt x="280" y="436"/>
                    <a:pt x="280" y="436"/>
                  </a:cubicBezTo>
                  <a:cubicBezTo>
                    <a:pt x="278" y="437"/>
                    <a:pt x="276" y="436"/>
                    <a:pt x="274" y="437"/>
                  </a:cubicBezTo>
                  <a:cubicBezTo>
                    <a:pt x="274" y="437"/>
                    <a:pt x="274" y="437"/>
                    <a:pt x="273" y="437"/>
                  </a:cubicBezTo>
                  <a:cubicBezTo>
                    <a:pt x="272" y="438"/>
                    <a:pt x="270" y="437"/>
                    <a:pt x="268" y="438"/>
                  </a:cubicBezTo>
                  <a:cubicBezTo>
                    <a:pt x="268" y="438"/>
                    <a:pt x="268" y="438"/>
                    <a:pt x="267" y="438"/>
                  </a:cubicBezTo>
                  <a:cubicBezTo>
                    <a:pt x="266" y="439"/>
                    <a:pt x="264" y="438"/>
                    <a:pt x="262" y="439"/>
                  </a:cubicBezTo>
                  <a:cubicBezTo>
                    <a:pt x="262" y="439"/>
                    <a:pt x="262" y="439"/>
                    <a:pt x="262" y="439"/>
                  </a:cubicBezTo>
                  <a:cubicBezTo>
                    <a:pt x="261" y="441"/>
                    <a:pt x="259" y="439"/>
                    <a:pt x="257" y="441"/>
                  </a:cubicBezTo>
                  <a:cubicBezTo>
                    <a:pt x="257" y="440"/>
                    <a:pt x="257" y="440"/>
                    <a:pt x="257" y="440"/>
                  </a:cubicBezTo>
                  <a:cubicBezTo>
                    <a:pt x="256" y="442"/>
                    <a:pt x="254" y="440"/>
                    <a:pt x="252" y="442"/>
                  </a:cubicBezTo>
                  <a:cubicBezTo>
                    <a:pt x="252" y="442"/>
                    <a:pt x="252" y="442"/>
                    <a:pt x="252" y="442"/>
                  </a:cubicBezTo>
                  <a:cubicBezTo>
                    <a:pt x="251" y="443"/>
                    <a:pt x="250" y="442"/>
                    <a:pt x="249" y="443"/>
                  </a:cubicBezTo>
                  <a:cubicBezTo>
                    <a:pt x="248" y="443"/>
                    <a:pt x="248" y="443"/>
                    <a:pt x="248" y="443"/>
                  </a:cubicBezTo>
                  <a:cubicBezTo>
                    <a:pt x="246" y="444"/>
                    <a:pt x="245" y="443"/>
                    <a:pt x="244" y="444"/>
                  </a:cubicBezTo>
                  <a:cubicBezTo>
                    <a:pt x="244" y="444"/>
                    <a:pt x="244" y="444"/>
                    <a:pt x="244" y="444"/>
                  </a:cubicBezTo>
                  <a:cubicBezTo>
                    <a:pt x="243" y="445"/>
                    <a:pt x="241" y="444"/>
                    <a:pt x="240" y="445"/>
                  </a:cubicBezTo>
                  <a:cubicBezTo>
                    <a:pt x="240" y="445"/>
                    <a:pt x="240" y="445"/>
                    <a:pt x="240" y="445"/>
                  </a:cubicBezTo>
                  <a:cubicBezTo>
                    <a:pt x="239" y="446"/>
                    <a:pt x="237" y="446"/>
                    <a:pt x="236" y="447"/>
                  </a:cubicBezTo>
                  <a:cubicBezTo>
                    <a:pt x="236" y="447"/>
                    <a:pt x="236" y="447"/>
                    <a:pt x="236" y="447"/>
                  </a:cubicBezTo>
                  <a:cubicBezTo>
                    <a:pt x="235" y="448"/>
                    <a:pt x="234" y="447"/>
                    <a:pt x="233" y="448"/>
                  </a:cubicBezTo>
                  <a:cubicBezTo>
                    <a:pt x="233" y="448"/>
                    <a:pt x="233" y="448"/>
                    <a:pt x="233" y="448"/>
                  </a:cubicBezTo>
                  <a:cubicBezTo>
                    <a:pt x="232" y="449"/>
                    <a:pt x="230" y="448"/>
                    <a:pt x="229" y="449"/>
                  </a:cubicBezTo>
                  <a:cubicBezTo>
                    <a:pt x="229" y="449"/>
                    <a:pt x="229" y="449"/>
                    <a:pt x="229" y="449"/>
                  </a:cubicBezTo>
                  <a:cubicBezTo>
                    <a:pt x="228" y="450"/>
                    <a:pt x="226" y="449"/>
                    <a:pt x="225" y="450"/>
                  </a:cubicBezTo>
                  <a:cubicBezTo>
                    <a:pt x="225" y="450"/>
                    <a:pt x="225" y="450"/>
                    <a:pt x="225" y="450"/>
                  </a:cubicBezTo>
                  <a:cubicBezTo>
                    <a:pt x="224" y="451"/>
                    <a:pt x="223" y="450"/>
                    <a:pt x="222" y="452"/>
                  </a:cubicBezTo>
                  <a:cubicBezTo>
                    <a:pt x="221" y="452"/>
                    <a:pt x="220" y="452"/>
                    <a:pt x="219" y="453"/>
                  </a:cubicBezTo>
                  <a:cubicBezTo>
                    <a:pt x="219" y="453"/>
                    <a:pt x="219" y="453"/>
                    <a:pt x="219" y="453"/>
                  </a:cubicBezTo>
                  <a:cubicBezTo>
                    <a:pt x="218" y="454"/>
                    <a:pt x="216" y="453"/>
                    <a:pt x="215" y="454"/>
                  </a:cubicBezTo>
                  <a:cubicBezTo>
                    <a:pt x="215" y="454"/>
                    <a:pt x="215" y="454"/>
                    <a:pt x="215" y="454"/>
                  </a:cubicBezTo>
                  <a:cubicBezTo>
                    <a:pt x="214" y="455"/>
                    <a:pt x="213" y="454"/>
                    <a:pt x="212" y="455"/>
                  </a:cubicBezTo>
                  <a:cubicBezTo>
                    <a:pt x="212" y="455"/>
                    <a:pt x="212" y="455"/>
                    <a:pt x="212" y="455"/>
                  </a:cubicBezTo>
                  <a:cubicBezTo>
                    <a:pt x="211" y="456"/>
                    <a:pt x="209" y="455"/>
                    <a:pt x="208" y="457"/>
                  </a:cubicBezTo>
                  <a:cubicBezTo>
                    <a:pt x="207" y="457"/>
                    <a:pt x="206" y="457"/>
                    <a:pt x="206" y="458"/>
                  </a:cubicBezTo>
                  <a:cubicBezTo>
                    <a:pt x="206" y="458"/>
                    <a:pt x="206" y="458"/>
                    <a:pt x="206" y="458"/>
                  </a:cubicBezTo>
                  <a:cubicBezTo>
                    <a:pt x="205" y="459"/>
                    <a:pt x="203" y="458"/>
                    <a:pt x="202" y="459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1" y="460"/>
                    <a:pt x="200" y="459"/>
                    <a:pt x="200" y="460"/>
                  </a:cubicBezTo>
                  <a:cubicBezTo>
                    <a:pt x="199" y="460"/>
                    <a:pt x="199" y="460"/>
                    <a:pt x="199" y="460"/>
                  </a:cubicBezTo>
                  <a:cubicBezTo>
                    <a:pt x="198" y="461"/>
                    <a:pt x="197" y="461"/>
                    <a:pt x="196" y="461"/>
                  </a:cubicBezTo>
                  <a:cubicBezTo>
                    <a:pt x="196" y="461"/>
                    <a:pt x="196" y="461"/>
                    <a:pt x="196" y="461"/>
                  </a:cubicBezTo>
                  <a:cubicBezTo>
                    <a:pt x="195" y="462"/>
                    <a:pt x="193" y="461"/>
                    <a:pt x="192" y="463"/>
                  </a:cubicBezTo>
                  <a:cubicBezTo>
                    <a:pt x="191" y="463"/>
                    <a:pt x="190" y="463"/>
                    <a:pt x="190" y="464"/>
                  </a:cubicBezTo>
                  <a:cubicBezTo>
                    <a:pt x="190" y="464"/>
                    <a:pt x="190" y="464"/>
                    <a:pt x="190" y="464"/>
                  </a:cubicBezTo>
                  <a:cubicBezTo>
                    <a:pt x="189" y="465"/>
                    <a:pt x="187" y="464"/>
                    <a:pt x="186" y="465"/>
                  </a:cubicBezTo>
                  <a:cubicBezTo>
                    <a:pt x="185" y="466"/>
                    <a:pt x="184" y="466"/>
                    <a:pt x="184" y="466"/>
                  </a:cubicBezTo>
                  <a:cubicBezTo>
                    <a:pt x="184" y="466"/>
                    <a:pt x="184" y="466"/>
                    <a:pt x="184" y="466"/>
                  </a:cubicBezTo>
                  <a:cubicBezTo>
                    <a:pt x="183" y="467"/>
                    <a:pt x="182" y="467"/>
                    <a:pt x="181" y="467"/>
                  </a:cubicBezTo>
                  <a:cubicBezTo>
                    <a:pt x="181" y="468"/>
                    <a:pt x="181" y="468"/>
                    <a:pt x="180" y="468"/>
                  </a:cubicBezTo>
                  <a:cubicBezTo>
                    <a:pt x="179" y="468"/>
                    <a:pt x="178" y="468"/>
                    <a:pt x="177" y="469"/>
                  </a:cubicBezTo>
                  <a:cubicBezTo>
                    <a:pt x="177" y="469"/>
                    <a:pt x="176" y="469"/>
                    <a:pt x="175" y="470"/>
                  </a:cubicBezTo>
                  <a:cubicBezTo>
                    <a:pt x="174" y="471"/>
                    <a:pt x="173" y="470"/>
                    <a:pt x="173" y="471"/>
                  </a:cubicBezTo>
                  <a:cubicBezTo>
                    <a:pt x="173" y="471"/>
                    <a:pt x="173" y="471"/>
                    <a:pt x="173" y="471"/>
                  </a:cubicBezTo>
                  <a:cubicBezTo>
                    <a:pt x="172" y="472"/>
                    <a:pt x="171" y="472"/>
                    <a:pt x="170" y="472"/>
                  </a:cubicBezTo>
                  <a:cubicBezTo>
                    <a:pt x="170" y="472"/>
                    <a:pt x="170" y="472"/>
                    <a:pt x="170" y="472"/>
                  </a:cubicBezTo>
                  <a:cubicBezTo>
                    <a:pt x="169" y="473"/>
                    <a:pt x="168" y="473"/>
                    <a:pt x="168" y="474"/>
                  </a:cubicBezTo>
                  <a:cubicBezTo>
                    <a:pt x="168" y="474"/>
                    <a:pt x="168" y="474"/>
                    <a:pt x="168" y="474"/>
                  </a:cubicBezTo>
                  <a:cubicBezTo>
                    <a:pt x="167" y="474"/>
                    <a:pt x="166" y="474"/>
                    <a:pt x="165" y="475"/>
                  </a:cubicBezTo>
                  <a:cubicBezTo>
                    <a:pt x="164" y="476"/>
                    <a:pt x="163" y="475"/>
                    <a:pt x="163" y="476"/>
                  </a:cubicBezTo>
                  <a:cubicBezTo>
                    <a:pt x="162" y="477"/>
                    <a:pt x="161" y="477"/>
                    <a:pt x="160" y="477"/>
                  </a:cubicBezTo>
                  <a:cubicBezTo>
                    <a:pt x="160" y="478"/>
                    <a:pt x="158" y="478"/>
                    <a:pt x="158" y="479"/>
                  </a:cubicBezTo>
                  <a:cubicBezTo>
                    <a:pt x="158" y="479"/>
                    <a:pt x="158" y="479"/>
                    <a:pt x="158" y="479"/>
                  </a:cubicBezTo>
                  <a:cubicBezTo>
                    <a:pt x="157" y="479"/>
                    <a:pt x="157" y="479"/>
                    <a:pt x="157" y="480"/>
                  </a:cubicBezTo>
                  <a:cubicBezTo>
                    <a:pt x="156" y="480"/>
                    <a:pt x="156" y="480"/>
                    <a:pt x="156" y="480"/>
                  </a:cubicBezTo>
                  <a:cubicBezTo>
                    <a:pt x="155" y="480"/>
                    <a:pt x="155" y="480"/>
                    <a:pt x="154" y="481"/>
                  </a:cubicBezTo>
                  <a:cubicBezTo>
                    <a:pt x="154" y="481"/>
                    <a:pt x="154" y="481"/>
                    <a:pt x="154" y="481"/>
                  </a:cubicBezTo>
                  <a:cubicBezTo>
                    <a:pt x="153" y="482"/>
                    <a:pt x="152" y="481"/>
                    <a:pt x="152" y="482"/>
                  </a:cubicBezTo>
                  <a:cubicBezTo>
                    <a:pt x="151" y="483"/>
                    <a:pt x="150" y="483"/>
                    <a:pt x="149" y="484"/>
                  </a:cubicBezTo>
                  <a:cubicBezTo>
                    <a:pt x="149" y="484"/>
                    <a:pt x="147" y="484"/>
                    <a:pt x="147" y="485"/>
                  </a:cubicBezTo>
                  <a:cubicBezTo>
                    <a:pt x="147" y="485"/>
                    <a:pt x="147" y="485"/>
                    <a:pt x="147" y="485"/>
                  </a:cubicBezTo>
                  <a:cubicBezTo>
                    <a:pt x="146" y="485"/>
                    <a:pt x="146" y="485"/>
                    <a:pt x="145" y="486"/>
                  </a:cubicBezTo>
                  <a:cubicBezTo>
                    <a:pt x="145" y="486"/>
                    <a:pt x="145" y="486"/>
                    <a:pt x="145" y="486"/>
                  </a:cubicBezTo>
                  <a:cubicBezTo>
                    <a:pt x="145" y="487"/>
                    <a:pt x="144" y="486"/>
                    <a:pt x="143" y="487"/>
                  </a:cubicBezTo>
                  <a:cubicBezTo>
                    <a:pt x="143" y="487"/>
                    <a:pt x="143" y="487"/>
                    <a:pt x="143" y="487"/>
                  </a:cubicBezTo>
                  <a:cubicBezTo>
                    <a:pt x="142" y="488"/>
                    <a:pt x="141" y="488"/>
                    <a:pt x="141" y="488"/>
                  </a:cubicBezTo>
                  <a:cubicBezTo>
                    <a:pt x="140" y="489"/>
                    <a:pt x="139" y="489"/>
                    <a:pt x="138" y="490"/>
                  </a:cubicBezTo>
                  <a:cubicBezTo>
                    <a:pt x="138" y="490"/>
                    <a:pt x="138" y="490"/>
                    <a:pt x="138" y="490"/>
                  </a:cubicBezTo>
                  <a:cubicBezTo>
                    <a:pt x="138" y="490"/>
                    <a:pt x="137" y="490"/>
                    <a:pt x="137" y="491"/>
                  </a:cubicBezTo>
                  <a:cubicBezTo>
                    <a:pt x="137" y="491"/>
                    <a:pt x="136" y="491"/>
                    <a:pt x="136" y="491"/>
                  </a:cubicBezTo>
                  <a:cubicBezTo>
                    <a:pt x="135" y="491"/>
                    <a:pt x="135" y="492"/>
                    <a:pt x="134" y="492"/>
                  </a:cubicBezTo>
                  <a:cubicBezTo>
                    <a:pt x="134" y="492"/>
                    <a:pt x="134" y="492"/>
                    <a:pt x="134" y="492"/>
                  </a:cubicBezTo>
                  <a:cubicBezTo>
                    <a:pt x="134" y="493"/>
                    <a:pt x="133" y="493"/>
                    <a:pt x="132" y="493"/>
                  </a:cubicBezTo>
                  <a:cubicBezTo>
                    <a:pt x="132" y="493"/>
                    <a:pt x="132" y="493"/>
                    <a:pt x="132" y="493"/>
                  </a:cubicBezTo>
                  <a:cubicBezTo>
                    <a:pt x="131" y="494"/>
                    <a:pt x="130" y="494"/>
                    <a:pt x="130" y="495"/>
                  </a:cubicBezTo>
                  <a:cubicBezTo>
                    <a:pt x="129" y="495"/>
                    <a:pt x="128" y="495"/>
                    <a:pt x="127" y="496"/>
                  </a:cubicBezTo>
                  <a:cubicBezTo>
                    <a:pt x="126" y="496"/>
                    <a:pt x="125" y="496"/>
                    <a:pt x="125" y="497"/>
                  </a:cubicBezTo>
                  <a:cubicBezTo>
                    <a:pt x="124" y="498"/>
                    <a:pt x="123" y="497"/>
                    <a:pt x="122" y="498"/>
                  </a:cubicBezTo>
                  <a:cubicBezTo>
                    <a:pt x="122" y="499"/>
                    <a:pt x="120" y="499"/>
                    <a:pt x="120" y="499"/>
                  </a:cubicBezTo>
                  <a:cubicBezTo>
                    <a:pt x="119" y="500"/>
                    <a:pt x="118" y="500"/>
                    <a:pt x="117" y="501"/>
                  </a:cubicBezTo>
                  <a:cubicBezTo>
                    <a:pt x="117" y="501"/>
                    <a:pt x="116" y="501"/>
                    <a:pt x="115" y="502"/>
                  </a:cubicBezTo>
                  <a:cubicBezTo>
                    <a:pt x="114" y="502"/>
                    <a:pt x="113" y="502"/>
                    <a:pt x="112" y="503"/>
                  </a:cubicBezTo>
                  <a:cubicBezTo>
                    <a:pt x="112" y="503"/>
                    <a:pt x="112" y="503"/>
                    <a:pt x="112" y="503"/>
                  </a:cubicBezTo>
                  <a:cubicBezTo>
                    <a:pt x="112" y="504"/>
                    <a:pt x="111" y="504"/>
                    <a:pt x="110" y="504"/>
                  </a:cubicBezTo>
                  <a:cubicBezTo>
                    <a:pt x="110" y="504"/>
                    <a:pt x="110" y="504"/>
                    <a:pt x="110" y="504"/>
                  </a:cubicBezTo>
                  <a:cubicBezTo>
                    <a:pt x="109" y="505"/>
                    <a:pt x="107" y="504"/>
                    <a:pt x="106" y="506"/>
                  </a:cubicBezTo>
                  <a:cubicBezTo>
                    <a:pt x="106" y="506"/>
                    <a:pt x="104" y="506"/>
                    <a:pt x="104" y="507"/>
                  </a:cubicBezTo>
                  <a:cubicBezTo>
                    <a:pt x="103" y="507"/>
                    <a:pt x="102" y="507"/>
                    <a:pt x="101" y="508"/>
                  </a:cubicBezTo>
                  <a:cubicBezTo>
                    <a:pt x="101" y="508"/>
                    <a:pt x="101" y="508"/>
                    <a:pt x="101" y="508"/>
                  </a:cubicBezTo>
                  <a:cubicBezTo>
                    <a:pt x="100" y="509"/>
                    <a:pt x="99" y="508"/>
                    <a:pt x="98" y="509"/>
                  </a:cubicBezTo>
                  <a:cubicBezTo>
                    <a:pt x="97" y="510"/>
                    <a:pt x="96" y="510"/>
                    <a:pt x="95" y="510"/>
                  </a:cubicBezTo>
                  <a:cubicBezTo>
                    <a:pt x="95" y="510"/>
                    <a:pt x="95" y="510"/>
                    <a:pt x="95" y="510"/>
                  </a:cubicBezTo>
                  <a:cubicBezTo>
                    <a:pt x="94" y="512"/>
                    <a:pt x="92" y="510"/>
                    <a:pt x="92" y="512"/>
                  </a:cubicBezTo>
                  <a:cubicBezTo>
                    <a:pt x="91" y="512"/>
                    <a:pt x="90" y="512"/>
                    <a:pt x="89" y="513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8" y="514"/>
                    <a:pt x="86" y="513"/>
                    <a:pt x="85" y="514"/>
                  </a:cubicBezTo>
                  <a:cubicBezTo>
                    <a:pt x="85" y="514"/>
                    <a:pt x="85" y="514"/>
                    <a:pt x="85" y="514"/>
                  </a:cubicBezTo>
                  <a:cubicBezTo>
                    <a:pt x="85" y="515"/>
                    <a:pt x="84" y="515"/>
                    <a:pt x="83" y="515"/>
                  </a:cubicBezTo>
                  <a:cubicBezTo>
                    <a:pt x="83" y="515"/>
                    <a:pt x="82" y="516"/>
                    <a:pt x="82" y="515"/>
                  </a:cubicBezTo>
                  <a:cubicBezTo>
                    <a:pt x="81" y="516"/>
                    <a:pt x="80" y="516"/>
                    <a:pt x="79" y="517"/>
                  </a:cubicBezTo>
                  <a:cubicBezTo>
                    <a:pt x="79" y="517"/>
                    <a:pt x="79" y="517"/>
                    <a:pt x="79" y="517"/>
                  </a:cubicBezTo>
                  <a:cubicBezTo>
                    <a:pt x="78" y="518"/>
                    <a:pt x="77" y="517"/>
                    <a:pt x="76" y="518"/>
                  </a:cubicBezTo>
                  <a:cubicBezTo>
                    <a:pt x="75" y="518"/>
                    <a:pt x="74" y="518"/>
                    <a:pt x="73" y="519"/>
                  </a:cubicBezTo>
                  <a:cubicBezTo>
                    <a:pt x="73" y="519"/>
                    <a:pt x="73" y="519"/>
                    <a:pt x="72" y="519"/>
                  </a:cubicBezTo>
                  <a:cubicBezTo>
                    <a:pt x="71" y="520"/>
                    <a:pt x="70" y="519"/>
                    <a:pt x="69" y="520"/>
                  </a:cubicBezTo>
                  <a:cubicBezTo>
                    <a:pt x="69" y="520"/>
                    <a:pt x="69" y="520"/>
                    <a:pt x="69" y="520"/>
                  </a:cubicBezTo>
                  <a:cubicBezTo>
                    <a:pt x="68" y="521"/>
                    <a:pt x="67" y="520"/>
                    <a:pt x="66" y="521"/>
                  </a:cubicBezTo>
                  <a:cubicBezTo>
                    <a:pt x="66" y="521"/>
                    <a:pt x="66" y="521"/>
                    <a:pt x="66" y="521"/>
                  </a:cubicBezTo>
                  <a:cubicBezTo>
                    <a:pt x="65" y="523"/>
                    <a:pt x="63" y="522"/>
                    <a:pt x="62" y="523"/>
                  </a:cubicBezTo>
                  <a:cubicBezTo>
                    <a:pt x="62" y="523"/>
                    <a:pt x="62" y="523"/>
                    <a:pt x="61" y="523"/>
                  </a:cubicBezTo>
                  <a:cubicBezTo>
                    <a:pt x="60" y="523"/>
                    <a:pt x="59" y="523"/>
                    <a:pt x="58" y="524"/>
                  </a:cubicBezTo>
                  <a:cubicBezTo>
                    <a:pt x="58" y="524"/>
                    <a:pt x="58" y="524"/>
                    <a:pt x="57" y="524"/>
                  </a:cubicBezTo>
                  <a:cubicBezTo>
                    <a:pt x="57" y="525"/>
                    <a:pt x="56" y="524"/>
                    <a:pt x="55" y="525"/>
                  </a:cubicBezTo>
                  <a:cubicBezTo>
                    <a:pt x="54" y="525"/>
                    <a:pt x="54" y="525"/>
                    <a:pt x="54" y="525"/>
                  </a:cubicBezTo>
                  <a:cubicBezTo>
                    <a:pt x="53" y="526"/>
                    <a:pt x="52" y="526"/>
                    <a:pt x="51" y="526"/>
                  </a:cubicBezTo>
                  <a:cubicBezTo>
                    <a:pt x="51" y="526"/>
                    <a:pt x="51" y="526"/>
                    <a:pt x="51" y="526"/>
                  </a:cubicBezTo>
                  <a:cubicBezTo>
                    <a:pt x="50" y="527"/>
                    <a:pt x="49" y="527"/>
                    <a:pt x="49" y="528"/>
                  </a:cubicBezTo>
                  <a:cubicBezTo>
                    <a:pt x="49" y="528"/>
                    <a:pt x="49" y="528"/>
                    <a:pt x="49" y="528"/>
                  </a:cubicBezTo>
                  <a:cubicBezTo>
                    <a:pt x="48" y="528"/>
                    <a:pt x="47" y="528"/>
                    <a:pt x="46" y="529"/>
                  </a:cubicBezTo>
                  <a:cubicBezTo>
                    <a:pt x="46" y="529"/>
                    <a:pt x="46" y="529"/>
                    <a:pt x="45" y="529"/>
                  </a:cubicBezTo>
                  <a:cubicBezTo>
                    <a:pt x="44" y="529"/>
                    <a:pt x="43" y="529"/>
                    <a:pt x="42" y="530"/>
                  </a:cubicBezTo>
                  <a:cubicBezTo>
                    <a:pt x="43" y="530"/>
                    <a:pt x="43" y="530"/>
                    <a:pt x="43" y="530"/>
                  </a:cubicBezTo>
                  <a:cubicBezTo>
                    <a:pt x="42" y="530"/>
                    <a:pt x="42" y="531"/>
                    <a:pt x="41" y="531"/>
                  </a:cubicBezTo>
                  <a:cubicBezTo>
                    <a:pt x="41" y="531"/>
                    <a:pt x="41" y="531"/>
                    <a:pt x="41" y="531"/>
                  </a:cubicBezTo>
                  <a:cubicBezTo>
                    <a:pt x="41" y="532"/>
                    <a:pt x="40" y="532"/>
                    <a:pt x="40" y="533"/>
                  </a:cubicBezTo>
                  <a:cubicBezTo>
                    <a:pt x="40" y="533"/>
                    <a:pt x="40" y="533"/>
                    <a:pt x="40" y="533"/>
                  </a:cubicBezTo>
                  <a:cubicBezTo>
                    <a:pt x="39" y="534"/>
                    <a:pt x="39" y="536"/>
                    <a:pt x="40" y="537"/>
                  </a:cubicBezTo>
                  <a:cubicBezTo>
                    <a:pt x="40" y="537"/>
                    <a:pt x="40" y="537"/>
                    <a:pt x="40" y="537"/>
                  </a:cubicBezTo>
                  <a:cubicBezTo>
                    <a:pt x="40" y="538"/>
                    <a:pt x="41" y="538"/>
                    <a:pt x="41" y="539"/>
                  </a:cubicBezTo>
                  <a:cubicBezTo>
                    <a:pt x="41" y="539"/>
                    <a:pt x="41" y="539"/>
                    <a:pt x="41" y="539"/>
                  </a:cubicBezTo>
                  <a:cubicBezTo>
                    <a:pt x="43" y="539"/>
                    <a:pt x="44" y="541"/>
                    <a:pt x="46" y="540"/>
                  </a:cubicBezTo>
                  <a:cubicBezTo>
                    <a:pt x="47" y="539"/>
                    <a:pt x="49" y="540"/>
                    <a:pt x="50" y="538"/>
                  </a:cubicBezTo>
                  <a:cubicBezTo>
                    <a:pt x="51" y="538"/>
                    <a:pt x="52" y="538"/>
                    <a:pt x="52" y="537"/>
                  </a:cubicBezTo>
                  <a:cubicBezTo>
                    <a:pt x="52" y="537"/>
                    <a:pt x="52" y="537"/>
                    <a:pt x="52" y="537"/>
                  </a:cubicBezTo>
                  <a:cubicBezTo>
                    <a:pt x="53" y="536"/>
                    <a:pt x="55" y="537"/>
                    <a:pt x="56" y="536"/>
                  </a:cubicBezTo>
                  <a:cubicBezTo>
                    <a:pt x="56" y="536"/>
                    <a:pt x="56" y="536"/>
                    <a:pt x="56" y="536"/>
                  </a:cubicBezTo>
                  <a:cubicBezTo>
                    <a:pt x="57" y="535"/>
                    <a:pt x="59" y="536"/>
                    <a:pt x="60" y="535"/>
                  </a:cubicBezTo>
                  <a:cubicBezTo>
                    <a:pt x="60" y="535"/>
                    <a:pt x="60" y="535"/>
                    <a:pt x="60" y="535"/>
                  </a:cubicBezTo>
                  <a:cubicBezTo>
                    <a:pt x="61" y="534"/>
                    <a:pt x="62" y="535"/>
                    <a:pt x="63" y="534"/>
                  </a:cubicBezTo>
                  <a:cubicBezTo>
                    <a:pt x="64" y="533"/>
                    <a:pt x="65" y="533"/>
                    <a:pt x="66" y="532"/>
                  </a:cubicBezTo>
                  <a:cubicBezTo>
                    <a:pt x="66" y="532"/>
                    <a:pt x="66" y="532"/>
                    <a:pt x="66" y="532"/>
                  </a:cubicBezTo>
                  <a:cubicBezTo>
                    <a:pt x="67" y="531"/>
                    <a:pt x="68" y="532"/>
                    <a:pt x="69" y="531"/>
                  </a:cubicBezTo>
                  <a:cubicBezTo>
                    <a:pt x="69" y="531"/>
                    <a:pt x="69" y="531"/>
                    <a:pt x="69" y="531"/>
                  </a:cubicBezTo>
                  <a:cubicBezTo>
                    <a:pt x="71" y="530"/>
                    <a:pt x="73" y="531"/>
                    <a:pt x="74" y="530"/>
                  </a:cubicBezTo>
                  <a:cubicBezTo>
                    <a:pt x="76" y="529"/>
                    <a:pt x="79" y="530"/>
                    <a:pt x="80" y="529"/>
                  </a:cubicBezTo>
                  <a:cubicBezTo>
                    <a:pt x="82" y="527"/>
                    <a:pt x="85" y="529"/>
                    <a:pt x="87" y="528"/>
                  </a:cubicBezTo>
                  <a:cubicBezTo>
                    <a:pt x="87" y="527"/>
                    <a:pt x="87" y="527"/>
                    <a:pt x="87" y="527"/>
                  </a:cubicBezTo>
                  <a:cubicBezTo>
                    <a:pt x="88" y="527"/>
                    <a:pt x="88" y="527"/>
                    <a:pt x="88" y="527"/>
                  </a:cubicBezTo>
                  <a:cubicBezTo>
                    <a:pt x="90" y="526"/>
                    <a:pt x="94" y="528"/>
                    <a:pt x="96" y="526"/>
                  </a:cubicBezTo>
                  <a:cubicBezTo>
                    <a:pt x="96" y="526"/>
                    <a:pt x="96" y="526"/>
                    <a:pt x="96" y="526"/>
                  </a:cubicBezTo>
                  <a:cubicBezTo>
                    <a:pt x="99" y="525"/>
                    <a:pt x="103" y="527"/>
                    <a:pt x="106" y="525"/>
                  </a:cubicBezTo>
                  <a:cubicBezTo>
                    <a:pt x="106" y="525"/>
                    <a:pt x="106" y="525"/>
                    <a:pt x="106" y="525"/>
                  </a:cubicBezTo>
                  <a:cubicBezTo>
                    <a:pt x="109" y="523"/>
                    <a:pt x="112" y="526"/>
                    <a:pt x="115" y="524"/>
                  </a:cubicBezTo>
                  <a:cubicBezTo>
                    <a:pt x="115" y="524"/>
                    <a:pt x="115" y="524"/>
                    <a:pt x="115" y="524"/>
                  </a:cubicBezTo>
                  <a:cubicBezTo>
                    <a:pt x="117" y="522"/>
                    <a:pt x="120" y="524"/>
                    <a:pt x="122" y="523"/>
                  </a:cubicBezTo>
                  <a:cubicBezTo>
                    <a:pt x="122" y="523"/>
                    <a:pt x="122" y="523"/>
                    <a:pt x="122" y="523"/>
                  </a:cubicBezTo>
                  <a:cubicBezTo>
                    <a:pt x="124" y="521"/>
                    <a:pt x="126" y="523"/>
                    <a:pt x="129" y="523"/>
                  </a:cubicBezTo>
                  <a:cubicBezTo>
                    <a:pt x="129" y="522"/>
                    <a:pt x="130" y="522"/>
                    <a:pt x="130" y="522"/>
                  </a:cubicBezTo>
                  <a:cubicBezTo>
                    <a:pt x="132" y="521"/>
                    <a:pt x="134" y="522"/>
                    <a:pt x="136" y="521"/>
                  </a:cubicBezTo>
                  <a:cubicBezTo>
                    <a:pt x="137" y="521"/>
                    <a:pt x="137" y="521"/>
                    <a:pt x="138" y="521"/>
                  </a:cubicBezTo>
                  <a:cubicBezTo>
                    <a:pt x="140" y="520"/>
                    <a:pt x="142" y="521"/>
                    <a:pt x="145" y="520"/>
                  </a:cubicBezTo>
                  <a:cubicBezTo>
                    <a:pt x="145" y="520"/>
                    <a:pt x="146" y="520"/>
                    <a:pt x="146" y="520"/>
                  </a:cubicBezTo>
                  <a:cubicBezTo>
                    <a:pt x="148" y="519"/>
                    <a:pt x="151" y="518"/>
                    <a:pt x="153" y="519"/>
                  </a:cubicBezTo>
                  <a:cubicBezTo>
                    <a:pt x="154" y="519"/>
                    <a:pt x="154" y="519"/>
                    <a:pt x="155" y="518"/>
                  </a:cubicBezTo>
                  <a:cubicBezTo>
                    <a:pt x="158" y="516"/>
                    <a:pt x="161" y="518"/>
                    <a:pt x="164" y="516"/>
                  </a:cubicBezTo>
                  <a:cubicBezTo>
                    <a:pt x="164" y="516"/>
                    <a:pt x="164" y="516"/>
                    <a:pt x="164" y="516"/>
                  </a:cubicBezTo>
                  <a:cubicBezTo>
                    <a:pt x="169" y="515"/>
                    <a:pt x="174" y="516"/>
                    <a:pt x="178" y="517"/>
                  </a:cubicBezTo>
                  <a:cubicBezTo>
                    <a:pt x="179" y="517"/>
                    <a:pt x="180" y="517"/>
                    <a:pt x="180" y="516"/>
                  </a:cubicBezTo>
                  <a:cubicBezTo>
                    <a:pt x="188" y="515"/>
                    <a:pt x="196" y="516"/>
                    <a:pt x="204" y="516"/>
                  </a:cubicBezTo>
                  <a:cubicBezTo>
                    <a:pt x="205" y="516"/>
                    <a:pt x="206" y="516"/>
                    <a:pt x="207" y="515"/>
                  </a:cubicBezTo>
                  <a:cubicBezTo>
                    <a:pt x="212" y="514"/>
                    <a:pt x="218" y="514"/>
                    <a:pt x="223" y="515"/>
                  </a:cubicBezTo>
                  <a:cubicBezTo>
                    <a:pt x="224" y="516"/>
                    <a:pt x="225" y="516"/>
                    <a:pt x="226" y="516"/>
                  </a:cubicBezTo>
                  <a:cubicBezTo>
                    <a:pt x="232" y="515"/>
                    <a:pt x="238" y="514"/>
                    <a:pt x="244" y="515"/>
                  </a:cubicBezTo>
                  <a:cubicBezTo>
                    <a:pt x="245" y="515"/>
                    <a:pt x="245" y="515"/>
                    <a:pt x="246" y="515"/>
                  </a:cubicBezTo>
                  <a:cubicBezTo>
                    <a:pt x="248" y="516"/>
                    <a:pt x="250" y="516"/>
                    <a:pt x="252" y="516"/>
                  </a:cubicBezTo>
                  <a:cubicBezTo>
                    <a:pt x="267" y="516"/>
                    <a:pt x="281" y="516"/>
                    <a:pt x="296" y="516"/>
                  </a:cubicBezTo>
                  <a:cubicBezTo>
                    <a:pt x="300" y="516"/>
                    <a:pt x="303" y="515"/>
                    <a:pt x="307" y="517"/>
                  </a:cubicBezTo>
                  <a:cubicBezTo>
                    <a:pt x="308" y="517"/>
                    <a:pt x="309" y="517"/>
                    <a:pt x="310" y="517"/>
                  </a:cubicBezTo>
                  <a:cubicBezTo>
                    <a:pt x="313" y="516"/>
                    <a:pt x="316" y="516"/>
                    <a:pt x="318" y="516"/>
                  </a:cubicBezTo>
                  <a:cubicBezTo>
                    <a:pt x="336" y="516"/>
                    <a:pt x="355" y="515"/>
                    <a:pt x="373" y="516"/>
                  </a:cubicBezTo>
                  <a:cubicBezTo>
                    <a:pt x="382" y="516"/>
                    <a:pt x="391" y="513"/>
                    <a:pt x="400" y="516"/>
                  </a:cubicBezTo>
                  <a:cubicBezTo>
                    <a:pt x="401" y="516"/>
                    <a:pt x="402" y="516"/>
                    <a:pt x="402" y="516"/>
                  </a:cubicBezTo>
                  <a:cubicBezTo>
                    <a:pt x="405" y="515"/>
                    <a:pt x="408" y="516"/>
                    <a:pt x="411" y="517"/>
                  </a:cubicBezTo>
                  <a:cubicBezTo>
                    <a:pt x="411" y="517"/>
                    <a:pt x="412" y="517"/>
                    <a:pt x="413" y="517"/>
                  </a:cubicBezTo>
                  <a:cubicBezTo>
                    <a:pt x="415" y="517"/>
                    <a:pt x="418" y="517"/>
                    <a:pt x="420" y="519"/>
                  </a:cubicBezTo>
                  <a:cubicBezTo>
                    <a:pt x="421" y="519"/>
                    <a:pt x="422" y="519"/>
                    <a:pt x="422" y="519"/>
                  </a:cubicBezTo>
                  <a:cubicBezTo>
                    <a:pt x="425" y="518"/>
                    <a:pt x="427" y="519"/>
                    <a:pt x="430" y="520"/>
                  </a:cubicBezTo>
                  <a:cubicBezTo>
                    <a:pt x="430" y="520"/>
                    <a:pt x="431" y="520"/>
                    <a:pt x="432" y="520"/>
                  </a:cubicBezTo>
                  <a:cubicBezTo>
                    <a:pt x="434" y="521"/>
                    <a:pt x="437" y="520"/>
                    <a:pt x="440" y="521"/>
                  </a:cubicBezTo>
                  <a:cubicBezTo>
                    <a:pt x="440" y="521"/>
                    <a:pt x="441" y="521"/>
                    <a:pt x="441" y="521"/>
                  </a:cubicBezTo>
                  <a:cubicBezTo>
                    <a:pt x="445" y="520"/>
                    <a:pt x="448" y="521"/>
                    <a:pt x="451" y="522"/>
                  </a:cubicBezTo>
                  <a:cubicBezTo>
                    <a:pt x="451" y="522"/>
                    <a:pt x="452" y="522"/>
                    <a:pt x="453" y="522"/>
                  </a:cubicBezTo>
                  <a:cubicBezTo>
                    <a:pt x="463" y="522"/>
                    <a:pt x="474" y="522"/>
                    <a:pt x="485" y="522"/>
                  </a:cubicBezTo>
                  <a:cubicBezTo>
                    <a:pt x="486" y="522"/>
                    <a:pt x="486" y="522"/>
                    <a:pt x="487" y="522"/>
                  </a:cubicBezTo>
                  <a:cubicBezTo>
                    <a:pt x="490" y="521"/>
                    <a:pt x="494" y="520"/>
                    <a:pt x="497" y="521"/>
                  </a:cubicBezTo>
                  <a:cubicBezTo>
                    <a:pt x="498" y="521"/>
                    <a:pt x="498" y="521"/>
                    <a:pt x="499" y="521"/>
                  </a:cubicBezTo>
                  <a:cubicBezTo>
                    <a:pt x="501" y="520"/>
                    <a:pt x="503" y="520"/>
                    <a:pt x="505" y="520"/>
                  </a:cubicBezTo>
                  <a:cubicBezTo>
                    <a:pt x="506" y="520"/>
                    <a:pt x="506" y="520"/>
                    <a:pt x="507" y="520"/>
                  </a:cubicBezTo>
                  <a:cubicBezTo>
                    <a:pt x="508" y="519"/>
                    <a:pt x="509" y="519"/>
                    <a:pt x="511" y="519"/>
                  </a:cubicBezTo>
                  <a:cubicBezTo>
                    <a:pt x="511" y="519"/>
                    <a:pt x="511" y="518"/>
                    <a:pt x="512" y="518"/>
                  </a:cubicBezTo>
                  <a:cubicBezTo>
                    <a:pt x="513" y="518"/>
                    <a:pt x="514" y="518"/>
                    <a:pt x="515" y="518"/>
                  </a:cubicBezTo>
                  <a:cubicBezTo>
                    <a:pt x="515" y="518"/>
                    <a:pt x="515" y="518"/>
                    <a:pt x="516" y="518"/>
                  </a:cubicBezTo>
                  <a:cubicBezTo>
                    <a:pt x="516" y="519"/>
                    <a:pt x="516" y="520"/>
                    <a:pt x="517" y="520"/>
                  </a:cubicBezTo>
                  <a:cubicBezTo>
                    <a:pt x="517" y="520"/>
                    <a:pt x="517" y="521"/>
                    <a:pt x="518" y="521"/>
                  </a:cubicBezTo>
                  <a:cubicBezTo>
                    <a:pt x="518" y="521"/>
                    <a:pt x="519" y="522"/>
                    <a:pt x="519" y="522"/>
                  </a:cubicBezTo>
                  <a:cubicBezTo>
                    <a:pt x="520" y="522"/>
                    <a:pt x="520" y="522"/>
                    <a:pt x="521" y="522"/>
                  </a:cubicBezTo>
                  <a:cubicBezTo>
                    <a:pt x="521" y="522"/>
                    <a:pt x="521" y="522"/>
                    <a:pt x="522" y="522"/>
                  </a:cubicBezTo>
                  <a:cubicBezTo>
                    <a:pt x="522" y="522"/>
                    <a:pt x="523" y="522"/>
                    <a:pt x="523" y="522"/>
                  </a:cubicBezTo>
                  <a:cubicBezTo>
                    <a:pt x="524" y="522"/>
                    <a:pt x="524" y="522"/>
                    <a:pt x="525" y="523"/>
                  </a:cubicBezTo>
                  <a:cubicBezTo>
                    <a:pt x="525" y="523"/>
                    <a:pt x="526" y="523"/>
                    <a:pt x="526" y="523"/>
                  </a:cubicBezTo>
                  <a:cubicBezTo>
                    <a:pt x="527" y="524"/>
                    <a:pt x="527" y="525"/>
                    <a:pt x="527" y="525"/>
                  </a:cubicBezTo>
                  <a:cubicBezTo>
                    <a:pt x="528" y="526"/>
                    <a:pt x="528" y="527"/>
                    <a:pt x="528" y="527"/>
                  </a:cubicBezTo>
                  <a:cubicBezTo>
                    <a:pt x="529" y="528"/>
                    <a:pt x="529" y="529"/>
                    <a:pt x="530" y="530"/>
                  </a:cubicBezTo>
                  <a:cubicBezTo>
                    <a:pt x="530" y="530"/>
                    <a:pt x="530" y="530"/>
                    <a:pt x="530" y="530"/>
                  </a:cubicBezTo>
                  <a:cubicBezTo>
                    <a:pt x="530" y="530"/>
                    <a:pt x="530" y="531"/>
                    <a:pt x="531" y="531"/>
                  </a:cubicBezTo>
                  <a:cubicBezTo>
                    <a:pt x="531" y="531"/>
                    <a:pt x="531" y="531"/>
                    <a:pt x="531" y="531"/>
                  </a:cubicBezTo>
                  <a:cubicBezTo>
                    <a:pt x="532" y="532"/>
                    <a:pt x="531" y="533"/>
                    <a:pt x="532" y="534"/>
                  </a:cubicBezTo>
                  <a:cubicBezTo>
                    <a:pt x="533" y="534"/>
                    <a:pt x="533" y="535"/>
                    <a:pt x="533" y="536"/>
                  </a:cubicBezTo>
                  <a:cubicBezTo>
                    <a:pt x="534" y="537"/>
                    <a:pt x="534" y="538"/>
                    <a:pt x="535" y="539"/>
                  </a:cubicBezTo>
                  <a:cubicBezTo>
                    <a:pt x="535" y="538"/>
                    <a:pt x="535" y="538"/>
                    <a:pt x="535" y="538"/>
                  </a:cubicBezTo>
                  <a:cubicBezTo>
                    <a:pt x="535" y="539"/>
                    <a:pt x="535" y="539"/>
                    <a:pt x="536" y="540"/>
                  </a:cubicBezTo>
                  <a:cubicBezTo>
                    <a:pt x="536" y="540"/>
                    <a:pt x="536" y="540"/>
                    <a:pt x="536" y="540"/>
                  </a:cubicBezTo>
                  <a:cubicBezTo>
                    <a:pt x="536" y="540"/>
                    <a:pt x="536" y="542"/>
                    <a:pt x="537" y="542"/>
                  </a:cubicBezTo>
                  <a:cubicBezTo>
                    <a:pt x="538" y="543"/>
                    <a:pt x="537" y="544"/>
                    <a:pt x="538" y="545"/>
                  </a:cubicBezTo>
                  <a:cubicBezTo>
                    <a:pt x="539" y="545"/>
                    <a:pt x="539" y="547"/>
                    <a:pt x="540" y="547"/>
                  </a:cubicBezTo>
                  <a:cubicBezTo>
                    <a:pt x="539" y="547"/>
                    <a:pt x="539" y="547"/>
                    <a:pt x="539" y="547"/>
                  </a:cubicBezTo>
                  <a:cubicBezTo>
                    <a:pt x="540" y="548"/>
                    <a:pt x="540" y="548"/>
                    <a:pt x="541" y="548"/>
                  </a:cubicBezTo>
                  <a:cubicBezTo>
                    <a:pt x="541" y="548"/>
                    <a:pt x="541" y="548"/>
                    <a:pt x="541" y="548"/>
                  </a:cubicBezTo>
                  <a:cubicBezTo>
                    <a:pt x="541" y="549"/>
                    <a:pt x="541" y="550"/>
                    <a:pt x="542" y="551"/>
                  </a:cubicBezTo>
                  <a:cubicBezTo>
                    <a:pt x="542" y="551"/>
                    <a:pt x="542" y="551"/>
                    <a:pt x="542" y="551"/>
                  </a:cubicBezTo>
                  <a:cubicBezTo>
                    <a:pt x="543" y="552"/>
                    <a:pt x="542" y="553"/>
                    <a:pt x="543" y="553"/>
                  </a:cubicBezTo>
                  <a:cubicBezTo>
                    <a:pt x="544" y="554"/>
                    <a:pt x="544" y="555"/>
                    <a:pt x="544" y="556"/>
                  </a:cubicBezTo>
                  <a:cubicBezTo>
                    <a:pt x="545" y="556"/>
                    <a:pt x="545" y="558"/>
                    <a:pt x="546" y="558"/>
                  </a:cubicBezTo>
                  <a:cubicBezTo>
                    <a:pt x="546" y="559"/>
                    <a:pt x="546" y="560"/>
                    <a:pt x="547" y="561"/>
                  </a:cubicBezTo>
                  <a:cubicBezTo>
                    <a:pt x="547" y="561"/>
                    <a:pt x="547" y="561"/>
                    <a:pt x="547" y="561"/>
                  </a:cubicBezTo>
                  <a:cubicBezTo>
                    <a:pt x="547" y="561"/>
                    <a:pt x="547" y="561"/>
                    <a:pt x="548" y="562"/>
                  </a:cubicBezTo>
                  <a:cubicBezTo>
                    <a:pt x="548" y="562"/>
                    <a:pt x="548" y="562"/>
                    <a:pt x="548" y="563"/>
                  </a:cubicBezTo>
                  <a:cubicBezTo>
                    <a:pt x="548" y="563"/>
                    <a:pt x="549" y="564"/>
                    <a:pt x="549" y="564"/>
                  </a:cubicBezTo>
                  <a:cubicBezTo>
                    <a:pt x="549" y="565"/>
                    <a:pt x="549" y="565"/>
                    <a:pt x="549" y="565"/>
                  </a:cubicBezTo>
                  <a:cubicBezTo>
                    <a:pt x="549" y="566"/>
                    <a:pt x="550" y="566"/>
                    <a:pt x="550" y="567"/>
                  </a:cubicBezTo>
                  <a:cubicBezTo>
                    <a:pt x="551" y="567"/>
                    <a:pt x="551" y="567"/>
                    <a:pt x="551" y="568"/>
                  </a:cubicBezTo>
                  <a:cubicBezTo>
                    <a:pt x="551" y="568"/>
                    <a:pt x="551" y="569"/>
                    <a:pt x="552" y="569"/>
                  </a:cubicBezTo>
                  <a:cubicBezTo>
                    <a:pt x="552" y="569"/>
                    <a:pt x="552" y="570"/>
                    <a:pt x="552" y="570"/>
                  </a:cubicBezTo>
                  <a:cubicBezTo>
                    <a:pt x="552" y="571"/>
                    <a:pt x="552" y="571"/>
                    <a:pt x="553" y="572"/>
                  </a:cubicBezTo>
                  <a:cubicBezTo>
                    <a:pt x="553" y="572"/>
                    <a:pt x="553" y="572"/>
                    <a:pt x="553" y="573"/>
                  </a:cubicBezTo>
                  <a:cubicBezTo>
                    <a:pt x="553" y="573"/>
                    <a:pt x="554" y="574"/>
                    <a:pt x="554" y="574"/>
                  </a:cubicBezTo>
                  <a:cubicBezTo>
                    <a:pt x="554" y="574"/>
                    <a:pt x="554" y="575"/>
                    <a:pt x="554" y="575"/>
                  </a:cubicBezTo>
                  <a:cubicBezTo>
                    <a:pt x="555" y="576"/>
                    <a:pt x="555" y="577"/>
                    <a:pt x="555" y="578"/>
                  </a:cubicBezTo>
                  <a:cubicBezTo>
                    <a:pt x="556" y="579"/>
                    <a:pt x="556" y="580"/>
                    <a:pt x="557" y="580"/>
                  </a:cubicBezTo>
                  <a:cubicBezTo>
                    <a:pt x="557" y="581"/>
                    <a:pt x="557" y="582"/>
                    <a:pt x="558" y="583"/>
                  </a:cubicBezTo>
                  <a:cubicBezTo>
                    <a:pt x="558" y="583"/>
                    <a:pt x="558" y="585"/>
                    <a:pt x="559" y="585"/>
                  </a:cubicBezTo>
                  <a:cubicBezTo>
                    <a:pt x="559" y="588"/>
                    <a:pt x="558" y="587"/>
                    <a:pt x="557" y="587"/>
                  </a:cubicBezTo>
                  <a:cubicBezTo>
                    <a:pt x="555" y="585"/>
                    <a:pt x="552" y="587"/>
                    <a:pt x="550" y="585"/>
                  </a:cubicBezTo>
                  <a:cubicBezTo>
                    <a:pt x="550" y="585"/>
                    <a:pt x="550" y="585"/>
                    <a:pt x="550" y="585"/>
                  </a:cubicBezTo>
                  <a:cubicBezTo>
                    <a:pt x="548" y="584"/>
                    <a:pt x="544" y="586"/>
                    <a:pt x="542" y="584"/>
                  </a:cubicBezTo>
                  <a:cubicBezTo>
                    <a:pt x="541" y="584"/>
                    <a:pt x="541" y="584"/>
                    <a:pt x="541" y="584"/>
                  </a:cubicBezTo>
                  <a:cubicBezTo>
                    <a:pt x="537" y="582"/>
                    <a:pt x="534" y="584"/>
                    <a:pt x="530" y="583"/>
                  </a:cubicBezTo>
                  <a:cubicBezTo>
                    <a:pt x="530" y="583"/>
                    <a:pt x="530" y="583"/>
                    <a:pt x="530" y="583"/>
                  </a:cubicBezTo>
                  <a:cubicBezTo>
                    <a:pt x="528" y="582"/>
                    <a:pt x="525" y="582"/>
                    <a:pt x="523" y="582"/>
                  </a:cubicBezTo>
                  <a:cubicBezTo>
                    <a:pt x="518" y="582"/>
                    <a:pt x="512" y="583"/>
                    <a:pt x="507" y="582"/>
                  </a:cubicBezTo>
                  <a:cubicBezTo>
                    <a:pt x="507" y="582"/>
                    <a:pt x="507" y="582"/>
                    <a:pt x="506" y="582"/>
                  </a:cubicBezTo>
                  <a:cubicBezTo>
                    <a:pt x="491" y="580"/>
                    <a:pt x="476" y="581"/>
                    <a:pt x="461" y="582"/>
                  </a:cubicBezTo>
                  <a:cubicBezTo>
                    <a:pt x="461" y="582"/>
                    <a:pt x="460" y="582"/>
                    <a:pt x="460" y="582"/>
                  </a:cubicBezTo>
                  <a:cubicBezTo>
                    <a:pt x="457" y="583"/>
                    <a:pt x="454" y="581"/>
                    <a:pt x="451" y="583"/>
                  </a:cubicBezTo>
                  <a:cubicBezTo>
                    <a:pt x="450" y="584"/>
                    <a:pt x="448" y="583"/>
                    <a:pt x="446" y="584"/>
                  </a:cubicBezTo>
                  <a:cubicBezTo>
                    <a:pt x="446" y="584"/>
                    <a:pt x="446" y="584"/>
                    <a:pt x="445" y="584"/>
                  </a:cubicBezTo>
                  <a:cubicBezTo>
                    <a:pt x="444" y="585"/>
                    <a:pt x="442" y="584"/>
                    <a:pt x="441" y="585"/>
                  </a:cubicBezTo>
                  <a:cubicBezTo>
                    <a:pt x="441" y="585"/>
                    <a:pt x="441" y="585"/>
                    <a:pt x="441" y="585"/>
                  </a:cubicBezTo>
                  <a:cubicBezTo>
                    <a:pt x="440" y="586"/>
                    <a:pt x="439" y="585"/>
                    <a:pt x="438" y="586"/>
                  </a:cubicBezTo>
                  <a:cubicBezTo>
                    <a:pt x="437" y="587"/>
                    <a:pt x="437" y="587"/>
                    <a:pt x="437" y="587"/>
                  </a:cubicBezTo>
                  <a:cubicBezTo>
                    <a:pt x="435" y="587"/>
                    <a:pt x="434" y="587"/>
                    <a:pt x="433" y="588"/>
                  </a:cubicBezTo>
                  <a:cubicBezTo>
                    <a:pt x="433" y="588"/>
                    <a:pt x="433" y="588"/>
                    <a:pt x="433" y="588"/>
                  </a:cubicBezTo>
                  <a:cubicBezTo>
                    <a:pt x="432" y="589"/>
                    <a:pt x="430" y="588"/>
                    <a:pt x="429" y="589"/>
                  </a:cubicBezTo>
                  <a:cubicBezTo>
                    <a:pt x="429" y="589"/>
                    <a:pt x="429" y="589"/>
                    <a:pt x="429" y="589"/>
                  </a:cubicBezTo>
                  <a:cubicBezTo>
                    <a:pt x="428" y="590"/>
                    <a:pt x="426" y="589"/>
                    <a:pt x="425" y="590"/>
                  </a:cubicBezTo>
                  <a:cubicBezTo>
                    <a:pt x="425" y="590"/>
                    <a:pt x="425" y="590"/>
                    <a:pt x="424" y="590"/>
                  </a:cubicBezTo>
                  <a:cubicBezTo>
                    <a:pt x="423" y="591"/>
                    <a:pt x="422" y="591"/>
                    <a:pt x="422" y="591"/>
                  </a:cubicBezTo>
                  <a:cubicBezTo>
                    <a:pt x="421" y="592"/>
                    <a:pt x="421" y="592"/>
                    <a:pt x="421" y="591"/>
                  </a:cubicBezTo>
                  <a:cubicBezTo>
                    <a:pt x="419" y="592"/>
                    <a:pt x="418" y="592"/>
                    <a:pt x="417" y="593"/>
                  </a:cubicBezTo>
                  <a:cubicBezTo>
                    <a:pt x="417" y="593"/>
                    <a:pt x="417" y="593"/>
                    <a:pt x="417" y="593"/>
                  </a:cubicBezTo>
                  <a:cubicBezTo>
                    <a:pt x="416" y="594"/>
                    <a:pt x="414" y="593"/>
                    <a:pt x="413" y="594"/>
                  </a:cubicBezTo>
                  <a:cubicBezTo>
                    <a:pt x="413" y="594"/>
                    <a:pt x="413" y="594"/>
                    <a:pt x="413" y="594"/>
                  </a:cubicBezTo>
                  <a:cubicBezTo>
                    <a:pt x="412" y="595"/>
                    <a:pt x="410" y="594"/>
                    <a:pt x="409" y="595"/>
                  </a:cubicBezTo>
                  <a:cubicBezTo>
                    <a:pt x="409" y="595"/>
                    <a:pt x="409" y="595"/>
                    <a:pt x="409" y="595"/>
                  </a:cubicBezTo>
                  <a:cubicBezTo>
                    <a:pt x="408" y="596"/>
                    <a:pt x="407" y="595"/>
                    <a:pt x="406" y="596"/>
                  </a:cubicBezTo>
                  <a:cubicBezTo>
                    <a:pt x="406" y="596"/>
                    <a:pt x="406" y="596"/>
                    <a:pt x="406" y="596"/>
                  </a:cubicBezTo>
                  <a:cubicBezTo>
                    <a:pt x="405" y="597"/>
                    <a:pt x="403" y="596"/>
                    <a:pt x="402" y="598"/>
                  </a:cubicBezTo>
                  <a:cubicBezTo>
                    <a:pt x="402" y="598"/>
                    <a:pt x="402" y="598"/>
                    <a:pt x="402" y="598"/>
                  </a:cubicBezTo>
                  <a:cubicBezTo>
                    <a:pt x="401" y="599"/>
                    <a:pt x="399" y="598"/>
                    <a:pt x="398" y="599"/>
                  </a:cubicBezTo>
                  <a:cubicBezTo>
                    <a:pt x="398" y="599"/>
                    <a:pt x="397" y="599"/>
                    <a:pt x="396" y="600"/>
                  </a:cubicBezTo>
                  <a:cubicBezTo>
                    <a:pt x="396" y="600"/>
                    <a:pt x="395" y="600"/>
                    <a:pt x="395" y="600"/>
                  </a:cubicBezTo>
                  <a:cubicBezTo>
                    <a:pt x="394" y="601"/>
                    <a:pt x="393" y="600"/>
                    <a:pt x="392" y="601"/>
                  </a:cubicBezTo>
                  <a:cubicBezTo>
                    <a:pt x="391" y="602"/>
                    <a:pt x="390" y="602"/>
                    <a:pt x="390" y="602"/>
                  </a:cubicBezTo>
                  <a:cubicBezTo>
                    <a:pt x="390" y="602"/>
                    <a:pt x="390" y="602"/>
                    <a:pt x="390" y="602"/>
                  </a:cubicBezTo>
                  <a:cubicBezTo>
                    <a:pt x="389" y="603"/>
                    <a:pt x="388" y="603"/>
                    <a:pt x="387" y="604"/>
                  </a:cubicBezTo>
                  <a:cubicBezTo>
                    <a:pt x="387" y="604"/>
                    <a:pt x="387" y="604"/>
                    <a:pt x="387" y="604"/>
                  </a:cubicBezTo>
                  <a:cubicBezTo>
                    <a:pt x="387" y="604"/>
                    <a:pt x="385" y="604"/>
                    <a:pt x="385" y="605"/>
                  </a:cubicBezTo>
                  <a:cubicBezTo>
                    <a:pt x="385" y="605"/>
                    <a:pt x="385" y="605"/>
                    <a:pt x="385" y="605"/>
                  </a:cubicBezTo>
                  <a:cubicBezTo>
                    <a:pt x="384" y="606"/>
                    <a:pt x="383" y="605"/>
                    <a:pt x="382" y="606"/>
                  </a:cubicBezTo>
                  <a:cubicBezTo>
                    <a:pt x="382" y="606"/>
                    <a:pt x="382" y="606"/>
                    <a:pt x="382" y="606"/>
                  </a:cubicBezTo>
                  <a:cubicBezTo>
                    <a:pt x="382" y="607"/>
                    <a:pt x="381" y="607"/>
                    <a:pt x="380" y="607"/>
                  </a:cubicBezTo>
                  <a:cubicBezTo>
                    <a:pt x="380" y="607"/>
                    <a:pt x="380" y="607"/>
                    <a:pt x="380" y="607"/>
                  </a:cubicBezTo>
                  <a:cubicBezTo>
                    <a:pt x="379" y="608"/>
                    <a:pt x="378" y="608"/>
                    <a:pt x="377" y="609"/>
                  </a:cubicBezTo>
                  <a:cubicBezTo>
                    <a:pt x="377" y="609"/>
                    <a:pt x="376" y="609"/>
                    <a:pt x="375" y="610"/>
                  </a:cubicBezTo>
                  <a:cubicBezTo>
                    <a:pt x="375" y="610"/>
                    <a:pt x="375" y="610"/>
                    <a:pt x="375" y="610"/>
                  </a:cubicBezTo>
                  <a:cubicBezTo>
                    <a:pt x="375" y="610"/>
                    <a:pt x="374" y="611"/>
                    <a:pt x="374" y="611"/>
                  </a:cubicBezTo>
                  <a:cubicBezTo>
                    <a:pt x="374" y="611"/>
                    <a:pt x="374" y="611"/>
                    <a:pt x="374" y="611"/>
                  </a:cubicBezTo>
                  <a:cubicBezTo>
                    <a:pt x="373" y="612"/>
                    <a:pt x="372" y="612"/>
                    <a:pt x="371" y="612"/>
                  </a:cubicBezTo>
                  <a:cubicBezTo>
                    <a:pt x="371" y="612"/>
                    <a:pt x="371" y="612"/>
                    <a:pt x="371" y="612"/>
                  </a:cubicBezTo>
                  <a:cubicBezTo>
                    <a:pt x="371" y="613"/>
                    <a:pt x="369" y="613"/>
                    <a:pt x="369" y="614"/>
                  </a:cubicBezTo>
                  <a:cubicBezTo>
                    <a:pt x="369" y="614"/>
                    <a:pt x="369" y="614"/>
                    <a:pt x="369" y="614"/>
                  </a:cubicBezTo>
                  <a:cubicBezTo>
                    <a:pt x="368" y="614"/>
                    <a:pt x="368" y="614"/>
                    <a:pt x="368" y="615"/>
                  </a:cubicBezTo>
                  <a:cubicBezTo>
                    <a:pt x="367" y="615"/>
                    <a:pt x="367" y="615"/>
                    <a:pt x="367" y="615"/>
                  </a:cubicBezTo>
                  <a:cubicBezTo>
                    <a:pt x="367" y="615"/>
                    <a:pt x="366" y="615"/>
                    <a:pt x="365" y="616"/>
                  </a:cubicBezTo>
                  <a:cubicBezTo>
                    <a:pt x="365" y="616"/>
                    <a:pt x="365" y="616"/>
                    <a:pt x="365" y="616"/>
                  </a:cubicBezTo>
                  <a:cubicBezTo>
                    <a:pt x="365" y="617"/>
                    <a:pt x="363" y="616"/>
                    <a:pt x="363" y="617"/>
                  </a:cubicBezTo>
                  <a:cubicBezTo>
                    <a:pt x="362" y="618"/>
                    <a:pt x="361" y="618"/>
                    <a:pt x="360" y="619"/>
                  </a:cubicBezTo>
                  <a:cubicBezTo>
                    <a:pt x="360" y="618"/>
                    <a:pt x="360" y="618"/>
                    <a:pt x="360" y="618"/>
                  </a:cubicBezTo>
                  <a:cubicBezTo>
                    <a:pt x="360" y="619"/>
                    <a:pt x="359" y="619"/>
                    <a:pt x="359" y="620"/>
                  </a:cubicBezTo>
                  <a:cubicBezTo>
                    <a:pt x="359" y="620"/>
                    <a:pt x="359" y="620"/>
                    <a:pt x="359" y="620"/>
                  </a:cubicBezTo>
                  <a:cubicBezTo>
                    <a:pt x="358" y="620"/>
                    <a:pt x="357" y="620"/>
                    <a:pt x="357" y="621"/>
                  </a:cubicBezTo>
                  <a:cubicBezTo>
                    <a:pt x="356" y="622"/>
                    <a:pt x="355" y="621"/>
                    <a:pt x="354" y="622"/>
                  </a:cubicBezTo>
                  <a:cubicBezTo>
                    <a:pt x="353" y="623"/>
                    <a:pt x="352" y="623"/>
                    <a:pt x="352" y="623"/>
                  </a:cubicBezTo>
                  <a:cubicBezTo>
                    <a:pt x="352" y="623"/>
                    <a:pt x="352" y="623"/>
                    <a:pt x="352" y="623"/>
                  </a:cubicBezTo>
                  <a:cubicBezTo>
                    <a:pt x="351" y="624"/>
                    <a:pt x="351" y="624"/>
                    <a:pt x="350" y="624"/>
                  </a:cubicBezTo>
                  <a:cubicBezTo>
                    <a:pt x="350" y="624"/>
                    <a:pt x="350" y="624"/>
                    <a:pt x="350" y="624"/>
                  </a:cubicBezTo>
                  <a:cubicBezTo>
                    <a:pt x="350" y="625"/>
                    <a:pt x="349" y="625"/>
                    <a:pt x="348" y="626"/>
                  </a:cubicBezTo>
                  <a:cubicBezTo>
                    <a:pt x="348" y="626"/>
                    <a:pt x="348" y="626"/>
                    <a:pt x="348" y="626"/>
                  </a:cubicBezTo>
                  <a:cubicBezTo>
                    <a:pt x="347" y="626"/>
                    <a:pt x="346" y="626"/>
                    <a:pt x="346" y="627"/>
                  </a:cubicBezTo>
                  <a:cubicBezTo>
                    <a:pt x="345" y="628"/>
                    <a:pt x="344" y="627"/>
                    <a:pt x="343" y="628"/>
                  </a:cubicBezTo>
                  <a:cubicBezTo>
                    <a:pt x="342" y="629"/>
                    <a:pt x="341" y="629"/>
                    <a:pt x="341" y="630"/>
                  </a:cubicBezTo>
                  <a:cubicBezTo>
                    <a:pt x="341" y="629"/>
                    <a:pt x="341" y="629"/>
                    <a:pt x="341" y="629"/>
                  </a:cubicBezTo>
                  <a:cubicBezTo>
                    <a:pt x="340" y="630"/>
                    <a:pt x="340" y="630"/>
                    <a:pt x="339" y="631"/>
                  </a:cubicBezTo>
                  <a:cubicBezTo>
                    <a:pt x="339" y="631"/>
                    <a:pt x="339" y="631"/>
                    <a:pt x="339" y="631"/>
                  </a:cubicBezTo>
                  <a:cubicBezTo>
                    <a:pt x="339" y="631"/>
                    <a:pt x="338" y="631"/>
                    <a:pt x="337" y="632"/>
                  </a:cubicBezTo>
                  <a:cubicBezTo>
                    <a:pt x="336" y="633"/>
                    <a:pt x="335" y="632"/>
                    <a:pt x="335" y="633"/>
                  </a:cubicBezTo>
                  <a:cubicBezTo>
                    <a:pt x="335" y="633"/>
                    <a:pt x="335" y="633"/>
                    <a:pt x="335" y="633"/>
                  </a:cubicBezTo>
                  <a:cubicBezTo>
                    <a:pt x="334" y="633"/>
                    <a:pt x="334" y="634"/>
                    <a:pt x="333" y="634"/>
                  </a:cubicBezTo>
                  <a:cubicBezTo>
                    <a:pt x="333" y="634"/>
                    <a:pt x="333" y="634"/>
                    <a:pt x="333" y="634"/>
                  </a:cubicBezTo>
                  <a:cubicBezTo>
                    <a:pt x="333" y="635"/>
                    <a:pt x="331" y="635"/>
                    <a:pt x="331" y="636"/>
                  </a:cubicBezTo>
                  <a:cubicBezTo>
                    <a:pt x="330" y="636"/>
                    <a:pt x="329" y="636"/>
                    <a:pt x="328" y="637"/>
                  </a:cubicBezTo>
                  <a:cubicBezTo>
                    <a:pt x="328" y="637"/>
                    <a:pt x="328" y="637"/>
                    <a:pt x="328" y="637"/>
                  </a:cubicBezTo>
                  <a:cubicBezTo>
                    <a:pt x="328" y="637"/>
                    <a:pt x="328" y="638"/>
                    <a:pt x="327" y="638"/>
                  </a:cubicBezTo>
                  <a:cubicBezTo>
                    <a:pt x="327" y="638"/>
                    <a:pt x="327" y="638"/>
                    <a:pt x="327" y="638"/>
                  </a:cubicBezTo>
                  <a:cubicBezTo>
                    <a:pt x="326" y="639"/>
                    <a:pt x="325" y="638"/>
                    <a:pt x="325" y="639"/>
                  </a:cubicBezTo>
                  <a:cubicBezTo>
                    <a:pt x="325" y="639"/>
                    <a:pt x="325" y="639"/>
                    <a:pt x="325" y="639"/>
                  </a:cubicBezTo>
                  <a:cubicBezTo>
                    <a:pt x="324" y="640"/>
                    <a:pt x="324" y="640"/>
                    <a:pt x="323" y="640"/>
                  </a:cubicBezTo>
                  <a:cubicBezTo>
                    <a:pt x="323" y="640"/>
                    <a:pt x="323" y="640"/>
                    <a:pt x="323" y="640"/>
                  </a:cubicBezTo>
                  <a:cubicBezTo>
                    <a:pt x="323" y="641"/>
                    <a:pt x="322" y="641"/>
                    <a:pt x="321" y="642"/>
                  </a:cubicBezTo>
                  <a:cubicBezTo>
                    <a:pt x="321" y="642"/>
                    <a:pt x="321" y="642"/>
                    <a:pt x="321" y="642"/>
                  </a:cubicBezTo>
                  <a:cubicBezTo>
                    <a:pt x="321" y="642"/>
                    <a:pt x="320" y="643"/>
                    <a:pt x="320" y="643"/>
                  </a:cubicBezTo>
                  <a:cubicBezTo>
                    <a:pt x="320" y="643"/>
                    <a:pt x="320" y="643"/>
                    <a:pt x="320" y="643"/>
                  </a:cubicBezTo>
                  <a:cubicBezTo>
                    <a:pt x="319" y="644"/>
                    <a:pt x="318" y="643"/>
                    <a:pt x="317" y="644"/>
                  </a:cubicBezTo>
                  <a:cubicBezTo>
                    <a:pt x="317" y="644"/>
                    <a:pt x="317" y="644"/>
                    <a:pt x="317" y="644"/>
                  </a:cubicBezTo>
                  <a:cubicBezTo>
                    <a:pt x="317" y="644"/>
                    <a:pt x="317" y="645"/>
                    <a:pt x="316" y="645"/>
                  </a:cubicBezTo>
                  <a:cubicBezTo>
                    <a:pt x="316" y="645"/>
                    <a:pt x="316" y="645"/>
                    <a:pt x="316" y="645"/>
                  </a:cubicBezTo>
                  <a:cubicBezTo>
                    <a:pt x="315" y="646"/>
                    <a:pt x="314" y="646"/>
                    <a:pt x="314" y="647"/>
                  </a:cubicBezTo>
                  <a:cubicBezTo>
                    <a:pt x="314" y="647"/>
                    <a:pt x="314" y="647"/>
                    <a:pt x="314" y="647"/>
                  </a:cubicBezTo>
                  <a:cubicBezTo>
                    <a:pt x="313" y="647"/>
                    <a:pt x="313" y="647"/>
                    <a:pt x="312" y="648"/>
                  </a:cubicBezTo>
                  <a:cubicBezTo>
                    <a:pt x="312" y="648"/>
                    <a:pt x="312" y="648"/>
                    <a:pt x="312" y="648"/>
                  </a:cubicBezTo>
                  <a:cubicBezTo>
                    <a:pt x="312" y="649"/>
                    <a:pt x="311" y="648"/>
                    <a:pt x="310" y="649"/>
                  </a:cubicBezTo>
                  <a:cubicBezTo>
                    <a:pt x="310" y="649"/>
                    <a:pt x="310" y="649"/>
                    <a:pt x="310" y="649"/>
                  </a:cubicBezTo>
                  <a:cubicBezTo>
                    <a:pt x="310" y="649"/>
                    <a:pt x="309" y="650"/>
                    <a:pt x="309" y="650"/>
                  </a:cubicBezTo>
                  <a:cubicBezTo>
                    <a:pt x="309" y="650"/>
                    <a:pt x="309" y="650"/>
                    <a:pt x="309" y="650"/>
                  </a:cubicBezTo>
                  <a:cubicBezTo>
                    <a:pt x="308" y="651"/>
                    <a:pt x="307" y="651"/>
                    <a:pt x="306" y="652"/>
                  </a:cubicBezTo>
                  <a:cubicBezTo>
                    <a:pt x="306" y="652"/>
                    <a:pt x="306" y="652"/>
                    <a:pt x="306" y="652"/>
                  </a:cubicBezTo>
                  <a:cubicBezTo>
                    <a:pt x="306" y="652"/>
                    <a:pt x="305" y="652"/>
                    <a:pt x="305" y="653"/>
                  </a:cubicBezTo>
                  <a:cubicBezTo>
                    <a:pt x="305" y="653"/>
                    <a:pt x="305" y="653"/>
                    <a:pt x="305" y="653"/>
                  </a:cubicBezTo>
                  <a:cubicBezTo>
                    <a:pt x="304" y="653"/>
                    <a:pt x="303" y="653"/>
                    <a:pt x="303" y="654"/>
                  </a:cubicBezTo>
                  <a:cubicBezTo>
                    <a:pt x="303" y="654"/>
                    <a:pt x="303" y="654"/>
                    <a:pt x="303" y="654"/>
                  </a:cubicBezTo>
                  <a:cubicBezTo>
                    <a:pt x="302" y="654"/>
                    <a:pt x="302" y="655"/>
                    <a:pt x="301" y="655"/>
                  </a:cubicBezTo>
                  <a:cubicBezTo>
                    <a:pt x="301" y="655"/>
                    <a:pt x="301" y="655"/>
                    <a:pt x="301" y="655"/>
                  </a:cubicBezTo>
                  <a:cubicBezTo>
                    <a:pt x="300" y="656"/>
                    <a:pt x="299" y="657"/>
                    <a:pt x="298" y="658"/>
                  </a:cubicBezTo>
                  <a:cubicBezTo>
                    <a:pt x="298" y="658"/>
                    <a:pt x="298" y="658"/>
                    <a:pt x="298" y="658"/>
                  </a:cubicBezTo>
                  <a:cubicBezTo>
                    <a:pt x="297" y="658"/>
                    <a:pt x="297" y="658"/>
                    <a:pt x="296" y="659"/>
                  </a:cubicBezTo>
                  <a:cubicBezTo>
                    <a:pt x="296" y="659"/>
                    <a:pt x="296" y="659"/>
                    <a:pt x="296" y="659"/>
                  </a:cubicBezTo>
                  <a:cubicBezTo>
                    <a:pt x="296" y="660"/>
                    <a:pt x="295" y="659"/>
                    <a:pt x="294" y="660"/>
                  </a:cubicBezTo>
                  <a:cubicBezTo>
                    <a:pt x="294" y="660"/>
                    <a:pt x="294" y="660"/>
                    <a:pt x="294" y="660"/>
                  </a:cubicBezTo>
                  <a:cubicBezTo>
                    <a:pt x="294" y="660"/>
                    <a:pt x="293" y="661"/>
                    <a:pt x="293" y="661"/>
                  </a:cubicBezTo>
                  <a:cubicBezTo>
                    <a:pt x="293" y="661"/>
                    <a:pt x="293" y="661"/>
                    <a:pt x="293" y="661"/>
                  </a:cubicBezTo>
                  <a:cubicBezTo>
                    <a:pt x="292" y="662"/>
                    <a:pt x="291" y="662"/>
                    <a:pt x="290" y="663"/>
                  </a:cubicBezTo>
                  <a:cubicBezTo>
                    <a:pt x="290" y="663"/>
                    <a:pt x="290" y="663"/>
                    <a:pt x="290" y="663"/>
                  </a:cubicBezTo>
                  <a:cubicBezTo>
                    <a:pt x="290" y="663"/>
                    <a:pt x="290" y="663"/>
                    <a:pt x="289" y="664"/>
                  </a:cubicBezTo>
                  <a:cubicBezTo>
                    <a:pt x="289" y="664"/>
                    <a:pt x="289" y="664"/>
                    <a:pt x="289" y="664"/>
                  </a:cubicBezTo>
                  <a:cubicBezTo>
                    <a:pt x="288" y="665"/>
                    <a:pt x="287" y="664"/>
                    <a:pt x="287" y="665"/>
                  </a:cubicBezTo>
                  <a:cubicBezTo>
                    <a:pt x="286" y="666"/>
                    <a:pt x="285" y="665"/>
                    <a:pt x="284" y="666"/>
                  </a:cubicBezTo>
                  <a:cubicBezTo>
                    <a:pt x="284" y="666"/>
                    <a:pt x="284" y="666"/>
                    <a:pt x="284" y="666"/>
                  </a:cubicBezTo>
                  <a:cubicBezTo>
                    <a:pt x="284" y="667"/>
                    <a:pt x="283" y="667"/>
                    <a:pt x="283" y="667"/>
                  </a:cubicBezTo>
                  <a:cubicBezTo>
                    <a:pt x="283" y="667"/>
                    <a:pt x="283" y="667"/>
                    <a:pt x="283" y="667"/>
                  </a:cubicBezTo>
                  <a:cubicBezTo>
                    <a:pt x="282" y="668"/>
                    <a:pt x="281" y="668"/>
                    <a:pt x="281" y="669"/>
                  </a:cubicBezTo>
                  <a:cubicBezTo>
                    <a:pt x="281" y="669"/>
                    <a:pt x="281" y="669"/>
                    <a:pt x="281" y="669"/>
                  </a:cubicBezTo>
                  <a:cubicBezTo>
                    <a:pt x="280" y="669"/>
                    <a:pt x="280" y="669"/>
                    <a:pt x="279" y="670"/>
                  </a:cubicBezTo>
                  <a:cubicBezTo>
                    <a:pt x="279" y="670"/>
                    <a:pt x="279" y="670"/>
                    <a:pt x="279" y="670"/>
                  </a:cubicBezTo>
                  <a:cubicBezTo>
                    <a:pt x="279" y="671"/>
                    <a:pt x="277" y="670"/>
                    <a:pt x="277" y="671"/>
                  </a:cubicBezTo>
                  <a:cubicBezTo>
                    <a:pt x="277" y="671"/>
                    <a:pt x="277" y="671"/>
                    <a:pt x="277" y="671"/>
                  </a:cubicBezTo>
                  <a:cubicBezTo>
                    <a:pt x="276" y="672"/>
                    <a:pt x="275" y="672"/>
                    <a:pt x="274" y="672"/>
                  </a:cubicBezTo>
                  <a:cubicBezTo>
                    <a:pt x="274" y="673"/>
                    <a:pt x="273" y="673"/>
                    <a:pt x="272" y="674"/>
                  </a:cubicBezTo>
                  <a:cubicBezTo>
                    <a:pt x="272" y="674"/>
                    <a:pt x="272" y="674"/>
                    <a:pt x="272" y="674"/>
                  </a:cubicBezTo>
                  <a:cubicBezTo>
                    <a:pt x="271" y="674"/>
                    <a:pt x="271" y="674"/>
                    <a:pt x="271" y="675"/>
                  </a:cubicBezTo>
                  <a:cubicBezTo>
                    <a:pt x="271" y="675"/>
                    <a:pt x="271" y="675"/>
                    <a:pt x="271" y="675"/>
                  </a:cubicBezTo>
                  <a:cubicBezTo>
                    <a:pt x="270" y="676"/>
                    <a:pt x="269" y="675"/>
                    <a:pt x="268" y="676"/>
                  </a:cubicBezTo>
                  <a:cubicBezTo>
                    <a:pt x="268" y="676"/>
                    <a:pt x="268" y="676"/>
                    <a:pt x="268" y="676"/>
                  </a:cubicBezTo>
                  <a:cubicBezTo>
                    <a:pt x="268" y="677"/>
                    <a:pt x="266" y="677"/>
                    <a:pt x="266" y="677"/>
                  </a:cubicBezTo>
                  <a:cubicBezTo>
                    <a:pt x="265" y="678"/>
                    <a:pt x="264" y="678"/>
                    <a:pt x="263" y="679"/>
                  </a:cubicBezTo>
                  <a:cubicBezTo>
                    <a:pt x="263" y="679"/>
                    <a:pt x="261" y="679"/>
                    <a:pt x="261" y="680"/>
                  </a:cubicBezTo>
                  <a:cubicBezTo>
                    <a:pt x="261" y="680"/>
                    <a:pt x="261" y="680"/>
                    <a:pt x="261" y="680"/>
                  </a:cubicBezTo>
                  <a:cubicBezTo>
                    <a:pt x="260" y="680"/>
                    <a:pt x="260" y="681"/>
                    <a:pt x="260" y="681"/>
                  </a:cubicBezTo>
                  <a:cubicBezTo>
                    <a:pt x="259" y="682"/>
                    <a:pt x="258" y="681"/>
                    <a:pt x="257" y="682"/>
                  </a:cubicBezTo>
                  <a:cubicBezTo>
                    <a:pt x="256" y="683"/>
                    <a:pt x="255" y="683"/>
                    <a:pt x="255" y="683"/>
                  </a:cubicBezTo>
                  <a:cubicBezTo>
                    <a:pt x="254" y="684"/>
                    <a:pt x="253" y="684"/>
                    <a:pt x="252" y="685"/>
                  </a:cubicBezTo>
                  <a:cubicBezTo>
                    <a:pt x="252" y="685"/>
                    <a:pt x="252" y="685"/>
                    <a:pt x="252" y="685"/>
                  </a:cubicBezTo>
                  <a:cubicBezTo>
                    <a:pt x="252" y="685"/>
                    <a:pt x="251" y="685"/>
                    <a:pt x="251" y="686"/>
                  </a:cubicBezTo>
                  <a:cubicBezTo>
                    <a:pt x="251" y="686"/>
                    <a:pt x="251" y="686"/>
                    <a:pt x="251" y="686"/>
                  </a:cubicBezTo>
                  <a:cubicBezTo>
                    <a:pt x="250" y="687"/>
                    <a:pt x="249" y="686"/>
                    <a:pt x="249" y="687"/>
                  </a:cubicBezTo>
                  <a:cubicBezTo>
                    <a:pt x="249" y="687"/>
                    <a:pt x="249" y="687"/>
                    <a:pt x="249" y="687"/>
                  </a:cubicBezTo>
                  <a:cubicBezTo>
                    <a:pt x="248" y="688"/>
                    <a:pt x="247" y="688"/>
                    <a:pt x="246" y="688"/>
                  </a:cubicBezTo>
                  <a:cubicBezTo>
                    <a:pt x="245" y="689"/>
                    <a:pt x="244" y="689"/>
                    <a:pt x="244" y="690"/>
                  </a:cubicBezTo>
                  <a:cubicBezTo>
                    <a:pt x="244" y="690"/>
                    <a:pt x="244" y="690"/>
                    <a:pt x="244" y="690"/>
                  </a:cubicBezTo>
                  <a:cubicBezTo>
                    <a:pt x="243" y="690"/>
                    <a:pt x="243" y="690"/>
                    <a:pt x="242" y="691"/>
                  </a:cubicBezTo>
                  <a:cubicBezTo>
                    <a:pt x="242" y="691"/>
                    <a:pt x="242" y="691"/>
                    <a:pt x="242" y="691"/>
                  </a:cubicBezTo>
                  <a:cubicBezTo>
                    <a:pt x="242" y="692"/>
                    <a:pt x="241" y="691"/>
                    <a:pt x="240" y="692"/>
                  </a:cubicBezTo>
                  <a:cubicBezTo>
                    <a:pt x="240" y="692"/>
                    <a:pt x="240" y="692"/>
                    <a:pt x="240" y="692"/>
                  </a:cubicBezTo>
                  <a:cubicBezTo>
                    <a:pt x="239" y="693"/>
                    <a:pt x="238" y="692"/>
                    <a:pt x="238" y="693"/>
                  </a:cubicBezTo>
                  <a:cubicBezTo>
                    <a:pt x="237" y="694"/>
                    <a:pt x="236" y="694"/>
                    <a:pt x="235" y="695"/>
                  </a:cubicBezTo>
                  <a:cubicBezTo>
                    <a:pt x="235" y="695"/>
                    <a:pt x="235" y="695"/>
                    <a:pt x="235" y="695"/>
                  </a:cubicBezTo>
                  <a:cubicBezTo>
                    <a:pt x="235" y="695"/>
                    <a:pt x="234" y="695"/>
                    <a:pt x="234" y="696"/>
                  </a:cubicBezTo>
                  <a:cubicBezTo>
                    <a:pt x="234" y="696"/>
                    <a:pt x="234" y="696"/>
                    <a:pt x="234" y="696"/>
                  </a:cubicBezTo>
                  <a:cubicBezTo>
                    <a:pt x="233" y="696"/>
                    <a:pt x="232" y="696"/>
                    <a:pt x="231" y="697"/>
                  </a:cubicBezTo>
                  <a:cubicBezTo>
                    <a:pt x="231" y="698"/>
                    <a:pt x="230" y="697"/>
                    <a:pt x="229" y="698"/>
                  </a:cubicBezTo>
                  <a:cubicBezTo>
                    <a:pt x="229" y="698"/>
                    <a:pt x="229" y="698"/>
                    <a:pt x="229" y="698"/>
                  </a:cubicBezTo>
                  <a:cubicBezTo>
                    <a:pt x="229" y="699"/>
                    <a:pt x="228" y="699"/>
                    <a:pt x="228" y="699"/>
                  </a:cubicBezTo>
                  <a:cubicBezTo>
                    <a:pt x="228" y="699"/>
                    <a:pt x="227" y="700"/>
                    <a:pt x="227" y="699"/>
                  </a:cubicBezTo>
                  <a:cubicBezTo>
                    <a:pt x="226" y="700"/>
                    <a:pt x="226" y="700"/>
                    <a:pt x="225" y="701"/>
                  </a:cubicBezTo>
                  <a:cubicBezTo>
                    <a:pt x="225" y="701"/>
                    <a:pt x="225" y="701"/>
                    <a:pt x="225" y="701"/>
                  </a:cubicBezTo>
                  <a:cubicBezTo>
                    <a:pt x="225" y="701"/>
                    <a:pt x="223" y="701"/>
                    <a:pt x="223" y="702"/>
                  </a:cubicBezTo>
                  <a:cubicBezTo>
                    <a:pt x="222" y="702"/>
                    <a:pt x="221" y="702"/>
                    <a:pt x="220" y="703"/>
                  </a:cubicBezTo>
                  <a:cubicBezTo>
                    <a:pt x="220" y="704"/>
                    <a:pt x="219" y="704"/>
                    <a:pt x="218" y="704"/>
                  </a:cubicBezTo>
                  <a:cubicBezTo>
                    <a:pt x="217" y="705"/>
                    <a:pt x="216" y="705"/>
                    <a:pt x="216" y="706"/>
                  </a:cubicBezTo>
                  <a:cubicBezTo>
                    <a:pt x="215" y="706"/>
                    <a:pt x="214" y="706"/>
                    <a:pt x="213" y="707"/>
                  </a:cubicBezTo>
                  <a:cubicBezTo>
                    <a:pt x="212" y="707"/>
                    <a:pt x="211" y="707"/>
                    <a:pt x="211" y="708"/>
                  </a:cubicBezTo>
                  <a:cubicBezTo>
                    <a:pt x="210" y="709"/>
                    <a:pt x="209" y="708"/>
                    <a:pt x="208" y="709"/>
                  </a:cubicBezTo>
                  <a:cubicBezTo>
                    <a:pt x="207" y="710"/>
                    <a:pt x="206" y="710"/>
                    <a:pt x="206" y="709"/>
                  </a:cubicBezTo>
                  <a:cubicBezTo>
                    <a:pt x="205" y="710"/>
                    <a:pt x="205" y="710"/>
                    <a:pt x="204" y="710"/>
                  </a:cubicBezTo>
                  <a:cubicBezTo>
                    <a:pt x="204" y="710"/>
                    <a:pt x="203" y="710"/>
                    <a:pt x="202" y="711"/>
                  </a:cubicBezTo>
                  <a:cubicBezTo>
                    <a:pt x="202" y="711"/>
                    <a:pt x="201" y="711"/>
                    <a:pt x="201" y="711"/>
                  </a:cubicBezTo>
                  <a:cubicBezTo>
                    <a:pt x="200" y="711"/>
                    <a:pt x="200" y="712"/>
                    <a:pt x="199" y="712"/>
                  </a:cubicBezTo>
                  <a:cubicBezTo>
                    <a:pt x="198" y="712"/>
                    <a:pt x="198" y="712"/>
                    <a:pt x="197" y="712"/>
                  </a:cubicBezTo>
                  <a:cubicBezTo>
                    <a:pt x="196" y="713"/>
                    <a:pt x="196" y="713"/>
                    <a:pt x="195" y="713"/>
                  </a:cubicBezTo>
                  <a:cubicBezTo>
                    <a:pt x="194" y="713"/>
                    <a:pt x="194" y="713"/>
                    <a:pt x="193" y="713"/>
                  </a:cubicBezTo>
                  <a:cubicBezTo>
                    <a:pt x="192" y="714"/>
                    <a:pt x="191" y="714"/>
                    <a:pt x="190" y="714"/>
                  </a:cubicBezTo>
                  <a:cubicBezTo>
                    <a:pt x="189" y="714"/>
                    <a:pt x="189" y="714"/>
                    <a:pt x="188" y="715"/>
                  </a:cubicBezTo>
                  <a:cubicBezTo>
                    <a:pt x="187" y="715"/>
                    <a:pt x="185" y="715"/>
                    <a:pt x="184" y="716"/>
                  </a:cubicBezTo>
                  <a:cubicBezTo>
                    <a:pt x="183" y="716"/>
                    <a:pt x="183" y="716"/>
                    <a:pt x="182" y="716"/>
                  </a:cubicBezTo>
                  <a:cubicBezTo>
                    <a:pt x="180" y="716"/>
                    <a:pt x="178" y="716"/>
                    <a:pt x="176" y="717"/>
                  </a:cubicBezTo>
                  <a:cubicBezTo>
                    <a:pt x="175" y="717"/>
                    <a:pt x="175" y="717"/>
                    <a:pt x="174" y="717"/>
                  </a:cubicBezTo>
                  <a:cubicBezTo>
                    <a:pt x="169" y="718"/>
                    <a:pt x="165" y="717"/>
                    <a:pt x="160" y="718"/>
                  </a:cubicBezTo>
                  <a:cubicBezTo>
                    <a:pt x="159" y="718"/>
                    <a:pt x="159" y="718"/>
                    <a:pt x="158" y="718"/>
                  </a:cubicBezTo>
                  <a:cubicBezTo>
                    <a:pt x="157" y="718"/>
                    <a:pt x="157" y="719"/>
                    <a:pt x="156" y="719"/>
                  </a:cubicBezTo>
                  <a:cubicBezTo>
                    <a:pt x="155" y="719"/>
                    <a:pt x="155" y="720"/>
                    <a:pt x="155" y="720"/>
                  </a:cubicBezTo>
                  <a:cubicBezTo>
                    <a:pt x="154" y="720"/>
                    <a:pt x="154" y="721"/>
                    <a:pt x="154" y="721"/>
                  </a:cubicBezTo>
                  <a:cubicBezTo>
                    <a:pt x="153" y="722"/>
                    <a:pt x="153" y="722"/>
                    <a:pt x="153" y="723"/>
                  </a:cubicBezTo>
                  <a:cubicBezTo>
                    <a:pt x="154" y="724"/>
                    <a:pt x="154" y="725"/>
                    <a:pt x="153" y="726"/>
                  </a:cubicBezTo>
                  <a:cubicBezTo>
                    <a:pt x="154" y="726"/>
                    <a:pt x="154" y="727"/>
                    <a:pt x="154" y="727"/>
                  </a:cubicBezTo>
                  <a:cubicBezTo>
                    <a:pt x="154" y="728"/>
                    <a:pt x="155" y="728"/>
                    <a:pt x="155" y="729"/>
                  </a:cubicBezTo>
                  <a:cubicBezTo>
                    <a:pt x="155" y="729"/>
                    <a:pt x="156" y="729"/>
                    <a:pt x="156" y="729"/>
                  </a:cubicBezTo>
                  <a:cubicBezTo>
                    <a:pt x="156" y="729"/>
                    <a:pt x="157" y="729"/>
                    <a:pt x="158" y="729"/>
                  </a:cubicBezTo>
                  <a:cubicBezTo>
                    <a:pt x="158" y="729"/>
                    <a:pt x="159" y="729"/>
                    <a:pt x="159" y="729"/>
                  </a:cubicBezTo>
                  <a:cubicBezTo>
                    <a:pt x="166" y="730"/>
                    <a:pt x="173" y="729"/>
                    <a:pt x="179" y="730"/>
                  </a:cubicBezTo>
                  <a:cubicBezTo>
                    <a:pt x="180" y="730"/>
                    <a:pt x="181" y="730"/>
                    <a:pt x="181" y="729"/>
                  </a:cubicBezTo>
                  <a:cubicBezTo>
                    <a:pt x="186" y="727"/>
                    <a:pt x="191" y="728"/>
                    <a:pt x="196" y="729"/>
                  </a:cubicBezTo>
                  <a:cubicBezTo>
                    <a:pt x="197" y="729"/>
                    <a:pt x="197" y="728"/>
                    <a:pt x="198" y="728"/>
                  </a:cubicBezTo>
                  <a:cubicBezTo>
                    <a:pt x="208" y="726"/>
                    <a:pt x="218" y="726"/>
                    <a:pt x="227" y="728"/>
                  </a:cubicBezTo>
                  <a:cubicBezTo>
                    <a:pt x="230" y="728"/>
                    <a:pt x="232" y="728"/>
                    <a:pt x="234" y="728"/>
                  </a:cubicBezTo>
                  <a:cubicBezTo>
                    <a:pt x="242" y="726"/>
                    <a:pt x="251" y="727"/>
                    <a:pt x="259" y="727"/>
                  </a:cubicBezTo>
                  <a:cubicBezTo>
                    <a:pt x="260" y="727"/>
                    <a:pt x="261" y="727"/>
                    <a:pt x="262" y="726"/>
                  </a:cubicBezTo>
                  <a:cubicBezTo>
                    <a:pt x="265" y="725"/>
                    <a:pt x="269" y="724"/>
                    <a:pt x="273" y="724"/>
                  </a:cubicBezTo>
                  <a:cubicBezTo>
                    <a:pt x="273" y="725"/>
                    <a:pt x="274" y="724"/>
                    <a:pt x="275" y="724"/>
                  </a:cubicBezTo>
                  <a:cubicBezTo>
                    <a:pt x="279" y="722"/>
                    <a:pt x="284" y="724"/>
                    <a:pt x="288" y="723"/>
                  </a:cubicBezTo>
                  <a:cubicBezTo>
                    <a:pt x="289" y="724"/>
                    <a:pt x="289" y="724"/>
                    <a:pt x="290" y="724"/>
                  </a:cubicBezTo>
                  <a:cubicBezTo>
                    <a:pt x="292" y="722"/>
                    <a:pt x="294" y="721"/>
                    <a:pt x="297" y="723"/>
                  </a:cubicBezTo>
                  <a:cubicBezTo>
                    <a:pt x="297" y="723"/>
                    <a:pt x="298" y="723"/>
                    <a:pt x="298" y="722"/>
                  </a:cubicBezTo>
                  <a:cubicBezTo>
                    <a:pt x="300" y="722"/>
                    <a:pt x="301" y="722"/>
                    <a:pt x="302" y="721"/>
                  </a:cubicBezTo>
                  <a:cubicBezTo>
                    <a:pt x="302" y="721"/>
                    <a:pt x="303" y="721"/>
                    <a:pt x="303" y="721"/>
                  </a:cubicBezTo>
                  <a:cubicBezTo>
                    <a:pt x="304" y="721"/>
                    <a:pt x="305" y="720"/>
                    <a:pt x="306" y="720"/>
                  </a:cubicBezTo>
                  <a:cubicBezTo>
                    <a:pt x="306" y="720"/>
                    <a:pt x="307" y="720"/>
                    <a:pt x="307" y="719"/>
                  </a:cubicBezTo>
                  <a:cubicBezTo>
                    <a:pt x="308" y="719"/>
                    <a:pt x="308" y="719"/>
                    <a:pt x="309" y="719"/>
                  </a:cubicBezTo>
                  <a:cubicBezTo>
                    <a:pt x="309" y="719"/>
                    <a:pt x="310" y="718"/>
                    <a:pt x="310" y="718"/>
                  </a:cubicBezTo>
                  <a:cubicBezTo>
                    <a:pt x="311" y="718"/>
                    <a:pt x="311" y="718"/>
                    <a:pt x="312" y="717"/>
                  </a:cubicBezTo>
                  <a:cubicBezTo>
                    <a:pt x="312" y="717"/>
                    <a:pt x="313" y="717"/>
                    <a:pt x="313" y="717"/>
                  </a:cubicBezTo>
                  <a:cubicBezTo>
                    <a:pt x="314" y="717"/>
                    <a:pt x="314" y="716"/>
                    <a:pt x="315" y="716"/>
                  </a:cubicBezTo>
                  <a:cubicBezTo>
                    <a:pt x="315" y="716"/>
                    <a:pt x="315" y="715"/>
                    <a:pt x="316" y="715"/>
                  </a:cubicBezTo>
                  <a:cubicBezTo>
                    <a:pt x="316" y="715"/>
                    <a:pt x="317" y="714"/>
                    <a:pt x="317" y="714"/>
                  </a:cubicBezTo>
                  <a:cubicBezTo>
                    <a:pt x="318" y="714"/>
                    <a:pt x="318" y="713"/>
                    <a:pt x="319" y="714"/>
                  </a:cubicBezTo>
                  <a:cubicBezTo>
                    <a:pt x="319" y="714"/>
                    <a:pt x="320" y="713"/>
                    <a:pt x="320" y="713"/>
                  </a:cubicBezTo>
                  <a:cubicBezTo>
                    <a:pt x="320" y="713"/>
                    <a:pt x="321" y="713"/>
                    <a:pt x="321" y="712"/>
                  </a:cubicBezTo>
                  <a:cubicBezTo>
                    <a:pt x="321" y="712"/>
                    <a:pt x="322" y="712"/>
                    <a:pt x="322" y="712"/>
                  </a:cubicBezTo>
                  <a:cubicBezTo>
                    <a:pt x="322" y="712"/>
                    <a:pt x="323" y="711"/>
                    <a:pt x="323" y="711"/>
                  </a:cubicBezTo>
                  <a:cubicBezTo>
                    <a:pt x="323" y="711"/>
                    <a:pt x="324" y="711"/>
                    <a:pt x="324" y="711"/>
                  </a:cubicBezTo>
                  <a:cubicBezTo>
                    <a:pt x="325" y="710"/>
                    <a:pt x="325" y="710"/>
                    <a:pt x="325" y="710"/>
                  </a:cubicBezTo>
                  <a:cubicBezTo>
                    <a:pt x="326" y="710"/>
                    <a:pt x="326" y="710"/>
                    <a:pt x="326" y="709"/>
                  </a:cubicBezTo>
                  <a:cubicBezTo>
                    <a:pt x="327" y="709"/>
                    <a:pt x="327" y="709"/>
                    <a:pt x="327" y="709"/>
                  </a:cubicBezTo>
                  <a:cubicBezTo>
                    <a:pt x="328" y="708"/>
                    <a:pt x="328" y="708"/>
                    <a:pt x="328" y="708"/>
                  </a:cubicBezTo>
                  <a:cubicBezTo>
                    <a:pt x="329" y="708"/>
                    <a:pt x="329" y="708"/>
                    <a:pt x="329" y="708"/>
                  </a:cubicBezTo>
                  <a:cubicBezTo>
                    <a:pt x="330" y="707"/>
                    <a:pt x="330" y="707"/>
                    <a:pt x="330" y="707"/>
                  </a:cubicBezTo>
                  <a:cubicBezTo>
                    <a:pt x="331" y="707"/>
                    <a:pt x="331" y="706"/>
                    <a:pt x="332" y="706"/>
                  </a:cubicBezTo>
                  <a:cubicBezTo>
                    <a:pt x="332" y="706"/>
                    <a:pt x="333" y="706"/>
                    <a:pt x="333" y="706"/>
                  </a:cubicBezTo>
                  <a:cubicBezTo>
                    <a:pt x="334" y="705"/>
                    <a:pt x="334" y="705"/>
                    <a:pt x="335" y="705"/>
                  </a:cubicBezTo>
                  <a:cubicBezTo>
                    <a:pt x="335" y="705"/>
                    <a:pt x="335" y="704"/>
                    <a:pt x="336" y="704"/>
                  </a:cubicBezTo>
                  <a:cubicBezTo>
                    <a:pt x="336" y="704"/>
                    <a:pt x="337" y="703"/>
                    <a:pt x="337" y="703"/>
                  </a:cubicBezTo>
                  <a:cubicBezTo>
                    <a:pt x="338" y="703"/>
                    <a:pt x="338" y="703"/>
                    <a:pt x="338" y="702"/>
                  </a:cubicBezTo>
                  <a:cubicBezTo>
                    <a:pt x="339" y="702"/>
                    <a:pt x="340" y="702"/>
                    <a:pt x="340" y="701"/>
                  </a:cubicBezTo>
                  <a:cubicBezTo>
                    <a:pt x="341" y="701"/>
                    <a:pt x="341" y="701"/>
                    <a:pt x="341" y="701"/>
                  </a:cubicBezTo>
                  <a:cubicBezTo>
                    <a:pt x="342" y="701"/>
                    <a:pt x="342" y="701"/>
                    <a:pt x="342" y="700"/>
                  </a:cubicBezTo>
                  <a:cubicBezTo>
                    <a:pt x="343" y="700"/>
                    <a:pt x="343" y="700"/>
                    <a:pt x="343" y="700"/>
                  </a:cubicBezTo>
                  <a:cubicBezTo>
                    <a:pt x="344" y="699"/>
                    <a:pt x="344" y="699"/>
                    <a:pt x="344" y="699"/>
                  </a:cubicBezTo>
                  <a:cubicBezTo>
                    <a:pt x="345" y="699"/>
                    <a:pt x="345" y="699"/>
                    <a:pt x="345" y="698"/>
                  </a:cubicBezTo>
                  <a:cubicBezTo>
                    <a:pt x="346" y="698"/>
                    <a:pt x="346" y="698"/>
                    <a:pt x="346" y="698"/>
                  </a:cubicBezTo>
                  <a:cubicBezTo>
                    <a:pt x="347" y="698"/>
                    <a:pt x="347" y="697"/>
                    <a:pt x="347" y="697"/>
                  </a:cubicBezTo>
                  <a:cubicBezTo>
                    <a:pt x="348" y="697"/>
                    <a:pt x="348" y="697"/>
                    <a:pt x="348" y="696"/>
                  </a:cubicBezTo>
                  <a:cubicBezTo>
                    <a:pt x="348" y="696"/>
                    <a:pt x="349" y="696"/>
                    <a:pt x="349" y="696"/>
                  </a:cubicBezTo>
                  <a:cubicBezTo>
                    <a:pt x="349" y="696"/>
                    <a:pt x="349" y="695"/>
                    <a:pt x="349" y="695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51" y="694"/>
                    <a:pt x="351" y="694"/>
                    <a:pt x="351" y="694"/>
                  </a:cubicBezTo>
                  <a:cubicBezTo>
                    <a:pt x="352" y="694"/>
                    <a:pt x="352" y="694"/>
                    <a:pt x="352" y="693"/>
                  </a:cubicBezTo>
                  <a:cubicBezTo>
                    <a:pt x="352" y="693"/>
                    <a:pt x="353" y="693"/>
                    <a:pt x="353" y="693"/>
                  </a:cubicBezTo>
                  <a:cubicBezTo>
                    <a:pt x="353" y="693"/>
                    <a:pt x="353" y="692"/>
                    <a:pt x="353" y="692"/>
                  </a:cubicBezTo>
                  <a:cubicBezTo>
                    <a:pt x="354" y="692"/>
                    <a:pt x="354" y="692"/>
                    <a:pt x="354" y="692"/>
                  </a:cubicBezTo>
                  <a:cubicBezTo>
                    <a:pt x="355" y="691"/>
                    <a:pt x="355" y="691"/>
                    <a:pt x="355" y="691"/>
                  </a:cubicBezTo>
                  <a:cubicBezTo>
                    <a:pt x="355" y="691"/>
                    <a:pt x="356" y="691"/>
                    <a:pt x="356" y="690"/>
                  </a:cubicBezTo>
                  <a:cubicBezTo>
                    <a:pt x="356" y="690"/>
                    <a:pt x="357" y="690"/>
                    <a:pt x="357" y="690"/>
                  </a:cubicBezTo>
                  <a:cubicBezTo>
                    <a:pt x="357" y="690"/>
                    <a:pt x="358" y="689"/>
                    <a:pt x="358" y="689"/>
                  </a:cubicBezTo>
                  <a:cubicBezTo>
                    <a:pt x="358" y="689"/>
                    <a:pt x="358" y="689"/>
                    <a:pt x="358" y="689"/>
                  </a:cubicBezTo>
                  <a:cubicBezTo>
                    <a:pt x="359" y="688"/>
                    <a:pt x="359" y="688"/>
                    <a:pt x="359" y="688"/>
                  </a:cubicBezTo>
                  <a:cubicBezTo>
                    <a:pt x="359" y="688"/>
                    <a:pt x="360" y="687"/>
                    <a:pt x="360" y="687"/>
                  </a:cubicBezTo>
                  <a:cubicBezTo>
                    <a:pt x="360" y="687"/>
                    <a:pt x="361" y="687"/>
                    <a:pt x="361" y="687"/>
                  </a:cubicBezTo>
                  <a:cubicBezTo>
                    <a:pt x="361" y="687"/>
                    <a:pt x="362" y="686"/>
                    <a:pt x="362" y="686"/>
                  </a:cubicBezTo>
                  <a:cubicBezTo>
                    <a:pt x="362" y="686"/>
                    <a:pt x="363" y="686"/>
                    <a:pt x="363" y="685"/>
                  </a:cubicBezTo>
                  <a:cubicBezTo>
                    <a:pt x="363" y="685"/>
                    <a:pt x="363" y="685"/>
                    <a:pt x="364" y="685"/>
                  </a:cubicBezTo>
                  <a:cubicBezTo>
                    <a:pt x="364" y="685"/>
                    <a:pt x="364" y="684"/>
                    <a:pt x="365" y="684"/>
                  </a:cubicBezTo>
                  <a:cubicBezTo>
                    <a:pt x="365" y="684"/>
                    <a:pt x="365" y="684"/>
                    <a:pt x="366" y="684"/>
                  </a:cubicBezTo>
                  <a:cubicBezTo>
                    <a:pt x="366" y="683"/>
                    <a:pt x="366" y="683"/>
                    <a:pt x="367" y="683"/>
                  </a:cubicBezTo>
                  <a:cubicBezTo>
                    <a:pt x="367" y="683"/>
                    <a:pt x="367" y="683"/>
                    <a:pt x="368" y="682"/>
                  </a:cubicBezTo>
                  <a:cubicBezTo>
                    <a:pt x="368" y="682"/>
                    <a:pt x="368" y="682"/>
                    <a:pt x="369" y="682"/>
                  </a:cubicBezTo>
                  <a:cubicBezTo>
                    <a:pt x="369" y="682"/>
                    <a:pt x="369" y="681"/>
                    <a:pt x="370" y="681"/>
                  </a:cubicBezTo>
                  <a:cubicBezTo>
                    <a:pt x="370" y="681"/>
                    <a:pt x="371" y="681"/>
                    <a:pt x="371" y="680"/>
                  </a:cubicBezTo>
                  <a:cubicBezTo>
                    <a:pt x="372" y="680"/>
                    <a:pt x="372" y="680"/>
                    <a:pt x="372" y="680"/>
                  </a:cubicBezTo>
                  <a:cubicBezTo>
                    <a:pt x="373" y="680"/>
                    <a:pt x="374" y="680"/>
                    <a:pt x="374" y="679"/>
                  </a:cubicBezTo>
                  <a:cubicBezTo>
                    <a:pt x="375" y="679"/>
                    <a:pt x="375" y="679"/>
                    <a:pt x="375" y="679"/>
                  </a:cubicBezTo>
                  <a:cubicBezTo>
                    <a:pt x="376" y="679"/>
                    <a:pt x="377" y="678"/>
                    <a:pt x="377" y="677"/>
                  </a:cubicBezTo>
                  <a:cubicBezTo>
                    <a:pt x="377" y="677"/>
                    <a:pt x="377" y="677"/>
                    <a:pt x="377" y="677"/>
                  </a:cubicBezTo>
                  <a:cubicBezTo>
                    <a:pt x="378" y="676"/>
                    <a:pt x="379" y="677"/>
                    <a:pt x="380" y="677"/>
                  </a:cubicBezTo>
                  <a:cubicBezTo>
                    <a:pt x="381" y="677"/>
                    <a:pt x="381" y="677"/>
                    <a:pt x="382" y="677"/>
                  </a:cubicBezTo>
                  <a:cubicBezTo>
                    <a:pt x="382" y="676"/>
                    <a:pt x="383" y="676"/>
                    <a:pt x="384" y="676"/>
                  </a:cubicBezTo>
                  <a:cubicBezTo>
                    <a:pt x="385" y="676"/>
                    <a:pt x="385" y="675"/>
                    <a:pt x="385" y="675"/>
                  </a:cubicBezTo>
                  <a:cubicBezTo>
                    <a:pt x="386" y="675"/>
                    <a:pt x="387" y="675"/>
                    <a:pt x="388" y="674"/>
                  </a:cubicBezTo>
                  <a:cubicBezTo>
                    <a:pt x="389" y="674"/>
                    <a:pt x="389" y="674"/>
                    <a:pt x="389" y="674"/>
                  </a:cubicBezTo>
                  <a:cubicBezTo>
                    <a:pt x="390" y="674"/>
                    <a:pt x="391" y="674"/>
                    <a:pt x="392" y="673"/>
                  </a:cubicBezTo>
                  <a:cubicBezTo>
                    <a:pt x="393" y="673"/>
                    <a:pt x="393" y="673"/>
                    <a:pt x="394" y="673"/>
                  </a:cubicBezTo>
                  <a:cubicBezTo>
                    <a:pt x="394" y="673"/>
                    <a:pt x="395" y="672"/>
                    <a:pt x="396" y="672"/>
                  </a:cubicBezTo>
                  <a:cubicBezTo>
                    <a:pt x="397" y="672"/>
                    <a:pt x="397" y="672"/>
                    <a:pt x="398" y="672"/>
                  </a:cubicBezTo>
                  <a:cubicBezTo>
                    <a:pt x="398" y="671"/>
                    <a:pt x="399" y="671"/>
                    <a:pt x="400" y="671"/>
                  </a:cubicBezTo>
                  <a:cubicBezTo>
                    <a:pt x="401" y="671"/>
                    <a:pt x="401" y="671"/>
                    <a:pt x="401" y="670"/>
                  </a:cubicBezTo>
                  <a:cubicBezTo>
                    <a:pt x="402" y="670"/>
                    <a:pt x="403" y="670"/>
                    <a:pt x="404" y="670"/>
                  </a:cubicBezTo>
                  <a:cubicBezTo>
                    <a:pt x="404" y="669"/>
                    <a:pt x="405" y="669"/>
                    <a:pt x="405" y="669"/>
                  </a:cubicBezTo>
                  <a:cubicBezTo>
                    <a:pt x="406" y="669"/>
                    <a:pt x="407" y="669"/>
                    <a:pt x="408" y="668"/>
                  </a:cubicBezTo>
                  <a:cubicBezTo>
                    <a:pt x="408" y="668"/>
                    <a:pt x="409" y="668"/>
                    <a:pt x="409" y="668"/>
                  </a:cubicBezTo>
                  <a:cubicBezTo>
                    <a:pt x="410" y="667"/>
                    <a:pt x="411" y="667"/>
                    <a:pt x="412" y="666"/>
                  </a:cubicBezTo>
                  <a:cubicBezTo>
                    <a:pt x="412" y="666"/>
                    <a:pt x="412" y="666"/>
                    <a:pt x="412" y="666"/>
                  </a:cubicBezTo>
                  <a:cubicBezTo>
                    <a:pt x="413" y="665"/>
                    <a:pt x="414" y="666"/>
                    <a:pt x="415" y="665"/>
                  </a:cubicBezTo>
                  <a:cubicBezTo>
                    <a:pt x="415" y="665"/>
                    <a:pt x="415" y="665"/>
                    <a:pt x="415" y="665"/>
                  </a:cubicBezTo>
                  <a:cubicBezTo>
                    <a:pt x="416" y="664"/>
                    <a:pt x="418" y="665"/>
                    <a:pt x="419" y="664"/>
                  </a:cubicBezTo>
                  <a:cubicBezTo>
                    <a:pt x="420" y="663"/>
                    <a:pt x="421" y="663"/>
                    <a:pt x="422" y="663"/>
                  </a:cubicBezTo>
                  <a:cubicBezTo>
                    <a:pt x="422" y="662"/>
                    <a:pt x="422" y="662"/>
                    <a:pt x="422" y="662"/>
                  </a:cubicBezTo>
                  <a:cubicBezTo>
                    <a:pt x="422" y="662"/>
                    <a:pt x="422" y="662"/>
                    <a:pt x="422" y="662"/>
                  </a:cubicBezTo>
                  <a:cubicBezTo>
                    <a:pt x="423" y="662"/>
                    <a:pt x="424" y="662"/>
                    <a:pt x="425" y="661"/>
                  </a:cubicBezTo>
                  <a:cubicBezTo>
                    <a:pt x="426" y="661"/>
                    <a:pt x="426" y="661"/>
                    <a:pt x="426" y="661"/>
                  </a:cubicBezTo>
                  <a:cubicBezTo>
                    <a:pt x="426" y="661"/>
                    <a:pt x="426" y="661"/>
                    <a:pt x="426" y="661"/>
                  </a:cubicBezTo>
                  <a:cubicBezTo>
                    <a:pt x="427" y="660"/>
                    <a:pt x="429" y="661"/>
                    <a:pt x="430" y="660"/>
                  </a:cubicBezTo>
                  <a:cubicBezTo>
                    <a:pt x="430" y="660"/>
                    <a:pt x="430" y="660"/>
                    <a:pt x="430" y="660"/>
                  </a:cubicBezTo>
                  <a:cubicBezTo>
                    <a:pt x="432" y="659"/>
                    <a:pt x="434" y="660"/>
                    <a:pt x="435" y="659"/>
                  </a:cubicBezTo>
                  <a:cubicBezTo>
                    <a:pt x="436" y="658"/>
                    <a:pt x="439" y="659"/>
                    <a:pt x="440" y="658"/>
                  </a:cubicBezTo>
                  <a:cubicBezTo>
                    <a:pt x="440" y="658"/>
                    <a:pt x="440" y="658"/>
                    <a:pt x="440" y="658"/>
                  </a:cubicBezTo>
                  <a:cubicBezTo>
                    <a:pt x="441" y="656"/>
                    <a:pt x="443" y="658"/>
                    <a:pt x="445" y="656"/>
                  </a:cubicBezTo>
                  <a:cubicBezTo>
                    <a:pt x="445" y="656"/>
                    <a:pt x="445" y="656"/>
                    <a:pt x="445" y="656"/>
                  </a:cubicBezTo>
                  <a:cubicBezTo>
                    <a:pt x="446" y="656"/>
                    <a:pt x="446" y="656"/>
                    <a:pt x="446" y="656"/>
                  </a:cubicBezTo>
                  <a:cubicBezTo>
                    <a:pt x="447" y="655"/>
                    <a:pt x="449" y="656"/>
                    <a:pt x="450" y="655"/>
                  </a:cubicBezTo>
                  <a:cubicBezTo>
                    <a:pt x="450" y="655"/>
                    <a:pt x="450" y="655"/>
                    <a:pt x="450" y="655"/>
                  </a:cubicBezTo>
                  <a:cubicBezTo>
                    <a:pt x="451" y="654"/>
                    <a:pt x="453" y="655"/>
                    <a:pt x="455" y="654"/>
                  </a:cubicBezTo>
                  <a:cubicBezTo>
                    <a:pt x="455" y="654"/>
                    <a:pt x="455" y="654"/>
                    <a:pt x="455" y="654"/>
                  </a:cubicBezTo>
                  <a:cubicBezTo>
                    <a:pt x="456" y="653"/>
                    <a:pt x="457" y="654"/>
                    <a:pt x="458" y="653"/>
                  </a:cubicBezTo>
                  <a:cubicBezTo>
                    <a:pt x="458" y="653"/>
                    <a:pt x="458" y="653"/>
                    <a:pt x="458" y="653"/>
                  </a:cubicBezTo>
                  <a:cubicBezTo>
                    <a:pt x="459" y="652"/>
                    <a:pt x="461" y="653"/>
                    <a:pt x="462" y="651"/>
                  </a:cubicBezTo>
                  <a:cubicBezTo>
                    <a:pt x="462" y="651"/>
                    <a:pt x="462" y="651"/>
                    <a:pt x="462" y="651"/>
                  </a:cubicBezTo>
                  <a:cubicBezTo>
                    <a:pt x="463" y="650"/>
                    <a:pt x="465" y="651"/>
                    <a:pt x="466" y="650"/>
                  </a:cubicBezTo>
                  <a:cubicBezTo>
                    <a:pt x="466" y="650"/>
                    <a:pt x="467" y="650"/>
                    <a:pt x="468" y="649"/>
                  </a:cubicBezTo>
                  <a:cubicBezTo>
                    <a:pt x="468" y="649"/>
                    <a:pt x="468" y="649"/>
                    <a:pt x="468" y="649"/>
                  </a:cubicBezTo>
                  <a:cubicBezTo>
                    <a:pt x="469" y="648"/>
                    <a:pt x="471" y="649"/>
                    <a:pt x="472" y="648"/>
                  </a:cubicBezTo>
                  <a:cubicBezTo>
                    <a:pt x="472" y="648"/>
                    <a:pt x="472" y="648"/>
                    <a:pt x="472" y="648"/>
                  </a:cubicBezTo>
                  <a:cubicBezTo>
                    <a:pt x="473" y="647"/>
                    <a:pt x="474" y="647"/>
                    <a:pt x="474" y="647"/>
                  </a:cubicBezTo>
                  <a:cubicBezTo>
                    <a:pt x="475" y="646"/>
                    <a:pt x="475" y="646"/>
                    <a:pt x="475" y="646"/>
                  </a:cubicBezTo>
                  <a:cubicBezTo>
                    <a:pt x="475" y="646"/>
                    <a:pt x="475" y="646"/>
                    <a:pt x="475" y="646"/>
                  </a:cubicBezTo>
                  <a:cubicBezTo>
                    <a:pt x="476" y="646"/>
                    <a:pt x="477" y="646"/>
                    <a:pt x="478" y="645"/>
                  </a:cubicBezTo>
                  <a:cubicBezTo>
                    <a:pt x="478" y="645"/>
                    <a:pt x="478" y="645"/>
                    <a:pt x="478" y="645"/>
                  </a:cubicBezTo>
                  <a:cubicBezTo>
                    <a:pt x="479" y="645"/>
                    <a:pt x="480" y="645"/>
                    <a:pt x="480" y="644"/>
                  </a:cubicBezTo>
                  <a:cubicBezTo>
                    <a:pt x="481" y="644"/>
                    <a:pt x="481" y="644"/>
                    <a:pt x="481" y="644"/>
                  </a:cubicBezTo>
                  <a:cubicBezTo>
                    <a:pt x="481" y="644"/>
                    <a:pt x="481" y="644"/>
                    <a:pt x="481" y="644"/>
                  </a:cubicBezTo>
                  <a:cubicBezTo>
                    <a:pt x="482" y="644"/>
                    <a:pt x="483" y="644"/>
                    <a:pt x="484" y="643"/>
                  </a:cubicBezTo>
                  <a:cubicBezTo>
                    <a:pt x="485" y="642"/>
                    <a:pt x="486" y="642"/>
                    <a:pt x="487" y="642"/>
                  </a:cubicBezTo>
                  <a:cubicBezTo>
                    <a:pt x="487" y="641"/>
                    <a:pt x="488" y="641"/>
                    <a:pt x="489" y="640"/>
                  </a:cubicBezTo>
                  <a:cubicBezTo>
                    <a:pt x="489" y="640"/>
                    <a:pt x="489" y="640"/>
                    <a:pt x="489" y="640"/>
                  </a:cubicBezTo>
                  <a:cubicBezTo>
                    <a:pt x="489" y="640"/>
                    <a:pt x="490" y="640"/>
                    <a:pt x="490" y="639"/>
                  </a:cubicBezTo>
                  <a:cubicBezTo>
                    <a:pt x="490" y="639"/>
                    <a:pt x="490" y="639"/>
                    <a:pt x="490" y="639"/>
                  </a:cubicBezTo>
                  <a:cubicBezTo>
                    <a:pt x="491" y="638"/>
                    <a:pt x="492" y="639"/>
                    <a:pt x="493" y="638"/>
                  </a:cubicBezTo>
                  <a:cubicBezTo>
                    <a:pt x="493" y="638"/>
                    <a:pt x="493" y="638"/>
                    <a:pt x="493" y="638"/>
                  </a:cubicBezTo>
                  <a:cubicBezTo>
                    <a:pt x="493" y="638"/>
                    <a:pt x="494" y="637"/>
                    <a:pt x="494" y="637"/>
                  </a:cubicBezTo>
                  <a:cubicBezTo>
                    <a:pt x="494" y="636"/>
                    <a:pt x="495" y="636"/>
                    <a:pt x="495" y="636"/>
                  </a:cubicBezTo>
                  <a:cubicBezTo>
                    <a:pt x="495" y="636"/>
                    <a:pt x="495" y="636"/>
                    <a:pt x="495" y="636"/>
                  </a:cubicBezTo>
                  <a:cubicBezTo>
                    <a:pt x="496" y="635"/>
                    <a:pt x="497" y="635"/>
                    <a:pt x="498" y="634"/>
                  </a:cubicBezTo>
                  <a:cubicBezTo>
                    <a:pt x="497" y="634"/>
                    <a:pt x="497" y="634"/>
                    <a:pt x="497" y="634"/>
                  </a:cubicBezTo>
                  <a:cubicBezTo>
                    <a:pt x="498" y="634"/>
                    <a:pt x="498" y="634"/>
                    <a:pt x="499" y="633"/>
                  </a:cubicBezTo>
                  <a:cubicBezTo>
                    <a:pt x="499" y="633"/>
                    <a:pt x="500" y="632"/>
                    <a:pt x="500" y="632"/>
                  </a:cubicBezTo>
                  <a:cubicBezTo>
                    <a:pt x="500" y="632"/>
                    <a:pt x="500" y="632"/>
                    <a:pt x="500" y="632"/>
                  </a:cubicBezTo>
                  <a:cubicBezTo>
                    <a:pt x="501" y="631"/>
                    <a:pt x="503" y="630"/>
                    <a:pt x="504" y="629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04" y="629"/>
                    <a:pt x="505" y="629"/>
                    <a:pt x="505" y="628"/>
                  </a:cubicBezTo>
                  <a:cubicBezTo>
                    <a:pt x="505" y="628"/>
                    <a:pt x="506" y="627"/>
                    <a:pt x="506" y="627"/>
                  </a:cubicBezTo>
                  <a:cubicBezTo>
                    <a:pt x="507" y="627"/>
                    <a:pt x="507" y="626"/>
                    <a:pt x="507" y="626"/>
                  </a:cubicBezTo>
                  <a:cubicBezTo>
                    <a:pt x="508" y="625"/>
                    <a:pt x="508" y="625"/>
                    <a:pt x="509" y="625"/>
                  </a:cubicBezTo>
                  <a:cubicBezTo>
                    <a:pt x="509" y="625"/>
                    <a:pt x="509" y="625"/>
                    <a:pt x="509" y="625"/>
                  </a:cubicBezTo>
                  <a:cubicBezTo>
                    <a:pt x="510" y="623"/>
                    <a:pt x="511" y="623"/>
                    <a:pt x="512" y="622"/>
                  </a:cubicBezTo>
                  <a:cubicBezTo>
                    <a:pt x="512" y="622"/>
                    <a:pt x="512" y="622"/>
                    <a:pt x="512" y="622"/>
                  </a:cubicBezTo>
                  <a:cubicBezTo>
                    <a:pt x="513" y="622"/>
                    <a:pt x="513" y="621"/>
                    <a:pt x="514" y="621"/>
                  </a:cubicBezTo>
                  <a:cubicBezTo>
                    <a:pt x="514" y="621"/>
                    <a:pt x="514" y="621"/>
                    <a:pt x="514" y="621"/>
                  </a:cubicBezTo>
                  <a:cubicBezTo>
                    <a:pt x="514" y="620"/>
                    <a:pt x="515" y="620"/>
                    <a:pt x="516" y="619"/>
                  </a:cubicBezTo>
                  <a:cubicBezTo>
                    <a:pt x="516" y="620"/>
                    <a:pt x="516" y="620"/>
                    <a:pt x="516" y="620"/>
                  </a:cubicBezTo>
                  <a:cubicBezTo>
                    <a:pt x="516" y="619"/>
                    <a:pt x="517" y="619"/>
                    <a:pt x="517" y="618"/>
                  </a:cubicBezTo>
                  <a:cubicBezTo>
                    <a:pt x="517" y="618"/>
                    <a:pt x="518" y="618"/>
                    <a:pt x="518" y="618"/>
                  </a:cubicBezTo>
                  <a:cubicBezTo>
                    <a:pt x="519" y="618"/>
                    <a:pt x="520" y="618"/>
                    <a:pt x="521" y="617"/>
                  </a:cubicBezTo>
                  <a:cubicBezTo>
                    <a:pt x="521" y="617"/>
                    <a:pt x="521" y="617"/>
                    <a:pt x="521" y="617"/>
                  </a:cubicBezTo>
                  <a:cubicBezTo>
                    <a:pt x="522" y="616"/>
                    <a:pt x="524" y="617"/>
                    <a:pt x="525" y="616"/>
                  </a:cubicBezTo>
                  <a:cubicBezTo>
                    <a:pt x="525" y="616"/>
                    <a:pt x="525" y="616"/>
                    <a:pt x="525" y="616"/>
                  </a:cubicBezTo>
                  <a:cubicBezTo>
                    <a:pt x="526" y="616"/>
                    <a:pt x="526" y="616"/>
                    <a:pt x="526" y="616"/>
                  </a:cubicBezTo>
                  <a:cubicBezTo>
                    <a:pt x="531" y="615"/>
                    <a:pt x="536" y="615"/>
                    <a:pt x="541" y="616"/>
                  </a:cubicBezTo>
                  <a:cubicBezTo>
                    <a:pt x="541" y="616"/>
                    <a:pt x="541" y="616"/>
                    <a:pt x="541" y="616"/>
                  </a:cubicBezTo>
                  <a:cubicBezTo>
                    <a:pt x="542" y="616"/>
                    <a:pt x="542" y="616"/>
                    <a:pt x="542" y="616"/>
                  </a:cubicBezTo>
                  <a:cubicBezTo>
                    <a:pt x="544" y="617"/>
                    <a:pt x="546" y="616"/>
                    <a:pt x="548" y="617"/>
                  </a:cubicBezTo>
                  <a:cubicBezTo>
                    <a:pt x="549" y="617"/>
                    <a:pt x="549" y="617"/>
                    <a:pt x="549" y="617"/>
                  </a:cubicBezTo>
                  <a:cubicBezTo>
                    <a:pt x="549" y="617"/>
                    <a:pt x="549" y="617"/>
                    <a:pt x="549" y="617"/>
                  </a:cubicBezTo>
                  <a:cubicBezTo>
                    <a:pt x="554" y="618"/>
                    <a:pt x="558" y="618"/>
                    <a:pt x="563" y="617"/>
                  </a:cubicBezTo>
                  <a:cubicBezTo>
                    <a:pt x="563" y="616"/>
                    <a:pt x="564" y="617"/>
                    <a:pt x="565" y="616"/>
                  </a:cubicBezTo>
                  <a:cubicBezTo>
                    <a:pt x="565" y="616"/>
                    <a:pt x="565" y="616"/>
                    <a:pt x="565" y="616"/>
                  </a:cubicBezTo>
                  <a:cubicBezTo>
                    <a:pt x="566" y="615"/>
                    <a:pt x="567" y="615"/>
                    <a:pt x="568" y="615"/>
                  </a:cubicBezTo>
                  <a:cubicBezTo>
                    <a:pt x="569" y="614"/>
                    <a:pt x="571" y="612"/>
                    <a:pt x="572" y="615"/>
                  </a:cubicBezTo>
                  <a:cubicBezTo>
                    <a:pt x="573" y="615"/>
                    <a:pt x="573" y="615"/>
                    <a:pt x="573" y="616"/>
                  </a:cubicBezTo>
                  <a:cubicBezTo>
                    <a:pt x="573" y="616"/>
                    <a:pt x="573" y="618"/>
                    <a:pt x="574" y="618"/>
                  </a:cubicBezTo>
                  <a:cubicBezTo>
                    <a:pt x="574" y="618"/>
                    <a:pt x="574" y="618"/>
                    <a:pt x="574" y="618"/>
                  </a:cubicBezTo>
                  <a:cubicBezTo>
                    <a:pt x="575" y="619"/>
                    <a:pt x="574" y="621"/>
                    <a:pt x="575" y="622"/>
                  </a:cubicBezTo>
                  <a:cubicBezTo>
                    <a:pt x="576" y="623"/>
                    <a:pt x="575" y="624"/>
                    <a:pt x="576" y="624"/>
                  </a:cubicBezTo>
                  <a:cubicBezTo>
                    <a:pt x="576" y="625"/>
                    <a:pt x="576" y="625"/>
                    <a:pt x="576" y="625"/>
                  </a:cubicBezTo>
                  <a:cubicBezTo>
                    <a:pt x="577" y="626"/>
                    <a:pt x="577" y="627"/>
                    <a:pt x="577" y="628"/>
                  </a:cubicBezTo>
                  <a:cubicBezTo>
                    <a:pt x="578" y="628"/>
                    <a:pt x="578" y="629"/>
                    <a:pt x="578" y="629"/>
                  </a:cubicBezTo>
                  <a:cubicBezTo>
                    <a:pt x="578" y="630"/>
                    <a:pt x="578" y="631"/>
                    <a:pt x="579" y="632"/>
                  </a:cubicBezTo>
                  <a:cubicBezTo>
                    <a:pt x="579" y="632"/>
                    <a:pt x="579" y="632"/>
                    <a:pt x="579" y="633"/>
                  </a:cubicBezTo>
                  <a:cubicBezTo>
                    <a:pt x="579" y="634"/>
                    <a:pt x="579" y="635"/>
                    <a:pt x="580" y="636"/>
                  </a:cubicBezTo>
                  <a:cubicBezTo>
                    <a:pt x="580" y="636"/>
                    <a:pt x="580" y="636"/>
                    <a:pt x="580" y="636"/>
                  </a:cubicBezTo>
                  <a:cubicBezTo>
                    <a:pt x="581" y="638"/>
                    <a:pt x="581" y="639"/>
                    <a:pt x="580" y="641"/>
                  </a:cubicBezTo>
                  <a:cubicBezTo>
                    <a:pt x="579" y="641"/>
                    <a:pt x="579" y="641"/>
                    <a:pt x="579" y="642"/>
                  </a:cubicBezTo>
                  <a:cubicBezTo>
                    <a:pt x="578" y="642"/>
                    <a:pt x="578" y="642"/>
                    <a:pt x="577" y="643"/>
                  </a:cubicBezTo>
                  <a:cubicBezTo>
                    <a:pt x="577" y="643"/>
                    <a:pt x="577" y="643"/>
                    <a:pt x="577" y="643"/>
                  </a:cubicBezTo>
                  <a:cubicBezTo>
                    <a:pt x="577" y="644"/>
                    <a:pt x="575" y="643"/>
                    <a:pt x="575" y="644"/>
                  </a:cubicBezTo>
                  <a:cubicBezTo>
                    <a:pt x="575" y="644"/>
                    <a:pt x="575" y="644"/>
                    <a:pt x="575" y="644"/>
                  </a:cubicBezTo>
                  <a:cubicBezTo>
                    <a:pt x="575" y="645"/>
                    <a:pt x="574" y="645"/>
                    <a:pt x="574" y="645"/>
                  </a:cubicBezTo>
                  <a:cubicBezTo>
                    <a:pt x="573" y="646"/>
                    <a:pt x="573" y="646"/>
                    <a:pt x="573" y="647"/>
                  </a:cubicBezTo>
                  <a:cubicBezTo>
                    <a:pt x="572" y="647"/>
                    <a:pt x="572" y="647"/>
                    <a:pt x="571" y="648"/>
                  </a:cubicBezTo>
                  <a:cubicBezTo>
                    <a:pt x="571" y="648"/>
                    <a:pt x="571" y="648"/>
                    <a:pt x="571" y="648"/>
                  </a:cubicBezTo>
                  <a:cubicBezTo>
                    <a:pt x="571" y="649"/>
                    <a:pt x="569" y="648"/>
                    <a:pt x="569" y="649"/>
                  </a:cubicBezTo>
                  <a:cubicBezTo>
                    <a:pt x="569" y="649"/>
                    <a:pt x="569" y="649"/>
                    <a:pt x="569" y="649"/>
                  </a:cubicBezTo>
                  <a:cubicBezTo>
                    <a:pt x="568" y="649"/>
                    <a:pt x="568" y="650"/>
                    <a:pt x="568" y="650"/>
                  </a:cubicBezTo>
                  <a:cubicBezTo>
                    <a:pt x="567" y="651"/>
                    <a:pt x="567" y="651"/>
                    <a:pt x="566" y="652"/>
                  </a:cubicBezTo>
                  <a:cubicBezTo>
                    <a:pt x="566" y="652"/>
                    <a:pt x="566" y="652"/>
                    <a:pt x="565" y="653"/>
                  </a:cubicBezTo>
                  <a:cubicBezTo>
                    <a:pt x="565" y="653"/>
                    <a:pt x="565" y="653"/>
                    <a:pt x="565" y="653"/>
                  </a:cubicBezTo>
                  <a:cubicBezTo>
                    <a:pt x="565" y="653"/>
                    <a:pt x="564" y="654"/>
                    <a:pt x="564" y="654"/>
                  </a:cubicBezTo>
                  <a:cubicBezTo>
                    <a:pt x="564" y="654"/>
                    <a:pt x="563" y="655"/>
                    <a:pt x="563" y="655"/>
                  </a:cubicBezTo>
                  <a:cubicBezTo>
                    <a:pt x="562" y="656"/>
                    <a:pt x="562" y="656"/>
                    <a:pt x="562" y="657"/>
                  </a:cubicBezTo>
                  <a:cubicBezTo>
                    <a:pt x="562" y="656"/>
                    <a:pt x="562" y="656"/>
                    <a:pt x="562" y="656"/>
                  </a:cubicBezTo>
                  <a:cubicBezTo>
                    <a:pt x="559" y="660"/>
                    <a:pt x="563" y="663"/>
                    <a:pt x="563" y="666"/>
                  </a:cubicBezTo>
                  <a:cubicBezTo>
                    <a:pt x="562" y="667"/>
                    <a:pt x="562" y="667"/>
                    <a:pt x="561" y="667"/>
                  </a:cubicBezTo>
                  <a:cubicBezTo>
                    <a:pt x="561" y="667"/>
                    <a:pt x="561" y="667"/>
                    <a:pt x="561" y="667"/>
                  </a:cubicBezTo>
                  <a:cubicBezTo>
                    <a:pt x="561" y="668"/>
                    <a:pt x="560" y="668"/>
                    <a:pt x="559" y="669"/>
                  </a:cubicBezTo>
                  <a:cubicBezTo>
                    <a:pt x="559" y="669"/>
                    <a:pt x="559" y="669"/>
                    <a:pt x="559" y="669"/>
                  </a:cubicBezTo>
                  <a:cubicBezTo>
                    <a:pt x="559" y="669"/>
                    <a:pt x="558" y="669"/>
                    <a:pt x="558" y="670"/>
                  </a:cubicBezTo>
                  <a:cubicBezTo>
                    <a:pt x="557" y="670"/>
                    <a:pt x="557" y="671"/>
                    <a:pt x="557" y="671"/>
                  </a:cubicBezTo>
                  <a:cubicBezTo>
                    <a:pt x="555" y="672"/>
                    <a:pt x="554" y="673"/>
                    <a:pt x="553" y="674"/>
                  </a:cubicBezTo>
                  <a:cubicBezTo>
                    <a:pt x="553" y="674"/>
                    <a:pt x="553" y="674"/>
                    <a:pt x="553" y="674"/>
                  </a:cubicBezTo>
                  <a:cubicBezTo>
                    <a:pt x="553" y="674"/>
                    <a:pt x="552" y="674"/>
                    <a:pt x="552" y="674"/>
                  </a:cubicBezTo>
                  <a:cubicBezTo>
                    <a:pt x="552" y="674"/>
                    <a:pt x="551" y="674"/>
                    <a:pt x="551" y="675"/>
                  </a:cubicBezTo>
                  <a:cubicBezTo>
                    <a:pt x="551" y="675"/>
                    <a:pt x="550" y="675"/>
                    <a:pt x="550" y="675"/>
                  </a:cubicBezTo>
                  <a:cubicBezTo>
                    <a:pt x="550" y="676"/>
                    <a:pt x="550" y="676"/>
                    <a:pt x="549" y="676"/>
                  </a:cubicBezTo>
                  <a:cubicBezTo>
                    <a:pt x="549" y="676"/>
                    <a:pt x="549" y="677"/>
                    <a:pt x="548" y="677"/>
                  </a:cubicBezTo>
                  <a:cubicBezTo>
                    <a:pt x="548" y="677"/>
                    <a:pt x="548" y="678"/>
                    <a:pt x="547" y="678"/>
                  </a:cubicBezTo>
                  <a:cubicBezTo>
                    <a:pt x="546" y="680"/>
                    <a:pt x="545" y="681"/>
                    <a:pt x="543" y="682"/>
                  </a:cubicBezTo>
                  <a:cubicBezTo>
                    <a:pt x="543" y="682"/>
                    <a:pt x="543" y="682"/>
                    <a:pt x="543" y="682"/>
                  </a:cubicBezTo>
                  <a:cubicBezTo>
                    <a:pt x="543" y="683"/>
                    <a:pt x="542" y="683"/>
                    <a:pt x="542" y="684"/>
                  </a:cubicBezTo>
                  <a:cubicBezTo>
                    <a:pt x="541" y="684"/>
                    <a:pt x="541" y="684"/>
                    <a:pt x="541" y="685"/>
                  </a:cubicBezTo>
                  <a:cubicBezTo>
                    <a:pt x="540" y="685"/>
                    <a:pt x="540" y="685"/>
                    <a:pt x="539" y="686"/>
                  </a:cubicBezTo>
                  <a:cubicBezTo>
                    <a:pt x="539" y="686"/>
                    <a:pt x="539" y="687"/>
                    <a:pt x="538" y="687"/>
                  </a:cubicBezTo>
                  <a:cubicBezTo>
                    <a:pt x="538" y="687"/>
                    <a:pt x="537" y="688"/>
                    <a:pt x="537" y="688"/>
                  </a:cubicBezTo>
                  <a:cubicBezTo>
                    <a:pt x="536" y="689"/>
                    <a:pt x="536" y="689"/>
                    <a:pt x="536" y="690"/>
                  </a:cubicBezTo>
                  <a:cubicBezTo>
                    <a:pt x="536" y="690"/>
                    <a:pt x="536" y="690"/>
                    <a:pt x="536" y="690"/>
                  </a:cubicBezTo>
                  <a:cubicBezTo>
                    <a:pt x="535" y="691"/>
                    <a:pt x="534" y="692"/>
                    <a:pt x="532" y="693"/>
                  </a:cubicBezTo>
                  <a:cubicBezTo>
                    <a:pt x="532" y="693"/>
                    <a:pt x="532" y="693"/>
                    <a:pt x="532" y="693"/>
                  </a:cubicBezTo>
                  <a:cubicBezTo>
                    <a:pt x="532" y="694"/>
                    <a:pt x="531" y="694"/>
                    <a:pt x="531" y="695"/>
                  </a:cubicBezTo>
                  <a:cubicBezTo>
                    <a:pt x="531" y="695"/>
                    <a:pt x="531" y="695"/>
                    <a:pt x="530" y="695"/>
                  </a:cubicBezTo>
                  <a:cubicBezTo>
                    <a:pt x="530" y="695"/>
                    <a:pt x="530" y="696"/>
                    <a:pt x="530" y="696"/>
                  </a:cubicBezTo>
                  <a:cubicBezTo>
                    <a:pt x="529" y="696"/>
                    <a:pt x="529" y="697"/>
                    <a:pt x="529" y="697"/>
                  </a:cubicBezTo>
                  <a:cubicBezTo>
                    <a:pt x="529" y="698"/>
                    <a:pt x="528" y="698"/>
                    <a:pt x="528" y="699"/>
                  </a:cubicBezTo>
                  <a:cubicBezTo>
                    <a:pt x="528" y="699"/>
                    <a:pt x="528" y="699"/>
                    <a:pt x="528" y="699"/>
                  </a:cubicBezTo>
                  <a:cubicBezTo>
                    <a:pt x="527" y="699"/>
                    <a:pt x="527" y="700"/>
                    <a:pt x="527" y="700"/>
                  </a:cubicBezTo>
                  <a:cubicBezTo>
                    <a:pt x="527" y="700"/>
                    <a:pt x="526" y="701"/>
                    <a:pt x="526" y="701"/>
                  </a:cubicBezTo>
                  <a:cubicBezTo>
                    <a:pt x="526" y="701"/>
                    <a:pt x="526" y="702"/>
                    <a:pt x="526" y="702"/>
                  </a:cubicBezTo>
                  <a:cubicBezTo>
                    <a:pt x="525" y="702"/>
                    <a:pt x="525" y="703"/>
                    <a:pt x="525" y="703"/>
                  </a:cubicBezTo>
                  <a:cubicBezTo>
                    <a:pt x="525" y="703"/>
                    <a:pt x="525" y="703"/>
                    <a:pt x="524" y="704"/>
                  </a:cubicBezTo>
                  <a:cubicBezTo>
                    <a:pt x="524" y="704"/>
                    <a:pt x="524" y="704"/>
                    <a:pt x="524" y="705"/>
                  </a:cubicBezTo>
                  <a:cubicBezTo>
                    <a:pt x="524" y="705"/>
                    <a:pt x="523" y="706"/>
                    <a:pt x="523" y="706"/>
                  </a:cubicBezTo>
                  <a:cubicBezTo>
                    <a:pt x="523" y="706"/>
                    <a:pt x="523" y="706"/>
                    <a:pt x="523" y="706"/>
                  </a:cubicBezTo>
                  <a:cubicBezTo>
                    <a:pt x="522" y="707"/>
                    <a:pt x="522" y="707"/>
                    <a:pt x="522" y="707"/>
                  </a:cubicBezTo>
                  <a:cubicBezTo>
                    <a:pt x="522" y="708"/>
                    <a:pt x="521" y="708"/>
                    <a:pt x="521" y="708"/>
                  </a:cubicBezTo>
                  <a:cubicBezTo>
                    <a:pt x="521" y="709"/>
                    <a:pt x="521" y="709"/>
                    <a:pt x="521" y="710"/>
                  </a:cubicBezTo>
                  <a:cubicBezTo>
                    <a:pt x="521" y="710"/>
                    <a:pt x="520" y="710"/>
                    <a:pt x="520" y="711"/>
                  </a:cubicBezTo>
                  <a:cubicBezTo>
                    <a:pt x="520" y="711"/>
                    <a:pt x="520" y="712"/>
                    <a:pt x="519" y="712"/>
                  </a:cubicBezTo>
                  <a:cubicBezTo>
                    <a:pt x="519" y="713"/>
                    <a:pt x="519" y="713"/>
                    <a:pt x="519" y="713"/>
                  </a:cubicBezTo>
                  <a:cubicBezTo>
                    <a:pt x="519" y="714"/>
                    <a:pt x="518" y="714"/>
                    <a:pt x="518" y="714"/>
                  </a:cubicBezTo>
                  <a:cubicBezTo>
                    <a:pt x="518" y="715"/>
                    <a:pt x="518" y="715"/>
                    <a:pt x="518" y="715"/>
                  </a:cubicBezTo>
                  <a:cubicBezTo>
                    <a:pt x="518" y="715"/>
                    <a:pt x="517" y="716"/>
                    <a:pt x="517" y="716"/>
                  </a:cubicBezTo>
                  <a:cubicBezTo>
                    <a:pt x="517" y="716"/>
                    <a:pt x="517" y="717"/>
                    <a:pt x="516" y="717"/>
                  </a:cubicBezTo>
                  <a:cubicBezTo>
                    <a:pt x="516" y="718"/>
                    <a:pt x="516" y="718"/>
                    <a:pt x="516" y="718"/>
                  </a:cubicBezTo>
                  <a:cubicBezTo>
                    <a:pt x="516" y="719"/>
                    <a:pt x="515" y="719"/>
                    <a:pt x="515" y="719"/>
                  </a:cubicBezTo>
                  <a:cubicBezTo>
                    <a:pt x="515" y="720"/>
                    <a:pt x="515" y="720"/>
                    <a:pt x="515" y="721"/>
                  </a:cubicBezTo>
                  <a:cubicBezTo>
                    <a:pt x="514" y="721"/>
                    <a:pt x="514" y="721"/>
                    <a:pt x="514" y="722"/>
                  </a:cubicBezTo>
                  <a:cubicBezTo>
                    <a:pt x="514" y="722"/>
                    <a:pt x="514" y="723"/>
                    <a:pt x="513" y="723"/>
                  </a:cubicBezTo>
                  <a:cubicBezTo>
                    <a:pt x="513" y="723"/>
                    <a:pt x="513" y="724"/>
                    <a:pt x="513" y="724"/>
                  </a:cubicBezTo>
                  <a:cubicBezTo>
                    <a:pt x="513" y="725"/>
                    <a:pt x="512" y="725"/>
                    <a:pt x="512" y="726"/>
                  </a:cubicBezTo>
                  <a:cubicBezTo>
                    <a:pt x="512" y="726"/>
                    <a:pt x="512" y="727"/>
                    <a:pt x="512" y="727"/>
                  </a:cubicBezTo>
                  <a:cubicBezTo>
                    <a:pt x="512" y="728"/>
                    <a:pt x="512" y="728"/>
                    <a:pt x="511" y="729"/>
                  </a:cubicBezTo>
                  <a:cubicBezTo>
                    <a:pt x="510" y="729"/>
                    <a:pt x="511" y="731"/>
                    <a:pt x="510" y="731"/>
                  </a:cubicBezTo>
                  <a:cubicBezTo>
                    <a:pt x="509" y="732"/>
                    <a:pt x="509" y="733"/>
                    <a:pt x="509" y="734"/>
                  </a:cubicBezTo>
                  <a:cubicBezTo>
                    <a:pt x="508" y="734"/>
                    <a:pt x="508" y="736"/>
                    <a:pt x="508" y="737"/>
                  </a:cubicBezTo>
                  <a:cubicBezTo>
                    <a:pt x="508" y="737"/>
                    <a:pt x="508" y="737"/>
                    <a:pt x="507" y="737"/>
                  </a:cubicBezTo>
                  <a:cubicBezTo>
                    <a:pt x="507" y="738"/>
                    <a:pt x="507" y="739"/>
                    <a:pt x="506" y="740"/>
                  </a:cubicBezTo>
                  <a:cubicBezTo>
                    <a:pt x="506" y="740"/>
                    <a:pt x="506" y="740"/>
                    <a:pt x="506" y="740"/>
                  </a:cubicBezTo>
                  <a:cubicBezTo>
                    <a:pt x="506" y="741"/>
                    <a:pt x="506" y="742"/>
                    <a:pt x="505" y="742"/>
                  </a:cubicBezTo>
                  <a:cubicBezTo>
                    <a:pt x="505" y="742"/>
                    <a:pt x="505" y="742"/>
                    <a:pt x="505" y="742"/>
                  </a:cubicBezTo>
                  <a:cubicBezTo>
                    <a:pt x="504" y="743"/>
                    <a:pt x="505" y="744"/>
                    <a:pt x="504" y="745"/>
                  </a:cubicBezTo>
                  <a:cubicBezTo>
                    <a:pt x="504" y="745"/>
                    <a:pt x="504" y="745"/>
                    <a:pt x="504" y="745"/>
                  </a:cubicBezTo>
                  <a:cubicBezTo>
                    <a:pt x="503" y="745"/>
                    <a:pt x="503" y="747"/>
                    <a:pt x="503" y="747"/>
                  </a:cubicBezTo>
                  <a:cubicBezTo>
                    <a:pt x="502" y="747"/>
                    <a:pt x="502" y="747"/>
                    <a:pt x="502" y="747"/>
                  </a:cubicBezTo>
                  <a:cubicBezTo>
                    <a:pt x="502" y="748"/>
                    <a:pt x="502" y="748"/>
                    <a:pt x="501" y="749"/>
                  </a:cubicBezTo>
                  <a:cubicBezTo>
                    <a:pt x="502" y="748"/>
                    <a:pt x="502" y="748"/>
                    <a:pt x="502" y="748"/>
                  </a:cubicBezTo>
                  <a:cubicBezTo>
                    <a:pt x="501" y="749"/>
                    <a:pt x="501" y="750"/>
                    <a:pt x="500" y="751"/>
                  </a:cubicBezTo>
                  <a:cubicBezTo>
                    <a:pt x="500" y="751"/>
                    <a:pt x="499" y="752"/>
                    <a:pt x="499" y="752"/>
                  </a:cubicBezTo>
                  <a:cubicBezTo>
                    <a:pt x="499" y="752"/>
                    <a:pt x="499" y="752"/>
                    <a:pt x="499" y="752"/>
                  </a:cubicBezTo>
                  <a:cubicBezTo>
                    <a:pt x="498" y="753"/>
                    <a:pt x="498" y="754"/>
                    <a:pt x="498" y="755"/>
                  </a:cubicBezTo>
                  <a:cubicBezTo>
                    <a:pt x="497" y="755"/>
                    <a:pt x="497" y="755"/>
                    <a:pt x="496" y="756"/>
                  </a:cubicBezTo>
                  <a:cubicBezTo>
                    <a:pt x="497" y="756"/>
                    <a:pt x="497" y="756"/>
                    <a:pt x="497" y="756"/>
                  </a:cubicBezTo>
                  <a:cubicBezTo>
                    <a:pt x="495" y="757"/>
                    <a:pt x="495" y="758"/>
                    <a:pt x="494" y="759"/>
                  </a:cubicBezTo>
                  <a:cubicBezTo>
                    <a:pt x="494" y="759"/>
                    <a:pt x="494" y="759"/>
                    <a:pt x="494" y="759"/>
                  </a:cubicBezTo>
                  <a:cubicBezTo>
                    <a:pt x="494" y="760"/>
                    <a:pt x="493" y="760"/>
                    <a:pt x="493" y="761"/>
                  </a:cubicBezTo>
                  <a:cubicBezTo>
                    <a:pt x="493" y="761"/>
                    <a:pt x="493" y="761"/>
                    <a:pt x="493" y="761"/>
                  </a:cubicBezTo>
                  <a:cubicBezTo>
                    <a:pt x="492" y="761"/>
                    <a:pt x="492" y="762"/>
                    <a:pt x="492" y="762"/>
                  </a:cubicBezTo>
                  <a:cubicBezTo>
                    <a:pt x="492" y="762"/>
                    <a:pt x="492" y="762"/>
                    <a:pt x="492" y="762"/>
                  </a:cubicBezTo>
                  <a:cubicBezTo>
                    <a:pt x="491" y="762"/>
                    <a:pt x="491" y="763"/>
                    <a:pt x="490" y="763"/>
                  </a:cubicBezTo>
                  <a:cubicBezTo>
                    <a:pt x="490" y="763"/>
                    <a:pt x="490" y="763"/>
                    <a:pt x="490" y="763"/>
                  </a:cubicBezTo>
                  <a:cubicBezTo>
                    <a:pt x="490" y="764"/>
                    <a:pt x="489" y="764"/>
                    <a:pt x="489" y="764"/>
                  </a:cubicBezTo>
                  <a:cubicBezTo>
                    <a:pt x="489" y="764"/>
                    <a:pt x="489" y="764"/>
                    <a:pt x="489" y="764"/>
                  </a:cubicBezTo>
                  <a:cubicBezTo>
                    <a:pt x="489" y="765"/>
                    <a:pt x="488" y="765"/>
                    <a:pt x="488" y="766"/>
                  </a:cubicBezTo>
                  <a:cubicBezTo>
                    <a:pt x="487" y="766"/>
                    <a:pt x="487" y="766"/>
                    <a:pt x="487" y="767"/>
                  </a:cubicBezTo>
                  <a:cubicBezTo>
                    <a:pt x="487" y="767"/>
                    <a:pt x="487" y="767"/>
                    <a:pt x="487" y="767"/>
                  </a:cubicBezTo>
                  <a:cubicBezTo>
                    <a:pt x="486" y="767"/>
                    <a:pt x="486" y="768"/>
                    <a:pt x="485" y="768"/>
                  </a:cubicBezTo>
                  <a:cubicBezTo>
                    <a:pt x="485" y="768"/>
                    <a:pt x="485" y="768"/>
                    <a:pt x="485" y="768"/>
                  </a:cubicBezTo>
                  <a:cubicBezTo>
                    <a:pt x="484" y="769"/>
                    <a:pt x="483" y="770"/>
                    <a:pt x="482" y="771"/>
                  </a:cubicBezTo>
                  <a:cubicBezTo>
                    <a:pt x="482" y="771"/>
                    <a:pt x="482" y="771"/>
                    <a:pt x="482" y="771"/>
                  </a:cubicBezTo>
                  <a:cubicBezTo>
                    <a:pt x="481" y="771"/>
                    <a:pt x="481" y="771"/>
                    <a:pt x="480" y="772"/>
                  </a:cubicBezTo>
                  <a:cubicBezTo>
                    <a:pt x="480" y="772"/>
                    <a:pt x="479" y="772"/>
                    <a:pt x="478" y="773"/>
                  </a:cubicBezTo>
                  <a:cubicBezTo>
                    <a:pt x="478" y="773"/>
                    <a:pt x="478" y="773"/>
                    <a:pt x="478" y="773"/>
                  </a:cubicBezTo>
                  <a:cubicBezTo>
                    <a:pt x="478" y="773"/>
                    <a:pt x="477" y="774"/>
                    <a:pt x="477" y="774"/>
                  </a:cubicBezTo>
                  <a:cubicBezTo>
                    <a:pt x="477" y="774"/>
                    <a:pt x="477" y="774"/>
                    <a:pt x="477" y="774"/>
                  </a:cubicBezTo>
                  <a:cubicBezTo>
                    <a:pt x="476" y="775"/>
                    <a:pt x="475" y="775"/>
                    <a:pt x="474" y="776"/>
                  </a:cubicBezTo>
                  <a:cubicBezTo>
                    <a:pt x="473" y="776"/>
                    <a:pt x="472" y="777"/>
                    <a:pt x="471" y="778"/>
                  </a:cubicBezTo>
                  <a:cubicBezTo>
                    <a:pt x="471" y="778"/>
                    <a:pt x="471" y="778"/>
                    <a:pt x="471" y="778"/>
                  </a:cubicBezTo>
                  <a:cubicBezTo>
                    <a:pt x="470" y="779"/>
                    <a:pt x="469" y="778"/>
                    <a:pt x="468" y="779"/>
                  </a:cubicBezTo>
                  <a:cubicBezTo>
                    <a:pt x="468" y="780"/>
                    <a:pt x="466" y="780"/>
                    <a:pt x="466" y="780"/>
                  </a:cubicBezTo>
                  <a:cubicBezTo>
                    <a:pt x="466" y="780"/>
                    <a:pt x="466" y="780"/>
                    <a:pt x="466" y="780"/>
                  </a:cubicBezTo>
                  <a:cubicBezTo>
                    <a:pt x="465" y="781"/>
                    <a:pt x="465" y="781"/>
                    <a:pt x="465" y="781"/>
                  </a:cubicBezTo>
                  <a:cubicBezTo>
                    <a:pt x="464" y="782"/>
                    <a:pt x="464" y="782"/>
                    <a:pt x="464" y="782"/>
                  </a:cubicBezTo>
                  <a:cubicBezTo>
                    <a:pt x="463" y="782"/>
                    <a:pt x="463" y="782"/>
                    <a:pt x="462" y="783"/>
                  </a:cubicBezTo>
                  <a:cubicBezTo>
                    <a:pt x="462" y="783"/>
                    <a:pt x="462" y="783"/>
                    <a:pt x="462" y="783"/>
                  </a:cubicBezTo>
                  <a:cubicBezTo>
                    <a:pt x="461" y="784"/>
                    <a:pt x="460" y="783"/>
                    <a:pt x="460" y="784"/>
                  </a:cubicBezTo>
                  <a:cubicBezTo>
                    <a:pt x="460" y="784"/>
                    <a:pt x="460" y="784"/>
                    <a:pt x="460" y="784"/>
                  </a:cubicBezTo>
                  <a:cubicBezTo>
                    <a:pt x="459" y="785"/>
                    <a:pt x="458" y="785"/>
                    <a:pt x="457" y="785"/>
                  </a:cubicBezTo>
                  <a:cubicBezTo>
                    <a:pt x="456" y="786"/>
                    <a:pt x="455" y="786"/>
                    <a:pt x="455" y="787"/>
                  </a:cubicBezTo>
                  <a:cubicBezTo>
                    <a:pt x="454" y="787"/>
                    <a:pt x="453" y="787"/>
                    <a:pt x="452" y="788"/>
                  </a:cubicBezTo>
                  <a:cubicBezTo>
                    <a:pt x="452" y="788"/>
                    <a:pt x="450" y="788"/>
                    <a:pt x="450" y="789"/>
                  </a:cubicBezTo>
                  <a:cubicBezTo>
                    <a:pt x="449" y="790"/>
                    <a:pt x="448" y="789"/>
                    <a:pt x="447" y="790"/>
                  </a:cubicBezTo>
                  <a:cubicBezTo>
                    <a:pt x="447" y="790"/>
                    <a:pt x="447" y="790"/>
                    <a:pt x="447" y="790"/>
                  </a:cubicBezTo>
                  <a:cubicBezTo>
                    <a:pt x="446" y="791"/>
                    <a:pt x="445" y="790"/>
                    <a:pt x="444" y="792"/>
                  </a:cubicBezTo>
                  <a:cubicBezTo>
                    <a:pt x="443" y="792"/>
                    <a:pt x="442" y="792"/>
                    <a:pt x="441" y="793"/>
                  </a:cubicBezTo>
                  <a:cubicBezTo>
                    <a:pt x="441" y="793"/>
                    <a:pt x="439" y="793"/>
                    <a:pt x="439" y="794"/>
                  </a:cubicBezTo>
                  <a:cubicBezTo>
                    <a:pt x="439" y="794"/>
                    <a:pt x="439" y="794"/>
                    <a:pt x="439" y="794"/>
                  </a:cubicBezTo>
                  <a:cubicBezTo>
                    <a:pt x="438" y="795"/>
                    <a:pt x="437" y="794"/>
                    <a:pt x="436" y="795"/>
                  </a:cubicBezTo>
                  <a:cubicBezTo>
                    <a:pt x="436" y="795"/>
                    <a:pt x="436" y="795"/>
                    <a:pt x="435" y="795"/>
                  </a:cubicBezTo>
                  <a:cubicBezTo>
                    <a:pt x="435" y="796"/>
                    <a:pt x="433" y="796"/>
                    <a:pt x="433" y="796"/>
                  </a:cubicBezTo>
                  <a:cubicBezTo>
                    <a:pt x="432" y="797"/>
                    <a:pt x="431" y="797"/>
                    <a:pt x="430" y="798"/>
                  </a:cubicBezTo>
                  <a:cubicBezTo>
                    <a:pt x="429" y="798"/>
                    <a:pt x="428" y="798"/>
                    <a:pt x="428" y="799"/>
                  </a:cubicBezTo>
                  <a:cubicBezTo>
                    <a:pt x="427" y="799"/>
                    <a:pt x="426" y="799"/>
                    <a:pt x="425" y="800"/>
                  </a:cubicBezTo>
                  <a:cubicBezTo>
                    <a:pt x="425" y="801"/>
                    <a:pt x="423" y="800"/>
                    <a:pt x="423" y="801"/>
                  </a:cubicBezTo>
                  <a:cubicBezTo>
                    <a:pt x="422" y="802"/>
                    <a:pt x="421" y="802"/>
                    <a:pt x="420" y="802"/>
                  </a:cubicBezTo>
                  <a:cubicBezTo>
                    <a:pt x="420" y="803"/>
                    <a:pt x="419" y="803"/>
                    <a:pt x="418" y="804"/>
                  </a:cubicBezTo>
                  <a:cubicBezTo>
                    <a:pt x="417" y="804"/>
                    <a:pt x="416" y="804"/>
                    <a:pt x="415" y="805"/>
                  </a:cubicBezTo>
                  <a:cubicBezTo>
                    <a:pt x="415" y="805"/>
                    <a:pt x="415" y="805"/>
                    <a:pt x="415" y="805"/>
                  </a:cubicBezTo>
                  <a:cubicBezTo>
                    <a:pt x="415" y="806"/>
                    <a:pt x="414" y="805"/>
                    <a:pt x="413" y="806"/>
                  </a:cubicBezTo>
                  <a:cubicBezTo>
                    <a:pt x="413" y="806"/>
                    <a:pt x="413" y="806"/>
                    <a:pt x="413" y="806"/>
                  </a:cubicBezTo>
                  <a:cubicBezTo>
                    <a:pt x="412" y="807"/>
                    <a:pt x="411" y="807"/>
                    <a:pt x="411" y="807"/>
                  </a:cubicBezTo>
                  <a:cubicBezTo>
                    <a:pt x="410" y="807"/>
                    <a:pt x="410" y="808"/>
                    <a:pt x="410" y="807"/>
                  </a:cubicBezTo>
                  <a:cubicBezTo>
                    <a:pt x="409" y="808"/>
                    <a:pt x="408" y="808"/>
                    <a:pt x="407" y="809"/>
                  </a:cubicBezTo>
                  <a:cubicBezTo>
                    <a:pt x="406" y="809"/>
                    <a:pt x="405" y="809"/>
                    <a:pt x="404" y="810"/>
                  </a:cubicBezTo>
                  <a:cubicBezTo>
                    <a:pt x="404" y="810"/>
                    <a:pt x="403" y="810"/>
                    <a:pt x="402" y="811"/>
                  </a:cubicBezTo>
                  <a:cubicBezTo>
                    <a:pt x="401" y="812"/>
                    <a:pt x="400" y="812"/>
                    <a:pt x="400" y="812"/>
                  </a:cubicBezTo>
                  <a:cubicBezTo>
                    <a:pt x="400" y="812"/>
                    <a:pt x="400" y="812"/>
                    <a:pt x="400" y="812"/>
                  </a:cubicBezTo>
                  <a:cubicBezTo>
                    <a:pt x="399" y="813"/>
                    <a:pt x="398" y="813"/>
                    <a:pt x="397" y="814"/>
                  </a:cubicBezTo>
                  <a:cubicBezTo>
                    <a:pt x="396" y="814"/>
                    <a:pt x="395" y="814"/>
                    <a:pt x="395" y="815"/>
                  </a:cubicBezTo>
                  <a:cubicBezTo>
                    <a:pt x="395" y="815"/>
                    <a:pt x="395" y="815"/>
                    <a:pt x="395" y="815"/>
                  </a:cubicBezTo>
                  <a:cubicBezTo>
                    <a:pt x="394" y="815"/>
                    <a:pt x="394" y="816"/>
                    <a:pt x="393" y="816"/>
                  </a:cubicBezTo>
                  <a:cubicBezTo>
                    <a:pt x="393" y="816"/>
                    <a:pt x="393" y="816"/>
                    <a:pt x="393" y="816"/>
                  </a:cubicBezTo>
                  <a:cubicBezTo>
                    <a:pt x="393" y="817"/>
                    <a:pt x="391" y="816"/>
                    <a:pt x="391" y="817"/>
                  </a:cubicBezTo>
                  <a:cubicBezTo>
                    <a:pt x="391" y="817"/>
                    <a:pt x="391" y="817"/>
                    <a:pt x="391" y="817"/>
                  </a:cubicBezTo>
                  <a:cubicBezTo>
                    <a:pt x="390" y="818"/>
                    <a:pt x="390" y="818"/>
                    <a:pt x="390" y="818"/>
                  </a:cubicBezTo>
                  <a:cubicBezTo>
                    <a:pt x="390" y="818"/>
                    <a:pt x="390" y="818"/>
                    <a:pt x="390" y="818"/>
                  </a:cubicBezTo>
                  <a:cubicBezTo>
                    <a:pt x="389" y="819"/>
                    <a:pt x="389" y="819"/>
                    <a:pt x="388" y="820"/>
                  </a:cubicBezTo>
                  <a:cubicBezTo>
                    <a:pt x="388" y="820"/>
                    <a:pt x="388" y="820"/>
                    <a:pt x="387" y="821"/>
                  </a:cubicBezTo>
                  <a:cubicBezTo>
                    <a:pt x="387" y="821"/>
                    <a:pt x="387" y="821"/>
                    <a:pt x="387" y="821"/>
                  </a:cubicBezTo>
                  <a:cubicBezTo>
                    <a:pt x="387" y="821"/>
                    <a:pt x="387" y="823"/>
                    <a:pt x="386" y="823"/>
                  </a:cubicBezTo>
                  <a:cubicBezTo>
                    <a:pt x="385" y="824"/>
                    <a:pt x="385" y="825"/>
                    <a:pt x="385" y="826"/>
                  </a:cubicBezTo>
                  <a:cubicBezTo>
                    <a:pt x="385" y="827"/>
                    <a:pt x="385" y="827"/>
                    <a:pt x="386" y="828"/>
                  </a:cubicBezTo>
                  <a:cubicBezTo>
                    <a:pt x="386" y="828"/>
                    <a:pt x="386" y="829"/>
                    <a:pt x="387" y="830"/>
                  </a:cubicBezTo>
                  <a:cubicBezTo>
                    <a:pt x="387" y="830"/>
                    <a:pt x="388" y="830"/>
                    <a:pt x="388" y="831"/>
                  </a:cubicBezTo>
                  <a:cubicBezTo>
                    <a:pt x="390" y="831"/>
                    <a:pt x="392" y="833"/>
                    <a:pt x="394" y="833"/>
                  </a:cubicBezTo>
                  <a:cubicBezTo>
                    <a:pt x="394" y="833"/>
                    <a:pt x="395" y="832"/>
                    <a:pt x="396" y="832"/>
                  </a:cubicBezTo>
                  <a:cubicBezTo>
                    <a:pt x="402" y="832"/>
                    <a:pt x="408" y="834"/>
                    <a:pt x="414" y="834"/>
                  </a:cubicBezTo>
                  <a:cubicBezTo>
                    <a:pt x="419" y="833"/>
                    <a:pt x="423" y="832"/>
                    <a:pt x="428" y="833"/>
                  </a:cubicBezTo>
                  <a:cubicBezTo>
                    <a:pt x="434" y="831"/>
                    <a:pt x="441" y="832"/>
                    <a:pt x="446" y="828"/>
                  </a:cubicBezTo>
                  <a:cubicBezTo>
                    <a:pt x="446" y="828"/>
                    <a:pt x="446" y="828"/>
                    <a:pt x="446" y="828"/>
                  </a:cubicBezTo>
                  <a:cubicBezTo>
                    <a:pt x="449" y="827"/>
                    <a:pt x="452" y="828"/>
                    <a:pt x="455" y="826"/>
                  </a:cubicBezTo>
                  <a:cubicBezTo>
                    <a:pt x="457" y="825"/>
                    <a:pt x="459" y="825"/>
                    <a:pt x="461" y="825"/>
                  </a:cubicBezTo>
                  <a:cubicBezTo>
                    <a:pt x="476" y="821"/>
                    <a:pt x="489" y="815"/>
                    <a:pt x="503" y="808"/>
                  </a:cubicBezTo>
                  <a:cubicBezTo>
                    <a:pt x="519" y="799"/>
                    <a:pt x="532" y="787"/>
                    <a:pt x="540" y="770"/>
                  </a:cubicBezTo>
                  <a:cubicBezTo>
                    <a:pt x="540" y="770"/>
                    <a:pt x="540" y="770"/>
                    <a:pt x="540" y="770"/>
                  </a:cubicBezTo>
                  <a:cubicBezTo>
                    <a:pt x="547" y="765"/>
                    <a:pt x="550" y="758"/>
                    <a:pt x="553" y="751"/>
                  </a:cubicBezTo>
                  <a:cubicBezTo>
                    <a:pt x="561" y="737"/>
                    <a:pt x="568" y="723"/>
                    <a:pt x="574" y="709"/>
                  </a:cubicBezTo>
                  <a:cubicBezTo>
                    <a:pt x="574" y="708"/>
                    <a:pt x="574" y="707"/>
                    <a:pt x="575" y="707"/>
                  </a:cubicBezTo>
                  <a:cubicBezTo>
                    <a:pt x="575" y="707"/>
                    <a:pt x="575" y="707"/>
                    <a:pt x="575" y="707"/>
                  </a:cubicBezTo>
                  <a:cubicBezTo>
                    <a:pt x="577" y="705"/>
                    <a:pt x="578" y="702"/>
                    <a:pt x="580" y="700"/>
                  </a:cubicBezTo>
                  <a:cubicBezTo>
                    <a:pt x="583" y="692"/>
                    <a:pt x="587" y="685"/>
                    <a:pt x="591" y="676"/>
                  </a:cubicBezTo>
                  <a:cubicBezTo>
                    <a:pt x="596" y="687"/>
                    <a:pt x="597" y="698"/>
                    <a:pt x="603" y="707"/>
                  </a:cubicBezTo>
                  <a:cubicBezTo>
                    <a:pt x="603" y="707"/>
                    <a:pt x="603" y="707"/>
                    <a:pt x="603" y="707"/>
                  </a:cubicBezTo>
                  <a:cubicBezTo>
                    <a:pt x="604" y="708"/>
                    <a:pt x="603" y="709"/>
                    <a:pt x="605" y="710"/>
                  </a:cubicBezTo>
                  <a:cubicBezTo>
                    <a:pt x="605" y="710"/>
                    <a:pt x="605" y="710"/>
                    <a:pt x="605" y="710"/>
                  </a:cubicBezTo>
                  <a:cubicBezTo>
                    <a:pt x="606" y="717"/>
                    <a:pt x="607" y="724"/>
                    <a:pt x="612" y="730"/>
                  </a:cubicBezTo>
                  <a:cubicBezTo>
                    <a:pt x="612" y="730"/>
                    <a:pt x="612" y="730"/>
                    <a:pt x="612" y="730"/>
                  </a:cubicBezTo>
                  <a:cubicBezTo>
                    <a:pt x="613" y="737"/>
                    <a:pt x="615" y="744"/>
                    <a:pt x="619" y="751"/>
                  </a:cubicBezTo>
                  <a:cubicBezTo>
                    <a:pt x="619" y="751"/>
                    <a:pt x="619" y="751"/>
                    <a:pt x="619" y="751"/>
                  </a:cubicBezTo>
                  <a:cubicBezTo>
                    <a:pt x="620" y="752"/>
                    <a:pt x="619" y="754"/>
                    <a:pt x="620" y="755"/>
                  </a:cubicBezTo>
                  <a:cubicBezTo>
                    <a:pt x="621" y="760"/>
                    <a:pt x="622" y="766"/>
                    <a:pt x="625" y="770"/>
                  </a:cubicBezTo>
                  <a:cubicBezTo>
                    <a:pt x="625" y="770"/>
                    <a:pt x="625" y="770"/>
                    <a:pt x="625" y="770"/>
                  </a:cubicBezTo>
                  <a:cubicBezTo>
                    <a:pt x="627" y="774"/>
                    <a:pt x="626" y="779"/>
                    <a:pt x="629" y="783"/>
                  </a:cubicBezTo>
                  <a:cubicBezTo>
                    <a:pt x="630" y="785"/>
                    <a:pt x="629" y="787"/>
                    <a:pt x="630" y="789"/>
                  </a:cubicBezTo>
                  <a:cubicBezTo>
                    <a:pt x="633" y="798"/>
                    <a:pt x="635" y="808"/>
                    <a:pt x="637" y="817"/>
                  </a:cubicBezTo>
                  <a:cubicBezTo>
                    <a:pt x="640" y="832"/>
                    <a:pt x="644" y="847"/>
                    <a:pt x="646" y="862"/>
                  </a:cubicBezTo>
                  <a:cubicBezTo>
                    <a:pt x="647" y="869"/>
                    <a:pt x="649" y="875"/>
                    <a:pt x="650" y="882"/>
                  </a:cubicBezTo>
                  <a:cubicBezTo>
                    <a:pt x="652" y="890"/>
                    <a:pt x="652" y="898"/>
                    <a:pt x="654" y="906"/>
                  </a:cubicBezTo>
                  <a:cubicBezTo>
                    <a:pt x="656" y="914"/>
                    <a:pt x="656" y="924"/>
                    <a:pt x="658" y="932"/>
                  </a:cubicBezTo>
                  <a:cubicBezTo>
                    <a:pt x="660" y="947"/>
                    <a:pt x="663" y="962"/>
                    <a:pt x="665" y="976"/>
                  </a:cubicBezTo>
                  <a:cubicBezTo>
                    <a:pt x="666" y="984"/>
                    <a:pt x="664" y="986"/>
                    <a:pt x="657" y="986"/>
                  </a:cubicBezTo>
                  <a:cubicBezTo>
                    <a:pt x="649" y="986"/>
                    <a:pt x="642" y="986"/>
                    <a:pt x="635" y="986"/>
                  </a:cubicBezTo>
                  <a:cubicBezTo>
                    <a:pt x="620" y="987"/>
                    <a:pt x="606" y="988"/>
                    <a:pt x="593" y="996"/>
                  </a:cubicBezTo>
                  <a:cubicBezTo>
                    <a:pt x="589" y="999"/>
                    <a:pt x="585" y="1001"/>
                    <a:pt x="580" y="1002"/>
                  </a:cubicBezTo>
                  <a:cubicBezTo>
                    <a:pt x="578" y="1002"/>
                    <a:pt x="576" y="1003"/>
                    <a:pt x="575" y="1005"/>
                  </a:cubicBezTo>
                  <a:cubicBezTo>
                    <a:pt x="575" y="1005"/>
                    <a:pt x="575" y="1005"/>
                    <a:pt x="575" y="1005"/>
                  </a:cubicBezTo>
                  <a:cubicBezTo>
                    <a:pt x="574" y="1005"/>
                    <a:pt x="573" y="1006"/>
                    <a:pt x="572" y="1006"/>
                  </a:cubicBezTo>
                  <a:cubicBezTo>
                    <a:pt x="570" y="1009"/>
                    <a:pt x="569" y="1012"/>
                    <a:pt x="570" y="1015"/>
                  </a:cubicBezTo>
                  <a:cubicBezTo>
                    <a:pt x="572" y="1020"/>
                    <a:pt x="575" y="1024"/>
                    <a:pt x="581" y="1026"/>
                  </a:cubicBezTo>
                  <a:cubicBezTo>
                    <a:pt x="591" y="1029"/>
                    <a:pt x="602" y="1028"/>
                    <a:pt x="612" y="1026"/>
                  </a:cubicBezTo>
                  <a:cubicBezTo>
                    <a:pt x="622" y="1026"/>
                    <a:pt x="631" y="1022"/>
                    <a:pt x="641" y="1018"/>
                  </a:cubicBezTo>
                  <a:cubicBezTo>
                    <a:pt x="648" y="1015"/>
                    <a:pt x="656" y="1013"/>
                    <a:pt x="664" y="1013"/>
                  </a:cubicBezTo>
                  <a:cubicBezTo>
                    <a:pt x="669" y="1012"/>
                    <a:pt x="671" y="1014"/>
                    <a:pt x="672" y="1019"/>
                  </a:cubicBezTo>
                  <a:cubicBezTo>
                    <a:pt x="673" y="1029"/>
                    <a:pt x="675" y="1040"/>
                    <a:pt x="676" y="1051"/>
                  </a:cubicBezTo>
                  <a:cubicBezTo>
                    <a:pt x="678" y="1073"/>
                    <a:pt x="682" y="1094"/>
                    <a:pt x="684" y="1116"/>
                  </a:cubicBezTo>
                  <a:cubicBezTo>
                    <a:pt x="685" y="1129"/>
                    <a:pt x="685" y="1143"/>
                    <a:pt x="687" y="1156"/>
                  </a:cubicBezTo>
                  <a:cubicBezTo>
                    <a:pt x="687" y="1163"/>
                    <a:pt x="687" y="1170"/>
                    <a:pt x="684" y="1177"/>
                  </a:cubicBezTo>
                  <a:cubicBezTo>
                    <a:pt x="675" y="1198"/>
                    <a:pt x="666" y="1219"/>
                    <a:pt x="657" y="1239"/>
                  </a:cubicBezTo>
                  <a:cubicBezTo>
                    <a:pt x="657" y="1240"/>
                    <a:pt x="657" y="1241"/>
                    <a:pt x="657" y="1241"/>
                  </a:cubicBezTo>
                  <a:cubicBezTo>
                    <a:pt x="643" y="1277"/>
                    <a:pt x="630" y="1312"/>
                    <a:pt x="617" y="1348"/>
                  </a:cubicBezTo>
                  <a:cubicBezTo>
                    <a:pt x="606" y="1379"/>
                    <a:pt x="595" y="1411"/>
                    <a:pt x="592" y="1444"/>
                  </a:cubicBezTo>
                  <a:cubicBezTo>
                    <a:pt x="591" y="1452"/>
                    <a:pt x="592" y="1460"/>
                    <a:pt x="592" y="1469"/>
                  </a:cubicBezTo>
                  <a:cubicBezTo>
                    <a:pt x="592" y="1472"/>
                    <a:pt x="593" y="1475"/>
                    <a:pt x="597" y="1476"/>
                  </a:cubicBezTo>
                  <a:cubicBezTo>
                    <a:pt x="602" y="1476"/>
                    <a:pt x="603" y="1472"/>
                    <a:pt x="603" y="1468"/>
                  </a:cubicBezTo>
                  <a:cubicBezTo>
                    <a:pt x="604" y="1466"/>
                    <a:pt x="604" y="1464"/>
                    <a:pt x="604" y="1462"/>
                  </a:cubicBezTo>
                  <a:cubicBezTo>
                    <a:pt x="604" y="1458"/>
                    <a:pt x="603" y="1454"/>
                    <a:pt x="604" y="1450"/>
                  </a:cubicBezTo>
                  <a:cubicBezTo>
                    <a:pt x="606" y="1422"/>
                    <a:pt x="614" y="1396"/>
                    <a:pt x="623" y="1370"/>
                  </a:cubicBezTo>
                  <a:cubicBezTo>
                    <a:pt x="633" y="1341"/>
                    <a:pt x="644" y="1312"/>
                    <a:pt x="655" y="1283"/>
                  </a:cubicBezTo>
                  <a:cubicBezTo>
                    <a:pt x="660" y="1268"/>
                    <a:pt x="664" y="1253"/>
                    <a:pt x="672" y="1240"/>
                  </a:cubicBezTo>
                  <a:cubicBezTo>
                    <a:pt x="671" y="1237"/>
                    <a:pt x="673" y="1235"/>
                    <a:pt x="674" y="1233"/>
                  </a:cubicBezTo>
                  <a:cubicBezTo>
                    <a:pt x="678" y="1221"/>
                    <a:pt x="684" y="1210"/>
                    <a:pt x="689" y="1198"/>
                  </a:cubicBezTo>
                  <a:cubicBezTo>
                    <a:pt x="689" y="1212"/>
                    <a:pt x="687" y="1226"/>
                    <a:pt x="687" y="1240"/>
                  </a:cubicBezTo>
                  <a:cubicBezTo>
                    <a:pt x="688" y="1262"/>
                    <a:pt x="685" y="1284"/>
                    <a:pt x="686" y="1306"/>
                  </a:cubicBezTo>
                  <a:cubicBezTo>
                    <a:pt x="686" y="1309"/>
                    <a:pt x="686" y="1312"/>
                    <a:pt x="687" y="1314"/>
                  </a:cubicBezTo>
                  <a:cubicBezTo>
                    <a:pt x="688" y="1316"/>
                    <a:pt x="689" y="1317"/>
                    <a:pt x="691" y="1318"/>
                  </a:cubicBezTo>
                  <a:cubicBezTo>
                    <a:pt x="694" y="1318"/>
                    <a:pt x="695" y="1316"/>
                    <a:pt x="696" y="1314"/>
                  </a:cubicBezTo>
                  <a:cubicBezTo>
                    <a:pt x="697" y="1313"/>
                    <a:pt x="697" y="1311"/>
                    <a:pt x="697" y="1310"/>
                  </a:cubicBezTo>
                  <a:cubicBezTo>
                    <a:pt x="698" y="1291"/>
                    <a:pt x="700" y="1272"/>
                    <a:pt x="700" y="1253"/>
                  </a:cubicBezTo>
                  <a:cubicBezTo>
                    <a:pt x="699" y="1247"/>
                    <a:pt x="702" y="1242"/>
                    <a:pt x="700" y="1237"/>
                  </a:cubicBezTo>
                  <a:cubicBezTo>
                    <a:pt x="699" y="1228"/>
                    <a:pt x="700" y="1219"/>
                    <a:pt x="700" y="1211"/>
                  </a:cubicBezTo>
                  <a:cubicBezTo>
                    <a:pt x="700" y="1197"/>
                    <a:pt x="699" y="1183"/>
                    <a:pt x="700" y="1169"/>
                  </a:cubicBezTo>
                  <a:cubicBezTo>
                    <a:pt x="700" y="1169"/>
                    <a:pt x="700" y="1168"/>
                    <a:pt x="700" y="1168"/>
                  </a:cubicBezTo>
                  <a:cubicBezTo>
                    <a:pt x="701" y="1167"/>
                    <a:pt x="701" y="1166"/>
                    <a:pt x="701" y="1166"/>
                  </a:cubicBezTo>
                  <a:cubicBezTo>
                    <a:pt x="701" y="1166"/>
                    <a:pt x="701" y="1166"/>
                    <a:pt x="701" y="1166"/>
                  </a:cubicBezTo>
                  <a:cubicBezTo>
                    <a:pt x="702" y="1165"/>
                    <a:pt x="702" y="1164"/>
                    <a:pt x="703" y="1163"/>
                  </a:cubicBezTo>
                  <a:cubicBezTo>
                    <a:pt x="703" y="1163"/>
                    <a:pt x="703" y="1163"/>
                    <a:pt x="703" y="1163"/>
                  </a:cubicBezTo>
                  <a:cubicBezTo>
                    <a:pt x="703" y="1162"/>
                    <a:pt x="703" y="1161"/>
                    <a:pt x="704" y="1161"/>
                  </a:cubicBezTo>
                  <a:cubicBezTo>
                    <a:pt x="704" y="1160"/>
                    <a:pt x="704" y="1159"/>
                    <a:pt x="705" y="1158"/>
                  </a:cubicBezTo>
                  <a:cubicBezTo>
                    <a:pt x="706" y="1158"/>
                    <a:pt x="706" y="1156"/>
                    <a:pt x="706" y="1156"/>
                  </a:cubicBezTo>
                  <a:cubicBezTo>
                    <a:pt x="707" y="1155"/>
                    <a:pt x="707" y="1154"/>
                    <a:pt x="707" y="1153"/>
                  </a:cubicBezTo>
                  <a:cubicBezTo>
                    <a:pt x="708" y="1153"/>
                    <a:pt x="708" y="1152"/>
                    <a:pt x="709" y="1151"/>
                  </a:cubicBezTo>
                  <a:cubicBezTo>
                    <a:pt x="709" y="1150"/>
                    <a:pt x="709" y="1149"/>
                    <a:pt x="710" y="1148"/>
                  </a:cubicBezTo>
                  <a:cubicBezTo>
                    <a:pt x="710" y="1148"/>
                    <a:pt x="710" y="1147"/>
                    <a:pt x="710" y="1147"/>
                  </a:cubicBezTo>
                  <a:cubicBezTo>
                    <a:pt x="711" y="1146"/>
                    <a:pt x="710" y="1145"/>
                    <a:pt x="711" y="1145"/>
                  </a:cubicBezTo>
                  <a:cubicBezTo>
                    <a:pt x="711" y="1145"/>
                    <a:pt x="711" y="1145"/>
                    <a:pt x="711" y="1145"/>
                  </a:cubicBezTo>
                  <a:cubicBezTo>
                    <a:pt x="712" y="1144"/>
                    <a:pt x="712" y="1143"/>
                    <a:pt x="712" y="1142"/>
                  </a:cubicBezTo>
                  <a:cubicBezTo>
                    <a:pt x="712" y="1142"/>
                    <a:pt x="712" y="1142"/>
                    <a:pt x="712" y="1142"/>
                  </a:cubicBezTo>
                  <a:cubicBezTo>
                    <a:pt x="713" y="1142"/>
                    <a:pt x="713" y="1141"/>
                    <a:pt x="714" y="1140"/>
                  </a:cubicBezTo>
                  <a:cubicBezTo>
                    <a:pt x="714" y="1139"/>
                    <a:pt x="714" y="1138"/>
                    <a:pt x="715" y="1137"/>
                  </a:cubicBezTo>
                  <a:cubicBezTo>
                    <a:pt x="716" y="1137"/>
                    <a:pt x="715" y="1136"/>
                    <a:pt x="716" y="1135"/>
                  </a:cubicBezTo>
                  <a:cubicBezTo>
                    <a:pt x="717" y="1134"/>
                    <a:pt x="716" y="1132"/>
                    <a:pt x="717" y="1131"/>
                  </a:cubicBezTo>
                  <a:cubicBezTo>
                    <a:pt x="717" y="1131"/>
                    <a:pt x="717" y="1131"/>
                    <a:pt x="717" y="1131"/>
                  </a:cubicBezTo>
                  <a:cubicBezTo>
                    <a:pt x="718" y="1131"/>
                    <a:pt x="718" y="1129"/>
                    <a:pt x="718" y="1129"/>
                  </a:cubicBezTo>
                  <a:cubicBezTo>
                    <a:pt x="719" y="1128"/>
                    <a:pt x="719" y="1127"/>
                    <a:pt x="720" y="1126"/>
                  </a:cubicBezTo>
                  <a:cubicBezTo>
                    <a:pt x="721" y="1125"/>
                    <a:pt x="720" y="1124"/>
                    <a:pt x="721" y="1123"/>
                  </a:cubicBezTo>
                  <a:cubicBezTo>
                    <a:pt x="721" y="1123"/>
                    <a:pt x="721" y="1123"/>
                    <a:pt x="721" y="1123"/>
                  </a:cubicBezTo>
                  <a:cubicBezTo>
                    <a:pt x="722" y="1122"/>
                    <a:pt x="722" y="1121"/>
                    <a:pt x="722" y="1120"/>
                  </a:cubicBezTo>
                  <a:cubicBezTo>
                    <a:pt x="723" y="1119"/>
                    <a:pt x="722" y="1117"/>
                    <a:pt x="723" y="1116"/>
                  </a:cubicBezTo>
                  <a:cubicBezTo>
                    <a:pt x="723" y="1116"/>
                    <a:pt x="723" y="1116"/>
                    <a:pt x="723" y="1116"/>
                  </a:cubicBezTo>
                  <a:cubicBezTo>
                    <a:pt x="724" y="1116"/>
                    <a:pt x="724" y="1115"/>
                    <a:pt x="724" y="1114"/>
                  </a:cubicBezTo>
                  <a:cubicBezTo>
                    <a:pt x="724" y="1113"/>
                    <a:pt x="724" y="1113"/>
                    <a:pt x="725" y="1113"/>
                  </a:cubicBezTo>
                  <a:cubicBezTo>
                    <a:pt x="725" y="1112"/>
                    <a:pt x="725" y="1111"/>
                    <a:pt x="726" y="1110"/>
                  </a:cubicBezTo>
                  <a:cubicBezTo>
                    <a:pt x="727" y="1109"/>
                    <a:pt x="726" y="1108"/>
                    <a:pt x="727" y="1107"/>
                  </a:cubicBezTo>
                  <a:cubicBezTo>
                    <a:pt x="727" y="1107"/>
                    <a:pt x="727" y="1107"/>
                    <a:pt x="727" y="1107"/>
                  </a:cubicBezTo>
                  <a:cubicBezTo>
                    <a:pt x="728" y="1106"/>
                    <a:pt x="728" y="1105"/>
                    <a:pt x="728" y="1104"/>
                  </a:cubicBezTo>
                  <a:cubicBezTo>
                    <a:pt x="728" y="1104"/>
                    <a:pt x="728" y="1103"/>
                    <a:pt x="728" y="1103"/>
                  </a:cubicBezTo>
                  <a:cubicBezTo>
                    <a:pt x="729" y="1102"/>
                    <a:pt x="729" y="1101"/>
                    <a:pt x="729" y="1100"/>
                  </a:cubicBezTo>
                  <a:cubicBezTo>
                    <a:pt x="729" y="1100"/>
                    <a:pt x="729" y="1100"/>
                    <a:pt x="730" y="1099"/>
                  </a:cubicBezTo>
                  <a:cubicBezTo>
                    <a:pt x="730" y="1099"/>
                    <a:pt x="730" y="1098"/>
                    <a:pt x="731" y="1097"/>
                  </a:cubicBezTo>
                  <a:cubicBezTo>
                    <a:pt x="732" y="1096"/>
                    <a:pt x="731" y="1094"/>
                    <a:pt x="732" y="1093"/>
                  </a:cubicBezTo>
                  <a:cubicBezTo>
                    <a:pt x="732" y="1093"/>
                    <a:pt x="732" y="1093"/>
                    <a:pt x="732" y="1093"/>
                  </a:cubicBezTo>
                  <a:cubicBezTo>
                    <a:pt x="733" y="1092"/>
                    <a:pt x="732" y="1090"/>
                    <a:pt x="733" y="1089"/>
                  </a:cubicBezTo>
                  <a:cubicBezTo>
                    <a:pt x="733" y="1089"/>
                    <a:pt x="733" y="1089"/>
                    <a:pt x="733" y="1089"/>
                  </a:cubicBezTo>
                  <a:cubicBezTo>
                    <a:pt x="734" y="1089"/>
                    <a:pt x="733" y="1087"/>
                    <a:pt x="734" y="1086"/>
                  </a:cubicBezTo>
                  <a:cubicBezTo>
                    <a:pt x="734" y="1086"/>
                    <a:pt x="734" y="1086"/>
                    <a:pt x="734" y="1086"/>
                  </a:cubicBezTo>
                  <a:cubicBezTo>
                    <a:pt x="736" y="1085"/>
                    <a:pt x="735" y="1083"/>
                    <a:pt x="736" y="1082"/>
                  </a:cubicBezTo>
                  <a:cubicBezTo>
                    <a:pt x="736" y="1082"/>
                    <a:pt x="736" y="1082"/>
                    <a:pt x="736" y="1082"/>
                  </a:cubicBezTo>
                  <a:cubicBezTo>
                    <a:pt x="736" y="1081"/>
                    <a:pt x="736" y="1080"/>
                    <a:pt x="737" y="1079"/>
                  </a:cubicBezTo>
                  <a:cubicBezTo>
                    <a:pt x="737" y="1079"/>
                    <a:pt x="737" y="1079"/>
                    <a:pt x="737" y="1078"/>
                  </a:cubicBezTo>
                  <a:cubicBezTo>
                    <a:pt x="738" y="1078"/>
                    <a:pt x="737" y="1077"/>
                    <a:pt x="738" y="1076"/>
                  </a:cubicBezTo>
                  <a:cubicBezTo>
                    <a:pt x="739" y="1075"/>
                    <a:pt x="738" y="1073"/>
                    <a:pt x="739" y="1072"/>
                  </a:cubicBezTo>
                  <a:cubicBezTo>
                    <a:pt x="739" y="1072"/>
                    <a:pt x="739" y="1072"/>
                    <a:pt x="739" y="1072"/>
                  </a:cubicBezTo>
                  <a:cubicBezTo>
                    <a:pt x="740" y="1072"/>
                    <a:pt x="740" y="1070"/>
                    <a:pt x="740" y="1070"/>
                  </a:cubicBezTo>
                  <a:cubicBezTo>
                    <a:pt x="740" y="1069"/>
                    <a:pt x="740" y="1069"/>
                    <a:pt x="741" y="1069"/>
                  </a:cubicBezTo>
                  <a:cubicBezTo>
                    <a:pt x="741" y="1068"/>
                    <a:pt x="741" y="1067"/>
                    <a:pt x="742" y="1066"/>
                  </a:cubicBezTo>
                  <a:cubicBezTo>
                    <a:pt x="743" y="1065"/>
                    <a:pt x="742" y="1064"/>
                    <a:pt x="743" y="1063"/>
                  </a:cubicBezTo>
                  <a:cubicBezTo>
                    <a:pt x="743" y="1063"/>
                    <a:pt x="743" y="1063"/>
                    <a:pt x="743" y="1063"/>
                  </a:cubicBezTo>
                  <a:cubicBezTo>
                    <a:pt x="744" y="1062"/>
                    <a:pt x="744" y="1061"/>
                    <a:pt x="744" y="1060"/>
                  </a:cubicBezTo>
                  <a:cubicBezTo>
                    <a:pt x="745" y="1059"/>
                    <a:pt x="745" y="1058"/>
                    <a:pt x="745" y="1058"/>
                  </a:cubicBezTo>
                  <a:cubicBezTo>
                    <a:pt x="747" y="1057"/>
                    <a:pt x="746" y="1055"/>
                    <a:pt x="747" y="1054"/>
                  </a:cubicBezTo>
                  <a:cubicBezTo>
                    <a:pt x="747" y="1054"/>
                    <a:pt x="747" y="1054"/>
                    <a:pt x="747" y="1054"/>
                  </a:cubicBezTo>
                  <a:cubicBezTo>
                    <a:pt x="747" y="1053"/>
                    <a:pt x="747" y="1052"/>
                    <a:pt x="748" y="1051"/>
                  </a:cubicBezTo>
                  <a:cubicBezTo>
                    <a:pt x="749" y="1051"/>
                    <a:pt x="748" y="1050"/>
                    <a:pt x="749" y="1049"/>
                  </a:cubicBezTo>
                  <a:cubicBezTo>
                    <a:pt x="749" y="1049"/>
                    <a:pt x="749" y="1049"/>
                    <a:pt x="749" y="1049"/>
                  </a:cubicBezTo>
                  <a:cubicBezTo>
                    <a:pt x="750" y="1048"/>
                    <a:pt x="751" y="1046"/>
                    <a:pt x="751" y="1045"/>
                  </a:cubicBezTo>
                  <a:cubicBezTo>
                    <a:pt x="752" y="1044"/>
                    <a:pt x="752" y="1043"/>
                    <a:pt x="752" y="1043"/>
                  </a:cubicBezTo>
                  <a:cubicBezTo>
                    <a:pt x="752" y="1045"/>
                    <a:pt x="751" y="1047"/>
                    <a:pt x="751" y="1049"/>
                  </a:cubicBezTo>
                  <a:cubicBezTo>
                    <a:pt x="751" y="1051"/>
                    <a:pt x="752" y="1053"/>
                    <a:pt x="750" y="1055"/>
                  </a:cubicBezTo>
                  <a:cubicBezTo>
                    <a:pt x="750" y="1055"/>
                    <a:pt x="750" y="1055"/>
                    <a:pt x="750" y="1055"/>
                  </a:cubicBezTo>
                  <a:cubicBezTo>
                    <a:pt x="749" y="1058"/>
                    <a:pt x="751" y="1062"/>
                    <a:pt x="749" y="1065"/>
                  </a:cubicBezTo>
                  <a:cubicBezTo>
                    <a:pt x="749" y="1066"/>
                    <a:pt x="749" y="1066"/>
                    <a:pt x="749" y="1066"/>
                  </a:cubicBezTo>
                  <a:cubicBezTo>
                    <a:pt x="748" y="1074"/>
                    <a:pt x="748" y="1082"/>
                    <a:pt x="749" y="1090"/>
                  </a:cubicBezTo>
                  <a:cubicBezTo>
                    <a:pt x="749" y="1090"/>
                    <a:pt x="749" y="1090"/>
                    <a:pt x="749" y="1090"/>
                  </a:cubicBezTo>
                  <a:cubicBezTo>
                    <a:pt x="751" y="1092"/>
                    <a:pt x="749" y="1095"/>
                    <a:pt x="750" y="1097"/>
                  </a:cubicBezTo>
                  <a:cubicBezTo>
                    <a:pt x="750" y="1097"/>
                    <a:pt x="750" y="1097"/>
                    <a:pt x="750" y="1097"/>
                  </a:cubicBezTo>
                  <a:cubicBezTo>
                    <a:pt x="751" y="1098"/>
                    <a:pt x="751" y="1099"/>
                    <a:pt x="752" y="1101"/>
                  </a:cubicBezTo>
                  <a:cubicBezTo>
                    <a:pt x="752" y="1101"/>
                    <a:pt x="752" y="1101"/>
                    <a:pt x="752" y="1101"/>
                  </a:cubicBezTo>
                  <a:cubicBezTo>
                    <a:pt x="752" y="1102"/>
                    <a:pt x="752" y="1103"/>
                    <a:pt x="753" y="1104"/>
                  </a:cubicBezTo>
                  <a:cubicBezTo>
                    <a:pt x="753" y="1104"/>
                    <a:pt x="753" y="1105"/>
                    <a:pt x="753" y="1105"/>
                  </a:cubicBezTo>
                  <a:cubicBezTo>
                    <a:pt x="753" y="1106"/>
                    <a:pt x="753" y="1107"/>
                    <a:pt x="754" y="1108"/>
                  </a:cubicBezTo>
                  <a:cubicBezTo>
                    <a:pt x="754" y="1108"/>
                    <a:pt x="754" y="1108"/>
                    <a:pt x="754" y="1108"/>
                  </a:cubicBezTo>
                  <a:cubicBezTo>
                    <a:pt x="755" y="1109"/>
                    <a:pt x="755" y="1110"/>
                    <a:pt x="755" y="1110"/>
                  </a:cubicBezTo>
                  <a:cubicBezTo>
                    <a:pt x="755" y="1110"/>
                    <a:pt x="755" y="1110"/>
                    <a:pt x="755" y="1110"/>
                  </a:cubicBezTo>
                  <a:cubicBezTo>
                    <a:pt x="756" y="1111"/>
                    <a:pt x="756" y="1112"/>
                    <a:pt x="757" y="1113"/>
                  </a:cubicBezTo>
                  <a:cubicBezTo>
                    <a:pt x="757" y="1113"/>
                    <a:pt x="757" y="1113"/>
                    <a:pt x="757" y="1113"/>
                  </a:cubicBezTo>
                  <a:cubicBezTo>
                    <a:pt x="757" y="1113"/>
                    <a:pt x="757" y="1115"/>
                    <a:pt x="758" y="1115"/>
                  </a:cubicBezTo>
                  <a:cubicBezTo>
                    <a:pt x="758" y="1115"/>
                    <a:pt x="758" y="1115"/>
                    <a:pt x="758" y="1115"/>
                  </a:cubicBezTo>
                  <a:cubicBezTo>
                    <a:pt x="759" y="1116"/>
                    <a:pt x="758" y="1117"/>
                    <a:pt x="759" y="1118"/>
                  </a:cubicBezTo>
                  <a:cubicBezTo>
                    <a:pt x="759" y="1118"/>
                    <a:pt x="759" y="1118"/>
                    <a:pt x="759" y="1118"/>
                  </a:cubicBezTo>
                  <a:cubicBezTo>
                    <a:pt x="760" y="1118"/>
                    <a:pt x="759" y="1120"/>
                    <a:pt x="760" y="1120"/>
                  </a:cubicBezTo>
                  <a:cubicBezTo>
                    <a:pt x="761" y="1121"/>
                    <a:pt x="761" y="1122"/>
                    <a:pt x="762" y="1123"/>
                  </a:cubicBezTo>
                  <a:cubicBezTo>
                    <a:pt x="762" y="1123"/>
                    <a:pt x="762" y="1124"/>
                    <a:pt x="763" y="1125"/>
                  </a:cubicBezTo>
                  <a:cubicBezTo>
                    <a:pt x="763" y="1126"/>
                    <a:pt x="763" y="1127"/>
                    <a:pt x="764" y="1127"/>
                  </a:cubicBezTo>
                  <a:cubicBezTo>
                    <a:pt x="764" y="1127"/>
                    <a:pt x="764" y="1127"/>
                    <a:pt x="764" y="1127"/>
                  </a:cubicBezTo>
                  <a:cubicBezTo>
                    <a:pt x="766" y="1134"/>
                    <a:pt x="763" y="1140"/>
                    <a:pt x="765" y="1146"/>
                  </a:cubicBezTo>
                  <a:cubicBezTo>
                    <a:pt x="765" y="1146"/>
                    <a:pt x="765" y="1147"/>
                    <a:pt x="765" y="1147"/>
                  </a:cubicBezTo>
                  <a:cubicBezTo>
                    <a:pt x="766" y="1148"/>
                    <a:pt x="765" y="1150"/>
                    <a:pt x="766" y="1151"/>
                  </a:cubicBezTo>
                  <a:cubicBezTo>
                    <a:pt x="767" y="1151"/>
                    <a:pt x="767" y="1151"/>
                    <a:pt x="766" y="1152"/>
                  </a:cubicBezTo>
                  <a:cubicBezTo>
                    <a:pt x="767" y="1153"/>
                    <a:pt x="767" y="1154"/>
                    <a:pt x="768" y="1155"/>
                  </a:cubicBezTo>
                  <a:cubicBezTo>
                    <a:pt x="768" y="1154"/>
                    <a:pt x="768" y="1154"/>
                    <a:pt x="768" y="1154"/>
                  </a:cubicBezTo>
                  <a:cubicBezTo>
                    <a:pt x="768" y="1155"/>
                    <a:pt x="768" y="1156"/>
                    <a:pt x="769" y="1157"/>
                  </a:cubicBezTo>
                  <a:cubicBezTo>
                    <a:pt x="770" y="1158"/>
                    <a:pt x="769" y="1159"/>
                    <a:pt x="770" y="1159"/>
                  </a:cubicBezTo>
                  <a:cubicBezTo>
                    <a:pt x="770" y="1159"/>
                    <a:pt x="770" y="1159"/>
                    <a:pt x="770" y="1159"/>
                  </a:cubicBezTo>
                  <a:cubicBezTo>
                    <a:pt x="770" y="1160"/>
                    <a:pt x="771" y="1160"/>
                    <a:pt x="771" y="1161"/>
                  </a:cubicBezTo>
                  <a:cubicBezTo>
                    <a:pt x="772" y="1161"/>
                    <a:pt x="772" y="1162"/>
                    <a:pt x="773" y="1162"/>
                  </a:cubicBezTo>
                  <a:cubicBezTo>
                    <a:pt x="773" y="1162"/>
                    <a:pt x="773" y="1162"/>
                    <a:pt x="773" y="1162"/>
                  </a:cubicBezTo>
                  <a:cubicBezTo>
                    <a:pt x="773" y="1163"/>
                    <a:pt x="774" y="1162"/>
                    <a:pt x="775" y="1163"/>
                  </a:cubicBezTo>
                  <a:cubicBezTo>
                    <a:pt x="775" y="1163"/>
                    <a:pt x="775" y="1163"/>
                    <a:pt x="775" y="1163"/>
                  </a:cubicBezTo>
                  <a:cubicBezTo>
                    <a:pt x="775" y="1164"/>
                    <a:pt x="776" y="1164"/>
                    <a:pt x="776" y="1164"/>
                  </a:cubicBezTo>
                  <a:cubicBezTo>
                    <a:pt x="776" y="1164"/>
                    <a:pt x="776" y="1164"/>
                    <a:pt x="776" y="1164"/>
                  </a:cubicBezTo>
                  <a:cubicBezTo>
                    <a:pt x="782" y="1165"/>
                    <a:pt x="782" y="1165"/>
                    <a:pt x="781" y="1158"/>
                  </a:cubicBezTo>
                  <a:cubicBezTo>
                    <a:pt x="781" y="1158"/>
                    <a:pt x="781" y="1158"/>
                    <a:pt x="781" y="1157"/>
                  </a:cubicBezTo>
                  <a:cubicBezTo>
                    <a:pt x="780" y="1156"/>
                    <a:pt x="781" y="1155"/>
                    <a:pt x="780" y="1155"/>
                  </a:cubicBezTo>
                  <a:cubicBezTo>
                    <a:pt x="780" y="1154"/>
                    <a:pt x="780" y="1154"/>
                    <a:pt x="780" y="1154"/>
                  </a:cubicBezTo>
                  <a:cubicBezTo>
                    <a:pt x="779" y="1153"/>
                    <a:pt x="779" y="1152"/>
                    <a:pt x="779" y="1151"/>
                  </a:cubicBezTo>
                  <a:cubicBezTo>
                    <a:pt x="778" y="1151"/>
                    <a:pt x="778" y="1150"/>
                    <a:pt x="779" y="1150"/>
                  </a:cubicBezTo>
                  <a:cubicBezTo>
                    <a:pt x="777" y="1148"/>
                    <a:pt x="779" y="1146"/>
                    <a:pt x="777" y="1145"/>
                  </a:cubicBezTo>
                  <a:cubicBezTo>
                    <a:pt x="777" y="1144"/>
                    <a:pt x="777" y="1144"/>
                    <a:pt x="777" y="1144"/>
                  </a:cubicBezTo>
                  <a:cubicBezTo>
                    <a:pt x="776" y="1139"/>
                    <a:pt x="778" y="1134"/>
                    <a:pt x="776" y="1129"/>
                  </a:cubicBezTo>
                  <a:cubicBezTo>
                    <a:pt x="776" y="1129"/>
                    <a:pt x="776" y="1129"/>
                    <a:pt x="776" y="1129"/>
                  </a:cubicBezTo>
                  <a:cubicBezTo>
                    <a:pt x="776" y="1128"/>
                    <a:pt x="776" y="1128"/>
                    <a:pt x="776" y="1127"/>
                  </a:cubicBezTo>
                  <a:cubicBezTo>
                    <a:pt x="776" y="1127"/>
                    <a:pt x="776" y="1127"/>
                    <a:pt x="776" y="1126"/>
                  </a:cubicBezTo>
                  <a:cubicBezTo>
                    <a:pt x="777" y="1125"/>
                    <a:pt x="777" y="1124"/>
                    <a:pt x="777" y="1124"/>
                  </a:cubicBezTo>
                  <a:cubicBezTo>
                    <a:pt x="777" y="1123"/>
                    <a:pt x="777" y="1123"/>
                    <a:pt x="777" y="1123"/>
                  </a:cubicBezTo>
                  <a:cubicBezTo>
                    <a:pt x="778" y="1122"/>
                    <a:pt x="777" y="1120"/>
                    <a:pt x="779" y="1119"/>
                  </a:cubicBezTo>
                  <a:cubicBezTo>
                    <a:pt x="779" y="1119"/>
                    <a:pt x="779" y="1119"/>
                    <a:pt x="779" y="1119"/>
                  </a:cubicBezTo>
                  <a:cubicBezTo>
                    <a:pt x="780" y="1118"/>
                    <a:pt x="779" y="1116"/>
                    <a:pt x="780" y="1115"/>
                  </a:cubicBezTo>
                  <a:cubicBezTo>
                    <a:pt x="780" y="1115"/>
                    <a:pt x="780" y="1114"/>
                    <a:pt x="780" y="1114"/>
                  </a:cubicBezTo>
                  <a:cubicBezTo>
                    <a:pt x="781" y="1113"/>
                    <a:pt x="780" y="1111"/>
                    <a:pt x="781" y="1110"/>
                  </a:cubicBezTo>
                  <a:cubicBezTo>
                    <a:pt x="781" y="1110"/>
                    <a:pt x="781" y="1110"/>
                    <a:pt x="781" y="1110"/>
                  </a:cubicBezTo>
                  <a:cubicBezTo>
                    <a:pt x="782" y="1109"/>
                    <a:pt x="781" y="1108"/>
                    <a:pt x="782" y="1106"/>
                  </a:cubicBezTo>
                  <a:cubicBezTo>
                    <a:pt x="782" y="1106"/>
                    <a:pt x="782" y="1106"/>
                    <a:pt x="782" y="1105"/>
                  </a:cubicBezTo>
                  <a:cubicBezTo>
                    <a:pt x="783" y="1104"/>
                    <a:pt x="782" y="1103"/>
                    <a:pt x="784" y="1102"/>
                  </a:cubicBezTo>
                  <a:cubicBezTo>
                    <a:pt x="783" y="1102"/>
                    <a:pt x="783" y="1102"/>
                    <a:pt x="783" y="1102"/>
                  </a:cubicBezTo>
                  <a:cubicBezTo>
                    <a:pt x="785" y="1101"/>
                    <a:pt x="784" y="1099"/>
                    <a:pt x="785" y="1098"/>
                  </a:cubicBezTo>
                  <a:cubicBezTo>
                    <a:pt x="785" y="1097"/>
                    <a:pt x="785" y="1097"/>
                    <a:pt x="785" y="1097"/>
                  </a:cubicBezTo>
                  <a:cubicBezTo>
                    <a:pt x="786" y="1096"/>
                    <a:pt x="785" y="1094"/>
                    <a:pt x="786" y="1093"/>
                  </a:cubicBezTo>
                  <a:cubicBezTo>
                    <a:pt x="786" y="1093"/>
                    <a:pt x="786" y="1092"/>
                    <a:pt x="786" y="1092"/>
                  </a:cubicBezTo>
                  <a:cubicBezTo>
                    <a:pt x="787" y="1091"/>
                    <a:pt x="786" y="1089"/>
                    <a:pt x="787" y="1088"/>
                  </a:cubicBezTo>
                  <a:cubicBezTo>
                    <a:pt x="787" y="1088"/>
                    <a:pt x="787" y="1087"/>
                    <a:pt x="787" y="1087"/>
                  </a:cubicBezTo>
                  <a:cubicBezTo>
                    <a:pt x="789" y="1086"/>
                    <a:pt x="787" y="1084"/>
                    <a:pt x="788" y="1082"/>
                  </a:cubicBezTo>
                  <a:cubicBezTo>
                    <a:pt x="788" y="1082"/>
                    <a:pt x="788" y="1082"/>
                    <a:pt x="788" y="1082"/>
                  </a:cubicBezTo>
                  <a:cubicBezTo>
                    <a:pt x="789" y="1081"/>
                    <a:pt x="789" y="1079"/>
                    <a:pt x="790" y="1078"/>
                  </a:cubicBezTo>
                  <a:cubicBezTo>
                    <a:pt x="789" y="1078"/>
                    <a:pt x="790" y="1078"/>
                    <a:pt x="790" y="1077"/>
                  </a:cubicBezTo>
                  <a:cubicBezTo>
                    <a:pt x="791" y="1076"/>
                    <a:pt x="790" y="1075"/>
                    <a:pt x="791" y="1074"/>
                  </a:cubicBezTo>
                  <a:cubicBezTo>
                    <a:pt x="791" y="1074"/>
                    <a:pt x="791" y="1074"/>
                    <a:pt x="791" y="1074"/>
                  </a:cubicBezTo>
                  <a:cubicBezTo>
                    <a:pt x="792" y="1072"/>
                    <a:pt x="791" y="1071"/>
                    <a:pt x="792" y="1070"/>
                  </a:cubicBezTo>
                  <a:cubicBezTo>
                    <a:pt x="792" y="1069"/>
                    <a:pt x="792" y="1069"/>
                    <a:pt x="792" y="1069"/>
                  </a:cubicBezTo>
                  <a:cubicBezTo>
                    <a:pt x="793" y="1067"/>
                    <a:pt x="792" y="1066"/>
                    <a:pt x="793" y="1065"/>
                  </a:cubicBezTo>
                  <a:cubicBezTo>
                    <a:pt x="793" y="1064"/>
                    <a:pt x="793" y="1064"/>
                    <a:pt x="793" y="1064"/>
                  </a:cubicBezTo>
                  <a:cubicBezTo>
                    <a:pt x="795" y="1060"/>
                    <a:pt x="793" y="1056"/>
                    <a:pt x="794" y="1052"/>
                  </a:cubicBezTo>
                  <a:cubicBezTo>
                    <a:pt x="794" y="1045"/>
                    <a:pt x="794" y="1038"/>
                    <a:pt x="794" y="1031"/>
                  </a:cubicBezTo>
                  <a:cubicBezTo>
                    <a:pt x="793" y="1024"/>
                    <a:pt x="795" y="1017"/>
                    <a:pt x="793" y="1010"/>
                  </a:cubicBezTo>
                  <a:cubicBezTo>
                    <a:pt x="793" y="1009"/>
                    <a:pt x="793" y="1008"/>
                    <a:pt x="793" y="1008"/>
                  </a:cubicBezTo>
                  <a:cubicBezTo>
                    <a:pt x="792" y="1006"/>
                    <a:pt x="793" y="1005"/>
                    <a:pt x="792" y="1004"/>
                  </a:cubicBezTo>
                  <a:cubicBezTo>
                    <a:pt x="792" y="1003"/>
                    <a:pt x="792" y="1003"/>
                    <a:pt x="792" y="1003"/>
                  </a:cubicBezTo>
                  <a:cubicBezTo>
                    <a:pt x="791" y="1002"/>
                    <a:pt x="792" y="1000"/>
                    <a:pt x="791" y="999"/>
                  </a:cubicBezTo>
                  <a:cubicBezTo>
                    <a:pt x="791" y="999"/>
                    <a:pt x="791" y="999"/>
                    <a:pt x="791" y="999"/>
                  </a:cubicBezTo>
                  <a:cubicBezTo>
                    <a:pt x="789" y="997"/>
                    <a:pt x="791" y="994"/>
                    <a:pt x="790" y="993"/>
                  </a:cubicBezTo>
                  <a:cubicBezTo>
                    <a:pt x="789" y="992"/>
                    <a:pt x="789" y="992"/>
                    <a:pt x="790" y="992"/>
                  </a:cubicBezTo>
                  <a:cubicBezTo>
                    <a:pt x="789" y="989"/>
                    <a:pt x="789" y="986"/>
                    <a:pt x="790" y="983"/>
                  </a:cubicBezTo>
                  <a:cubicBezTo>
                    <a:pt x="790" y="982"/>
                    <a:pt x="791" y="981"/>
                    <a:pt x="792" y="980"/>
                  </a:cubicBezTo>
                  <a:cubicBezTo>
                    <a:pt x="793" y="980"/>
                    <a:pt x="793" y="980"/>
                    <a:pt x="793" y="980"/>
                  </a:cubicBezTo>
                  <a:cubicBezTo>
                    <a:pt x="794" y="981"/>
                    <a:pt x="796" y="982"/>
                    <a:pt x="797" y="983"/>
                  </a:cubicBezTo>
                  <a:cubicBezTo>
                    <a:pt x="797" y="983"/>
                    <a:pt x="797" y="983"/>
                    <a:pt x="797" y="983"/>
                  </a:cubicBezTo>
                  <a:cubicBezTo>
                    <a:pt x="797" y="983"/>
                    <a:pt x="798" y="984"/>
                    <a:pt x="798" y="984"/>
                  </a:cubicBezTo>
                  <a:cubicBezTo>
                    <a:pt x="798" y="984"/>
                    <a:pt x="798" y="984"/>
                    <a:pt x="798" y="984"/>
                  </a:cubicBezTo>
                  <a:cubicBezTo>
                    <a:pt x="800" y="985"/>
                    <a:pt x="798" y="988"/>
                    <a:pt x="800" y="989"/>
                  </a:cubicBezTo>
                  <a:cubicBezTo>
                    <a:pt x="800" y="989"/>
                    <a:pt x="800" y="989"/>
                    <a:pt x="800" y="989"/>
                  </a:cubicBezTo>
                  <a:cubicBezTo>
                    <a:pt x="801" y="990"/>
                    <a:pt x="800" y="992"/>
                    <a:pt x="801" y="993"/>
                  </a:cubicBezTo>
                  <a:cubicBezTo>
                    <a:pt x="801" y="993"/>
                    <a:pt x="801" y="993"/>
                    <a:pt x="801" y="993"/>
                  </a:cubicBezTo>
                  <a:cubicBezTo>
                    <a:pt x="802" y="994"/>
                    <a:pt x="801" y="995"/>
                    <a:pt x="802" y="996"/>
                  </a:cubicBezTo>
                  <a:cubicBezTo>
                    <a:pt x="802" y="996"/>
                    <a:pt x="802" y="996"/>
                    <a:pt x="802" y="996"/>
                  </a:cubicBezTo>
                  <a:cubicBezTo>
                    <a:pt x="803" y="997"/>
                    <a:pt x="802" y="999"/>
                    <a:pt x="803" y="1000"/>
                  </a:cubicBezTo>
                  <a:cubicBezTo>
                    <a:pt x="803" y="1000"/>
                    <a:pt x="803" y="1001"/>
                    <a:pt x="803" y="1001"/>
                  </a:cubicBezTo>
                  <a:cubicBezTo>
                    <a:pt x="804" y="1002"/>
                    <a:pt x="803" y="1004"/>
                    <a:pt x="804" y="1005"/>
                  </a:cubicBezTo>
                  <a:cubicBezTo>
                    <a:pt x="804" y="1005"/>
                    <a:pt x="804" y="1005"/>
                    <a:pt x="804" y="1005"/>
                  </a:cubicBezTo>
                  <a:cubicBezTo>
                    <a:pt x="805" y="1005"/>
                    <a:pt x="805" y="1007"/>
                    <a:pt x="806" y="1007"/>
                  </a:cubicBezTo>
                  <a:cubicBezTo>
                    <a:pt x="806" y="1007"/>
                    <a:pt x="806" y="1007"/>
                    <a:pt x="806" y="1007"/>
                  </a:cubicBezTo>
                  <a:cubicBezTo>
                    <a:pt x="806" y="1008"/>
                    <a:pt x="806" y="1008"/>
                    <a:pt x="807" y="1009"/>
                  </a:cubicBezTo>
                  <a:cubicBezTo>
                    <a:pt x="807" y="1009"/>
                    <a:pt x="807" y="1009"/>
                    <a:pt x="807" y="1009"/>
                  </a:cubicBezTo>
                  <a:cubicBezTo>
                    <a:pt x="808" y="1010"/>
                    <a:pt x="808" y="1011"/>
                    <a:pt x="809" y="1012"/>
                  </a:cubicBezTo>
                  <a:cubicBezTo>
                    <a:pt x="809" y="1012"/>
                    <a:pt x="809" y="1012"/>
                    <a:pt x="809" y="1012"/>
                  </a:cubicBezTo>
                  <a:cubicBezTo>
                    <a:pt x="810" y="1013"/>
                    <a:pt x="810" y="1013"/>
                    <a:pt x="811" y="1013"/>
                  </a:cubicBezTo>
                  <a:cubicBezTo>
                    <a:pt x="811" y="1014"/>
                    <a:pt x="811" y="1014"/>
                    <a:pt x="812" y="1015"/>
                  </a:cubicBezTo>
                  <a:cubicBezTo>
                    <a:pt x="812" y="1015"/>
                    <a:pt x="813" y="1015"/>
                    <a:pt x="813" y="1016"/>
                  </a:cubicBezTo>
                  <a:cubicBezTo>
                    <a:pt x="813" y="1016"/>
                    <a:pt x="814" y="1017"/>
                    <a:pt x="814" y="1017"/>
                  </a:cubicBezTo>
                  <a:cubicBezTo>
                    <a:pt x="814" y="1017"/>
                    <a:pt x="814" y="1017"/>
                    <a:pt x="814" y="1017"/>
                  </a:cubicBezTo>
                  <a:cubicBezTo>
                    <a:pt x="815" y="1018"/>
                    <a:pt x="815" y="1018"/>
                    <a:pt x="815" y="1018"/>
                  </a:cubicBezTo>
                  <a:cubicBezTo>
                    <a:pt x="815" y="1018"/>
                    <a:pt x="815" y="1018"/>
                    <a:pt x="815" y="1018"/>
                  </a:cubicBezTo>
                  <a:cubicBezTo>
                    <a:pt x="816" y="1019"/>
                    <a:pt x="816" y="1019"/>
                    <a:pt x="817" y="1020"/>
                  </a:cubicBezTo>
                  <a:cubicBezTo>
                    <a:pt x="817" y="1020"/>
                    <a:pt x="817" y="1020"/>
                    <a:pt x="817" y="1020"/>
                  </a:cubicBezTo>
                  <a:cubicBezTo>
                    <a:pt x="818" y="1022"/>
                    <a:pt x="820" y="1023"/>
                    <a:pt x="821" y="1025"/>
                  </a:cubicBezTo>
                  <a:cubicBezTo>
                    <a:pt x="822" y="1025"/>
                    <a:pt x="822" y="1025"/>
                    <a:pt x="822" y="1025"/>
                  </a:cubicBezTo>
                  <a:cubicBezTo>
                    <a:pt x="822" y="1025"/>
                    <a:pt x="822" y="1025"/>
                    <a:pt x="823" y="1026"/>
                  </a:cubicBezTo>
                  <a:cubicBezTo>
                    <a:pt x="823" y="1026"/>
                    <a:pt x="824" y="1027"/>
                    <a:pt x="824" y="1027"/>
                  </a:cubicBezTo>
                  <a:cubicBezTo>
                    <a:pt x="824" y="1027"/>
                    <a:pt x="825" y="1028"/>
                    <a:pt x="825" y="1028"/>
                  </a:cubicBezTo>
                  <a:cubicBezTo>
                    <a:pt x="826" y="1029"/>
                    <a:pt x="826" y="1029"/>
                    <a:pt x="827" y="1029"/>
                  </a:cubicBezTo>
                  <a:cubicBezTo>
                    <a:pt x="827" y="1030"/>
                    <a:pt x="827" y="1030"/>
                    <a:pt x="828" y="1031"/>
                  </a:cubicBezTo>
                  <a:cubicBezTo>
                    <a:pt x="828" y="1030"/>
                    <a:pt x="828" y="1030"/>
                    <a:pt x="828" y="1030"/>
                  </a:cubicBezTo>
                  <a:cubicBezTo>
                    <a:pt x="829" y="1032"/>
                    <a:pt x="830" y="1032"/>
                    <a:pt x="831" y="1033"/>
                  </a:cubicBezTo>
                  <a:cubicBezTo>
                    <a:pt x="831" y="1033"/>
                    <a:pt x="831" y="1033"/>
                    <a:pt x="831" y="1033"/>
                  </a:cubicBezTo>
                  <a:cubicBezTo>
                    <a:pt x="832" y="1033"/>
                    <a:pt x="832" y="1034"/>
                    <a:pt x="833" y="1034"/>
                  </a:cubicBezTo>
                  <a:cubicBezTo>
                    <a:pt x="833" y="1034"/>
                    <a:pt x="833" y="1034"/>
                    <a:pt x="833" y="1034"/>
                  </a:cubicBezTo>
                  <a:cubicBezTo>
                    <a:pt x="833" y="1035"/>
                    <a:pt x="835" y="1035"/>
                    <a:pt x="835" y="1035"/>
                  </a:cubicBezTo>
                  <a:cubicBezTo>
                    <a:pt x="836" y="1035"/>
                    <a:pt x="836" y="1035"/>
                    <a:pt x="836" y="1035"/>
                  </a:cubicBezTo>
                  <a:cubicBezTo>
                    <a:pt x="836" y="1036"/>
                    <a:pt x="836" y="1036"/>
                    <a:pt x="836" y="1036"/>
                  </a:cubicBezTo>
                  <a:cubicBezTo>
                    <a:pt x="837" y="1036"/>
                    <a:pt x="838" y="1036"/>
                    <a:pt x="839" y="1037"/>
                  </a:cubicBezTo>
                  <a:cubicBezTo>
                    <a:pt x="839" y="1037"/>
                    <a:pt x="839" y="1037"/>
                    <a:pt x="839" y="1037"/>
                  </a:cubicBezTo>
                  <a:cubicBezTo>
                    <a:pt x="840" y="1038"/>
                    <a:pt x="841" y="1037"/>
                    <a:pt x="842" y="1038"/>
                  </a:cubicBezTo>
                  <a:cubicBezTo>
                    <a:pt x="842" y="1038"/>
                    <a:pt x="842" y="1038"/>
                    <a:pt x="842" y="1038"/>
                  </a:cubicBezTo>
                  <a:cubicBezTo>
                    <a:pt x="843" y="1039"/>
                    <a:pt x="845" y="1038"/>
                    <a:pt x="846" y="1039"/>
                  </a:cubicBezTo>
                  <a:cubicBezTo>
                    <a:pt x="846" y="1039"/>
                    <a:pt x="846" y="1039"/>
                    <a:pt x="846" y="1039"/>
                  </a:cubicBezTo>
                  <a:cubicBezTo>
                    <a:pt x="847" y="1040"/>
                    <a:pt x="849" y="1039"/>
                    <a:pt x="850" y="1040"/>
                  </a:cubicBezTo>
                  <a:cubicBezTo>
                    <a:pt x="850" y="1040"/>
                    <a:pt x="850" y="1040"/>
                    <a:pt x="850" y="1040"/>
                  </a:cubicBezTo>
                  <a:cubicBezTo>
                    <a:pt x="851" y="1042"/>
                    <a:pt x="853" y="1041"/>
                    <a:pt x="854" y="1042"/>
                  </a:cubicBezTo>
                  <a:cubicBezTo>
                    <a:pt x="854" y="1042"/>
                    <a:pt x="854" y="1042"/>
                    <a:pt x="854" y="1042"/>
                  </a:cubicBezTo>
                  <a:cubicBezTo>
                    <a:pt x="855" y="1042"/>
                    <a:pt x="855" y="1042"/>
                    <a:pt x="855" y="1042"/>
                  </a:cubicBezTo>
                  <a:cubicBezTo>
                    <a:pt x="856" y="1043"/>
                    <a:pt x="857" y="1042"/>
                    <a:pt x="859" y="1043"/>
                  </a:cubicBezTo>
                  <a:cubicBezTo>
                    <a:pt x="859" y="1043"/>
                    <a:pt x="859" y="1043"/>
                    <a:pt x="859" y="1043"/>
                  </a:cubicBezTo>
                  <a:cubicBezTo>
                    <a:pt x="860" y="1043"/>
                    <a:pt x="860" y="1043"/>
                    <a:pt x="860" y="1043"/>
                  </a:cubicBezTo>
                  <a:cubicBezTo>
                    <a:pt x="868" y="1044"/>
                    <a:pt x="877" y="1044"/>
                    <a:pt x="885" y="1043"/>
                  </a:cubicBezTo>
                  <a:cubicBezTo>
                    <a:pt x="886" y="1043"/>
                    <a:pt x="886" y="1043"/>
                    <a:pt x="886" y="1043"/>
                  </a:cubicBezTo>
                  <a:cubicBezTo>
                    <a:pt x="886" y="1043"/>
                    <a:pt x="886" y="1043"/>
                    <a:pt x="886" y="1043"/>
                  </a:cubicBezTo>
                  <a:cubicBezTo>
                    <a:pt x="889" y="1042"/>
                    <a:pt x="891" y="1042"/>
                    <a:pt x="894" y="1042"/>
                  </a:cubicBezTo>
                  <a:cubicBezTo>
                    <a:pt x="900" y="1042"/>
                    <a:pt x="906" y="1043"/>
                    <a:pt x="912" y="1042"/>
                  </a:cubicBezTo>
                  <a:cubicBezTo>
                    <a:pt x="915" y="1041"/>
                    <a:pt x="917" y="1041"/>
                    <a:pt x="920" y="1042"/>
                  </a:cubicBezTo>
                  <a:cubicBezTo>
                    <a:pt x="923" y="1043"/>
                    <a:pt x="927" y="1041"/>
                    <a:pt x="931" y="1043"/>
                  </a:cubicBezTo>
                  <a:cubicBezTo>
                    <a:pt x="932" y="1043"/>
                    <a:pt x="932" y="1043"/>
                    <a:pt x="932" y="1043"/>
                  </a:cubicBezTo>
                  <a:cubicBezTo>
                    <a:pt x="932" y="1043"/>
                    <a:pt x="932" y="1043"/>
                    <a:pt x="932" y="1043"/>
                  </a:cubicBezTo>
                  <a:cubicBezTo>
                    <a:pt x="934" y="1044"/>
                    <a:pt x="936" y="1043"/>
                    <a:pt x="938" y="1044"/>
                  </a:cubicBezTo>
                  <a:cubicBezTo>
                    <a:pt x="940" y="1046"/>
                    <a:pt x="942" y="1044"/>
                    <a:pt x="944" y="1045"/>
                  </a:cubicBezTo>
                  <a:cubicBezTo>
                    <a:pt x="944" y="1045"/>
                    <a:pt x="944" y="1045"/>
                    <a:pt x="944" y="1045"/>
                  </a:cubicBezTo>
                  <a:cubicBezTo>
                    <a:pt x="946" y="1047"/>
                    <a:pt x="948" y="1045"/>
                    <a:pt x="949" y="1047"/>
                  </a:cubicBezTo>
                  <a:cubicBezTo>
                    <a:pt x="949" y="1046"/>
                    <a:pt x="949" y="1046"/>
                    <a:pt x="949" y="1046"/>
                  </a:cubicBezTo>
                  <a:cubicBezTo>
                    <a:pt x="951" y="1048"/>
                    <a:pt x="953" y="1047"/>
                    <a:pt x="954" y="1048"/>
                  </a:cubicBezTo>
                  <a:cubicBezTo>
                    <a:pt x="955" y="1048"/>
                    <a:pt x="955" y="1048"/>
                    <a:pt x="955" y="1048"/>
                  </a:cubicBezTo>
                  <a:cubicBezTo>
                    <a:pt x="955" y="1048"/>
                    <a:pt x="955" y="1048"/>
                    <a:pt x="955" y="1048"/>
                  </a:cubicBezTo>
                  <a:cubicBezTo>
                    <a:pt x="957" y="1049"/>
                    <a:pt x="960" y="1048"/>
                    <a:pt x="961" y="1049"/>
                  </a:cubicBezTo>
                  <a:cubicBezTo>
                    <a:pt x="961" y="1049"/>
                    <a:pt x="961" y="1049"/>
                    <a:pt x="961" y="1049"/>
                  </a:cubicBezTo>
                  <a:cubicBezTo>
                    <a:pt x="963" y="1050"/>
                    <a:pt x="966" y="1049"/>
                    <a:pt x="968" y="1050"/>
                  </a:cubicBezTo>
                  <a:cubicBezTo>
                    <a:pt x="968" y="1050"/>
                    <a:pt x="968" y="1050"/>
                    <a:pt x="968" y="1050"/>
                  </a:cubicBezTo>
                  <a:cubicBezTo>
                    <a:pt x="969" y="1050"/>
                    <a:pt x="969" y="1050"/>
                    <a:pt x="969" y="1050"/>
                  </a:cubicBezTo>
                  <a:cubicBezTo>
                    <a:pt x="971" y="1052"/>
                    <a:pt x="974" y="1050"/>
                    <a:pt x="976" y="1051"/>
                  </a:cubicBezTo>
                  <a:cubicBezTo>
                    <a:pt x="977" y="1051"/>
                    <a:pt x="977" y="1051"/>
                    <a:pt x="977" y="1051"/>
                  </a:cubicBezTo>
                  <a:cubicBezTo>
                    <a:pt x="977" y="1051"/>
                    <a:pt x="977" y="1051"/>
                    <a:pt x="977" y="1051"/>
                  </a:cubicBezTo>
                  <a:cubicBezTo>
                    <a:pt x="979" y="1052"/>
                    <a:pt x="981" y="1052"/>
                    <a:pt x="982" y="1051"/>
                  </a:cubicBezTo>
                  <a:cubicBezTo>
                    <a:pt x="982" y="1051"/>
                    <a:pt x="982" y="1051"/>
                    <a:pt x="982" y="1051"/>
                  </a:cubicBezTo>
                  <a:cubicBezTo>
                    <a:pt x="983" y="1051"/>
                    <a:pt x="984" y="1051"/>
                    <a:pt x="985" y="1050"/>
                  </a:cubicBezTo>
                  <a:cubicBezTo>
                    <a:pt x="985" y="1050"/>
                    <a:pt x="985" y="1050"/>
                    <a:pt x="985" y="1050"/>
                  </a:cubicBezTo>
                  <a:cubicBezTo>
                    <a:pt x="985" y="1050"/>
                    <a:pt x="986" y="1049"/>
                    <a:pt x="986" y="1049"/>
                  </a:cubicBezTo>
                  <a:cubicBezTo>
                    <a:pt x="986" y="1049"/>
                    <a:pt x="986" y="1049"/>
                    <a:pt x="986" y="1049"/>
                  </a:cubicBezTo>
                  <a:cubicBezTo>
                    <a:pt x="987" y="1047"/>
                    <a:pt x="987" y="1046"/>
                    <a:pt x="986" y="1044"/>
                  </a:cubicBezTo>
                  <a:cubicBezTo>
                    <a:pt x="985" y="1043"/>
                    <a:pt x="985" y="1042"/>
                    <a:pt x="983" y="1042"/>
                  </a:cubicBezTo>
                  <a:cubicBezTo>
                    <a:pt x="984" y="1042"/>
                    <a:pt x="984" y="1042"/>
                    <a:pt x="984" y="1042"/>
                  </a:cubicBezTo>
                  <a:cubicBezTo>
                    <a:pt x="983" y="1041"/>
                    <a:pt x="982" y="1041"/>
                    <a:pt x="981" y="1041"/>
                  </a:cubicBezTo>
                  <a:cubicBezTo>
                    <a:pt x="980" y="1040"/>
                    <a:pt x="979" y="1040"/>
                    <a:pt x="979" y="1039"/>
                  </a:cubicBezTo>
                  <a:cubicBezTo>
                    <a:pt x="978" y="1039"/>
                    <a:pt x="977" y="1039"/>
                    <a:pt x="976" y="1038"/>
                  </a:cubicBezTo>
                  <a:cubicBezTo>
                    <a:pt x="976" y="1038"/>
                    <a:pt x="976" y="1038"/>
                    <a:pt x="976" y="1038"/>
                  </a:cubicBezTo>
                  <a:cubicBezTo>
                    <a:pt x="976" y="1038"/>
                    <a:pt x="975" y="1037"/>
                    <a:pt x="975" y="1037"/>
                  </a:cubicBezTo>
                  <a:cubicBezTo>
                    <a:pt x="975" y="1036"/>
                    <a:pt x="974" y="1036"/>
                    <a:pt x="974" y="1036"/>
                  </a:cubicBezTo>
                  <a:cubicBezTo>
                    <a:pt x="973" y="1035"/>
                    <a:pt x="973" y="1035"/>
                    <a:pt x="972" y="1034"/>
                  </a:cubicBezTo>
                  <a:cubicBezTo>
                    <a:pt x="972" y="1034"/>
                    <a:pt x="972" y="1034"/>
                    <a:pt x="972" y="1034"/>
                  </a:cubicBezTo>
                  <a:cubicBezTo>
                    <a:pt x="972" y="1034"/>
                    <a:pt x="971" y="1034"/>
                    <a:pt x="970" y="1033"/>
                  </a:cubicBezTo>
                  <a:cubicBezTo>
                    <a:pt x="970" y="1033"/>
                    <a:pt x="970" y="1033"/>
                    <a:pt x="970" y="1033"/>
                  </a:cubicBezTo>
                  <a:cubicBezTo>
                    <a:pt x="970" y="1033"/>
                    <a:pt x="969" y="1032"/>
                    <a:pt x="969" y="1032"/>
                  </a:cubicBezTo>
                  <a:cubicBezTo>
                    <a:pt x="969" y="1032"/>
                    <a:pt x="969" y="1032"/>
                    <a:pt x="969" y="1032"/>
                  </a:cubicBezTo>
                  <a:cubicBezTo>
                    <a:pt x="968" y="1031"/>
                    <a:pt x="967" y="1031"/>
                    <a:pt x="966" y="1031"/>
                  </a:cubicBezTo>
                  <a:cubicBezTo>
                    <a:pt x="966" y="1030"/>
                    <a:pt x="964" y="1030"/>
                    <a:pt x="964" y="1030"/>
                  </a:cubicBezTo>
                  <a:cubicBezTo>
                    <a:pt x="963" y="1030"/>
                    <a:pt x="963" y="1030"/>
                    <a:pt x="963" y="1029"/>
                  </a:cubicBezTo>
                  <a:cubicBezTo>
                    <a:pt x="962" y="1029"/>
                    <a:pt x="961" y="1029"/>
                    <a:pt x="960" y="1028"/>
                  </a:cubicBezTo>
                  <a:cubicBezTo>
                    <a:pt x="959" y="1027"/>
                    <a:pt x="957" y="1028"/>
                    <a:pt x="956" y="1027"/>
                  </a:cubicBezTo>
                  <a:cubicBezTo>
                    <a:pt x="956" y="1027"/>
                    <a:pt x="956" y="1027"/>
                    <a:pt x="955" y="1027"/>
                  </a:cubicBezTo>
                  <a:cubicBezTo>
                    <a:pt x="954" y="1026"/>
                    <a:pt x="953" y="1027"/>
                    <a:pt x="952" y="1026"/>
                  </a:cubicBezTo>
                  <a:cubicBezTo>
                    <a:pt x="952" y="1026"/>
                    <a:pt x="952" y="1026"/>
                    <a:pt x="952" y="1026"/>
                  </a:cubicBezTo>
                  <a:cubicBezTo>
                    <a:pt x="951" y="1025"/>
                    <a:pt x="949" y="1025"/>
                    <a:pt x="948" y="1025"/>
                  </a:cubicBezTo>
                  <a:cubicBezTo>
                    <a:pt x="947" y="1025"/>
                    <a:pt x="947" y="1025"/>
                    <a:pt x="947" y="1024"/>
                  </a:cubicBezTo>
                  <a:cubicBezTo>
                    <a:pt x="946" y="1024"/>
                    <a:pt x="945" y="1024"/>
                    <a:pt x="944" y="1023"/>
                  </a:cubicBezTo>
                  <a:cubicBezTo>
                    <a:pt x="944" y="1023"/>
                    <a:pt x="943" y="1023"/>
                    <a:pt x="943" y="1023"/>
                  </a:cubicBezTo>
                  <a:cubicBezTo>
                    <a:pt x="942" y="1023"/>
                    <a:pt x="941" y="1023"/>
                    <a:pt x="940" y="1022"/>
                  </a:cubicBezTo>
                  <a:cubicBezTo>
                    <a:pt x="940" y="1022"/>
                    <a:pt x="940" y="1022"/>
                    <a:pt x="939" y="1022"/>
                  </a:cubicBezTo>
                  <a:cubicBezTo>
                    <a:pt x="939" y="1021"/>
                    <a:pt x="938" y="1022"/>
                    <a:pt x="937" y="1021"/>
                  </a:cubicBezTo>
                  <a:cubicBezTo>
                    <a:pt x="937" y="1021"/>
                    <a:pt x="937" y="1021"/>
                    <a:pt x="937" y="1021"/>
                  </a:cubicBezTo>
                  <a:cubicBezTo>
                    <a:pt x="936" y="1020"/>
                    <a:pt x="935" y="1020"/>
                    <a:pt x="934" y="1020"/>
                  </a:cubicBezTo>
                  <a:cubicBezTo>
                    <a:pt x="934" y="1020"/>
                    <a:pt x="933" y="1020"/>
                    <a:pt x="933" y="1020"/>
                  </a:cubicBezTo>
                  <a:cubicBezTo>
                    <a:pt x="933" y="1019"/>
                    <a:pt x="931" y="1019"/>
                    <a:pt x="931" y="1018"/>
                  </a:cubicBezTo>
                  <a:cubicBezTo>
                    <a:pt x="930" y="1017"/>
                    <a:pt x="928" y="1018"/>
                    <a:pt x="927" y="1017"/>
                  </a:cubicBezTo>
                  <a:cubicBezTo>
                    <a:pt x="927" y="1017"/>
                    <a:pt x="927" y="1017"/>
                    <a:pt x="927" y="1017"/>
                  </a:cubicBezTo>
                  <a:cubicBezTo>
                    <a:pt x="926" y="1016"/>
                    <a:pt x="925" y="1016"/>
                    <a:pt x="924" y="1016"/>
                  </a:cubicBezTo>
                  <a:cubicBezTo>
                    <a:pt x="924" y="1016"/>
                    <a:pt x="924" y="1016"/>
                    <a:pt x="923" y="1016"/>
                  </a:cubicBezTo>
                  <a:cubicBezTo>
                    <a:pt x="923" y="1015"/>
                    <a:pt x="921" y="1015"/>
                    <a:pt x="921" y="1015"/>
                  </a:cubicBezTo>
                  <a:cubicBezTo>
                    <a:pt x="920" y="1015"/>
                    <a:pt x="920" y="1015"/>
                    <a:pt x="920" y="1015"/>
                  </a:cubicBezTo>
                  <a:cubicBezTo>
                    <a:pt x="919" y="1014"/>
                    <a:pt x="918" y="1014"/>
                    <a:pt x="917" y="1014"/>
                  </a:cubicBezTo>
                  <a:cubicBezTo>
                    <a:pt x="917" y="1014"/>
                    <a:pt x="916" y="1014"/>
                    <a:pt x="916" y="1013"/>
                  </a:cubicBezTo>
                  <a:cubicBezTo>
                    <a:pt x="915" y="1012"/>
                    <a:pt x="913" y="1013"/>
                    <a:pt x="912" y="1012"/>
                  </a:cubicBezTo>
                  <a:cubicBezTo>
                    <a:pt x="912" y="1012"/>
                    <a:pt x="912" y="1012"/>
                    <a:pt x="912" y="1012"/>
                  </a:cubicBezTo>
                  <a:cubicBezTo>
                    <a:pt x="911" y="1011"/>
                    <a:pt x="910" y="1012"/>
                    <a:pt x="909" y="1011"/>
                  </a:cubicBezTo>
                  <a:cubicBezTo>
                    <a:pt x="909" y="1011"/>
                    <a:pt x="909" y="1011"/>
                    <a:pt x="909" y="1011"/>
                  </a:cubicBezTo>
                  <a:cubicBezTo>
                    <a:pt x="908" y="1010"/>
                    <a:pt x="906" y="1011"/>
                    <a:pt x="905" y="1010"/>
                  </a:cubicBezTo>
                  <a:cubicBezTo>
                    <a:pt x="905" y="1010"/>
                    <a:pt x="905" y="1010"/>
                    <a:pt x="905" y="1010"/>
                  </a:cubicBezTo>
                  <a:cubicBezTo>
                    <a:pt x="904" y="1009"/>
                    <a:pt x="903" y="1009"/>
                    <a:pt x="902" y="1009"/>
                  </a:cubicBezTo>
                  <a:cubicBezTo>
                    <a:pt x="902" y="1009"/>
                    <a:pt x="902" y="1009"/>
                    <a:pt x="901" y="1008"/>
                  </a:cubicBezTo>
                  <a:cubicBezTo>
                    <a:pt x="901" y="1008"/>
                    <a:pt x="900" y="1008"/>
                    <a:pt x="899" y="1007"/>
                  </a:cubicBezTo>
                  <a:cubicBezTo>
                    <a:pt x="898" y="1007"/>
                    <a:pt x="897" y="1007"/>
                    <a:pt x="896" y="1006"/>
                  </a:cubicBezTo>
                  <a:cubicBezTo>
                    <a:pt x="896" y="1005"/>
                    <a:pt x="895" y="1006"/>
                    <a:pt x="894" y="1005"/>
                  </a:cubicBezTo>
                  <a:cubicBezTo>
                    <a:pt x="893" y="1004"/>
                    <a:pt x="892" y="1004"/>
                    <a:pt x="891" y="1004"/>
                  </a:cubicBezTo>
                  <a:cubicBezTo>
                    <a:pt x="891" y="1003"/>
                    <a:pt x="890" y="1003"/>
                    <a:pt x="889" y="1002"/>
                  </a:cubicBezTo>
                  <a:cubicBezTo>
                    <a:pt x="889" y="1002"/>
                    <a:pt x="889" y="1002"/>
                    <a:pt x="889" y="1002"/>
                  </a:cubicBezTo>
                  <a:cubicBezTo>
                    <a:pt x="889" y="1002"/>
                    <a:pt x="888" y="1002"/>
                    <a:pt x="888" y="1001"/>
                  </a:cubicBezTo>
                  <a:cubicBezTo>
                    <a:pt x="888" y="1001"/>
                    <a:pt x="888" y="1001"/>
                    <a:pt x="888" y="1001"/>
                  </a:cubicBezTo>
                  <a:cubicBezTo>
                    <a:pt x="887" y="1000"/>
                    <a:pt x="886" y="1001"/>
                    <a:pt x="885" y="1000"/>
                  </a:cubicBezTo>
                  <a:cubicBezTo>
                    <a:pt x="885" y="999"/>
                    <a:pt x="884" y="1000"/>
                    <a:pt x="883" y="999"/>
                  </a:cubicBezTo>
                  <a:cubicBezTo>
                    <a:pt x="883" y="999"/>
                    <a:pt x="883" y="999"/>
                    <a:pt x="883" y="999"/>
                  </a:cubicBezTo>
                  <a:cubicBezTo>
                    <a:pt x="882" y="998"/>
                    <a:pt x="882" y="998"/>
                    <a:pt x="882" y="998"/>
                  </a:cubicBezTo>
                  <a:cubicBezTo>
                    <a:pt x="882" y="998"/>
                    <a:pt x="882" y="998"/>
                    <a:pt x="882" y="998"/>
                  </a:cubicBezTo>
                  <a:cubicBezTo>
                    <a:pt x="881" y="997"/>
                    <a:pt x="880" y="997"/>
                    <a:pt x="879" y="996"/>
                  </a:cubicBezTo>
                  <a:cubicBezTo>
                    <a:pt x="879" y="996"/>
                    <a:pt x="879" y="996"/>
                    <a:pt x="879" y="996"/>
                  </a:cubicBezTo>
                  <a:cubicBezTo>
                    <a:pt x="879" y="996"/>
                    <a:pt x="878" y="995"/>
                    <a:pt x="878" y="995"/>
                  </a:cubicBezTo>
                  <a:cubicBezTo>
                    <a:pt x="878" y="995"/>
                    <a:pt x="878" y="995"/>
                    <a:pt x="878" y="995"/>
                  </a:cubicBezTo>
                  <a:cubicBezTo>
                    <a:pt x="877" y="994"/>
                    <a:pt x="876" y="995"/>
                    <a:pt x="876" y="994"/>
                  </a:cubicBezTo>
                  <a:cubicBezTo>
                    <a:pt x="876" y="994"/>
                    <a:pt x="876" y="994"/>
                    <a:pt x="876" y="994"/>
                  </a:cubicBezTo>
                  <a:cubicBezTo>
                    <a:pt x="875" y="993"/>
                    <a:pt x="875" y="993"/>
                    <a:pt x="874" y="993"/>
                  </a:cubicBezTo>
                  <a:cubicBezTo>
                    <a:pt x="874" y="993"/>
                    <a:pt x="874" y="993"/>
                    <a:pt x="874" y="993"/>
                  </a:cubicBezTo>
                  <a:cubicBezTo>
                    <a:pt x="874" y="992"/>
                    <a:pt x="872" y="992"/>
                    <a:pt x="872" y="991"/>
                  </a:cubicBezTo>
                  <a:cubicBezTo>
                    <a:pt x="871" y="992"/>
                    <a:pt x="871" y="992"/>
                    <a:pt x="871" y="991"/>
                  </a:cubicBezTo>
                  <a:cubicBezTo>
                    <a:pt x="870" y="991"/>
                    <a:pt x="869" y="991"/>
                    <a:pt x="868" y="990"/>
                  </a:cubicBezTo>
                  <a:cubicBezTo>
                    <a:pt x="867" y="989"/>
                    <a:pt x="866" y="990"/>
                    <a:pt x="866" y="989"/>
                  </a:cubicBezTo>
                  <a:cubicBezTo>
                    <a:pt x="865" y="988"/>
                    <a:pt x="864" y="988"/>
                    <a:pt x="863" y="988"/>
                  </a:cubicBezTo>
                  <a:cubicBezTo>
                    <a:pt x="863" y="987"/>
                    <a:pt x="861" y="987"/>
                    <a:pt x="861" y="986"/>
                  </a:cubicBezTo>
                  <a:cubicBezTo>
                    <a:pt x="860" y="986"/>
                    <a:pt x="860" y="986"/>
                    <a:pt x="859" y="985"/>
                  </a:cubicBezTo>
                  <a:cubicBezTo>
                    <a:pt x="858" y="984"/>
                    <a:pt x="857" y="985"/>
                    <a:pt x="856" y="984"/>
                  </a:cubicBezTo>
                  <a:cubicBezTo>
                    <a:pt x="855" y="984"/>
                    <a:pt x="855" y="984"/>
                    <a:pt x="855" y="984"/>
                  </a:cubicBezTo>
                  <a:cubicBezTo>
                    <a:pt x="853" y="983"/>
                    <a:pt x="851" y="984"/>
                    <a:pt x="850" y="983"/>
                  </a:cubicBezTo>
                  <a:cubicBezTo>
                    <a:pt x="849" y="982"/>
                    <a:pt x="848" y="982"/>
                    <a:pt x="847" y="982"/>
                  </a:cubicBezTo>
                  <a:cubicBezTo>
                    <a:pt x="847" y="981"/>
                    <a:pt x="846" y="981"/>
                    <a:pt x="845" y="980"/>
                  </a:cubicBezTo>
                  <a:cubicBezTo>
                    <a:pt x="844" y="980"/>
                    <a:pt x="844" y="979"/>
                    <a:pt x="844" y="979"/>
                  </a:cubicBezTo>
                  <a:cubicBezTo>
                    <a:pt x="843" y="979"/>
                    <a:pt x="843" y="978"/>
                    <a:pt x="842" y="978"/>
                  </a:cubicBezTo>
                  <a:cubicBezTo>
                    <a:pt x="842" y="978"/>
                    <a:pt x="842" y="978"/>
                    <a:pt x="842" y="978"/>
                  </a:cubicBezTo>
                  <a:cubicBezTo>
                    <a:pt x="842" y="977"/>
                    <a:pt x="841" y="977"/>
                    <a:pt x="840" y="977"/>
                  </a:cubicBezTo>
                  <a:cubicBezTo>
                    <a:pt x="840" y="977"/>
                    <a:pt x="840" y="977"/>
                    <a:pt x="840" y="977"/>
                  </a:cubicBezTo>
                  <a:cubicBezTo>
                    <a:pt x="840" y="976"/>
                    <a:pt x="839" y="976"/>
                    <a:pt x="839" y="975"/>
                  </a:cubicBezTo>
                  <a:cubicBezTo>
                    <a:pt x="839" y="976"/>
                    <a:pt x="839" y="976"/>
                    <a:pt x="839" y="976"/>
                  </a:cubicBezTo>
                  <a:cubicBezTo>
                    <a:pt x="838" y="975"/>
                    <a:pt x="837" y="975"/>
                    <a:pt x="836" y="974"/>
                  </a:cubicBezTo>
                  <a:cubicBezTo>
                    <a:pt x="836" y="974"/>
                    <a:pt x="836" y="974"/>
                    <a:pt x="836" y="974"/>
                  </a:cubicBezTo>
                  <a:cubicBezTo>
                    <a:pt x="836" y="973"/>
                    <a:pt x="834" y="974"/>
                    <a:pt x="833" y="973"/>
                  </a:cubicBezTo>
                  <a:cubicBezTo>
                    <a:pt x="833" y="973"/>
                    <a:pt x="833" y="973"/>
                    <a:pt x="833" y="973"/>
                  </a:cubicBezTo>
                  <a:cubicBezTo>
                    <a:pt x="832" y="972"/>
                    <a:pt x="831" y="972"/>
                    <a:pt x="830" y="972"/>
                  </a:cubicBezTo>
                  <a:cubicBezTo>
                    <a:pt x="830" y="972"/>
                    <a:pt x="830" y="972"/>
                    <a:pt x="830" y="972"/>
                  </a:cubicBezTo>
                  <a:cubicBezTo>
                    <a:pt x="830" y="971"/>
                    <a:pt x="829" y="971"/>
                    <a:pt x="829" y="971"/>
                  </a:cubicBezTo>
                  <a:cubicBezTo>
                    <a:pt x="829" y="971"/>
                    <a:pt x="829" y="971"/>
                    <a:pt x="829" y="971"/>
                  </a:cubicBezTo>
                  <a:cubicBezTo>
                    <a:pt x="828" y="970"/>
                    <a:pt x="827" y="970"/>
                    <a:pt x="827" y="969"/>
                  </a:cubicBezTo>
                  <a:cubicBezTo>
                    <a:pt x="826" y="969"/>
                    <a:pt x="826" y="969"/>
                    <a:pt x="826" y="969"/>
                  </a:cubicBezTo>
                  <a:cubicBezTo>
                    <a:pt x="826" y="969"/>
                    <a:pt x="826" y="968"/>
                    <a:pt x="825" y="968"/>
                  </a:cubicBezTo>
                  <a:cubicBezTo>
                    <a:pt x="825" y="968"/>
                    <a:pt x="824" y="967"/>
                    <a:pt x="824" y="967"/>
                  </a:cubicBezTo>
                  <a:cubicBezTo>
                    <a:pt x="824" y="967"/>
                    <a:pt x="824" y="967"/>
                    <a:pt x="824" y="967"/>
                  </a:cubicBezTo>
                  <a:cubicBezTo>
                    <a:pt x="823" y="966"/>
                    <a:pt x="822" y="966"/>
                    <a:pt x="822" y="966"/>
                  </a:cubicBezTo>
                  <a:cubicBezTo>
                    <a:pt x="821" y="965"/>
                    <a:pt x="820" y="965"/>
                    <a:pt x="819" y="964"/>
                  </a:cubicBezTo>
                  <a:cubicBezTo>
                    <a:pt x="818" y="964"/>
                    <a:pt x="817" y="964"/>
                    <a:pt x="817" y="963"/>
                  </a:cubicBezTo>
                  <a:cubicBezTo>
                    <a:pt x="817" y="963"/>
                    <a:pt x="817" y="963"/>
                    <a:pt x="817" y="963"/>
                  </a:cubicBezTo>
                  <a:cubicBezTo>
                    <a:pt x="816" y="963"/>
                    <a:pt x="816" y="962"/>
                    <a:pt x="815" y="962"/>
                  </a:cubicBezTo>
                  <a:cubicBezTo>
                    <a:pt x="815" y="962"/>
                    <a:pt x="815" y="962"/>
                    <a:pt x="815" y="962"/>
                  </a:cubicBezTo>
                  <a:cubicBezTo>
                    <a:pt x="815" y="961"/>
                    <a:pt x="814" y="961"/>
                    <a:pt x="813" y="961"/>
                  </a:cubicBezTo>
                  <a:cubicBezTo>
                    <a:pt x="812" y="960"/>
                    <a:pt x="811" y="960"/>
                    <a:pt x="810" y="960"/>
                  </a:cubicBezTo>
                  <a:cubicBezTo>
                    <a:pt x="810" y="959"/>
                    <a:pt x="810" y="959"/>
                    <a:pt x="809" y="958"/>
                  </a:cubicBezTo>
                  <a:cubicBezTo>
                    <a:pt x="809" y="958"/>
                    <a:pt x="808" y="957"/>
                    <a:pt x="808" y="957"/>
                  </a:cubicBezTo>
                  <a:cubicBezTo>
                    <a:pt x="808" y="957"/>
                    <a:pt x="807" y="956"/>
                    <a:pt x="807" y="956"/>
                  </a:cubicBezTo>
                  <a:cubicBezTo>
                    <a:pt x="806" y="955"/>
                    <a:pt x="806" y="955"/>
                    <a:pt x="805" y="955"/>
                  </a:cubicBezTo>
                  <a:cubicBezTo>
                    <a:pt x="805" y="954"/>
                    <a:pt x="805" y="954"/>
                    <a:pt x="804" y="953"/>
                  </a:cubicBezTo>
                  <a:cubicBezTo>
                    <a:pt x="804" y="953"/>
                    <a:pt x="804" y="952"/>
                    <a:pt x="803" y="951"/>
                  </a:cubicBezTo>
                  <a:cubicBezTo>
                    <a:pt x="802" y="950"/>
                    <a:pt x="802" y="948"/>
                    <a:pt x="803" y="947"/>
                  </a:cubicBezTo>
                  <a:cubicBezTo>
                    <a:pt x="804" y="947"/>
                    <a:pt x="804" y="945"/>
                    <a:pt x="804" y="945"/>
                  </a:cubicBezTo>
                  <a:cubicBezTo>
                    <a:pt x="804" y="945"/>
                    <a:pt x="804" y="945"/>
                    <a:pt x="804" y="945"/>
                  </a:cubicBezTo>
                  <a:cubicBezTo>
                    <a:pt x="810" y="944"/>
                    <a:pt x="816" y="944"/>
                    <a:pt x="822" y="945"/>
                  </a:cubicBezTo>
                  <a:cubicBezTo>
                    <a:pt x="823" y="946"/>
                    <a:pt x="824" y="945"/>
                    <a:pt x="825" y="946"/>
                  </a:cubicBezTo>
                  <a:cubicBezTo>
                    <a:pt x="825" y="946"/>
                    <a:pt x="825" y="946"/>
                    <a:pt x="825" y="946"/>
                  </a:cubicBezTo>
                  <a:cubicBezTo>
                    <a:pt x="827" y="947"/>
                    <a:pt x="829" y="946"/>
                    <a:pt x="830" y="947"/>
                  </a:cubicBezTo>
                  <a:cubicBezTo>
                    <a:pt x="831" y="947"/>
                    <a:pt x="831" y="947"/>
                    <a:pt x="831" y="947"/>
                  </a:cubicBezTo>
                  <a:cubicBezTo>
                    <a:pt x="831" y="947"/>
                    <a:pt x="831" y="947"/>
                    <a:pt x="831" y="947"/>
                  </a:cubicBezTo>
                  <a:cubicBezTo>
                    <a:pt x="833" y="948"/>
                    <a:pt x="835" y="947"/>
                    <a:pt x="836" y="948"/>
                  </a:cubicBezTo>
                  <a:cubicBezTo>
                    <a:pt x="837" y="948"/>
                    <a:pt x="837" y="948"/>
                    <a:pt x="837" y="948"/>
                  </a:cubicBezTo>
                  <a:cubicBezTo>
                    <a:pt x="838" y="948"/>
                    <a:pt x="838" y="948"/>
                    <a:pt x="838" y="948"/>
                  </a:cubicBezTo>
                  <a:cubicBezTo>
                    <a:pt x="839" y="949"/>
                    <a:pt x="840" y="949"/>
                    <a:pt x="841" y="948"/>
                  </a:cubicBezTo>
                  <a:cubicBezTo>
                    <a:pt x="842" y="948"/>
                    <a:pt x="842" y="948"/>
                    <a:pt x="842" y="948"/>
                  </a:cubicBezTo>
                  <a:cubicBezTo>
                    <a:pt x="842" y="948"/>
                    <a:pt x="842" y="948"/>
                    <a:pt x="842" y="948"/>
                  </a:cubicBezTo>
                  <a:cubicBezTo>
                    <a:pt x="846" y="947"/>
                    <a:pt x="851" y="948"/>
                    <a:pt x="855" y="948"/>
                  </a:cubicBezTo>
                  <a:cubicBezTo>
                    <a:pt x="864" y="947"/>
                    <a:pt x="873" y="949"/>
                    <a:pt x="882" y="947"/>
                  </a:cubicBezTo>
                  <a:cubicBezTo>
                    <a:pt x="882" y="947"/>
                    <a:pt x="882" y="947"/>
                    <a:pt x="882" y="947"/>
                  </a:cubicBezTo>
                  <a:cubicBezTo>
                    <a:pt x="883" y="947"/>
                    <a:pt x="883" y="947"/>
                    <a:pt x="883" y="947"/>
                  </a:cubicBezTo>
                  <a:cubicBezTo>
                    <a:pt x="894" y="946"/>
                    <a:pt x="905" y="946"/>
                    <a:pt x="916" y="947"/>
                  </a:cubicBezTo>
                  <a:cubicBezTo>
                    <a:pt x="917" y="947"/>
                    <a:pt x="918" y="947"/>
                    <a:pt x="919" y="947"/>
                  </a:cubicBezTo>
                  <a:cubicBezTo>
                    <a:pt x="924" y="946"/>
                    <a:pt x="929" y="948"/>
                    <a:pt x="933" y="946"/>
                  </a:cubicBezTo>
                  <a:cubicBezTo>
                    <a:pt x="934" y="946"/>
                    <a:pt x="934" y="946"/>
                    <a:pt x="934" y="946"/>
                  </a:cubicBezTo>
                  <a:cubicBezTo>
                    <a:pt x="934" y="946"/>
                    <a:pt x="934" y="946"/>
                    <a:pt x="934" y="946"/>
                  </a:cubicBezTo>
                  <a:cubicBezTo>
                    <a:pt x="937" y="944"/>
                    <a:pt x="940" y="946"/>
                    <a:pt x="943" y="945"/>
                  </a:cubicBezTo>
                  <a:cubicBezTo>
                    <a:pt x="944" y="945"/>
                    <a:pt x="944" y="945"/>
                    <a:pt x="944" y="945"/>
                  </a:cubicBezTo>
                  <a:cubicBezTo>
                    <a:pt x="944" y="945"/>
                    <a:pt x="944" y="945"/>
                    <a:pt x="944" y="945"/>
                  </a:cubicBezTo>
                  <a:cubicBezTo>
                    <a:pt x="947" y="943"/>
                    <a:pt x="950" y="945"/>
                    <a:pt x="953" y="943"/>
                  </a:cubicBezTo>
                  <a:cubicBezTo>
                    <a:pt x="953" y="943"/>
                    <a:pt x="953" y="943"/>
                    <a:pt x="953" y="943"/>
                  </a:cubicBezTo>
                  <a:cubicBezTo>
                    <a:pt x="954" y="943"/>
                    <a:pt x="954" y="943"/>
                    <a:pt x="954" y="943"/>
                  </a:cubicBezTo>
                  <a:cubicBezTo>
                    <a:pt x="957" y="942"/>
                    <a:pt x="961" y="944"/>
                    <a:pt x="964" y="942"/>
                  </a:cubicBezTo>
                  <a:cubicBezTo>
                    <a:pt x="964" y="942"/>
                    <a:pt x="964" y="942"/>
                    <a:pt x="964" y="942"/>
                  </a:cubicBezTo>
                  <a:cubicBezTo>
                    <a:pt x="965" y="942"/>
                    <a:pt x="965" y="942"/>
                    <a:pt x="965" y="942"/>
                  </a:cubicBezTo>
                  <a:cubicBezTo>
                    <a:pt x="968" y="941"/>
                    <a:pt x="972" y="943"/>
                    <a:pt x="975" y="941"/>
                  </a:cubicBezTo>
                  <a:cubicBezTo>
                    <a:pt x="975" y="941"/>
                    <a:pt x="975" y="941"/>
                    <a:pt x="975" y="941"/>
                  </a:cubicBezTo>
                  <a:cubicBezTo>
                    <a:pt x="976" y="941"/>
                    <a:pt x="976" y="941"/>
                    <a:pt x="976" y="941"/>
                  </a:cubicBezTo>
                  <a:cubicBezTo>
                    <a:pt x="978" y="940"/>
                    <a:pt x="980" y="941"/>
                    <a:pt x="982" y="940"/>
                  </a:cubicBezTo>
                  <a:cubicBezTo>
                    <a:pt x="982" y="940"/>
                    <a:pt x="982" y="940"/>
                    <a:pt x="982" y="940"/>
                  </a:cubicBezTo>
                  <a:cubicBezTo>
                    <a:pt x="984" y="939"/>
                    <a:pt x="986" y="940"/>
                    <a:pt x="987" y="939"/>
                  </a:cubicBezTo>
                  <a:cubicBezTo>
                    <a:pt x="988" y="938"/>
                    <a:pt x="988" y="938"/>
                    <a:pt x="988" y="938"/>
                  </a:cubicBezTo>
                  <a:cubicBezTo>
                    <a:pt x="988" y="938"/>
                    <a:pt x="988" y="938"/>
                    <a:pt x="988" y="938"/>
                  </a:cubicBezTo>
                  <a:cubicBezTo>
                    <a:pt x="990" y="937"/>
                    <a:pt x="992" y="939"/>
                    <a:pt x="993" y="937"/>
                  </a:cubicBezTo>
                  <a:cubicBezTo>
                    <a:pt x="993" y="937"/>
                    <a:pt x="993" y="937"/>
                    <a:pt x="993" y="937"/>
                  </a:cubicBezTo>
                  <a:cubicBezTo>
                    <a:pt x="995" y="936"/>
                    <a:pt x="997" y="937"/>
                    <a:pt x="998" y="936"/>
                  </a:cubicBezTo>
                  <a:cubicBezTo>
                    <a:pt x="999" y="936"/>
                    <a:pt x="999" y="936"/>
                    <a:pt x="999" y="936"/>
                  </a:cubicBezTo>
                  <a:cubicBezTo>
                    <a:pt x="999" y="936"/>
                    <a:pt x="999" y="936"/>
                    <a:pt x="999" y="936"/>
                  </a:cubicBezTo>
                  <a:cubicBezTo>
                    <a:pt x="1001" y="935"/>
                    <a:pt x="1003" y="936"/>
                    <a:pt x="1004" y="935"/>
                  </a:cubicBezTo>
                  <a:cubicBezTo>
                    <a:pt x="1005" y="935"/>
                    <a:pt x="1005" y="935"/>
                    <a:pt x="1005" y="935"/>
                  </a:cubicBezTo>
                  <a:cubicBezTo>
                    <a:pt x="1005" y="935"/>
                    <a:pt x="1005" y="935"/>
                    <a:pt x="1005" y="935"/>
                  </a:cubicBezTo>
                  <a:cubicBezTo>
                    <a:pt x="1008" y="933"/>
                    <a:pt x="1011" y="935"/>
                    <a:pt x="1013" y="934"/>
                  </a:cubicBezTo>
                  <a:cubicBezTo>
                    <a:pt x="1013" y="934"/>
                    <a:pt x="1013" y="934"/>
                    <a:pt x="1013" y="934"/>
                  </a:cubicBezTo>
                  <a:cubicBezTo>
                    <a:pt x="1014" y="934"/>
                    <a:pt x="1014" y="934"/>
                    <a:pt x="1014" y="934"/>
                  </a:cubicBezTo>
                  <a:cubicBezTo>
                    <a:pt x="1017" y="932"/>
                    <a:pt x="1020" y="934"/>
                    <a:pt x="1023" y="932"/>
                  </a:cubicBezTo>
                  <a:cubicBezTo>
                    <a:pt x="1025" y="931"/>
                    <a:pt x="1027" y="933"/>
                    <a:pt x="1029" y="931"/>
                  </a:cubicBezTo>
                  <a:cubicBezTo>
                    <a:pt x="1029" y="931"/>
                    <a:pt x="1029" y="931"/>
                    <a:pt x="1029" y="931"/>
                  </a:cubicBezTo>
                  <a:cubicBezTo>
                    <a:pt x="1030" y="930"/>
                    <a:pt x="1032" y="931"/>
                    <a:pt x="1034" y="930"/>
                  </a:cubicBezTo>
                  <a:cubicBezTo>
                    <a:pt x="1034" y="930"/>
                    <a:pt x="1034" y="930"/>
                    <a:pt x="1034" y="930"/>
                  </a:cubicBezTo>
                  <a:cubicBezTo>
                    <a:pt x="1035" y="929"/>
                    <a:pt x="1036" y="930"/>
                    <a:pt x="1037" y="929"/>
                  </a:cubicBezTo>
                  <a:cubicBezTo>
                    <a:pt x="1037" y="929"/>
                    <a:pt x="1037" y="929"/>
                    <a:pt x="1037" y="929"/>
                  </a:cubicBezTo>
                  <a:cubicBezTo>
                    <a:pt x="1038" y="928"/>
                    <a:pt x="1040" y="929"/>
                    <a:pt x="1041" y="928"/>
                  </a:cubicBezTo>
                  <a:cubicBezTo>
                    <a:pt x="1041" y="928"/>
                    <a:pt x="1041" y="928"/>
                    <a:pt x="1041" y="928"/>
                  </a:cubicBezTo>
                  <a:cubicBezTo>
                    <a:pt x="1042" y="926"/>
                    <a:pt x="1044" y="927"/>
                    <a:pt x="1045" y="926"/>
                  </a:cubicBezTo>
                  <a:cubicBezTo>
                    <a:pt x="1046" y="926"/>
                    <a:pt x="1047" y="926"/>
                    <a:pt x="1047" y="925"/>
                  </a:cubicBezTo>
                  <a:cubicBezTo>
                    <a:pt x="1047" y="925"/>
                    <a:pt x="1047" y="925"/>
                    <a:pt x="1047" y="925"/>
                  </a:cubicBezTo>
                  <a:cubicBezTo>
                    <a:pt x="1048" y="924"/>
                    <a:pt x="1050" y="925"/>
                    <a:pt x="1051" y="924"/>
                  </a:cubicBezTo>
                  <a:cubicBezTo>
                    <a:pt x="1052" y="923"/>
                    <a:pt x="1053" y="923"/>
                    <a:pt x="1053" y="923"/>
                  </a:cubicBezTo>
                  <a:cubicBezTo>
                    <a:pt x="1053" y="923"/>
                    <a:pt x="1053" y="923"/>
                    <a:pt x="1053" y="923"/>
                  </a:cubicBezTo>
                  <a:cubicBezTo>
                    <a:pt x="1054" y="922"/>
                    <a:pt x="1055" y="922"/>
                    <a:pt x="1056" y="921"/>
                  </a:cubicBezTo>
                  <a:cubicBezTo>
                    <a:pt x="1056" y="921"/>
                    <a:pt x="1056" y="921"/>
                    <a:pt x="1056" y="921"/>
                  </a:cubicBezTo>
                  <a:cubicBezTo>
                    <a:pt x="1057" y="921"/>
                    <a:pt x="1057" y="921"/>
                    <a:pt x="1057" y="921"/>
                  </a:cubicBezTo>
                  <a:cubicBezTo>
                    <a:pt x="1058" y="921"/>
                    <a:pt x="1059" y="921"/>
                    <a:pt x="1059" y="920"/>
                  </a:cubicBezTo>
                  <a:cubicBezTo>
                    <a:pt x="1060" y="920"/>
                    <a:pt x="1061" y="920"/>
                    <a:pt x="1062" y="919"/>
                  </a:cubicBezTo>
                  <a:cubicBezTo>
                    <a:pt x="1063" y="918"/>
                    <a:pt x="1064" y="918"/>
                    <a:pt x="1064" y="918"/>
                  </a:cubicBezTo>
                  <a:cubicBezTo>
                    <a:pt x="1065" y="917"/>
                    <a:pt x="1066" y="917"/>
                    <a:pt x="1067" y="916"/>
                  </a:cubicBezTo>
                  <a:cubicBezTo>
                    <a:pt x="1068" y="916"/>
                    <a:pt x="1069" y="916"/>
                    <a:pt x="1069" y="915"/>
                  </a:cubicBezTo>
                  <a:cubicBezTo>
                    <a:pt x="1069" y="915"/>
                    <a:pt x="1069" y="915"/>
                    <a:pt x="1069" y="915"/>
                  </a:cubicBezTo>
                  <a:cubicBezTo>
                    <a:pt x="1070" y="915"/>
                    <a:pt x="1070" y="915"/>
                    <a:pt x="1071" y="914"/>
                  </a:cubicBezTo>
                  <a:cubicBezTo>
                    <a:pt x="1071" y="914"/>
                    <a:pt x="1071" y="914"/>
                    <a:pt x="1071" y="914"/>
                  </a:cubicBezTo>
                  <a:cubicBezTo>
                    <a:pt x="1071" y="914"/>
                    <a:pt x="1071" y="914"/>
                    <a:pt x="1071" y="914"/>
                  </a:cubicBezTo>
                  <a:cubicBezTo>
                    <a:pt x="1072" y="914"/>
                    <a:pt x="1073" y="913"/>
                    <a:pt x="1073" y="913"/>
                  </a:cubicBezTo>
                  <a:cubicBezTo>
                    <a:pt x="1073" y="913"/>
                    <a:pt x="1073" y="913"/>
                    <a:pt x="1073" y="913"/>
                  </a:cubicBezTo>
                  <a:cubicBezTo>
                    <a:pt x="1074" y="912"/>
                    <a:pt x="1075" y="912"/>
                    <a:pt x="1076" y="912"/>
                  </a:cubicBezTo>
                  <a:cubicBezTo>
                    <a:pt x="1076" y="912"/>
                    <a:pt x="1076" y="912"/>
                    <a:pt x="1076" y="912"/>
                  </a:cubicBezTo>
                  <a:cubicBezTo>
                    <a:pt x="1076" y="911"/>
                    <a:pt x="1077" y="911"/>
                    <a:pt x="1078" y="910"/>
                  </a:cubicBezTo>
                  <a:cubicBezTo>
                    <a:pt x="1078" y="910"/>
                    <a:pt x="1078" y="910"/>
                    <a:pt x="1078" y="910"/>
                  </a:cubicBezTo>
                  <a:cubicBezTo>
                    <a:pt x="1079" y="910"/>
                    <a:pt x="1080" y="910"/>
                    <a:pt x="1080" y="909"/>
                  </a:cubicBezTo>
                  <a:cubicBezTo>
                    <a:pt x="1080" y="909"/>
                    <a:pt x="1080" y="909"/>
                    <a:pt x="1080" y="909"/>
                  </a:cubicBezTo>
                  <a:cubicBezTo>
                    <a:pt x="1081" y="908"/>
                    <a:pt x="1082" y="909"/>
                    <a:pt x="1083" y="908"/>
                  </a:cubicBezTo>
                  <a:cubicBezTo>
                    <a:pt x="1083" y="908"/>
                    <a:pt x="1083" y="908"/>
                    <a:pt x="1083" y="908"/>
                  </a:cubicBezTo>
                  <a:cubicBezTo>
                    <a:pt x="1084" y="907"/>
                    <a:pt x="1085" y="907"/>
                    <a:pt x="1085" y="907"/>
                  </a:cubicBezTo>
                  <a:cubicBezTo>
                    <a:pt x="1086" y="907"/>
                    <a:pt x="1086" y="906"/>
                    <a:pt x="1086" y="907"/>
                  </a:cubicBezTo>
                  <a:cubicBezTo>
                    <a:pt x="1087" y="906"/>
                    <a:pt x="1088" y="906"/>
                    <a:pt x="1089" y="905"/>
                  </a:cubicBezTo>
                  <a:cubicBezTo>
                    <a:pt x="1090" y="905"/>
                    <a:pt x="1091" y="905"/>
                    <a:pt x="1091" y="904"/>
                  </a:cubicBezTo>
                  <a:cubicBezTo>
                    <a:pt x="1091" y="904"/>
                    <a:pt x="1091" y="904"/>
                    <a:pt x="1091" y="904"/>
                  </a:cubicBezTo>
                  <a:cubicBezTo>
                    <a:pt x="1092" y="904"/>
                    <a:pt x="1093" y="904"/>
                    <a:pt x="1094" y="903"/>
                  </a:cubicBezTo>
                  <a:cubicBezTo>
                    <a:pt x="1094" y="903"/>
                    <a:pt x="1094" y="903"/>
                    <a:pt x="1094" y="903"/>
                  </a:cubicBezTo>
                  <a:cubicBezTo>
                    <a:pt x="1095" y="903"/>
                    <a:pt x="1095" y="903"/>
                    <a:pt x="1095" y="903"/>
                  </a:cubicBezTo>
                  <a:cubicBezTo>
                    <a:pt x="1096" y="902"/>
                    <a:pt x="1098" y="903"/>
                    <a:pt x="1099" y="902"/>
                  </a:cubicBezTo>
                  <a:cubicBezTo>
                    <a:pt x="1100" y="901"/>
                    <a:pt x="1101" y="900"/>
                    <a:pt x="1101" y="899"/>
                  </a:cubicBezTo>
                  <a:cubicBezTo>
                    <a:pt x="1102" y="898"/>
                    <a:pt x="1102" y="896"/>
                    <a:pt x="1101" y="894"/>
                  </a:cubicBezTo>
                  <a:cubicBezTo>
                    <a:pt x="1101" y="895"/>
                    <a:pt x="1101" y="895"/>
                    <a:pt x="1101" y="895"/>
                  </a:cubicBezTo>
                  <a:cubicBezTo>
                    <a:pt x="1101" y="894"/>
                    <a:pt x="1100" y="894"/>
                    <a:pt x="1100" y="893"/>
                  </a:cubicBezTo>
                  <a:cubicBezTo>
                    <a:pt x="1100" y="893"/>
                    <a:pt x="1100" y="893"/>
                    <a:pt x="1100" y="893"/>
                  </a:cubicBezTo>
                  <a:cubicBezTo>
                    <a:pt x="1099" y="892"/>
                    <a:pt x="1098" y="893"/>
                    <a:pt x="1098" y="892"/>
                  </a:cubicBezTo>
                  <a:cubicBezTo>
                    <a:pt x="1098" y="892"/>
                    <a:pt x="1098" y="892"/>
                    <a:pt x="1098" y="892"/>
                  </a:cubicBezTo>
                  <a:cubicBezTo>
                    <a:pt x="1097" y="891"/>
                    <a:pt x="1096" y="891"/>
                    <a:pt x="1095" y="892"/>
                  </a:cubicBezTo>
                  <a:cubicBezTo>
                    <a:pt x="1094" y="893"/>
                    <a:pt x="1092" y="892"/>
                    <a:pt x="1090" y="893"/>
                  </a:cubicBezTo>
                  <a:cubicBezTo>
                    <a:pt x="1090" y="893"/>
                    <a:pt x="1090" y="893"/>
                    <a:pt x="1089" y="893"/>
                  </a:cubicBezTo>
                  <a:cubicBezTo>
                    <a:pt x="1087" y="895"/>
                    <a:pt x="1085" y="893"/>
                    <a:pt x="1083" y="894"/>
                  </a:cubicBezTo>
                  <a:cubicBezTo>
                    <a:pt x="1081" y="896"/>
                    <a:pt x="1078" y="894"/>
                    <a:pt x="1076" y="896"/>
                  </a:cubicBezTo>
                  <a:cubicBezTo>
                    <a:pt x="1076" y="896"/>
                    <a:pt x="1076" y="896"/>
                    <a:pt x="1076" y="896"/>
                  </a:cubicBezTo>
                  <a:cubicBezTo>
                    <a:pt x="1073" y="897"/>
                    <a:pt x="1070" y="895"/>
                    <a:pt x="1067" y="897"/>
                  </a:cubicBezTo>
                  <a:cubicBezTo>
                    <a:pt x="1067" y="897"/>
                    <a:pt x="1067" y="897"/>
                    <a:pt x="1067" y="897"/>
                  </a:cubicBezTo>
                  <a:cubicBezTo>
                    <a:pt x="1063" y="899"/>
                    <a:pt x="1059" y="896"/>
                    <a:pt x="1056" y="898"/>
                  </a:cubicBezTo>
                  <a:cubicBezTo>
                    <a:pt x="1056" y="898"/>
                    <a:pt x="1055" y="898"/>
                    <a:pt x="1055" y="898"/>
                  </a:cubicBezTo>
                  <a:cubicBezTo>
                    <a:pt x="1050" y="900"/>
                    <a:pt x="1046" y="898"/>
                    <a:pt x="1041" y="899"/>
                  </a:cubicBezTo>
                  <a:cubicBezTo>
                    <a:pt x="1041" y="899"/>
                    <a:pt x="1041" y="899"/>
                    <a:pt x="1041" y="899"/>
                  </a:cubicBezTo>
                  <a:cubicBezTo>
                    <a:pt x="1037" y="901"/>
                    <a:pt x="1032" y="899"/>
                    <a:pt x="1028" y="901"/>
                  </a:cubicBezTo>
                  <a:cubicBezTo>
                    <a:pt x="1027" y="901"/>
                    <a:pt x="1027" y="901"/>
                    <a:pt x="1027" y="901"/>
                  </a:cubicBezTo>
                  <a:cubicBezTo>
                    <a:pt x="1022" y="902"/>
                    <a:pt x="1017" y="900"/>
                    <a:pt x="1013" y="902"/>
                  </a:cubicBezTo>
                  <a:cubicBezTo>
                    <a:pt x="1013" y="902"/>
                    <a:pt x="1012" y="902"/>
                    <a:pt x="1012" y="902"/>
                  </a:cubicBezTo>
                  <a:cubicBezTo>
                    <a:pt x="997" y="903"/>
                    <a:pt x="982" y="903"/>
                    <a:pt x="967" y="902"/>
                  </a:cubicBezTo>
                  <a:cubicBezTo>
                    <a:pt x="967" y="902"/>
                    <a:pt x="967" y="902"/>
                    <a:pt x="966" y="902"/>
                  </a:cubicBezTo>
                  <a:cubicBezTo>
                    <a:pt x="964" y="901"/>
                    <a:pt x="962" y="901"/>
                    <a:pt x="960" y="901"/>
                  </a:cubicBezTo>
                  <a:cubicBezTo>
                    <a:pt x="955" y="901"/>
                    <a:pt x="950" y="902"/>
                    <a:pt x="945" y="901"/>
                  </a:cubicBezTo>
                  <a:cubicBezTo>
                    <a:pt x="945" y="901"/>
                    <a:pt x="945" y="901"/>
                    <a:pt x="944" y="901"/>
                  </a:cubicBezTo>
                  <a:cubicBezTo>
                    <a:pt x="937" y="900"/>
                    <a:pt x="930" y="900"/>
                    <a:pt x="922" y="901"/>
                  </a:cubicBezTo>
                  <a:cubicBezTo>
                    <a:pt x="922" y="901"/>
                    <a:pt x="922" y="901"/>
                    <a:pt x="921" y="901"/>
                  </a:cubicBezTo>
                  <a:cubicBezTo>
                    <a:pt x="915" y="902"/>
                    <a:pt x="909" y="900"/>
                    <a:pt x="904" y="902"/>
                  </a:cubicBezTo>
                  <a:cubicBezTo>
                    <a:pt x="903" y="902"/>
                    <a:pt x="903" y="902"/>
                    <a:pt x="903" y="902"/>
                  </a:cubicBezTo>
                  <a:cubicBezTo>
                    <a:pt x="899" y="903"/>
                    <a:pt x="895" y="901"/>
                    <a:pt x="891" y="903"/>
                  </a:cubicBezTo>
                  <a:cubicBezTo>
                    <a:pt x="891" y="903"/>
                    <a:pt x="891" y="903"/>
                    <a:pt x="890" y="903"/>
                  </a:cubicBezTo>
                  <a:cubicBezTo>
                    <a:pt x="888" y="905"/>
                    <a:pt x="884" y="903"/>
                    <a:pt x="882" y="904"/>
                  </a:cubicBezTo>
                  <a:cubicBezTo>
                    <a:pt x="881" y="904"/>
                    <a:pt x="881" y="904"/>
                    <a:pt x="881" y="904"/>
                  </a:cubicBezTo>
                  <a:cubicBezTo>
                    <a:pt x="878" y="906"/>
                    <a:pt x="875" y="904"/>
                    <a:pt x="873" y="906"/>
                  </a:cubicBezTo>
                  <a:cubicBezTo>
                    <a:pt x="871" y="907"/>
                    <a:pt x="869" y="905"/>
                    <a:pt x="867" y="907"/>
                  </a:cubicBezTo>
                  <a:cubicBezTo>
                    <a:pt x="867" y="907"/>
                    <a:pt x="866" y="907"/>
                    <a:pt x="866" y="907"/>
                  </a:cubicBezTo>
                  <a:cubicBezTo>
                    <a:pt x="864" y="908"/>
                    <a:pt x="862" y="907"/>
                    <a:pt x="861" y="908"/>
                  </a:cubicBezTo>
                  <a:cubicBezTo>
                    <a:pt x="861" y="908"/>
                    <a:pt x="860" y="908"/>
                    <a:pt x="860" y="908"/>
                  </a:cubicBezTo>
                  <a:cubicBezTo>
                    <a:pt x="858" y="909"/>
                    <a:pt x="856" y="908"/>
                    <a:pt x="855" y="909"/>
                  </a:cubicBezTo>
                  <a:cubicBezTo>
                    <a:pt x="855" y="909"/>
                    <a:pt x="855" y="909"/>
                    <a:pt x="855" y="909"/>
                  </a:cubicBezTo>
                  <a:cubicBezTo>
                    <a:pt x="853" y="911"/>
                    <a:pt x="851" y="909"/>
                    <a:pt x="850" y="910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49" y="911"/>
                    <a:pt x="847" y="911"/>
                    <a:pt x="846" y="912"/>
                  </a:cubicBezTo>
                  <a:cubicBezTo>
                    <a:pt x="846" y="912"/>
                    <a:pt x="845" y="912"/>
                    <a:pt x="845" y="912"/>
                  </a:cubicBezTo>
                  <a:cubicBezTo>
                    <a:pt x="844" y="913"/>
                    <a:pt x="842" y="912"/>
                    <a:pt x="841" y="913"/>
                  </a:cubicBezTo>
                  <a:cubicBezTo>
                    <a:pt x="841" y="913"/>
                    <a:pt x="841" y="913"/>
                    <a:pt x="841" y="913"/>
                  </a:cubicBezTo>
                  <a:cubicBezTo>
                    <a:pt x="840" y="914"/>
                    <a:pt x="839" y="913"/>
                    <a:pt x="838" y="914"/>
                  </a:cubicBezTo>
                  <a:cubicBezTo>
                    <a:pt x="836" y="915"/>
                    <a:pt x="834" y="915"/>
                    <a:pt x="833" y="915"/>
                  </a:cubicBezTo>
                  <a:cubicBezTo>
                    <a:pt x="833" y="913"/>
                    <a:pt x="834" y="912"/>
                    <a:pt x="835" y="910"/>
                  </a:cubicBezTo>
                  <a:cubicBezTo>
                    <a:pt x="835" y="910"/>
                    <a:pt x="835" y="910"/>
                    <a:pt x="835" y="910"/>
                  </a:cubicBezTo>
                  <a:cubicBezTo>
                    <a:pt x="835" y="910"/>
                    <a:pt x="836" y="910"/>
                    <a:pt x="836" y="909"/>
                  </a:cubicBezTo>
                  <a:cubicBezTo>
                    <a:pt x="837" y="909"/>
                    <a:pt x="837" y="908"/>
                    <a:pt x="837" y="908"/>
                  </a:cubicBezTo>
                  <a:cubicBezTo>
                    <a:pt x="838" y="908"/>
                    <a:pt x="838" y="907"/>
                    <a:pt x="839" y="907"/>
                  </a:cubicBezTo>
                  <a:cubicBezTo>
                    <a:pt x="839" y="906"/>
                    <a:pt x="840" y="906"/>
                    <a:pt x="840" y="905"/>
                  </a:cubicBezTo>
                  <a:cubicBezTo>
                    <a:pt x="840" y="905"/>
                    <a:pt x="841" y="905"/>
                    <a:pt x="841" y="904"/>
                  </a:cubicBezTo>
                  <a:cubicBezTo>
                    <a:pt x="841" y="904"/>
                    <a:pt x="841" y="904"/>
                    <a:pt x="841" y="904"/>
                  </a:cubicBezTo>
                  <a:cubicBezTo>
                    <a:pt x="842" y="903"/>
                    <a:pt x="843" y="902"/>
                    <a:pt x="844" y="901"/>
                  </a:cubicBezTo>
                  <a:cubicBezTo>
                    <a:pt x="844" y="901"/>
                    <a:pt x="844" y="901"/>
                    <a:pt x="844" y="901"/>
                  </a:cubicBezTo>
                  <a:cubicBezTo>
                    <a:pt x="844" y="900"/>
                    <a:pt x="844" y="900"/>
                    <a:pt x="845" y="899"/>
                  </a:cubicBezTo>
                  <a:cubicBezTo>
                    <a:pt x="845" y="899"/>
                    <a:pt x="845" y="899"/>
                    <a:pt x="845" y="899"/>
                  </a:cubicBezTo>
                  <a:cubicBezTo>
                    <a:pt x="845" y="899"/>
                    <a:pt x="846" y="899"/>
                    <a:pt x="846" y="898"/>
                  </a:cubicBezTo>
                  <a:cubicBezTo>
                    <a:pt x="846" y="898"/>
                    <a:pt x="846" y="898"/>
                    <a:pt x="846" y="898"/>
                  </a:cubicBezTo>
                  <a:cubicBezTo>
                    <a:pt x="847" y="898"/>
                    <a:pt x="847" y="897"/>
                    <a:pt x="847" y="897"/>
                  </a:cubicBezTo>
                  <a:cubicBezTo>
                    <a:pt x="847" y="897"/>
                    <a:pt x="847" y="897"/>
                    <a:pt x="847" y="897"/>
                  </a:cubicBezTo>
                  <a:cubicBezTo>
                    <a:pt x="849" y="896"/>
                    <a:pt x="851" y="894"/>
                    <a:pt x="852" y="893"/>
                  </a:cubicBezTo>
                  <a:cubicBezTo>
                    <a:pt x="852" y="893"/>
                    <a:pt x="852" y="893"/>
                    <a:pt x="852" y="893"/>
                  </a:cubicBezTo>
                  <a:cubicBezTo>
                    <a:pt x="853" y="893"/>
                    <a:pt x="853" y="892"/>
                    <a:pt x="853" y="892"/>
                  </a:cubicBezTo>
                  <a:cubicBezTo>
                    <a:pt x="854" y="892"/>
                    <a:pt x="854" y="891"/>
                    <a:pt x="855" y="891"/>
                  </a:cubicBezTo>
                  <a:cubicBezTo>
                    <a:pt x="855" y="891"/>
                    <a:pt x="855" y="891"/>
                    <a:pt x="855" y="891"/>
                  </a:cubicBezTo>
                  <a:cubicBezTo>
                    <a:pt x="855" y="890"/>
                    <a:pt x="857" y="890"/>
                    <a:pt x="857" y="889"/>
                  </a:cubicBezTo>
                  <a:cubicBezTo>
                    <a:pt x="857" y="889"/>
                    <a:pt x="857" y="889"/>
                    <a:pt x="857" y="889"/>
                  </a:cubicBezTo>
                  <a:cubicBezTo>
                    <a:pt x="858" y="889"/>
                    <a:pt x="858" y="889"/>
                    <a:pt x="858" y="888"/>
                  </a:cubicBezTo>
                  <a:cubicBezTo>
                    <a:pt x="859" y="888"/>
                    <a:pt x="859" y="887"/>
                    <a:pt x="860" y="887"/>
                  </a:cubicBezTo>
                  <a:cubicBezTo>
                    <a:pt x="860" y="887"/>
                    <a:pt x="860" y="887"/>
                    <a:pt x="860" y="887"/>
                  </a:cubicBezTo>
                  <a:cubicBezTo>
                    <a:pt x="860" y="886"/>
                    <a:pt x="861" y="887"/>
                    <a:pt x="862" y="886"/>
                  </a:cubicBezTo>
                  <a:cubicBezTo>
                    <a:pt x="862" y="886"/>
                    <a:pt x="862" y="886"/>
                    <a:pt x="862" y="886"/>
                  </a:cubicBezTo>
                  <a:cubicBezTo>
                    <a:pt x="862" y="885"/>
                    <a:pt x="863" y="885"/>
                    <a:pt x="863" y="885"/>
                  </a:cubicBezTo>
                  <a:cubicBezTo>
                    <a:pt x="863" y="885"/>
                    <a:pt x="863" y="885"/>
                    <a:pt x="863" y="885"/>
                  </a:cubicBezTo>
                  <a:cubicBezTo>
                    <a:pt x="864" y="884"/>
                    <a:pt x="865" y="884"/>
                    <a:pt x="866" y="883"/>
                  </a:cubicBezTo>
                  <a:cubicBezTo>
                    <a:pt x="866" y="883"/>
                    <a:pt x="866" y="883"/>
                    <a:pt x="866" y="883"/>
                  </a:cubicBezTo>
                  <a:cubicBezTo>
                    <a:pt x="866" y="883"/>
                    <a:pt x="866" y="883"/>
                    <a:pt x="867" y="882"/>
                  </a:cubicBezTo>
                  <a:cubicBezTo>
                    <a:pt x="867" y="882"/>
                    <a:pt x="867" y="882"/>
                    <a:pt x="867" y="882"/>
                  </a:cubicBezTo>
                  <a:cubicBezTo>
                    <a:pt x="868" y="881"/>
                    <a:pt x="869" y="882"/>
                    <a:pt x="869" y="881"/>
                  </a:cubicBezTo>
                  <a:cubicBezTo>
                    <a:pt x="870" y="880"/>
                    <a:pt x="871" y="880"/>
                    <a:pt x="872" y="880"/>
                  </a:cubicBezTo>
                  <a:cubicBezTo>
                    <a:pt x="872" y="880"/>
                    <a:pt x="872" y="880"/>
                    <a:pt x="872" y="880"/>
                  </a:cubicBezTo>
                  <a:cubicBezTo>
                    <a:pt x="872" y="879"/>
                    <a:pt x="873" y="879"/>
                    <a:pt x="873" y="878"/>
                  </a:cubicBezTo>
                  <a:cubicBezTo>
                    <a:pt x="873" y="878"/>
                    <a:pt x="873" y="878"/>
                    <a:pt x="873" y="878"/>
                  </a:cubicBezTo>
                  <a:cubicBezTo>
                    <a:pt x="874" y="878"/>
                    <a:pt x="875" y="878"/>
                    <a:pt x="875" y="877"/>
                  </a:cubicBezTo>
                  <a:cubicBezTo>
                    <a:pt x="876" y="877"/>
                    <a:pt x="877" y="877"/>
                    <a:pt x="878" y="876"/>
                  </a:cubicBezTo>
                  <a:cubicBezTo>
                    <a:pt x="878" y="876"/>
                    <a:pt x="878" y="876"/>
                    <a:pt x="878" y="876"/>
                  </a:cubicBezTo>
                  <a:cubicBezTo>
                    <a:pt x="878" y="876"/>
                    <a:pt x="879" y="875"/>
                    <a:pt x="879" y="875"/>
                  </a:cubicBezTo>
                  <a:cubicBezTo>
                    <a:pt x="879" y="875"/>
                    <a:pt x="879" y="875"/>
                    <a:pt x="879" y="875"/>
                  </a:cubicBezTo>
                  <a:cubicBezTo>
                    <a:pt x="880" y="874"/>
                    <a:pt x="881" y="874"/>
                    <a:pt x="882" y="873"/>
                  </a:cubicBezTo>
                  <a:cubicBezTo>
                    <a:pt x="882" y="873"/>
                    <a:pt x="884" y="873"/>
                    <a:pt x="884" y="872"/>
                  </a:cubicBezTo>
                  <a:cubicBezTo>
                    <a:pt x="884" y="872"/>
                    <a:pt x="884" y="872"/>
                    <a:pt x="884" y="872"/>
                  </a:cubicBezTo>
                  <a:cubicBezTo>
                    <a:pt x="885" y="872"/>
                    <a:pt x="885" y="872"/>
                    <a:pt x="885" y="871"/>
                  </a:cubicBezTo>
                  <a:cubicBezTo>
                    <a:pt x="885" y="871"/>
                    <a:pt x="885" y="871"/>
                    <a:pt x="885" y="871"/>
                  </a:cubicBezTo>
                  <a:cubicBezTo>
                    <a:pt x="886" y="870"/>
                    <a:pt x="887" y="871"/>
                    <a:pt x="888" y="870"/>
                  </a:cubicBezTo>
                  <a:cubicBezTo>
                    <a:pt x="888" y="869"/>
                    <a:pt x="890" y="869"/>
                    <a:pt x="890" y="868"/>
                  </a:cubicBezTo>
                  <a:cubicBezTo>
                    <a:pt x="890" y="869"/>
                    <a:pt x="890" y="869"/>
                    <a:pt x="890" y="869"/>
                  </a:cubicBezTo>
                  <a:cubicBezTo>
                    <a:pt x="891" y="868"/>
                    <a:pt x="891" y="868"/>
                    <a:pt x="892" y="867"/>
                  </a:cubicBezTo>
                  <a:cubicBezTo>
                    <a:pt x="892" y="867"/>
                    <a:pt x="892" y="867"/>
                    <a:pt x="892" y="867"/>
                  </a:cubicBezTo>
                  <a:cubicBezTo>
                    <a:pt x="892" y="867"/>
                    <a:pt x="893" y="867"/>
                    <a:pt x="894" y="866"/>
                  </a:cubicBezTo>
                  <a:cubicBezTo>
                    <a:pt x="895" y="866"/>
                    <a:pt x="896" y="866"/>
                    <a:pt x="896" y="865"/>
                  </a:cubicBezTo>
                  <a:cubicBezTo>
                    <a:pt x="896" y="865"/>
                    <a:pt x="896" y="865"/>
                    <a:pt x="896" y="865"/>
                  </a:cubicBezTo>
                  <a:cubicBezTo>
                    <a:pt x="897" y="865"/>
                    <a:pt x="897" y="864"/>
                    <a:pt x="898" y="864"/>
                  </a:cubicBezTo>
                  <a:cubicBezTo>
                    <a:pt x="898" y="864"/>
                    <a:pt x="898" y="864"/>
                    <a:pt x="898" y="864"/>
                  </a:cubicBezTo>
                  <a:cubicBezTo>
                    <a:pt x="898" y="863"/>
                    <a:pt x="899" y="863"/>
                    <a:pt x="900" y="862"/>
                  </a:cubicBezTo>
                  <a:cubicBezTo>
                    <a:pt x="900" y="863"/>
                    <a:pt x="900" y="863"/>
                    <a:pt x="900" y="863"/>
                  </a:cubicBezTo>
                  <a:cubicBezTo>
                    <a:pt x="901" y="862"/>
                    <a:pt x="902" y="862"/>
                    <a:pt x="902" y="861"/>
                  </a:cubicBezTo>
                  <a:cubicBezTo>
                    <a:pt x="903" y="861"/>
                    <a:pt x="904" y="861"/>
                    <a:pt x="905" y="860"/>
                  </a:cubicBezTo>
                  <a:cubicBezTo>
                    <a:pt x="905" y="860"/>
                    <a:pt x="905" y="860"/>
                    <a:pt x="905" y="860"/>
                  </a:cubicBezTo>
                  <a:cubicBezTo>
                    <a:pt x="905" y="860"/>
                    <a:pt x="906" y="859"/>
                    <a:pt x="906" y="859"/>
                  </a:cubicBezTo>
                  <a:cubicBezTo>
                    <a:pt x="906" y="859"/>
                    <a:pt x="907" y="859"/>
                    <a:pt x="907" y="859"/>
                  </a:cubicBezTo>
                  <a:cubicBezTo>
                    <a:pt x="908" y="859"/>
                    <a:pt x="908" y="858"/>
                    <a:pt x="909" y="858"/>
                  </a:cubicBezTo>
                  <a:cubicBezTo>
                    <a:pt x="909" y="858"/>
                    <a:pt x="909" y="858"/>
                    <a:pt x="909" y="858"/>
                  </a:cubicBezTo>
                  <a:cubicBezTo>
                    <a:pt x="909" y="857"/>
                    <a:pt x="910" y="857"/>
                    <a:pt x="911" y="856"/>
                  </a:cubicBezTo>
                  <a:cubicBezTo>
                    <a:pt x="911" y="856"/>
                    <a:pt x="911" y="856"/>
                    <a:pt x="911" y="856"/>
                  </a:cubicBezTo>
                  <a:cubicBezTo>
                    <a:pt x="912" y="856"/>
                    <a:pt x="913" y="856"/>
                    <a:pt x="914" y="855"/>
                  </a:cubicBezTo>
                  <a:cubicBezTo>
                    <a:pt x="914" y="855"/>
                    <a:pt x="914" y="855"/>
                    <a:pt x="914" y="855"/>
                  </a:cubicBezTo>
                  <a:cubicBezTo>
                    <a:pt x="914" y="854"/>
                    <a:pt x="915" y="855"/>
                    <a:pt x="916" y="854"/>
                  </a:cubicBezTo>
                  <a:cubicBezTo>
                    <a:pt x="916" y="854"/>
                    <a:pt x="916" y="854"/>
                    <a:pt x="916" y="854"/>
                  </a:cubicBezTo>
                  <a:cubicBezTo>
                    <a:pt x="917" y="853"/>
                    <a:pt x="918" y="853"/>
                    <a:pt x="918" y="853"/>
                  </a:cubicBezTo>
                  <a:cubicBezTo>
                    <a:pt x="919" y="853"/>
                    <a:pt x="919" y="853"/>
                    <a:pt x="919" y="853"/>
                  </a:cubicBezTo>
                  <a:cubicBezTo>
                    <a:pt x="919" y="853"/>
                    <a:pt x="919" y="853"/>
                    <a:pt x="919" y="853"/>
                  </a:cubicBezTo>
                  <a:cubicBezTo>
                    <a:pt x="920" y="852"/>
                    <a:pt x="921" y="852"/>
                    <a:pt x="922" y="851"/>
                  </a:cubicBezTo>
                  <a:cubicBezTo>
                    <a:pt x="923" y="851"/>
                    <a:pt x="924" y="851"/>
                    <a:pt x="925" y="850"/>
                  </a:cubicBezTo>
                  <a:cubicBezTo>
                    <a:pt x="925" y="850"/>
                    <a:pt x="926" y="850"/>
                    <a:pt x="927" y="849"/>
                  </a:cubicBezTo>
                  <a:cubicBezTo>
                    <a:pt x="927" y="849"/>
                    <a:pt x="927" y="849"/>
                    <a:pt x="927" y="849"/>
                  </a:cubicBezTo>
                  <a:cubicBezTo>
                    <a:pt x="928" y="848"/>
                    <a:pt x="930" y="849"/>
                    <a:pt x="931" y="848"/>
                  </a:cubicBezTo>
                  <a:cubicBezTo>
                    <a:pt x="931" y="847"/>
                    <a:pt x="933" y="847"/>
                    <a:pt x="933" y="846"/>
                  </a:cubicBezTo>
                  <a:cubicBezTo>
                    <a:pt x="934" y="846"/>
                    <a:pt x="935" y="846"/>
                    <a:pt x="936" y="845"/>
                  </a:cubicBezTo>
                  <a:cubicBezTo>
                    <a:pt x="936" y="845"/>
                    <a:pt x="936" y="845"/>
                    <a:pt x="936" y="845"/>
                  </a:cubicBezTo>
                  <a:cubicBezTo>
                    <a:pt x="936" y="845"/>
                    <a:pt x="936" y="845"/>
                    <a:pt x="936" y="845"/>
                  </a:cubicBezTo>
                  <a:cubicBezTo>
                    <a:pt x="937" y="845"/>
                    <a:pt x="939" y="845"/>
                    <a:pt x="939" y="844"/>
                  </a:cubicBezTo>
                  <a:cubicBezTo>
                    <a:pt x="940" y="843"/>
                    <a:pt x="941" y="844"/>
                    <a:pt x="942" y="843"/>
                  </a:cubicBezTo>
                  <a:cubicBezTo>
                    <a:pt x="942" y="843"/>
                    <a:pt x="942" y="843"/>
                    <a:pt x="942" y="843"/>
                  </a:cubicBezTo>
                  <a:cubicBezTo>
                    <a:pt x="943" y="843"/>
                    <a:pt x="943" y="843"/>
                    <a:pt x="943" y="843"/>
                  </a:cubicBezTo>
                  <a:cubicBezTo>
                    <a:pt x="944" y="842"/>
                    <a:pt x="945" y="842"/>
                    <a:pt x="945" y="842"/>
                  </a:cubicBezTo>
                  <a:cubicBezTo>
                    <a:pt x="946" y="841"/>
                    <a:pt x="947" y="841"/>
                    <a:pt x="948" y="840"/>
                  </a:cubicBezTo>
                  <a:cubicBezTo>
                    <a:pt x="948" y="840"/>
                    <a:pt x="948" y="840"/>
                    <a:pt x="948" y="840"/>
                  </a:cubicBezTo>
                  <a:cubicBezTo>
                    <a:pt x="949" y="840"/>
                    <a:pt x="949" y="840"/>
                    <a:pt x="949" y="840"/>
                  </a:cubicBezTo>
                  <a:cubicBezTo>
                    <a:pt x="950" y="840"/>
                    <a:pt x="951" y="840"/>
                    <a:pt x="952" y="839"/>
                  </a:cubicBezTo>
                  <a:cubicBezTo>
                    <a:pt x="952" y="839"/>
                    <a:pt x="952" y="839"/>
                    <a:pt x="952" y="839"/>
                  </a:cubicBezTo>
                  <a:cubicBezTo>
                    <a:pt x="953" y="838"/>
                    <a:pt x="954" y="839"/>
                    <a:pt x="955" y="838"/>
                  </a:cubicBezTo>
                  <a:cubicBezTo>
                    <a:pt x="956" y="837"/>
                    <a:pt x="957" y="837"/>
                    <a:pt x="958" y="837"/>
                  </a:cubicBezTo>
                  <a:cubicBezTo>
                    <a:pt x="958" y="837"/>
                    <a:pt x="958" y="837"/>
                    <a:pt x="958" y="837"/>
                  </a:cubicBezTo>
                  <a:cubicBezTo>
                    <a:pt x="959" y="836"/>
                    <a:pt x="960" y="837"/>
                    <a:pt x="961" y="835"/>
                  </a:cubicBezTo>
                  <a:cubicBezTo>
                    <a:pt x="962" y="835"/>
                    <a:pt x="963" y="835"/>
                    <a:pt x="964" y="834"/>
                  </a:cubicBezTo>
                  <a:cubicBezTo>
                    <a:pt x="964" y="834"/>
                    <a:pt x="964" y="834"/>
                    <a:pt x="964" y="834"/>
                  </a:cubicBezTo>
                  <a:cubicBezTo>
                    <a:pt x="965" y="833"/>
                    <a:pt x="967" y="834"/>
                    <a:pt x="968" y="833"/>
                  </a:cubicBezTo>
                  <a:cubicBezTo>
                    <a:pt x="968" y="832"/>
                    <a:pt x="969" y="833"/>
                    <a:pt x="970" y="832"/>
                  </a:cubicBezTo>
                  <a:cubicBezTo>
                    <a:pt x="970" y="832"/>
                    <a:pt x="970" y="832"/>
                    <a:pt x="970" y="832"/>
                  </a:cubicBezTo>
                  <a:cubicBezTo>
                    <a:pt x="971" y="832"/>
                    <a:pt x="971" y="832"/>
                    <a:pt x="971" y="832"/>
                  </a:cubicBezTo>
                  <a:cubicBezTo>
                    <a:pt x="972" y="831"/>
                    <a:pt x="973" y="831"/>
                    <a:pt x="974" y="831"/>
                  </a:cubicBezTo>
                  <a:cubicBezTo>
                    <a:pt x="974" y="831"/>
                    <a:pt x="974" y="831"/>
                    <a:pt x="974" y="831"/>
                  </a:cubicBezTo>
                  <a:cubicBezTo>
                    <a:pt x="975" y="830"/>
                    <a:pt x="976" y="831"/>
                    <a:pt x="977" y="829"/>
                  </a:cubicBezTo>
                  <a:cubicBezTo>
                    <a:pt x="978" y="829"/>
                    <a:pt x="979" y="829"/>
                    <a:pt x="980" y="828"/>
                  </a:cubicBezTo>
                  <a:cubicBezTo>
                    <a:pt x="980" y="828"/>
                    <a:pt x="980" y="828"/>
                    <a:pt x="980" y="828"/>
                  </a:cubicBezTo>
                  <a:cubicBezTo>
                    <a:pt x="981" y="828"/>
                    <a:pt x="981" y="828"/>
                    <a:pt x="981" y="828"/>
                  </a:cubicBezTo>
                  <a:cubicBezTo>
                    <a:pt x="982" y="828"/>
                    <a:pt x="983" y="828"/>
                    <a:pt x="984" y="827"/>
                  </a:cubicBezTo>
                  <a:cubicBezTo>
                    <a:pt x="984" y="827"/>
                    <a:pt x="984" y="827"/>
                    <a:pt x="984" y="827"/>
                  </a:cubicBezTo>
                  <a:cubicBezTo>
                    <a:pt x="984" y="826"/>
                    <a:pt x="986" y="827"/>
                    <a:pt x="987" y="826"/>
                  </a:cubicBezTo>
                  <a:cubicBezTo>
                    <a:pt x="988" y="826"/>
                    <a:pt x="988" y="826"/>
                    <a:pt x="988" y="826"/>
                  </a:cubicBezTo>
                  <a:cubicBezTo>
                    <a:pt x="988" y="826"/>
                    <a:pt x="988" y="826"/>
                    <a:pt x="988" y="826"/>
                  </a:cubicBezTo>
                  <a:cubicBezTo>
                    <a:pt x="989" y="825"/>
                    <a:pt x="991" y="826"/>
                    <a:pt x="992" y="824"/>
                  </a:cubicBezTo>
                  <a:cubicBezTo>
                    <a:pt x="992" y="824"/>
                    <a:pt x="992" y="824"/>
                    <a:pt x="992" y="824"/>
                  </a:cubicBezTo>
                  <a:cubicBezTo>
                    <a:pt x="993" y="823"/>
                    <a:pt x="995" y="824"/>
                    <a:pt x="996" y="823"/>
                  </a:cubicBezTo>
                  <a:cubicBezTo>
                    <a:pt x="996" y="823"/>
                    <a:pt x="996" y="823"/>
                    <a:pt x="996" y="823"/>
                  </a:cubicBezTo>
                  <a:cubicBezTo>
                    <a:pt x="997" y="823"/>
                    <a:pt x="997" y="823"/>
                    <a:pt x="997" y="823"/>
                  </a:cubicBezTo>
                  <a:cubicBezTo>
                    <a:pt x="998" y="822"/>
                    <a:pt x="1000" y="823"/>
                    <a:pt x="1002" y="822"/>
                  </a:cubicBezTo>
                  <a:cubicBezTo>
                    <a:pt x="1003" y="821"/>
                    <a:pt x="1005" y="822"/>
                    <a:pt x="1007" y="821"/>
                  </a:cubicBezTo>
                  <a:cubicBezTo>
                    <a:pt x="1007" y="821"/>
                    <a:pt x="1007" y="821"/>
                    <a:pt x="1007" y="821"/>
                  </a:cubicBezTo>
                  <a:cubicBezTo>
                    <a:pt x="1008" y="819"/>
                    <a:pt x="1010" y="821"/>
                    <a:pt x="1012" y="820"/>
                  </a:cubicBezTo>
                  <a:cubicBezTo>
                    <a:pt x="1012" y="819"/>
                    <a:pt x="1012" y="819"/>
                    <a:pt x="1012" y="819"/>
                  </a:cubicBezTo>
                  <a:cubicBezTo>
                    <a:pt x="1013" y="819"/>
                    <a:pt x="1013" y="819"/>
                    <a:pt x="1013" y="819"/>
                  </a:cubicBezTo>
                  <a:cubicBezTo>
                    <a:pt x="1014" y="819"/>
                    <a:pt x="1015" y="819"/>
                    <a:pt x="1017" y="818"/>
                  </a:cubicBezTo>
                  <a:cubicBezTo>
                    <a:pt x="1017" y="818"/>
                    <a:pt x="1017" y="818"/>
                    <a:pt x="1017" y="818"/>
                  </a:cubicBezTo>
                  <a:cubicBezTo>
                    <a:pt x="1018" y="818"/>
                    <a:pt x="1018" y="818"/>
                    <a:pt x="1018" y="818"/>
                  </a:cubicBezTo>
                  <a:cubicBezTo>
                    <a:pt x="1019" y="817"/>
                    <a:pt x="1020" y="818"/>
                    <a:pt x="1022" y="817"/>
                  </a:cubicBezTo>
                  <a:cubicBezTo>
                    <a:pt x="1022" y="817"/>
                    <a:pt x="1022" y="817"/>
                    <a:pt x="1022" y="817"/>
                  </a:cubicBezTo>
                  <a:cubicBezTo>
                    <a:pt x="1022" y="817"/>
                    <a:pt x="1022" y="817"/>
                    <a:pt x="1022" y="817"/>
                  </a:cubicBezTo>
                  <a:cubicBezTo>
                    <a:pt x="1024" y="816"/>
                    <a:pt x="1025" y="817"/>
                    <a:pt x="1026" y="816"/>
                  </a:cubicBezTo>
                  <a:cubicBezTo>
                    <a:pt x="1026" y="816"/>
                    <a:pt x="1026" y="816"/>
                    <a:pt x="1026" y="816"/>
                  </a:cubicBezTo>
                  <a:cubicBezTo>
                    <a:pt x="1027" y="815"/>
                    <a:pt x="1029" y="816"/>
                    <a:pt x="1030" y="815"/>
                  </a:cubicBezTo>
                  <a:cubicBezTo>
                    <a:pt x="1030" y="815"/>
                    <a:pt x="1030" y="815"/>
                    <a:pt x="1030" y="815"/>
                  </a:cubicBezTo>
                  <a:cubicBezTo>
                    <a:pt x="1031" y="814"/>
                    <a:pt x="1033" y="815"/>
                    <a:pt x="1034" y="813"/>
                  </a:cubicBezTo>
                  <a:cubicBezTo>
                    <a:pt x="1034" y="813"/>
                    <a:pt x="1034" y="813"/>
                    <a:pt x="1034" y="813"/>
                  </a:cubicBezTo>
                  <a:cubicBezTo>
                    <a:pt x="1035" y="812"/>
                    <a:pt x="1037" y="813"/>
                    <a:pt x="1037" y="812"/>
                  </a:cubicBezTo>
                  <a:cubicBezTo>
                    <a:pt x="1037" y="812"/>
                    <a:pt x="1037" y="812"/>
                    <a:pt x="1037" y="812"/>
                  </a:cubicBezTo>
                  <a:cubicBezTo>
                    <a:pt x="1038" y="811"/>
                    <a:pt x="1040" y="812"/>
                    <a:pt x="1041" y="811"/>
                  </a:cubicBezTo>
                  <a:cubicBezTo>
                    <a:pt x="1042" y="810"/>
                    <a:pt x="1043" y="810"/>
                    <a:pt x="1044" y="810"/>
                  </a:cubicBezTo>
                  <a:cubicBezTo>
                    <a:pt x="1044" y="810"/>
                    <a:pt x="1044" y="810"/>
                    <a:pt x="1044" y="810"/>
                  </a:cubicBezTo>
                  <a:cubicBezTo>
                    <a:pt x="1045" y="809"/>
                    <a:pt x="1046" y="810"/>
                    <a:pt x="1047" y="808"/>
                  </a:cubicBezTo>
                  <a:cubicBezTo>
                    <a:pt x="1048" y="808"/>
                    <a:pt x="1049" y="808"/>
                    <a:pt x="1050" y="807"/>
                  </a:cubicBezTo>
                  <a:cubicBezTo>
                    <a:pt x="1050" y="807"/>
                    <a:pt x="1050" y="807"/>
                    <a:pt x="1050" y="807"/>
                  </a:cubicBezTo>
                  <a:cubicBezTo>
                    <a:pt x="1050" y="807"/>
                    <a:pt x="1052" y="807"/>
                    <a:pt x="1052" y="806"/>
                  </a:cubicBezTo>
                  <a:cubicBezTo>
                    <a:pt x="1053" y="806"/>
                    <a:pt x="1053" y="806"/>
                    <a:pt x="1053" y="806"/>
                  </a:cubicBezTo>
                  <a:cubicBezTo>
                    <a:pt x="1053" y="806"/>
                    <a:pt x="1053" y="806"/>
                    <a:pt x="1053" y="806"/>
                  </a:cubicBezTo>
                  <a:cubicBezTo>
                    <a:pt x="1054" y="806"/>
                    <a:pt x="1055" y="806"/>
                    <a:pt x="1056" y="805"/>
                  </a:cubicBezTo>
                  <a:cubicBezTo>
                    <a:pt x="1057" y="804"/>
                    <a:pt x="1058" y="804"/>
                    <a:pt x="1058" y="804"/>
                  </a:cubicBezTo>
                  <a:cubicBezTo>
                    <a:pt x="1058" y="804"/>
                    <a:pt x="1058" y="804"/>
                    <a:pt x="1058" y="804"/>
                  </a:cubicBezTo>
                  <a:cubicBezTo>
                    <a:pt x="1059" y="803"/>
                    <a:pt x="1060" y="803"/>
                    <a:pt x="1061" y="802"/>
                  </a:cubicBezTo>
                  <a:cubicBezTo>
                    <a:pt x="1061" y="802"/>
                    <a:pt x="1061" y="802"/>
                    <a:pt x="1061" y="802"/>
                  </a:cubicBezTo>
                  <a:cubicBezTo>
                    <a:pt x="1061" y="802"/>
                    <a:pt x="1063" y="802"/>
                    <a:pt x="1063" y="801"/>
                  </a:cubicBezTo>
                  <a:cubicBezTo>
                    <a:pt x="1063" y="801"/>
                    <a:pt x="1064" y="801"/>
                    <a:pt x="1064" y="801"/>
                  </a:cubicBezTo>
                  <a:cubicBezTo>
                    <a:pt x="1065" y="801"/>
                    <a:pt x="1066" y="801"/>
                    <a:pt x="1067" y="800"/>
                  </a:cubicBezTo>
                  <a:cubicBezTo>
                    <a:pt x="1068" y="799"/>
                    <a:pt x="1069" y="799"/>
                    <a:pt x="1069" y="799"/>
                  </a:cubicBezTo>
                  <a:cubicBezTo>
                    <a:pt x="1070" y="798"/>
                    <a:pt x="1071" y="798"/>
                    <a:pt x="1072" y="797"/>
                  </a:cubicBezTo>
                  <a:cubicBezTo>
                    <a:pt x="1072" y="797"/>
                    <a:pt x="1072" y="797"/>
                    <a:pt x="1072" y="797"/>
                  </a:cubicBezTo>
                  <a:cubicBezTo>
                    <a:pt x="1073" y="797"/>
                    <a:pt x="1074" y="797"/>
                    <a:pt x="1074" y="796"/>
                  </a:cubicBezTo>
                  <a:cubicBezTo>
                    <a:pt x="1074" y="796"/>
                    <a:pt x="1074" y="796"/>
                    <a:pt x="1074" y="796"/>
                  </a:cubicBezTo>
                  <a:cubicBezTo>
                    <a:pt x="1075" y="796"/>
                    <a:pt x="1076" y="796"/>
                    <a:pt x="1077" y="795"/>
                  </a:cubicBezTo>
                  <a:cubicBezTo>
                    <a:pt x="1077" y="795"/>
                    <a:pt x="1077" y="795"/>
                    <a:pt x="1077" y="795"/>
                  </a:cubicBezTo>
                  <a:cubicBezTo>
                    <a:pt x="1078" y="795"/>
                    <a:pt x="1078" y="795"/>
                    <a:pt x="1078" y="795"/>
                  </a:cubicBezTo>
                  <a:cubicBezTo>
                    <a:pt x="1078" y="795"/>
                    <a:pt x="1079" y="794"/>
                    <a:pt x="1079" y="794"/>
                  </a:cubicBezTo>
                  <a:cubicBezTo>
                    <a:pt x="1079" y="794"/>
                    <a:pt x="1080" y="794"/>
                    <a:pt x="1080" y="794"/>
                  </a:cubicBezTo>
                  <a:cubicBezTo>
                    <a:pt x="1081" y="793"/>
                    <a:pt x="1082" y="793"/>
                    <a:pt x="1083" y="792"/>
                  </a:cubicBezTo>
                  <a:cubicBezTo>
                    <a:pt x="1084" y="792"/>
                    <a:pt x="1085" y="792"/>
                    <a:pt x="1085" y="791"/>
                  </a:cubicBezTo>
                  <a:cubicBezTo>
                    <a:pt x="1086" y="791"/>
                    <a:pt x="1087" y="791"/>
                    <a:pt x="1088" y="790"/>
                  </a:cubicBezTo>
                  <a:cubicBezTo>
                    <a:pt x="1088" y="789"/>
                    <a:pt x="1090" y="790"/>
                    <a:pt x="1090" y="789"/>
                  </a:cubicBezTo>
                  <a:cubicBezTo>
                    <a:pt x="1091" y="788"/>
                    <a:pt x="1092" y="788"/>
                    <a:pt x="1093" y="788"/>
                  </a:cubicBezTo>
                  <a:cubicBezTo>
                    <a:pt x="1093" y="787"/>
                    <a:pt x="1094" y="787"/>
                    <a:pt x="1095" y="786"/>
                  </a:cubicBezTo>
                  <a:cubicBezTo>
                    <a:pt x="1096" y="786"/>
                    <a:pt x="1097" y="786"/>
                    <a:pt x="1098" y="785"/>
                  </a:cubicBezTo>
                  <a:cubicBezTo>
                    <a:pt x="1098" y="785"/>
                    <a:pt x="1099" y="785"/>
                    <a:pt x="1100" y="784"/>
                  </a:cubicBezTo>
                  <a:cubicBezTo>
                    <a:pt x="1101" y="783"/>
                    <a:pt x="1102" y="783"/>
                    <a:pt x="1102" y="783"/>
                  </a:cubicBezTo>
                  <a:cubicBezTo>
                    <a:pt x="1103" y="782"/>
                    <a:pt x="1104" y="782"/>
                    <a:pt x="1105" y="781"/>
                  </a:cubicBezTo>
                  <a:cubicBezTo>
                    <a:pt x="1106" y="781"/>
                    <a:pt x="1107" y="781"/>
                    <a:pt x="1107" y="780"/>
                  </a:cubicBezTo>
                  <a:cubicBezTo>
                    <a:pt x="1108" y="780"/>
                    <a:pt x="1109" y="780"/>
                    <a:pt x="1110" y="779"/>
                  </a:cubicBezTo>
                  <a:cubicBezTo>
                    <a:pt x="1110" y="779"/>
                    <a:pt x="1110" y="779"/>
                    <a:pt x="1110" y="779"/>
                  </a:cubicBezTo>
                  <a:cubicBezTo>
                    <a:pt x="1110" y="779"/>
                    <a:pt x="1111" y="778"/>
                    <a:pt x="1111" y="778"/>
                  </a:cubicBezTo>
                  <a:cubicBezTo>
                    <a:pt x="1111" y="778"/>
                    <a:pt x="1112" y="778"/>
                    <a:pt x="1112" y="778"/>
                  </a:cubicBezTo>
                  <a:cubicBezTo>
                    <a:pt x="1113" y="778"/>
                    <a:pt x="1113" y="777"/>
                    <a:pt x="1114" y="777"/>
                  </a:cubicBezTo>
                  <a:cubicBezTo>
                    <a:pt x="1114" y="777"/>
                    <a:pt x="1114" y="777"/>
                    <a:pt x="1114" y="777"/>
                  </a:cubicBezTo>
                  <a:cubicBezTo>
                    <a:pt x="1114" y="776"/>
                    <a:pt x="1115" y="776"/>
                    <a:pt x="1116" y="775"/>
                  </a:cubicBezTo>
                  <a:cubicBezTo>
                    <a:pt x="1116" y="775"/>
                    <a:pt x="1116" y="775"/>
                    <a:pt x="1116" y="775"/>
                  </a:cubicBezTo>
                  <a:cubicBezTo>
                    <a:pt x="1117" y="775"/>
                    <a:pt x="1118" y="775"/>
                    <a:pt x="1118" y="774"/>
                  </a:cubicBezTo>
                  <a:cubicBezTo>
                    <a:pt x="1119" y="774"/>
                    <a:pt x="1120" y="774"/>
                    <a:pt x="1121" y="773"/>
                  </a:cubicBezTo>
                  <a:cubicBezTo>
                    <a:pt x="1122" y="772"/>
                    <a:pt x="1123" y="772"/>
                    <a:pt x="1123" y="772"/>
                  </a:cubicBezTo>
                  <a:cubicBezTo>
                    <a:pt x="1123" y="772"/>
                    <a:pt x="1123" y="772"/>
                    <a:pt x="1123" y="772"/>
                  </a:cubicBezTo>
                  <a:cubicBezTo>
                    <a:pt x="1124" y="771"/>
                    <a:pt x="1124" y="771"/>
                    <a:pt x="1125" y="771"/>
                  </a:cubicBezTo>
                  <a:cubicBezTo>
                    <a:pt x="1125" y="771"/>
                    <a:pt x="1125" y="771"/>
                    <a:pt x="1125" y="771"/>
                  </a:cubicBezTo>
                  <a:cubicBezTo>
                    <a:pt x="1125" y="770"/>
                    <a:pt x="1126" y="770"/>
                    <a:pt x="1127" y="769"/>
                  </a:cubicBezTo>
                  <a:cubicBezTo>
                    <a:pt x="1127" y="769"/>
                    <a:pt x="1127" y="769"/>
                    <a:pt x="1127" y="769"/>
                  </a:cubicBezTo>
                  <a:cubicBezTo>
                    <a:pt x="1128" y="769"/>
                    <a:pt x="1129" y="769"/>
                    <a:pt x="1129" y="768"/>
                  </a:cubicBezTo>
                  <a:cubicBezTo>
                    <a:pt x="1130" y="767"/>
                    <a:pt x="1131" y="768"/>
                    <a:pt x="1132" y="767"/>
                  </a:cubicBezTo>
                  <a:cubicBezTo>
                    <a:pt x="1133" y="766"/>
                    <a:pt x="1134" y="766"/>
                    <a:pt x="1134" y="765"/>
                  </a:cubicBezTo>
                  <a:cubicBezTo>
                    <a:pt x="1134" y="766"/>
                    <a:pt x="1134" y="766"/>
                    <a:pt x="1134" y="766"/>
                  </a:cubicBezTo>
                  <a:cubicBezTo>
                    <a:pt x="1135" y="765"/>
                    <a:pt x="1135" y="765"/>
                    <a:pt x="1136" y="764"/>
                  </a:cubicBezTo>
                  <a:cubicBezTo>
                    <a:pt x="1136" y="764"/>
                    <a:pt x="1136" y="764"/>
                    <a:pt x="1136" y="764"/>
                  </a:cubicBezTo>
                  <a:cubicBezTo>
                    <a:pt x="1136" y="764"/>
                    <a:pt x="1136" y="764"/>
                    <a:pt x="1136" y="764"/>
                  </a:cubicBezTo>
                  <a:cubicBezTo>
                    <a:pt x="1137" y="764"/>
                    <a:pt x="1138" y="764"/>
                    <a:pt x="1138" y="763"/>
                  </a:cubicBezTo>
                  <a:cubicBezTo>
                    <a:pt x="1138" y="763"/>
                    <a:pt x="1138" y="763"/>
                    <a:pt x="1138" y="763"/>
                  </a:cubicBezTo>
                  <a:cubicBezTo>
                    <a:pt x="1139" y="762"/>
                    <a:pt x="1140" y="763"/>
                    <a:pt x="1141" y="762"/>
                  </a:cubicBezTo>
                  <a:cubicBezTo>
                    <a:pt x="1141" y="762"/>
                    <a:pt x="1141" y="762"/>
                    <a:pt x="1141" y="762"/>
                  </a:cubicBezTo>
                  <a:cubicBezTo>
                    <a:pt x="1141" y="761"/>
                    <a:pt x="1142" y="761"/>
                    <a:pt x="1143" y="761"/>
                  </a:cubicBezTo>
                  <a:cubicBezTo>
                    <a:pt x="1143" y="761"/>
                    <a:pt x="1143" y="761"/>
                    <a:pt x="1143" y="761"/>
                  </a:cubicBezTo>
                  <a:cubicBezTo>
                    <a:pt x="1144" y="760"/>
                    <a:pt x="1145" y="760"/>
                    <a:pt x="1145" y="759"/>
                  </a:cubicBezTo>
                  <a:cubicBezTo>
                    <a:pt x="1145" y="759"/>
                    <a:pt x="1145" y="759"/>
                    <a:pt x="1145" y="759"/>
                  </a:cubicBezTo>
                  <a:cubicBezTo>
                    <a:pt x="1146" y="759"/>
                    <a:pt x="1147" y="759"/>
                    <a:pt x="1148" y="758"/>
                  </a:cubicBezTo>
                  <a:cubicBezTo>
                    <a:pt x="1148" y="758"/>
                    <a:pt x="1148" y="758"/>
                    <a:pt x="1148" y="758"/>
                  </a:cubicBezTo>
                  <a:cubicBezTo>
                    <a:pt x="1149" y="757"/>
                    <a:pt x="1150" y="758"/>
                    <a:pt x="1150" y="757"/>
                  </a:cubicBezTo>
                  <a:cubicBezTo>
                    <a:pt x="1150" y="757"/>
                    <a:pt x="1150" y="757"/>
                    <a:pt x="1150" y="757"/>
                  </a:cubicBezTo>
                  <a:cubicBezTo>
                    <a:pt x="1151" y="756"/>
                    <a:pt x="1152" y="757"/>
                    <a:pt x="1153" y="756"/>
                  </a:cubicBezTo>
                  <a:cubicBezTo>
                    <a:pt x="1153" y="756"/>
                    <a:pt x="1153" y="756"/>
                    <a:pt x="1154" y="756"/>
                  </a:cubicBezTo>
                  <a:cubicBezTo>
                    <a:pt x="1155" y="755"/>
                    <a:pt x="1156" y="755"/>
                    <a:pt x="1156" y="754"/>
                  </a:cubicBezTo>
                  <a:cubicBezTo>
                    <a:pt x="1157" y="754"/>
                    <a:pt x="1158" y="754"/>
                    <a:pt x="1159" y="753"/>
                  </a:cubicBezTo>
                  <a:cubicBezTo>
                    <a:pt x="1159" y="753"/>
                    <a:pt x="1159" y="753"/>
                    <a:pt x="1159" y="753"/>
                  </a:cubicBezTo>
                  <a:cubicBezTo>
                    <a:pt x="1160" y="753"/>
                    <a:pt x="1161" y="753"/>
                    <a:pt x="1161" y="752"/>
                  </a:cubicBezTo>
                  <a:cubicBezTo>
                    <a:pt x="1161" y="752"/>
                    <a:pt x="1161" y="752"/>
                    <a:pt x="1161" y="752"/>
                  </a:cubicBezTo>
                  <a:cubicBezTo>
                    <a:pt x="1162" y="751"/>
                    <a:pt x="1164" y="752"/>
                    <a:pt x="1165" y="751"/>
                  </a:cubicBezTo>
                  <a:cubicBezTo>
                    <a:pt x="1166" y="750"/>
                    <a:pt x="1167" y="750"/>
                    <a:pt x="1167" y="750"/>
                  </a:cubicBezTo>
                  <a:cubicBezTo>
                    <a:pt x="1168" y="749"/>
                    <a:pt x="1169" y="749"/>
                    <a:pt x="1170" y="748"/>
                  </a:cubicBezTo>
                  <a:cubicBezTo>
                    <a:pt x="1171" y="748"/>
                    <a:pt x="1172" y="748"/>
                    <a:pt x="1172" y="747"/>
                  </a:cubicBezTo>
                  <a:cubicBezTo>
                    <a:pt x="1172" y="747"/>
                    <a:pt x="1172" y="747"/>
                    <a:pt x="1172" y="747"/>
                  </a:cubicBezTo>
                  <a:cubicBezTo>
                    <a:pt x="1173" y="746"/>
                    <a:pt x="1174" y="747"/>
                    <a:pt x="1175" y="746"/>
                  </a:cubicBezTo>
                  <a:cubicBezTo>
                    <a:pt x="1175" y="746"/>
                    <a:pt x="1175" y="746"/>
                    <a:pt x="1175" y="746"/>
                  </a:cubicBezTo>
                  <a:cubicBezTo>
                    <a:pt x="1176" y="746"/>
                    <a:pt x="1176" y="746"/>
                    <a:pt x="1176" y="746"/>
                  </a:cubicBezTo>
                  <a:cubicBezTo>
                    <a:pt x="1177" y="745"/>
                    <a:pt x="1178" y="745"/>
                    <a:pt x="1179" y="745"/>
                  </a:cubicBezTo>
                  <a:cubicBezTo>
                    <a:pt x="1179" y="744"/>
                    <a:pt x="1180" y="744"/>
                    <a:pt x="1181" y="743"/>
                  </a:cubicBezTo>
                  <a:cubicBezTo>
                    <a:pt x="1181" y="743"/>
                    <a:pt x="1181" y="743"/>
                    <a:pt x="1181" y="743"/>
                  </a:cubicBezTo>
                  <a:cubicBezTo>
                    <a:pt x="1182" y="742"/>
                    <a:pt x="1184" y="743"/>
                    <a:pt x="1185" y="742"/>
                  </a:cubicBezTo>
                  <a:cubicBezTo>
                    <a:pt x="1185" y="742"/>
                    <a:pt x="1185" y="742"/>
                    <a:pt x="1185" y="742"/>
                  </a:cubicBezTo>
                  <a:cubicBezTo>
                    <a:pt x="1186" y="742"/>
                    <a:pt x="1186" y="742"/>
                    <a:pt x="1186" y="742"/>
                  </a:cubicBezTo>
                  <a:cubicBezTo>
                    <a:pt x="1186" y="742"/>
                    <a:pt x="1188" y="742"/>
                    <a:pt x="1188" y="741"/>
                  </a:cubicBezTo>
                  <a:cubicBezTo>
                    <a:pt x="1189" y="741"/>
                    <a:pt x="1189" y="740"/>
                    <a:pt x="1190" y="740"/>
                  </a:cubicBezTo>
                  <a:cubicBezTo>
                    <a:pt x="1190" y="740"/>
                    <a:pt x="1190" y="740"/>
                    <a:pt x="1190" y="740"/>
                  </a:cubicBezTo>
                  <a:cubicBezTo>
                    <a:pt x="1190" y="739"/>
                    <a:pt x="1190" y="738"/>
                    <a:pt x="1191" y="737"/>
                  </a:cubicBezTo>
                  <a:cubicBezTo>
                    <a:pt x="1191" y="737"/>
                    <a:pt x="1191" y="737"/>
                    <a:pt x="1191" y="737"/>
                  </a:cubicBezTo>
                  <a:cubicBezTo>
                    <a:pt x="1191" y="737"/>
                    <a:pt x="1191" y="736"/>
                    <a:pt x="1191" y="736"/>
                  </a:cubicBezTo>
                  <a:close/>
                  <a:moveTo>
                    <a:pt x="764" y="997"/>
                  </a:moveTo>
                  <a:cubicBezTo>
                    <a:pt x="746" y="1028"/>
                    <a:pt x="732" y="1061"/>
                    <a:pt x="721" y="1095"/>
                  </a:cubicBezTo>
                  <a:cubicBezTo>
                    <a:pt x="715" y="1112"/>
                    <a:pt x="708" y="1128"/>
                    <a:pt x="701" y="1144"/>
                  </a:cubicBezTo>
                  <a:cubicBezTo>
                    <a:pt x="700" y="1146"/>
                    <a:pt x="700" y="1148"/>
                    <a:pt x="698" y="1149"/>
                  </a:cubicBezTo>
                  <a:cubicBezTo>
                    <a:pt x="697" y="1146"/>
                    <a:pt x="697" y="1144"/>
                    <a:pt x="697" y="1141"/>
                  </a:cubicBezTo>
                  <a:cubicBezTo>
                    <a:pt x="696" y="1121"/>
                    <a:pt x="693" y="1102"/>
                    <a:pt x="691" y="1082"/>
                  </a:cubicBezTo>
                  <a:cubicBezTo>
                    <a:pt x="689" y="1068"/>
                    <a:pt x="687" y="1052"/>
                    <a:pt x="685" y="1038"/>
                  </a:cubicBezTo>
                  <a:cubicBezTo>
                    <a:pt x="684" y="1030"/>
                    <a:pt x="683" y="1022"/>
                    <a:pt x="682" y="1014"/>
                  </a:cubicBezTo>
                  <a:cubicBezTo>
                    <a:pt x="681" y="1009"/>
                    <a:pt x="682" y="1009"/>
                    <a:pt x="687" y="1009"/>
                  </a:cubicBezTo>
                  <a:cubicBezTo>
                    <a:pt x="694" y="1009"/>
                    <a:pt x="702" y="1009"/>
                    <a:pt x="709" y="1010"/>
                  </a:cubicBezTo>
                  <a:cubicBezTo>
                    <a:pt x="722" y="1011"/>
                    <a:pt x="733" y="1008"/>
                    <a:pt x="743" y="1001"/>
                  </a:cubicBezTo>
                  <a:cubicBezTo>
                    <a:pt x="750" y="996"/>
                    <a:pt x="757" y="994"/>
                    <a:pt x="764" y="993"/>
                  </a:cubicBezTo>
                  <a:cubicBezTo>
                    <a:pt x="766" y="994"/>
                    <a:pt x="764" y="996"/>
                    <a:pt x="764" y="997"/>
                  </a:cubicBezTo>
                  <a:close/>
                  <a:moveTo>
                    <a:pt x="781" y="963"/>
                  </a:moveTo>
                  <a:cubicBezTo>
                    <a:pt x="765" y="966"/>
                    <a:pt x="749" y="971"/>
                    <a:pt x="734" y="976"/>
                  </a:cubicBezTo>
                  <a:cubicBezTo>
                    <a:pt x="727" y="977"/>
                    <a:pt x="720" y="978"/>
                    <a:pt x="713" y="979"/>
                  </a:cubicBezTo>
                  <a:cubicBezTo>
                    <a:pt x="702" y="979"/>
                    <a:pt x="692" y="981"/>
                    <a:pt x="682" y="983"/>
                  </a:cubicBezTo>
                  <a:cubicBezTo>
                    <a:pt x="678" y="984"/>
                    <a:pt x="677" y="984"/>
                    <a:pt x="677" y="980"/>
                  </a:cubicBezTo>
                  <a:cubicBezTo>
                    <a:pt x="673" y="961"/>
                    <a:pt x="670" y="941"/>
                    <a:pt x="667" y="922"/>
                  </a:cubicBezTo>
                  <a:cubicBezTo>
                    <a:pt x="663" y="895"/>
                    <a:pt x="659" y="868"/>
                    <a:pt x="653" y="842"/>
                  </a:cubicBezTo>
                  <a:cubicBezTo>
                    <a:pt x="651" y="832"/>
                    <a:pt x="649" y="822"/>
                    <a:pt x="647" y="811"/>
                  </a:cubicBezTo>
                  <a:cubicBezTo>
                    <a:pt x="652" y="813"/>
                    <a:pt x="656" y="816"/>
                    <a:pt x="660" y="819"/>
                  </a:cubicBezTo>
                  <a:cubicBezTo>
                    <a:pt x="667" y="826"/>
                    <a:pt x="672" y="835"/>
                    <a:pt x="677" y="843"/>
                  </a:cubicBezTo>
                  <a:cubicBezTo>
                    <a:pt x="681" y="849"/>
                    <a:pt x="685" y="855"/>
                    <a:pt x="689" y="860"/>
                  </a:cubicBezTo>
                  <a:cubicBezTo>
                    <a:pt x="693" y="868"/>
                    <a:pt x="700" y="874"/>
                    <a:pt x="707" y="879"/>
                  </a:cubicBezTo>
                  <a:cubicBezTo>
                    <a:pt x="718" y="887"/>
                    <a:pt x="727" y="896"/>
                    <a:pt x="735" y="907"/>
                  </a:cubicBezTo>
                  <a:cubicBezTo>
                    <a:pt x="742" y="916"/>
                    <a:pt x="751" y="925"/>
                    <a:pt x="761" y="931"/>
                  </a:cubicBezTo>
                  <a:cubicBezTo>
                    <a:pt x="766" y="935"/>
                    <a:pt x="770" y="939"/>
                    <a:pt x="773" y="944"/>
                  </a:cubicBezTo>
                  <a:cubicBezTo>
                    <a:pt x="775" y="950"/>
                    <a:pt x="779" y="955"/>
                    <a:pt x="784" y="958"/>
                  </a:cubicBezTo>
                  <a:cubicBezTo>
                    <a:pt x="785" y="959"/>
                    <a:pt x="785" y="960"/>
                    <a:pt x="785" y="960"/>
                  </a:cubicBezTo>
                  <a:cubicBezTo>
                    <a:pt x="784" y="962"/>
                    <a:pt x="783" y="963"/>
                    <a:pt x="781" y="963"/>
                  </a:cubicBezTo>
                  <a:close/>
                </a:path>
              </a:pathLst>
            </a:custGeom>
            <a:solidFill>
              <a:srgbClr val="3F4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Rectangle 3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137014" y="1292743"/>
            <a:ext cx="40549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+mj-lt"/>
                <a:cs typeface="+mn-ea"/>
                <a:sym typeface="+mn-lt"/>
              </a:rPr>
              <a:t>Team</a:t>
            </a:r>
          </a:p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ea"/>
                <a:sym typeface="+mn-lt"/>
              </a:rPr>
              <a:t>Data Analysis</a:t>
            </a: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图片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83383"/>
            <a:ext cx="4151375" cy="3874617"/>
          </a:xfrm>
          <a:prstGeom prst="rect">
            <a:avLst/>
          </a:prstGeom>
        </p:spPr>
      </p:pic>
      <p:pic>
        <p:nvPicPr>
          <p:cNvPr id="5" name="图片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031"/>
          <a:stretch>
            <a:fillRect/>
          </a:stretch>
        </p:blipFill>
        <p:spPr>
          <a:xfrm>
            <a:off x="3980688" y="-201168"/>
            <a:ext cx="8211312" cy="4974336"/>
          </a:xfrm>
          <a:prstGeom prst="rect">
            <a:avLst/>
          </a:prstGeom>
        </p:spPr>
      </p:pic>
      <p:sp>
        <p:nvSpPr>
          <p:cNvPr id="6" name="文本框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470205" y="2228086"/>
            <a:ext cx="73187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PART FOUR</a:t>
            </a:r>
            <a:endParaRPr lang="zh-CN" altLang="en-US" sz="9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013939" y="3745076"/>
            <a:ext cx="6231331" cy="36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POWERPOINT TEMPLATE</a:t>
            </a:r>
          </a:p>
        </p:txBody>
      </p:sp>
      <p:sp>
        <p:nvSpPr>
          <p:cNvPr id="8" name="Текст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 rot="5400000">
            <a:off x="5976251" y="5009975"/>
            <a:ext cx="306706" cy="1694995"/>
          </a:xfrm>
          <a:prstGeom prst="rect">
            <a:avLst/>
          </a:prstGeom>
        </p:spPr>
        <p:txBody>
          <a:bodyPr vert="vert270" lIns="0" tIns="0" rIns="0" bIns="0" numCol="1" rtlCol="0" anchor="t">
            <a:noAutofit/>
          </a:bodyPr>
          <a:lstStyle>
            <a:lvl1pPr marL="0" indent="0" algn="l" defTabSz="892175" rtl="0" eaLnBrk="1" latinLnBrk="0" hangingPunct="1">
              <a:lnSpc>
                <a:spcPct val="150000"/>
              </a:lnSpc>
              <a:spcBef>
                <a:spcPts val="1980"/>
              </a:spcBef>
              <a:buSzPct val="100000"/>
              <a:buFontTx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892175" rtl="0" eaLnBrk="1" latinLnBrk="0" hangingPunct="1">
              <a:lnSpc>
                <a:spcPct val="90000"/>
              </a:lnSpc>
              <a:spcBef>
                <a:spcPts val="990"/>
              </a:spcBef>
              <a:buSzPct val="100000"/>
              <a:buFontTx/>
              <a:buNone/>
              <a:defRPr sz="24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89217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32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4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b="1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809115" rtl="0" eaLnBrk="1" fontAlgn="auto" latinLnBrk="0" hangingPunct="1">
              <a:lnSpc>
                <a:spcPct val="90000"/>
              </a:lnSpc>
              <a:spcBef>
                <a:spcPts val="990"/>
              </a:spcBef>
              <a:spcAft>
                <a:spcPts val="0"/>
              </a:spcAft>
              <a:buClrTx/>
              <a:buSzTx/>
              <a:buFontTx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57505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 typeface="Arial" panose="020B0604020202020204" pitchFamily="34" charset="0"/>
              <a:buNone/>
              <a:defRPr sz="3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5" algn="ctr">
              <a:lnSpc>
                <a:spcPct val="100000"/>
              </a:lnSpc>
            </a:pPr>
            <a:r>
              <a:rPr lang="en-US" sz="1050" baseline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r>
              <a:rPr lang="en-US" sz="105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DISCOVER</a:t>
            </a:r>
          </a:p>
          <a:p>
            <a:pPr lvl="7" algn="ctr"/>
            <a:endParaRPr lang="en-US" sz="105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Freeform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6009151" y="5994198"/>
            <a:ext cx="240907" cy="326081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accent1">
              <a:lumMod val="50000"/>
              <a:alpha val="70000"/>
            </a:schemeClr>
          </a:solidFill>
          <a:ln>
            <a:noFill/>
          </a:ln>
        </p:spPr>
        <p:txBody>
          <a:bodyPr vert="horz" wrap="square" lIns="45842" tIns="22921" rIns="45842" bIns="22921" numCol="1" anchor="t" anchorCtr="0" compatLnSpc="1"/>
          <a:lstStyle/>
          <a:p>
            <a:endParaRPr 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353084" y="1884402"/>
            <a:ext cx="67279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8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Mapping.</a:t>
            </a:r>
          </a:p>
        </p:txBody>
      </p:sp>
      <p:sp>
        <p:nvSpPr>
          <p:cNvPr id="3" name="Rectangle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264223" y="877791"/>
            <a:ext cx="5504778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System</a:t>
            </a:r>
          </a:p>
        </p:txBody>
      </p:sp>
      <p:grpSp>
        <p:nvGrpSpPr>
          <p:cNvPr id="15" name="Group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1395237" y="950595"/>
            <a:ext cx="3452794" cy="5136289"/>
            <a:chOff x="3804265" y="3622388"/>
            <a:chExt cx="5197184" cy="7731201"/>
          </a:xfrm>
        </p:grpSpPr>
        <p:sp>
          <p:nvSpPr>
            <p:cNvPr id="7" name="Freeform 9"/>
            <p:cNvSpPr/>
            <p:nvPr/>
          </p:nvSpPr>
          <p:spPr bwMode="auto">
            <a:xfrm>
              <a:off x="3804265" y="3622388"/>
              <a:ext cx="5197184" cy="7731201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 rot="894434">
              <a:off x="4660759" y="4943408"/>
              <a:ext cx="3614665" cy="5377087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 rot="1115144">
              <a:off x="5154019" y="5784474"/>
              <a:ext cx="2687440" cy="3997771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 rot="3272136">
              <a:off x="5578796" y="6510858"/>
              <a:ext cx="1745970" cy="2597263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 rot="3268161">
              <a:off x="5873767" y="6982326"/>
              <a:ext cx="1169688" cy="1740000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Rectangle 3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43327" y="1083469"/>
            <a:ext cx="886887" cy="13339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Rectangle 3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680574" y="4140655"/>
            <a:ext cx="886887" cy="13339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Rectangle 3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554514" y="4213228"/>
            <a:ext cx="886887" cy="13339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jan 28, 20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51674" y="2530493"/>
            <a:ext cx="676267" cy="2043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25301" tIns="25301" rIns="25301" bIns="25301" numCol="1" anchor="ctr">
            <a:spAutoFit/>
          </a:bodyPr>
          <a:lstStyle/>
          <a:p>
            <a:r>
              <a:rPr lang="en-US" sz="995" dirty="0">
                <a:solidFill>
                  <a:srgbClr val="2524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Oct 23, 20</a:t>
            </a:r>
            <a:endParaRPr sz="995" dirty="0">
              <a:solidFill>
                <a:srgbClr val="2524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37" name="812K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64308" y="2759409"/>
            <a:ext cx="750005" cy="2043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25301" tIns="25301" rIns="25301" bIns="25301" numCol="1" anchor="ctr">
            <a:spAutoFit/>
          </a:bodyPr>
          <a:lstStyle/>
          <a:p>
            <a:r>
              <a:rPr lang="en-US" sz="995" dirty="0">
                <a:solidFill>
                  <a:srgbClr val="2524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152K Views</a:t>
            </a:r>
            <a:endParaRPr sz="995" dirty="0">
              <a:solidFill>
                <a:srgbClr val="2524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38" name="Shape 485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 rot="16200000">
            <a:off x="285376" y="2565098"/>
            <a:ext cx="294852" cy="298110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95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jan 28, 20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71683" y="5041325"/>
            <a:ext cx="676267" cy="2043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25301" tIns="25301" rIns="25301" bIns="25301" numCol="1" anchor="ctr">
            <a:spAutoFit/>
          </a:bodyPr>
          <a:lstStyle/>
          <a:p>
            <a:r>
              <a:rPr lang="en-US" sz="995" dirty="0">
                <a:solidFill>
                  <a:srgbClr val="2524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Oct 23, 20</a:t>
            </a:r>
            <a:endParaRPr sz="995" dirty="0">
              <a:solidFill>
                <a:srgbClr val="2524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40" name="812K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84317" y="5270242"/>
            <a:ext cx="750005" cy="2043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25301" tIns="25301" rIns="25301" bIns="25301" numCol="1" anchor="ctr">
            <a:spAutoFit/>
          </a:bodyPr>
          <a:lstStyle/>
          <a:p>
            <a:r>
              <a:rPr lang="en-US" sz="995" dirty="0">
                <a:solidFill>
                  <a:srgbClr val="2524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152K Views</a:t>
            </a:r>
            <a:endParaRPr sz="995" dirty="0">
              <a:solidFill>
                <a:srgbClr val="2524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41" name="Shape 485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 rot="16200000">
            <a:off x="505385" y="5075931"/>
            <a:ext cx="294852" cy="298110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95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jan 28, 20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868389" y="5676425"/>
            <a:ext cx="676267" cy="2043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25301" tIns="25301" rIns="25301" bIns="25301" numCol="1" anchor="ctr">
            <a:spAutoFit/>
          </a:bodyPr>
          <a:lstStyle/>
          <a:p>
            <a:r>
              <a:rPr lang="en-US" sz="995" dirty="0">
                <a:solidFill>
                  <a:srgbClr val="2524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Oct 23, 20</a:t>
            </a:r>
            <a:endParaRPr sz="995" dirty="0">
              <a:solidFill>
                <a:srgbClr val="2524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43" name="812K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881023" y="5905342"/>
            <a:ext cx="750005" cy="2043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25301" tIns="25301" rIns="25301" bIns="25301" numCol="1" anchor="ctr">
            <a:spAutoFit/>
          </a:bodyPr>
          <a:lstStyle/>
          <a:p>
            <a:r>
              <a:rPr lang="en-US" sz="995" dirty="0">
                <a:solidFill>
                  <a:srgbClr val="2524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152K Views</a:t>
            </a:r>
            <a:endParaRPr sz="995" dirty="0">
              <a:solidFill>
                <a:srgbClr val="2524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44" name="Shape 485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 rot="16200000">
            <a:off x="4502091" y="5711031"/>
            <a:ext cx="294852" cy="298110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22768" tIns="11381" rIns="22768" bIns="11381" anchor="ctr"/>
          <a:lstStyle/>
          <a:p>
            <a:endParaRPr lang="en-ID" sz="895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Oval 4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698716" y="2358611"/>
            <a:ext cx="455421" cy="455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Oval 4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478594" y="771116"/>
            <a:ext cx="1276999" cy="12769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92%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625334" y="1082178"/>
            <a:ext cx="1056394" cy="603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301" tIns="25301" rIns="25301" bIns="25301" numCol="1" anchor="t">
            <a:spAutoFit/>
          </a:bodyPr>
          <a:lstStyle>
            <a:lvl1pPr algn="ctr">
              <a:lnSpc>
                <a:spcPct val="120000"/>
              </a:lnSpc>
              <a:defRPr sz="3000" cap="none" spc="90">
                <a:latin typeface="Montserrat-Regular"/>
                <a:ea typeface="Montserrat-Regular"/>
                <a:cs typeface="Montserrat-Regular"/>
                <a:sym typeface="Montserrat-Regular"/>
              </a:defRPr>
            </a:lvl1pPr>
          </a:lstStyle>
          <a:p>
            <a:r>
              <a:rPr sz="299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92%</a:t>
            </a:r>
          </a:p>
        </p:txBody>
      </p:sp>
      <p:grpSp>
        <p:nvGrpSpPr>
          <p:cNvPr id="30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 flipH="1">
            <a:off x="8870012" y="5860086"/>
            <a:ext cx="3682402" cy="1209313"/>
            <a:chOff x="4979" y="5708"/>
            <a:chExt cx="2975" cy="977"/>
          </a:xfrm>
          <a:solidFill>
            <a:schemeClr val="accent1"/>
          </a:solidFill>
        </p:grpSpPr>
        <p:sp>
          <p:nvSpPr>
            <p:cNvPr id="32" name="Freeform 5"/>
            <p:cNvSpPr/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6"/>
            <p:cNvSpPr/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7"/>
            <p:cNvSpPr/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51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2" name="图片占位符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3" name="Picture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it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6575474" y="3687874"/>
            <a:ext cx="5116160" cy="7265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Hey, hey, hey! It's Fat </a:t>
            </a:r>
            <a:r>
              <a:rPr lang="en-US" sz="1400" b="0" i="1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Heijialuo</a:t>
            </a: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! Now I'm </a:t>
            </a:r>
            <a:r>
              <a:rPr lang="en-US" sz="1400" b="0" i="1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gonna</a:t>
            </a: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sing a song for you, and this is </a:t>
            </a:r>
            <a:r>
              <a:rPr lang="en-US" sz="1400" b="0" i="1" dirty="0" err="1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gonna</a:t>
            </a:r>
            <a:r>
              <a:rPr lang="en-US" sz="1400" b="0" i="1" dirty="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show you a thing or two. </a:t>
            </a:r>
          </a:p>
        </p:txBody>
      </p:sp>
      <p:graphicFrame>
        <p:nvGraphicFramePr>
          <p:cNvPr id="62" name="Chart 107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aphicFramePr/>
          <p:nvPr/>
        </p:nvGraphicFramePr>
        <p:xfrm>
          <a:off x="6899819" y="3996118"/>
          <a:ext cx="2411524" cy="2496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3" name="Chart 107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aphicFramePr/>
          <p:nvPr/>
        </p:nvGraphicFramePr>
        <p:xfrm>
          <a:off x="9008055" y="3982263"/>
          <a:ext cx="2681937" cy="2496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166172" y="748298"/>
            <a:ext cx="1312260" cy="3583536"/>
          </a:xfrm>
          <a:prstGeom prst="rect">
            <a:avLst/>
          </a:prstGeom>
          <a:solidFill>
            <a:srgbClr val="B98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Rectangle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0" y="3369693"/>
            <a:ext cx="4550969" cy="3271196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Group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 rot="16200000">
            <a:off x="7358064" y="2533897"/>
            <a:ext cx="6824621" cy="3091852"/>
            <a:chOff x="1481712" y="2138479"/>
            <a:chExt cx="9825518" cy="8126050"/>
          </a:xfrm>
        </p:grpSpPr>
        <p:sp>
          <p:nvSpPr>
            <p:cNvPr id="15" name="Rectangle 14"/>
            <p:cNvSpPr/>
            <p:nvPr/>
          </p:nvSpPr>
          <p:spPr>
            <a:xfrm>
              <a:off x="1481712" y="2138479"/>
              <a:ext cx="8857713" cy="3022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6875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  <a:sym typeface="微软雅黑" panose="020B0503020204020204" pitchFamily="34" charset="-122"/>
                </a:rPr>
                <a:t>/Create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529934" y="4643385"/>
              <a:ext cx="7223960" cy="3022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6875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  <a:sym typeface="微软雅黑" panose="020B0503020204020204" pitchFamily="34" charset="-122"/>
                </a:rPr>
                <a:t>Design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449517" y="7241590"/>
              <a:ext cx="8857713" cy="3022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6875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  <a:sym typeface="微软雅黑" panose="020B0503020204020204" pitchFamily="34" charset="-122"/>
                </a:rPr>
                <a:t>Systems\</a:t>
              </a: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458" y="3925197"/>
            <a:ext cx="4149454" cy="2426604"/>
          </a:xfrm>
        </p:spPr>
      </p:pic>
      <p:sp>
        <p:nvSpPr>
          <p:cNvPr id="13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3871289" y="3518010"/>
            <a:ext cx="1710203" cy="3568219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89710" y="959135"/>
            <a:ext cx="5471610" cy="307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004097" y="669331"/>
            <a:ext cx="366848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Service</a:t>
            </a:r>
          </a:p>
        </p:txBody>
      </p:sp>
      <p:sp>
        <p:nvSpPr>
          <p:cNvPr id="19" name="TextBox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6024563" y="4543098"/>
            <a:ext cx="113483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20" name="TextBox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8774697" y="4543098"/>
            <a:ext cx="113483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02</a:t>
            </a:r>
          </a:p>
        </p:txBody>
      </p:sp>
      <p:cxnSp>
        <p:nvCxnSpPr>
          <p:cNvPr id="21" name="Straight Connector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>
            <a:off x="3755157" y="1555880"/>
            <a:ext cx="1248229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156298" y="1828761"/>
            <a:ext cx="2253201" cy="28502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800" b="0" kern="1200">
                <a:solidFill>
                  <a:schemeClr val="bg1"/>
                </a:solidFill>
                <a:latin typeface="Levenim MT" panose="02010502060101010101" pitchFamily="2" charset="-79"/>
                <a:ea typeface="Yu Gothic" panose="020B0400000000000000" pitchFamily="34" charset="-128"/>
                <a:cs typeface="Levenim MT" panose="02010502060101010101" pitchFamily="2" charset="-79"/>
              </a:defRPr>
            </a:lvl1pPr>
            <a:lvl2pPr marL="742950" indent="-28575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100" spc="-300" dirty="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T     H     E               M     O     D     E     R     N               P     R    E     S     E    N     T     A     T     I     O     N</a:t>
            </a:r>
          </a:p>
        </p:txBody>
      </p:sp>
      <p:sp>
        <p:nvSpPr>
          <p:cNvPr id="28" name="Rectangle 3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102549" y="5195807"/>
            <a:ext cx="20480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Hey, hey, hey! It's Fat </a:t>
            </a:r>
            <a:r>
              <a:rPr lang="en-US" sz="1000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Heijialuo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! Now I'm </a:t>
            </a:r>
            <a:r>
              <a:rPr lang="en-US" sz="1000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gonna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 sing a song for you, and this is </a:t>
            </a:r>
            <a:r>
              <a:rPr lang="en-US" sz="1000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gonna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 show you</a:t>
            </a:r>
          </a:p>
        </p:txBody>
      </p:sp>
      <p:grpSp>
        <p:nvGrpSpPr>
          <p:cNvPr id="29" name="Group 3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6170007" y="6040634"/>
            <a:ext cx="1016028" cy="166655"/>
            <a:chOff x="9395730" y="4795397"/>
            <a:chExt cx="869563" cy="142630"/>
          </a:xfrm>
        </p:grpSpPr>
        <p:sp>
          <p:nvSpPr>
            <p:cNvPr id="31" name="Star: 5 Points 34"/>
            <p:cNvSpPr/>
            <p:nvPr/>
          </p:nvSpPr>
          <p:spPr>
            <a:xfrm>
              <a:off x="9395730" y="4799232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Star: 5 Points 35"/>
            <p:cNvSpPr/>
            <p:nvPr/>
          </p:nvSpPr>
          <p:spPr>
            <a:xfrm>
              <a:off x="9579295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Star: 5 Points 36"/>
            <p:cNvSpPr/>
            <p:nvPr/>
          </p:nvSpPr>
          <p:spPr>
            <a:xfrm>
              <a:off x="9762860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Star: 5 Points 37"/>
            <p:cNvSpPr/>
            <p:nvPr/>
          </p:nvSpPr>
          <p:spPr>
            <a:xfrm>
              <a:off x="9946425" y="4795398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Star: 5 Points 38"/>
            <p:cNvSpPr/>
            <p:nvPr/>
          </p:nvSpPr>
          <p:spPr>
            <a:xfrm>
              <a:off x="10126498" y="4795397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6" name="Rectangle 4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732609" y="5181953"/>
            <a:ext cx="20480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Hey, hey, hey! It's Fat </a:t>
            </a:r>
            <a:r>
              <a:rPr lang="en-US" altLang="zh-CN" sz="1000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Heijialuo</a:t>
            </a:r>
            <a:r>
              <a:rPr lang="en-US" altLang="zh-CN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! Now I'm </a:t>
            </a:r>
            <a:r>
              <a:rPr lang="en-US" altLang="zh-CN" sz="1000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gonna</a:t>
            </a:r>
            <a:r>
              <a:rPr lang="en-US" altLang="zh-CN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 sing a song for you, and this is </a:t>
            </a:r>
            <a:r>
              <a:rPr lang="en-US" altLang="zh-CN" sz="1000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gonna</a:t>
            </a:r>
            <a:r>
              <a:rPr lang="en-US" altLang="zh-CN" sz="1000" i="1" dirty="0">
                <a:solidFill>
                  <a:schemeClr val="tx1">
                    <a:lumMod val="65000"/>
                    <a:lumOff val="35000"/>
                  </a:schemeClr>
                </a:solidFill>
                <a:cs typeface="Segoe UI Light" panose="020B0502040204020203" pitchFamily="34" charset="0"/>
              </a:rPr>
              <a:t> show you</a:t>
            </a:r>
          </a:p>
        </p:txBody>
      </p:sp>
      <p:grpSp>
        <p:nvGrpSpPr>
          <p:cNvPr id="37" name="Group 4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8800067" y="6026780"/>
            <a:ext cx="1016028" cy="166655"/>
            <a:chOff x="9395730" y="4795397"/>
            <a:chExt cx="869563" cy="142630"/>
          </a:xfrm>
        </p:grpSpPr>
        <p:sp>
          <p:nvSpPr>
            <p:cNvPr id="38" name="Star: 5 Points 43"/>
            <p:cNvSpPr/>
            <p:nvPr/>
          </p:nvSpPr>
          <p:spPr>
            <a:xfrm>
              <a:off x="9395730" y="4799232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Star: 5 Points 44"/>
            <p:cNvSpPr/>
            <p:nvPr/>
          </p:nvSpPr>
          <p:spPr>
            <a:xfrm>
              <a:off x="9579295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Star: 5 Points 45"/>
            <p:cNvSpPr/>
            <p:nvPr/>
          </p:nvSpPr>
          <p:spPr>
            <a:xfrm>
              <a:off x="9762860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Star: 5 Points 46"/>
            <p:cNvSpPr/>
            <p:nvPr/>
          </p:nvSpPr>
          <p:spPr>
            <a:xfrm>
              <a:off x="9946425" y="4795398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Star: 5 Points 47"/>
            <p:cNvSpPr/>
            <p:nvPr/>
          </p:nvSpPr>
          <p:spPr>
            <a:xfrm>
              <a:off x="10126498" y="4795397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296150" y="1333500"/>
            <a:ext cx="4533900" cy="21320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190174" y="4596624"/>
            <a:ext cx="5587348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991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P</a:t>
            </a:r>
            <a:r>
              <a:rPr lang="en-ID" sz="9910" dirty="0" err="1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allate</a:t>
            </a:r>
            <a:r>
              <a:rPr lang="en-ID" sz="991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</a:p>
        </p:txBody>
      </p:sp>
      <p:sp>
        <p:nvSpPr>
          <p:cNvPr id="4" name="Oval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232517" y="1579680"/>
            <a:ext cx="793314" cy="79331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Oval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554707" y="1579680"/>
            <a:ext cx="793314" cy="7933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Oval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876897" y="1579680"/>
            <a:ext cx="793314" cy="793314"/>
          </a:xfrm>
          <a:prstGeom prst="ellipse">
            <a:avLst/>
          </a:prstGeom>
          <a:solidFill>
            <a:srgbClr val="B98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Oval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198321" y="1579680"/>
            <a:ext cx="793314" cy="79331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Oval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82769" y="1579680"/>
            <a:ext cx="793314" cy="79331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407796" y="1579680"/>
            <a:ext cx="793314" cy="79331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774059" y="1579680"/>
            <a:ext cx="793314" cy="793314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096249" y="1579680"/>
            <a:ext cx="793314" cy="79331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Rectangle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444135" y="3564770"/>
            <a:ext cx="3984503" cy="161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10" dirty="0" err="1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Color</a:t>
            </a:r>
            <a:r>
              <a:rPr lang="en-ID" sz="9910" dirty="0">
                <a:solidFill>
                  <a:schemeClr val="accent1"/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\</a:t>
            </a:r>
          </a:p>
        </p:txBody>
      </p:sp>
      <p:cxnSp>
        <p:nvCxnSpPr>
          <p:cNvPr id="16" name="Straight Connector 1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>
            <a:off x="6149765" y="3786188"/>
            <a:ext cx="0" cy="19391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07294" y="2512078"/>
            <a:ext cx="1090188" cy="36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179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RGB</a:t>
            </a:r>
          </a:p>
        </p:txBody>
      </p:sp>
      <p:sp>
        <p:nvSpPr>
          <p:cNvPr id="24" name="Rectangle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59536" y="2802758"/>
            <a:ext cx="1278685" cy="41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157, 73, 48</a:t>
            </a:r>
            <a:endParaRPr lang="en-ID" sz="13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25" name="Rectangle 2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586979" y="2512078"/>
            <a:ext cx="686059" cy="36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179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RGB</a:t>
            </a:r>
          </a:p>
        </p:txBody>
      </p:sp>
      <p:sp>
        <p:nvSpPr>
          <p:cNvPr id="26" name="Rectangle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196417" y="2802758"/>
            <a:ext cx="1278685" cy="41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188, 81, 59</a:t>
            </a:r>
            <a:endParaRPr lang="en-ID" sz="13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27" name="Rectangle 2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967933" y="2512078"/>
            <a:ext cx="686059" cy="36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179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RGB</a:t>
            </a:r>
          </a:p>
        </p:txBody>
      </p:sp>
      <p:sp>
        <p:nvSpPr>
          <p:cNvPr id="28" name="Rectangle 2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449355" y="2821046"/>
            <a:ext cx="1470117" cy="41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185, 133, 113</a:t>
            </a:r>
            <a:endParaRPr lang="en-ID" sz="13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29" name="Rectangle 2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187286" y="2512078"/>
            <a:ext cx="686059" cy="36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179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RGB</a:t>
            </a:r>
          </a:p>
        </p:txBody>
      </p:sp>
      <p:sp>
        <p:nvSpPr>
          <p:cNvPr id="30" name="Rectangle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783868" y="2802758"/>
            <a:ext cx="1365897" cy="41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3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205, 152, 107</a:t>
            </a:r>
            <a:endParaRPr lang="en-ID" sz="139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grpSp>
        <p:nvGrpSpPr>
          <p:cNvPr id="35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 flipH="1">
            <a:off x="8432634" y="6253317"/>
            <a:ext cx="3757838" cy="689906"/>
            <a:chOff x="299" y="7648"/>
            <a:chExt cx="3952" cy="1068"/>
          </a:xfrm>
          <a:solidFill>
            <a:schemeClr val="accent1"/>
          </a:solidFill>
        </p:grpSpPr>
        <p:sp>
          <p:nvSpPr>
            <p:cNvPr id="36" name="Freeform 5"/>
            <p:cNvSpPr/>
            <p:nvPr/>
          </p:nvSpPr>
          <p:spPr bwMode="auto">
            <a:xfrm>
              <a:off x="299" y="7648"/>
              <a:ext cx="3952" cy="1043"/>
            </a:xfrm>
            <a:custGeom>
              <a:avLst/>
              <a:gdLst>
                <a:gd name="T0" fmla="*/ 21 w 793"/>
                <a:gd name="T1" fmla="*/ 191 h 207"/>
                <a:gd name="T2" fmla="*/ 116 w 793"/>
                <a:gd name="T3" fmla="*/ 48 h 207"/>
                <a:gd name="T4" fmla="*/ 290 w 793"/>
                <a:gd name="T5" fmla="*/ 59 h 207"/>
                <a:gd name="T6" fmla="*/ 443 w 793"/>
                <a:gd name="T7" fmla="*/ 131 h 207"/>
                <a:gd name="T8" fmla="*/ 619 w 793"/>
                <a:gd name="T9" fmla="*/ 144 h 207"/>
                <a:gd name="T10" fmla="*/ 780 w 793"/>
                <a:gd name="T11" fmla="*/ 202 h 207"/>
                <a:gd name="T12" fmla="*/ 780 w 793"/>
                <a:gd name="T13" fmla="*/ 182 h 207"/>
                <a:gd name="T14" fmla="*/ 621 w 793"/>
                <a:gd name="T15" fmla="*/ 123 h 207"/>
                <a:gd name="T16" fmla="*/ 425 w 793"/>
                <a:gd name="T17" fmla="*/ 106 h 207"/>
                <a:gd name="T18" fmla="*/ 257 w 793"/>
                <a:gd name="T19" fmla="*/ 22 h 207"/>
                <a:gd name="T20" fmla="*/ 98 w 793"/>
                <a:gd name="T21" fmla="*/ 37 h 207"/>
                <a:gd name="T22" fmla="*/ 1 w 793"/>
                <a:gd name="T23" fmla="*/ 191 h 207"/>
                <a:gd name="T24" fmla="*/ 21 w 793"/>
                <a:gd name="T25" fmla="*/ 19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3" h="207">
                  <a:moveTo>
                    <a:pt x="21" y="191"/>
                  </a:moveTo>
                  <a:cubicBezTo>
                    <a:pt x="20" y="134"/>
                    <a:pt x="72" y="78"/>
                    <a:pt x="116" y="48"/>
                  </a:cubicBezTo>
                  <a:cubicBezTo>
                    <a:pt x="172" y="11"/>
                    <a:pt x="236" y="30"/>
                    <a:pt x="290" y="59"/>
                  </a:cubicBezTo>
                  <a:cubicBezTo>
                    <a:pt x="339" y="86"/>
                    <a:pt x="386" y="121"/>
                    <a:pt x="443" y="131"/>
                  </a:cubicBezTo>
                  <a:cubicBezTo>
                    <a:pt x="501" y="141"/>
                    <a:pt x="562" y="126"/>
                    <a:pt x="619" y="144"/>
                  </a:cubicBezTo>
                  <a:cubicBezTo>
                    <a:pt x="674" y="161"/>
                    <a:pt x="719" y="207"/>
                    <a:pt x="780" y="202"/>
                  </a:cubicBezTo>
                  <a:cubicBezTo>
                    <a:pt x="792" y="201"/>
                    <a:pt x="793" y="181"/>
                    <a:pt x="780" y="182"/>
                  </a:cubicBezTo>
                  <a:cubicBezTo>
                    <a:pt x="721" y="187"/>
                    <a:pt x="675" y="139"/>
                    <a:pt x="621" y="123"/>
                  </a:cubicBezTo>
                  <a:cubicBezTo>
                    <a:pt x="557" y="104"/>
                    <a:pt x="489" y="125"/>
                    <a:pt x="425" y="106"/>
                  </a:cubicBezTo>
                  <a:cubicBezTo>
                    <a:pt x="364" y="88"/>
                    <a:pt x="315" y="44"/>
                    <a:pt x="257" y="22"/>
                  </a:cubicBezTo>
                  <a:cubicBezTo>
                    <a:pt x="202" y="0"/>
                    <a:pt x="146" y="1"/>
                    <a:pt x="98" y="37"/>
                  </a:cubicBezTo>
                  <a:cubicBezTo>
                    <a:pt x="51" y="72"/>
                    <a:pt x="0" y="129"/>
                    <a:pt x="1" y="191"/>
                  </a:cubicBezTo>
                  <a:cubicBezTo>
                    <a:pt x="1" y="204"/>
                    <a:pt x="21" y="204"/>
                    <a:pt x="21" y="19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608" y="8177"/>
              <a:ext cx="1286" cy="539"/>
            </a:xfrm>
            <a:custGeom>
              <a:avLst/>
              <a:gdLst>
                <a:gd name="T0" fmla="*/ 23 w 258"/>
                <a:gd name="T1" fmla="*/ 88 h 107"/>
                <a:gd name="T2" fmla="*/ 138 w 258"/>
                <a:gd name="T3" fmla="*/ 37 h 107"/>
                <a:gd name="T4" fmla="*/ 183 w 258"/>
                <a:gd name="T5" fmla="*/ 74 h 107"/>
                <a:gd name="T6" fmla="*/ 236 w 258"/>
                <a:gd name="T7" fmla="*/ 97 h 107"/>
                <a:gd name="T8" fmla="*/ 250 w 258"/>
                <a:gd name="T9" fmla="*/ 83 h 107"/>
                <a:gd name="T10" fmla="*/ 182 w 258"/>
                <a:gd name="T11" fmla="*/ 48 h 107"/>
                <a:gd name="T12" fmla="*/ 118 w 258"/>
                <a:gd name="T13" fmla="*/ 10 h 107"/>
                <a:gd name="T14" fmla="*/ 3 w 258"/>
                <a:gd name="T15" fmla="*/ 83 h 107"/>
                <a:gd name="T16" fmla="*/ 23 w 258"/>
                <a:gd name="T1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107">
                  <a:moveTo>
                    <a:pt x="23" y="88"/>
                  </a:moveTo>
                  <a:cubicBezTo>
                    <a:pt x="37" y="39"/>
                    <a:pt x="92" y="13"/>
                    <a:pt x="138" y="37"/>
                  </a:cubicBezTo>
                  <a:cubicBezTo>
                    <a:pt x="156" y="47"/>
                    <a:pt x="166" y="65"/>
                    <a:pt x="183" y="74"/>
                  </a:cubicBezTo>
                  <a:cubicBezTo>
                    <a:pt x="200" y="83"/>
                    <a:pt x="222" y="82"/>
                    <a:pt x="236" y="97"/>
                  </a:cubicBezTo>
                  <a:cubicBezTo>
                    <a:pt x="244" y="107"/>
                    <a:pt x="258" y="93"/>
                    <a:pt x="250" y="83"/>
                  </a:cubicBezTo>
                  <a:cubicBezTo>
                    <a:pt x="232" y="62"/>
                    <a:pt x="201" y="67"/>
                    <a:pt x="182" y="48"/>
                  </a:cubicBezTo>
                  <a:cubicBezTo>
                    <a:pt x="162" y="30"/>
                    <a:pt x="145" y="15"/>
                    <a:pt x="118" y="10"/>
                  </a:cubicBezTo>
                  <a:cubicBezTo>
                    <a:pt x="66" y="0"/>
                    <a:pt x="18" y="33"/>
                    <a:pt x="3" y="83"/>
                  </a:cubicBezTo>
                  <a:cubicBezTo>
                    <a:pt x="0" y="95"/>
                    <a:pt x="19" y="100"/>
                    <a:pt x="23" y="8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Freeform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rot="3600000">
            <a:off x="611591" y="-707954"/>
            <a:ext cx="1144707" cy="2389282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2" name="图片占位符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TextBox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6517257" y="4221928"/>
            <a:ext cx="4417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Hey, hey, hey! It's Fat Heijialuo! Now I'm gonna sing a song for you, and this is gonna show you a thing or two. You'll have some fun now With me and the gang, learning from each other While we do our thing.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en-US" sz="1200" dirty="0"/>
              <a:t> </a:t>
            </a:r>
          </a:p>
        </p:txBody>
      </p:sp>
      <p:sp>
        <p:nvSpPr>
          <p:cNvPr id="15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994" y="-1073438"/>
            <a:ext cx="12711113" cy="9077902"/>
          </a:xfrm>
          <a:prstGeom prst="rect">
            <a:avLst/>
          </a:prstGeom>
        </p:spPr>
      </p:pic>
      <p:sp>
        <p:nvSpPr>
          <p:cNvPr id="5" name="文本框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146159" y="2228086"/>
            <a:ext cx="59668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>
                <a:blipFill>
                  <a:blip r:embed="rId5"/>
                  <a:tile tx="0" ty="0" sx="100000" sy="100000" flip="none" algn="tl"/>
                </a:blipFill>
                <a:effectLst>
                  <a:innerShdw blurRad="12700" dist="254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PART FIVE</a:t>
            </a:r>
            <a:endParaRPr lang="zh-CN" altLang="en-US" sz="8800" b="1" dirty="0">
              <a:blipFill>
                <a:blip r:embed="rId5"/>
                <a:tile tx="0" ty="0" sx="100000" sy="100000" flip="none" algn="tl"/>
              </a:blipFill>
              <a:effectLst>
                <a:innerShdw blurRad="12700" dist="254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文本框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318739" y="3619500"/>
            <a:ext cx="5653811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POWERPOINT TEMPLATE</a:t>
            </a:r>
          </a:p>
        </p:txBody>
      </p:sp>
      <p:sp>
        <p:nvSpPr>
          <p:cNvPr id="7" name="Текст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 rot="5400000">
            <a:off x="5871209" y="4381326"/>
            <a:ext cx="306706" cy="1694995"/>
          </a:xfrm>
          <a:prstGeom prst="rect">
            <a:avLst/>
          </a:prstGeom>
        </p:spPr>
        <p:txBody>
          <a:bodyPr vert="vert270" lIns="0" tIns="0" rIns="0" bIns="0" numCol="1" rtlCol="0" anchor="t">
            <a:noAutofit/>
          </a:bodyPr>
          <a:lstStyle>
            <a:lvl1pPr marL="0" indent="0" algn="l" defTabSz="892175" rtl="0" eaLnBrk="1" latinLnBrk="0" hangingPunct="1">
              <a:lnSpc>
                <a:spcPct val="150000"/>
              </a:lnSpc>
              <a:spcBef>
                <a:spcPts val="1980"/>
              </a:spcBef>
              <a:buSzPct val="100000"/>
              <a:buFontTx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892175" rtl="0" eaLnBrk="1" latinLnBrk="0" hangingPunct="1">
              <a:lnSpc>
                <a:spcPct val="90000"/>
              </a:lnSpc>
              <a:spcBef>
                <a:spcPts val="990"/>
              </a:spcBef>
              <a:buSzPct val="100000"/>
              <a:buFontTx/>
              <a:buNone/>
              <a:defRPr sz="24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89217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32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4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b="1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809115" rtl="0" eaLnBrk="1" fontAlgn="auto" latinLnBrk="0" hangingPunct="1">
              <a:lnSpc>
                <a:spcPct val="90000"/>
              </a:lnSpc>
              <a:spcBef>
                <a:spcPts val="990"/>
              </a:spcBef>
              <a:spcAft>
                <a:spcPts val="0"/>
              </a:spcAft>
              <a:buClrTx/>
              <a:buSzTx/>
              <a:buFontTx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57505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 typeface="Arial" panose="020B0604020202020204" pitchFamily="34" charset="0"/>
              <a:buNone/>
              <a:defRPr sz="3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5" algn="ctr">
              <a:lnSpc>
                <a:spcPct val="100000"/>
              </a:lnSpc>
            </a:pPr>
            <a:r>
              <a:rPr lang="en-US" sz="1050" baseline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r>
              <a:rPr lang="en-US" sz="105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DISCOVER</a:t>
            </a:r>
          </a:p>
          <a:p>
            <a:pPr lvl="7" algn="ctr"/>
            <a:endParaRPr lang="en-US" sz="105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Freeform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5904109" y="5365549"/>
            <a:ext cx="240907" cy="326081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accent1">
              <a:lumMod val="50000"/>
              <a:alpha val="70000"/>
            </a:schemeClr>
          </a:solidFill>
          <a:ln>
            <a:noFill/>
          </a:ln>
        </p:spPr>
        <p:txBody>
          <a:bodyPr vert="horz" wrap="square" lIns="45842" tIns="22921" rIns="45842" bIns="22921" numCol="1" anchor="t" anchorCtr="0" compatLnSpc="1"/>
          <a:lstStyle/>
          <a:p>
            <a:endParaRPr 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grpSp>
        <p:nvGrpSpPr>
          <p:cNvPr id="24" name="组合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4828957" y="718611"/>
            <a:ext cx="7363043" cy="5341404"/>
            <a:chOff x="882483" y="2003824"/>
            <a:chExt cx="11324700" cy="8215326"/>
          </a:xfrm>
        </p:grpSpPr>
        <p:sp>
          <p:nvSpPr>
            <p:cNvPr id="25" name="Shape"/>
            <p:cNvSpPr/>
            <p:nvPr/>
          </p:nvSpPr>
          <p:spPr>
            <a:xfrm rot="10800000">
              <a:off x="882483" y="2003824"/>
              <a:ext cx="2194077" cy="1754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1"/>
                  </a:moveTo>
                  <a:lnTo>
                    <a:pt x="0" y="21600"/>
                  </a:lnTo>
                  <a:lnTo>
                    <a:pt x="8640" y="21600"/>
                  </a:lnTo>
                  <a:lnTo>
                    <a:pt x="8640" y="10801"/>
                  </a:lnTo>
                  <a:lnTo>
                    <a:pt x="4320" y="10801"/>
                  </a:lnTo>
                  <a:cubicBezTo>
                    <a:pt x="4320" y="10801"/>
                    <a:pt x="4320" y="5401"/>
                    <a:pt x="8640" y="5401"/>
                  </a:cubicBezTo>
                  <a:lnTo>
                    <a:pt x="8640" y="0"/>
                  </a:lnTo>
                  <a:cubicBezTo>
                    <a:pt x="8640" y="0"/>
                    <a:pt x="0" y="0"/>
                    <a:pt x="0" y="10801"/>
                  </a:cubicBezTo>
                  <a:close/>
                  <a:moveTo>
                    <a:pt x="21600" y="5401"/>
                  </a:moveTo>
                  <a:lnTo>
                    <a:pt x="21600" y="0"/>
                  </a:lnTo>
                  <a:cubicBezTo>
                    <a:pt x="21600" y="0"/>
                    <a:pt x="12960" y="0"/>
                    <a:pt x="12960" y="10801"/>
                  </a:cubicBezTo>
                  <a:lnTo>
                    <a:pt x="12960" y="21600"/>
                  </a:lnTo>
                  <a:lnTo>
                    <a:pt x="21600" y="21600"/>
                  </a:lnTo>
                  <a:lnTo>
                    <a:pt x="21600" y="10801"/>
                  </a:lnTo>
                  <a:lnTo>
                    <a:pt x="17280" y="10801"/>
                  </a:lnTo>
                  <a:cubicBezTo>
                    <a:pt x="17280" y="10801"/>
                    <a:pt x="17280" y="5401"/>
                    <a:pt x="21600" y="5401"/>
                  </a:cubicBezTo>
                  <a:close/>
                </a:path>
              </a:pathLst>
            </a:custGeom>
            <a:solidFill>
              <a:srgbClr val="AD6C88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defTabSz="457200">
                <a:lnSpc>
                  <a:spcPct val="93000"/>
                </a:lnSpc>
                <a:defRPr sz="1800" cap="none" spc="0">
                  <a:solidFill>
                    <a:srgbClr val="000000"/>
                  </a:solidFill>
                </a:defRPr>
              </a:pPr>
              <a:endParaRPr sz="1100" dirty="0">
                <a:cs typeface="+mn-ea"/>
                <a:sym typeface="+mn-lt"/>
              </a:endParaRPr>
            </a:p>
          </p:txBody>
        </p:sp>
        <p:sp>
          <p:nvSpPr>
            <p:cNvPr id="26" name="Design Department Manager"/>
            <p:cNvSpPr txBox="1"/>
            <p:nvPr/>
          </p:nvSpPr>
          <p:spPr>
            <a:xfrm>
              <a:off x="2469001" y="9698438"/>
              <a:ext cx="8890001" cy="520712"/>
            </a:xfrm>
            <a:prstGeom prst="rect">
              <a:avLst/>
            </a:prstGeom>
          </p:spPr>
          <p:txBody>
            <a:bodyPr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SzTx/>
                <a:buFont typeface="Arial" panose="020B0604020202020204" pitchFamily="34" charset="0"/>
                <a:buNone/>
                <a:defRPr sz="2600" kern="1200" cap="all" spc="260">
                  <a:solidFill>
                    <a:srgbClr val="121212"/>
                  </a:solidFill>
                  <a:latin typeface="Poppins Regular"/>
                  <a:ea typeface="Poppins Regular"/>
                  <a:cs typeface="Poppins Regular"/>
                  <a:sym typeface="Poppins Regular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latin typeface="+mn-lt"/>
                  <a:ea typeface="+mn-ea"/>
                  <a:cs typeface="+mn-ea"/>
                  <a:sym typeface="+mn-lt"/>
                </a:rPr>
                <a:t>Design Department Manager</a:t>
              </a:r>
            </a:p>
          </p:txBody>
        </p:sp>
        <p:sp>
          <p:nvSpPr>
            <p:cNvPr id="27" name="I could not believe that…"/>
            <p:cNvSpPr txBox="1"/>
            <p:nvPr/>
          </p:nvSpPr>
          <p:spPr>
            <a:xfrm>
              <a:off x="2047182" y="2633791"/>
              <a:ext cx="10160001" cy="5262347"/>
            </a:xfrm>
            <a:prstGeom prst="rect">
              <a:avLst/>
            </a:prstGeom>
          </p:spPr>
          <p:txBody>
            <a:bodyPr anchor="t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Font typeface="Arial" panose="020B0604020202020204" pitchFamily="34" charset="0"/>
                <a:buNone/>
                <a:defRPr sz="6000">
                  <a:solidFill>
                    <a:srgbClr val="121212"/>
                  </a:solidFill>
                  <a:latin typeface="+mn-lt"/>
                  <a:ea typeface="+mn-ea"/>
                  <a:cs typeface="+mn-cs"/>
                  <a:sym typeface="Poppins SemiBold"/>
                </a:defRPr>
              </a:pPr>
              <a:r>
                <a:rPr lang="en-US" sz="4000" dirty="0">
                  <a:solidFill>
                    <a:srgbClr val="121212"/>
                  </a:solidFill>
                  <a:cs typeface="+mn-ea"/>
                  <a:sym typeface="+mn-lt"/>
                </a:rPr>
                <a:t>I could not believe that</a:t>
              </a:r>
            </a:p>
            <a:p>
              <a:pPr marL="0" indent="0">
                <a:lnSpc>
                  <a:spcPct val="130000"/>
                </a:lnSpc>
                <a:buFont typeface="Arial" panose="020B0604020202020204" pitchFamily="34" charset="0"/>
                <a:buNone/>
                <a:defRPr sz="6000">
                  <a:solidFill>
                    <a:srgbClr val="121212"/>
                  </a:solidFill>
                  <a:latin typeface="+mn-lt"/>
                  <a:ea typeface="+mn-ea"/>
                  <a:cs typeface="+mn-cs"/>
                  <a:sym typeface="Poppins SemiBold"/>
                </a:defRPr>
              </a:pPr>
              <a:r>
                <a:rPr lang="en-US" sz="4000" dirty="0">
                  <a:solidFill>
                    <a:srgbClr val="121212"/>
                  </a:solidFill>
                  <a:cs typeface="+mn-ea"/>
                  <a:sym typeface="+mn-lt"/>
                </a:rPr>
                <a:t>I'll be working with our awesome team. You're absolutely free here!</a:t>
              </a:r>
            </a:p>
          </p:txBody>
        </p:sp>
        <p:sp>
          <p:nvSpPr>
            <p:cNvPr id="28" name="Inna Hendricks"/>
            <p:cNvSpPr txBox="1"/>
            <p:nvPr/>
          </p:nvSpPr>
          <p:spPr>
            <a:xfrm>
              <a:off x="2469001" y="9023665"/>
              <a:ext cx="8890001" cy="653257"/>
            </a:xfrm>
            <a:prstGeom prst="rect">
              <a:avLst/>
            </a:prstGeom>
          </p:spPr>
          <p:txBody>
            <a:bodyPr anchor="t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SzTx/>
                <a:buFont typeface="Arial" panose="020B0604020202020204" pitchFamily="34" charset="0"/>
                <a:buNone/>
                <a:defRPr sz="4000" kern="1200">
                  <a:solidFill>
                    <a:srgbClr val="121212"/>
                  </a:solidFill>
                  <a:latin typeface="+mn-lt"/>
                  <a:ea typeface="+mn-ea"/>
                  <a:cs typeface="+mn-cs"/>
                  <a:sym typeface="Poppins SemiBold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cs typeface="+mn-ea"/>
                  <a:sym typeface="+mn-lt"/>
                </a:rPr>
                <a:t>Hei Jialuo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31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42870" y="809143"/>
            <a:ext cx="2159296" cy="215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Oval 6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999682" y="783051"/>
            <a:ext cx="455421" cy="4554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D" sz="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8713" y="2206625"/>
            <a:ext cx="4664075" cy="5740400"/>
          </a:xfrm>
          <a:custGeom>
            <a:avLst/>
            <a:gdLst>
              <a:gd name="T0" fmla="*/ 5492628 w 9365736"/>
              <a:gd name="T1" fmla="*/ 199 h 11524319"/>
              <a:gd name="T2" fmla="*/ 5904874 w 9365736"/>
              <a:gd name="T3" fmla="*/ 114753 h 11524319"/>
              <a:gd name="T4" fmla="*/ 8927058 w 9365736"/>
              <a:gd name="T5" fmla="*/ 1841272 h 11524319"/>
              <a:gd name="T6" fmla="*/ 9250984 w 9365736"/>
              <a:gd name="T7" fmla="*/ 3028484 h 11524319"/>
              <a:gd name="T8" fmla="*/ 4648074 w 9365736"/>
              <a:gd name="T9" fmla="*/ 11085641 h 11524319"/>
              <a:gd name="T10" fmla="*/ 3460864 w 9365736"/>
              <a:gd name="T11" fmla="*/ 11409567 h 11524319"/>
              <a:gd name="T12" fmla="*/ 438679 w 9365736"/>
              <a:gd name="T13" fmla="*/ 9683047 h 11524319"/>
              <a:gd name="T14" fmla="*/ 114753 w 9365736"/>
              <a:gd name="T15" fmla="*/ 8495836 h 11524319"/>
              <a:gd name="T16" fmla="*/ 4717662 w 9365736"/>
              <a:gd name="T17" fmla="*/ 438678 h 11524319"/>
              <a:gd name="T18" fmla="*/ 5492628 w 9365736"/>
              <a:gd name="T19" fmla="*/ 199 h 115243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365736" h="11524319">
                <a:moveTo>
                  <a:pt x="5492628" y="199"/>
                </a:moveTo>
                <a:cubicBezTo>
                  <a:pt x="5632912" y="3202"/>
                  <a:pt x="5774470" y="40256"/>
                  <a:pt x="5904874" y="114753"/>
                </a:cubicBezTo>
                <a:lnTo>
                  <a:pt x="8927058" y="1841272"/>
                </a:lnTo>
                <a:cubicBezTo>
                  <a:pt x="9344348" y="2079662"/>
                  <a:pt x="9489374" y="2611194"/>
                  <a:pt x="9250984" y="3028484"/>
                </a:cubicBezTo>
                <a:lnTo>
                  <a:pt x="4648074" y="11085641"/>
                </a:lnTo>
                <a:cubicBezTo>
                  <a:pt x="4409684" y="11502930"/>
                  <a:pt x="3878152" y="11647957"/>
                  <a:pt x="3460864" y="11409567"/>
                </a:cubicBezTo>
                <a:lnTo>
                  <a:pt x="438679" y="9683047"/>
                </a:lnTo>
                <a:cubicBezTo>
                  <a:pt x="21389" y="9444657"/>
                  <a:pt x="-123637" y="8913125"/>
                  <a:pt x="114753" y="8495836"/>
                </a:cubicBezTo>
                <a:lnTo>
                  <a:pt x="4717662" y="438678"/>
                </a:lnTo>
                <a:cubicBezTo>
                  <a:pt x="4881556" y="151792"/>
                  <a:pt x="5184004" y="-6408"/>
                  <a:pt x="5492628" y="19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1" name="Picture 2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7951" y="3593853"/>
            <a:ext cx="2382263" cy="238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占位符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75" y="-1306513"/>
            <a:ext cx="4665663" cy="5740401"/>
          </a:xfrm>
          <a:custGeom>
            <a:avLst/>
            <a:gdLst>
              <a:gd name="T0" fmla="*/ 5408710 w 9365736"/>
              <a:gd name="T1" fmla="*/ 2457 h 11524320"/>
              <a:gd name="T2" fmla="*/ 5904874 w 9365736"/>
              <a:gd name="T3" fmla="*/ 114753 h 11524320"/>
              <a:gd name="T4" fmla="*/ 8927058 w 9365736"/>
              <a:gd name="T5" fmla="*/ 1841273 h 11524320"/>
              <a:gd name="T6" fmla="*/ 9250984 w 9365736"/>
              <a:gd name="T7" fmla="*/ 3028484 h 11524320"/>
              <a:gd name="T8" fmla="*/ 4648075 w 9365736"/>
              <a:gd name="T9" fmla="*/ 11085642 h 11524320"/>
              <a:gd name="T10" fmla="*/ 3460863 w 9365736"/>
              <a:gd name="T11" fmla="*/ 11409568 h 11524320"/>
              <a:gd name="T12" fmla="*/ 438679 w 9365736"/>
              <a:gd name="T13" fmla="*/ 9683049 h 11524320"/>
              <a:gd name="T14" fmla="*/ 114753 w 9365736"/>
              <a:gd name="T15" fmla="*/ 8495837 h 11524320"/>
              <a:gd name="T16" fmla="*/ 4717662 w 9365736"/>
              <a:gd name="T17" fmla="*/ 438679 h 11524320"/>
              <a:gd name="T18" fmla="*/ 5408710 w 9365736"/>
              <a:gd name="T19" fmla="*/ 2457 h 115243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365736" h="11524320">
                <a:moveTo>
                  <a:pt x="5408710" y="2457"/>
                </a:moveTo>
                <a:cubicBezTo>
                  <a:pt x="5575842" y="-10121"/>
                  <a:pt x="5748390" y="25357"/>
                  <a:pt x="5904874" y="114753"/>
                </a:cubicBezTo>
                <a:lnTo>
                  <a:pt x="8927058" y="1841273"/>
                </a:lnTo>
                <a:cubicBezTo>
                  <a:pt x="9344348" y="2079663"/>
                  <a:pt x="9489374" y="2611195"/>
                  <a:pt x="9250984" y="3028484"/>
                </a:cubicBezTo>
                <a:lnTo>
                  <a:pt x="4648075" y="11085642"/>
                </a:lnTo>
                <a:cubicBezTo>
                  <a:pt x="4409685" y="11502931"/>
                  <a:pt x="3878153" y="11647958"/>
                  <a:pt x="3460863" y="11409568"/>
                </a:cubicBezTo>
                <a:lnTo>
                  <a:pt x="438679" y="9683049"/>
                </a:lnTo>
                <a:cubicBezTo>
                  <a:pt x="21389" y="9444659"/>
                  <a:pt x="-123637" y="8913126"/>
                  <a:pt x="114753" y="8495837"/>
                </a:cubicBezTo>
                <a:lnTo>
                  <a:pt x="4717662" y="438679"/>
                </a:lnTo>
                <a:cubicBezTo>
                  <a:pt x="4866656" y="177873"/>
                  <a:pt x="5130158" y="23420"/>
                  <a:pt x="5408710" y="245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600000">
            <a:off x="6945171" y="3606503"/>
            <a:ext cx="5722808" cy="290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3" name="Picture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600000">
            <a:off x="5329059" y="110198"/>
            <a:ext cx="5722808" cy="290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130852" y="1012011"/>
            <a:ext cx="44534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ID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Social Media</a:t>
            </a:r>
          </a:p>
        </p:txBody>
      </p:sp>
      <p:sp>
        <p:nvSpPr>
          <p:cNvPr id="55" name="Rectangle 5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172860" y="1890088"/>
            <a:ext cx="265649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ID" sz="6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Mockup</a:t>
            </a:r>
            <a:endParaRPr lang="en-ID" sz="6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1" name="Freeform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236408" y="450973"/>
            <a:ext cx="706851" cy="1430307"/>
          </a:xfrm>
          <a:custGeom>
            <a:avLst/>
            <a:gdLst>
              <a:gd name="T0" fmla="*/ 319 w 319"/>
              <a:gd name="T1" fmla="*/ 543 h 648"/>
              <a:gd name="T2" fmla="*/ 319 w 319"/>
              <a:gd name="T3" fmla="*/ 543 h 648"/>
              <a:gd name="T4" fmla="*/ 103 w 319"/>
              <a:gd name="T5" fmla="*/ 328 h 648"/>
              <a:gd name="T6" fmla="*/ 319 w 319"/>
              <a:gd name="T7" fmla="*/ 112 h 648"/>
              <a:gd name="T8" fmla="*/ 319 w 319"/>
              <a:gd name="T9" fmla="*/ 112 h 648"/>
              <a:gd name="T10" fmla="*/ 319 w 319"/>
              <a:gd name="T11" fmla="*/ 0 h 648"/>
              <a:gd name="T12" fmla="*/ 0 w 319"/>
              <a:gd name="T13" fmla="*/ 324 h 648"/>
              <a:gd name="T14" fmla="*/ 319 w 319"/>
              <a:gd name="T15" fmla="*/ 648 h 648"/>
              <a:gd name="T16" fmla="*/ 319 w 319"/>
              <a:gd name="T17" fmla="*/ 543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648">
                <a:moveTo>
                  <a:pt x="319" y="543"/>
                </a:moveTo>
                <a:cubicBezTo>
                  <a:pt x="319" y="543"/>
                  <a:pt x="319" y="543"/>
                  <a:pt x="319" y="543"/>
                </a:cubicBezTo>
                <a:cubicBezTo>
                  <a:pt x="200" y="543"/>
                  <a:pt x="103" y="447"/>
                  <a:pt x="103" y="328"/>
                </a:cubicBezTo>
                <a:cubicBezTo>
                  <a:pt x="103" y="208"/>
                  <a:pt x="200" y="112"/>
                  <a:pt x="319" y="112"/>
                </a:cubicBezTo>
                <a:cubicBezTo>
                  <a:pt x="319" y="112"/>
                  <a:pt x="319" y="112"/>
                  <a:pt x="319" y="112"/>
                </a:cubicBezTo>
                <a:cubicBezTo>
                  <a:pt x="319" y="0"/>
                  <a:pt x="319" y="0"/>
                  <a:pt x="319" y="0"/>
                </a:cubicBezTo>
                <a:cubicBezTo>
                  <a:pt x="143" y="3"/>
                  <a:pt x="0" y="146"/>
                  <a:pt x="0" y="324"/>
                </a:cubicBezTo>
                <a:cubicBezTo>
                  <a:pt x="0" y="501"/>
                  <a:pt x="143" y="645"/>
                  <a:pt x="319" y="648"/>
                </a:cubicBezTo>
                <a:lnTo>
                  <a:pt x="319" y="54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ID" sz="895"/>
          </a:p>
        </p:txBody>
      </p:sp>
      <p:sp>
        <p:nvSpPr>
          <p:cNvPr id="63506" name="Freeform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171574" y="390883"/>
            <a:ext cx="706851" cy="1430307"/>
          </a:xfrm>
          <a:custGeom>
            <a:avLst/>
            <a:gdLst>
              <a:gd name="T0" fmla="*/ 1418450 w 319"/>
              <a:gd name="T1" fmla="*/ 2406254 h 648"/>
              <a:gd name="T2" fmla="*/ 1418450 w 319"/>
              <a:gd name="T3" fmla="*/ 2406254 h 648"/>
              <a:gd name="T4" fmla="*/ 457995 w 319"/>
              <a:gd name="T5" fmla="*/ 1453502 h 648"/>
              <a:gd name="T6" fmla="*/ 1418450 w 319"/>
              <a:gd name="T7" fmla="*/ 496318 h 648"/>
              <a:gd name="T8" fmla="*/ 1418450 w 319"/>
              <a:gd name="T9" fmla="*/ 496318 h 648"/>
              <a:gd name="T10" fmla="*/ 1418450 w 319"/>
              <a:gd name="T11" fmla="*/ 0 h 648"/>
              <a:gd name="T12" fmla="*/ 0 w 319"/>
              <a:gd name="T13" fmla="*/ 1435776 h 648"/>
              <a:gd name="T14" fmla="*/ 1418450 w 319"/>
              <a:gd name="T15" fmla="*/ 2871552 h 648"/>
              <a:gd name="T16" fmla="*/ 1418450 w 319"/>
              <a:gd name="T17" fmla="*/ 2406254 h 6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9" h="648">
                <a:moveTo>
                  <a:pt x="319" y="543"/>
                </a:moveTo>
                <a:cubicBezTo>
                  <a:pt x="319" y="543"/>
                  <a:pt x="319" y="543"/>
                  <a:pt x="319" y="543"/>
                </a:cubicBezTo>
                <a:cubicBezTo>
                  <a:pt x="200" y="543"/>
                  <a:pt x="103" y="447"/>
                  <a:pt x="103" y="328"/>
                </a:cubicBezTo>
                <a:cubicBezTo>
                  <a:pt x="103" y="208"/>
                  <a:pt x="200" y="112"/>
                  <a:pt x="319" y="112"/>
                </a:cubicBezTo>
                <a:cubicBezTo>
                  <a:pt x="319" y="112"/>
                  <a:pt x="319" y="112"/>
                  <a:pt x="319" y="112"/>
                </a:cubicBezTo>
                <a:cubicBezTo>
                  <a:pt x="319" y="0"/>
                  <a:pt x="319" y="0"/>
                  <a:pt x="319" y="0"/>
                </a:cubicBezTo>
                <a:cubicBezTo>
                  <a:pt x="143" y="3"/>
                  <a:pt x="0" y="146"/>
                  <a:pt x="0" y="324"/>
                </a:cubicBezTo>
                <a:cubicBezTo>
                  <a:pt x="0" y="501"/>
                  <a:pt x="143" y="645"/>
                  <a:pt x="319" y="648"/>
                </a:cubicBezTo>
                <a:lnTo>
                  <a:pt x="319" y="543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895"/>
          </a:p>
        </p:txBody>
      </p:sp>
      <p:grpSp>
        <p:nvGrpSpPr>
          <p:cNvPr id="63508" name="Group 6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 bwMode="auto">
          <a:xfrm rot="-2700000">
            <a:off x="5821641" y="5927095"/>
            <a:ext cx="455421" cy="455421"/>
            <a:chOff x="7639665" y="2389239"/>
            <a:chExt cx="914400" cy="914400"/>
          </a:xfrm>
        </p:grpSpPr>
        <p:cxnSp>
          <p:nvCxnSpPr>
            <p:cNvPr id="66" name="Straight Connector 65"/>
            <p:cNvCxnSpPr/>
            <p:nvPr/>
          </p:nvCxnSpPr>
          <p:spPr>
            <a:xfrm>
              <a:off x="7639665" y="2389239"/>
              <a:ext cx="914400" cy="91440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7639665" y="2389239"/>
              <a:ext cx="914400" cy="91440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342693" y="3171632"/>
            <a:ext cx="38693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</a:rPr>
              <a:t>Hey, hey, hey! It's Fat Heijialuo! Now I'm gonna sing a song for you, and this is gonna show you a thing or two. You'll have some fun now With me and the gang, learning from each other While we do our thing.</a:t>
            </a:r>
          </a:p>
        </p:txBody>
      </p:sp>
      <p:sp>
        <p:nvSpPr>
          <p:cNvPr id="32" name="Rectangle 3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251253" y="4673651"/>
            <a:ext cx="2206703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Marketing</a:t>
            </a:r>
          </a:p>
          <a:p>
            <a:pPr>
              <a:lnSpc>
                <a:spcPct val="130000"/>
              </a:lnSpc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Business Online Support</a:t>
            </a:r>
          </a:p>
          <a:p>
            <a:pPr>
              <a:lnSpc>
                <a:spcPct val="130000"/>
              </a:lnSpc>
            </a:pPr>
            <a:r>
              <a:rPr lang="en-US" sz="11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Objectively disintermediate leveraged manufactured products</a:t>
            </a:r>
          </a:p>
        </p:txBody>
      </p:sp>
      <p:sp>
        <p:nvSpPr>
          <p:cNvPr id="33" name="Freeform 6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2750478" y="6043228"/>
            <a:ext cx="242991" cy="166924"/>
          </a:xfrm>
          <a:custGeom>
            <a:avLst/>
            <a:gdLst>
              <a:gd name="T0" fmla="*/ 144 w 400"/>
              <a:gd name="T1" fmla="*/ 54 h 272"/>
              <a:gd name="T2" fmla="*/ 144 w 400"/>
              <a:gd name="T3" fmla="*/ 0 h 272"/>
              <a:gd name="T4" fmla="*/ 0 w 400"/>
              <a:gd name="T5" fmla="*/ 129 h 272"/>
              <a:gd name="T6" fmla="*/ 144 w 400"/>
              <a:gd name="T7" fmla="*/ 263 h 272"/>
              <a:gd name="T8" fmla="*/ 144 w 400"/>
              <a:gd name="T9" fmla="*/ 207 h 272"/>
              <a:gd name="T10" fmla="*/ 60 w 400"/>
              <a:gd name="T11" fmla="*/ 129 h 272"/>
              <a:gd name="T12" fmla="*/ 144 w 400"/>
              <a:gd name="T13" fmla="*/ 54 h 272"/>
              <a:gd name="T14" fmla="*/ 244 w 400"/>
              <a:gd name="T15" fmla="*/ 77 h 272"/>
              <a:gd name="T16" fmla="*/ 244 w 400"/>
              <a:gd name="T17" fmla="*/ 0 h 272"/>
              <a:gd name="T18" fmla="*/ 100 w 400"/>
              <a:gd name="T19" fmla="*/ 129 h 272"/>
              <a:gd name="T20" fmla="*/ 244 w 400"/>
              <a:gd name="T21" fmla="*/ 263 h 272"/>
              <a:gd name="T22" fmla="*/ 244 w 400"/>
              <a:gd name="T23" fmla="*/ 176 h 272"/>
              <a:gd name="T24" fmla="*/ 400 w 400"/>
              <a:gd name="T25" fmla="*/ 272 h 272"/>
              <a:gd name="T26" fmla="*/ 244 w 400"/>
              <a:gd name="T27" fmla="*/ 7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72">
                <a:moveTo>
                  <a:pt x="144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207"/>
                  <a:pt x="144" y="207"/>
                  <a:pt x="144" y="207"/>
                </a:cubicBezTo>
                <a:cubicBezTo>
                  <a:pt x="60" y="129"/>
                  <a:pt x="60" y="129"/>
                  <a:pt x="60" y="129"/>
                </a:cubicBezTo>
                <a:lnTo>
                  <a:pt x="144" y="54"/>
                </a:lnTo>
                <a:close/>
                <a:moveTo>
                  <a:pt x="244" y="77"/>
                </a:moveTo>
                <a:cubicBezTo>
                  <a:pt x="244" y="0"/>
                  <a:pt x="244" y="0"/>
                  <a:pt x="244" y="0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244" y="263"/>
                  <a:pt x="244" y="263"/>
                  <a:pt x="244" y="263"/>
                </a:cubicBezTo>
                <a:cubicBezTo>
                  <a:pt x="244" y="176"/>
                  <a:pt x="244" y="176"/>
                  <a:pt x="244" y="176"/>
                </a:cubicBezTo>
                <a:cubicBezTo>
                  <a:pt x="310" y="176"/>
                  <a:pt x="350" y="184"/>
                  <a:pt x="400" y="272"/>
                </a:cubicBezTo>
                <a:cubicBezTo>
                  <a:pt x="400" y="272"/>
                  <a:pt x="392" y="77"/>
                  <a:pt x="24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638335" y="4673651"/>
            <a:ext cx="2206703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b="1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Social Media</a:t>
            </a:r>
          </a:p>
          <a:p>
            <a:pPr>
              <a:lnSpc>
                <a:spcPct val="130000"/>
              </a:lnSpc>
            </a:pPr>
            <a:r>
              <a:rPr lang="en-US" sz="1400" b="1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Business Online Support</a:t>
            </a:r>
          </a:p>
          <a:p>
            <a:pPr>
              <a:lnSpc>
                <a:spcPct val="130000"/>
              </a:lnSpc>
            </a:pPr>
            <a:r>
              <a:rPr lang="en-US" sz="11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Objectively disintermediate leveraged manufactured products</a:t>
            </a:r>
          </a:p>
        </p:txBody>
      </p:sp>
      <p:sp>
        <p:nvSpPr>
          <p:cNvPr id="35" name="Freeform 6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5089180" y="6043228"/>
            <a:ext cx="242991" cy="166924"/>
          </a:xfrm>
          <a:custGeom>
            <a:avLst/>
            <a:gdLst>
              <a:gd name="T0" fmla="*/ 144 w 400"/>
              <a:gd name="T1" fmla="*/ 54 h 272"/>
              <a:gd name="T2" fmla="*/ 144 w 400"/>
              <a:gd name="T3" fmla="*/ 0 h 272"/>
              <a:gd name="T4" fmla="*/ 0 w 400"/>
              <a:gd name="T5" fmla="*/ 129 h 272"/>
              <a:gd name="T6" fmla="*/ 144 w 400"/>
              <a:gd name="T7" fmla="*/ 263 h 272"/>
              <a:gd name="T8" fmla="*/ 144 w 400"/>
              <a:gd name="T9" fmla="*/ 207 h 272"/>
              <a:gd name="T10" fmla="*/ 60 w 400"/>
              <a:gd name="T11" fmla="*/ 129 h 272"/>
              <a:gd name="T12" fmla="*/ 144 w 400"/>
              <a:gd name="T13" fmla="*/ 54 h 272"/>
              <a:gd name="T14" fmla="*/ 244 w 400"/>
              <a:gd name="T15" fmla="*/ 77 h 272"/>
              <a:gd name="T16" fmla="*/ 244 w 400"/>
              <a:gd name="T17" fmla="*/ 0 h 272"/>
              <a:gd name="T18" fmla="*/ 100 w 400"/>
              <a:gd name="T19" fmla="*/ 129 h 272"/>
              <a:gd name="T20" fmla="*/ 244 w 400"/>
              <a:gd name="T21" fmla="*/ 263 h 272"/>
              <a:gd name="T22" fmla="*/ 244 w 400"/>
              <a:gd name="T23" fmla="*/ 176 h 272"/>
              <a:gd name="T24" fmla="*/ 400 w 400"/>
              <a:gd name="T25" fmla="*/ 272 h 272"/>
              <a:gd name="T26" fmla="*/ 244 w 400"/>
              <a:gd name="T27" fmla="*/ 7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72">
                <a:moveTo>
                  <a:pt x="144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207"/>
                  <a:pt x="144" y="207"/>
                  <a:pt x="144" y="207"/>
                </a:cubicBezTo>
                <a:cubicBezTo>
                  <a:pt x="60" y="129"/>
                  <a:pt x="60" y="129"/>
                  <a:pt x="60" y="129"/>
                </a:cubicBezTo>
                <a:lnTo>
                  <a:pt x="144" y="54"/>
                </a:lnTo>
                <a:close/>
                <a:moveTo>
                  <a:pt x="244" y="77"/>
                </a:moveTo>
                <a:cubicBezTo>
                  <a:pt x="244" y="0"/>
                  <a:pt x="244" y="0"/>
                  <a:pt x="244" y="0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244" y="263"/>
                  <a:pt x="244" y="263"/>
                  <a:pt x="244" y="263"/>
                </a:cubicBezTo>
                <a:cubicBezTo>
                  <a:pt x="244" y="176"/>
                  <a:pt x="244" y="176"/>
                  <a:pt x="244" y="176"/>
                </a:cubicBezTo>
                <a:cubicBezTo>
                  <a:pt x="310" y="176"/>
                  <a:pt x="350" y="184"/>
                  <a:pt x="400" y="272"/>
                </a:cubicBezTo>
                <a:cubicBezTo>
                  <a:pt x="400" y="272"/>
                  <a:pt x="392" y="77"/>
                  <a:pt x="24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本框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777596" y="2465830"/>
            <a:ext cx="65637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PART ONE</a:t>
            </a:r>
            <a:endParaRPr lang="zh-CN" altLang="en-US" sz="9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943823" y="3982820"/>
            <a:ext cx="6231331" cy="36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POWERPOINT TEMPLATE</a:t>
            </a:r>
          </a:p>
        </p:txBody>
      </p:sp>
      <p:sp>
        <p:nvSpPr>
          <p:cNvPr id="8" name="Текст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 rot="5400000">
            <a:off x="5976251" y="5009975"/>
            <a:ext cx="306706" cy="1694995"/>
          </a:xfrm>
          <a:prstGeom prst="rect">
            <a:avLst/>
          </a:prstGeom>
        </p:spPr>
        <p:txBody>
          <a:bodyPr vert="vert270" lIns="0" tIns="0" rIns="0" bIns="0" numCol="1" rtlCol="0" anchor="t">
            <a:noAutofit/>
          </a:bodyPr>
          <a:lstStyle>
            <a:lvl1pPr marL="0" indent="0" algn="l" defTabSz="892175" rtl="0" eaLnBrk="1" latinLnBrk="0" hangingPunct="1">
              <a:lnSpc>
                <a:spcPct val="150000"/>
              </a:lnSpc>
              <a:spcBef>
                <a:spcPts val="1980"/>
              </a:spcBef>
              <a:buSzPct val="100000"/>
              <a:buFontTx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892175" rtl="0" eaLnBrk="1" latinLnBrk="0" hangingPunct="1">
              <a:lnSpc>
                <a:spcPct val="90000"/>
              </a:lnSpc>
              <a:spcBef>
                <a:spcPts val="990"/>
              </a:spcBef>
              <a:buSzPct val="100000"/>
              <a:buFontTx/>
              <a:buNone/>
              <a:defRPr sz="24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89217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0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32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809115" rtl="0" eaLnBrk="1" latinLnBrk="0" hangingPunct="1">
              <a:lnSpc>
                <a:spcPct val="150000"/>
              </a:lnSpc>
              <a:spcBef>
                <a:spcPts val="990"/>
              </a:spcBef>
              <a:buSzPct val="100000"/>
              <a:buFontTx/>
              <a:buNone/>
              <a:defRPr sz="240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Tx/>
              <a:buNone/>
              <a:defRPr sz="1600" b="1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809115" rtl="0" eaLnBrk="1" fontAlgn="auto" latinLnBrk="0" hangingPunct="1">
              <a:lnSpc>
                <a:spcPct val="90000"/>
              </a:lnSpc>
              <a:spcBef>
                <a:spcPts val="990"/>
              </a:spcBef>
              <a:spcAft>
                <a:spcPts val="0"/>
              </a:spcAft>
              <a:buClrTx/>
              <a:buSzTx/>
              <a:buFontTx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57505" indent="0" algn="l" defTabSz="1809115" rtl="0" eaLnBrk="1" latinLnBrk="0" hangingPunct="1">
              <a:lnSpc>
                <a:spcPct val="90000"/>
              </a:lnSpc>
              <a:spcBef>
                <a:spcPts val="990"/>
              </a:spcBef>
              <a:buFont typeface="Arial" panose="020B0604020202020204" pitchFamily="34" charset="0"/>
              <a:buNone/>
              <a:defRPr sz="3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5" algn="ctr">
              <a:lnSpc>
                <a:spcPct val="100000"/>
              </a:lnSpc>
            </a:pPr>
            <a:r>
              <a:rPr lang="en-US" sz="1050" baseline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r>
              <a:rPr lang="en-US" sz="105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DISCOVER</a:t>
            </a:r>
          </a:p>
          <a:p>
            <a:pPr lvl="7" algn="ctr"/>
            <a:endParaRPr lang="en-US" sz="105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Freeform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6009151" y="5994198"/>
            <a:ext cx="240907" cy="326081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accent1">
              <a:lumMod val="50000"/>
              <a:alpha val="70000"/>
            </a:schemeClr>
          </a:solidFill>
          <a:ln>
            <a:noFill/>
          </a:ln>
        </p:spPr>
        <p:txBody>
          <a:bodyPr vert="horz" wrap="square" lIns="45842" tIns="22921" rIns="45842" bIns="22921" numCol="1" anchor="t" anchorCtr="0" compatLnSpc="1"/>
          <a:lstStyle/>
          <a:p>
            <a:endParaRPr 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0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 rot="11089757" flipH="1">
            <a:off x="640943" y="-49504"/>
            <a:ext cx="3696017" cy="1250160"/>
            <a:chOff x="4979" y="5675"/>
            <a:chExt cx="2986" cy="1010"/>
          </a:xfrm>
          <a:solidFill>
            <a:schemeClr val="bg1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 rot="289757">
              <a:off x="5248" y="5675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 flipH="1">
            <a:off x="8870012" y="5860086"/>
            <a:ext cx="3682402" cy="1209313"/>
            <a:chOff x="4979" y="5708"/>
            <a:chExt cx="2975" cy="977"/>
          </a:xfrm>
          <a:solidFill>
            <a:schemeClr val="bg1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rot="859278">
            <a:off x="-75545" y="5030059"/>
            <a:ext cx="996551" cy="2079235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rgbClr val="B9867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5901" y="838199"/>
            <a:ext cx="9372600" cy="5219701"/>
          </a:xfrm>
          <a:prstGeom prst="rect">
            <a:avLst/>
          </a:prstGeom>
        </p:spPr>
      </p:pic>
      <p:sp>
        <p:nvSpPr>
          <p:cNvPr id="9" name="文本框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437791" y="2465830"/>
            <a:ext cx="72433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THANK YOU</a:t>
            </a:r>
            <a:endParaRPr lang="zh-CN" altLang="en-US" sz="8800" b="1" dirty="0">
              <a:blipFill dpi="0" rotWithShape="1">
                <a:blip r:embed="rId5"/>
                <a:srcRect/>
                <a:tile tx="0" ty="0" sx="100000" sy="100000" flip="none" algn="tl"/>
              </a:blip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文本框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2943823" y="3982820"/>
            <a:ext cx="6231331" cy="36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POWERPOINT TEMPLATE</a:t>
            </a:r>
          </a:p>
        </p:txBody>
      </p:sp>
      <p:sp>
        <p:nvSpPr>
          <p:cNvPr id="11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679948" y="3780860"/>
            <a:ext cx="3323772" cy="30771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4" name="Rectang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673098" y="1060547"/>
            <a:ext cx="5528044" cy="4839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4" name="图片 33" descr="pexels-photo-2181873">
            <a:extLst>
              <a:ext uri="{FF2B5EF4-FFF2-40B4-BE49-F238E27FC236}">
                <a16:creationId xmlns:a16="http://schemas.microsoft.com/office/drawing/2014/main" id="{0D7531D4-B5DA-4785-AEAA-1B47CCF807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6583" y="1787207"/>
            <a:ext cx="3219450" cy="3283585"/>
          </a:xfrm>
          <a:prstGeom prst="rect">
            <a:avLst/>
          </a:prstGeom>
        </p:spPr>
      </p:pic>
      <p:sp>
        <p:nvSpPr>
          <p:cNvPr id="11" name="Rectangle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779703" y="5245610"/>
            <a:ext cx="678391" cy="598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8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panose="00000700000000000000" pitchFamily="2" charset="0"/>
                <a:sym typeface="微软雅黑" panose="020B0503020204020204" pitchFamily="34" charset="-122"/>
              </a:rPr>
              <a:t>03</a:t>
            </a:r>
            <a:endParaRPr lang="en-ID" sz="5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Group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 rot="4945428">
            <a:off x="-165644" y="-34616"/>
            <a:ext cx="1521750" cy="1736965"/>
            <a:chOff x="-267663" y="655840"/>
            <a:chExt cx="3055389" cy="3487500"/>
          </a:xfrm>
          <a:solidFill>
            <a:schemeClr val="accent3">
              <a:alpha val="99000"/>
            </a:schemeClr>
          </a:solidFill>
        </p:grpSpPr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257991">
              <a:off x="585340" y="655840"/>
              <a:ext cx="1166358" cy="3487500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 rot="3247243">
              <a:off x="1096291" y="165790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 rot="20700000">
              <a:off x="-267663" y="133199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33884" y="861851"/>
            <a:ext cx="38579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华文隶书" panose="02010800040101010101" pitchFamily="2" charset="-122"/>
                <a:ea typeface="华文隶书" panose="02010800040101010101" pitchFamily="2" charset="-122"/>
                <a:cs typeface="+mn-ea"/>
                <a:sym typeface="+mn-lt"/>
              </a:rPr>
              <a:t>Business</a:t>
            </a:r>
          </a:p>
          <a:p>
            <a:r>
              <a:rPr 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ea"/>
                <a:sym typeface="+mn-lt"/>
              </a:rPr>
              <a:t>Profile image</a:t>
            </a:r>
          </a:p>
        </p:txBody>
      </p:sp>
      <p:sp>
        <p:nvSpPr>
          <p:cNvPr id="15" name="Rectangle 1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47128" y="2527873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ea typeface="华文隶书" panose="02010800040101010101" pitchFamily="2" charset="-122"/>
                <a:cs typeface="+mn-ea"/>
                <a:sym typeface="+mn-lt"/>
              </a:rPr>
              <a:t>Creative Business</a:t>
            </a:r>
          </a:p>
        </p:txBody>
      </p:sp>
      <p:sp>
        <p:nvSpPr>
          <p:cNvPr id="16" name="Rectangle 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4575463" y="4505498"/>
            <a:ext cx="784165" cy="7259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cxnSp>
        <p:nvCxnSpPr>
          <p:cNvPr id="20" name="Straight Connector 3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 flipV="1">
            <a:off x="3003785" y="4019029"/>
            <a:ext cx="0" cy="118155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1271233" y="4118782"/>
            <a:ext cx="1516300" cy="909357"/>
            <a:chOff x="1720120" y="4089532"/>
            <a:chExt cx="1516300" cy="909357"/>
          </a:xfrm>
        </p:grpSpPr>
        <p:sp>
          <p:nvSpPr>
            <p:cNvPr id="22" name="Freeform 145"/>
            <p:cNvSpPr>
              <a:spLocks noEditPoints="1"/>
            </p:cNvSpPr>
            <p:nvPr/>
          </p:nvSpPr>
          <p:spPr bwMode="auto">
            <a:xfrm>
              <a:off x="1841268" y="4089532"/>
              <a:ext cx="336782" cy="387902"/>
            </a:xfrm>
            <a:custGeom>
              <a:avLst/>
              <a:gdLst>
                <a:gd name="T0" fmla="*/ 122 w 188"/>
                <a:gd name="T1" fmla="*/ 128 h 216"/>
                <a:gd name="T2" fmla="*/ 63 w 188"/>
                <a:gd name="T3" fmla="*/ 128 h 216"/>
                <a:gd name="T4" fmla="*/ 0 w 188"/>
                <a:gd name="T5" fmla="*/ 210 h 216"/>
                <a:gd name="T6" fmla="*/ 4 w 188"/>
                <a:gd name="T7" fmla="*/ 216 h 216"/>
                <a:gd name="T8" fmla="*/ 184 w 188"/>
                <a:gd name="T9" fmla="*/ 216 h 216"/>
                <a:gd name="T10" fmla="*/ 188 w 188"/>
                <a:gd name="T11" fmla="*/ 210 h 216"/>
                <a:gd name="T12" fmla="*/ 122 w 188"/>
                <a:gd name="T13" fmla="*/ 128 h 216"/>
                <a:gd name="T14" fmla="*/ 8 w 188"/>
                <a:gd name="T15" fmla="*/ 208 h 216"/>
                <a:gd name="T16" fmla="*/ 64 w 188"/>
                <a:gd name="T17" fmla="*/ 136 h 216"/>
                <a:gd name="T18" fmla="*/ 120 w 188"/>
                <a:gd name="T19" fmla="*/ 136 h 216"/>
                <a:gd name="T20" fmla="*/ 180 w 188"/>
                <a:gd name="T21" fmla="*/ 208 h 216"/>
                <a:gd name="T22" fmla="*/ 8 w 188"/>
                <a:gd name="T23" fmla="*/ 208 h 216"/>
                <a:gd name="T24" fmla="*/ 91 w 188"/>
                <a:gd name="T25" fmla="*/ 114 h 216"/>
                <a:gd name="T26" fmla="*/ 148 w 188"/>
                <a:gd name="T27" fmla="*/ 57 h 216"/>
                <a:gd name="T28" fmla="*/ 91 w 188"/>
                <a:gd name="T29" fmla="*/ 0 h 216"/>
                <a:gd name="T30" fmla="*/ 34 w 188"/>
                <a:gd name="T31" fmla="*/ 57 h 216"/>
                <a:gd name="T32" fmla="*/ 91 w 188"/>
                <a:gd name="T33" fmla="*/ 114 h 216"/>
                <a:gd name="T34" fmla="*/ 91 w 188"/>
                <a:gd name="T35" fmla="*/ 8 h 216"/>
                <a:gd name="T36" fmla="*/ 140 w 188"/>
                <a:gd name="T37" fmla="*/ 57 h 216"/>
                <a:gd name="T38" fmla="*/ 140 w 188"/>
                <a:gd name="T39" fmla="*/ 65 h 216"/>
                <a:gd name="T40" fmla="*/ 105 w 188"/>
                <a:gd name="T41" fmla="*/ 43 h 216"/>
                <a:gd name="T42" fmla="*/ 102 w 188"/>
                <a:gd name="T43" fmla="*/ 35 h 216"/>
                <a:gd name="T44" fmla="*/ 98 w 188"/>
                <a:gd name="T45" fmla="*/ 42 h 216"/>
                <a:gd name="T46" fmla="*/ 43 w 188"/>
                <a:gd name="T47" fmla="*/ 51 h 216"/>
                <a:gd name="T48" fmla="*/ 91 w 188"/>
                <a:gd name="T49" fmla="*/ 8 h 216"/>
                <a:gd name="T50" fmla="*/ 100 w 188"/>
                <a:gd name="T51" fmla="*/ 52 h 216"/>
                <a:gd name="T52" fmla="*/ 138 w 188"/>
                <a:gd name="T53" fmla="*/ 72 h 216"/>
                <a:gd name="T54" fmla="*/ 91 w 188"/>
                <a:gd name="T55" fmla="*/ 106 h 216"/>
                <a:gd name="T56" fmla="*/ 43 w 188"/>
                <a:gd name="T57" fmla="*/ 59 h 216"/>
                <a:gd name="T58" fmla="*/ 100 w 188"/>
                <a:gd name="T59" fmla="*/ 5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8" h="216">
                  <a:moveTo>
                    <a:pt x="122" y="128"/>
                  </a:moveTo>
                  <a:cubicBezTo>
                    <a:pt x="63" y="128"/>
                    <a:pt x="63" y="128"/>
                    <a:pt x="63" y="128"/>
                  </a:cubicBezTo>
                  <a:cubicBezTo>
                    <a:pt x="27" y="128"/>
                    <a:pt x="0" y="165"/>
                    <a:pt x="0" y="210"/>
                  </a:cubicBezTo>
                  <a:cubicBezTo>
                    <a:pt x="0" y="212"/>
                    <a:pt x="0" y="216"/>
                    <a:pt x="4" y="216"/>
                  </a:cubicBezTo>
                  <a:cubicBezTo>
                    <a:pt x="184" y="216"/>
                    <a:pt x="184" y="216"/>
                    <a:pt x="184" y="216"/>
                  </a:cubicBezTo>
                  <a:cubicBezTo>
                    <a:pt x="188" y="216"/>
                    <a:pt x="188" y="212"/>
                    <a:pt x="188" y="210"/>
                  </a:cubicBezTo>
                  <a:cubicBezTo>
                    <a:pt x="188" y="165"/>
                    <a:pt x="157" y="128"/>
                    <a:pt x="122" y="128"/>
                  </a:cubicBezTo>
                  <a:close/>
                  <a:moveTo>
                    <a:pt x="8" y="208"/>
                  </a:moveTo>
                  <a:cubicBezTo>
                    <a:pt x="8" y="168"/>
                    <a:pt x="33" y="136"/>
                    <a:pt x="64" y="136"/>
                  </a:cubicBezTo>
                  <a:cubicBezTo>
                    <a:pt x="120" y="136"/>
                    <a:pt x="120" y="136"/>
                    <a:pt x="120" y="136"/>
                  </a:cubicBezTo>
                  <a:cubicBezTo>
                    <a:pt x="151" y="136"/>
                    <a:pt x="180" y="168"/>
                    <a:pt x="180" y="208"/>
                  </a:cubicBezTo>
                  <a:lnTo>
                    <a:pt x="8" y="208"/>
                  </a:lnTo>
                  <a:close/>
                  <a:moveTo>
                    <a:pt x="91" y="114"/>
                  </a:moveTo>
                  <a:cubicBezTo>
                    <a:pt x="123" y="114"/>
                    <a:pt x="148" y="88"/>
                    <a:pt x="148" y="57"/>
                  </a:cubicBezTo>
                  <a:cubicBezTo>
                    <a:pt x="148" y="25"/>
                    <a:pt x="123" y="0"/>
                    <a:pt x="91" y="0"/>
                  </a:cubicBezTo>
                  <a:cubicBezTo>
                    <a:pt x="60" y="0"/>
                    <a:pt x="34" y="25"/>
                    <a:pt x="34" y="57"/>
                  </a:cubicBezTo>
                  <a:cubicBezTo>
                    <a:pt x="34" y="88"/>
                    <a:pt x="60" y="114"/>
                    <a:pt x="91" y="114"/>
                  </a:cubicBezTo>
                  <a:close/>
                  <a:moveTo>
                    <a:pt x="91" y="8"/>
                  </a:moveTo>
                  <a:cubicBezTo>
                    <a:pt x="118" y="8"/>
                    <a:pt x="140" y="30"/>
                    <a:pt x="140" y="57"/>
                  </a:cubicBezTo>
                  <a:cubicBezTo>
                    <a:pt x="140" y="59"/>
                    <a:pt x="140" y="62"/>
                    <a:pt x="140" y="65"/>
                  </a:cubicBezTo>
                  <a:cubicBezTo>
                    <a:pt x="112" y="63"/>
                    <a:pt x="105" y="44"/>
                    <a:pt x="105" y="43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7" y="60"/>
                    <a:pt x="52" y="54"/>
                    <a:pt x="43" y="51"/>
                  </a:cubicBezTo>
                  <a:cubicBezTo>
                    <a:pt x="46" y="27"/>
                    <a:pt x="66" y="8"/>
                    <a:pt x="91" y="8"/>
                  </a:cubicBezTo>
                  <a:close/>
                  <a:moveTo>
                    <a:pt x="100" y="52"/>
                  </a:moveTo>
                  <a:cubicBezTo>
                    <a:pt x="105" y="59"/>
                    <a:pt x="116" y="70"/>
                    <a:pt x="138" y="72"/>
                  </a:cubicBezTo>
                  <a:cubicBezTo>
                    <a:pt x="131" y="92"/>
                    <a:pt x="113" y="106"/>
                    <a:pt x="91" y="106"/>
                  </a:cubicBezTo>
                  <a:cubicBezTo>
                    <a:pt x="65" y="106"/>
                    <a:pt x="44" y="85"/>
                    <a:pt x="43" y="59"/>
                  </a:cubicBezTo>
                  <a:cubicBezTo>
                    <a:pt x="54" y="62"/>
                    <a:pt x="85" y="67"/>
                    <a:pt x="100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720120" y="4537224"/>
              <a:ext cx="1516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3400+</a:t>
              </a:r>
            </a:p>
          </p:txBody>
        </p:sp>
      </p:grpSp>
      <p:grpSp>
        <p:nvGrpSpPr>
          <p:cNvPr id="24" name="Group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3647272" y="4055113"/>
            <a:ext cx="1516300" cy="873273"/>
            <a:chOff x="4445293" y="4125616"/>
            <a:chExt cx="1516300" cy="873273"/>
          </a:xfrm>
        </p:grpSpPr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4576964" y="4125616"/>
              <a:ext cx="315736" cy="315736"/>
            </a:xfrm>
            <a:custGeom>
              <a:avLst/>
              <a:gdLst>
                <a:gd name="T0" fmla="*/ 96 w 176"/>
                <a:gd name="T1" fmla="*/ 0 h 176"/>
                <a:gd name="T2" fmla="*/ 96 w 176"/>
                <a:gd name="T3" fmla="*/ 0 h 176"/>
                <a:gd name="T4" fmla="*/ 88 w 176"/>
                <a:gd name="T5" fmla="*/ 0 h 176"/>
                <a:gd name="T6" fmla="*/ 88 w 176"/>
                <a:gd name="T7" fmla="*/ 36 h 176"/>
                <a:gd name="T8" fmla="*/ 96 w 176"/>
                <a:gd name="T9" fmla="*/ 36 h 176"/>
                <a:gd name="T10" fmla="*/ 96 w 176"/>
                <a:gd name="T11" fmla="*/ 8 h 176"/>
                <a:gd name="T12" fmla="*/ 168 w 176"/>
                <a:gd name="T13" fmla="*/ 88 h 176"/>
                <a:gd name="T14" fmla="*/ 88 w 176"/>
                <a:gd name="T15" fmla="*/ 168 h 176"/>
                <a:gd name="T16" fmla="*/ 8 w 176"/>
                <a:gd name="T17" fmla="*/ 88 h 176"/>
                <a:gd name="T18" fmla="*/ 31 w 176"/>
                <a:gd name="T19" fmla="*/ 31 h 176"/>
                <a:gd name="T20" fmla="*/ 26 w 176"/>
                <a:gd name="T21" fmla="*/ 25 h 176"/>
                <a:gd name="T22" fmla="*/ 0 w 176"/>
                <a:gd name="T23" fmla="*/ 88 h 176"/>
                <a:gd name="T24" fmla="*/ 88 w 176"/>
                <a:gd name="T25" fmla="*/ 176 h 176"/>
                <a:gd name="T26" fmla="*/ 176 w 176"/>
                <a:gd name="T27" fmla="*/ 88 h 176"/>
                <a:gd name="T28" fmla="*/ 96 w 176"/>
                <a:gd name="T29" fmla="*/ 0 h 176"/>
                <a:gd name="T30" fmla="*/ 95 w 176"/>
                <a:gd name="T31" fmla="*/ 102 h 176"/>
                <a:gd name="T32" fmla="*/ 99 w 176"/>
                <a:gd name="T33" fmla="*/ 89 h 176"/>
                <a:gd name="T34" fmla="*/ 97 w 176"/>
                <a:gd name="T35" fmla="*/ 87 h 176"/>
                <a:gd name="T36" fmla="*/ 60 w 176"/>
                <a:gd name="T37" fmla="*/ 44 h 176"/>
                <a:gd name="T38" fmla="*/ 80 w 176"/>
                <a:gd name="T39" fmla="*/ 96 h 176"/>
                <a:gd name="T40" fmla="*/ 81 w 176"/>
                <a:gd name="T41" fmla="*/ 99 h 176"/>
                <a:gd name="T42" fmla="*/ 95 w 176"/>
                <a:gd name="T43" fmla="*/ 10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176"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36" y="12"/>
                    <a:pt x="168" y="46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66"/>
                    <a:pt x="17" y="46"/>
                    <a:pt x="31" y="3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0" y="41"/>
                    <a:pt x="0" y="63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42"/>
                    <a:pt x="141" y="4"/>
                    <a:pt x="96" y="0"/>
                  </a:cubicBezTo>
                  <a:close/>
                  <a:moveTo>
                    <a:pt x="95" y="102"/>
                  </a:moveTo>
                  <a:cubicBezTo>
                    <a:pt x="100" y="100"/>
                    <a:pt x="101" y="94"/>
                    <a:pt x="99" y="89"/>
                  </a:cubicBezTo>
                  <a:cubicBezTo>
                    <a:pt x="98" y="88"/>
                    <a:pt x="97" y="87"/>
                    <a:pt x="97" y="87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1" y="97"/>
                    <a:pt x="81" y="98"/>
                    <a:pt x="81" y="99"/>
                  </a:cubicBezTo>
                  <a:cubicBezTo>
                    <a:pt x="84" y="103"/>
                    <a:pt x="90" y="105"/>
                    <a:pt x="95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TextBox 35"/>
            <p:cNvSpPr txBox="1"/>
            <p:nvPr/>
          </p:nvSpPr>
          <p:spPr>
            <a:xfrm>
              <a:off x="4445293" y="4537224"/>
              <a:ext cx="1516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1200</a:t>
              </a:r>
            </a:p>
          </p:txBody>
        </p:sp>
      </p:grpSp>
      <p:sp>
        <p:nvSpPr>
          <p:cNvPr id="27" name="Rectangle: Rounded Corners 3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364410" y="5518867"/>
            <a:ext cx="400019" cy="412982"/>
          </a:xfrm>
          <a:prstGeom prst="roundRect">
            <a:avLst>
              <a:gd name="adj" fmla="val 11631"/>
            </a:avLst>
          </a:prstGeom>
          <a:solidFill>
            <a:schemeClr val="accent1"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>
            <a:off x="1253381" y="3365198"/>
            <a:ext cx="609600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309333" y="5028139"/>
            <a:ext cx="14001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Some Text</a:t>
            </a:r>
          </a:p>
        </p:txBody>
      </p:sp>
      <p:sp>
        <p:nvSpPr>
          <p:cNvPr id="30" name="TextBox 1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3697081" y="4867292"/>
            <a:ext cx="14001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Some Text</a:t>
            </a:r>
          </a:p>
        </p:txBody>
      </p:sp>
      <p:sp>
        <p:nvSpPr>
          <p:cNvPr id="31" name="Rectangle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208530" y="3392488"/>
            <a:ext cx="4151154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2"/>
                </a:solidFill>
                <a:ea typeface="+mj-ea"/>
                <a:cs typeface="Calibri" panose="020F0502020204030204"/>
              </a:rPr>
              <a:t>Hey, hey, hey! It's Fat </a:t>
            </a:r>
            <a:r>
              <a:rPr lang="en-US" sz="1100" dirty="0" err="1">
                <a:solidFill>
                  <a:schemeClr val="tx2"/>
                </a:solidFill>
                <a:ea typeface="+mj-ea"/>
                <a:cs typeface="Calibri" panose="020F0502020204030204"/>
              </a:rPr>
              <a:t>Heijialuo</a:t>
            </a:r>
            <a:r>
              <a:rPr lang="en-US" sz="1100" dirty="0">
                <a:solidFill>
                  <a:schemeClr val="tx2"/>
                </a:solidFill>
                <a:ea typeface="+mj-ea"/>
                <a:cs typeface="Calibri" panose="020F0502020204030204"/>
              </a:rPr>
              <a:t>! Now I'm </a:t>
            </a:r>
            <a:r>
              <a:rPr lang="en-US" sz="1100" dirty="0" err="1">
                <a:solidFill>
                  <a:schemeClr val="tx2"/>
                </a:solidFill>
                <a:ea typeface="+mj-ea"/>
                <a:cs typeface="Calibri" panose="020F0502020204030204"/>
              </a:rPr>
              <a:t>gonna</a:t>
            </a:r>
            <a:r>
              <a:rPr lang="en-US" sz="1100" dirty="0">
                <a:solidFill>
                  <a:schemeClr val="tx2"/>
                </a:solidFill>
                <a:ea typeface="+mj-ea"/>
                <a:cs typeface="Calibri" panose="020F0502020204030204"/>
              </a:rPr>
              <a:t> sing a song for you, and this is </a:t>
            </a:r>
            <a:r>
              <a:rPr lang="en-US" sz="1100" dirty="0" err="1">
                <a:solidFill>
                  <a:schemeClr val="tx2"/>
                </a:solidFill>
                <a:ea typeface="+mj-ea"/>
                <a:cs typeface="Calibri" panose="020F0502020204030204"/>
              </a:rPr>
              <a:t>gonna</a:t>
            </a:r>
            <a:r>
              <a:rPr lang="en-US" sz="1100" dirty="0">
                <a:solidFill>
                  <a:schemeClr val="tx2"/>
                </a:solidFill>
                <a:ea typeface="+mj-ea"/>
                <a:cs typeface="Calibri" panose="020F0502020204030204"/>
              </a:rPr>
              <a:t> show you a thing or two</a:t>
            </a:r>
          </a:p>
        </p:txBody>
      </p:sp>
      <p:sp>
        <p:nvSpPr>
          <p:cNvPr id="13" name="Freeform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>
            <a:off x="5816080" y="3620024"/>
            <a:ext cx="1824727" cy="3251172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Rectangle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5400000">
            <a:off x="7733395" y="2812980"/>
            <a:ext cx="5643244" cy="177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HEIJIALUO</a:t>
            </a:r>
            <a:endParaRPr lang="en-ID" sz="82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0" y="22435"/>
            <a:ext cx="4359602" cy="6813130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096709" y="560249"/>
            <a:ext cx="1702710" cy="1150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875" b="1" dirty="0">
                <a:solidFill>
                  <a:schemeClr val="accent1"/>
                </a:solidFill>
                <a:latin typeface="+mj-lt"/>
                <a:ea typeface="华文行楷" panose="02010800040101010101" pitchFamily="2" charset="-122"/>
                <a:cs typeface="Poppins SemiBold" panose="00000700000000000000" pitchFamily="2" charset="0"/>
                <a:sym typeface="微软雅黑" panose="020B0503020204020204" pitchFamily="34" charset="-122"/>
              </a:rPr>
              <a:t>New</a:t>
            </a:r>
            <a:endParaRPr lang="en-ID" sz="1195" b="1" dirty="0">
              <a:solidFill>
                <a:schemeClr val="accent1"/>
              </a:solidFill>
              <a:latin typeface="+mj-lt"/>
              <a:ea typeface="华文行楷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" name="Rectangle 1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262938" y="1249646"/>
            <a:ext cx="2877711" cy="1150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875" b="1" dirty="0">
                <a:solidFill>
                  <a:schemeClr val="accent1"/>
                </a:solidFill>
                <a:latin typeface="+mj-lt"/>
                <a:ea typeface="华文行楷" panose="02010800040101010101" pitchFamily="2" charset="-122"/>
                <a:cs typeface="Poppins SemiBold" panose="00000700000000000000" pitchFamily="2" charset="0"/>
                <a:sym typeface="微软雅黑" panose="020B0503020204020204" pitchFamily="34" charset="-122"/>
              </a:rPr>
              <a:t>Concept.</a:t>
            </a:r>
            <a:endParaRPr lang="en-ID" sz="1195" b="1" dirty="0">
              <a:solidFill>
                <a:schemeClr val="accent1"/>
              </a:solidFill>
              <a:latin typeface="+mj-lt"/>
              <a:ea typeface="华文行楷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1" name="Freeform 2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rot="859278">
            <a:off x="10592605" y="962555"/>
            <a:ext cx="1163579" cy="2427727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solidFill>
                <a:schemeClr val="accent4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833693" y="1483981"/>
            <a:ext cx="2711471" cy="4910917"/>
          </a:xfrm>
        </p:spPr>
      </p:pic>
      <p:sp>
        <p:nvSpPr>
          <p:cNvPr id="13" name="Rectangle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41792" y="632813"/>
            <a:ext cx="2538725" cy="39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Title Text Goes Here</a:t>
            </a:r>
          </a:p>
        </p:txBody>
      </p:sp>
      <p:sp>
        <p:nvSpPr>
          <p:cNvPr id="14" name="Rectangle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41795" y="1209367"/>
            <a:ext cx="340359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/>
                </a:solidFill>
                <a:cs typeface="+mn-ea"/>
                <a:sym typeface="+mn-lt"/>
              </a:rPr>
              <a:t>quis nostrud exerci tation ullamcorper suscipit lobortis nisl ut aliquip ex ea commodo consequat.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ight Triangle 1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5400000">
            <a:off x="545457" y="439386"/>
            <a:ext cx="314562" cy="31456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Group 1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2337819" y="5553171"/>
            <a:ext cx="1786258" cy="987405"/>
            <a:chOff x="4660977" y="2342735"/>
            <a:chExt cx="1786258" cy="987405"/>
          </a:xfrm>
        </p:grpSpPr>
        <p:sp>
          <p:nvSpPr>
            <p:cNvPr id="17" name="TextBox 14"/>
            <p:cNvSpPr txBox="1"/>
            <p:nvPr/>
          </p:nvSpPr>
          <p:spPr>
            <a:xfrm>
              <a:off x="5630986" y="2342735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20</a:t>
              </a:r>
              <a:endParaRPr lang="id-ID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5"/>
            <p:cNvSpPr txBox="1"/>
            <p:nvPr/>
          </p:nvSpPr>
          <p:spPr>
            <a:xfrm>
              <a:off x="4660977" y="2991586"/>
              <a:ext cx="17862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Sunday, Apr 222</a:t>
              </a:r>
              <a:endParaRPr lang="id-ID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0" y="5070475"/>
            <a:ext cx="2365375" cy="1787525"/>
          </a:xfrm>
          <a:custGeom>
            <a:avLst/>
            <a:gdLst>
              <a:gd name="T0" fmla="*/ 0 w 1118"/>
              <a:gd name="T1" fmla="*/ 19 h 845"/>
              <a:gd name="T2" fmla="*/ 422 w 1118"/>
              <a:gd name="T3" fmla="*/ 74 h 845"/>
              <a:gd name="T4" fmla="*/ 731 w 1118"/>
              <a:gd name="T5" fmla="*/ 371 h 845"/>
              <a:gd name="T6" fmla="*/ 802 w 1118"/>
              <a:gd name="T7" fmla="*/ 585 h 845"/>
              <a:gd name="T8" fmla="*/ 825 w 1118"/>
              <a:gd name="T9" fmla="*/ 633 h 845"/>
              <a:gd name="T10" fmla="*/ 973 w 1118"/>
              <a:gd name="T11" fmla="*/ 700 h 845"/>
              <a:gd name="T12" fmla="*/ 1118 w 1118"/>
              <a:gd name="T13" fmla="*/ 845 h 845"/>
              <a:gd name="T14" fmla="*/ 0 w 1118"/>
              <a:gd name="T15" fmla="*/ 845 h 845"/>
              <a:gd name="T16" fmla="*/ 0 w 1118"/>
              <a:gd name="T17" fmla="*/ 19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8" h="845">
                <a:moveTo>
                  <a:pt x="0" y="19"/>
                </a:moveTo>
                <a:cubicBezTo>
                  <a:pt x="145" y="0"/>
                  <a:pt x="288" y="15"/>
                  <a:pt x="422" y="74"/>
                </a:cubicBezTo>
                <a:cubicBezTo>
                  <a:pt x="556" y="133"/>
                  <a:pt x="672" y="238"/>
                  <a:pt x="731" y="371"/>
                </a:cubicBezTo>
                <a:cubicBezTo>
                  <a:pt x="762" y="440"/>
                  <a:pt x="777" y="514"/>
                  <a:pt x="802" y="585"/>
                </a:cubicBezTo>
                <a:cubicBezTo>
                  <a:pt x="808" y="602"/>
                  <a:pt x="814" y="619"/>
                  <a:pt x="825" y="633"/>
                </a:cubicBezTo>
                <a:cubicBezTo>
                  <a:pt x="859" y="676"/>
                  <a:pt x="921" y="681"/>
                  <a:pt x="973" y="700"/>
                </a:cubicBezTo>
                <a:cubicBezTo>
                  <a:pt x="1040" y="725"/>
                  <a:pt x="1095" y="777"/>
                  <a:pt x="1118" y="845"/>
                </a:cubicBezTo>
                <a:cubicBezTo>
                  <a:pt x="0" y="845"/>
                  <a:pt x="0" y="845"/>
                  <a:pt x="0" y="845"/>
                </a:cubicBezTo>
                <a:lnTo>
                  <a:pt x="0" y="19"/>
                </a:lnTo>
                <a:close/>
              </a:path>
            </a:pathLst>
          </a:custGeom>
          <a:solidFill>
            <a:srgbClr val="E3A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-484188" y="5248275"/>
            <a:ext cx="2808288" cy="2606675"/>
          </a:xfrm>
          <a:custGeom>
            <a:avLst/>
            <a:gdLst>
              <a:gd name="T0" fmla="*/ 898 w 909"/>
              <a:gd name="T1" fmla="*/ 207 h 844"/>
              <a:gd name="T2" fmla="*/ 839 w 909"/>
              <a:gd name="T3" fmla="*/ 121 h 844"/>
              <a:gd name="T4" fmla="*/ 797 w 909"/>
              <a:gd name="T5" fmla="*/ 99 h 844"/>
              <a:gd name="T6" fmla="*/ 750 w 909"/>
              <a:gd name="T7" fmla="*/ 91 h 844"/>
              <a:gd name="T8" fmla="*/ 658 w 909"/>
              <a:gd name="T9" fmla="*/ 79 h 844"/>
              <a:gd name="T10" fmla="*/ 576 w 909"/>
              <a:gd name="T11" fmla="*/ 57 h 844"/>
              <a:gd name="T12" fmla="*/ 502 w 909"/>
              <a:gd name="T13" fmla="*/ 27 h 844"/>
              <a:gd name="T14" fmla="*/ 362 w 909"/>
              <a:gd name="T15" fmla="*/ 2 h 844"/>
              <a:gd name="T16" fmla="*/ 309 w 909"/>
              <a:gd name="T17" fmla="*/ 12 h 844"/>
              <a:gd name="T18" fmla="*/ 272 w 909"/>
              <a:gd name="T19" fmla="*/ 32 h 844"/>
              <a:gd name="T20" fmla="*/ 110 w 909"/>
              <a:gd name="T21" fmla="*/ 116 h 844"/>
              <a:gd name="T22" fmla="*/ 0 w 909"/>
              <a:gd name="T23" fmla="*/ 150 h 844"/>
              <a:gd name="T24" fmla="*/ 0 w 909"/>
              <a:gd name="T25" fmla="*/ 154 h 844"/>
              <a:gd name="T26" fmla="*/ 6 w 909"/>
              <a:gd name="T27" fmla="*/ 153 h 844"/>
              <a:gd name="T28" fmla="*/ 44 w 909"/>
              <a:gd name="T29" fmla="*/ 142 h 844"/>
              <a:gd name="T30" fmla="*/ 219 w 909"/>
              <a:gd name="T31" fmla="*/ 70 h 844"/>
              <a:gd name="T32" fmla="*/ 283 w 909"/>
              <a:gd name="T33" fmla="*/ 31 h 844"/>
              <a:gd name="T34" fmla="*/ 311 w 909"/>
              <a:gd name="T35" fmla="*/ 16 h 844"/>
              <a:gd name="T36" fmla="*/ 320 w 909"/>
              <a:gd name="T37" fmla="*/ 16 h 844"/>
              <a:gd name="T38" fmla="*/ 359 w 909"/>
              <a:gd name="T39" fmla="*/ 9 h 844"/>
              <a:gd name="T40" fmla="*/ 476 w 909"/>
              <a:gd name="T41" fmla="*/ 26 h 844"/>
              <a:gd name="T42" fmla="*/ 551 w 909"/>
              <a:gd name="T43" fmla="*/ 55 h 844"/>
              <a:gd name="T44" fmla="*/ 618 w 909"/>
              <a:gd name="T45" fmla="*/ 79 h 844"/>
              <a:gd name="T46" fmla="*/ 684 w 909"/>
              <a:gd name="T47" fmla="*/ 90 h 844"/>
              <a:gd name="T48" fmla="*/ 793 w 909"/>
              <a:gd name="T49" fmla="*/ 103 h 844"/>
              <a:gd name="T50" fmla="*/ 841 w 909"/>
              <a:gd name="T51" fmla="*/ 128 h 844"/>
              <a:gd name="T52" fmla="*/ 897 w 909"/>
              <a:gd name="T53" fmla="*/ 219 h 844"/>
              <a:gd name="T54" fmla="*/ 899 w 909"/>
              <a:gd name="T55" fmla="*/ 314 h 844"/>
              <a:gd name="T56" fmla="*/ 871 w 909"/>
              <a:gd name="T57" fmla="*/ 441 h 844"/>
              <a:gd name="T58" fmla="*/ 833 w 909"/>
              <a:gd name="T59" fmla="*/ 553 h 844"/>
              <a:gd name="T60" fmla="*/ 785 w 909"/>
              <a:gd name="T61" fmla="*/ 637 h 844"/>
              <a:gd name="T62" fmla="*/ 745 w 909"/>
              <a:gd name="T63" fmla="*/ 690 h 844"/>
              <a:gd name="T64" fmla="*/ 674 w 909"/>
              <a:gd name="T65" fmla="*/ 771 h 844"/>
              <a:gd name="T66" fmla="*/ 614 w 909"/>
              <a:gd name="T67" fmla="*/ 841 h 844"/>
              <a:gd name="T68" fmla="*/ 612 w 909"/>
              <a:gd name="T69" fmla="*/ 844 h 844"/>
              <a:gd name="T70" fmla="*/ 619 w 909"/>
              <a:gd name="T71" fmla="*/ 844 h 844"/>
              <a:gd name="T72" fmla="*/ 622 w 909"/>
              <a:gd name="T73" fmla="*/ 839 h 844"/>
              <a:gd name="T74" fmla="*/ 646 w 909"/>
              <a:gd name="T75" fmla="*/ 811 h 844"/>
              <a:gd name="T76" fmla="*/ 741 w 909"/>
              <a:gd name="T77" fmla="*/ 700 h 844"/>
              <a:gd name="T78" fmla="*/ 776 w 909"/>
              <a:gd name="T79" fmla="*/ 658 h 844"/>
              <a:gd name="T80" fmla="*/ 823 w 909"/>
              <a:gd name="T81" fmla="*/ 581 h 844"/>
              <a:gd name="T82" fmla="*/ 836 w 909"/>
              <a:gd name="T83" fmla="*/ 555 h 844"/>
              <a:gd name="T84" fmla="*/ 878 w 909"/>
              <a:gd name="T85" fmla="*/ 431 h 844"/>
              <a:gd name="T86" fmla="*/ 906 w 909"/>
              <a:gd name="T87" fmla="*/ 288 h 844"/>
              <a:gd name="T88" fmla="*/ 898 w 909"/>
              <a:gd name="T89" fmla="*/ 207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09" h="844">
                <a:moveTo>
                  <a:pt x="898" y="207"/>
                </a:moveTo>
                <a:cubicBezTo>
                  <a:pt x="887" y="172"/>
                  <a:pt x="867" y="144"/>
                  <a:pt x="839" y="121"/>
                </a:cubicBezTo>
                <a:cubicBezTo>
                  <a:pt x="827" y="111"/>
                  <a:pt x="812" y="104"/>
                  <a:pt x="797" y="99"/>
                </a:cubicBezTo>
                <a:cubicBezTo>
                  <a:pt x="781" y="96"/>
                  <a:pt x="766" y="93"/>
                  <a:pt x="750" y="91"/>
                </a:cubicBezTo>
                <a:cubicBezTo>
                  <a:pt x="719" y="87"/>
                  <a:pt x="688" y="84"/>
                  <a:pt x="658" y="79"/>
                </a:cubicBezTo>
                <a:cubicBezTo>
                  <a:pt x="630" y="75"/>
                  <a:pt x="602" y="68"/>
                  <a:pt x="576" y="57"/>
                </a:cubicBezTo>
                <a:cubicBezTo>
                  <a:pt x="552" y="47"/>
                  <a:pt x="527" y="37"/>
                  <a:pt x="502" y="27"/>
                </a:cubicBezTo>
                <a:cubicBezTo>
                  <a:pt x="457" y="9"/>
                  <a:pt x="410" y="0"/>
                  <a:pt x="362" y="2"/>
                </a:cubicBezTo>
                <a:cubicBezTo>
                  <a:pt x="343" y="3"/>
                  <a:pt x="326" y="5"/>
                  <a:pt x="309" y="12"/>
                </a:cubicBezTo>
                <a:cubicBezTo>
                  <a:pt x="296" y="18"/>
                  <a:pt x="284" y="25"/>
                  <a:pt x="272" y="32"/>
                </a:cubicBezTo>
                <a:cubicBezTo>
                  <a:pt x="222" y="67"/>
                  <a:pt x="167" y="94"/>
                  <a:pt x="110" y="116"/>
                </a:cubicBezTo>
                <a:cubicBezTo>
                  <a:pt x="74" y="131"/>
                  <a:pt x="37" y="140"/>
                  <a:pt x="0" y="150"/>
                </a:cubicBezTo>
                <a:cubicBezTo>
                  <a:pt x="0" y="151"/>
                  <a:pt x="0" y="153"/>
                  <a:pt x="0" y="154"/>
                </a:cubicBezTo>
                <a:cubicBezTo>
                  <a:pt x="2" y="155"/>
                  <a:pt x="4" y="154"/>
                  <a:pt x="6" y="153"/>
                </a:cubicBezTo>
                <a:cubicBezTo>
                  <a:pt x="19" y="149"/>
                  <a:pt x="31" y="146"/>
                  <a:pt x="44" y="142"/>
                </a:cubicBezTo>
                <a:cubicBezTo>
                  <a:pt x="106" y="126"/>
                  <a:pt x="163" y="100"/>
                  <a:pt x="219" y="70"/>
                </a:cubicBezTo>
                <a:cubicBezTo>
                  <a:pt x="241" y="58"/>
                  <a:pt x="262" y="44"/>
                  <a:pt x="283" y="31"/>
                </a:cubicBezTo>
                <a:cubicBezTo>
                  <a:pt x="292" y="25"/>
                  <a:pt x="301" y="20"/>
                  <a:pt x="311" y="16"/>
                </a:cubicBezTo>
                <a:cubicBezTo>
                  <a:pt x="314" y="17"/>
                  <a:pt x="317" y="17"/>
                  <a:pt x="320" y="16"/>
                </a:cubicBezTo>
                <a:cubicBezTo>
                  <a:pt x="333" y="12"/>
                  <a:pt x="346" y="10"/>
                  <a:pt x="359" y="9"/>
                </a:cubicBezTo>
                <a:cubicBezTo>
                  <a:pt x="399" y="7"/>
                  <a:pt x="438" y="13"/>
                  <a:pt x="476" y="26"/>
                </a:cubicBezTo>
                <a:cubicBezTo>
                  <a:pt x="501" y="34"/>
                  <a:pt x="526" y="44"/>
                  <a:pt x="551" y="55"/>
                </a:cubicBezTo>
                <a:cubicBezTo>
                  <a:pt x="573" y="64"/>
                  <a:pt x="595" y="74"/>
                  <a:pt x="618" y="79"/>
                </a:cubicBezTo>
                <a:cubicBezTo>
                  <a:pt x="640" y="84"/>
                  <a:pt x="662" y="88"/>
                  <a:pt x="684" y="90"/>
                </a:cubicBezTo>
                <a:cubicBezTo>
                  <a:pt x="721" y="94"/>
                  <a:pt x="757" y="101"/>
                  <a:pt x="793" y="103"/>
                </a:cubicBezTo>
                <a:cubicBezTo>
                  <a:pt x="811" y="107"/>
                  <a:pt x="827" y="116"/>
                  <a:pt x="841" y="128"/>
                </a:cubicBezTo>
                <a:cubicBezTo>
                  <a:pt x="869" y="152"/>
                  <a:pt x="888" y="183"/>
                  <a:pt x="897" y="219"/>
                </a:cubicBezTo>
                <a:cubicBezTo>
                  <a:pt x="905" y="251"/>
                  <a:pt x="904" y="282"/>
                  <a:pt x="899" y="314"/>
                </a:cubicBezTo>
                <a:cubicBezTo>
                  <a:pt x="892" y="357"/>
                  <a:pt x="882" y="399"/>
                  <a:pt x="871" y="441"/>
                </a:cubicBezTo>
                <a:cubicBezTo>
                  <a:pt x="861" y="479"/>
                  <a:pt x="848" y="516"/>
                  <a:pt x="833" y="553"/>
                </a:cubicBezTo>
                <a:cubicBezTo>
                  <a:pt x="820" y="583"/>
                  <a:pt x="802" y="609"/>
                  <a:pt x="785" y="637"/>
                </a:cubicBezTo>
                <a:cubicBezTo>
                  <a:pt x="773" y="656"/>
                  <a:pt x="759" y="673"/>
                  <a:pt x="745" y="690"/>
                </a:cubicBezTo>
                <a:cubicBezTo>
                  <a:pt x="720" y="716"/>
                  <a:pt x="697" y="744"/>
                  <a:pt x="674" y="771"/>
                </a:cubicBezTo>
                <a:cubicBezTo>
                  <a:pt x="654" y="794"/>
                  <a:pt x="635" y="819"/>
                  <a:pt x="614" y="841"/>
                </a:cubicBezTo>
                <a:cubicBezTo>
                  <a:pt x="613" y="842"/>
                  <a:pt x="613" y="843"/>
                  <a:pt x="612" y="844"/>
                </a:cubicBezTo>
                <a:cubicBezTo>
                  <a:pt x="614" y="844"/>
                  <a:pt x="616" y="844"/>
                  <a:pt x="619" y="844"/>
                </a:cubicBezTo>
                <a:cubicBezTo>
                  <a:pt x="619" y="842"/>
                  <a:pt x="621" y="841"/>
                  <a:pt x="622" y="839"/>
                </a:cubicBezTo>
                <a:cubicBezTo>
                  <a:pt x="630" y="830"/>
                  <a:pt x="638" y="821"/>
                  <a:pt x="646" y="811"/>
                </a:cubicBezTo>
                <a:cubicBezTo>
                  <a:pt x="677" y="774"/>
                  <a:pt x="709" y="737"/>
                  <a:pt x="741" y="700"/>
                </a:cubicBezTo>
                <a:cubicBezTo>
                  <a:pt x="753" y="687"/>
                  <a:pt x="766" y="673"/>
                  <a:pt x="776" y="658"/>
                </a:cubicBezTo>
                <a:cubicBezTo>
                  <a:pt x="793" y="633"/>
                  <a:pt x="808" y="607"/>
                  <a:pt x="823" y="581"/>
                </a:cubicBezTo>
                <a:cubicBezTo>
                  <a:pt x="828" y="573"/>
                  <a:pt x="832" y="564"/>
                  <a:pt x="836" y="555"/>
                </a:cubicBezTo>
                <a:cubicBezTo>
                  <a:pt x="854" y="515"/>
                  <a:pt x="868" y="474"/>
                  <a:pt x="878" y="431"/>
                </a:cubicBezTo>
                <a:cubicBezTo>
                  <a:pt x="890" y="384"/>
                  <a:pt x="901" y="337"/>
                  <a:pt x="906" y="288"/>
                </a:cubicBezTo>
                <a:cubicBezTo>
                  <a:pt x="909" y="261"/>
                  <a:pt x="906" y="234"/>
                  <a:pt x="89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3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905140" y="3860625"/>
            <a:ext cx="319716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Segoe UI" panose="020B0502040204020203" pitchFamily="34" charset="0"/>
              </a:rPr>
              <a:t>Project Details</a:t>
            </a:r>
          </a:p>
        </p:txBody>
      </p:sp>
      <p:sp>
        <p:nvSpPr>
          <p:cNvPr id="23" name="Rectangle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905139" y="4642366"/>
            <a:ext cx="36163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Hey, hey, hey! It's Fat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Heijialuo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! Now I'm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sing a song for you, and this is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show you a thing or two. You'll have some fun now With me and the gang, learning from each other While we do our thing.</a:t>
            </a:r>
          </a:p>
        </p:txBody>
      </p:sp>
      <p:sp>
        <p:nvSpPr>
          <p:cNvPr id="3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0" y="2837765"/>
            <a:ext cx="12192000" cy="3997800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Freeform 2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>
            <a:spLocks noEditPoints="1"/>
          </p:cNvSpPr>
          <p:nvPr/>
        </p:nvSpPr>
        <p:spPr bwMode="auto">
          <a:xfrm flipH="1">
            <a:off x="228355" y="4931527"/>
            <a:ext cx="1187318" cy="2115481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45542" tIns="22771" rIns="45542" bIns="22771" numCol="1" anchor="t" anchorCtr="0" compatLnSpc="1"/>
          <a:lstStyle/>
          <a:p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2" name="图片占位符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29" name="Straight Connector 2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>
            <a:off x="1890687" y="3665803"/>
            <a:ext cx="0" cy="107645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>
            <a:off x="5478853" y="3665803"/>
            <a:ext cx="0" cy="107645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CxnSpPr/>
          <p:nvPr/>
        </p:nvCxnSpPr>
        <p:spPr>
          <a:xfrm>
            <a:off x="8915211" y="3665803"/>
            <a:ext cx="0" cy="107645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042494" y="4395014"/>
            <a:ext cx="2346626" cy="50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69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HEIJIALUO</a:t>
            </a:r>
            <a:endParaRPr lang="en-ID" sz="269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Rectangle 3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042494" y="4755244"/>
            <a:ext cx="1484323" cy="39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5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UI/UX head experience</a:t>
            </a:r>
          </a:p>
        </p:txBody>
      </p:sp>
      <p:sp>
        <p:nvSpPr>
          <p:cNvPr id="38" name="Rectangle 3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890687" y="5436961"/>
            <a:ext cx="1772191" cy="50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95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 designer who has served the industry for over a decade.</a:t>
            </a:r>
            <a:endParaRPr lang="en-ID" sz="895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39" name="Rectangle 3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622787" y="4386182"/>
            <a:ext cx="2113037" cy="50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69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HEIJIALUO</a:t>
            </a:r>
            <a:endParaRPr lang="en-ID" altLang="zh-CN" sz="269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Rectangle 3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622787" y="4746412"/>
            <a:ext cx="1484323" cy="39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5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UI/UX head experience</a:t>
            </a:r>
          </a:p>
        </p:txBody>
      </p:sp>
      <p:sp>
        <p:nvSpPr>
          <p:cNvPr id="42" name="Rectangle 4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149604" y="4386182"/>
            <a:ext cx="2097516" cy="50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69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HEIJIALUO</a:t>
            </a:r>
            <a:endParaRPr lang="en-ID" altLang="zh-CN" sz="269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Rectangle 4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149604" y="4746412"/>
            <a:ext cx="1484323" cy="398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95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UI/UX head experience</a:t>
            </a:r>
          </a:p>
        </p:txBody>
      </p:sp>
      <p:sp>
        <p:nvSpPr>
          <p:cNvPr id="24" name="Rectangle 2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5269153" y="5436961"/>
            <a:ext cx="1772191" cy="50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95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 designer who has served the industry for over a decade.</a:t>
            </a:r>
            <a:endParaRPr lang="en-ID" sz="895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25" name="Rectangle 2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8701075" y="5436961"/>
            <a:ext cx="1772191" cy="50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95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A designer who has served the industry for over a decade.</a:t>
            </a:r>
            <a:endParaRPr lang="en-ID" sz="895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" panose="00000500000000000000" pitchFamily="2" charset="0"/>
              <a:sym typeface="微软雅黑" panose="020B0503020204020204" pitchFamily="34" charset="-122"/>
            </a:endParaRPr>
          </a:p>
        </p:txBody>
      </p:sp>
      <p:sp>
        <p:nvSpPr>
          <p:cNvPr id="33" name="Rectangle 3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23195" y="176193"/>
            <a:ext cx="5838845" cy="115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6875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Designer</a:t>
            </a:r>
          </a:p>
        </p:txBody>
      </p:sp>
      <p:sp>
        <p:nvSpPr>
          <p:cNvPr id="34" name="Rectangle 3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528624" y="1034900"/>
            <a:ext cx="4048439" cy="115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6875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Team</a:t>
            </a: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" y="6078070"/>
            <a:ext cx="3987820" cy="7799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图片 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83383"/>
            <a:ext cx="4151375" cy="3874617"/>
          </a:xfrm>
          <a:prstGeom prst="rect">
            <a:avLst/>
          </a:prstGeom>
        </p:spPr>
      </p:pic>
      <p:sp>
        <p:nvSpPr>
          <p:cNvPr id="5" name="Rectangle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348686" y="0"/>
            <a:ext cx="18433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图片占位符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71"/>
          <a:stretch>
            <a:fillRect/>
          </a:stretch>
        </p:blipFill>
        <p:spPr/>
      </p:pic>
      <p:sp>
        <p:nvSpPr>
          <p:cNvPr id="13" name="Rectangle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859519" y="1505857"/>
            <a:ext cx="5169409" cy="3876411"/>
          </a:xfrm>
          <a:prstGeom prst="rect">
            <a:avLst/>
          </a:prstGeom>
          <a:gradFill flip="none" rotWithShape="1">
            <a:gsLst>
              <a:gs pos="100000">
                <a:schemeClr val="accent5">
                  <a:alpha val="55000"/>
                </a:schemeClr>
              </a:gs>
              <a:gs pos="0">
                <a:schemeClr val="accent1">
                  <a:alpha val="3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4" name="Rectang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3993691" y="4882896"/>
            <a:ext cx="2699717" cy="1975104"/>
          </a:xfrm>
          <a:prstGeom prst="rect">
            <a:avLst/>
          </a:prstGeom>
          <a:gradFill flip="none" rotWithShape="1">
            <a:gsLst>
              <a:gs pos="100000">
                <a:schemeClr val="accent5">
                  <a:alpha val="55000"/>
                </a:schemeClr>
              </a:gs>
              <a:gs pos="0">
                <a:schemeClr val="accent1">
                  <a:alpha val="3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5" name="矩形 2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12975" y="3612949"/>
            <a:ext cx="4821382" cy="771896"/>
          </a:xfrm>
          <a:prstGeom prst="rect">
            <a:avLst/>
          </a:prstGeom>
          <a:solidFill>
            <a:schemeClr val="accent3">
              <a:alpha val="29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919659" y="693598"/>
            <a:ext cx="4509568" cy="11501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defRPr sz="6875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Team problem</a:t>
            </a:r>
          </a:p>
        </p:txBody>
      </p:sp>
      <p:sp>
        <p:nvSpPr>
          <p:cNvPr id="29" name="Freeform 1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937766" y="3308474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/>
          </a:p>
        </p:txBody>
      </p:sp>
      <p:sp>
        <p:nvSpPr>
          <p:cNvPr id="30" name="Rectangle 1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335645" y="3119662"/>
            <a:ext cx="32447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ea typeface="Roboto" panose="02000000000000000000" pitchFamily="2" charset="0"/>
              </a:rPr>
              <a:t>Distinctively </a:t>
            </a:r>
            <a:r>
              <a:rPr lang="en-US" sz="1050" dirty="0" err="1">
                <a:ea typeface="Roboto" panose="02000000000000000000" pitchFamily="2" charset="0"/>
              </a:rPr>
              <a:t>productivate</a:t>
            </a:r>
            <a:r>
              <a:rPr lang="en-US" sz="1050" dirty="0">
                <a:ea typeface="Roboto" panose="02000000000000000000" pitchFamily="2" charset="0"/>
              </a:rPr>
              <a:t> dynamic total linkage </a:t>
            </a:r>
            <a:r>
              <a:rPr lang="en-US" sz="1050" dirty="0" err="1">
                <a:ea typeface="Roboto" panose="02000000000000000000" pitchFamily="2" charset="0"/>
              </a:rPr>
              <a:t>vis</a:t>
            </a:r>
            <a:r>
              <a:rPr lang="en-US" sz="1050" dirty="0">
                <a:ea typeface="Roboto" panose="02000000000000000000" pitchFamily="2" charset="0"/>
              </a:rPr>
              <a:t>-a-</a:t>
            </a:r>
            <a:r>
              <a:rPr lang="en-US" sz="1050" dirty="0" err="1">
                <a:ea typeface="Roboto" panose="02000000000000000000" pitchFamily="2" charset="0"/>
              </a:rPr>
              <a:t>vis</a:t>
            </a:r>
            <a:r>
              <a:rPr lang="en-US" sz="1050" dirty="0">
                <a:ea typeface="Roboto" panose="02000000000000000000" pitchFamily="2" charset="0"/>
              </a:rPr>
              <a:t> competitive platforms. </a:t>
            </a:r>
          </a:p>
        </p:txBody>
      </p:sp>
      <p:sp>
        <p:nvSpPr>
          <p:cNvPr id="31" name="Freeform 1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937766" y="3927188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/>
          </a:p>
        </p:txBody>
      </p:sp>
      <p:sp>
        <p:nvSpPr>
          <p:cNvPr id="32" name="Rectangle 18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335645" y="3738376"/>
            <a:ext cx="32447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ea typeface="Roboto" panose="02000000000000000000" pitchFamily="2" charset="0"/>
              </a:rPr>
              <a:t>Distinctively </a:t>
            </a:r>
            <a:r>
              <a:rPr lang="en-US" sz="1050" dirty="0" err="1">
                <a:ea typeface="Roboto" panose="02000000000000000000" pitchFamily="2" charset="0"/>
              </a:rPr>
              <a:t>productivate</a:t>
            </a:r>
            <a:r>
              <a:rPr lang="en-US" sz="1050" dirty="0">
                <a:ea typeface="Roboto" panose="02000000000000000000" pitchFamily="2" charset="0"/>
              </a:rPr>
              <a:t> dynamic total linkage </a:t>
            </a:r>
            <a:r>
              <a:rPr lang="en-US" sz="1050" dirty="0" err="1">
                <a:ea typeface="Roboto" panose="02000000000000000000" pitchFamily="2" charset="0"/>
              </a:rPr>
              <a:t>vis</a:t>
            </a:r>
            <a:r>
              <a:rPr lang="en-US" sz="1050" dirty="0">
                <a:ea typeface="Roboto" panose="02000000000000000000" pitchFamily="2" charset="0"/>
              </a:rPr>
              <a:t>-a-</a:t>
            </a:r>
            <a:r>
              <a:rPr lang="en-US" sz="1050" dirty="0" err="1">
                <a:ea typeface="Roboto" panose="02000000000000000000" pitchFamily="2" charset="0"/>
              </a:rPr>
              <a:t>vis</a:t>
            </a:r>
            <a:r>
              <a:rPr lang="en-US" sz="1050" dirty="0">
                <a:ea typeface="Roboto" panose="02000000000000000000" pitchFamily="2" charset="0"/>
              </a:rPr>
              <a:t> competitive platforms. </a:t>
            </a:r>
          </a:p>
        </p:txBody>
      </p:sp>
      <p:sp>
        <p:nvSpPr>
          <p:cNvPr id="33" name="Freeform 19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926336" y="4545902"/>
            <a:ext cx="176375" cy="176375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44151" y="57533"/>
                </a:moveTo>
                <a:cubicBezTo>
                  <a:pt x="141940" y="57533"/>
                  <a:pt x="140026" y="58340"/>
                  <a:pt x="138410" y="59956"/>
                </a:cubicBezTo>
                <a:lnTo>
                  <a:pt x="86363" y="111876"/>
                </a:lnTo>
                <a:lnTo>
                  <a:pt x="57533" y="83046"/>
                </a:lnTo>
                <a:cubicBezTo>
                  <a:pt x="55917" y="81430"/>
                  <a:pt x="54003" y="80622"/>
                  <a:pt x="51792" y="80622"/>
                </a:cubicBezTo>
                <a:cubicBezTo>
                  <a:pt x="49581" y="80622"/>
                  <a:pt x="47668" y="81430"/>
                  <a:pt x="46052" y="83046"/>
                </a:cubicBezTo>
                <a:lnTo>
                  <a:pt x="34443" y="94527"/>
                </a:lnTo>
                <a:cubicBezTo>
                  <a:pt x="32912" y="96058"/>
                  <a:pt x="32147" y="98014"/>
                  <a:pt x="32147" y="100395"/>
                </a:cubicBezTo>
                <a:cubicBezTo>
                  <a:pt x="32147" y="102691"/>
                  <a:pt x="32912" y="104605"/>
                  <a:pt x="34443" y="106136"/>
                </a:cubicBezTo>
                <a:lnTo>
                  <a:pt x="80622" y="152315"/>
                </a:lnTo>
                <a:cubicBezTo>
                  <a:pt x="82238" y="153931"/>
                  <a:pt x="84152" y="154739"/>
                  <a:pt x="86363" y="154739"/>
                </a:cubicBezTo>
                <a:cubicBezTo>
                  <a:pt x="88659" y="154739"/>
                  <a:pt x="90615" y="153931"/>
                  <a:pt x="92231" y="152315"/>
                </a:cubicBezTo>
                <a:lnTo>
                  <a:pt x="161500" y="83046"/>
                </a:lnTo>
                <a:cubicBezTo>
                  <a:pt x="163031" y="81515"/>
                  <a:pt x="163796" y="79602"/>
                  <a:pt x="163796" y="77305"/>
                </a:cubicBezTo>
                <a:cubicBezTo>
                  <a:pt x="163796" y="74924"/>
                  <a:pt x="163031" y="72968"/>
                  <a:pt x="161500" y="71437"/>
                </a:cubicBezTo>
                <a:lnTo>
                  <a:pt x="149891" y="59956"/>
                </a:lnTo>
                <a:cubicBezTo>
                  <a:pt x="148275" y="58340"/>
                  <a:pt x="146362" y="57533"/>
                  <a:pt x="144151" y="57533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4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4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 sz="2000"/>
          </a:p>
        </p:txBody>
      </p:sp>
      <p:sp>
        <p:nvSpPr>
          <p:cNvPr id="34" name="Rectangle 2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2324215" y="4357090"/>
            <a:ext cx="32447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ea typeface="Roboto" panose="02000000000000000000" pitchFamily="2" charset="0"/>
              </a:rPr>
              <a:t>Distinctively productivate dynamic total linkage vis-a-vis competitive platforms. </a:t>
            </a:r>
          </a:p>
        </p:txBody>
      </p:sp>
      <p:sp>
        <p:nvSpPr>
          <p:cNvPr id="35" name="Rectangle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37411" y="1768729"/>
            <a:ext cx="5087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Hey, hey, hey! It's Fat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Heijialuo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! Now I'm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sing a song for you, and this is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show you a thing or two. You'll have some fun now With me and the gang, learning from each other While we do our thing.</a:t>
            </a:r>
          </a:p>
        </p:txBody>
      </p:sp>
      <p:sp>
        <p:nvSpPr>
          <p:cNvPr id="36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711696" y="0"/>
            <a:ext cx="5480304" cy="34655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6690283" y="6343650"/>
            <a:ext cx="2180293" cy="514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 bwMode="auto">
          <a:xfrm>
            <a:off x="263110" y="443822"/>
            <a:ext cx="1700753" cy="1602772"/>
          </a:xfrm>
          <a:custGeom>
            <a:avLst/>
            <a:gdLst>
              <a:gd name="T0" fmla="*/ 141 w 1333"/>
              <a:gd name="T1" fmla="*/ 1066 h 1267"/>
              <a:gd name="T2" fmla="*/ 64 w 1333"/>
              <a:gd name="T3" fmla="*/ 725 h 1267"/>
              <a:gd name="T4" fmla="*/ 267 w 1333"/>
              <a:gd name="T5" fmla="*/ 549 h 1267"/>
              <a:gd name="T6" fmla="*/ 606 w 1333"/>
              <a:gd name="T7" fmla="*/ 140 h 1267"/>
              <a:gd name="T8" fmla="*/ 1200 w 1333"/>
              <a:gd name="T9" fmla="*/ 163 h 1267"/>
              <a:gd name="T10" fmla="*/ 1326 w 1333"/>
              <a:gd name="T11" fmla="*/ 475 h 1267"/>
              <a:gd name="T12" fmla="*/ 1294 w 1333"/>
              <a:gd name="T13" fmla="*/ 760 h 1267"/>
              <a:gd name="T14" fmla="*/ 1278 w 1333"/>
              <a:gd name="T15" fmla="*/ 815 h 1267"/>
              <a:gd name="T16" fmla="*/ 996 w 1333"/>
              <a:gd name="T17" fmla="*/ 1178 h 1267"/>
              <a:gd name="T18" fmla="*/ 936 w 1333"/>
              <a:gd name="T19" fmla="*/ 1204 h 1267"/>
              <a:gd name="T20" fmla="*/ 180 w 1333"/>
              <a:gd name="T21" fmla="*/ 1099 h 1267"/>
              <a:gd name="T22" fmla="*/ 141 w 1333"/>
              <a:gd name="T23" fmla="*/ 1066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3" h="1267">
                <a:moveTo>
                  <a:pt x="141" y="1066"/>
                </a:moveTo>
                <a:cubicBezTo>
                  <a:pt x="49" y="981"/>
                  <a:pt x="0" y="834"/>
                  <a:pt x="64" y="725"/>
                </a:cubicBezTo>
                <a:cubicBezTo>
                  <a:pt x="110" y="647"/>
                  <a:pt x="198" y="606"/>
                  <a:pt x="267" y="549"/>
                </a:cubicBezTo>
                <a:cubicBezTo>
                  <a:pt x="404" y="436"/>
                  <a:pt x="470" y="254"/>
                  <a:pt x="606" y="140"/>
                </a:cubicBezTo>
                <a:cubicBezTo>
                  <a:pt x="775" y="0"/>
                  <a:pt x="1050" y="4"/>
                  <a:pt x="1200" y="163"/>
                </a:cubicBezTo>
                <a:cubicBezTo>
                  <a:pt x="1278" y="246"/>
                  <a:pt x="1318" y="360"/>
                  <a:pt x="1326" y="475"/>
                </a:cubicBezTo>
                <a:cubicBezTo>
                  <a:pt x="1333" y="571"/>
                  <a:pt x="1319" y="667"/>
                  <a:pt x="1294" y="760"/>
                </a:cubicBezTo>
                <a:cubicBezTo>
                  <a:pt x="1289" y="778"/>
                  <a:pt x="1283" y="797"/>
                  <a:pt x="1278" y="815"/>
                </a:cubicBezTo>
                <a:cubicBezTo>
                  <a:pt x="1236" y="966"/>
                  <a:pt x="1133" y="1106"/>
                  <a:pt x="996" y="1178"/>
                </a:cubicBezTo>
                <a:cubicBezTo>
                  <a:pt x="977" y="1188"/>
                  <a:pt x="956" y="1197"/>
                  <a:pt x="936" y="1204"/>
                </a:cubicBezTo>
                <a:cubicBezTo>
                  <a:pt x="682" y="1267"/>
                  <a:pt x="403" y="1229"/>
                  <a:pt x="180" y="1099"/>
                </a:cubicBezTo>
                <a:cubicBezTo>
                  <a:pt x="167" y="1089"/>
                  <a:pt x="154" y="1078"/>
                  <a:pt x="141" y="10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TextBox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313010" y="2585763"/>
            <a:ext cx="1766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pc="300" dirty="0">
                <a:solidFill>
                  <a:schemeClr val="bg1">
                    <a:lumMod val="50000"/>
                  </a:schemeClr>
                </a:solidFill>
              </a:rPr>
              <a:t>EXAMPE TEXT</a:t>
            </a:r>
          </a:p>
        </p:txBody>
      </p:sp>
      <p:sp>
        <p:nvSpPr>
          <p:cNvPr id="20" name="TextBox 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319930" y="2829895"/>
            <a:ext cx="2656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pc="300" dirty="0">
                <a:solidFill>
                  <a:schemeClr val="bg1">
                    <a:lumMod val="50000"/>
                  </a:schemeClr>
                </a:solidFill>
              </a:rPr>
              <a:t>YOUR SUBTITLE HERE</a:t>
            </a:r>
          </a:p>
        </p:txBody>
      </p:sp>
      <p:sp>
        <p:nvSpPr>
          <p:cNvPr id="21" name="TextBox 4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237335" y="909308"/>
            <a:ext cx="47872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 Light" panose="020B0502040204020203" pitchFamily="34" charset="-122"/>
                <a:cs typeface="Liberation Sans" panose="020B0604020202020204" pitchFamily="34" charset="0"/>
              </a:rPr>
              <a:t>Special </a:t>
            </a:r>
          </a:p>
          <a:p>
            <a:r>
              <a:rPr 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 Light" panose="020B0502040204020203" pitchFamily="34" charset="-122"/>
                <a:cs typeface="Liberation Sans" panose="020B0604020202020204" pitchFamily="34" charset="0"/>
              </a:rPr>
              <a:t>2020 event</a:t>
            </a:r>
            <a:endParaRPr lang="id-ID" sz="6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 Light" panose="020B0502040204020203" pitchFamily="34" charset="-122"/>
              <a:cs typeface="Liberation Sans" panose="020B0604020202020204" pitchFamily="34" charset="0"/>
            </a:endParaRPr>
          </a:p>
        </p:txBody>
      </p:sp>
      <p:graphicFrame>
        <p:nvGraphicFramePr>
          <p:cNvPr id="23" name="Table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aphicFramePr>
            <a:graphicFrameLocks noGrp="1"/>
          </p:cNvGraphicFramePr>
          <p:nvPr/>
        </p:nvGraphicFramePr>
        <p:xfrm>
          <a:off x="1232749" y="3326088"/>
          <a:ext cx="4920936" cy="26679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98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81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6796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rgbClr val="282828"/>
                          </a:solidFill>
                          <a:latin typeface="+mn-lt"/>
                        </a:rPr>
                        <a:t>2018</a:t>
                      </a: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rgbClr val="282828"/>
                          </a:solidFill>
                          <a:latin typeface="+mn-lt"/>
                        </a:rPr>
                        <a:t>2019</a:t>
                      </a: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rgbClr val="282828"/>
                          </a:solidFill>
                          <a:latin typeface="+mn-lt"/>
                        </a:rPr>
                        <a:t>2020</a:t>
                      </a: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en-US" sz="900" dirty="0" err="1">
                          <a:solidFill>
                            <a:srgbClr val="282828"/>
                          </a:solidFill>
                          <a:latin typeface="+mn-lt"/>
                        </a:rPr>
                        <a:t>Ceo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60,000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$65,000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$71,500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Marketing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60,000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65,000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71,500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M</a:t>
                      </a:r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anagerial</a:t>
                      </a:r>
                      <a:r>
                        <a:rPr lang="tr-TR" sz="900" baseline="0" dirty="0">
                          <a:solidFill>
                            <a:srgbClr val="282828"/>
                          </a:solidFill>
                          <a:latin typeface="+mn-lt"/>
                        </a:rPr>
                        <a:t> Operations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48,000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52,800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58,080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Production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55,000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60,500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66,550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tr-TR" sz="900" baseline="0" dirty="0">
                          <a:solidFill>
                            <a:srgbClr val="282828"/>
                          </a:solidFill>
                          <a:latin typeface="+mn-lt"/>
                        </a:rPr>
                        <a:t>Miscellaneous Expenses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48,000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52,800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58,080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en-US" sz="900">
                          <a:solidFill>
                            <a:srgbClr val="282828"/>
                          </a:solidFill>
                          <a:latin typeface="+mn-lt"/>
                        </a:rPr>
                        <a:t>Admi</a:t>
                      </a:r>
                      <a:r>
                        <a:rPr lang="tr-TR" sz="900">
                          <a:solidFill>
                            <a:srgbClr val="282828"/>
                          </a:solidFill>
                          <a:latin typeface="+mn-lt"/>
                        </a:rPr>
                        <a:t>nistration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>
                          <a:solidFill>
                            <a:srgbClr val="282828"/>
                          </a:solidFill>
                          <a:latin typeface="+mn-lt"/>
                        </a:rPr>
                        <a:t>30,000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>
                          <a:solidFill>
                            <a:srgbClr val="282828"/>
                          </a:solidFill>
                          <a:latin typeface="+mn-lt"/>
                        </a:rPr>
                        <a:t>33,000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36,300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Processing/Fulfillment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30,000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33,000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36,300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Client Sales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>
                          <a:solidFill>
                            <a:srgbClr val="282828"/>
                          </a:solidFill>
                          <a:latin typeface="+mn-lt"/>
                        </a:rPr>
                        <a:t>21,600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22,680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</a:t>
                      </a:r>
                      <a:r>
                        <a:rPr lang="en-US" sz="900" dirty="0">
                          <a:solidFill>
                            <a:srgbClr val="282828"/>
                          </a:solidFill>
                          <a:latin typeface="+mn-lt"/>
                        </a:rPr>
                        <a:t>23,814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96">
                <a:tc>
                  <a:txBody>
                    <a:bodyPr/>
                    <a:lstStyle/>
                    <a:p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TOTAL EXPENSES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$250,000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$300,000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900" dirty="0">
                          <a:solidFill>
                            <a:srgbClr val="282828"/>
                          </a:solidFill>
                          <a:latin typeface="+mn-lt"/>
                        </a:rPr>
                        <a:t>$350,000</a:t>
                      </a:r>
                      <a:endParaRPr lang="en-US" sz="900" b="0" dirty="0">
                        <a:solidFill>
                          <a:srgbClr val="282828"/>
                        </a:solidFill>
                        <a:latin typeface="+mn-lt"/>
                      </a:endParaRPr>
                    </a:p>
                  </a:txBody>
                  <a:tcPr marL="31652" marR="31652" marT="15826" marB="1582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4" name="TextBox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538496" y="974302"/>
            <a:ext cx="141064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tabLst>
                <a:tab pos="1438275" algn="l"/>
              </a:tabLst>
            </a:pPr>
            <a:r>
              <a:rPr lang="en-US" altLang="zh-CN" sz="1100" i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HEIJIALUO </a:t>
            </a:r>
            <a:r>
              <a:rPr lang="en-US" sz="1100" i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TEMPLATE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76052" y="3556952"/>
            <a:ext cx="4312118" cy="323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16E20D0-2EC6-4209-A2AB-9D2828A4CC18}"/>
              </a:ext>
            </a:extLst>
          </p:cNvPr>
          <p:cNvSpPr/>
          <p:nvPr/>
        </p:nvSpPr>
        <p:spPr>
          <a:xfrm>
            <a:off x="7127910" y="230864"/>
            <a:ext cx="4712310" cy="3095224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7445065" y="22435"/>
            <a:ext cx="4746935" cy="62181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895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9" name="图片占位符 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Rectangle 1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 rot="5400000">
            <a:off x="7540105" y="2790313"/>
            <a:ext cx="7302125" cy="1721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  <a:sym typeface="微软雅黑" panose="020B0503020204020204" pitchFamily="34" charset="-122"/>
              </a:rPr>
              <a:t>Experiences</a:t>
            </a:r>
            <a:endParaRPr lang="en-ID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Group 3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7664148" y="1174235"/>
            <a:ext cx="1953248" cy="1710805"/>
            <a:chOff x="19039617" y="2300807"/>
            <a:chExt cx="3921755" cy="3434975"/>
          </a:xfrm>
        </p:grpSpPr>
        <p:grpSp>
          <p:nvGrpSpPr>
            <p:cNvPr id="9" name="Group 8"/>
            <p:cNvGrpSpPr>
              <a:grpSpLocks noChangeAspect="1"/>
            </p:cNvGrpSpPr>
            <p:nvPr/>
          </p:nvGrpSpPr>
          <p:grpSpPr bwMode="auto">
            <a:xfrm>
              <a:off x="21507313" y="3667409"/>
              <a:ext cx="979756" cy="2068373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16" name="Freeform 37"/>
              <p:cNvSpPr/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Freeform 38"/>
              <p:cNvSpPr/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Freeform 39"/>
              <p:cNvSpPr/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Freeform 40"/>
              <p:cNvSpPr/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Freeform 41"/>
              <p:cNvSpPr/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Group 20"/>
            <p:cNvGrpSpPr>
              <a:grpSpLocks noChangeAspect="1"/>
            </p:cNvGrpSpPr>
            <p:nvPr/>
          </p:nvGrpSpPr>
          <p:grpSpPr bwMode="auto">
            <a:xfrm>
              <a:off x="22480706" y="4721043"/>
              <a:ext cx="480666" cy="1014739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22" name="Freeform 37"/>
              <p:cNvSpPr/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" name="Freeform 38"/>
              <p:cNvSpPr/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Freeform 39"/>
              <p:cNvSpPr/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Freeform 40"/>
              <p:cNvSpPr/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Freeform 41"/>
              <p:cNvSpPr/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26"/>
            <p:cNvGrpSpPr>
              <a:grpSpLocks noChangeAspect="1"/>
            </p:cNvGrpSpPr>
            <p:nvPr/>
          </p:nvGrpSpPr>
          <p:grpSpPr bwMode="auto">
            <a:xfrm flipH="1">
              <a:off x="19682459" y="2300807"/>
              <a:ext cx="1627094" cy="3434975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28" name="Freeform 37"/>
              <p:cNvSpPr/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Freeform 38"/>
              <p:cNvSpPr/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Freeform 39"/>
              <p:cNvSpPr/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Freeform 40"/>
              <p:cNvSpPr/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Freeform 41"/>
              <p:cNvSpPr/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Group 32"/>
            <p:cNvGrpSpPr>
              <a:grpSpLocks noChangeAspect="1"/>
            </p:cNvGrpSpPr>
            <p:nvPr/>
          </p:nvGrpSpPr>
          <p:grpSpPr bwMode="auto">
            <a:xfrm flipH="1">
              <a:off x="19039617" y="4245011"/>
              <a:ext cx="706155" cy="1490771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34" name="Freeform 37"/>
              <p:cNvSpPr/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Freeform 38"/>
              <p:cNvSpPr/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Freeform 39"/>
              <p:cNvSpPr/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Freeform 40"/>
              <p:cNvSpPr/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Freeform 41"/>
              <p:cNvSpPr/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542" tIns="22771" rIns="45542" bIns="22771" numCol="1" anchor="t" anchorCtr="0" compatLnSpc="1"/>
              <a:lstStyle/>
              <a:p>
                <a:endParaRPr lang="en-ID" sz="895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9" name="Group 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>
            <a:grpSpLocks noChangeAspect="1"/>
          </p:cNvGrpSpPr>
          <p:nvPr/>
        </p:nvGrpSpPr>
        <p:grpSpPr bwMode="auto">
          <a:xfrm>
            <a:off x="-76240" y="6122342"/>
            <a:ext cx="2149808" cy="738478"/>
            <a:chOff x="5235" y="5708"/>
            <a:chExt cx="2719" cy="934"/>
          </a:xfrm>
          <a:solidFill>
            <a:schemeClr val="accent1"/>
          </a:solidFill>
        </p:grpSpPr>
        <p:sp>
          <p:nvSpPr>
            <p:cNvPr id="40" name="Freeform 5"/>
            <p:cNvSpPr/>
            <p:nvPr/>
          </p:nvSpPr>
          <p:spPr bwMode="auto">
            <a:xfrm>
              <a:off x="5235" y="5994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542" tIns="22771" rIns="45542" bIns="22771" numCol="1" anchor="t" anchorCtr="0" compatLnSpc="1"/>
            <a:lstStyle/>
            <a:p>
              <a:endParaRPr lang="en-ID" sz="89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3" name="Rectangle 37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55699" y="1227153"/>
            <a:ext cx="4865434" cy="1150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875" b="1" dirty="0">
                <a:latin typeface="华文隶书" panose="02010800040101010101" pitchFamily="2" charset="-122"/>
                <a:ea typeface="华文隶书" panose="02010800040101010101" pitchFamily="2" charset="-122"/>
                <a:cs typeface="Poppins SemiBold" panose="00000700000000000000" pitchFamily="2" charset="0"/>
              </a:rPr>
              <a:t>Project Details</a:t>
            </a:r>
          </a:p>
        </p:txBody>
      </p:sp>
      <p:sp>
        <p:nvSpPr>
          <p:cNvPr id="44" name="Rectangle 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992275" y="2429518"/>
            <a:ext cx="29579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Hey, hey, hey! It's Fat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Heijialuo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! Now I'm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sing a song for you, and this is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gonna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ea typeface="Roboto Light" charset="0"/>
                <a:cs typeface="Open Sans Light" panose="020B0306030504020204" pitchFamily="34" charset="0"/>
              </a:rPr>
              <a:t> show you a thing or two. You'll have some fun now With me and the gang, learning from each other While we do our thing.</a:t>
            </a:r>
          </a:p>
        </p:txBody>
      </p:sp>
      <p:sp>
        <p:nvSpPr>
          <p:cNvPr id="58" name="TextBox 11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086894" y="896112"/>
            <a:ext cx="2168369" cy="21544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lIns="0" tIns="0" rIns="0" bIns="0" rtlCol="0">
            <a:spAutoFit/>
          </a:bodyPr>
          <a:lstStyle/>
          <a:p>
            <a:pPr algn="ctr">
              <a:tabLst>
                <a:tab pos="1438275" algn="l"/>
              </a:tabLst>
            </a:pPr>
            <a:r>
              <a:rPr lang="en-US" altLang="zh-CN" sz="1400" i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HEIJIALUO </a:t>
            </a:r>
            <a:r>
              <a:rPr lang="en-US" sz="1400" i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Medium" panose="020F0502020204030203" pitchFamily="34" charset="0"/>
                <a:sym typeface="微软雅黑" panose="020B0503020204020204" pitchFamily="34" charset="-122"/>
              </a:rPr>
              <a:t>TEMPLATE</a:t>
            </a:r>
          </a:p>
        </p:txBody>
      </p:sp>
      <p:sp>
        <p:nvSpPr>
          <p:cNvPr id="60" name="TextBox 54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 txBox="1"/>
          <p:nvPr/>
        </p:nvSpPr>
        <p:spPr>
          <a:xfrm>
            <a:off x="1023224" y="4378035"/>
            <a:ext cx="1808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Business Agency</a:t>
            </a:r>
            <a:endParaRPr lang="id-ID" sz="1600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Group 55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GrpSpPr/>
          <p:nvPr/>
        </p:nvGrpSpPr>
        <p:grpSpPr>
          <a:xfrm>
            <a:off x="1114845" y="4760879"/>
            <a:ext cx="869563" cy="142631"/>
            <a:chOff x="9395730" y="4795397"/>
            <a:chExt cx="869563" cy="142630"/>
          </a:xfrm>
        </p:grpSpPr>
        <p:sp>
          <p:nvSpPr>
            <p:cNvPr id="62" name="Star: 5 Points 57"/>
            <p:cNvSpPr/>
            <p:nvPr/>
          </p:nvSpPr>
          <p:spPr>
            <a:xfrm>
              <a:off x="9395730" y="4799232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Star: 5 Points 58"/>
            <p:cNvSpPr/>
            <p:nvPr/>
          </p:nvSpPr>
          <p:spPr>
            <a:xfrm>
              <a:off x="9579295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Star: 5 Points 59"/>
            <p:cNvSpPr/>
            <p:nvPr/>
          </p:nvSpPr>
          <p:spPr>
            <a:xfrm>
              <a:off x="9762860" y="4797315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Star: 5 Points 60"/>
            <p:cNvSpPr/>
            <p:nvPr/>
          </p:nvSpPr>
          <p:spPr>
            <a:xfrm>
              <a:off x="9946425" y="4795398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Star: 5 Points 61"/>
            <p:cNvSpPr/>
            <p:nvPr/>
          </p:nvSpPr>
          <p:spPr>
            <a:xfrm>
              <a:off x="10126498" y="4795397"/>
              <a:ext cx="138795" cy="138795"/>
            </a:xfrm>
            <a:prstGeom prst="star5">
              <a:avLst>
                <a:gd name="adj" fmla="val 28981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Rectangle 56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/>
          <p:cNvSpPr/>
          <p:nvPr/>
        </p:nvSpPr>
        <p:spPr>
          <a:xfrm>
            <a:off x="1023224" y="5015814"/>
            <a:ext cx="2071282" cy="692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id-ID" sz="11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Ut wisi enim ad minim veniam</a:t>
            </a:r>
            <a:r>
              <a:rPr lang="id-ID" sz="105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, quis nostrud exerci tation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”</a:t>
            </a:r>
          </a:p>
        </p:txBody>
      </p:sp>
      <p:sp>
        <p:nvSpPr>
          <p:cNvPr id="2" name="e7d195523061f1c0" descr="e7d195523061f1c03a90ee8e42cb24248e56383cd534985688F9F494128731F165EE95AB4B0C0A38076AAEA07667B1565C446FC45FF01DFB0E885BCDBDF3A284F3DB14DA61DD97F0BAB2E6C668FB4931DED5FAA0CB712CCE3A8845E13BB5882E1352BF22D26D5F889C90B42F014C0DB8B9700B82FD7A626842B96845E6A0164C1A1A1CC5D02DFC6C" hidden="1"/>
          <p:cNvSpPr txBox="1"/>
          <p:nvPr/>
        </p:nvSpPr>
        <p:spPr>
          <a:xfrm>
            <a:off x="-355600" y="1803400"/>
            <a:ext cx="30316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e7d195523061f1c03a90ee8e42cb24248e56383cd534985688F9F494128731F165EE95AB4B0C0A38076AAEA07667B1565C446FC45FF01DFB0E885BCDBDF3A284F3DB14DA61DD97F0BAB2E6C668FB4931DED5FAA0CB712CCE3A8845E13BB5882E1352BF22D26D5F889C90B42F014C0DB8B9700B82FD7A626842B96845E6A0164C1A1A1CC5D02DFC6C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nat4v4fy">
      <a:dk1>
        <a:srgbClr val="000000"/>
      </a:dk1>
      <a:lt1>
        <a:srgbClr val="FFFFFF"/>
      </a:lt1>
      <a:dk2>
        <a:srgbClr val="44546A"/>
      </a:dk2>
      <a:lt2>
        <a:srgbClr val="E6E5E5"/>
      </a:lt2>
      <a:accent1>
        <a:srgbClr val="9C482F"/>
      </a:accent1>
      <a:accent2>
        <a:srgbClr val="BB503A"/>
      </a:accent2>
      <a:accent3>
        <a:srgbClr val="B88570"/>
      </a:accent3>
      <a:accent4>
        <a:srgbClr val="513F2A"/>
      </a:accent4>
      <a:accent5>
        <a:srgbClr val="CC976A"/>
      </a:accent5>
      <a:accent6>
        <a:srgbClr val="6FAC47"/>
      </a:accent6>
      <a:hlink>
        <a:srgbClr val="0563C1"/>
      </a:hlink>
      <a:folHlink>
        <a:srgbClr val="954E72"/>
      </a:folHlink>
    </a:clrScheme>
    <a:fontScheme name="自定义 13">
      <a:majorFont>
        <a:latin typeface="华文隶书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1845</Words>
  <Application>Microsoft Office PowerPoint</Application>
  <PresentationFormat>宽屏</PresentationFormat>
  <Paragraphs>353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Roboto Light</vt:lpstr>
      <vt:lpstr>华文行楷</vt:lpstr>
      <vt:lpstr>华文隶书</vt:lpstr>
      <vt:lpstr>微软雅黑 Light</vt:lpstr>
      <vt:lpstr>Arial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Administrator</cp:lastModifiedBy>
  <cp:revision>34</cp:revision>
  <dcterms:created xsi:type="dcterms:W3CDTF">2020-02-19T09:51:00Z</dcterms:created>
  <dcterms:modified xsi:type="dcterms:W3CDTF">2020-03-23T02:19:27Z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