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4"/>
  </p:notesMasterIdLst>
  <p:handoutMasterIdLst>
    <p:handoutMasterId r:id="rId34"/>
  </p:handoutMasterIdLst>
  <p:sldIdLst>
    <p:sldId id="258" r:id="rId3"/>
    <p:sldId id="286" r:id="rId4"/>
    <p:sldId id="265" r:id="rId5"/>
    <p:sldId id="268" r:id="rId6"/>
    <p:sldId id="269" r:id="rId7"/>
    <p:sldId id="270" r:id="rId8"/>
    <p:sldId id="288" r:id="rId9"/>
    <p:sldId id="287" r:id="rId10"/>
    <p:sldId id="289" r:id="rId11"/>
    <p:sldId id="350" r:id="rId12"/>
    <p:sldId id="300" r:id="rId13"/>
    <p:sldId id="320" r:id="rId15"/>
    <p:sldId id="305" r:id="rId16"/>
    <p:sldId id="306" r:id="rId17"/>
    <p:sldId id="307" r:id="rId18"/>
    <p:sldId id="313" r:id="rId19"/>
    <p:sldId id="353" r:id="rId20"/>
    <p:sldId id="355" r:id="rId21"/>
    <p:sldId id="322" r:id="rId22"/>
    <p:sldId id="338" r:id="rId23"/>
    <p:sldId id="339" r:id="rId24"/>
    <p:sldId id="323" r:id="rId25"/>
    <p:sldId id="333" r:id="rId26"/>
    <p:sldId id="340" r:id="rId27"/>
    <p:sldId id="346" r:id="rId28"/>
    <p:sldId id="343" r:id="rId29"/>
    <p:sldId id="341" r:id="rId30"/>
    <p:sldId id="342" r:id="rId31"/>
    <p:sldId id="344" r:id="rId32"/>
    <p:sldId id="348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DD49"/>
    <a:srgbClr val="FBC2C1"/>
    <a:srgbClr val="E497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97" autoAdjust="0"/>
    <p:restoredTop sz="94667"/>
  </p:normalViewPr>
  <p:slideViewPr>
    <p:cSldViewPr snapToGrid="0" snapToObjects="1">
      <p:cViewPr>
        <p:scale>
          <a:sx n="60" d="100"/>
          <a:sy n="60" d="100"/>
        </p:scale>
        <p:origin x="2436" y="11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9" d="100"/>
          <a:sy n="119" d="100"/>
        </p:scale>
        <p:origin x="564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43473336642508"/>
          <c:y val="0.135827627369307"/>
          <c:w val="0.918747965036599"/>
          <c:h val="0.69430989913579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BC2C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charset="0"/>
                    <a:ea typeface="Open Sans" charset="0"/>
                    <a:cs typeface="Open Sans" charset="0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DDD4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charset="0"/>
                    <a:ea typeface="Open Sans" charset="0"/>
                    <a:cs typeface="Open Sans" charset="0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 w="25400">
              <a:noFill/>
              <a:headEnd w="lg" len="lg"/>
              <a:tailEnd w="lg" len="lg"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bg1"/>
                    </a:solidFill>
                    <a:latin typeface="Open Sans" charset="0"/>
                    <a:ea typeface="Open Sans" charset="0"/>
                    <a:cs typeface="Open Sans" charset="0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71207200"/>
        <c:axId val="771231952"/>
      </c:barChart>
      <c:catAx>
        <c:axId val="7712072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pPr>
          </a:p>
        </c:txPr>
        <c:crossAx val="771231952"/>
        <c:crosses val="autoZero"/>
        <c:auto val="1"/>
        <c:lblAlgn val="ctr"/>
        <c:lblOffset val="100"/>
        <c:noMultiLvlLbl val="0"/>
      </c:catAx>
      <c:valAx>
        <c:axId val="7712319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pPr>
          </a:p>
        </c:txPr>
        <c:crossAx val="771207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4455245797505"/>
          <c:y val="0.0212438126872817"/>
          <c:w val="0.420314048022798"/>
          <c:h val="0.06074526174177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latin typeface="Open Sans" charset="0"/>
          <a:ea typeface="Open Sans" charset="0"/>
          <a:cs typeface="Open Sans" charset="0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43473336642508"/>
          <c:y val="0.135827627369307"/>
          <c:w val="0.918747965036599"/>
          <c:h val="0.694309899135799"/>
        </c:manualLayout>
      </c:layout>
      <c:stockChart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charset="0"/>
                    <a:ea typeface="Open Sans" charset="0"/>
                    <a:cs typeface="Open Sans" charset="0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charset="0"/>
                    <a:ea typeface="Open Sans" charset="0"/>
                    <a:cs typeface="Open Sans" charset="0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dot"/>
            <c:size val="3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charset="0"/>
                    <a:ea typeface="Open Sans" charset="0"/>
                    <a:cs typeface="Open Sans" charset="0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9525" cap="flat" cmpd="sng" algn="ctr">
              <a:solidFill>
                <a:schemeClr val="accent1"/>
              </a:solidFill>
              <a:round/>
            </a:ln>
            <a:effectLst/>
          </c:spPr>
        </c:hiLowLines>
        <c:axId val="773010912"/>
        <c:axId val="773013744"/>
      </c:stockChart>
      <c:catAx>
        <c:axId val="773010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pPr>
          </a:p>
        </c:txPr>
        <c:crossAx val="773013744"/>
        <c:crosses val="autoZero"/>
        <c:auto val="1"/>
        <c:lblAlgn val="ctr"/>
        <c:lblOffset val="100"/>
        <c:noMultiLvlLbl val="0"/>
      </c:catAx>
      <c:valAx>
        <c:axId val="773013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pPr>
          </a:p>
        </c:txPr>
        <c:crossAx val="773010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4455245797505"/>
          <c:y val="0.0212438126872817"/>
          <c:w val="0.460196557160344"/>
          <c:h val="0.06074526174177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Open Sans" charset="0"/>
              <a:ea typeface="Open Sans" charset="0"/>
              <a:cs typeface="Open Sans" charset="0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latin typeface="Open Sans" charset="0"/>
          <a:ea typeface="Open Sans" charset="0"/>
          <a:cs typeface="Open Sans" charset="0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6D25C7-8D81-7846-8A13-611D875FC46D}" type="doc">
      <dgm:prSet loTypeId="urn:microsoft.com/office/officeart/2005/8/layout/cycle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0736DBD-2059-FB42-9273-D5C4E791165E}">
      <dgm:prSet phldrT="[Text]" custT="1"/>
      <dgm:spPr>
        <a:noFill/>
        <a:ln>
          <a:solidFill>
            <a:schemeClr val="tx1">
              <a:alpha val="20000"/>
            </a:schemeClr>
          </a:solidFill>
        </a:ln>
      </dgm:spPr>
      <dgm:t>
        <a:bodyPr/>
        <a:lstStyle/>
        <a:p>
          <a:r>
            <a:rPr lang="en-US" sz="1400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rPr>
            <a:t>SECTION #1</a:t>
          </a:r>
        </a:p>
      </dgm:t>
    </dgm:pt>
    <dgm:pt modelId="{E88FE8EB-5383-0C45-BA2D-0508A7D10912}" cxnId="{D3004A93-1C29-654D-8AB8-C4F4DF912C73}" type="parTrans">
      <dgm:prSet/>
      <dgm:spPr/>
      <dgm:t>
        <a:bodyPr/>
        <a:lstStyle/>
        <a:p>
          <a:endParaRPr lang="en-US" sz="1400" dirty="0">
            <a:latin typeface="Open Sans" charset="0"/>
            <a:ea typeface="Open Sans" charset="0"/>
            <a:cs typeface="Open Sans" charset="0"/>
          </a:endParaRPr>
        </a:p>
      </dgm:t>
    </dgm:pt>
    <dgm:pt modelId="{77787702-77EB-F84B-90A0-E9B6E880677A}" cxnId="{D3004A93-1C29-654D-8AB8-C4F4DF912C73}" type="sibTrans">
      <dgm:prSet/>
      <dgm:spPr/>
      <dgm:t>
        <a:bodyPr/>
        <a:lstStyle/>
        <a:p>
          <a:endParaRPr lang="en-US" sz="1400" dirty="0">
            <a:latin typeface="Open Sans" charset="0"/>
            <a:ea typeface="Open Sans" charset="0"/>
            <a:cs typeface="Open Sans" charset="0"/>
          </a:endParaRPr>
        </a:p>
      </dgm:t>
    </dgm:pt>
    <dgm:pt modelId="{27F7F686-534C-3A45-943F-4779014FE4B9}">
      <dgm:prSet phldrT="[Text]" custT="1"/>
      <dgm:spPr>
        <a:ln>
          <a:noFill/>
        </a:ln>
      </dgm:spPr>
      <dgm:t>
        <a:bodyPr/>
        <a:lstStyle/>
        <a:p>
          <a:r>
            <a:rPr lang="en-US" sz="1400" b="1" i="0" dirty="0">
              <a:latin typeface="Open Sans" charset="0"/>
              <a:ea typeface="Open Sans" charset="0"/>
              <a:cs typeface="Open Sans" charset="0"/>
            </a:rPr>
            <a:t>SAMPLE TITLE HERE</a:t>
          </a:r>
        </a:p>
      </dgm:t>
    </dgm:pt>
    <dgm:pt modelId="{869FB1A6-7738-084E-9ECF-0FE1512658E7}" cxnId="{151C99A8-1BBF-C942-96C3-222E73FC5A70}" type="parTrans">
      <dgm:prSet/>
      <dgm:spPr/>
      <dgm:t>
        <a:bodyPr/>
        <a:lstStyle/>
        <a:p>
          <a:endParaRPr lang="en-US" sz="1400" dirty="0">
            <a:latin typeface="Open Sans" charset="0"/>
            <a:ea typeface="Open Sans" charset="0"/>
            <a:cs typeface="Open Sans" charset="0"/>
          </a:endParaRPr>
        </a:p>
      </dgm:t>
    </dgm:pt>
    <dgm:pt modelId="{1E16FA99-89F9-6C43-9E0A-47E7BB9619C4}" cxnId="{151C99A8-1BBF-C942-96C3-222E73FC5A70}" type="sibTrans">
      <dgm:prSet/>
      <dgm:spPr/>
      <dgm:t>
        <a:bodyPr/>
        <a:lstStyle/>
        <a:p>
          <a:endParaRPr lang="en-US" sz="1400" dirty="0">
            <a:latin typeface="Open Sans" charset="0"/>
            <a:ea typeface="Open Sans" charset="0"/>
            <a:cs typeface="Open Sans" charset="0"/>
          </a:endParaRPr>
        </a:p>
      </dgm:t>
    </dgm:pt>
    <dgm:pt modelId="{87540454-E4B3-ED4C-9A70-BEBF770D2E40}">
      <dgm:prSet phldrT="[Text]" custT="1"/>
      <dgm:spPr>
        <a:solidFill>
          <a:srgbClr val="FDDD49"/>
        </a:solidFill>
      </dgm:spPr>
      <dgm:t>
        <a:bodyPr/>
        <a:lstStyle/>
        <a:p>
          <a:r>
            <a:rPr lang="en-US" sz="1400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rPr>
            <a:t>SECTION #2</a:t>
          </a:r>
        </a:p>
      </dgm:t>
    </dgm:pt>
    <dgm:pt modelId="{B88AF2E3-2EC8-6443-AB10-9C837B1F8A29}" cxnId="{24808ACF-D651-2941-812F-6677C951203C}" type="parTrans">
      <dgm:prSet/>
      <dgm:spPr/>
      <dgm:t>
        <a:bodyPr/>
        <a:lstStyle/>
        <a:p>
          <a:endParaRPr lang="en-US" sz="1400" dirty="0">
            <a:latin typeface="Open Sans" charset="0"/>
            <a:ea typeface="Open Sans" charset="0"/>
            <a:cs typeface="Open Sans" charset="0"/>
          </a:endParaRPr>
        </a:p>
      </dgm:t>
    </dgm:pt>
    <dgm:pt modelId="{FF54655A-5291-AD4C-B3D3-DD813D94C440}" cxnId="{24808ACF-D651-2941-812F-6677C951203C}" type="sibTrans">
      <dgm:prSet/>
      <dgm:spPr/>
      <dgm:t>
        <a:bodyPr/>
        <a:lstStyle/>
        <a:p>
          <a:endParaRPr lang="en-US" sz="1400" dirty="0">
            <a:latin typeface="Open Sans" charset="0"/>
            <a:ea typeface="Open Sans" charset="0"/>
            <a:cs typeface="Open Sans" charset="0"/>
          </a:endParaRPr>
        </a:p>
      </dgm:t>
    </dgm:pt>
    <dgm:pt modelId="{2EF2CCF7-9C77-8342-BA65-ADA65C6CD033}">
      <dgm:prSet phldrT="[Text]" custT="1"/>
      <dgm:spPr>
        <a:ln>
          <a:noFill/>
        </a:ln>
      </dgm:spPr>
      <dgm:t>
        <a:bodyPr/>
        <a:lstStyle/>
        <a:p>
          <a:r>
            <a:rPr lang="en-US" sz="1400" b="1" i="0" dirty="0">
              <a:latin typeface="Open Sans" charset="0"/>
              <a:ea typeface="Open Sans" charset="0"/>
              <a:cs typeface="Open Sans" charset="0"/>
            </a:rPr>
            <a:t>SAMPLE TITLE HERE</a:t>
          </a:r>
        </a:p>
      </dgm:t>
    </dgm:pt>
    <dgm:pt modelId="{727087DF-FEEF-0142-B19D-2355668D450F}" cxnId="{58ACB8D3-3695-F04B-AD19-141273507EC4}" type="parTrans">
      <dgm:prSet/>
      <dgm:spPr/>
      <dgm:t>
        <a:bodyPr/>
        <a:lstStyle/>
        <a:p>
          <a:endParaRPr lang="en-US" sz="1400" dirty="0">
            <a:latin typeface="Open Sans" charset="0"/>
            <a:ea typeface="Open Sans" charset="0"/>
            <a:cs typeface="Open Sans" charset="0"/>
          </a:endParaRPr>
        </a:p>
      </dgm:t>
    </dgm:pt>
    <dgm:pt modelId="{9D783A4D-E130-0848-A0AF-AE0EB6166EF1}" cxnId="{58ACB8D3-3695-F04B-AD19-141273507EC4}" type="sibTrans">
      <dgm:prSet/>
      <dgm:spPr/>
      <dgm:t>
        <a:bodyPr/>
        <a:lstStyle/>
        <a:p>
          <a:endParaRPr lang="en-US" sz="1400" dirty="0">
            <a:latin typeface="Open Sans" charset="0"/>
            <a:ea typeface="Open Sans" charset="0"/>
            <a:cs typeface="Open Sans" charset="0"/>
          </a:endParaRPr>
        </a:p>
      </dgm:t>
    </dgm:pt>
    <dgm:pt modelId="{35A6BA18-ABC3-A847-84BD-43EA1FC60BCE}">
      <dgm:prSet phldrT="[Text]" custT="1"/>
      <dgm:spPr>
        <a:noFill/>
        <a:ln>
          <a:solidFill>
            <a:schemeClr val="tx1">
              <a:alpha val="20000"/>
            </a:schemeClr>
          </a:solidFill>
        </a:ln>
      </dgm:spPr>
      <dgm:t>
        <a:bodyPr/>
        <a:lstStyle/>
        <a:p>
          <a:r>
            <a:rPr lang="en-US" sz="1400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rPr>
            <a:t>SECTION #3</a:t>
          </a:r>
        </a:p>
      </dgm:t>
    </dgm:pt>
    <dgm:pt modelId="{4168EF25-EA32-874A-A20D-AA2D4A702F03}" cxnId="{B715FBAE-6F30-684B-A1FC-3864195EC8B4}" type="parTrans">
      <dgm:prSet/>
      <dgm:spPr/>
      <dgm:t>
        <a:bodyPr/>
        <a:lstStyle/>
        <a:p>
          <a:endParaRPr lang="en-US" sz="1400" dirty="0">
            <a:latin typeface="Open Sans" charset="0"/>
            <a:ea typeface="Open Sans" charset="0"/>
            <a:cs typeface="Open Sans" charset="0"/>
          </a:endParaRPr>
        </a:p>
      </dgm:t>
    </dgm:pt>
    <dgm:pt modelId="{E7AF4D38-26C6-2541-9707-619A731BDB3D}" cxnId="{B715FBAE-6F30-684B-A1FC-3864195EC8B4}" type="sibTrans">
      <dgm:prSet/>
      <dgm:spPr/>
      <dgm:t>
        <a:bodyPr/>
        <a:lstStyle/>
        <a:p>
          <a:endParaRPr lang="en-US" sz="1400" dirty="0">
            <a:latin typeface="Open Sans" charset="0"/>
            <a:ea typeface="Open Sans" charset="0"/>
            <a:cs typeface="Open Sans" charset="0"/>
          </a:endParaRPr>
        </a:p>
      </dgm:t>
    </dgm:pt>
    <dgm:pt modelId="{7BF06CEF-7343-C542-AE07-E2C2B2313A1C}">
      <dgm:prSet phldrT="[Text]" custT="1"/>
      <dgm:spPr>
        <a:ln>
          <a:noFill/>
        </a:ln>
      </dgm:spPr>
      <dgm:t>
        <a:bodyPr anchor="b"/>
        <a:lstStyle/>
        <a:p>
          <a:r>
            <a:rPr lang="en-US" sz="1400" b="1" i="0" dirty="0">
              <a:latin typeface="Open Sans" charset="0"/>
              <a:ea typeface="Open Sans" charset="0"/>
              <a:cs typeface="Open Sans" charset="0"/>
            </a:rPr>
            <a:t>SAMPLE TITLE HERE</a:t>
          </a:r>
        </a:p>
      </dgm:t>
    </dgm:pt>
    <dgm:pt modelId="{3C20FCB2-B668-5840-9895-54053A85A1F0}" cxnId="{2FDB942B-EC81-6E4C-AE79-2180678D9862}" type="parTrans">
      <dgm:prSet/>
      <dgm:spPr/>
      <dgm:t>
        <a:bodyPr/>
        <a:lstStyle/>
        <a:p>
          <a:endParaRPr lang="en-US" sz="1400" dirty="0">
            <a:latin typeface="Open Sans" charset="0"/>
            <a:ea typeface="Open Sans" charset="0"/>
            <a:cs typeface="Open Sans" charset="0"/>
          </a:endParaRPr>
        </a:p>
      </dgm:t>
    </dgm:pt>
    <dgm:pt modelId="{8566AF14-34DC-994C-AC43-32853A99BC85}" cxnId="{2FDB942B-EC81-6E4C-AE79-2180678D9862}" type="sibTrans">
      <dgm:prSet/>
      <dgm:spPr/>
      <dgm:t>
        <a:bodyPr/>
        <a:lstStyle/>
        <a:p>
          <a:endParaRPr lang="en-US" sz="1400" dirty="0">
            <a:latin typeface="Open Sans" charset="0"/>
            <a:ea typeface="Open Sans" charset="0"/>
            <a:cs typeface="Open Sans" charset="0"/>
          </a:endParaRPr>
        </a:p>
      </dgm:t>
    </dgm:pt>
    <dgm:pt modelId="{E77CE76A-4C17-4642-8695-B3D2820DE15E}">
      <dgm:prSet phldrT="[Text]" custT="1"/>
      <dgm:spPr>
        <a:solidFill>
          <a:srgbClr val="FBC2C1"/>
        </a:solidFill>
        <a:ln>
          <a:solidFill>
            <a:schemeClr val="tx1">
              <a:alpha val="20000"/>
            </a:schemeClr>
          </a:solidFill>
        </a:ln>
      </dgm:spPr>
      <dgm:t>
        <a:bodyPr/>
        <a:lstStyle/>
        <a:p>
          <a:r>
            <a:rPr lang="en-US" sz="1400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rPr>
            <a:t>SECTION #4</a:t>
          </a:r>
        </a:p>
      </dgm:t>
    </dgm:pt>
    <dgm:pt modelId="{5937DED5-D28E-D243-A62A-4F6C96986FFA}" cxnId="{F66FF1EE-13F7-394A-8A93-D2022E0FAED9}" type="parTrans">
      <dgm:prSet/>
      <dgm:spPr/>
      <dgm:t>
        <a:bodyPr/>
        <a:lstStyle/>
        <a:p>
          <a:endParaRPr lang="en-US" sz="1400" dirty="0">
            <a:latin typeface="Open Sans" charset="0"/>
            <a:ea typeface="Open Sans" charset="0"/>
            <a:cs typeface="Open Sans" charset="0"/>
          </a:endParaRPr>
        </a:p>
      </dgm:t>
    </dgm:pt>
    <dgm:pt modelId="{AB52E417-8A2C-3140-8ABC-00B10B594090}" cxnId="{F66FF1EE-13F7-394A-8A93-D2022E0FAED9}" type="sibTrans">
      <dgm:prSet/>
      <dgm:spPr/>
      <dgm:t>
        <a:bodyPr/>
        <a:lstStyle/>
        <a:p>
          <a:endParaRPr lang="en-US" sz="1400" dirty="0">
            <a:latin typeface="Open Sans" charset="0"/>
            <a:ea typeface="Open Sans" charset="0"/>
            <a:cs typeface="Open Sans" charset="0"/>
          </a:endParaRPr>
        </a:p>
      </dgm:t>
    </dgm:pt>
    <dgm:pt modelId="{978DBDE3-3E12-4140-8910-97C1221378F4}">
      <dgm:prSet phldrT="[Text]" custT="1"/>
      <dgm:spPr>
        <a:ln>
          <a:noFill/>
        </a:ln>
      </dgm:spPr>
      <dgm:t>
        <a:bodyPr anchor="b"/>
        <a:lstStyle/>
        <a:p>
          <a:r>
            <a:rPr lang="en-US" sz="1400" b="1" i="0" dirty="0">
              <a:latin typeface="Open Sans" charset="0"/>
              <a:ea typeface="Open Sans" charset="0"/>
              <a:cs typeface="Open Sans" charset="0"/>
            </a:rPr>
            <a:t>SAMPLE TITLE HERE</a:t>
          </a:r>
        </a:p>
      </dgm:t>
    </dgm:pt>
    <dgm:pt modelId="{CDD3888F-AEA1-D346-8938-C452871ADDC1}" cxnId="{0ED2277D-486D-C048-9B5B-FAC924EBCB39}" type="parTrans">
      <dgm:prSet/>
      <dgm:spPr/>
      <dgm:t>
        <a:bodyPr/>
        <a:lstStyle/>
        <a:p>
          <a:endParaRPr lang="en-US" sz="1400" dirty="0">
            <a:latin typeface="Open Sans" charset="0"/>
            <a:ea typeface="Open Sans" charset="0"/>
            <a:cs typeface="Open Sans" charset="0"/>
          </a:endParaRPr>
        </a:p>
      </dgm:t>
    </dgm:pt>
    <dgm:pt modelId="{546BEA57-F7EA-2349-9F26-8FF59AE08DA6}" cxnId="{0ED2277D-486D-C048-9B5B-FAC924EBCB39}" type="sibTrans">
      <dgm:prSet/>
      <dgm:spPr/>
      <dgm:t>
        <a:bodyPr/>
        <a:lstStyle/>
        <a:p>
          <a:endParaRPr lang="en-US" sz="1400" dirty="0">
            <a:latin typeface="Open Sans" charset="0"/>
            <a:ea typeface="Open Sans" charset="0"/>
            <a:cs typeface="Open Sans" charset="0"/>
          </a:endParaRPr>
        </a:p>
      </dgm:t>
    </dgm:pt>
    <dgm:pt modelId="{3B6FDA15-5CF2-1147-8F3A-5C1319D62109}" type="pres">
      <dgm:prSet presAssocID="{A36D25C7-8D81-7846-8A13-611D875FC46D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47F06509-B011-E84E-A517-8217105894EB}" type="pres">
      <dgm:prSet presAssocID="{A36D25C7-8D81-7846-8A13-611D875FC46D}" presName="children" presStyleCnt="0"/>
      <dgm:spPr/>
    </dgm:pt>
    <dgm:pt modelId="{B49BA654-D0EB-6B48-B18A-5A9C3163C131}" type="pres">
      <dgm:prSet presAssocID="{A36D25C7-8D81-7846-8A13-611D875FC46D}" presName="child1group" presStyleCnt="0"/>
      <dgm:spPr/>
    </dgm:pt>
    <dgm:pt modelId="{84124F80-228F-7340-B632-CBFB6D6DE03F}" type="pres">
      <dgm:prSet presAssocID="{A36D25C7-8D81-7846-8A13-611D875FC46D}" presName="child1" presStyleLbl="bgAcc1" presStyleIdx="0" presStyleCnt="4" custLinFactNeighborY="3600"/>
      <dgm:spPr/>
    </dgm:pt>
    <dgm:pt modelId="{32ACA4FE-D2C2-F948-90FB-70A3313E266B}" type="pres">
      <dgm:prSet presAssocID="{A36D25C7-8D81-7846-8A13-611D875FC46D}" presName="child1Text" presStyleLbl="bgAcc1" presStyleIdx="0" presStyleCnt="4">
        <dgm:presLayoutVars>
          <dgm:bulletEnabled val="1"/>
        </dgm:presLayoutVars>
      </dgm:prSet>
      <dgm:spPr/>
    </dgm:pt>
    <dgm:pt modelId="{9EA4CAA0-E778-C84A-8C26-417F54C4ADE4}" type="pres">
      <dgm:prSet presAssocID="{A36D25C7-8D81-7846-8A13-611D875FC46D}" presName="child2group" presStyleCnt="0"/>
      <dgm:spPr/>
    </dgm:pt>
    <dgm:pt modelId="{E0C9D0D4-2934-EA41-A2D8-953C83BB7B6F}" type="pres">
      <dgm:prSet presAssocID="{A36D25C7-8D81-7846-8A13-611D875FC46D}" presName="child2" presStyleLbl="bgAcc1" presStyleIdx="1" presStyleCnt="4" custLinFactNeighborY="3600"/>
      <dgm:spPr/>
    </dgm:pt>
    <dgm:pt modelId="{9119A553-B640-B548-8ECF-F92CB88D490D}" type="pres">
      <dgm:prSet presAssocID="{A36D25C7-8D81-7846-8A13-611D875FC46D}" presName="child2Text" presStyleLbl="bgAcc1" presStyleIdx="1" presStyleCnt="4">
        <dgm:presLayoutVars>
          <dgm:bulletEnabled val="1"/>
        </dgm:presLayoutVars>
      </dgm:prSet>
      <dgm:spPr/>
    </dgm:pt>
    <dgm:pt modelId="{4F8D4097-32F0-414A-ADAD-B928544E2279}" type="pres">
      <dgm:prSet presAssocID="{A36D25C7-8D81-7846-8A13-611D875FC46D}" presName="child3group" presStyleCnt="0"/>
      <dgm:spPr/>
    </dgm:pt>
    <dgm:pt modelId="{B5355442-B8A1-B24C-9022-C26AA8402B3A}" type="pres">
      <dgm:prSet presAssocID="{A36D25C7-8D81-7846-8A13-611D875FC46D}" presName="child3" presStyleLbl="bgAcc1" presStyleIdx="2" presStyleCnt="4" custLinFactNeighborY="-9709"/>
      <dgm:spPr/>
    </dgm:pt>
    <dgm:pt modelId="{E72F4303-EE64-394D-B150-CD51EDD3D02C}" type="pres">
      <dgm:prSet presAssocID="{A36D25C7-8D81-7846-8A13-611D875FC46D}" presName="child3Text" presStyleLbl="bgAcc1" presStyleIdx="2" presStyleCnt="4">
        <dgm:presLayoutVars>
          <dgm:bulletEnabled val="1"/>
        </dgm:presLayoutVars>
      </dgm:prSet>
      <dgm:spPr/>
    </dgm:pt>
    <dgm:pt modelId="{02233CA0-65DE-0849-9FF1-653951E442C1}" type="pres">
      <dgm:prSet presAssocID="{A36D25C7-8D81-7846-8A13-611D875FC46D}" presName="child4group" presStyleCnt="0"/>
      <dgm:spPr/>
    </dgm:pt>
    <dgm:pt modelId="{CEBA8066-112B-D647-9547-8E1DA738E7A8}" type="pres">
      <dgm:prSet presAssocID="{A36D25C7-8D81-7846-8A13-611D875FC46D}" presName="child4" presStyleLbl="bgAcc1" presStyleIdx="3" presStyleCnt="4" custLinFactNeighborY="-9709"/>
      <dgm:spPr/>
    </dgm:pt>
    <dgm:pt modelId="{760D8307-46D0-B447-B46E-261CBC53D2B2}" type="pres">
      <dgm:prSet presAssocID="{A36D25C7-8D81-7846-8A13-611D875FC46D}" presName="child4Text" presStyleLbl="bgAcc1" presStyleIdx="3" presStyleCnt="4">
        <dgm:presLayoutVars>
          <dgm:bulletEnabled val="1"/>
        </dgm:presLayoutVars>
      </dgm:prSet>
      <dgm:spPr/>
    </dgm:pt>
    <dgm:pt modelId="{D34BDAB5-BB14-0A41-9D76-DDFC824D497D}" type="pres">
      <dgm:prSet presAssocID="{A36D25C7-8D81-7846-8A13-611D875FC46D}" presName="childPlaceholder" presStyleCnt="0"/>
      <dgm:spPr/>
    </dgm:pt>
    <dgm:pt modelId="{58C984F2-8BF1-7C43-91EB-D3E985E37A20}" type="pres">
      <dgm:prSet presAssocID="{A36D25C7-8D81-7846-8A13-611D875FC46D}" presName="circle" presStyleCnt="0"/>
      <dgm:spPr/>
    </dgm:pt>
    <dgm:pt modelId="{4AD1232D-F4FE-FF43-882A-6878C4EF9B9A}" type="pres">
      <dgm:prSet presAssocID="{A36D25C7-8D81-7846-8A13-611D875FC46D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4EEF3C8C-9962-184E-A0D3-69A7D0D55EDE}" type="pres">
      <dgm:prSet presAssocID="{A36D25C7-8D81-7846-8A13-611D875FC46D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AE790E75-CF61-9241-93AC-35C3331D9737}" type="pres">
      <dgm:prSet presAssocID="{A36D25C7-8D81-7846-8A13-611D875FC46D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1D85109B-79CE-6B49-8951-78CD69476FF7}" type="pres">
      <dgm:prSet presAssocID="{A36D25C7-8D81-7846-8A13-611D875FC46D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AFA6A553-D41D-CA40-B94D-FFCA523D0202}" type="pres">
      <dgm:prSet presAssocID="{A36D25C7-8D81-7846-8A13-611D875FC46D}" presName="quadrantPlaceholder" presStyleCnt="0"/>
      <dgm:spPr/>
    </dgm:pt>
    <dgm:pt modelId="{E37F1768-50FB-304B-99F8-1F1F05C6F557}" type="pres">
      <dgm:prSet presAssocID="{A36D25C7-8D81-7846-8A13-611D875FC46D}" presName="center1" presStyleLbl="fgShp" presStyleIdx="0" presStyleCnt="2"/>
      <dgm:spPr>
        <a:solidFill>
          <a:schemeClr val="accent1">
            <a:lumMod val="75000"/>
          </a:schemeClr>
        </a:solidFill>
      </dgm:spPr>
    </dgm:pt>
    <dgm:pt modelId="{D9F1117F-4529-E949-9CFB-129A0BF344A1}" type="pres">
      <dgm:prSet presAssocID="{A36D25C7-8D81-7846-8A13-611D875FC46D}" presName="center2" presStyleLbl="fgShp" presStyleIdx="1" presStyleCnt="2"/>
      <dgm:spPr>
        <a:solidFill>
          <a:schemeClr val="accent1">
            <a:lumMod val="75000"/>
          </a:schemeClr>
        </a:solidFill>
      </dgm:spPr>
    </dgm:pt>
  </dgm:ptLst>
  <dgm:cxnLst>
    <dgm:cxn modelId="{019B0210-A01E-B947-BE37-1CE19AA05A24}" type="presOf" srcId="{70736DBD-2059-FB42-9273-D5C4E791165E}" destId="{4AD1232D-F4FE-FF43-882A-6878C4EF9B9A}" srcOrd="0" destOrd="0" presId="urn:microsoft.com/office/officeart/2005/8/layout/cycle4"/>
    <dgm:cxn modelId="{0904551E-771A-8C43-BE89-FC9CB780FC4C}" type="presOf" srcId="{978DBDE3-3E12-4140-8910-97C1221378F4}" destId="{CEBA8066-112B-D647-9547-8E1DA738E7A8}" srcOrd="0" destOrd="0" presId="urn:microsoft.com/office/officeart/2005/8/layout/cycle4"/>
    <dgm:cxn modelId="{2FDB942B-EC81-6E4C-AE79-2180678D9862}" srcId="{35A6BA18-ABC3-A847-84BD-43EA1FC60BCE}" destId="{7BF06CEF-7343-C542-AE07-E2C2B2313A1C}" srcOrd="0" destOrd="0" parTransId="{3C20FCB2-B668-5840-9895-54053A85A1F0}" sibTransId="{8566AF14-34DC-994C-AC43-32853A99BC85}"/>
    <dgm:cxn modelId="{47218231-9C40-9943-991F-CD3315B43DDA}" type="presOf" srcId="{A36D25C7-8D81-7846-8A13-611D875FC46D}" destId="{3B6FDA15-5CF2-1147-8F3A-5C1319D62109}" srcOrd="0" destOrd="0" presId="urn:microsoft.com/office/officeart/2005/8/layout/cycle4"/>
    <dgm:cxn modelId="{31696140-30E3-C840-8406-36D2AE1A6B44}" type="presOf" srcId="{35A6BA18-ABC3-A847-84BD-43EA1FC60BCE}" destId="{AE790E75-CF61-9241-93AC-35C3331D9737}" srcOrd="0" destOrd="0" presId="urn:microsoft.com/office/officeart/2005/8/layout/cycle4"/>
    <dgm:cxn modelId="{0F4C3964-FA02-824B-B47C-57A5A5346BD3}" type="presOf" srcId="{E77CE76A-4C17-4642-8695-B3D2820DE15E}" destId="{1D85109B-79CE-6B49-8951-78CD69476FF7}" srcOrd="0" destOrd="0" presId="urn:microsoft.com/office/officeart/2005/8/layout/cycle4"/>
    <dgm:cxn modelId="{C5277868-5023-8841-BA6E-C4B26C61B1D2}" type="presOf" srcId="{2EF2CCF7-9C77-8342-BA65-ADA65C6CD033}" destId="{9119A553-B640-B548-8ECF-F92CB88D490D}" srcOrd="1" destOrd="0" presId="urn:microsoft.com/office/officeart/2005/8/layout/cycle4"/>
    <dgm:cxn modelId="{0ED2277D-486D-C048-9B5B-FAC924EBCB39}" srcId="{E77CE76A-4C17-4642-8695-B3D2820DE15E}" destId="{978DBDE3-3E12-4140-8910-97C1221378F4}" srcOrd="0" destOrd="0" parTransId="{CDD3888F-AEA1-D346-8938-C452871ADDC1}" sibTransId="{546BEA57-F7EA-2349-9F26-8FF59AE08DA6}"/>
    <dgm:cxn modelId="{288B4E8C-F3A9-A249-9428-EA298F0EAA67}" type="presOf" srcId="{7BF06CEF-7343-C542-AE07-E2C2B2313A1C}" destId="{E72F4303-EE64-394D-B150-CD51EDD3D02C}" srcOrd="1" destOrd="0" presId="urn:microsoft.com/office/officeart/2005/8/layout/cycle4"/>
    <dgm:cxn modelId="{D3004A93-1C29-654D-8AB8-C4F4DF912C73}" srcId="{A36D25C7-8D81-7846-8A13-611D875FC46D}" destId="{70736DBD-2059-FB42-9273-D5C4E791165E}" srcOrd="0" destOrd="0" parTransId="{E88FE8EB-5383-0C45-BA2D-0508A7D10912}" sibTransId="{77787702-77EB-F84B-90A0-E9B6E880677A}"/>
    <dgm:cxn modelId="{EA161B94-508D-1741-89CB-47D5A9867199}" type="presOf" srcId="{7BF06CEF-7343-C542-AE07-E2C2B2313A1C}" destId="{B5355442-B8A1-B24C-9022-C26AA8402B3A}" srcOrd="0" destOrd="0" presId="urn:microsoft.com/office/officeart/2005/8/layout/cycle4"/>
    <dgm:cxn modelId="{CB4EE89A-863B-194C-937C-675CDD84D2CB}" type="presOf" srcId="{27F7F686-534C-3A45-943F-4779014FE4B9}" destId="{84124F80-228F-7340-B632-CBFB6D6DE03F}" srcOrd="0" destOrd="0" presId="urn:microsoft.com/office/officeart/2005/8/layout/cycle4"/>
    <dgm:cxn modelId="{065AF99E-DD41-A74E-A45B-03F4FA3CEB02}" type="presOf" srcId="{87540454-E4B3-ED4C-9A70-BEBF770D2E40}" destId="{4EEF3C8C-9962-184E-A0D3-69A7D0D55EDE}" srcOrd="0" destOrd="0" presId="urn:microsoft.com/office/officeart/2005/8/layout/cycle4"/>
    <dgm:cxn modelId="{16CFFBA6-C5E3-694F-A64E-9F761D33E1A1}" type="presOf" srcId="{27F7F686-534C-3A45-943F-4779014FE4B9}" destId="{32ACA4FE-D2C2-F948-90FB-70A3313E266B}" srcOrd="1" destOrd="0" presId="urn:microsoft.com/office/officeart/2005/8/layout/cycle4"/>
    <dgm:cxn modelId="{A5AC4FA7-6211-D74F-8FC4-909A8B658CF8}" type="presOf" srcId="{978DBDE3-3E12-4140-8910-97C1221378F4}" destId="{760D8307-46D0-B447-B46E-261CBC53D2B2}" srcOrd="1" destOrd="0" presId="urn:microsoft.com/office/officeart/2005/8/layout/cycle4"/>
    <dgm:cxn modelId="{151C99A8-1BBF-C942-96C3-222E73FC5A70}" srcId="{70736DBD-2059-FB42-9273-D5C4E791165E}" destId="{27F7F686-534C-3A45-943F-4779014FE4B9}" srcOrd="0" destOrd="0" parTransId="{869FB1A6-7738-084E-9ECF-0FE1512658E7}" sibTransId="{1E16FA99-89F9-6C43-9E0A-47E7BB9619C4}"/>
    <dgm:cxn modelId="{B715FBAE-6F30-684B-A1FC-3864195EC8B4}" srcId="{A36D25C7-8D81-7846-8A13-611D875FC46D}" destId="{35A6BA18-ABC3-A847-84BD-43EA1FC60BCE}" srcOrd="2" destOrd="0" parTransId="{4168EF25-EA32-874A-A20D-AA2D4A702F03}" sibTransId="{E7AF4D38-26C6-2541-9707-619A731BDB3D}"/>
    <dgm:cxn modelId="{24808ACF-D651-2941-812F-6677C951203C}" srcId="{A36D25C7-8D81-7846-8A13-611D875FC46D}" destId="{87540454-E4B3-ED4C-9A70-BEBF770D2E40}" srcOrd="1" destOrd="0" parTransId="{B88AF2E3-2EC8-6443-AB10-9C837B1F8A29}" sibTransId="{FF54655A-5291-AD4C-B3D3-DD813D94C440}"/>
    <dgm:cxn modelId="{58ACB8D3-3695-F04B-AD19-141273507EC4}" srcId="{87540454-E4B3-ED4C-9A70-BEBF770D2E40}" destId="{2EF2CCF7-9C77-8342-BA65-ADA65C6CD033}" srcOrd="0" destOrd="0" parTransId="{727087DF-FEEF-0142-B19D-2355668D450F}" sibTransId="{9D783A4D-E130-0848-A0AF-AE0EB6166EF1}"/>
    <dgm:cxn modelId="{4DF268EA-6B6D-D94E-9864-F998F3C57DD4}" type="presOf" srcId="{2EF2CCF7-9C77-8342-BA65-ADA65C6CD033}" destId="{E0C9D0D4-2934-EA41-A2D8-953C83BB7B6F}" srcOrd="0" destOrd="0" presId="urn:microsoft.com/office/officeart/2005/8/layout/cycle4"/>
    <dgm:cxn modelId="{F66FF1EE-13F7-394A-8A93-D2022E0FAED9}" srcId="{A36D25C7-8D81-7846-8A13-611D875FC46D}" destId="{E77CE76A-4C17-4642-8695-B3D2820DE15E}" srcOrd="3" destOrd="0" parTransId="{5937DED5-D28E-D243-A62A-4F6C96986FFA}" sibTransId="{AB52E417-8A2C-3140-8ABC-00B10B594090}"/>
    <dgm:cxn modelId="{23E2A3EA-2BE2-F849-86A6-B4ACD023EAA0}" type="presParOf" srcId="{3B6FDA15-5CF2-1147-8F3A-5C1319D62109}" destId="{47F06509-B011-E84E-A517-8217105894EB}" srcOrd="0" destOrd="0" presId="urn:microsoft.com/office/officeart/2005/8/layout/cycle4"/>
    <dgm:cxn modelId="{AA191F41-C134-6048-B6DA-2FDF5039E613}" type="presParOf" srcId="{47F06509-B011-E84E-A517-8217105894EB}" destId="{B49BA654-D0EB-6B48-B18A-5A9C3163C131}" srcOrd="0" destOrd="0" presId="urn:microsoft.com/office/officeart/2005/8/layout/cycle4"/>
    <dgm:cxn modelId="{5F3CCECD-6CA3-2342-BE9A-357C5798E5EB}" type="presParOf" srcId="{B49BA654-D0EB-6B48-B18A-5A9C3163C131}" destId="{84124F80-228F-7340-B632-CBFB6D6DE03F}" srcOrd="0" destOrd="0" presId="urn:microsoft.com/office/officeart/2005/8/layout/cycle4"/>
    <dgm:cxn modelId="{CC413CB6-12EC-EC4A-AA7A-7A2E0BBD3EA7}" type="presParOf" srcId="{B49BA654-D0EB-6B48-B18A-5A9C3163C131}" destId="{32ACA4FE-D2C2-F948-90FB-70A3313E266B}" srcOrd="1" destOrd="0" presId="urn:microsoft.com/office/officeart/2005/8/layout/cycle4"/>
    <dgm:cxn modelId="{C36F440A-EC2D-9449-A24F-2C326A35C103}" type="presParOf" srcId="{47F06509-B011-E84E-A517-8217105894EB}" destId="{9EA4CAA0-E778-C84A-8C26-417F54C4ADE4}" srcOrd="1" destOrd="0" presId="urn:microsoft.com/office/officeart/2005/8/layout/cycle4"/>
    <dgm:cxn modelId="{D121B4F2-0177-FB4C-8787-FBD2CD4F5422}" type="presParOf" srcId="{9EA4CAA0-E778-C84A-8C26-417F54C4ADE4}" destId="{E0C9D0D4-2934-EA41-A2D8-953C83BB7B6F}" srcOrd="0" destOrd="0" presId="urn:microsoft.com/office/officeart/2005/8/layout/cycle4"/>
    <dgm:cxn modelId="{612C1485-72B6-AA4D-9449-F9F3CF309B0E}" type="presParOf" srcId="{9EA4CAA0-E778-C84A-8C26-417F54C4ADE4}" destId="{9119A553-B640-B548-8ECF-F92CB88D490D}" srcOrd="1" destOrd="0" presId="urn:microsoft.com/office/officeart/2005/8/layout/cycle4"/>
    <dgm:cxn modelId="{4AECEB7A-B196-5544-8243-1D4F2EC49A98}" type="presParOf" srcId="{47F06509-B011-E84E-A517-8217105894EB}" destId="{4F8D4097-32F0-414A-ADAD-B928544E2279}" srcOrd="2" destOrd="0" presId="urn:microsoft.com/office/officeart/2005/8/layout/cycle4"/>
    <dgm:cxn modelId="{0DA28349-567D-C143-881C-5D49B49AFC9D}" type="presParOf" srcId="{4F8D4097-32F0-414A-ADAD-B928544E2279}" destId="{B5355442-B8A1-B24C-9022-C26AA8402B3A}" srcOrd="0" destOrd="0" presId="urn:microsoft.com/office/officeart/2005/8/layout/cycle4"/>
    <dgm:cxn modelId="{F6625943-2EE6-4E49-A8A5-16122B998682}" type="presParOf" srcId="{4F8D4097-32F0-414A-ADAD-B928544E2279}" destId="{E72F4303-EE64-394D-B150-CD51EDD3D02C}" srcOrd="1" destOrd="0" presId="urn:microsoft.com/office/officeart/2005/8/layout/cycle4"/>
    <dgm:cxn modelId="{DF97F80E-8B79-AF43-AB16-A5BCBCF1EB47}" type="presParOf" srcId="{47F06509-B011-E84E-A517-8217105894EB}" destId="{02233CA0-65DE-0849-9FF1-653951E442C1}" srcOrd="3" destOrd="0" presId="urn:microsoft.com/office/officeart/2005/8/layout/cycle4"/>
    <dgm:cxn modelId="{70B2C218-D87E-0F49-B272-B545F56C0F6B}" type="presParOf" srcId="{02233CA0-65DE-0849-9FF1-653951E442C1}" destId="{CEBA8066-112B-D647-9547-8E1DA738E7A8}" srcOrd="0" destOrd="0" presId="urn:microsoft.com/office/officeart/2005/8/layout/cycle4"/>
    <dgm:cxn modelId="{107E3D19-A179-024D-96E0-47B73FFF475F}" type="presParOf" srcId="{02233CA0-65DE-0849-9FF1-653951E442C1}" destId="{760D8307-46D0-B447-B46E-261CBC53D2B2}" srcOrd="1" destOrd="0" presId="urn:microsoft.com/office/officeart/2005/8/layout/cycle4"/>
    <dgm:cxn modelId="{F78FD9F3-D157-F64F-A541-8371213F121D}" type="presParOf" srcId="{47F06509-B011-E84E-A517-8217105894EB}" destId="{D34BDAB5-BB14-0A41-9D76-DDFC824D497D}" srcOrd="4" destOrd="0" presId="urn:microsoft.com/office/officeart/2005/8/layout/cycle4"/>
    <dgm:cxn modelId="{AF8B90AF-CF11-3F48-99D4-4C865FA551DF}" type="presParOf" srcId="{3B6FDA15-5CF2-1147-8F3A-5C1319D62109}" destId="{58C984F2-8BF1-7C43-91EB-D3E985E37A20}" srcOrd="1" destOrd="0" presId="urn:microsoft.com/office/officeart/2005/8/layout/cycle4"/>
    <dgm:cxn modelId="{D396DD4D-C4FB-B742-9A55-D572A37E4609}" type="presParOf" srcId="{58C984F2-8BF1-7C43-91EB-D3E985E37A20}" destId="{4AD1232D-F4FE-FF43-882A-6878C4EF9B9A}" srcOrd="0" destOrd="0" presId="urn:microsoft.com/office/officeart/2005/8/layout/cycle4"/>
    <dgm:cxn modelId="{62156662-9826-614A-BDE5-1E529A4302A1}" type="presParOf" srcId="{58C984F2-8BF1-7C43-91EB-D3E985E37A20}" destId="{4EEF3C8C-9962-184E-A0D3-69A7D0D55EDE}" srcOrd="1" destOrd="0" presId="urn:microsoft.com/office/officeart/2005/8/layout/cycle4"/>
    <dgm:cxn modelId="{D0A6BD57-5866-4B46-9E4F-6EAAF5BF482D}" type="presParOf" srcId="{58C984F2-8BF1-7C43-91EB-D3E985E37A20}" destId="{AE790E75-CF61-9241-93AC-35C3331D9737}" srcOrd="2" destOrd="0" presId="urn:microsoft.com/office/officeart/2005/8/layout/cycle4"/>
    <dgm:cxn modelId="{4725B7D5-A7E2-484B-9B08-F78F8E1F02CA}" type="presParOf" srcId="{58C984F2-8BF1-7C43-91EB-D3E985E37A20}" destId="{1D85109B-79CE-6B49-8951-78CD69476FF7}" srcOrd="3" destOrd="0" presId="urn:microsoft.com/office/officeart/2005/8/layout/cycle4"/>
    <dgm:cxn modelId="{B3AD1D97-211E-2C41-B401-9023B4D69475}" type="presParOf" srcId="{58C984F2-8BF1-7C43-91EB-D3E985E37A20}" destId="{AFA6A553-D41D-CA40-B94D-FFCA523D0202}" srcOrd="4" destOrd="0" presId="urn:microsoft.com/office/officeart/2005/8/layout/cycle4"/>
    <dgm:cxn modelId="{B987A97B-E1DF-864E-8B52-2F4F4A4E9B2B}" type="presParOf" srcId="{3B6FDA15-5CF2-1147-8F3A-5C1319D62109}" destId="{E37F1768-50FB-304B-99F8-1F1F05C6F557}" srcOrd="2" destOrd="0" presId="urn:microsoft.com/office/officeart/2005/8/layout/cycle4"/>
    <dgm:cxn modelId="{846BC98D-8113-EE41-B5F0-3522F5DCF4DE}" type="presParOf" srcId="{3B6FDA15-5CF2-1147-8F3A-5C1319D62109}" destId="{D9F1117F-4529-E949-9CFB-129A0BF344A1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355442-B8A1-B24C-9022-C26AA8402B3A}">
      <dsp:nvSpPr>
        <dsp:cNvPr id="0" name=""/>
        <dsp:cNvSpPr/>
      </dsp:nvSpPr>
      <dsp:spPr>
        <a:xfrm>
          <a:off x="3922987" y="2809877"/>
          <a:ext cx="2139023" cy="13856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i="0" kern="1200" dirty="0">
              <a:latin typeface="Open Sans" charset="0"/>
              <a:ea typeface="Open Sans" charset="0"/>
              <a:cs typeface="Open Sans" charset="0"/>
            </a:rPr>
            <a:t>SAMPLE TITLE HERE</a:t>
          </a:r>
        </a:p>
      </dsp:txBody>
      <dsp:txXfrm>
        <a:off x="4595131" y="3186714"/>
        <a:ext cx="1436442" cy="978327"/>
      </dsp:txXfrm>
    </dsp:sp>
    <dsp:sp modelId="{CEBA8066-112B-D647-9547-8E1DA738E7A8}">
      <dsp:nvSpPr>
        <dsp:cNvPr id="0" name=""/>
        <dsp:cNvSpPr/>
      </dsp:nvSpPr>
      <dsp:spPr>
        <a:xfrm>
          <a:off x="433000" y="2809877"/>
          <a:ext cx="2139023" cy="13856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i="0" kern="1200" dirty="0">
              <a:latin typeface="Open Sans" charset="0"/>
              <a:ea typeface="Open Sans" charset="0"/>
              <a:cs typeface="Open Sans" charset="0"/>
            </a:rPr>
            <a:t>SAMPLE TITLE HERE</a:t>
          </a:r>
        </a:p>
      </dsp:txBody>
      <dsp:txXfrm>
        <a:off x="463437" y="3186714"/>
        <a:ext cx="1436442" cy="978327"/>
      </dsp:txXfrm>
    </dsp:sp>
    <dsp:sp modelId="{E0C9D0D4-2934-EA41-A2D8-953C83BB7B6F}">
      <dsp:nvSpPr>
        <dsp:cNvPr id="0" name=""/>
        <dsp:cNvSpPr/>
      </dsp:nvSpPr>
      <dsp:spPr>
        <a:xfrm>
          <a:off x="3922987" y="49881"/>
          <a:ext cx="2139023" cy="13856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i="0" kern="1200" dirty="0">
              <a:latin typeface="Open Sans" charset="0"/>
              <a:ea typeface="Open Sans" charset="0"/>
              <a:cs typeface="Open Sans" charset="0"/>
            </a:rPr>
            <a:t>SAMPLE TITLE HERE</a:t>
          </a:r>
        </a:p>
      </dsp:txBody>
      <dsp:txXfrm>
        <a:off x="4595131" y="80318"/>
        <a:ext cx="1436442" cy="978327"/>
      </dsp:txXfrm>
    </dsp:sp>
    <dsp:sp modelId="{84124F80-228F-7340-B632-CBFB6D6DE03F}">
      <dsp:nvSpPr>
        <dsp:cNvPr id="0" name=""/>
        <dsp:cNvSpPr/>
      </dsp:nvSpPr>
      <dsp:spPr>
        <a:xfrm>
          <a:off x="433000" y="49881"/>
          <a:ext cx="2139023" cy="13856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i="0" kern="1200" dirty="0">
              <a:latin typeface="Open Sans" charset="0"/>
              <a:ea typeface="Open Sans" charset="0"/>
              <a:cs typeface="Open Sans" charset="0"/>
            </a:rPr>
            <a:t>SAMPLE TITLE HERE</a:t>
          </a:r>
        </a:p>
      </dsp:txBody>
      <dsp:txXfrm>
        <a:off x="463437" y="80318"/>
        <a:ext cx="1436442" cy="978327"/>
      </dsp:txXfrm>
    </dsp:sp>
    <dsp:sp modelId="{4AD1232D-F4FE-FF43-882A-6878C4EF9B9A}">
      <dsp:nvSpPr>
        <dsp:cNvPr id="0" name=""/>
        <dsp:cNvSpPr/>
      </dsp:nvSpPr>
      <dsp:spPr>
        <a:xfrm>
          <a:off x="1329312" y="246810"/>
          <a:ext cx="1874893" cy="1874893"/>
        </a:xfrm>
        <a:prstGeom prst="pieWedge">
          <a:avLst/>
        </a:prstGeom>
        <a:noFill/>
        <a:ln>
          <a:solidFill>
            <a:schemeClr val="tx1">
              <a:alpha val="20000"/>
            </a:schemeClr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rPr>
            <a:t>SECTION #1</a:t>
          </a:r>
        </a:p>
      </dsp:txBody>
      <dsp:txXfrm>
        <a:off x="1878455" y="795953"/>
        <a:ext cx="1325750" cy="1325750"/>
      </dsp:txXfrm>
    </dsp:sp>
    <dsp:sp modelId="{4EEF3C8C-9962-184E-A0D3-69A7D0D55EDE}">
      <dsp:nvSpPr>
        <dsp:cNvPr id="0" name=""/>
        <dsp:cNvSpPr/>
      </dsp:nvSpPr>
      <dsp:spPr>
        <a:xfrm rot="5400000">
          <a:off x="3290806" y="246810"/>
          <a:ext cx="1874893" cy="1874893"/>
        </a:xfrm>
        <a:prstGeom prst="pieWedge">
          <a:avLst/>
        </a:prstGeom>
        <a:solidFill>
          <a:srgbClr val="FDDD49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rPr>
            <a:t>SECTION #2</a:t>
          </a:r>
        </a:p>
      </dsp:txBody>
      <dsp:txXfrm rot="-5400000">
        <a:off x="3290806" y="795953"/>
        <a:ext cx="1325750" cy="1325750"/>
      </dsp:txXfrm>
    </dsp:sp>
    <dsp:sp modelId="{AE790E75-CF61-9241-93AC-35C3331D9737}">
      <dsp:nvSpPr>
        <dsp:cNvPr id="0" name=""/>
        <dsp:cNvSpPr/>
      </dsp:nvSpPr>
      <dsp:spPr>
        <a:xfrm rot="10800000">
          <a:off x="3290806" y="2208304"/>
          <a:ext cx="1874893" cy="1874893"/>
        </a:xfrm>
        <a:prstGeom prst="pieWedge">
          <a:avLst/>
        </a:prstGeom>
        <a:noFill/>
        <a:ln>
          <a:solidFill>
            <a:schemeClr val="tx1">
              <a:alpha val="20000"/>
            </a:schemeClr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rPr>
            <a:t>SECTION #3</a:t>
          </a:r>
        </a:p>
      </dsp:txBody>
      <dsp:txXfrm rot="10800000">
        <a:off x="3290806" y="2208304"/>
        <a:ext cx="1325750" cy="1325750"/>
      </dsp:txXfrm>
    </dsp:sp>
    <dsp:sp modelId="{1D85109B-79CE-6B49-8951-78CD69476FF7}">
      <dsp:nvSpPr>
        <dsp:cNvPr id="0" name=""/>
        <dsp:cNvSpPr/>
      </dsp:nvSpPr>
      <dsp:spPr>
        <a:xfrm rot="16200000">
          <a:off x="1329312" y="2208304"/>
          <a:ext cx="1874893" cy="1874893"/>
        </a:xfrm>
        <a:prstGeom prst="pieWedge">
          <a:avLst/>
        </a:prstGeom>
        <a:solidFill>
          <a:srgbClr val="FBC2C1"/>
        </a:solidFill>
        <a:ln>
          <a:solidFill>
            <a:schemeClr val="tx1">
              <a:alpha val="20000"/>
            </a:schemeClr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rPr>
            <a:t>SECTION #4</a:t>
          </a:r>
        </a:p>
      </dsp:txBody>
      <dsp:txXfrm rot="5400000">
        <a:off x="1878455" y="2208304"/>
        <a:ext cx="1325750" cy="1325750"/>
      </dsp:txXfrm>
    </dsp:sp>
    <dsp:sp modelId="{E37F1768-50FB-304B-99F8-1F1F05C6F557}">
      <dsp:nvSpPr>
        <dsp:cNvPr id="0" name=""/>
        <dsp:cNvSpPr/>
      </dsp:nvSpPr>
      <dsp:spPr>
        <a:xfrm>
          <a:off x="2923837" y="1775303"/>
          <a:ext cx="647336" cy="562901"/>
        </a:xfrm>
        <a:prstGeom prst="circularArrow">
          <a:avLst/>
        </a:prstGeom>
        <a:solidFill>
          <a:schemeClr val="accent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9F1117F-4529-E949-9CFB-129A0BF344A1}">
      <dsp:nvSpPr>
        <dsp:cNvPr id="0" name=""/>
        <dsp:cNvSpPr/>
      </dsp:nvSpPr>
      <dsp:spPr>
        <a:xfrm rot="10800000">
          <a:off x="2923837" y="1991803"/>
          <a:ext cx="647336" cy="562901"/>
        </a:xfrm>
        <a:prstGeom prst="circularArrow">
          <a:avLst/>
        </a:prstGeom>
        <a:solidFill>
          <a:schemeClr val="accent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vertAlign" val="none"/>
                  <dgm:param type="horz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vertAlign" val="none"/>
                  <dgm:param type="horz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vertAlign" val="none"/>
                  <dgm:param type="horz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vertAlign" val="none"/>
                  <dgm:param type="horz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type="pieWedge" r:blip="" rot="90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type="pieWedge" r:blip="" rot="90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type="pieWedge" r:blip="" rot="180">
                  <dgm:adjLst/>
                </dgm:shape>
              </dgm:if>
              <dgm:else name="Name40">
                <dgm:shape xmlns:r="http://schemas.openxmlformats.org/officeDocument/2006/relationships" type="pieWedge" r:blip="" rot="270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type="pieWedge" r:blip="" rot="270">
                  <dgm:adjLst/>
                </dgm:shape>
              </dgm:if>
              <dgm:else name="Name43">
                <dgm:shape xmlns:r="http://schemas.openxmlformats.org/officeDocument/2006/relationships" type="pieWedge" r:blip="" rot="180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type="leftCircularArrow" r:blip="" rot="180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type="circularArrow" r:blip="" rot="180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EACAE-64CB-DD48-974C-817D1BB12D03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676ADA-F775-9645-B7A8-D3AB9538B147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AF9E9-FFAF-344B-9102-B3033B29C8EB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FC56C6-4E0C-6E4D-BED9-5AA3891B6E37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C56C6-4E0C-6E4D-BED9-5AA3891B6E3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C56C6-4E0C-6E4D-BED9-5AA3891B6E3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60" y="1196987"/>
            <a:ext cx="3002280" cy="2232013"/>
          </a:xfrm>
        </p:spPr>
        <p:txBody>
          <a:bodyPr anchor="t">
            <a:noAutofit/>
          </a:bodyPr>
          <a:lstStyle>
            <a:lvl1pPr algn="l">
              <a:defRPr sz="48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829994" y="1"/>
            <a:ext cx="11362006" cy="4399722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096000" y="1"/>
            <a:ext cx="6096000" cy="201168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13619" y="2135303"/>
            <a:ext cx="2564762" cy="2564762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60" y="1196987"/>
            <a:ext cx="3002280" cy="2232013"/>
          </a:xfrm>
        </p:spPr>
        <p:txBody>
          <a:bodyPr anchor="t">
            <a:noAutofit/>
          </a:bodyPr>
          <a:lstStyle>
            <a:lvl1pPr algn="l">
              <a:defRPr sz="48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970740" y="0"/>
            <a:ext cx="7221260" cy="6857999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60" y="4035603"/>
            <a:ext cx="3002280" cy="2232013"/>
          </a:xfrm>
        </p:spPr>
        <p:txBody>
          <a:bodyPr anchor="t">
            <a:noAutofit/>
          </a:bodyPr>
          <a:lstStyle>
            <a:lvl1pPr algn="l">
              <a:defRPr sz="48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095999" y="2417197"/>
            <a:ext cx="3103659" cy="444080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992314" y="1270596"/>
            <a:ext cx="1442650" cy="189402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804452" y="1192693"/>
            <a:ext cx="4333461" cy="4333463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60" y="1196987"/>
            <a:ext cx="3002280" cy="2232013"/>
          </a:xfrm>
        </p:spPr>
        <p:txBody>
          <a:bodyPr anchor="t">
            <a:noAutofit/>
          </a:bodyPr>
          <a:lstStyle>
            <a:lvl1pPr algn="l">
              <a:defRPr sz="48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096001" y="-1"/>
            <a:ext cx="3111610" cy="4444779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650234" y="2544417"/>
            <a:ext cx="2541766" cy="1900361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7987597" y="1196987"/>
            <a:ext cx="3002280" cy="2232013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1961322" y="-1"/>
            <a:ext cx="5234607" cy="6858001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60" y="1196987"/>
            <a:ext cx="3002280" cy="2232013"/>
          </a:xfrm>
        </p:spPr>
        <p:txBody>
          <a:bodyPr anchor="t">
            <a:noAutofit/>
          </a:bodyPr>
          <a:lstStyle>
            <a:lvl1pPr algn="l">
              <a:defRPr sz="48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5555312" y="2655735"/>
            <a:ext cx="6636687" cy="420226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240313" y="4307619"/>
            <a:ext cx="2541766" cy="2550381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8873656" cy="190831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60" y="2548707"/>
            <a:ext cx="3002280" cy="2232013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8105844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843714" y="0"/>
            <a:ext cx="2348285" cy="6858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60" y="1196987"/>
            <a:ext cx="8431846" cy="2232013"/>
          </a:xfrm>
        </p:spPr>
        <p:txBody>
          <a:bodyPr anchor="t">
            <a:noAutofit/>
          </a:bodyPr>
          <a:lstStyle>
            <a:lvl1pPr algn="l">
              <a:defRPr sz="48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970740" y="0"/>
            <a:ext cx="7221260" cy="6857999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7868328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7221260" cy="6857999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8208580" y="0"/>
            <a:ext cx="3983420" cy="6858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992313" y="2375337"/>
            <a:ext cx="1854473" cy="2112579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3442740" y="1187669"/>
            <a:ext cx="2821426" cy="4078014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6816561" y="1187669"/>
            <a:ext cx="2036101" cy="2333297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9360064" y="1187669"/>
            <a:ext cx="2831936" cy="283779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2858652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2674066" y="2701159"/>
            <a:ext cx="2821426" cy="4156841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5495493" y="0"/>
            <a:ext cx="1935322" cy="2333297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096000" y="4030636"/>
            <a:ext cx="4572000" cy="283779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2858652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101857" y="3429000"/>
            <a:ext cx="2821426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393423" y="0"/>
            <a:ext cx="5529859" cy="284822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9375228" y="1282262"/>
            <a:ext cx="2816771" cy="427771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2858652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030015" y="872358"/>
            <a:ext cx="3205654" cy="517109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4340774" y="3488268"/>
            <a:ext cx="2816771" cy="255518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4340774" y="872357"/>
            <a:ext cx="2816771" cy="249399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7868328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7541662" y="1223492"/>
            <a:ext cx="2450477" cy="252687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632174" y="1948070"/>
            <a:ext cx="1746207" cy="180229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255026" y="3909391"/>
            <a:ext cx="1746207" cy="180229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179673" y="3909392"/>
            <a:ext cx="1136606" cy="1173114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784035" y="3909392"/>
            <a:ext cx="1285461" cy="132675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92313" y="3892825"/>
            <a:ext cx="3268800" cy="154056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92313" y="3892825"/>
            <a:ext cx="3268800" cy="154056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1992313" y="1494182"/>
            <a:ext cx="3268800" cy="154056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3754657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92313" y="1480930"/>
            <a:ext cx="3268800" cy="154056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3754657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1999" cy="302149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92312" y="1888433"/>
            <a:ext cx="4395235" cy="3081131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1939467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8135816" y="-1332621"/>
            <a:ext cx="1939467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0175632" y="0"/>
            <a:ext cx="1939467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6096000" y="3530991"/>
            <a:ext cx="1939467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8135816" y="2198370"/>
            <a:ext cx="1939467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10175632" y="3530991"/>
            <a:ext cx="1939467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8135816" y="5729361"/>
            <a:ext cx="1939467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92312" y="604912"/>
            <a:ext cx="4872722" cy="5648174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719057" y="604912"/>
            <a:ext cx="4872722" cy="5648174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92313" y="3291839"/>
            <a:ext cx="3020271" cy="281047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5171610" y="3291839"/>
            <a:ext cx="3020271" cy="281047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8350907" y="3291839"/>
            <a:ext cx="3020271" cy="281047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92313" y="3527475"/>
            <a:ext cx="3020271" cy="267331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5171610" y="3527475"/>
            <a:ext cx="3020271" cy="267331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8350907" y="3527475"/>
            <a:ext cx="3020271" cy="267331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1992313" y="699416"/>
            <a:ext cx="3020271" cy="267331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20"/>
          </p:nvPr>
        </p:nvSpPr>
        <p:spPr>
          <a:xfrm>
            <a:off x="5171610" y="699416"/>
            <a:ext cx="3020271" cy="267331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21"/>
          </p:nvPr>
        </p:nvSpPr>
        <p:spPr>
          <a:xfrm>
            <a:off x="8350907" y="699416"/>
            <a:ext cx="3020271" cy="267331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92313" y="872197"/>
            <a:ext cx="3020271" cy="523011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5171610" y="872197"/>
            <a:ext cx="3020271" cy="523011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8350907" y="872197"/>
            <a:ext cx="3020271" cy="523011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92313" y="872197"/>
            <a:ext cx="4408489" cy="362946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6592447" y="872197"/>
            <a:ext cx="4408489" cy="362946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2350302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92313" y="457200"/>
            <a:ext cx="4797212" cy="5957047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6915176" y="457200"/>
            <a:ext cx="4797212" cy="5957047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6096000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6096000" y="1"/>
            <a:ext cx="6096000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0" y="3429000"/>
            <a:ext cx="6096000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6096000" y="3429000"/>
            <a:ext cx="6096000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325164" y="1211056"/>
            <a:ext cx="2368671" cy="220413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8815145" y="1211056"/>
            <a:ext cx="2368671" cy="220413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6325164" y="3547270"/>
            <a:ext cx="2368671" cy="220413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8815145" y="3547270"/>
            <a:ext cx="2368671" cy="220413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325164" y="-1"/>
            <a:ext cx="2368671" cy="3469341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8693835" y="1211056"/>
            <a:ext cx="2368671" cy="348196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8"/>
          </p:nvPr>
        </p:nvSpPr>
        <p:spPr>
          <a:xfrm>
            <a:off x="6325163" y="3469340"/>
            <a:ext cx="2368671" cy="338866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9"/>
          </p:nvPr>
        </p:nvSpPr>
        <p:spPr>
          <a:xfrm>
            <a:off x="1992313" y="2337684"/>
            <a:ext cx="4332849" cy="235534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992313" y="1211056"/>
            <a:ext cx="1800000" cy="1800000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6311095" y="1211056"/>
            <a:ext cx="1800000" cy="1800000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325164" y="0"/>
            <a:ext cx="5866836" cy="6858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829994" y="0"/>
            <a:ext cx="11362006" cy="3429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bg>
      <p:bgPr>
        <a:solidFill>
          <a:schemeClr val="tx1">
            <a:alpha val="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4611712" y="847172"/>
            <a:ext cx="2968576" cy="5370480"/>
          </a:xfrm>
          <a:prstGeom prst="rect">
            <a:avLst/>
          </a:prstGeom>
        </p:spPr>
      </p:pic>
      <p:sp>
        <p:nvSpPr>
          <p:cNvPr id="11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5154252" y="2443200"/>
            <a:ext cx="1737889" cy="2176612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288970" y="1034425"/>
            <a:ext cx="7073035" cy="491314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2350302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5656784" y="1551026"/>
            <a:ext cx="5548028" cy="4422062"/>
          </a:xfrm>
          <a:prstGeom prst="rect">
            <a:avLst/>
          </a:prstGeom>
        </p:spPr>
      </p:pic>
      <p:sp>
        <p:nvSpPr>
          <p:cNvPr id="11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5967810" y="1848189"/>
            <a:ext cx="4927169" cy="2762722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alphaModFix amt="35000"/>
          </a:blip>
          <a:stretch>
            <a:fillRect/>
          </a:stretch>
        </p:blipFill>
        <p:spPr>
          <a:xfrm>
            <a:off x="4365763" y="1070658"/>
            <a:ext cx="8426174" cy="4840680"/>
          </a:xfrm>
          <a:prstGeom prst="rect">
            <a:avLst/>
          </a:prstGeom>
        </p:spPr>
      </p:pic>
      <p:sp>
        <p:nvSpPr>
          <p:cNvPr id="11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5533937" y="1514006"/>
            <a:ext cx="6088986" cy="380325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2350302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alphaModFix amt="35000"/>
          </a:blip>
          <a:stretch>
            <a:fillRect/>
          </a:stretch>
        </p:blipFill>
        <p:spPr>
          <a:xfrm>
            <a:off x="6096000" y="1110627"/>
            <a:ext cx="4903345" cy="6858000"/>
          </a:xfrm>
          <a:prstGeom prst="rect">
            <a:avLst/>
          </a:prstGeom>
        </p:spPr>
      </p:pic>
      <p:sp>
        <p:nvSpPr>
          <p:cNvPr id="11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6408823" y="1684890"/>
            <a:ext cx="4266571" cy="569776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alphaModFix amt="35000"/>
          </a:blip>
          <a:stretch>
            <a:fillRect/>
          </a:stretch>
        </p:blipFill>
        <p:spPr>
          <a:xfrm rot="16200000">
            <a:off x="3063376" y="1706031"/>
            <a:ext cx="6065247" cy="8483079"/>
          </a:xfrm>
          <a:prstGeom prst="rect">
            <a:avLst/>
          </a:prstGeom>
        </p:spPr>
      </p:pic>
      <p:sp>
        <p:nvSpPr>
          <p:cNvPr id="11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2553876" y="3267473"/>
            <a:ext cx="7079789" cy="5306249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alphaModFix amt="35000"/>
          </a:blip>
          <a:stretch>
            <a:fillRect/>
          </a:stretch>
        </p:blipFill>
        <p:spPr>
          <a:xfrm>
            <a:off x="5098854" y="1172668"/>
            <a:ext cx="2529176" cy="513677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screen">
            <a:alphaModFix amt="35000"/>
          </a:blip>
          <a:stretch>
            <a:fillRect/>
          </a:stretch>
        </p:blipFill>
        <p:spPr>
          <a:xfrm>
            <a:off x="7628030" y="1172668"/>
            <a:ext cx="2529176" cy="513677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>
            <a:alphaModFix amt="35000"/>
          </a:blip>
          <a:stretch>
            <a:fillRect/>
          </a:stretch>
        </p:blipFill>
        <p:spPr>
          <a:xfrm>
            <a:off x="10157206" y="1172668"/>
            <a:ext cx="2529176" cy="5136776"/>
          </a:xfrm>
          <a:prstGeom prst="rect">
            <a:avLst/>
          </a:prstGeom>
        </p:spPr>
      </p:pic>
      <p:sp>
        <p:nvSpPr>
          <p:cNvPr id="11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5312707" y="1874037"/>
            <a:ext cx="2098358" cy="373772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7849430" y="1874037"/>
            <a:ext cx="2098358" cy="373772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10374171" y="1874037"/>
            <a:ext cx="2098358" cy="373772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alphaModFix amt="35000"/>
          </a:blip>
          <a:stretch>
            <a:fillRect/>
          </a:stretch>
        </p:blipFill>
        <p:spPr>
          <a:xfrm rot="1800000">
            <a:off x="7210771" y="-839011"/>
            <a:ext cx="2529176" cy="5136776"/>
          </a:xfrm>
          <a:prstGeom prst="rect">
            <a:avLst/>
          </a:prstGeom>
        </p:spPr>
      </p:pic>
      <p:sp>
        <p:nvSpPr>
          <p:cNvPr id="11" name="Picture Placeholder 4"/>
          <p:cNvSpPr>
            <a:spLocks noGrp="1"/>
          </p:cNvSpPr>
          <p:nvPr>
            <p:ph type="pic" sz="quarter" idx="14"/>
          </p:nvPr>
        </p:nvSpPr>
        <p:spPr>
          <a:xfrm rot="1800000">
            <a:off x="7424624" y="-137642"/>
            <a:ext cx="2098358" cy="373772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screen">
            <a:alphaModFix amt="35000"/>
          </a:blip>
          <a:stretch>
            <a:fillRect/>
          </a:stretch>
        </p:blipFill>
        <p:spPr>
          <a:xfrm rot="1800000">
            <a:off x="10086974" y="-427160"/>
            <a:ext cx="2529176" cy="5136776"/>
          </a:xfrm>
          <a:prstGeom prst="rect">
            <a:avLst/>
          </a:prstGeom>
        </p:spPr>
      </p:pic>
      <p:sp>
        <p:nvSpPr>
          <p:cNvPr id="13" name="Picture Placeholder 4"/>
          <p:cNvSpPr>
            <a:spLocks noGrp="1"/>
          </p:cNvSpPr>
          <p:nvPr>
            <p:ph type="pic" sz="quarter" idx="15"/>
          </p:nvPr>
        </p:nvSpPr>
        <p:spPr>
          <a:xfrm rot="1800000">
            <a:off x="10300827" y="274209"/>
            <a:ext cx="2098358" cy="373772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screen">
            <a:alphaModFix amt="35000"/>
          </a:blip>
          <a:stretch>
            <a:fillRect/>
          </a:stretch>
        </p:blipFill>
        <p:spPr>
          <a:xfrm rot="1800000">
            <a:off x="7464635" y="4128214"/>
            <a:ext cx="2529176" cy="5136776"/>
          </a:xfrm>
          <a:prstGeom prst="rect">
            <a:avLst/>
          </a:prstGeom>
        </p:spPr>
      </p:pic>
      <p:sp>
        <p:nvSpPr>
          <p:cNvPr id="22" name="Picture Placeholder 4"/>
          <p:cNvSpPr>
            <a:spLocks noGrp="1"/>
          </p:cNvSpPr>
          <p:nvPr>
            <p:ph type="pic" sz="quarter" idx="16"/>
          </p:nvPr>
        </p:nvSpPr>
        <p:spPr>
          <a:xfrm rot="1800000">
            <a:off x="7678488" y="4829583"/>
            <a:ext cx="2098358" cy="373772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alphaModFix amt="35000"/>
          </a:blip>
          <a:stretch>
            <a:fillRect/>
          </a:stretch>
        </p:blipFill>
        <p:spPr>
          <a:xfrm>
            <a:off x="6761400" y="1034425"/>
            <a:ext cx="4086710" cy="8300140"/>
          </a:xfrm>
          <a:prstGeom prst="rect">
            <a:avLst/>
          </a:prstGeom>
        </p:spPr>
      </p:pic>
      <p:sp>
        <p:nvSpPr>
          <p:cNvPr id="11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7112542" y="2156271"/>
            <a:ext cx="3394592" cy="603951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screen">
            <a:alphaModFix amt="35000"/>
          </a:blip>
          <a:stretch>
            <a:fillRect/>
          </a:stretch>
        </p:blipFill>
        <p:spPr>
          <a:xfrm>
            <a:off x="1992313" y="1020268"/>
            <a:ext cx="2529176" cy="513677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screen">
            <a:alphaModFix amt="35000"/>
          </a:blip>
          <a:stretch>
            <a:fillRect/>
          </a:stretch>
        </p:blipFill>
        <p:spPr>
          <a:xfrm>
            <a:off x="4521489" y="1020268"/>
            <a:ext cx="2529176" cy="5136776"/>
          </a:xfrm>
          <a:prstGeom prst="rect">
            <a:avLst/>
          </a:prstGeom>
        </p:spPr>
      </p:pic>
      <p:sp>
        <p:nvSpPr>
          <p:cNvPr id="12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2206166" y="1721637"/>
            <a:ext cx="2098358" cy="373772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4742889" y="1721637"/>
            <a:ext cx="2098358" cy="3737723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Title 6"/>
          <p:cNvSpPr>
            <a:spLocks noGrp="1"/>
          </p:cNvSpPr>
          <p:nvPr>
            <p:ph type="title" hasCustomPrompt="1"/>
          </p:nvPr>
        </p:nvSpPr>
        <p:spPr>
          <a:xfrm>
            <a:off x="7516070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5544619" y="3316697"/>
            <a:ext cx="2114746" cy="371928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38100" dist="152400" dir="8100000" algn="tr" rotWithShape="0">
              <a:prstClr val="black">
                <a:alpha val="10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7195619" y="2313211"/>
            <a:ext cx="2114746" cy="371928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38100" dist="152400" dir="8100000" algn="tr" rotWithShape="0">
              <a:prstClr val="black">
                <a:alpha val="10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8833919" y="1360525"/>
            <a:ext cx="2114746" cy="371928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38100" dist="152400" dir="8100000" algn="tr" rotWithShape="0">
              <a:prstClr val="black">
                <a:alpha val="10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10473840" y="405115"/>
            <a:ext cx="2114746" cy="371928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38100" dist="152400" dir="8100000" algn="tr" rotWithShape="0">
              <a:prstClr val="black">
                <a:alpha val="10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9959945" y="3910315"/>
            <a:ext cx="2114746" cy="371928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38100" dist="152400" dir="8100000" algn="tr" rotWithShape="0">
              <a:prstClr val="black">
                <a:alpha val="10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Picture Placeholder 4"/>
          <p:cNvSpPr>
            <a:spLocks noGrp="1"/>
          </p:cNvSpPr>
          <p:nvPr>
            <p:ph type="pic" sz="quarter" idx="20"/>
          </p:nvPr>
        </p:nvSpPr>
        <p:spPr>
          <a:xfrm>
            <a:off x="6056893" y="-243022"/>
            <a:ext cx="2114746" cy="3719288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38100" dist="152400" dir="8100000" algn="tr" rotWithShape="0">
              <a:prstClr val="black">
                <a:alpha val="10000"/>
              </a:prstClr>
            </a:outerShdw>
          </a:effectLst>
          <a:scene3d>
            <a:camera prst="isometricTopUp"/>
            <a:lightRig rig="threePt" dir="t"/>
          </a:scene3d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1968459" y="1196988"/>
            <a:ext cx="4127541" cy="1140696"/>
          </a:xfrm>
        </p:spPr>
        <p:txBody>
          <a:bodyPr anchor="t">
            <a:noAutofit/>
          </a:bodyPr>
          <a:lstStyle>
            <a:lvl1pPr algn="l">
              <a:defRPr sz="32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1992314" y="1"/>
            <a:ext cx="6654146" cy="340210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tx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897443" y="2945517"/>
            <a:ext cx="8697925" cy="894893"/>
          </a:xfrm>
          <a:custGeom>
            <a:avLst/>
            <a:gdLst/>
            <a:ahLst/>
            <a:cxnLst/>
            <a:rect l="l" t="t" r="r" b="b"/>
            <a:pathLst>
              <a:path w="8697925" h="894893">
                <a:moveTo>
                  <a:pt x="4167531" y="287731"/>
                </a:moveTo>
                <a:lnTo>
                  <a:pt x="4041953" y="587655"/>
                </a:lnTo>
                <a:lnTo>
                  <a:pt x="4285793" y="587655"/>
                </a:lnTo>
                <a:close/>
                <a:moveTo>
                  <a:pt x="1870329" y="24384"/>
                </a:moveTo>
                <a:lnTo>
                  <a:pt x="2277542" y="24384"/>
                </a:lnTo>
                <a:cubicBezTo>
                  <a:pt x="2376704" y="24384"/>
                  <a:pt x="2451481" y="45517"/>
                  <a:pt x="2501875" y="87783"/>
                </a:cubicBezTo>
                <a:cubicBezTo>
                  <a:pt x="2553894" y="132487"/>
                  <a:pt x="2579903" y="192634"/>
                  <a:pt x="2579903" y="268224"/>
                </a:cubicBezTo>
                <a:cubicBezTo>
                  <a:pt x="2579903" y="305613"/>
                  <a:pt x="2572588" y="340970"/>
                  <a:pt x="2557958" y="374295"/>
                </a:cubicBezTo>
                <a:cubicBezTo>
                  <a:pt x="2530323" y="438506"/>
                  <a:pt x="2479117" y="482397"/>
                  <a:pt x="2404339" y="505968"/>
                </a:cubicBezTo>
                <a:cubicBezTo>
                  <a:pt x="2382393" y="513283"/>
                  <a:pt x="2362073" y="516941"/>
                  <a:pt x="2343380" y="516941"/>
                </a:cubicBezTo>
                <a:cubicBezTo>
                  <a:pt x="2285670" y="516941"/>
                  <a:pt x="2234058" y="501904"/>
                  <a:pt x="2188541" y="471831"/>
                </a:cubicBezTo>
                <a:lnTo>
                  <a:pt x="2188541" y="459639"/>
                </a:lnTo>
                <a:cubicBezTo>
                  <a:pt x="2249500" y="461264"/>
                  <a:pt x="2298675" y="441351"/>
                  <a:pt x="2336064" y="399898"/>
                </a:cubicBezTo>
                <a:cubicBezTo>
                  <a:pt x="2368576" y="364135"/>
                  <a:pt x="2384832" y="317399"/>
                  <a:pt x="2384832" y="259690"/>
                </a:cubicBezTo>
                <a:cubicBezTo>
                  <a:pt x="2384832" y="201168"/>
                  <a:pt x="2370811" y="155855"/>
                  <a:pt x="2342769" y="123749"/>
                </a:cubicBezTo>
                <a:cubicBezTo>
                  <a:pt x="2314728" y="91643"/>
                  <a:pt x="2276729" y="75591"/>
                  <a:pt x="2228774" y="75591"/>
                </a:cubicBezTo>
                <a:lnTo>
                  <a:pt x="2147088" y="75591"/>
                </a:lnTo>
                <a:lnTo>
                  <a:pt x="2147088" y="788823"/>
                </a:lnTo>
                <a:cubicBezTo>
                  <a:pt x="2147088" y="809955"/>
                  <a:pt x="2154810" y="828040"/>
                  <a:pt x="2170253" y="843077"/>
                </a:cubicBezTo>
                <a:cubicBezTo>
                  <a:pt x="2185696" y="858114"/>
                  <a:pt x="2203984" y="865632"/>
                  <a:pt x="2225117" y="865632"/>
                </a:cubicBezTo>
                <a:lnTo>
                  <a:pt x="2240966" y="865632"/>
                </a:lnTo>
                <a:lnTo>
                  <a:pt x="2240966" y="877824"/>
                </a:lnTo>
                <a:lnTo>
                  <a:pt x="1870329" y="877824"/>
                </a:lnTo>
                <a:lnTo>
                  <a:pt x="1870329" y="865632"/>
                </a:lnTo>
                <a:lnTo>
                  <a:pt x="1886179" y="865632"/>
                </a:lnTo>
                <a:cubicBezTo>
                  <a:pt x="1907312" y="865632"/>
                  <a:pt x="1925397" y="858114"/>
                  <a:pt x="1940434" y="843077"/>
                </a:cubicBezTo>
                <a:cubicBezTo>
                  <a:pt x="1955470" y="828040"/>
                  <a:pt x="1963395" y="809955"/>
                  <a:pt x="1964208" y="788823"/>
                </a:cubicBezTo>
                <a:lnTo>
                  <a:pt x="1964208" y="107290"/>
                </a:lnTo>
                <a:cubicBezTo>
                  <a:pt x="1964208" y="86970"/>
                  <a:pt x="1956486" y="70104"/>
                  <a:pt x="1941043" y="56693"/>
                </a:cubicBezTo>
                <a:cubicBezTo>
                  <a:pt x="1925600" y="43282"/>
                  <a:pt x="1907312" y="36576"/>
                  <a:pt x="1886179" y="36576"/>
                </a:cubicBezTo>
                <a:lnTo>
                  <a:pt x="1870329" y="36576"/>
                </a:lnTo>
                <a:close/>
                <a:moveTo>
                  <a:pt x="6387313" y="7315"/>
                </a:moveTo>
                <a:cubicBezTo>
                  <a:pt x="6505168" y="7315"/>
                  <a:pt x="6606362" y="29261"/>
                  <a:pt x="6690894" y="73152"/>
                </a:cubicBezTo>
                <a:lnTo>
                  <a:pt x="6693332" y="282855"/>
                </a:lnTo>
                <a:lnTo>
                  <a:pt x="6683578" y="282855"/>
                </a:lnTo>
                <a:cubicBezTo>
                  <a:pt x="6642126" y="133299"/>
                  <a:pt x="6547434" y="58522"/>
                  <a:pt x="6399504" y="58522"/>
                </a:cubicBezTo>
                <a:cubicBezTo>
                  <a:pt x="6303594" y="58522"/>
                  <a:pt x="6227800" y="93269"/>
                  <a:pt x="6172124" y="162763"/>
                </a:cubicBezTo>
                <a:cubicBezTo>
                  <a:pt x="6116447" y="232258"/>
                  <a:pt x="6088609" y="327152"/>
                  <a:pt x="6088609" y="447447"/>
                </a:cubicBezTo>
                <a:cubicBezTo>
                  <a:pt x="6088609" y="567741"/>
                  <a:pt x="6115228" y="663245"/>
                  <a:pt x="6168466" y="733959"/>
                </a:cubicBezTo>
                <a:cubicBezTo>
                  <a:pt x="6221705" y="804672"/>
                  <a:pt x="6293841" y="841248"/>
                  <a:pt x="6384874" y="843687"/>
                </a:cubicBezTo>
                <a:cubicBezTo>
                  <a:pt x="6479159" y="843687"/>
                  <a:pt x="6551092" y="820115"/>
                  <a:pt x="6600672" y="772973"/>
                </a:cubicBezTo>
                <a:cubicBezTo>
                  <a:pt x="6651066" y="724205"/>
                  <a:pt x="6686016" y="640487"/>
                  <a:pt x="6705524" y="521818"/>
                </a:cubicBezTo>
                <a:lnTo>
                  <a:pt x="6715278" y="521818"/>
                </a:lnTo>
                <a:lnTo>
                  <a:pt x="6727469" y="731520"/>
                </a:lnTo>
                <a:cubicBezTo>
                  <a:pt x="6661632" y="840435"/>
                  <a:pt x="6550278" y="894690"/>
                  <a:pt x="6393409" y="894283"/>
                </a:cubicBezTo>
                <a:cubicBezTo>
                  <a:pt x="6236538" y="893877"/>
                  <a:pt x="6113399" y="854253"/>
                  <a:pt x="6023991" y="775411"/>
                </a:cubicBezTo>
                <a:cubicBezTo>
                  <a:pt x="5934583" y="696570"/>
                  <a:pt x="5889879" y="588467"/>
                  <a:pt x="5889879" y="451104"/>
                </a:cubicBezTo>
                <a:cubicBezTo>
                  <a:pt x="5889879" y="313741"/>
                  <a:pt x="5934176" y="205435"/>
                  <a:pt x="6022772" y="126187"/>
                </a:cubicBezTo>
                <a:cubicBezTo>
                  <a:pt x="6111367" y="46939"/>
                  <a:pt x="6232881" y="7315"/>
                  <a:pt x="6387313" y="7315"/>
                </a:cubicBezTo>
                <a:close/>
                <a:moveTo>
                  <a:pt x="276759" y="7315"/>
                </a:moveTo>
                <a:cubicBezTo>
                  <a:pt x="321463" y="7315"/>
                  <a:pt x="376733" y="11379"/>
                  <a:pt x="442570" y="19507"/>
                </a:cubicBezTo>
                <a:lnTo>
                  <a:pt x="519380" y="19507"/>
                </a:lnTo>
                <a:lnTo>
                  <a:pt x="503530" y="198730"/>
                </a:lnTo>
                <a:lnTo>
                  <a:pt x="491338" y="198730"/>
                </a:lnTo>
                <a:cubicBezTo>
                  <a:pt x="491338" y="156464"/>
                  <a:pt x="475692" y="122530"/>
                  <a:pt x="444399" y="96927"/>
                </a:cubicBezTo>
                <a:cubicBezTo>
                  <a:pt x="413106" y="71323"/>
                  <a:pt x="371450" y="58522"/>
                  <a:pt x="319431" y="58522"/>
                </a:cubicBezTo>
                <a:cubicBezTo>
                  <a:pt x="256032" y="58522"/>
                  <a:pt x="210109" y="78029"/>
                  <a:pt x="181661" y="117043"/>
                </a:cubicBezTo>
                <a:cubicBezTo>
                  <a:pt x="167031" y="135738"/>
                  <a:pt x="159716" y="154432"/>
                  <a:pt x="159716" y="173127"/>
                </a:cubicBezTo>
                <a:cubicBezTo>
                  <a:pt x="159716" y="191821"/>
                  <a:pt x="163373" y="207670"/>
                  <a:pt x="170688" y="220675"/>
                </a:cubicBezTo>
                <a:cubicBezTo>
                  <a:pt x="182068" y="241808"/>
                  <a:pt x="206858" y="264567"/>
                  <a:pt x="245060" y="288951"/>
                </a:cubicBezTo>
                <a:lnTo>
                  <a:pt x="477927" y="440131"/>
                </a:lnTo>
                <a:cubicBezTo>
                  <a:pt x="551079" y="488087"/>
                  <a:pt x="587655" y="550672"/>
                  <a:pt x="587655" y="627888"/>
                </a:cubicBezTo>
                <a:cubicBezTo>
                  <a:pt x="587655" y="714045"/>
                  <a:pt x="558191" y="780085"/>
                  <a:pt x="499263" y="826008"/>
                </a:cubicBezTo>
                <a:cubicBezTo>
                  <a:pt x="440335" y="871931"/>
                  <a:pt x="362103" y="894893"/>
                  <a:pt x="264567" y="894893"/>
                </a:cubicBezTo>
                <a:cubicBezTo>
                  <a:pt x="209296" y="894893"/>
                  <a:pt x="158293" y="888187"/>
                  <a:pt x="111557" y="874776"/>
                </a:cubicBezTo>
                <a:cubicBezTo>
                  <a:pt x="64821" y="861365"/>
                  <a:pt x="30481" y="843280"/>
                  <a:pt x="8535" y="820522"/>
                </a:cubicBezTo>
                <a:cubicBezTo>
                  <a:pt x="2845" y="805079"/>
                  <a:pt x="0" y="786384"/>
                  <a:pt x="0" y="764439"/>
                </a:cubicBezTo>
                <a:cubicBezTo>
                  <a:pt x="0" y="705917"/>
                  <a:pt x="12599" y="655930"/>
                  <a:pt x="37796" y="614477"/>
                </a:cubicBezTo>
                <a:lnTo>
                  <a:pt x="48769" y="614477"/>
                </a:lnTo>
                <a:cubicBezTo>
                  <a:pt x="47956" y="620979"/>
                  <a:pt x="47549" y="627482"/>
                  <a:pt x="47549" y="633984"/>
                </a:cubicBezTo>
                <a:cubicBezTo>
                  <a:pt x="47549" y="690067"/>
                  <a:pt x="67666" y="739039"/>
                  <a:pt x="107900" y="780898"/>
                </a:cubicBezTo>
                <a:cubicBezTo>
                  <a:pt x="148133" y="822757"/>
                  <a:pt x="203200" y="843687"/>
                  <a:pt x="273101" y="843687"/>
                </a:cubicBezTo>
                <a:cubicBezTo>
                  <a:pt x="327559" y="843687"/>
                  <a:pt x="370028" y="830682"/>
                  <a:pt x="400508" y="804672"/>
                </a:cubicBezTo>
                <a:cubicBezTo>
                  <a:pt x="430988" y="778663"/>
                  <a:pt x="446228" y="745744"/>
                  <a:pt x="446228" y="705917"/>
                </a:cubicBezTo>
                <a:cubicBezTo>
                  <a:pt x="446228" y="682346"/>
                  <a:pt x="438709" y="661213"/>
                  <a:pt x="423673" y="642519"/>
                </a:cubicBezTo>
                <a:cubicBezTo>
                  <a:pt x="408636" y="623824"/>
                  <a:pt x="383642" y="603098"/>
                  <a:pt x="348692" y="580339"/>
                </a:cubicBezTo>
                <a:lnTo>
                  <a:pt x="136551" y="440131"/>
                </a:lnTo>
                <a:cubicBezTo>
                  <a:pt x="57709" y="387299"/>
                  <a:pt x="18288" y="322275"/>
                  <a:pt x="18288" y="245059"/>
                </a:cubicBezTo>
                <a:cubicBezTo>
                  <a:pt x="18288" y="236931"/>
                  <a:pt x="19101" y="228803"/>
                  <a:pt x="20727" y="220675"/>
                </a:cubicBezTo>
                <a:cubicBezTo>
                  <a:pt x="25604" y="156464"/>
                  <a:pt x="50597" y="104851"/>
                  <a:pt x="95707" y="65837"/>
                </a:cubicBezTo>
                <a:cubicBezTo>
                  <a:pt x="140818" y="26823"/>
                  <a:pt x="201168" y="7315"/>
                  <a:pt x="276759" y="7315"/>
                </a:cubicBezTo>
                <a:close/>
                <a:moveTo>
                  <a:pt x="8623554" y="2439"/>
                </a:moveTo>
                <a:lnTo>
                  <a:pt x="8623554" y="215799"/>
                </a:lnTo>
                <a:lnTo>
                  <a:pt x="8611362" y="214579"/>
                </a:lnTo>
                <a:lnTo>
                  <a:pt x="8611362" y="201168"/>
                </a:lnTo>
                <a:cubicBezTo>
                  <a:pt x="8611362" y="150775"/>
                  <a:pt x="8592667" y="115011"/>
                  <a:pt x="8555278" y="93879"/>
                </a:cubicBezTo>
                <a:cubicBezTo>
                  <a:pt x="8537397" y="83312"/>
                  <a:pt x="8516264" y="77623"/>
                  <a:pt x="8491880" y="76810"/>
                </a:cubicBezTo>
                <a:lnTo>
                  <a:pt x="8287055" y="76810"/>
                </a:lnTo>
                <a:lnTo>
                  <a:pt x="8287055" y="431597"/>
                </a:lnTo>
                <a:lnTo>
                  <a:pt x="8447989" y="431597"/>
                </a:lnTo>
                <a:cubicBezTo>
                  <a:pt x="8478063" y="430784"/>
                  <a:pt x="8502853" y="420421"/>
                  <a:pt x="8522360" y="400507"/>
                </a:cubicBezTo>
                <a:cubicBezTo>
                  <a:pt x="8541868" y="380594"/>
                  <a:pt x="8551621" y="356007"/>
                  <a:pt x="8551621" y="326746"/>
                </a:cubicBezTo>
                <a:lnTo>
                  <a:pt x="8551621" y="315773"/>
                </a:lnTo>
                <a:lnTo>
                  <a:pt x="8563813" y="315773"/>
                </a:lnTo>
                <a:lnTo>
                  <a:pt x="8563813" y="597408"/>
                </a:lnTo>
                <a:lnTo>
                  <a:pt x="8551621" y="597408"/>
                </a:lnTo>
                <a:lnTo>
                  <a:pt x="8551621" y="587655"/>
                </a:lnTo>
                <a:cubicBezTo>
                  <a:pt x="8551621" y="557581"/>
                  <a:pt x="8542070" y="532791"/>
                  <a:pt x="8522970" y="513283"/>
                </a:cubicBezTo>
                <a:cubicBezTo>
                  <a:pt x="8503869" y="493776"/>
                  <a:pt x="8479688" y="483616"/>
                  <a:pt x="8450427" y="482803"/>
                </a:cubicBezTo>
                <a:lnTo>
                  <a:pt x="8287055" y="482803"/>
                </a:lnTo>
                <a:lnTo>
                  <a:pt x="8287055" y="825399"/>
                </a:lnTo>
                <a:lnTo>
                  <a:pt x="8446770" y="825399"/>
                </a:lnTo>
                <a:cubicBezTo>
                  <a:pt x="8506104" y="825399"/>
                  <a:pt x="8555888" y="808330"/>
                  <a:pt x="8596122" y="774192"/>
                </a:cubicBezTo>
                <a:cubicBezTo>
                  <a:pt x="8636355" y="740055"/>
                  <a:pt x="8666226" y="691693"/>
                  <a:pt x="8685733" y="629107"/>
                </a:cubicBezTo>
                <a:lnTo>
                  <a:pt x="8697925" y="629107"/>
                </a:lnTo>
                <a:lnTo>
                  <a:pt x="8641842" y="877824"/>
                </a:lnTo>
                <a:lnTo>
                  <a:pt x="8010296" y="877824"/>
                </a:lnTo>
                <a:lnTo>
                  <a:pt x="8010296" y="865632"/>
                </a:lnTo>
                <a:lnTo>
                  <a:pt x="8026146" y="865632"/>
                </a:lnTo>
                <a:cubicBezTo>
                  <a:pt x="8047279" y="865632"/>
                  <a:pt x="8065364" y="858114"/>
                  <a:pt x="8080400" y="843077"/>
                </a:cubicBezTo>
                <a:cubicBezTo>
                  <a:pt x="8095437" y="828040"/>
                  <a:pt x="8103362" y="809955"/>
                  <a:pt x="8104175" y="788823"/>
                </a:cubicBezTo>
                <a:lnTo>
                  <a:pt x="8104175" y="109728"/>
                </a:lnTo>
                <a:cubicBezTo>
                  <a:pt x="8102549" y="88595"/>
                  <a:pt x="8096453" y="73152"/>
                  <a:pt x="8085887" y="63399"/>
                </a:cubicBezTo>
                <a:cubicBezTo>
                  <a:pt x="8066379" y="45517"/>
                  <a:pt x="8046466" y="36576"/>
                  <a:pt x="8026146" y="36576"/>
                </a:cubicBezTo>
                <a:lnTo>
                  <a:pt x="8010296" y="36576"/>
                </a:lnTo>
                <a:lnTo>
                  <a:pt x="8010296" y="24384"/>
                </a:lnTo>
                <a:lnTo>
                  <a:pt x="8477250" y="24384"/>
                </a:lnTo>
                <a:cubicBezTo>
                  <a:pt x="8517077" y="24384"/>
                  <a:pt x="8549996" y="21336"/>
                  <a:pt x="8576005" y="15240"/>
                </a:cubicBezTo>
                <a:cubicBezTo>
                  <a:pt x="8602014" y="9144"/>
                  <a:pt x="8617864" y="4877"/>
                  <a:pt x="8623554" y="2439"/>
                </a:cubicBezTo>
                <a:close/>
                <a:moveTo>
                  <a:pt x="4210203" y="0"/>
                </a:moveTo>
                <a:lnTo>
                  <a:pt x="4221176" y="0"/>
                </a:lnTo>
                <a:lnTo>
                  <a:pt x="4583277" y="794919"/>
                </a:lnTo>
                <a:cubicBezTo>
                  <a:pt x="4595470" y="818490"/>
                  <a:pt x="4610913" y="836168"/>
                  <a:pt x="4629607" y="847954"/>
                </a:cubicBezTo>
                <a:cubicBezTo>
                  <a:pt x="4648302" y="859739"/>
                  <a:pt x="4667403" y="865632"/>
                  <a:pt x="4686910" y="865632"/>
                </a:cubicBezTo>
                <a:lnTo>
                  <a:pt x="4697883" y="865632"/>
                </a:lnTo>
                <a:lnTo>
                  <a:pt x="4697883" y="877824"/>
                </a:lnTo>
                <a:lnTo>
                  <a:pt x="4308958" y="877824"/>
                </a:lnTo>
                <a:lnTo>
                  <a:pt x="4308958" y="865632"/>
                </a:lnTo>
                <a:lnTo>
                  <a:pt x="4319931" y="865632"/>
                </a:lnTo>
                <a:cubicBezTo>
                  <a:pt x="4337812" y="865632"/>
                  <a:pt x="4351020" y="860146"/>
                  <a:pt x="4359555" y="849173"/>
                </a:cubicBezTo>
                <a:cubicBezTo>
                  <a:pt x="4368089" y="838200"/>
                  <a:pt x="4372356" y="827837"/>
                  <a:pt x="4372356" y="818083"/>
                </a:cubicBezTo>
                <a:cubicBezTo>
                  <a:pt x="4372356" y="808330"/>
                  <a:pt x="4370324" y="798576"/>
                  <a:pt x="4366260" y="788823"/>
                </a:cubicBezTo>
                <a:lnTo>
                  <a:pt x="4306520" y="638861"/>
                </a:lnTo>
                <a:lnTo>
                  <a:pt x="4021227" y="638861"/>
                </a:lnTo>
                <a:lnTo>
                  <a:pt x="3957828" y="788823"/>
                </a:lnTo>
                <a:cubicBezTo>
                  <a:pt x="3953764" y="799389"/>
                  <a:pt x="3951732" y="809346"/>
                  <a:pt x="3951732" y="818693"/>
                </a:cubicBezTo>
                <a:cubicBezTo>
                  <a:pt x="3951732" y="828040"/>
                  <a:pt x="3956203" y="838200"/>
                  <a:pt x="3965144" y="849173"/>
                </a:cubicBezTo>
                <a:cubicBezTo>
                  <a:pt x="3974084" y="860146"/>
                  <a:pt x="3987496" y="865632"/>
                  <a:pt x="4005377" y="865632"/>
                </a:cubicBezTo>
                <a:lnTo>
                  <a:pt x="4015131" y="865632"/>
                </a:lnTo>
                <a:lnTo>
                  <a:pt x="4015131" y="877824"/>
                </a:lnTo>
                <a:lnTo>
                  <a:pt x="3754222" y="877824"/>
                </a:lnTo>
                <a:lnTo>
                  <a:pt x="3754222" y="865632"/>
                </a:lnTo>
                <a:lnTo>
                  <a:pt x="3765195" y="865632"/>
                </a:lnTo>
                <a:cubicBezTo>
                  <a:pt x="3783889" y="865632"/>
                  <a:pt x="3802583" y="859943"/>
                  <a:pt x="3821278" y="848563"/>
                </a:cubicBezTo>
                <a:cubicBezTo>
                  <a:pt x="3839973" y="837184"/>
                  <a:pt x="3855416" y="820115"/>
                  <a:pt x="3867608" y="797357"/>
                </a:cubicBezTo>
                <a:lnTo>
                  <a:pt x="4149243" y="159715"/>
                </a:lnTo>
                <a:cubicBezTo>
                  <a:pt x="4187445" y="79248"/>
                  <a:pt x="4207764" y="26010"/>
                  <a:pt x="4210203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68460" y="1196987"/>
            <a:ext cx="8431846" cy="2232013"/>
          </a:xfrm>
        </p:spPr>
        <p:txBody>
          <a:bodyPr anchor="t">
            <a:noAutofit/>
          </a:bodyPr>
          <a:lstStyle>
            <a:lvl1pPr algn="l">
              <a:defRPr sz="4800" spc="6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829994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113627" y="1034425"/>
            <a:ext cx="572451" cy="4913146"/>
          </a:xfrm>
        </p:spPr>
        <p:txBody>
          <a:bodyPr vert="wordArtVert" anchor="ctr">
            <a:normAutofit/>
          </a:bodyPr>
          <a:lstStyle>
            <a:lvl1pPr marL="0" indent="0" algn="ctr">
              <a:buNone/>
              <a:defRPr sz="1000" b="1" i="0" spc="1200" baseline="0">
                <a:solidFill>
                  <a:schemeClr val="bg1">
                    <a:alpha val="2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/>
              <a:t>TITLE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0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99090" y="1176159"/>
            <a:ext cx="9387178" cy="1325563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9090" y="2358363"/>
            <a:ext cx="9387178" cy="4351338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Cinzel" charset="0"/>
          <a:ea typeface="Cinzel" charset="0"/>
          <a:cs typeface="Cinzel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Open Sans" charset="0"/>
          <a:ea typeface="Open Sans" charset="0"/>
          <a:cs typeface="Open Sans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Open Sans" charset="0"/>
          <a:ea typeface="Open Sans" charset="0"/>
          <a:cs typeface="Open Sans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Open Sans" charset="0"/>
          <a:ea typeface="Open Sans" charset="0"/>
          <a:cs typeface="Open Sans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Open Sans" charset="0"/>
          <a:ea typeface="Open Sans" charset="0"/>
          <a:cs typeface="Open Sans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Open Sans" charset="0"/>
          <a:ea typeface="Open Sans" charset="0"/>
          <a:cs typeface="Open Sans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7" Type="http://schemas.openxmlformats.org/officeDocument/2006/relationships/image" Target="../media/image10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image" Target="../media/image9.jpeg"/><Relationship Id="rId3" Type="http://schemas.openxmlformats.org/officeDocument/2006/relationships/tags" Target="../tags/tag2.xml"/><Relationship Id="rId2" Type="http://schemas.openxmlformats.org/officeDocument/2006/relationships/image" Target="../media/image8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1.xml"/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9" Type="http://schemas.openxmlformats.org/officeDocument/2006/relationships/slideLayout" Target="../slideLayouts/slideLayout4.xml"/><Relationship Id="rId18" Type="http://schemas.openxmlformats.org/officeDocument/2006/relationships/tags" Target="../tags/tag25.xml"/><Relationship Id="rId17" Type="http://schemas.openxmlformats.org/officeDocument/2006/relationships/tags" Target="../tags/tag24.xml"/><Relationship Id="rId16" Type="http://schemas.openxmlformats.org/officeDocument/2006/relationships/tags" Target="../tags/tag23.xml"/><Relationship Id="rId15" Type="http://schemas.openxmlformats.org/officeDocument/2006/relationships/tags" Target="../tags/tag22.xml"/><Relationship Id="rId14" Type="http://schemas.openxmlformats.org/officeDocument/2006/relationships/tags" Target="../tags/tag21.xml"/><Relationship Id="rId13" Type="http://schemas.openxmlformats.org/officeDocument/2006/relationships/tags" Target="../tags/tag20.xml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5" Type="http://schemas.openxmlformats.org/officeDocument/2006/relationships/slideLayout" Target="../slideLayouts/slideLayout3.xml"/><Relationship Id="rId14" Type="http://schemas.openxmlformats.org/officeDocument/2006/relationships/tags" Target="../tags/tag39.xml"/><Relationship Id="rId13" Type="http://schemas.openxmlformats.org/officeDocument/2006/relationships/tags" Target="../tags/tag38.xml"/><Relationship Id="rId12" Type="http://schemas.openxmlformats.org/officeDocument/2006/relationships/tags" Target="../tags/tag37.xml"/><Relationship Id="rId11" Type="http://schemas.openxmlformats.org/officeDocument/2006/relationships/tags" Target="../tags/tag36.xml"/><Relationship Id="rId10" Type="http://schemas.openxmlformats.org/officeDocument/2006/relationships/tags" Target="../tags/tag35.xml"/><Relationship Id="rId1" Type="http://schemas.openxmlformats.org/officeDocument/2006/relationships/tags" Target="../tags/tag26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tags" Target="../tags/tag4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9" Type="http://schemas.openxmlformats.org/officeDocument/2006/relationships/slideLayout" Target="../slideLayouts/slideLayout4.xml"/><Relationship Id="rId18" Type="http://schemas.openxmlformats.org/officeDocument/2006/relationships/tags" Target="../tags/tag58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tags" Target="../tags/tag4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6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2" Type="http://schemas.openxmlformats.org/officeDocument/2006/relationships/slideLayout" Target="../slideLayouts/slideLayout48.xml"/><Relationship Id="rId21" Type="http://schemas.openxmlformats.org/officeDocument/2006/relationships/tags" Target="../tags/tag79.xml"/><Relationship Id="rId20" Type="http://schemas.openxmlformats.org/officeDocument/2006/relationships/tags" Target="../tags/tag78.xml"/><Relationship Id="rId2" Type="http://schemas.openxmlformats.org/officeDocument/2006/relationships/tags" Target="../tags/tag60.xml"/><Relationship Id="rId19" Type="http://schemas.openxmlformats.org/officeDocument/2006/relationships/tags" Target="../tags/tag77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tags" Target="../tags/tag72.xml"/><Relationship Id="rId13" Type="http://schemas.openxmlformats.org/officeDocument/2006/relationships/tags" Target="../tags/tag7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tags" Target="../tags/tag5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8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0.xml"/><Relationship Id="rId1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4.xml"/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image" Target="../media/image53.jpeg"/><Relationship Id="rId1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8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HELLO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WELCOME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992313" y="4824095"/>
            <a:ext cx="2412887" cy="107567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92313" y="4444778"/>
            <a:ext cx="1841851" cy="246221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000" b="1" spc="300" dirty="0">
                <a:latin typeface="Open Sans" charset="0"/>
                <a:ea typeface="Open Sans" charset="0"/>
                <a:cs typeface="Open Sans" charset="0"/>
              </a:rPr>
              <a:t>WELCOME MESSAGE</a:t>
            </a:r>
            <a:endParaRPr lang="en-US" sz="10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1" y="5065053"/>
            <a:ext cx="2412887" cy="23884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800" i="1" spc="30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CEO / </a:t>
            </a:r>
            <a:r>
              <a:rPr lang="en-US" sz="800" i="1" spc="3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Founder</a:t>
            </a:r>
            <a:endParaRPr lang="en-US" sz="800" i="1" spc="3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1" y="4859388"/>
            <a:ext cx="891270" cy="230832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900" b="1" spc="300">
                <a:latin typeface="Open Sans" charset="0"/>
                <a:ea typeface="Open Sans" charset="0"/>
                <a:cs typeface="Open Sans" charset="0"/>
              </a:rPr>
              <a:t>JOHN DOE</a:t>
            </a:r>
            <a:endParaRPr lang="en-US" sz="9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992314" y="2544417"/>
            <a:ext cx="606954" cy="185211"/>
            <a:chOff x="1992314" y="3802370"/>
            <a:chExt cx="606954" cy="185211"/>
          </a:xfrm>
        </p:grpSpPr>
        <p:sp>
          <p:nvSpPr>
            <p:cNvPr id="15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21" name="PA_库_PicturePlaceholder 20"/>
          <p:cNvPicPr>
            <a:picLocks noGrp="1" noChangeAspect="1"/>
          </p:cNvPicPr>
          <p:nvPr>
            <p:ph type="pic" sz="quarter" idx="12"/>
            <p:custDataLst>
              <p:tags r:id="rId1"/>
            </p:custDataLst>
          </p:nvPr>
        </p:nvPicPr>
        <p:blipFill>
          <a:blip r:embed="rId2"/>
          <a:srcRect t="2381" b="2381"/>
          <a:stretch>
            <a:fillRect/>
          </a:stretch>
        </p:blipFill>
        <p:spPr/>
      </p:pic>
      <p:pic>
        <p:nvPicPr>
          <p:cNvPr id="25" name="PA_库_PicturePlaceholder 24"/>
          <p:cNvPicPr>
            <a:picLocks noGrp="1" noChangeAspect="1"/>
          </p:cNvPicPr>
          <p:nvPr>
            <p:ph type="pic" sz="quarter" idx="13"/>
            <p:custDataLst>
              <p:tags r:id="rId3"/>
            </p:custDataLst>
          </p:nvPr>
        </p:nvPicPr>
        <p:blipFill>
          <a:blip r:embed="rId4"/>
          <a:srcRect t="156" b="156"/>
          <a:stretch>
            <a:fillRect/>
          </a:stretch>
        </p:blipFill>
        <p:spPr/>
      </p:pic>
      <p:pic>
        <p:nvPicPr>
          <p:cNvPr id="4" name="5a1d770c2b3cf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137164" y="242482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9"/>
          </p:nvPr>
        </p:nvPicPr>
        <p:blipFill>
          <a:blip r:embed="rId3" cstate="screen"/>
          <a:srcRect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/>
          <a:srcRect/>
          <a:stretch>
            <a:fillRect/>
          </a:stretch>
        </p:blipFill>
        <p:spPr/>
      </p:pic>
      <p:sp>
        <p:nvSpPr>
          <p:cNvPr id="10" name="Oval 9"/>
          <p:cNvSpPr/>
          <p:nvPr/>
        </p:nvSpPr>
        <p:spPr>
          <a:xfrm>
            <a:off x="4458393" y="1714501"/>
            <a:ext cx="3275214" cy="32752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 txBox="1"/>
          <p:nvPr/>
        </p:nvSpPr>
        <p:spPr>
          <a:xfrm>
            <a:off x="4136073" y="2672568"/>
            <a:ext cx="3824705" cy="617015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pPr algn="ctr"/>
            <a:r>
              <a:rPr lang="en-US" sz="4800" b="1" spc="300" dirty="0"/>
              <a:t>STYLE</a:t>
            </a:r>
            <a:endParaRPr lang="en-US" sz="4800" b="1" spc="300" dirty="0"/>
          </a:p>
        </p:txBody>
      </p:sp>
      <p:sp>
        <p:nvSpPr>
          <p:cNvPr id="12" name="Title 1"/>
          <p:cNvSpPr txBox="1"/>
          <p:nvPr/>
        </p:nvSpPr>
        <p:spPr>
          <a:xfrm>
            <a:off x="4825134" y="3289583"/>
            <a:ext cx="3824705" cy="617015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3600" spc="300" dirty="0"/>
              <a:t>COLLECTION</a:t>
            </a:r>
            <a:endParaRPr lang="en-US" sz="3600" spc="3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5792523" y="4321163"/>
            <a:ext cx="606954" cy="122181"/>
            <a:chOff x="1992314" y="3865400"/>
            <a:chExt cx="606954" cy="122181"/>
          </a:xfrm>
        </p:grpSpPr>
        <p:sp>
          <p:nvSpPr>
            <p:cNvPr id="15" name="Freeform 14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/>
          <p:nvPr/>
        </p:nvSpPr>
        <p:spPr>
          <a:xfrm>
            <a:off x="1992313" y="3103203"/>
            <a:ext cx="2788392" cy="2788392"/>
          </a:xfrm>
          <a:prstGeom prst="ellipse">
            <a:avLst/>
          </a:prstGeom>
          <a:solidFill>
            <a:srgbClr val="E4979F"/>
          </a:solidFill>
          <a:ln w="6350">
            <a:solidFill>
              <a:srgbClr val="E4979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7757074" y="3103203"/>
            <a:ext cx="2788392" cy="2788392"/>
          </a:xfrm>
          <a:prstGeom prst="ellipse">
            <a:avLst/>
          </a:prstGeom>
          <a:solidFill>
            <a:srgbClr val="FDDD49"/>
          </a:solidFill>
          <a:ln w="6350">
            <a:solidFill>
              <a:srgbClr val="FDDD4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600171" y="2618033"/>
            <a:ext cx="3329538" cy="3329538"/>
          </a:xfrm>
          <a:prstGeom prst="ellipse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  <a:effectLst>
            <a:outerShdw blurRad="838200" sx="102000" sy="102000" algn="ctr" rotWithShape="0">
              <a:schemeClr val="accent1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</a:t>
            </a:r>
            <a:br>
              <a:rPr lang="en-US" dirty="0"/>
            </a:br>
            <a:r>
              <a:rPr lang="en-US" dirty="0"/>
              <a:t>VALUES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VALUES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489624" y="4713063"/>
            <a:ext cx="1824254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78799" y="4361882"/>
            <a:ext cx="1445909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WRITE HERE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7" name="Freeform 1297"/>
          <p:cNvSpPr>
            <a:spLocks noEditPoints="1"/>
          </p:cNvSpPr>
          <p:nvPr/>
        </p:nvSpPr>
        <p:spPr bwMode="auto">
          <a:xfrm>
            <a:off x="8929877" y="3712340"/>
            <a:ext cx="496455" cy="500785"/>
          </a:xfrm>
          <a:custGeom>
            <a:avLst/>
            <a:gdLst>
              <a:gd name="T0" fmla="*/ 125 w 160"/>
              <a:gd name="T1" fmla="*/ 17 h 160"/>
              <a:gd name="T2" fmla="*/ 99 w 160"/>
              <a:gd name="T3" fmla="*/ 54 h 160"/>
              <a:gd name="T4" fmla="*/ 70 w 160"/>
              <a:gd name="T5" fmla="*/ 54 h 160"/>
              <a:gd name="T6" fmla="*/ 49 w 160"/>
              <a:gd name="T7" fmla="*/ 26 h 160"/>
              <a:gd name="T8" fmla="*/ 26 w 160"/>
              <a:gd name="T9" fmla="*/ 26 h 160"/>
              <a:gd name="T10" fmla="*/ 44 w 160"/>
              <a:gd name="T11" fmla="*/ 36 h 160"/>
              <a:gd name="T12" fmla="*/ 61 w 160"/>
              <a:gd name="T13" fmla="*/ 73 h 160"/>
              <a:gd name="T14" fmla="*/ 29 w 160"/>
              <a:gd name="T15" fmla="*/ 124 h 160"/>
              <a:gd name="T16" fmla="*/ 0 w 160"/>
              <a:gd name="T17" fmla="*/ 137 h 160"/>
              <a:gd name="T18" fmla="*/ 35 w 160"/>
              <a:gd name="T19" fmla="*/ 137 h 160"/>
              <a:gd name="T20" fmla="*/ 70 w 160"/>
              <a:gd name="T21" fmla="*/ 91 h 160"/>
              <a:gd name="T22" fmla="*/ 81 w 160"/>
              <a:gd name="T23" fmla="*/ 125 h 160"/>
              <a:gd name="T24" fmla="*/ 84 w 160"/>
              <a:gd name="T25" fmla="*/ 160 h 160"/>
              <a:gd name="T26" fmla="*/ 87 w 160"/>
              <a:gd name="T27" fmla="*/ 125 h 160"/>
              <a:gd name="T28" fmla="*/ 99 w 160"/>
              <a:gd name="T29" fmla="*/ 91 h 160"/>
              <a:gd name="T30" fmla="*/ 119 w 160"/>
              <a:gd name="T31" fmla="*/ 119 h 160"/>
              <a:gd name="T32" fmla="*/ 143 w 160"/>
              <a:gd name="T33" fmla="*/ 119 h 160"/>
              <a:gd name="T34" fmla="*/ 125 w 160"/>
              <a:gd name="T35" fmla="*/ 109 h 160"/>
              <a:gd name="T36" fmla="*/ 108 w 160"/>
              <a:gd name="T37" fmla="*/ 73 h 160"/>
              <a:gd name="T38" fmla="*/ 131 w 160"/>
              <a:gd name="T39" fmla="*/ 30 h 160"/>
              <a:gd name="T40" fmla="*/ 160 w 160"/>
              <a:gd name="T41" fmla="*/ 17 h 160"/>
              <a:gd name="T42" fmla="*/ 32 w 160"/>
              <a:gd name="T43" fmla="*/ 26 h 160"/>
              <a:gd name="T44" fmla="*/ 44 w 160"/>
              <a:gd name="T45" fmla="*/ 26 h 160"/>
              <a:gd name="T46" fmla="*/ 32 w 160"/>
              <a:gd name="T47" fmla="*/ 26 h 160"/>
              <a:gd name="T48" fmla="*/ 6 w 160"/>
              <a:gd name="T49" fmla="*/ 137 h 160"/>
              <a:gd name="T50" fmla="*/ 29 w 160"/>
              <a:gd name="T51" fmla="*/ 137 h 160"/>
              <a:gd name="T52" fmla="*/ 96 w 160"/>
              <a:gd name="T53" fmla="*/ 143 h 160"/>
              <a:gd name="T54" fmla="*/ 73 w 160"/>
              <a:gd name="T55" fmla="*/ 143 h 160"/>
              <a:gd name="T56" fmla="*/ 96 w 160"/>
              <a:gd name="T57" fmla="*/ 143 h 160"/>
              <a:gd name="T58" fmla="*/ 67 w 160"/>
              <a:gd name="T59" fmla="*/ 73 h 160"/>
              <a:gd name="T60" fmla="*/ 102 w 160"/>
              <a:gd name="T61" fmla="*/ 73 h 160"/>
              <a:gd name="T62" fmla="*/ 137 w 160"/>
              <a:gd name="T63" fmla="*/ 119 h 160"/>
              <a:gd name="T64" fmla="*/ 125 w 160"/>
              <a:gd name="T65" fmla="*/ 119 h 160"/>
              <a:gd name="T66" fmla="*/ 137 w 160"/>
              <a:gd name="T67" fmla="*/ 119 h 160"/>
              <a:gd name="T68" fmla="*/ 131 w 160"/>
              <a:gd name="T69" fmla="*/ 17 h 160"/>
              <a:gd name="T70" fmla="*/ 154 w 160"/>
              <a:gd name="T71" fmla="*/ 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0" h="160">
                <a:moveTo>
                  <a:pt x="143" y="0"/>
                </a:moveTo>
                <a:cubicBezTo>
                  <a:pt x="133" y="0"/>
                  <a:pt x="125" y="8"/>
                  <a:pt x="125" y="17"/>
                </a:cubicBezTo>
                <a:cubicBezTo>
                  <a:pt x="125" y="20"/>
                  <a:pt x="126" y="23"/>
                  <a:pt x="127" y="26"/>
                </a:cubicBezTo>
                <a:cubicBezTo>
                  <a:pt x="99" y="54"/>
                  <a:pt x="99" y="54"/>
                  <a:pt x="99" y="54"/>
                </a:cubicBezTo>
                <a:cubicBezTo>
                  <a:pt x="95" y="51"/>
                  <a:pt x="90" y="49"/>
                  <a:pt x="84" y="49"/>
                </a:cubicBezTo>
                <a:cubicBezTo>
                  <a:pt x="79" y="49"/>
                  <a:pt x="74" y="51"/>
                  <a:pt x="70" y="54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0"/>
                  <a:pt x="49" y="28"/>
                  <a:pt x="49" y="26"/>
                </a:cubicBezTo>
                <a:cubicBezTo>
                  <a:pt x="49" y="20"/>
                  <a:pt x="44" y="15"/>
                  <a:pt x="38" y="15"/>
                </a:cubicBezTo>
                <a:cubicBezTo>
                  <a:pt x="31" y="15"/>
                  <a:pt x="26" y="20"/>
                  <a:pt x="26" y="26"/>
                </a:cubicBezTo>
                <a:cubicBezTo>
                  <a:pt x="26" y="33"/>
                  <a:pt x="31" y="38"/>
                  <a:pt x="38" y="38"/>
                </a:cubicBezTo>
                <a:cubicBezTo>
                  <a:pt x="40" y="38"/>
                  <a:pt x="42" y="37"/>
                  <a:pt x="44" y="36"/>
                </a:cubicBezTo>
                <a:cubicBezTo>
                  <a:pt x="66" y="58"/>
                  <a:pt x="66" y="58"/>
                  <a:pt x="66" y="58"/>
                </a:cubicBezTo>
                <a:cubicBezTo>
                  <a:pt x="63" y="62"/>
                  <a:pt x="61" y="67"/>
                  <a:pt x="61" y="73"/>
                </a:cubicBezTo>
                <a:cubicBezTo>
                  <a:pt x="61" y="78"/>
                  <a:pt x="63" y="83"/>
                  <a:pt x="66" y="87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6" y="121"/>
                  <a:pt x="22" y="119"/>
                  <a:pt x="17" y="119"/>
                </a:cubicBezTo>
                <a:cubicBezTo>
                  <a:pt x="8" y="119"/>
                  <a:pt x="0" y="127"/>
                  <a:pt x="0" y="137"/>
                </a:cubicBezTo>
                <a:cubicBezTo>
                  <a:pt x="0" y="146"/>
                  <a:pt x="8" y="154"/>
                  <a:pt x="17" y="154"/>
                </a:cubicBezTo>
                <a:cubicBezTo>
                  <a:pt x="27" y="154"/>
                  <a:pt x="35" y="146"/>
                  <a:pt x="35" y="137"/>
                </a:cubicBezTo>
                <a:cubicBezTo>
                  <a:pt x="35" y="134"/>
                  <a:pt x="34" y="131"/>
                  <a:pt x="33" y="128"/>
                </a:cubicBezTo>
                <a:cubicBezTo>
                  <a:pt x="70" y="91"/>
                  <a:pt x="70" y="91"/>
                  <a:pt x="70" y="91"/>
                </a:cubicBezTo>
                <a:cubicBezTo>
                  <a:pt x="73" y="94"/>
                  <a:pt x="77" y="95"/>
                  <a:pt x="81" y="96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73" y="127"/>
                  <a:pt x="67" y="134"/>
                  <a:pt x="67" y="143"/>
                </a:cubicBezTo>
                <a:cubicBezTo>
                  <a:pt x="67" y="152"/>
                  <a:pt x="75" y="160"/>
                  <a:pt x="84" y="160"/>
                </a:cubicBezTo>
                <a:cubicBezTo>
                  <a:pt x="94" y="160"/>
                  <a:pt x="102" y="152"/>
                  <a:pt x="102" y="143"/>
                </a:cubicBezTo>
                <a:cubicBezTo>
                  <a:pt x="102" y="134"/>
                  <a:pt x="96" y="127"/>
                  <a:pt x="87" y="125"/>
                </a:cubicBezTo>
                <a:cubicBezTo>
                  <a:pt x="87" y="96"/>
                  <a:pt x="87" y="96"/>
                  <a:pt x="87" y="96"/>
                </a:cubicBezTo>
                <a:cubicBezTo>
                  <a:pt x="92" y="95"/>
                  <a:pt x="95" y="94"/>
                  <a:pt x="99" y="91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0" y="115"/>
                  <a:pt x="119" y="117"/>
                  <a:pt x="119" y="119"/>
                </a:cubicBezTo>
                <a:cubicBezTo>
                  <a:pt x="119" y="126"/>
                  <a:pt x="124" y="131"/>
                  <a:pt x="131" y="131"/>
                </a:cubicBezTo>
                <a:cubicBezTo>
                  <a:pt x="137" y="131"/>
                  <a:pt x="143" y="126"/>
                  <a:pt x="143" y="119"/>
                </a:cubicBezTo>
                <a:cubicBezTo>
                  <a:pt x="143" y="113"/>
                  <a:pt x="137" y="108"/>
                  <a:pt x="131" y="108"/>
                </a:cubicBezTo>
                <a:cubicBezTo>
                  <a:pt x="129" y="108"/>
                  <a:pt x="127" y="108"/>
                  <a:pt x="125" y="109"/>
                </a:cubicBezTo>
                <a:cubicBezTo>
                  <a:pt x="103" y="87"/>
                  <a:pt x="103" y="87"/>
                  <a:pt x="103" y="87"/>
                </a:cubicBezTo>
                <a:cubicBezTo>
                  <a:pt x="106" y="83"/>
                  <a:pt x="108" y="78"/>
                  <a:pt x="108" y="73"/>
                </a:cubicBezTo>
                <a:cubicBezTo>
                  <a:pt x="108" y="67"/>
                  <a:pt x="106" y="62"/>
                  <a:pt x="103" y="58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4" y="33"/>
                  <a:pt x="138" y="35"/>
                  <a:pt x="143" y="35"/>
                </a:cubicBezTo>
                <a:cubicBezTo>
                  <a:pt x="152" y="35"/>
                  <a:pt x="160" y="27"/>
                  <a:pt x="160" y="17"/>
                </a:cubicBezTo>
                <a:cubicBezTo>
                  <a:pt x="160" y="8"/>
                  <a:pt x="152" y="0"/>
                  <a:pt x="143" y="0"/>
                </a:cubicBezTo>
                <a:close/>
                <a:moveTo>
                  <a:pt x="32" y="26"/>
                </a:moveTo>
                <a:cubicBezTo>
                  <a:pt x="32" y="23"/>
                  <a:pt x="35" y="20"/>
                  <a:pt x="38" y="20"/>
                </a:cubicBezTo>
                <a:cubicBezTo>
                  <a:pt x="41" y="20"/>
                  <a:pt x="44" y="23"/>
                  <a:pt x="44" y="26"/>
                </a:cubicBezTo>
                <a:cubicBezTo>
                  <a:pt x="44" y="29"/>
                  <a:pt x="41" y="32"/>
                  <a:pt x="38" y="32"/>
                </a:cubicBezTo>
                <a:cubicBezTo>
                  <a:pt x="35" y="32"/>
                  <a:pt x="32" y="29"/>
                  <a:pt x="32" y="26"/>
                </a:cubicBezTo>
                <a:close/>
                <a:moveTo>
                  <a:pt x="17" y="148"/>
                </a:moveTo>
                <a:cubicBezTo>
                  <a:pt x="11" y="148"/>
                  <a:pt x="6" y="143"/>
                  <a:pt x="6" y="137"/>
                </a:cubicBezTo>
                <a:cubicBezTo>
                  <a:pt x="6" y="130"/>
                  <a:pt x="11" y="125"/>
                  <a:pt x="17" y="125"/>
                </a:cubicBezTo>
                <a:cubicBezTo>
                  <a:pt x="24" y="125"/>
                  <a:pt x="29" y="130"/>
                  <a:pt x="29" y="137"/>
                </a:cubicBezTo>
                <a:cubicBezTo>
                  <a:pt x="29" y="143"/>
                  <a:pt x="24" y="148"/>
                  <a:pt x="17" y="148"/>
                </a:cubicBezTo>
                <a:close/>
                <a:moveTo>
                  <a:pt x="96" y="143"/>
                </a:moveTo>
                <a:cubicBezTo>
                  <a:pt x="96" y="149"/>
                  <a:pt x="91" y="154"/>
                  <a:pt x="84" y="154"/>
                </a:cubicBezTo>
                <a:cubicBezTo>
                  <a:pt x="78" y="154"/>
                  <a:pt x="73" y="149"/>
                  <a:pt x="73" y="143"/>
                </a:cubicBezTo>
                <a:cubicBezTo>
                  <a:pt x="73" y="136"/>
                  <a:pt x="78" y="131"/>
                  <a:pt x="84" y="131"/>
                </a:cubicBezTo>
                <a:cubicBezTo>
                  <a:pt x="91" y="131"/>
                  <a:pt x="96" y="136"/>
                  <a:pt x="96" y="143"/>
                </a:cubicBezTo>
                <a:close/>
                <a:moveTo>
                  <a:pt x="84" y="90"/>
                </a:moveTo>
                <a:cubicBezTo>
                  <a:pt x="75" y="90"/>
                  <a:pt x="67" y="82"/>
                  <a:pt x="67" y="73"/>
                </a:cubicBezTo>
                <a:cubicBezTo>
                  <a:pt x="67" y="63"/>
                  <a:pt x="75" y="55"/>
                  <a:pt x="84" y="55"/>
                </a:cubicBezTo>
                <a:cubicBezTo>
                  <a:pt x="94" y="55"/>
                  <a:pt x="102" y="63"/>
                  <a:pt x="102" y="73"/>
                </a:cubicBezTo>
                <a:cubicBezTo>
                  <a:pt x="102" y="82"/>
                  <a:pt x="94" y="90"/>
                  <a:pt x="84" y="90"/>
                </a:cubicBezTo>
                <a:close/>
                <a:moveTo>
                  <a:pt x="137" y="119"/>
                </a:moveTo>
                <a:cubicBezTo>
                  <a:pt x="137" y="122"/>
                  <a:pt x="134" y="125"/>
                  <a:pt x="131" y="125"/>
                </a:cubicBezTo>
                <a:cubicBezTo>
                  <a:pt x="128" y="125"/>
                  <a:pt x="125" y="122"/>
                  <a:pt x="125" y="119"/>
                </a:cubicBezTo>
                <a:cubicBezTo>
                  <a:pt x="125" y="116"/>
                  <a:pt x="128" y="113"/>
                  <a:pt x="131" y="113"/>
                </a:cubicBezTo>
                <a:cubicBezTo>
                  <a:pt x="134" y="113"/>
                  <a:pt x="137" y="116"/>
                  <a:pt x="137" y="119"/>
                </a:cubicBezTo>
                <a:close/>
                <a:moveTo>
                  <a:pt x="143" y="29"/>
                </a:moveTo>
                <a:cubicBezTo>
                  <a:pt x="136" y="29"/>
                  <a:pt x="131" y="24"/>
                  <a:pt x="131" y="17"/>
                </a:cubicBezTo>
                <a:cubicBezTo>
                  <a:pt x="131" y="11"/>
                  <a:pt x="136" y="6"/>
                  <a:pt x="143" y="6"/>
                </a:cubicBezTo>
                <a:cubicBezTo>
                  <a:pt x="149" y="6"/>
                  <a:pt x="154" y="11"/>
                  <a:pt x="154" y="17"/>
                </a:cubicBezTo>
                <a:cubicBezTo>
                  <a:pt x="154" y="24"/>
                  <a:pt x="149" y="29"/>
                  <a:pt x="143" y="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Freeform 1311"/>
          <p:cNvSpPr>
            <a:spLocks noEditPoints="1"/>
          </p:cNvSpPr>
          <p:nvPr/>
        </p:nvSpPr>
        <p:spPr bwMode="auto">
          <a:xfrm>
            <a:off x="3098095" y="3753720"/>
            <a:ext cx="546101" cy="368300"/>
          </a:xfrm>
          <a:custGeom>
            <a:avLst/>
            <a:gdLst>
              <a:gd name="T0" fmla="*/ 160 w 160"/>
              <a:gd name="T1" fmla="*/ 3 h 107"/>
              <a:gd name="T2" fmla="*/ 160 w 160"/>
              <a:gd name="T3" fmla="*/ 2 h 107"/>
              <a:gd name="T4" fmla="*/ 160 w 160"/>
              <a:gd name="T5" fmla="*/ 1 h 107"/>
              <a:gd name="T6" fmla="*/ 160 w 160"/>
              <a:gd name="T7" fmla="*/ 1 h 107"/>
              <a:gd name="T8" fmla="*/ 159 w 160"/>
              <a:gd name="T9" fmla="*/ 1 h 107"/>
              <a:gd name="T10" fmla="*/ 158 w 160"/>
              <a:gd name="T11" fmla="*/ 0 h 107"/>
              <a:gd name="T12" fmla="*/ 157 w 160"/>
              <a:gd name="T13" fmla="*/ 0 h 107"/>
              <a:gd name="T14" fmla="*/ 157 w 160"/>
              <a:gd name="T15" fmla="*/ 0 h 107"/>
              <a:gd name="T16" fmla="*/ 0 w 160"/>
              <a:gd name="T17" fmla="*/ 34 h 107"/>
              <a:gd name="T18" fmla="*/ 46 w 160"/>
              <a:gd name="T19" fmla="*/ 60 h 107"/>
              <a:gd name="T20" fmla="*/ 53 w 160"/>
              <a:gd name="T21" fmla="*/ 104 h 107"/>
              <a:gd name="T22" fmla="*/ 54 w 160"/>
              <a:gd name="T23" fmla="*/ 104 h 107"/>
              <a:gd name="T24" fmla="*/ 54 w 160"/>
              <a:gd name="T25" fmla="*/ 105 h 107"/>
              <a:gd name="T26" fmla="*/ 54 w 160"/>
              <a:gd name="T27" fmla="*/ 106 h 107"/>
              <a:gd name="T28" fmla="*/ 55 w 160"/>
              <a:gd name="T29" fmla="*/ 106 h 107"/>
              <a:gd name="T30" fmla="*/ 55 w 160"/>
              <a:gd name="T31" fmla="*/ 106 h 107"/>
              <a:gd name="T32" fmla="*/ 56 w 160"/>
              <a:gd name="T33" fmla="*/ 107 h 107"/>
              <a:gd name="T34" fmla="*/ 56 w 160"/>
              <a:gd name="T35" fmla="*/ 107 h 107"/>
              <a:gd name="T36" fmla="*/ 56 w 160"/>
              <a:gd name="T37" fmla="*/ 107 h 107"/>
              <a:gd name="T38" fmla="*/ 58 w 160"/>
              <a:gd name="T39" fmla="*/ 106 h 107"/>
              <a:gd name="T40" fmla="*/ 119 w 160"/>
              <a:gd name="T41" fmla="*/ 106 h 107"/>
              <a:gd name="T42" fmla="*/ 121 w 160"/>
              <a:gd name="T43" fmla="*/ 106 h 107"/>
              <a:gd name="T44" fmla="*/ 160 w 160"/>
              <a:gd name="T45" fmla="*/ 4 h 107"/>
              <a:gd name="T46" fmla="*/ 160 w 160"/>
              <a:gd name="T47" fmla="*/ 3 h 107"/>
              <a:gd name="T48" fmla="*/ 129 w 160"/>
              <a:gd name="T49" fmla="*/ 20 h 107"/>
              <a:gd name="T50" fmla="*/ 65 w 160"/>
              <a:gd name="T51" fmla="*/ 67 h 107"/>
              <a:gd name="T52" fmla="*/ 65 w 160"/>
              <a:gd name="T53" fmla="*/ 68 h 107"/>
              <a:gd name="T54" fmla="*/ 64 w 160"/>
              <a:gd name="T55" fmla="*/ 68 h 107"/>
              <a:gd name="T56" fmla="*/ 64 w 160"/>
              <a:gd name="T57" fmla="*/ 68 h 107"/>
              <a:gd name="T58" fmla="*/ 51 w 160"/>
              <a:gd name="T59" fmla="*/ 60 h 107"/>
              <a:gd name="T60" fmla="*/ 61 w 160"/>
              <a:gd name="T61" fmla="*/ 97 h 107"/>
              <a:gd name="T62" fmla="*/ 80 w 160"/>
              <a:gd name="T63" fmla="*/ 81 h 107"/>
              <a:gd name="T64" fmla="*/ 72 w 160"/>
              <a:gd name="T65" fmla="*/ 90 h 107"/>
              <a:gd name="T66" fmla="*/ 139 w 160"/>
              <a:gd name="T67" fmla="*/ 9 h 107"/>
              <a:gd name="T68" fmla="*/ 10 w 160"/>
              <a:gd name="T69" fmla="*/ 36 h 107"/>
              <a:gd name="T70" fmla="*/ 119 w 160"/>
              <a:gd name="T71" fmla="*/ 100 h 107"/>
              <a:gd name="T72" fmla="*/ 71 w 160"/>
              <a:gd name="T73" fmla="*/ 69 h 107"/>
              <a:gd name="T74" fmla="*/ 119 w 160"/>
              <a:gd name="T7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07">
                <a:moveTo>
                  <a:pt x="160" y="3"/>
                </a:moveTo>
                <a:cubicBezTo>
                  <a:pt x="160" y="3"/>
                  <a:pt x="160" y="3"/>
                  <a:pt x="160" y="3"/>
                </a:cubicBezTo>
                <a:cubicBezTo>
                  <a:pt x="160" y="3"/>
                  <a:pt x="160" y="3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8" y="0"/>
                  <a:pt x="158" y="0"/>
                </a:cubicBezTo>
                <a:cubicBezTo>
                  <a:pt x="158" y="0"/>
                  <a:pt x="158" y="0"/>
                  <a:pt x="158" y="0"/>
                </a:cubicBezTo>
                <a:cubicBezTo>
                  <a:pt x="158" y="0"/>
                  <a:pt x="157" y="0"/>
                  <a:pt x="157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2"/>
                  <a:pt x="0" y="33"/>
                  <a:pt x="0" y="34"/>
                </a:cubicBezTo>
                <a:cubicBezTo>
                  <a:pt x="0" y="35"/>
                  <a:pt x="0" y="36"/>
                  <a:pt x="1" y="37"/>
                </a:cubicBezTo>
                <a:cubicBezTo>
                  <a:pt x="46" y="60"/>
                  <a:pt x="46" y="60"/>
                  <a:pt x="46" y="60"/>
                </a:cubicBezTo>
                <a:cubicBezTo>
                  <a:pt x="53" y="103"/>
                  <a:pt x="53" y="103"/>
                  <a:pt x="53" y="103"/>
                </a:cubicBezTo>
                <a:cubicBezTo>
                  <a:pt x="53" y="103"/>
                  <a:pt x="54" y="104"/>
                  <a:pt x="53" y="10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4" y="104"/>
                  <a:pt x="54" y="104"/>
                  <a:pt x="54" y="104"/>
                </a:cubicBezTo>
                <a:cubicBezTo>
                  <a:pt x="54" y="105"/>
                  <a:pt x="54" y="105"/>
                  <a:pt x="54" y="105"/>
                </a:cubicBezTo>
                <a:cubicBezTo>
                  <a:pt x="54" y="105"/>
                  <a:pt x="54" y="105"/>
                  <a:pt x="54" y="105"/>
                </a:cubicBezTo>
                <a:cubicBezTo>
                  <a:pt x="54" y="105"/>
                  <a:pt x="54" y="105"/>
                  <a:pt x="54" y="105"/>
                </a:cubicBezTo>
                <a:cubicBezTo>
                  <a:pt x="54" y="105"/>
                  <a:pt x="54" y="105"/>
                  <a:pt x="54" y="10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4" y="106"/>
                  <a:pt x="54" y="106"/>
                  <a:pt x="55" y="106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7" y="107"/>
                  <a:pt x="58" y="106"/>
                  <a:pt x="58" y="106"/>
                </a:cubicBezTo>
                <a:cubicBezTo>
                  <a:pt x="88" y="86"/>
                  <a:pt x="88" y="86"/>
                  <a:pt x="88" y="86"/>
                </a:cubicBezTo>
                <a:cubicBezTo>
                  <a:pt x="119" y="106"/>
                  <a:pt x="119" y="106"/>
                  <a:pt x="119" y="106"/>
                </a:cubicBezTo>
                <a:cubicBezTo>
                  <a:pt x="119" y="106"/>
                  <a:pt x="120" y="107"/>
                  <a:pt x="120" y="107"/>
                </a:cubicBezTo>
                <a:cubicBezTo>
                  <a:pt x="120" y="107"/>
                  <a:pt x="121" y="106"/>
                  <a:pt x="121" y="106"/>
                </a:cubicBezTo>
                <a:cubicBezTo>
                  <a:pt x="122" y="106"/>
                  <a:pt x="122" y="106"/>
                  <a:pt x="123" y="105"/>
                </a:cubicBezTo>
                <a:cubicBezTo>
                  <a:pt x="160" y="4"/>
                  <a:pt x="160" y="4"/>
                  <a:pt x="160" y="4"/>
                </a:cubicBezTo>
                <a:cubicBezTo>
                  <a:pt x="160" y="3"/>
                  <a:pt x="160" y="3"/>
                  <a:pt x="160" y="3"/>
                </a:cubicBezTo>
                <a:cubicBezTo>
                  <a:pt x="160" y="3"/>
                  <a:pt x="160" y="3"/>
                  <a:pt x="160" y="3"/>
                </a:cubicBezTo>
                <a:cubicBezTo>
                  <a:pt x="160" y="3"/>
                  <a:pt x="160" y="3"/>
                  <a:pt x="160" y="3"/>
                </a:cubicBezTo>
                <a:close/>
                <a:moveTo>
                  <a:pt x="129" y="20"/>
                </a:moveTo>
                <a:cubicBezTo>
                  <a:pt x="65" y="67"/>
                  <a:pt x="65" y="67"/>
                  <a:pt x="65" y="67"/>
                </a:cubicBezTo>
                <a:cubicBezTo>
                  <a:pt x="65" y="67"/>
                  <a:pt x="65" y="67"/>
                  <a:pt x="65" y="67"/>
                </a:cubicBezTo>
                <a:cubicBezTo>
                  <a:pt x="65" y="67"/>
                  <a:pt x="65" y="67"/>
                  <a:pt x="65" y="67"/>
                </a:cubicBezTo>
                <a:cubicBezTo>
                  <a:pt x="65" y="68"/>
                  <a:pt x="65" y="68"/>
                  <a:pt x="65" y="68"/>
                </a:cubicBezTo>
                <a:cubicBezTo>
                  <a:pt x="65" y="68"/>
                  <a:pt x="65" y="68"/>
                  <a:pt x="65" y="6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68"/>
                  <a:pt x="64" y="68"/>
                  <a:pt x="64" y="68"/>
                </a:cubicBezTo>
                <a:cubicBezTo>
                  <a:pt x="57" y="92"/>
                  <a:pt x="57" y="92"/>
                  <a:pt x="57" y="92"/>
                </a:cubicBezTo>
                <a:cubicBezTo>
                  <a:pt x="51" y="60"/>
                  <a:pt x="51" y="60"/>
                  <a:pt x="51" y="60"/>
                </a:cubicBezTo>
                <a:lnTo>
                  <a:pt x="129" y="20"/>
                </a:lnTo>
                <a:close/>
                <a:moveTo>
                  <a:pt x="61" y="97"/>
                </a:moveTo>
                <a:cubicBezTo>
                  <a:pt x="68" y="73"/>
                  <a:pt x="68" y="73"/>
                  <a:pt x="68" y="73"/>
                </a:cubicBezTo>
                <a:cubicBezTo>
                  <a:pt x="80" y="81"/>
                  <a:pt x="80" y="81"/>
                  <a:pt x="80" y="81"/>
                </a:cubicBezTo>
                <a:cubicBezTo>
                  <a:pt x="83" y="83"/>
                  <a:pt x="83" y="83"/>
                  <a:pt x="83" y="83"/>
                </a:cubicBezTo>
                <a:cubicBezTo>
                  <a:pt x="72" y="90"/>
                  <a:pt x="72" y="90"/>
                  <a:pt x="72" y="90"/>
                </a:cubicBezTo>
                <a:lnTo>
                  <a:pt x="61" y="97"/>
                </a:lnTo>
                <a:close/>
                <a:moveTo>
                  <a:pt x="139" y="9"/>
                </a:moveTo>
                <a:cubicBezTo>
                  <a:pt x="48" y="56"/>
                  <a:pt x="48" y="56"/>
                  <a:pt x="48" y="56"/>
                </a:cubicBezTo>
                <a:cubicBezTo>
                  <a:pt x="10" y="36"/>
                  <a:pt x="10" y="36"/>
                  <a:pt x="10" y="36"/>
                </a:cubicBezTo>
                <a:lnTo>
                  <a:pt x="139" y="9"/>
                </a:lnTo>
                <a:close/>
                <a:moveTo>
                  <a:pt x="119" y="100"/>
                </a:moveTo>
                <a:cubicBezTo>
                  <a:pt x="78" y="73"/>
                  <a:pt x="78" y="73"/>
                  <a:pt x="78" y="73"/>
                </a:cubicBezTo>
                <a:cubicBezTo>
                  <a:pt x="71" y="69"/>
                  <a:pt x="71" y="69"/>
                  <a:pt x="71" y="69"/>
                </a:cubicBezTo>
                <a:cubicBezTo>
                  <a:pt x="152" y="10"/>
                  <a:pt x="152" y="10"/>
                  <a:pt x="152" y="10"/>
                </a:cubicBezTo>
                <a:lnTo>
                  <a:pt x="119" y="1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reeform 60"/>
          <p:cNvSpPr>
            <a:spLocks noEditPoints="1"/>
          </p:cNvSpPr>
          <p:nvPr/>
        </p:nvSpPr>
        <p:spPr bwMode="auto">
          <a:xfrm>
            <a:off x="5943797" y="3357210"/>
            <a:ext cx="661829" cy="612934"/>
          </a:xfrm>
          <a:custGeom>
            <a:avLst/>
            <a:gdLst>
              <a:gd name="T0" fmla="*/ 122 w 160"/>
              <a:gd name="T1" fmla="*/ 106 h 147"/>
              <a:gd name="T2" fmla="*/ 138 w 160"/>
              <a:gd name="T3" fmla="*/ 104 h 147"/>
              <a:gd name="T4" fmla="*/ 155 w 160"/>
              <a:gd name="T5" fmla="*/ 97 h 147"/>
              <a:gd name="T6" fmla="*/ 137 w 160"/>
              <a:gd name="T7" fmla="*/ 46 h 147"/>
              <a:gd name="T8" fmla="*/ 92 w 160"/>
              <a:gd name="T9" fmla="*/ 16 h 147"/>
              <a:gd name="T10" fmla="*/ 61 w 160"/>
              <a:gd name="T11" fmla="*/ 0 h 147"/>
              <a:gd name="T12" fmla="*/ 29 w 160"/>
              <a:gd name="T13" fmla="*/ 27 h 147"/>
              <a:gd name="T14" fmla="*/ 27 w 160"/>
              <a:gd name="T15" fmla="*/ 48 h 147"/>
              <a:gd name="T16" fmla="*/ 31 w 160"/>
              <a:gd name="T17" fmla="*/ 67 h 147"/>
              <a:gd name="T18" fmla="*/ 40 w 160"/>
              <a:gd name="T19" fmla="*/ 95 h 147"/>
              <a:gd name="T20" fmla="*/ 13 w 160"/>
              <a:gd name="T21" fmla="*/ 114 h 147"/>
              <a:gd name="T22" fmla="*/ 0 w 160"/>
              <a:gd name="T23" fmla="*/ 147 h 147"/>
              <a:gd name="T24" fmla="*/ 123 w 160"/>
              <a:gd name="T25" fmla="*/ 147 h 147"/>
              <a:gd name="T26" fmla="*/ 160 w 160"/>
              <a:gd name="T27" fmla="*/ 137 h 147"/>
              <a:gd name="T28" fmla="*/ 117 w 160"/>
              <a:gd name="T29" fmla="*/ 141 h 147"/>
              <a:gd name="T30" fmla="*/ 5 w 160"/>
              <a:gd name="T31" fmla="*/ 135 h 147"/>
              <a:gd name="T32" fmla="*/ 39 w 160"/>
              <a:gd name="T33" fmla="*/ 106 h 147"/>
              <a:gd name="T34" fmla="*/ 45 w 160"/>
              <a:gd name="T35" fmla="*/ 84 h 147"/>
              <a:gd name="T36" fmla="*/ 36 w 160"/>
              <a:gd name="T37" fmla="*/ 65 h 147"/>
              <a:gd name="T38" fmla="*/ 34 w 160"/>
              <a:gd name="T39" fmla="*/ 63 h 147"/>
              <a:gd name="T40" fmla="*/ 32 w 160"/>
              <a:gd name="T41" fmla="*/ 48 h 147"/>
              <a:gd name="T42" fmla="*/ 35 w 160"/>
              <a:gd name="T43" fmla="*/ 43 h 147"/>
              <a:gd name="T44" fmla="*/ 35 w 160"/>
              <a:gd name="T45" fmla="*/ 26 h 147"/>
              <a:gd name="T46" fmla="*/ 61 w 160"/>
              <a:gd name="T47" fmla="*/ 5 h 147"/>
              <a:gd name="T48" fmla="*/ 88 w 160"/>
              <a:gd name="T49" fmla="*/ 21 h 147"/>
              <a:gd name="T50" fmla="*/ 88 w 160"/>
              <a:gd name="T51" fmla="*/ 22 h 147"/>
              <a:gd name="T52" fmla="*/ 88 w 160"/>
              <a:gd name="T53" fmla="*/ 23 h 147"/>
              <a:gd name="T54" fmla="*/ 88 w 160"/>
              <a:gd name="T55" fmla="*/ 24 h 147"/>
              <a:gd name="T56" fmla="*/ 88 w 160"/>
              <a:gd name="T57" fmla="*/ 25 h 147"/>
              <a:gd name="T58" fmla="*/ 88 w 160"/>
              <a:gd name="T59" fmla="*/ 25 h 147"/>
              <a:gd name="T60" fmla="*/ 88 w 160"/>
              <a:gd name="T61" fmla="*/ 43 h 147"/>
              <a:gd name="T62" fmla="*/ 91 w 160"/>
              <a:gd name="T63" fmla="*/ 48 h 147"/>
              <a:gd name="T64" fmla="*/ 87 w 160"/>
              <a:gd name="T65" fmla="*/ 64 h 147"/>
              <a:gd name="T66" fmla="*/ 85 w 160"/>
              <a:gd name="T67" fmla="*/ 65 h 147"/>
              <a:gd name="T68" fmla="*/ 75 w 160"/>
              <a:gd name="T69" fmla="*/ 84 h 147"/>
              <a:gd name="T70" fmla="*/ 75 w 160"/>
              <a:gd name="T71" fmla="*/ 95 h 147"/>
              <a:gd name="T72" fmla="*/ 75 w 160"/>
              <a:gd name="T73" fmla="*/ 98 h 147"/>
              <a:gd name="T74" fmla="*/ 75 w 160"/>
              <a:gd name="T75" fmla="*/ 100 h 147"/>
              <a:gd name="T76" fmla="*/ 76 w 160"/>
              <a:gd name="T77" fmla="*/ 101 h 147"/>
              <a:gd name="T78" fmla="*/ 78 w 160"/>
              <a:gd name="T79" fmla="*/ 104 h 147"/>
              <a:gd name="T80" fmla="*/ 82 w 160"/>
              <a:gd name="T81" fmla="*/ 106 h 147"/>
              <a:gd name="T82" fmla="*/ 117 w 160"/>
              <a:gd name="T83" fmla="*/ 136 h 147"/>
              <a:gd name="T84" fmla="*/ 155 w 160"/>
              <a:gd name="T85" fmla="*/ 141 h 147"/>
              <a:gd name="T86" fmla="*/ 123 w 160"/>
              <a:gd name="T87" fmla="*/ 136 h 147"/>
              <a:gd name="T88" fmla="*/ 91 w 160"/>
              <a:gd name="T89" fmla="*/ 105 h 147"/>
              <a:gd name="T90" fmla="*/ 87 w 160"/>
              <a:gd name="T91" fmla="*/ 99 h 147"/>
              <a:gd name="T92" fmla="*/ 81 w 160"/>
              <a:gd name="T93" fmla="*/ 98 h 147"/>
              <a:gd name="T94" fmla="*/ 80 w 160"/>
              <a:gd name="T95" fmla="*/ 95 h 147"/>
              <a:gd name="T96" fmla="*/ 82 w 160"/>
              <a:gd name="T97" fmla="*/ 84 h 147"/>
              <a:gd name="T98" fmla="*/ 96 w 160"/>
              <a:gd name="T99" fmla="*/ 59 h 147"/>
              <a:gd name="T100" fmla="*/ 93 w 160"/>
              <a:gd name="T101" fmla="*/ 41 h 147"/>
              <a:gd name="T102" fmla="*/ 93 w 160"/>
              <a:gd name="T103" fmla="*/ 21 h 147"/>
              <a:gd name="T104" fmla="*/ 132 w 160"/>
              <a:gd name="T105" fmla="*/ 46 h 147"/>
              <a:gd name="T106" fmla="*/ 150 w 160"/>
              <a:gd name="T107" fmla="*/ 96 h 147"/>
              <a:gd name="T108" fmla="*/ 138 w 160"/>
              <a:gd name="T109" fmla="*/ 99 h 147"/>
              <a:gd name="T110" fmla="*/ 115 w 160"/>
              <a:gd name="T111" fmla="*/ 101 h 147"/>
              <a:gd name="T112" fmla="*/ 120 w 160"/>
              <a:gd name="T113" fmla="*/ 111 h 147"/>
              <a:gd name="T114" fmla="*/ 155 w 160"/>
              <a:gd name="T115" fmla="*/ 13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0" h="147">
                <a:moveTo>
                  <a:pt x="148" y="117"/>
                </a:moveTo>
                <a:cubicBezTo>
                  <a:pt x="122" y="106"/>
                  <a:pt x="122" y="106"/>
                  <a:pt x="122" y="106"/>
                </a:cubicBezTo>
                <a:cubicBezTo>
                  <a:pt x="121" y="106"/>
                  <a:pt x="121" y="105"/>
                  <a:pt x="120" y="104"/>
                </a:cubicBezTo>
                <a:cubicBezTo>
                  <a:pt x="138" y="104"/>
                  <a:pt x="138" y="104"/>
                  <a:pt x="138" y="104"/>
                </a:cubicBezTo>
                <a:cubicBezTo>
                  <a:pt x="138" y="104"/>
                  <a:pt x="145" y="105"/>
                  <a:pt x="151" y="102"/>
                </a:cubicBezTo>
                <a:cubicBezTo>
                  <a:pt x="153" y="101"/>
                  <a:pt x="155" y="100"/>
                  <a:pt x="155" y="97"/>
                </a:cubicBezTo>
                <a:cubicBezTo>
                  <a:pt x="156" y="95"/>
                  <a:pt x="155" y="92"/>
                  <a:pt x="154" y="91"/>
                </a:cubicBezTo>
                <a:cubicBezTo>
                  <a:pt x="149" y="83"/>
                  <a:pt x="137" y="65"/>
                  <a:pt x="137" y="46"/>
                </a:cubicBezTo>
                <a:cubicBezTo>
                  <a:pt x="137" y="46"/>
                  <a:pt x="136" y="14"/>
                  <a:pt x="105" y="14"/>
                </a:cubicBezTo>
                <a:cubicBezTo>
                  <a:pt x="100" y="14"/>
                  <a:pt x="96" y="15"/>
                  <a:pt x="92" y="16"/>
                </a:cubicBezTo>
                <a:cubicBezTo>
                  <a:pt x="91" y="14"/>
                  <a:pt x="90" y="12"/>
                  <a:pt x="88" y="9"/>
                </a:cubicBezTo>
                <a:cubicBezTo>
                  <a:pt x="82" y="3"/>
                  <a:pt x="73" y="0"/>
                  <a:pt x="61" y="0"/>
                </a:cubicBezTo>
                <a:cubicBezTo>
                  <a:pt x="49" y="0"/>
                  <a:pt x="40" y="3"/>
                  <a:pt x="35" y="9"/>
                </a:cubicBezTo>
                <a:cubicBezTo>
                  <a:pt x="29" y="17"/>
                  <a:pt x="29" y="25"/>
                  <a:pt x="29" y="27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43"/>
                  <a:pt x="27" y="45"/>
                  <a:pt x="27" y="48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2"/>
                  <a:pt x="28" y="65"/>
                  <a:pt x="31" y="67"/>
                </a:cubicBezTo>
                <a:cubicBezTo>
                  <a:pt x="33" y="77"/>
                  <a:pt x="38" y="84"/>
                  <a:pt x="40" y="86"/>
                </a:cubicBezTo>
                <a:cubicBezTo>
                  <a:pt x="40" y="95"/>
                  <a:pt x="40" y="95"/>
                  <a:pt x="40" y="95"/>
                </a:cubicBezTo>
                <a:cubicBezTo>
                  <a:pt x="40" y="98"/>
                  <a:pt x="39" y="100"/>
                  <a:pt x="36" y="101"/>
                </a:cubicBezTo>
                <a:cubicBezTo>
                  <a:pt x="13" y="114"/>
                  <a:pt x="13" y="114"/>
                  <a:pt x="13" y="114"/>
                </a:cubicBezTo>
                <a:cubicBezTo>
                  <a:pt x="5" y="118"/>
                  <a:pt x="0" y="127"/>
                  <a:pt x="0" y="135"/>
                </a:cubicBezTo>
                <a:cubicBezTo>
                  <a:pt x="0" y="147"/>
                  <a:pt x="0" y="147"/>
                  <a:pt x="0" y="147"/>
                </a:cubicBezTo>
                <a:cubicBezTo>
                  <a:pt x="117" y="147"/>
                  <a:pt x="117" y="147"/>
                  <a:pt x="117" y="147"/>
                </a:cubicBezTo>
                <a:cubicBezTo>
                  <a:pt x="123" y="147"/>
                  <a:pt x="123" y="147"/>
                  <a:pt x="123" y="147"/>
                </a:cubicBezTo>
                <a:cubicBezTo>
                  <a:pt x="160" y="147"/>
                  <a:pt x="160" y="147"/>
                  <a:pt x="160" y="147"/>
                </a:cubicBezTo>
                <a:cubicBezTo>
                  <a:pt x="160" y="137"/>
                  <a:pt x="160" y="137"/>
                  <a:pt x="160" y="137"/>
                </a:cubicBezTo>
                <a:cubicBezTo>
                  <a:pt x="160" y="129"/>
                  <a:pt x="155" y="121"/>
                  <a:pt x="148" y="117"/>
                </a:cubicBezTo>
                <a:close/>
                <a:moveTo>
                  <a:pt x="117" y="141"/>
                </a:moveTo>
                <a:cubicBezTo>
                  <a:pt x="5" y="141"/>
                  <a:pt x="5" y="141"/>
                  <a:pt x="5" y="141"/>
                </a:cubicBezTo>
                <a:cubicBezTo>
                  <a:pt x="5" y="135"/>
                  <a:pt x="5" y="135"/>
                  <a:pt x="5" y="135"/>
                </a:cubicBezTo>
                <a:cubicBezTo>
                  <a:pt x="5" y="129"/>
                  <a:pt x="9" y="122"/>
                  <a:pt x="15" y="119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43" y="104"/>
                  <a:pt x="45" y="100"/>
                  <a:pt x="45" y="95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38" y="76"/>
                  <a:pt x="36" y="65"/>
                </a:cubicBezTo>
                <a:cubicBezTo>
                  <a:pt x="35" y="64"/>
                  <a:pt x="35" y="64"/>
                  <a:pt x="35" y="64"/>
                </a:cubicBezTo>
                <a:cubicBezTo>
                  <a:pt x="34" y="63"/>
                  <a:pt x="34" y="63"/>
                  <a:pt x="34" y="63"/>
                </a:cubicBezTo>
                <a:cubicBezTo>
                  <a:pt x="33" y="62"/>
                  <a:pt x="32" y="60"/>
                  <a:pt x="32" y="59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7"/>
                  <a:pt x="33" y="45"/>
                  <a:pt x="34" y="44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4" y="19"/>
                  <a:pt x="39" y="13"/>
                </a:cubicBezTo>
                <a:cubicBezTo>
                  <a:pt x="43" y="8"/>
                  <a:pt x="51" y="5"/>
                  <a:pt x="61" y="5"/>
                </a:cubicBezTo>
                <a:cubicBezTo>
                  <a:pt x="72" y="5"/>
                  <a:pt x="79" y="8"/>
                  <a:pt x="84" y="13"/>
                </a:cubicBezTo>
                <a:cubicBezTo>
                  <a:pt x="86" y="15"/>
                  <a:pt x="87" y="18"/>
                  <a:pt x="88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1"/>
                  <a:pt x="88" y="21"/>
                  <a:pt x="88" y="22"/>
                </a:cubicBezTo>
                <a:cubicBezTo>
                  <a:pt x="88" y="22"/>
                  <a:pt x="88" y="22"/>
                  <a:pt x="88" y="22"/>
                </a:cubicBezTo>
                <a:cubicBezTo>
                  <a:pt x="88" y="22"/>
                  <a:pt x="88" y="23"/>
                  <a:pt x="88" y="23"/>
                </a:cubicBezTo>
                <a:cubicBezTo>
                  <a:pt x="88" y="23"/>
                  <a:pt x="88" y="23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5"/>
                  <a:pt x="88" y="25"/>
                  <a:pt x="88" y="25"/>
                </a:cubicBezTo>
                <a:cubicBezTo>
                  <a:pt x="88" y="26"/>
                  <a:pt x="88" y="26"/>
                  <a:pt x="88" y="26"/>
                </a:cubicBezTo>
                <a:cubicBezTo>
                  <a:pt x="88" y="43"/>
                  <a:pt x="88" y="43"/>
                  <a:pt x="88" y="43"/>
                </a:cubicBezTo>
                <a:cubicBezTo>
                  <a:pt x="89" y="44"/>
                  <a:pt x="89" y="44"/>
                  <a:pt x="89" y="44"/>
                </a:cubicBezTo>
                <a:cubicBezTo>
                  <a:pt x="90" y="45"/>
                  <a:pt x="91" y="47"/>
                  <a:pt x="91" y="48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61"/>
                  <a:pt x="89" y="63"/>
                  <a:pt x="87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5" y="65"/>
                  <a:pt x="85" y="65"/>
                  <a:pt x="85" y="65"/>
                </a:cubicBezTo>
                <a:cubicBezTo>
                  <a:pt x="83" y="71"/>
                  <a:pt x="81" y="76"/>
                  <a:pt x="78" y="81"/>
                </a:cubicBezTo>
                <a:cubicBezTo>
                  <a:pt x="77" y="82"/>
                  <a:pt x="76" y="83"/>
                  <a:pt x="75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5" y="95"/>
                  <a:pt x="75" y="95"/>
                  <a:pt x="75" y="95"/>
                </a:cubicBezTo>
                <a:cubicBezTo>
                  <a:pt x="75" y="96"/>
                  <a:pt x="75" y="97"/>
                  <a:pt x="75" y="97"/>
                </a:cubicBezTo>
                <a:cubicBezTo>
                  <a:pt x="75" y="97"/>
                  <a:pt x="75" y="98"/>
                  <a:pt x="75" y="98"/>
                </a:cubicBezTo>
                <a:cubicBezTo>
                  <a:pt x="75" y="98"/>
                  <a:pt x="75" y="99"/>
                  <a:pt x="75" y="99"/>
                </a:cubicBezTo>
                <a:cubicBezTo>
                  <a:pt x="75" y="99"/>
                  <a:pt x="75" y="100"/>
                  <a:pt x="75" y="100"/>
                </a:cubicBezTo>
                <a:cubicBezTo>
                  <a:pt x="76" y="100"/>
                  <a:pt x="76" y="101"/>
                  <a:pt x="76" y="101"/>
                </a:cubicBezTo>
                <a:cubicBezTo>
                  <a:pt x="76" y="101"/>
                  <a:pt x="76" y="101"/>
                  <a:pt x="76" y="101"/>
                </a:cubicBezTo>
                <a:cubicBezTo>
                  <a:pt x="77" y="102"/>
                  <a:pt x="77" y="103"/>
                  <a:pt x="78" y="103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9" y="105"/>
                  <a:pt x="80" y="106"/>
                  <a:pt x="82" y="106"/>
                </a:cubicBezTo>
                <a:cubicBezTo>
                  <a:pt x="107" y="119"/>
                  <a:pt x="107" y="119"/>
                  <a:pt x="107" y="119"/>
                </a:cubicBezTo>
                <a:cubicBezTo>
                  <a:pt x="113" y="122"/>
                  <a:pt x="117" y="129"/>
                  <a:pt x="117" y="136"/>
                </a:cubicBezTo>
                <a:lnTo>
                  <a:pt x="117" y="141"/>
                </a:lnTo>
                <a:close/>
                <a:moveTo>
                  <a:pt x="155" y="141"/>
                </a:moveTo>
                <a:cubicBezTo>
                  <a:pt x="123" y="141"/>
                  <a:pt x="123" y="141"/>
                  <a:pt x="123" y="141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23" y="127"/>
                  <a:pt x="118" y="118"/>
                  <a:pt x="109" y="114"/>
                </a:cubicBezTo>
                <a:cubicBezTo>
                  <a:pt x="91" y="105"/>
                  <a:pt x="91" y="105"/>
                  <a:pt x="91" y="105"/>
                </a:cubicBezTo>
                <a:cubicBezTo>
                  <a:pt x="92" y="104"/>
                  <a:pt x="92" y="103"/>
                  <a:pt x="91" y="102"/>
                </a:cubicBezTo>
                <a:cubicBezTo>
                  <a:pt x="91" y="100"/>
                  <a:pt x="89" y="99"/>
                  <a:pt x="87" y="99"/>
                </a:cubicBezTo>
                <a:cubicBezTo>
                  <a:pt x="81" y="99"/>
                  <a:pt x="81" y="99"/>
                  <a:pt x="81" y="99"/>
                </a:cubicBezTo>
                <a:cubicBezTo>
                  <a:pt x="81" y="99"/>
                  <a:pt x="81" y="98"/>
                  <a:pt x="81" y="98"/>
                </a:cubicBezTo>
                <a:cubicBezTo>
                  <a:pt x="81" y="98"/>
                  <a:pt x="80" y="97"/>
                  <a:pt x="80" y="97"/>
                </a:cubicBezTo>
                <a:cubicBezTo>
                  <a:pt x="80" y="97"/>
                  <a:pt x="80" y="96"/>
                  <a:pt x="80" y="95"/>
                </a:cubicBezTo>
                <a:cubicBezTo>
                  <a:pt x="80" y="86"/>
                  <a:pt x="80" y="86"/>
                  <a:pt x="80" y="86"/>
                </a:cubicBezTo>
                <a:cubicBezTo>
                  <a:pt x="81" y="86"/>
                  <a:pt x="81" y="85"/>
                  <a:pt x="82" y="84"/>
                </a:cubicBezTo>
                <a:cubicBezTo>
                  <a:pt x="85" y="79"/>
                  <a:pt x="88" y="74"/>
                  <a:pt x="90" y="68"/>
                </a:cubicBezTo>
                <a:cubicBezTo>
                  <a:pt x="94" y="67"/>
                  <a:pt x="96" y="63"/>
                  <a:pt x="96" y="59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45"/>
                  <a:pt x="95" y="43"/>
                  <a:pt x="93" y="41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6"/>
                  <a:pt x="94" y="24"/>
                  <a:pt x="93" y="21"/>
                </a:cubicBezTo>
                <a:cubicBezTo>
                  <a:pt x="97" y="20"/>
                  <a:pt x="100" y="19"/>
                  <a:pt x="105" y="19"/>
                </a:cubicBezTo>
                <a:cubicBezTo>
                  <a:pt x="131" y="19"/>
                  <a:pt x="132" y="45"/>
                  <a:pt x="132" y="46"/>
                </a:cubicBezTo>
                <a:cubicBezTo>
                  <a:pt x="132" y="67"/>
                  <a:pt x="144" y="86"/>
                  <a:pt x="150" y="94"/>
                </a:cubicBezTo>
                <a:cubicBezTo>
                  <a:pt x="150" y="94"/>
                  <a:pt x="150" y="95"/>
                  <a:pt x="150" y="96"/>
                </a:cubicBezTo>
                <a:cubicBezTo>
                  <a:pt x="150" y="96"/>
                  <a:pt x="150" y="97"/>
                  <a:pt x="149" y="97"/>
                </a:cubicBezTo>
                <a:cubicBezTo>
                  <a:pt x="144" y="99"/>
                  <a:pt x="138" y="99"/>
                  <a:pt x="138" y="99"/>
                </a:cubicBezTo>
                <a:cubicBezTo>
                  <a:pt x="119" y="99"/>
                  <a:pt x="119" y="99"/>
                  <a:pt x="119" y="99"/>
                </a:cubicBezTo>
                <a:cubicBezTo>
                  <a:pt x="118" y="99"/>
                  <a:pt x="116" y="100"/>
                  <a:pt x="115" y="101"/>
                </a:cubicBezTo>
                <a:cubicBezTo>
                  <a:pt x="114" y="103"/>
                  <a:pt x="114" y="104"/>
                  <a:pt x="115" y="106"/>
                </a:cubicBezTo>
                <a:cubicBezTo>
                  <a:pt x="116" y="108"/>
                  <a:pt x="117" y="110"/>
                  <a:pt x="120" y="111"/>
                </a:cubicBezTo>
                <a:cubicBezTo>
                  <a:pt x="146" y="122"/>
                  <a:pt x="146" y="122"/>
                  <a:pt x="146" y="122"/>
                </a:cubicBezTo>
                <a:cubicBezTo>
                  <a:pt x="151" y="125"/>
                  <a:pt x="155" y="131"/>
                  <a:pt x="155" y="137"/>
                </a:cubicBezTo>
                <a:lnTo>
                  <a:pt x="155" y="1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8265977" y="4713063"/>
            <a:ext cx="1824254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455152" y="4361882"/>
            <a:ext cx="1445909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WRITE HERE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9842" y="4609126"/>
            <a:ext cx="2489738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51759" y="4257945"/>
            <a:ext cx="1445909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/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WRITE HERE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87065" y="1196987"/>
            <a:ext cx="4230989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5534300" y="1302941"/>
            <a:ext cx="606954" cy="185211"/>
            <a:chOff x="1992314" y="3802370"/>
            <a:chExt cx="606954" cy="185211"/>
          </a:xfrm>
        </p:grpSpPr>
        <p:sp>
          <p:nvSpPr>
            <p:cNvPr id="26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AMOUNT</a:t>
            </a:r>
            <a:br>
              <a:rPr lang="en-US" dirty="0"/>
            </a:br>
            <a:r>
              <a:rPr lang="en-US" dirty="0"/>
              <a:t>OF CHART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VALUES</a:t>
            </a:r>
            <a:endParaRPr lang="en-US" dirty="0"/>
          </a:p>
        </p:txBody>
      </p:sp>
      <p:sp>
        <p:nvSpPr>
          <p:cNvPr id="29" name="PA_库_椭圆 28"/>
          <p:cNvSpPr/>
          <p:nvPr>
            <p:custDataLst>
              <p:tags r:id="rId1"/>
            </p:custDataLst>
          </p:nvPr>
        </p:nvSpPr>
        <p:spPr>
          <a:xfrm>
            <a:off x="5885595" y="1349635"/>
            <a:ext cx="2985571" cy="2985571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673100" sx="102000" sy="102000" algn="ctr" rotWithShape="0">
              <a:schemeClr val="accent1"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900B</a:t>
            </a:r>
            <a:endParaRPr lang="en-US" sz="4800" dirty="0">
              <a:solidFill>
                <a:schemeClr val="tx1"/>
              </a:solidFill>
              <a:latin typeface="Cinzel" charset="0"/>
              <a:ea typeface="Cinzel" charset="0"/>
              <a:cs typeface="Cinzel" charset="0"/>
            </a:endParaRPr>
          </a:p>
          <a:p>
            <a:pPr algn="ctr"/>
            <a:r>
              <a:rPr lang="en-US" sz="1200" b="1" spc="300" dirty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rPr>
              <a:t>SAMPLE</a:t>
            </a:r>
            <a:endParaRPr lang="en-US" sz="1200" b="1" spc="300" dirty="0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30" name="PA_库_椭圆 29"/>
          <p:cNvSpPr/>
          <p:nvPr>
            <p:custDataLst>
              <p:tags r:id="rId2"/>
            </p:custDataLst>
          </p:nvPr>
        </p:nvSpPr>
        <p:spPr>
          <a:xfrm>
            <a:off x="8738267" y="2695076"/>
            <a:ext cx="2490582" cy="2490582"/>
          </a:xfrm>
          <a:prstGeom prst="ellipse">
            <a:avLst/>
          </a:prstGeom>
          <a:noFill/>
          <a:ln w="9525">
            <a:solidFill>
              <a:schemeClr val="tx1"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48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5600</a:t>
            </a:r>
            <a:endParaRPr lang="en-US" sz="4800" dirty="0">
              <a:solidFill>
                <a:schemeClr val="tx1"/>
              </a:solidFill>
              <a:latin typeface="Cinzel" charset="0"/>
              <a:ea typeface="Cinzel" charset="0"/>
              <a:cs typeface="Cinzel" charset="0"/>
            </a:endParaRPr>
          </a:p>
          <a:p>
            <a:pPr algn="ctr"/>
            <a:r>
              <a:rPr lang="en-US" sz="1200" b="1" spc="300" dirty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rPr>
              <a:t>SAMPLE</a:t>
            </a:r>
            <a:endParaRPr lang="en-US" sz="1200" b="1" spc="300" dirty="0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31" name="PA_库_椭圆 30"/>
          <p:cNvSpPr/>
          <p:nvPr>
            <p:custDataLst>
              <p:tags r:id="rId3"/>
            </p:custDataLst>
          </p:nvPr>
        </p:nvSpPr>
        <p:spPr>
          <a:xfrm>
            <a:off x="6097629" y="4371861"/>
            <a:ext cx="1260634" cy="1260634"/>
          </a:xfrm>
          <a:prstGeom prst="ellipse">
            <a:avLst/>
          </a:prstGeom>
          <a:noFill/>
          <a:ln w="9525">
            <a:solidFill>
              <a:schemeClr val="tx1"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320</a:t>
            </a:r>
            <a:endParaRPr lang="en-US" sz="3600" dirty="0">
              <a:solidFill>
                <a:schemeClr val="tx1"/>
              </a:solidFill>
              <a:latin typeface="Cinzel" charset="0"/>
              <a:ea typeface="Cinzel" charset="0"/>
              <a:cs typeface="Cinzel" charset="0"/>
            </a:endParaRPr>
          </a:p>
          <a:p>
            <a:pPr algn="ctr"/>
            <a:r>
              <a:rPr lang="en-US" sz="1200" b="1" spc="300" dirty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rPr>
              <a:t>SAMPLE</a:t>
            </a:r>
            <a:endParaRPr lang="en-US" sz="1200" b="1" spc="300" dirty="0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32" name="PA_库_椭圆 31"/>
          <p:cNvSpPr/>
          <p:nvPr>
            <p:custDataLst>
              <p:tags r:id="rId4"/>
            </p:custDataLst>
          </p:nvPr>
        </p:nvSpPr>
        <p:spPr>
          <a:xfrm>
            <a:off x="7501360" y="4263812"/>
            <a:ext cx="1431843" cy="1431843"/>
          </a:xfrm>
          <a:prstGeom prst="ellipse">
            <a:avLst/>
          </a:prstGeom>
          <a:solidFill>
            <a:srgbClr val="FDDD49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300</a:t>
            </a:r>
            <a:endParaRPr lang="en-US" sz="3600" dirty="0">
              <a:solidFill>
                <a:schemeClr val="tx1"/>
              </a:solidFill>
              <a:latin typeface="Cinzel" charset="0"/>
              <a:ea typeface="Cinzel" charset="0"/>
              <a:cs typeface="Cinzel" charset="0"/>
            </a:endParaRPr>
          </a:p>
          <a:p>
            <a:pPr algn="ctr"/>
            <a:r>
              <a:rPr lang="en-US" sz="1200" b="1" spc="300" dirty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rPr>
              <a:t>SAMPLE</a:t>
            </a:r>
            <a:endParaRPr lang="en-US" sz="1200" b="1" spc="300" dirty="0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33" name="PA_库_椭圆 32"/>
          <p:cNvSpPr/>
          <p:nvPr>
            <p:custDataLst>
              <p:tags r:id="rId5"/>
            </p:custDataLst>
          </p:nvPr>
        </p:nvSpPr>
        <p:spPr>
          <a:xfrm>
            <a:off x="8994893" y="1639563"/>
            <a:ext cx="1018243" cy="1018243"/>
          </a:xfrm>
          <a:prstGeom prst="ellipse">
            <a:avLst/>
          </a:prstGeom>
          <a:solidFill>
            <a:srgbClr val="E4979F"/>
          </a:solidFill>
          <a:ln w="9525">
            <a:solidFill>
              <a:schemeClr val="tx1"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70000"/>
              </a:lnSpc>
            </a:pPr>
            <a:r>
              <a:rPr lang="en-US" sz="32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14</a:t>
            </a:r>
            <a:endParaRPr lang="en-US" sz="3200" dirty="0">
              <a:solidFill>
                <a:schemeClr val="tx1"/>
              </a:solidFill>
              <a:latin typeface="Cinzel" charset="0"/>
              <a:ea typeface="Cinzel" charset="0"/>
              <a:cs typeface="Cinzel" charset="0"/>
            </a:endParaRPr>
          </a:p>
          <a:p>
            <a:pPr algn="ctr"/>
            <a:r>
              <a:rPr lang="en-US" sz="1000" b="1" spc="300" dirty="0">
                <a:solidFill>
                  <a:schemeClr val="tx1"/>
                </a:solidFill>
                <a:latin typeface="Open Sans Semibold" charset="0"/>
                <a:ea typeface="Open Sans Semibold" charset="0"/>
                <a:cs typeface="Open Sans Semibold" charset="0"/>
              </a:rPr>
              <a:t>SAMPLE</a:t>
            </a:r>
            <a:endParaRPr lang="en-US" sz="1000" b="1" spc="300" dirty="0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992313" y="3317029"/>
            <a:ext cx="2554287" cy="229293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 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3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Apparently we had reached a great height in the atmosphere, for the sky was a dead black, and the stars had ceased to twinkle. By the same illusion which lifts the horizon of the sea to the level.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1992314" y="2417038"/>
            <a:ext cx="606954" cy="185211"/>
            <a:chOff x="1992314" y="3802370"/>
            <a:chExt cx="606954" cy="185211"/>
          </a:xfrm>
        </p:grpSpPr>
        <p:sp>
          <p:nvSpPr>
            <p:cNvPr id="36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6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6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6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6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</a:t>
            </a:r>
            <a:br>
              <a:rPr lang="en-US" dirty="0"/>
            </a:br>
            <a:r>
              <a:rPr lang="en-US" dirty="0"/>
              <a:t>SERVICE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SERVICE</a:t>
            </a:r>
            <a:endParaRPr lang="en-US" dirty="0"/>
          </a:p>
        </p:txBody>
      </p:sp>
      <p:sp>
        <p:nvSpPr>
          <p:cNvPr id="4" name="PA_库_文本框 3"/>
          <p:cNvSpPr txBox="1"/>
          <p:nvPr>
            <p:custDataLst>
              <p:tags r:id="rId1"/>
            </p:custDataLst>
          </p:nvPr>
        </p:nvSpPr>
        <p:spPr>
          <a:xfrm>
            <a:off x="5775402" y="1617983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" name="PA_库_文本框 4"/>
          <p:cNvSpPr txBox="1"/>
          <p:nvPr>
            <p:custDataLst>
              <p:tags r:id="rId2"/>
            </p:custDataLst>
          </p:nvPr>
        </p:nvSpPr>
        <p:spPr>
          <a:xfrm>
            <a:off x="5775402" y="2039742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6" name="PA_库_文本框 5"/>
          <p:cNvSpPr txBox="1"/>
          <p:nvPr>
            <p:custDataLst>
              <p:tags r:id="rId3"/>
            </p:custDataLst>
          </p:nvPr>
        </p:nvSpPr>
        <p:spPr>
          <a:xfrm>
            <a:off x="5775402" y="3114122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" name="PA_库_文本框 6"/>
          <p:cNvSpPr txBox="1"/>
          <p:nvPr>
            <p:custDataLst>
              <p:tags r:id="rId4"/>
            </p:custDataLst>
          </p:nvPr>
        </p:nvSpPr>
        <p:spPr>
          <a:xfrm>
            <a:off x="5775402" y="3535881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8" name="PA_库_文本框 7"/>
          <p:cNvSpPr txBox="1"/>
          <p:nvPr>
            <p:custDataLst>
              <p:tags r:id="rId5"/>
            </p:custDataLst>
          </p:nvPr>
        </p:nvSpPr>
        <p:spPr>
          <a:xfrm>
            <a:off x="5775402" y="4610262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PA_库_文本框 8"/>
          <p:cNvSpPr txBox="1"/>
          <p:nvPr>
            <p:custDataLst>
              <p:tags r:id="rId6"/>
            </p:custDataLst>
          </p:nvPr>
        </p:nvSpPr>
        <p:spPr>
          <a:xfrm>
            <a:off x="5775402" y="5032021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" name="PA_库_文本框 9"/>
          <p:cNvSpPr txBox="1"/>
          <p:nvPr>
            <p:custDataLst>
              <p:tags r:id="rId7"/>
            </p:custDataLst>
          </p:nvPr>
        </p:nvSpPr>
        <p:spPr>
          <a:xfrm>
            <a:off x="9090047" y="1617983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PA_库_文本框 10"/>
          <p:cNvSpPr txBox="1"/>
          <p:nvPr>
            <p:custDataLst>
              <p:tags r:id="rId8"/>
            </p:custDataLst>
          </p:nvPr>
        </p:nvSpPr>
        <p:spPr>
          <a:xfrm>
            <a:off x="9090047" y="2039742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PA_库_文本框 11"/>
          <p:cNvSpPr txBox="1"/>
          <p:nvPr>
            <p:custDataLst>
              <p:tags r:id="rId9"/>
            </p:custDataLst>
          </p:nvPr>
        </p:nvSpPr>
        <p:spPr>
          <a:xfrm>
            <a:off x="9090047" y="3114122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PA_库_文本框 12"/>
          <p:cNvSpPr txBox="1"/>
          <p:nvPr>
            <p:custDataLst>
              <p:tags r:id="rId10"/>
            </p:custDataLst>
          </p:nvPr>
        </p:nvSpPr>
        <p:spPr>
          <a:xfrm>
            <a:off x="9090047" y="3535881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4" name="PA_库_文本框 13"/>
          <p:cNvSpPr txBox="1"/>
          <p:nvPr>
            <p:custDataLst>
              <p:tags r:id="rId11"/>
            </p:custDataLst>
          </p:nvPr>
        </p:nvSpPr>
        <p:spPr>
          <a:xfrm>
            <a:off x="9090047" y="4610262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PA_库_文本框 14"/>
          <p:cNvSpPr txBox="1"/>
          <p:nvPr>
            <p:custDataLst>
              <p:tags r:id="rId12"/>
            </p:custDataLst>
          </p:nvPr>
        </p:nvSpPr>
        <p:spPr>
          <a:xfrm>
            <a:off x="9090047" y="5032021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6" name="PA_库_形状 3598"/>
          <p:cNvSpPr/>
          <p:nvPr>
            <p:custDataLst>
              <p:tags r:id="rId13"/>
            </p:custDataLst>
          </p:nvPr>
        </p:nvSpPr>
        <p:spPr>
          <a:xfrm>
            <a:off x="5054795" y="1725975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/>
        </p:txBody>
      </p:sp>
      <p:sp>
        <p:nvSpPr>
          <p:cNvPr id="17" name="PA_库_形状 3599"/>
          <p:cNvSpPr/>
          <p:nvPr>
            <p:custDataLst>
              <p:tags r:id="rId14"/>
            </p:custDataLst>
          </p:nvPr>
        </p:nvSpPr>
        <p:spPr>
          <a:xfrm>
            <a:off x="5054795" y="3216705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PA_库_形状 3624"/>
          <p:cNvSpPr/>
          <p:nvPr>
            <p:custDataLst>
              <p:tags r:id="rId15"/>
            </p:custDataLst>
          </p:nvPr>
        </p:nvSpPr>
        <p:spPr>
          <a:xfrm>
            <a:off x="8370897" y="1725975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5" y="6010"/>
                </a:moveTo>
                <a:lnTo>
                  <a:pt x="18630" y="7136"/>
                </a:lnTo>
                <a:lnTo>
                  <a:pt x="14465" y="2970"/>
                </a:lnTo>
                <a:lnTo>
                  <a:pt x="15590" y="1845"/>
                </a:lnTo>
                <a:cubicBezTo>
                  <a:pt x="15590" y="1845"/>
                  <a:pt x="16391" y="982"/>
                  <a:pt x="17673" y="982"/>
                </a:cubicBezTo>
                <a:cubicBezTo>
                  <a:pt x="19300" y="982"/>
                  <a:pt x="20618" y="2300"/>
                  <a:pt x="20618" y="3927"/>
                </a:cubicBezTo>
                <a:cubicBezTo>
                  <a:pt x="20618" y="4741"/>
                  <a:pt x="20288" y="5477"/>
                  <a:pt x="19755" y="6010"/>
                </a:cubicBezTo>
                <a:moveTo>
                  <a:pt x="7364" y="18402"/>
                </a:moveTo>
                <a:lnTo>
                  <a:pt x="7364" y="14727"/>
                </a:lnTo>
                <a:cubicBezTo>
                  <a:pt x="7364" y="14456"/>
                  <a:pt x="7144" y="14236"/>
                  <a:pt x="6873" y="14236"/>
                </a:cubicBezTo>
                <a:lnTo>
                  <a:pt x="3198" y="14236"/>
                </a:lnTo>
                <a:lnTo>
                  <a:pt x="13770" y="3665"/>
                </a:lnTo>
                <a:lnTo>
                  <a:pt x="17935" y="7830"/>
                </a:lnTo>
                <a:cubicBezTo>
                  <a:pt x="17935" y="7830"/>
                  <a:pt x="7364" y="18402"/>
                  <a:pt x="7364" y="18402"/>
                </a:cubicBezTo>
                <a:close/>
                <a:moveTo>
                  <a:pt x="6382" y="19042"/>
                </a:moveTo>
                <a:lnTo>
                  <a:pt x="2945" y="19845"/>
                </a:lnTo>
                <a:lnTo>
                  <a:pt x="2945" y="18655"/>
                </a:lnTo>
                <a:lnTo>
                  <a:pt x="1755" y="18655"/>
                </a:lnTo>
                <a:lnTo>
                  <a:pt x="2558" y="15218"/>
                </a:lnTo>
                <a:lnTo>
                  <a:pt x="6382" y="15218"/>
                </a:lnTo>
                <a:cubicBezTo>
                  <a:pt x="6382" y="15218"/>
                  <a:pt x="6382" y="19042"/>
                  <a:pt x="6382" y="19042"/>
                </a:cubicBezTo>
                <a:close/>
                <a:moveTo>
                  <a:pt x="17673" y="0"/>
                </a:moveTo>
                <a:cubicBezTo>
                  <a:pt x="16588" y="0"/>
                  <a:pt x="15606" y="439"/>
                  <a:pt x="14896" y="1151"/>
                </a:cubicBezTo>
                <a:lnTo>
                  <a:pt x="1641" y="14405"/>
                </a:lnTo>
                <a:lnTo>
                  <a:pt x="0" y="21600"/>
                </a:lnTo>
                <a:lnTo>
                  <a:pt x="7195" y="19959"/>
                </a:lnTo>
                <a:lnTo>
                  <a:pt x="20449" y="6704"/>
                </a:lnTo>
                <a:cubicBezTo>
                  <a:pt x="21160" y="5994"/>
                  <a:pt x="21600" y="5012"/>
                  <a:pt x="21600" y="3927"/>
                </a:cubicBezTo>
                <a:cubicBezTo>
                  <a:pt x="21600" y="1758"/>
                  <a:pt x="19842" y="0"/>
                  <a:pt x="17673" y="0"/>
                </a:cubicBezTo>
              </a:path>
            </a:pathLst>
          </a:custGeom>
          <a:solidFill>
            <a:srgbClr val="FBC2C1"/>
          </a:solidFill>
          <a:ln w="12700">
            <a:solidFill>
              <a:srgbClr val="FDDD49"/>
            </a:solidFill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PA_库_形状 3627"/>
          <p:cNvSpPr/>
          <p:nvPr>
            <p:custDataLst>
              <p:tags r:id="rId16"/>
            </p:custDataLst>
          </p:nvPr>
        </p:nvSpPr>
        <p:spPr>
          <a:xfrm>
            <a:off x="8370284" y="3216705"/>
            <a:ext cx="451877" cy="4107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rgbClr val="FBC2C1"/>
          </a:solidFill>
          <a:ln w="12700">
            <a:solidFill>
              <a:srgbClr val="FDDD49"/>
            </a:solidFill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PA_库_形状 3647"/>
          <p:cNvSpPr/>
          <p:nvPr>
            <p:custDataLst>
              <p:tags r:id="rId17"/>
            </p:custDataLst>
          </p:nvPr>
        </p:nvSpPr>
        <p:spPr>
          <a:xfrm>
            <a:off x="8390823" y="4696270"/>
            <a:ext cx="41079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32" y="4909"/>
                  <a:pt x="1080" y="4030"/>
                  <a:pt x="1080" y="2945"/>
                </a:cubicBezTo>
                <a:cubicBezTo>
                  <a:pt x="1080" y="1861"/>
                  <a:pt x="5432" y="982"/>
                  <a:pt x="10800" y="982"/>
                </a:cubicBezTo>
                <a:cubicBezTo>
                  <a:pt x="16168" y="982"/>
                  <a:pt x="20520" y="1861"/>
                  <a:pt x="20520" y="2945"/>
                </a:cubicBezTo>
                <a:cubicBezTo>
                  <a:pt x="20520" y="4030"/>
                  <a:pt x="16168" y="4909"/>
                  <a:pt x="10800" y="4909"/>
                </a:cubicBezTo>
                <a:moveTo>
                  <a:pt x="16305" y="8659"/>
                </a:moveTo>
                <a:cubicBezTo>
                  <a:pt x="14130" y="10260"/>
                  <a:pt x="11880" y="11916"/>
                  <a:pt x="11880" y="14727"/>
                </a:cubicBezTo>
                <a:cubicBezTo>
                  <a:pt x="11880" y="17561"/>
                  <a:pt x="11880" y="19270"/>
                  <a:pt x="11642" y="20135"/>
                </a:cubicBezTo>
                <a:cubicBezTo>
                  <a:pt x="11522" y="20573"/>
                  <a:pt x="11509" y="20618"/>
                  <a:pt x="10800" y="20618"/>
                </a:cubicBezTo>
                <a:cubicBezTo>
                  <a:pt x="10091" y="20618"/>
                  <a:pt x="10078" y="20573"/>
                  <a:pt x="9957" y="20135"/>
                </a:cubicBezTo>
                <a:cubicBezTo>
                  <a:pt x="9818" y="19627"/>
                  <a:pt x="9761" y="18820"/>
                  <a:pt x="9738" y="17673"/>
                </a:cubicBezTo>
                <a:lnTo>
                  <a:pt x="10260" y="17673"/>
                </a:lnTo>
                <a:cubicBezTo>
                  <a:pt x="10558" y="17673"/>
                  <a:pt x="10800" y="17453"/>
                  <a:pt x="10800" y="17182"/>
                </a:cubicBezTo>
                <a:cubicBezTo>
                  <a:pt x="10800" y="16911"/>
                  <a:pt x="10558" y="16691"/>
                  <a:pt x="10260" y="16691"/>
                </a:cubicBezTo>
                <a:lnTo>
                  <a:pt x="9724" y="16691"/>
                </a:lnTo>
                <a:cubicBezTo>
                  <a:pt x="9722" y="16381"/>
                  <a:pt x="9721" y="16059"/>
                  <a:pt x="9721" y="15709"/>
                </a:cubicBezTo>
                <a:lnTo>
                  <a:pt x="10260" y="15709"/>
                </a:lnTo>
                <a:cubicBezTo>
                  <a:pt x="10558" y="15709"/>
                  <a:pt x="10800" y="15489"/>
                  <a:pt x="10800" y="15218"/>
                </a:cubicBezTo>
                <a:cubicBezTo>
                  <a:pt x="10800" y="14947"/>
                  <a:pt x="10558" y="14727"/>
                  <a:pt x="10260" y="14727"/>
                </a:cubicBezTo>
                <a:lnTo>
                  <a:pt x="9720" y="14727"/>
                </a:lnTo>
                <a:cubicBezTo>
                  <a:pt x="9720" y="11916"/>
                  <a:pt x="7470" y="10260"/>
                  <a:pt x="5295" y="8659"/>
                </a:cubicBezTo>
                <a:cubicBezTo>
                  <a:pt x="3543" y="7370"/>
                  <a:pt x="1872" y="6139"/>
                  <a:pt x="1294" y="4344"/>
                </a:cubicBezTo>
                <a:cubicBezTo>
                  <a:pt x="3119" y="5266"/>
                  <a:pt x="6691" y="5891"/>
                  <a:pt x="10800" y="5891"/>
                </a:cubicBezTo>
                <a:cubicBezTo>
                  <a:pt x="14905" y="5891"/>
                  <a:pt x="18475" y="5266"/>
                  <a:pt x="20302" y="4347"/>
                </a:cubicBezTo>
                <a:cubicBezTo>
                  <a:pt x="19721" y="6143"/>
                  <a:pt x="18053" y="7373"/>
                  <a:pt x="16305" y="8659"/>
                </a:cubicBezTo>
                <a:moveTo>
                  <a:pt x="10800" y="0"/>
                </a:moveTo>
                <a:cubicBezTo>
                  <a:pt x="4835" y="0"/>
                  <a:pt x="0" y="1319"/>
                  <a:pt x="0" y="2945"/>
                </a:cubicBezTo>
                <a:cubicBezTo>
                  <a:pt x="0" y="8836"/>
                  <a:pt x="8640" y="9818"/>
                  <a:pt x="8640" y="14727"/>
                </a:cubicBezTo>
                <a:lnTo>
                  <a:pt x="8640" y="15217"/>
                </a:lnTo>
                <a:lnTo>
                  <a:pt x="8640" y="15218"/>
                </a:lnTo>
                <a:lnTo>
                  <a:pt x="8640" y="15219"/>
                </a:lnTo>
                <a:cubicBezTo>
                  <a:pt x="8641" y="15938"/>
                  <a:pt x="8642" y="16572"/>
                  <a:pt x="8649" y="17142"/>
                </a:cubicBezTo>
                <a:cubicBezTo>
                  <a:pt x="8647" y="17155"/>
                  <a:pt x="8640" y="17168"/>
                  <a:pt x="8640" y="17182"/>
                </a:cubicBezTo>
                <a:cubicBezTo>
                  <a:pt x="8640" y="17199"/>
                  <a:pt x="8648" y="17212"/>
                  <a:pt x="8651" y="17230"/>
                </a:cubicBezTo>
                <a:cubicBezTo>
                  <a:pt x="8699" y="20896"/>
                  <a:pt x="8995" y="21600"/>
                  <a:pt x="10800" y="21600"/>
                </a:cubicBezTo>
                <a:cubicBezTo>
                  <a:pt x="12960" y="21600"/>
                  <a:pt x="12960" y="20618"/>
                  <a:pt x="12960" y="14727"/>
                </a:cubicBezTo>
                <a:cubicBezTo>
                  <a:pt x="12960" y="9818"/>
                  <a:pt x="21600" y="8836"/>
                  <a:pt x="21600" y="2945"/>
                </a:cubicBezTo>
                <a:cubicBezTo>
                  <a:pt x="21600" y="1319"/>
                  <a:pt x="16765" y="0"/>
                  <a:pt x="10800" y="0"/>
                </a:cubicBezTo>
              </a:path>
            </a:pathLst>
          </a:custGeom>
          <a:solidFill>
            <a:srgbClr val="FBC2C1"/>
          </a:solidFill>
          <a:ln w="12700">
            <a:solidFill>
              <a:srgbClr val="FDDD49"/>
            </a:solidFill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" name="PA_库_形状 3678"/>
          <p:cNvSpPr/>
          <p:nvPr>
            <p:custDataLst>
              <p:tags r:id="rId18"/>
            </p:custDataLst>
          </p:nvPr>
        </p:nvSpPr>
        <p:spPr>
          <a:xfrm>
            <a:off x="5054795" y="4696270"/>
            <a:ext cx="452090" cy="4520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0" h="21410" extrusionOk="0">
                <a:moveTo>
                  <a:pt x="20437" y="20437"/>
                </a:moveTo>
                <a:lnTo>
                  <a:pt x="17519" y="20437"/>
                </a:lnTo>
                <a:lnTo>
                  <a:pt x="17519" y="18978"/>
                </a:lnTo>
                <a:cubicBezTo>
                  <a:pt x="17519" y="18710"/>
                  <a:pt x="17301" y="18492"/>
                  <a:pt x="17033" y="18492"/>
                </a:cubicBezTo>
                <a:lnTo>
                  <a:pt x="15574" y="18492"/>
                </a:lnTo>
                <a:lnTo>
                  <a:pt x="15574" y="17033"/>
                </a:lnTo>
                <a:cubicBezTo>
                  <a:pt x="15574" y="16765"/>
                  <a:pt x="15356" y="16546"/>
                  <a:pt x="15087" y="16546"/>
                </a:cubicBezTo>
                <a:lnTo>
                  <a:pt x="13344" y="16546"/>
                </a:lnTo>
                <a:lnTo>
                  <a:pt x="10309" y="13498"/>
                </a:lnTo>
                <a:cubicBezTo>
                  <a:pt x="10221" y="13410"/>
                  <a:pt x="10100" y="13354"/>
                  <a:pt x="9965" y="13354"/>
                </a:cubicBezTo>
                <a:cubicBezTo>
                  <a:pt x="9819" y="13354"/>
                  <a:pt x="9693" y="13422"/>
                  <a:pt x="9604" y="13524"/>
                </a:cubicBezTo>
                <a:lnTo>
                  <a:pt x="8815" y="14312"/>
                </a:lnTo>
                <a:cubicBezTo>
                  <a:pt x="8435" y="14692"/>
                  <a:pt x="7820" y="14692"/>
                  <a:pt x="7441" y="14312"/>
                </a:cubicBezTo>
                <a:lnTo>
                  <a:pt x="1256" y="8128"/>
                </a:lnTo>
                <a:cubicBezTo>
                  <a:pt x="877" y="7749"/>
                  <a:pt x="877" y="7133"/>
                  <a:pt x="1256" y="6753"/>
                </a:cubicBezTo>
                <a:lnTo>
                  <a:pt x="6754" y="1256"/>
                </a:lnTo>
                <a:cubicBezTo>
                  <a:pt x="7133" y="877"/>
                  <a:pt x="7749" y="877"/>
                  <a:pt x="8128" y="1256"/>
                </a:cubicBezTo>
                <a:lnTo>
                  <a:pt x="14312" y="7441"/>
                </a:lnTo>
                <a:cubicBezTo>
                  <a:pt x="14691" y="7820"/>
                  <a:pt x="14691" y="8436"/>
                  <a:pt x="14312" y="8815"/>
                </a:cubicBezTo>
                <a:lnTo>
                  <a:pt x="13539" y="9588"/>
                </a:lnTo>
                <a:cubicBezTo>
                  <a:pt x="13437" y="9677"/>
                  <a:pt x="13370" y="9804"/>
                  <a:pt x="13370" y="9951"/>
                </a:cubicBezTo>
                <a:cubicBezTo>
                  <a:pt x="13370" y="10085"/>
                  <a:pt x="13424" y="10206"/>
                  <a:pt x="13513" y="10294"/>
                </a:cubicBezTo>
                <a:lnTo>
                  <a:pt x="20437" y="17234"/>
                </a:lnTo>
                <a:cubicBezTo>
                  <a:pt x="20437" y="17234"/>
                  <a:pt x="20437" y="20437"/>
                  <a:pt x="20437" y="20437"/>
                </a:cubicBezTo>
                <a:close/>
                <a:moveTo>
                  <a:pt x="21268" y="16689"/>
                </a:moveTo>
                <a:lnTo>
                  <a:pt x="14547" y="9955"/>
                </a:lnTo>
                <a:lnTo>
                  <a:pt x="14999" y="9502"/>
                </a:lnTo>
                <a:cubicBezTo>
                  <a:pt x="15758" y="8743"/>
                  <a:pt x="15758" y="7512"/>
                  <a:pt x="14999" y="6753"/>
                </a:cubicBezTo>
                <a:lnTo>
                  <a:pt x="8815" y="569"/>
                </a:lnTo>
                <a:cubicBezTo>
                  <a:pt x="8056" y="-190"/>
                  <a:pt x="6825" y="-190"/>
                  <a:pt x="6066" y="569"/>
                </a:cubicBezTo>
                <a:lnTo>
                  <a:pt x="569" y="6066"/>
                </a:lnTo>
                <a:cubicBezTo>
                  <a:pt x="-190" y="6825"/>
                  <a:pt x="-190" y="8056"/>
                  <a:pt x="569" y="8815"/>
                </a:cubicBezTo>
                <a:lnTo>
                  <a:pt x="6754" y="15000"/>
                </a:lnTo>
                <a:cubicBezTo>
                  <a:pt x="7513" y="15759"/>
                  <a:pt x="8743" y="15759"/>
                  <a:pt x="9502" y="15000"/>
                </a:cubicBezTo>
                <a:lnTo>
                  <a:pt x="9968" y="14533"/>
                </a:lnTo>
                <a:lnTo>
                  <a:pt x="12798" y="17377"/>
                </a:lnTo>
                <a:cubicBezTo>
                  <a:pt x="12886" y="17465"/>
                  <a:pt x="13008" y="17519"/>
                  <a:pt x="13142" y="17519"/>
                </a:cubicBezTo>
                <a:lnTo>
                  <a:pt x="14601" y="17519"/>
                </a:lnTo>
                <a:lnTo>
                  <a:pt x="14601" y="18978"/>
                </a:lnTo>
                <a:cubicBezTo>
                  <a:pt x="14601" y="19247"/>
                  <a:pt x="14819" y="19464"/>
                  <a:pt x="15087" y="19464"/>
                </a:cubicBezTo>
                <a:lnTo>
                  <a:pt x="16546" y="19464"/>
                </a:lnTo>
                <a:lnTo>
                  <a:pt x="16546" y="20924"/>
                </a:lnTo>
                <a:cubicBezTo>
                  <a:pt x="16546" y="21192"/>
                  <a:pt x="16764" y="21410"/>
                  <a:pt x="17033" y="21410"/>
                </a:cubicBezTo>
                <a:lnTo>
                  <a:pt x="20924" y="21410"/>
                </a:lnTo>
                <a:cubicBezTo>
                  <a:pt x="21192" y="21410"/>
                  <a:pt x="21410" y="21192"/>
                  <a:pt x="21410" y="20924"/>
                </a:cubicBezTo>
                <a:lnTo>
                  <a:pt x="21410" y="17033"/>
                </a:lnTo>
                <a:cubicBezTo>
                  <a:pt x="21410" y="16899"/>
                  <a:pt x="21356" y="16777"/>
                  <a:pt x="21268" y="16689"/>
                </a:cubicBezTo>
                <a:moveTo>
                  <a:pt x="6819" y="7791"/>
                </a:moveTo>
                <a:cubicBezTo>
                  <a:pt x="6282" y="7791"/>
                  <a:pt x="5846" y="7355"/>
                  <a:pt x="5846" y="6820"/>
                </a:cubicBezTo>
                <a:cubicBezTo>
                  <a:pt x="5846" y="6282"/>
                  <a:pt x="6282" y="5846"/>
                  <a:pt x="6819" y="5846"/>
                </a:cubicBezTo>
                <a:cubicBezTo>
                  <a:pt x="7356" y="5846"/>
                  <a:pt x="7792" y="6282"/>
                  <a:pt x="7792" y="6820"/>
                </a:cubicBezTo>
                <a:cubicBezTo>
                  <a:pt x="7792" y="7355"/>
                  <a:pt x="7356" y="7791"/>
                  <a:pt x="6819" y="7791"/>
                </a:cubicBezTo>
                <a:moveTo>
                  <a:pt x="6819" y="4873"/>
                </a:moveTo>
                <a:cubicBezTo>
                  <a:pt x="5745" y="4873"/>
                  <a:pt x="4874" y="5744"/>
                  <a:pt x="4874" y="6820"/>
                </a:cubicBezTo>
                <a:cubicBezTo>
                  <a:pt x="4874" y="7893"/>
                  <a:pt x="5745" y="8765"/>
                  <a:pt x="6819" y="8765"/>
                </a:cubicBezTo>
                <a:cubicBezTo>
                  <a:pt x="7893" y="8765"/>
                  <a:pt x="8765" y="7893"/>
                  <a:pt x="8765" y="6820"/>
                </a:cubicBezTo>
                <a:cubicBezTo>
                  <a:pt x="8765" y="5744"/>
                  <a:pt x="7893" y="4873"/>
                  <a:pt x="6819" y="4873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92314" y="4470562"/>
            <a:ext cx="2206414" cy="129266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 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992314" y="3739401"/>
            <a:ext cx="606954" cy="185211"/>
            <a:chOff x="1992314" y="3802370"/>
            <a:chExt cx="606954" cy="185211"/>
          </a:xfrm>
        </p:grpSpPr>
        <p:sp>
          <p:nvSpPr>
            <p:cNvPr id="24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</a:t>
            </a:r>
            <a:br>
              <a:rPr lang="en-US" dirty="0"/>
            </a:br>
            <a:r>
              <a:rPr lang="en-US" dirty="0"/>
              <a:t>SERVICE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SERVICE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56549" y="1761237"/>
            <a:ext cx="2423740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6549" y="2154860"/>
            <a:ext cx="3697889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5882415" y="1827625"/>
            <a:ext cx="701268" cy="701268"/>
          </a:xfrm>
          <a:prstGeom prst="ellipse">
            <a:avLst/>
          </a:prstGeom>
          <a:solidFill>
            <a:srgbClr val="FDDD49"/>
          </a:solidFill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01</a:t>
            </a:r>
            <a:endParaRPr lang="en-US" sz="16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6549" y="4667784"/>
            <a:ext cx="2423740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6549" y="5061407"/>
            <a:ext cx="3697889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882415" y="4734172"/>
            <a:ext cx="701268" cy="701268"/>
          </a:xfrm>
          <a:prstGeom prst="ellipse">
            <a:avLst/>
          </a:prstGeom>
          <a:solidFill>
            <a:srgbClr val="FBC2C1"/>
          </a:solidFill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03</a:t>
            </a:r>
            <a:endParaRPr lang="en-US" sz="16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56549" y="3258354"/>
            <a:ext cx="2423740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56549" y="3651977"/>
            <a:ext cx="3697889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5882415" y="3324742"/>
            <a:ext cx="701268" cy="70126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02</a:t>
            </a:r>
            <a:endParaRPr lang="en-US" sz="16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92313" y="3317029"/>
            <a:ext cx="2554287" cy="229293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 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3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Apparently we had reached a great height in the atmosphere, for the sky was a dead black, and the stars had ceased to twinkle. By the same illusion which lifts the horizon of the sea to the level.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1992314" y="2417038"/>
            <a:ext cx="606954" cy="185211"/>
            <a:chOff x="1992314" y="3802370"/>
            <a:chExt cx="606954" cy="185211"/>
          </a:xfrm>
        </p:grpSpPr>
        <p:sp>
          <p:nvSpPr>
            <p:cNvPr id="26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</a:t>
            </a:r>
            <a:br>
              <a:rPr lang="en-US" dirty="0"/>
            </a:br>
            <a:r>
              <a:rPr lang="en-US" dirty="0"/>
              <a:t>SERVICE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SERVICE</a:t>
            </a:r>
            <a:endParaRPr lang="en-US" dirty="0"/>
          </a:p>
        </p:txBody>
      </p:sp>
      <p:sp>
        <p:nvSpPr>
          <p:cNvPr id="4" name="PA_库_椭圆 3"/>
          <p:cNvSpPr/>
          <p:nvPr>
            <p:custDataLst>
              <p:tags r:id="rId1"/>
            </p:custDataLst>
          </p:nvPr>
        </p:nvSpPr>
        <p:spPr>
          <a:xfrm>
            <a:off x="1992313" y="2941609"/>
            <a:ext cx="2034108" cy="2034104"/>
          </a:xfrm>
          <a:prstGeom prst="ellipse">
            <a:avLst/>
          </a:prstGeom>
          <a:solidFill>
            <a:srgbClr val="FBC2C1"/>
          </a:solidFill>
          <a:ln>
            <a:solidFill>
              <a:schemeClr val="tx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5" name="PA_库_椭圆 4"/>
          <p:cNvSpPr/>
          <p:nvPr>
            <p:custDataLst>
              <p:tags r:id="rId2"/>
            </p:custDataLst>
          </p:nvPr>
        </p:nvSpPr>
        <p:spPr>
          <a:xfrm>
            <a:off x="5129715" y="2941609"/>
            <a:ext cx="2034108" cy="20341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6" name="PA_库_椭圆 5"/>
          <p:cNvSpPr/>
          <p:nvPr>
            <p:custDataLst>
              <p:tags r:id="rId3"/>
            </p:custDataLst>
          </p:nvPr>
        </p:nvSpPr>
        <p:spPr>
          <a:xfrm>
            <a:off x="8267117" y="2941609"/>
            <a:ext cx="2034108" cy="2034104"/>
          </a:xfrm>
          <a:prstGeom prst="ellipse">
            <a:avLst/>
          </a:prstGeom>
          <a:solidFill>
            <a:srgbClr val="FDDD49"/>
          </a:solidFill>
          <a:ln>
            <a:solidFill>
              <a:schemeClr val="tx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solidFill>
                <a:schemeClr val="tx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7" name="PA_库_形状 3599"/>
          <p:cNvSpPr/>
          <p:nvPr>
            <p:custDataLst>
              <p:tags r:id="rId4"/>
            </p:custDataLst>
          </p:nvPr>
        </p:nvSpPr>
        <p:spPr>
          <a:xfrm>
            <a:off x="2783428" y="3732722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cxnSp>
        <p:nvCxnSpPr>
          <p:cNvPr id="10" name="PA_库_直接连接符 9"/>
          <p:cNvCxnSpPr/>
          <p:nvPr>
            <p:custDataLst>
              <p:tags r:id="rId5"/>
            </p:custDataLst>
          </p:nvPr>
        </p:nvCxnSpPr>
        <p:spPr>
          <a:xfrm>
            <a:off x="4225204" y="3958557"/>
            <a:ext cx="702366" cy="0"/>
          </a:xfrm>
          <a:prstGeom prst="line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库_直接连接符 10"/>
          <p:cNvCxnSpPr/>
          <p:nvPr>
            <p:custDataLst>
              <p:tags r:id="rId6"/>
            </p:custDataLst>
          </p:nvPr>
        </p:nvCxnSpPr>
        <p:spPr>
          <a:xfrm>
            <a:off x="7379221" y="3958557"/>
            <a:ext cx="702366" cy="0"/>
          </a:xfrm>
          <a:prstGeom prst="line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A_库_文本框 11"/>
          <p:cNvSpPr txBox="1"/>
          <p:nvPr>
            <p:custDataLst>
              <p:tags r:id="rId7"/>
            </p:custDataLst>
          </p:nvPr>
        </p:nvSpPr>
        <p:spPr>
          <a:xfrm>
            <a:off x="1992313" y="5214796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TITLE HERE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PA_库_文本框 12"/>
          <p:cNvSpPr txBox="1"/>
          <p:nvPr>
            <p:custDataLst>
              <p:tags r:id="rId8"/>
            </p:custDataLst>
          </p:nvPr>
        </p:nvSpPr>
        <p:spPr>
          <a:xfrm>
            <a:off x="1992313" y="5566215"/>
            <a:ext cx="2001612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8" name="PA_库_文本框 17"/>
          <p:cNvSpPr txBox="1"/>
          <p:nvPr>
            <p:custDataLst>
              <p:tags r:id="rId9"/>
            </p:custDataLst>
          </p:nvPr>
        </p:nvSpPr>
        <p:spPr>
          <a:xfrm>
            <a:off x="5129715" y="5214796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TITLE HERE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9" name="PA_库_文本框 18"/>
          <p:cNvSpPr txBox="1"/>
          <p:nvPr>
            <p:custDataLst>
              <p:tags r:id="rId10"/>
            </p:custDataLst>
          </p:nvPr>
        </p:nvSpPr>
        <p:spPr>
          <a:xfrm>
            <a:off x="5129715" y="5566215"/>
            <a:ext cx="2001612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0" name="PA_库_文本框 19"/>
          <p:cNvSpPr txBox="1"/>
          <p:nvPr>
            <p:custDataLst>
              <p:tags r:id="rId11"/>
            </p:custDataLst>
          </p:nvPr>
        </p:nvSpPr>
        <p:spPr>
          <a:xfrm>
            <a:off x="8267117" y="5214796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TITLE HERE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1" name="PA_库_文本框 20"/>
          <p:cNvSpPr txBox="1"/>
          <p:nvPr>
            <p:custDataLst>
              <p:tags r:id="rId12"/>
            </p:custDataLst>
          </p:nvPr>
        </p:nvSpPr>
        <p:spPr>
          <a:xfrm>
            <a:off x="8267117" y="5566215"/>
            <a:ext cx="2001612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87065" y="1196987"/>
            <a:ext cx="4230989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5534300" y="1302941"/>
            <a:ext cx="606954" cy="185211"/>
            <a:chOff x="1992314" y="3802370"/>
            <a:chExt cx="606954" cy="185211"/>
          </a:xfrm>
        </p:grpSpPr>
        <p:sp>
          <p:nvSpPr>
            <p:cNvPr id="24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7" name="PA_库_任意多边形 1297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9019695" y="3712340"/>
            <a:ext cx="496455" cy="500785"/>
          </a:xfrm>
          <a:custGeom>
            <a:avLst/>
            <a:gdLst>
              <a:gd name="T0" fmla="*/ 125 w 160"/>
              <a:gd name="T1" fmla="*/ 17 h 160"/>
              <a:gd name="T2" fmla="*/ 99 w 160"/>
              <a:gd name="T3" fmla="*/ 54 h 160"/>
              <a:gd name="T4" fmla="*/ 70 w 160"/>
              <a:gd name="T5" fmla="*/ 54 h 160"/>
              <a:gd name="T6" fmla="*/ 49 w 160"/>
              <a:gd name="T7" fmla="*/ 26 h 160"/>
              <a:gd name="T8" fmla="*/ 26 w 160"/>
              <a:gd name="T9" fmla="*/ 26 h 160"/>
              <a:gd name="T10" fmla="*/ 44 w 160"/>
              <a:gd name="T11" fmla="*/ 36 h 160"/>
              <a:gd name="T12" fmla="*/ 61 w 160"/>
              <a:gd name="T13" fmla="*/ 73 h 160"/>
              <a:gd name="T14" fmla="*/ 29 w 160"/>
              <a:gd name="T15" fmla="*/ 124 h 160"/>
              <a:gd name="T16" fmla="*/ 0 w 160"/>
              <a:gd name="T17" fmla="*/ 137 h 160"/>
              <a:gd name="T18" fmla="*/ 35 w 160"/>
              <a:gd name="T19" fmla="*/ 137 h 160"/>
              <a:gd name="T20" fmla="*/ 70 w 160"/>
              <a:gd name="T21" fmla="*/ 91 h 160"/>
              <a:gd name="T22" fmla="*/ 81 w 160"/>
              <a:gd name="T23" fmla="*/ 125 h 160"/>
              <a:gd name="T24" fmla="*/ 84 w 160"/>
              <a:gd name="T25" fmla="*/ 160 h 160"/>
              <a:gd name="T26" fmla="*/ 87 w 160"/>
              <a:gd name="T27" fmla="*/ 125 h 160"/>
              <a:gd name="T28" fmla="*/ 99 w 160"/>
              <a:gd name="T29" fmla="*/ 91 h 160"/>
              <a:gd name="T30" fmla="*/ 119 w 160"/>
              <a:gd name="T31" fmla="*/ 119 h 160"/>
              <a:gd name="T32" fmla="*/ 143 w 160"/>
              <a:gd name="T33" fmla="*/ 119 h 160"/>
              <a:gd name="T34" fmla="*/ 125 w 160"/>
              <a:gd name="T35" fmla="*/ 109 h 160"/>
              <a:gd name="T36" fmla="*/ 108 w 160"/>
              <a:gd name="T37" fmla="*/ 73 h 160"/>
              <a:gd name="T38" fmla="*/ 131 w 160"/>
              <a:gd name="T39" fmla="*/ 30 h 160"/>
              <a:gd name="T40" fmla="*/ 160 w 160"/>
              <a:gd name="T41" fmla="*/ 17 h 160"/>
              <a:gd name="T42" fmla="*/ 32 w 160"/>
              <a:gd name="T43" fmla="*/ 26 h 160"/>
              <a:gd name="T44" fmla="*/ 44 w 160"/>
              <a:gd name="T45" fmla="*/ 26 h 160"/>
              <a:gd name="T46" fmla="*/ 32 w 160"/>
              <a:gd name="T47" fmla="*/ 26 h 160"/>
              <a:gd name="T48" fmla="*/ 6 w 160"/>
              <a:gd name="T49" fmla="*/ 137 h 160"/>
              <a:gd name="T50" fmla="*/ 29 w 160"/>
              <a:gd name="T51" fmla="*/ 137 h 160"/>
              <a:gd name="T52" fmla="*/ 96 w 160"/>
              <a:gd name="T53" fmla="*/ 143 h 160"/>
              <a:gd name="T54" fmla="*/ 73 w 160"/>
              <a:gd name="T55" fmla="*/ 143 h 160"/>
              <a:gd name="T56" fmla="*/ 96 w 160"/>
              <a:gd name="T57" fmla="*/ 143 h 160"/>
              <a:gd name="T58" fmla="*/ 67 w 160"/>
              <a:gd name="T59" fmla="*/ 73 h 160"/>
              <a:gd name="T60" fmla="*/ 102 w 160"/>
              <a:gd name="T61" fmla="*/ 73 h 160"/>
              <a:gd name="T62" fmla="*/ 137 w 160"/>
              <a:gd name="T63" fmla="*/ 119 h 160"/>
              <a:gd name="T64" fmla="*/ 125 w 160"/>
              <a:gd name="T65" fmla="*/ 119 h 160"/>
              <a:gd name="T66" fmla="*/ 137 w 160"/>
              <a:gd name="T67" fmla="*/ 119 h 160"/>
              <a:gd name="T68" fmla="*/ 131 w 160"/>
              <a:gd name="T69" fmla="*/ 17 h 160"/>
              <a:gd name="T70" fmla="*/ 154 w 160"/>
              <a:gd name="T71" fmla="*/ 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0" h="160">
                <a:moveTo>
                  <a:pt x="143" y="0"/>
                </a:moveTo>
                <a:cubicBezTo>
                  <a:pt x="133" y="0"/>
                  <a:pt x="125" y="8"/>
                  <a:pt x="125" y="17"/>
                </a:cubicBezTo>
                <a:cubicBezTo>
                  <a:pt x="125" y="20"/>
                  <a:pt x="126" y="23"/>
                  <a:pt x="127" y="26"/>
                </a:cubicBezTo>
                <a:cubicBezTo>
                  <a:pt x="99" y="54"/>
                  <a:pt x="99" y="54"/>
                  <a:pt x="99" y="54"/>
                </a:cubicBezTo>
                <a:cubicBezTo>
                  <a:pt x="95" y="51"/>
                  <a:pt x="90" y="49"/>
                  <a:pt x="84" y="49"/>
                </a:cubicBezTo>
                <a:cubicBezTo>
                  <a:pt x="79" y="49"/>
                  <a:pt x="74" y="51"/>
                  <a:pt x="70" y="54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0"/>
                  <a:pt x="49" y="28"/>
                  <a:pt x="49" y="26"/>
                </a:cubicBezTo>
                <a:cubicBezTo>
                  <a:pt x="49" y="20"/>
                  <a:pt x="44" y="15"/>
                  <a:pt x="38" y="15"/>
                </a:cubicBezTo>
                <a:cubicBezTo>
                  <a:pt x="31" y="15"/>
                  <a:pt x="26" y="20"/>
                  <a:pt x="26" y="26"/>
                </a:cubicBezTo>
                <a:cubicBezTo>
                  <a:pt x="26" y="33"/>
                  <a:pt x="31" y="38"/>
                  <a:pt x="38" y="38"/>
                </a:cubicBezTo>
                <a:cubicBezTo>
                  <a:pt x="40" y="38"/>
                  <a:pt x="42" y="37"/>
                  <a:pt x="44" y="36"/>
                </a:cubicBezTo>
                <a:cubicBezTo>
                  <a:pt x="66" y="58"/>
                  <a:pt x="66" y="58"/>
                  <a:pt x="66" y="58"/>
                </a:cubicBezTo>
                <a:cubicBezTo>
                  <a:pt x="63" y="62"/>
                  <a:pt x="61" y="67"/>
                  <a:pt x="61" y="73"/>
                </a:cubicBezTo>
                <a:cubicBezTo>
                  <a:pt x="61" y="78"/>
                  <a:pt x="63" y="83"/>
                  <a:pt x="66" y="87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6" y="121"/>
                  <a:pt x="22" y="119"/>
                  <a:pt x="17" y="119"/>
                </a:cubicBezTo>
                <a:cubicBezTo>
                  <a:pt x="8" y="119"/>
                  <a:pt x="0" y="127"/>
                  <a:pt x="0" y="137"/>
                </a:cubicBezTo>
                <a:cubicBezTo>
                  <a:pt x="0" y="146"/>
                  <a:pt x="8" y="154"/>
                  <a:pt x="17" y="154"/>
                </a:cubicBezTo>
                <a:cubicBezTo>
                  <a:pt x="27" y="154"/>
                  <a:pt x="35" y="146"/>
                  <a:pt x="35" y="137"/>
                </a:cubicBezTo>
                <a:cubicBezTo>
                  <a:pt x="35" y="134"/>
                  <a:pt x="34" y="131"/>
                  <a:pt x="33" y="128"/>
                </a:cubicBezTo>
                <a:cubicBezTo>
                  <a:pt x="70" y="91"/>
                  <a:pt x="70" y="91"/>
                  <a:pt x="70" y="91"/>
                </a:cubicBezTo>
                <a:cubicBezTo>
                  <a:pt x="73" y="94"/>
                  <a:pt x="77" y="95"/>
                  <a:pt x="81" y="96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73" y="127"/>
                  <a:pt x="67" y="134"/>
                  <a:pt x="67" y="143"/>
                </a:cubicBezTo>
                <a:cubicBezTo>
                  <a:pt x="67" y="152"/>
                  <a:pt x="75" y="160"/>
                  <a:pt x="84" y="160"/>
                </a:cubicBezTo>
                <a:cubicBezTo>
                  <a:pt x="94" y="160"/>
                  <a:pt x="102" y="152"/>
                  <a:pt x="102" y="143"/>
                </a:cubicBezTo>
                <a:cubicBezTo>
                  <a:pt x="102" y="134"/>
                  <a:pt x="96" y="127"/>
                  <a:pt x="87" y="125"/>
                </a:cubicBezTo>
                <a:cubicBezTo>
                  <a:pt x="87" y="96"/>
                  <a:pt x="87" y="96"/>
                  <a:pt x="87" y="96"/>
                </a:cubicBezTo>
                <a:cubicBezTo>
                  <a:pt x="92" y="95"/>
                  <a:pt x="95" y="94"/>
                  <a:pt x="99" y="91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0" y="115"/>
                  <a:pt x="119" y="117"/>
                  <a:pt x="119" y="119"/>
                </a:cubicBezTo>
                <a:cubicBezTo>
                  <a:pt x="119" y="126"/>
                  <a:pt x="124" y="131"/>
                  <a:pt x="131" y="131"/>
                </a:cubicBezTo>
                <a:cubicBezTo>
                  <a:pt x="137" y="131"/>
                  <a:pt x="143" y="126"/>
                  <a:pt x="143" y="119"/>
                </a:cubicBezTo>
                <a:cubicBezTo>
                  <a:pt x="143" y="113"/>
                  <a:pt x="137" y="108"/>
                  <a:pt x="131" y="108"/>
                </a:cubicBezTo>
                <a:cubicBezTo>
                  <a:pt x="129" y="108"/>
                  <a:pt x="127" y="108"/>
                  <a:pt x="125" y="109"/>
                </a:cubicBezTo>
                <a:cubicBezTo>
                  <a:pt x="103" y="87"/>
                  <a:pt x="103" y="87"/>
                  <a:pt x="103" y="87"/>
                </a:cubicBezTo>
                <a:cubicBezTo>
                  <a:pt x="106" y="83"/>
                  <a:pt x="108" y="78"/>
                  <a:pt x="108" y="73"/>
                </a:cubicBezTo>
                <a:cubicBezTo>
                  <a:pt x="108" y="67"/>
                  <a:pt x="106" y="62"/>
                  <a:pt x="103" y="58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4" y="33"/>
                  <a:pt x="138" y="35"/>
                  <a:pt x="143" y="35"/>
                </a:cubicBezTo>
                <a:cubicBezTo>
                  <a:pt x="152" y="35"/>
                  <a:pt x="160" y="27"/>
                  <a:pt x="160" y="17"/>
                </a:cubicBezTo>
                <a:cubicBezTo>
                  <a:pt x="160" y="8"/>
                  <a:pt x="152" y="0"/>
                  <a:pt x="143" y="0"/>
                </a:cubicBezTo>
                <a:close/>
                <a:moveTo>
                  <a:pt x="32" y="26"/>
                </a:moveTo>
                <a:cubicBezTo>
                  <a:pt x="32" y="23"/>
                  <a:pt x="35" y="20"/>
                  <a:pt x="38" y="20"/>
                </a:cubicBezTo>
                <a:cubicBezTo>
                  <a:pt x="41" y="20"/>
                  <a:pt x="44" y="23"/>
                  <a:pt x="44" y="26"/>
                </a:cubicBezTo>
                <a:cubicBezTo>
                  <a:pt x="44" y="29"/>
                  <a:pt x="41" y="32"/>
                  <a:pt x="38" y="32"/>
                </a:cubicBezTo>
                <a:cubicBezTo>
                  <a:pt x="35" y="32"/>
                  <a:pt x="32" y="29"/>
                  <a:pt x="32" y="26"/>
                </a:cubicBezTo>
                <a:close/>
                <a:moveTo>
                  <a:pt x="17" y="148"/>
                </a:moveTo>
                <a:cubicBezTo>
                  <a:pt x="11" y="148"/>
                  <a:pt x="6" y="143"/>
                  <a:pt x="6" y="137"/>
                </a:cubicBezTo>
                <a:cubicBezTo>
                  <a:pt x="6" y="130"/>
                  <a:pt x="11" y="125"/>
                  <a:pt x="17" y="125"/>
                </a:cubicBezTo>
                <a:cubicBezTo>
                  <a:pt x="24" y="125"/>
                  <a:pt x="29" y="130"/>
                  <a:pt x="29" y="137"/>
                </a:cubicBezTo>
                <a:cubicBezTo>
                  <a:pt x="29" y="143"/>
                  <a:pt x="24" y="148"/>
                  <a:pt x="17" y="148"/>
                </a:cubicBezTo>
                <a:close/>
                <a:moveTo>
                  <a:pt x="96" y="143"/>
                </a:moveTo>
                <a:cubicBezTo>
                  <a:pt x="96" y="149"/>
                  <a:pt x="91" y="154"/>
                  <a:pt x="84" y="154"/>
                </a:cubicBezTo>
                <a:cubicBezTo>
                  <a:pt x="78" y="154"/>
                  <a:pt x="73" y="149"/>
                  <a:pt x="73" y="143"/>
                </a:cubicBezTo>
                <a:cubicBezTo>
                  <a:pt x="73" y="136"/>
                  <a:pt x="78" y="131"/>
                  <a:pt x="84" y="131"/>
                </a:cubicBezTo>
                <a:cubicBezTo>
                  <a:pt x="91" y="131"/>
                  <a:pt x="96" y="136"/>
                  <a:pt x="96" y="143"/>
                </a:cubicBezTo>
                <a:close/>
                <a:moveTo>
                  <a:pt x="84" y="90"/>
                </a:moveTo>
                <a:cubicBezTo>
                  <a:pt x="75" y="90"/>
                  <a:pt x="67" y="82"/>
                  <a:pt x="67" y="73"/>
                </a:cubicBezTo>
                <a:cubicBezTo>
                  <a:pt x="67" y="63"/>
                  <a:pt x="75" y="55"/>
                  <a:pt x="84" y="55"/>
                </a:cubicBezTo>
                <a:cubicBezTo>
                  <a:pt x="94" y="55"/>
                  <a:pt x="102" y="63"/>
                  <a:pt x="102" y="73"/>
                </a:cubicBezTo>
                <a:cubicBezTo>
                  <a:pt x="102" y="82"/>
                  <a:pt x="94" y="90"/>
                  <a:pt x="84" y="90"/>
                </a:cubicBezTo>
                <a:close/>
                <a:moveTo>
                  <a:pt x="137" y="119"/>
                </a:moveTo>
                <a:cubicBezTo>
                  <a:pt x="137" y="122"/>
                  <a:pt x="134" y="125"/>
                  <a:pt x="131" y="125"/>
                </a:cubicBezTo>
                <a:cubicBezTo>
                  <a:pt x="128" y="125"/>
                  <a:pt x="125" y="122"/>
                  <a:pt x="125" y="119"/>
                </a:cubicBezTo>
                <a:cubicBezTo>
                  <a:pt x="125" y="116"/>
                  <a:pt x="128" y="113"/>
                  <a:pt x="131" y="113"/>
                </a:cubicBezTo>
                <a:cubicBezTo>
                  <a:pt x="134" y="113"/>
                  <a:pt x="137" y="116"/>
                  <a:pt x="137" y="119"/>
                </a:cubicBezTo>
                <a:close/>
                <a:moveTo>
                  <a:pt x="143" y="29"/>
                </a:moveTo>
                <a:cubicBezTo>
                  <a:pt x="136" y="29"/>
                  <a:pt x="131" y="24"/>
                  <a:pt x="131" y="17"/>
                </a:cubicBezTo>
                <a:cubicBezTo>
                  <a:pt x="131" y="11"/>
                  <a:pt x="136" y="6"/>
                  <a:pt x="143" y="6"/>
                </a:cubicBezTo>
                <a:cubicBezTo>
                  <a:pt x="149" y="6"/>
                  <a:pt x="154" y="11"/>
                  <a:pt x="154" y="17"/>
                </a:cubicBezTo>
                <a:cubicBezTo>
                  <a:pt x="154" y="24"/>
                  <a:pt x="149" y="29"/>
                  <a:pt x="143" y="2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PA_库_任意多边形 1311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5855362" y="3753720"/>
            <a:ext cx="546101" cy="368300"/>
          </a:xfrm>
          <a:custGeom>
            <a:avLst/>
            <a:gdLst>
              <a:gd name="T0" fmla="*/ 160 w 160"/>
              <a:gd name="T1" fmla="*/ 3 h 107"/>
              <a:gd name="T2" fmla="*/ 160 w 160"/>
              <a:gd name="T3" fmla="*/ 2 h 107"/>
              <a:gd name="T4" fmla="*/ 160 w 160"/>
              <a:gd name="T5" fmla="*/ 1 h 107"/>
              <a:gd name="T6" fmla="*/ 160 w 160"/>
              <a:gd name="T7" fmla="*/ 1 h 107"/>
              <a:gd name="T8" fmla="*/ 159 w 160"/>
              <a:gd name="T9" fmla="*/ 1 h 107"/>
              <a:gd name="T10" fmla="*/ 158 w 160"/>
              <a:gd name="T11" fmla="*/ 0 h 107"/>
              <a:gd name="T12" fmla="*/ 157 w 160"/>
              <a:gd name="T13" fmla="*/ 0 h 107"/>
              <a:gd name="T14" fmla="*/ 157 w 160"/>
              <a:gd name="T15" fmla="*/ 0 h 107"/>
              <a:gd name="T16" fmla="*/ 0 w 160"/>
              <a:gd name="T17" fmla="*/ 34 h 107"/>
              <a:gd name="T18" fmla="*/ 46 w 160"/>
              <a:gd name="T19" fmla="*/ 60 h 107"/>
              <a:gd name="T20" fmla="*/ 53 w 160"/>
              <a:gd name="T21" fmla="*/ 104 h 107"/>
              <a:gd name="T22" fmla="*/ 54 w 160"/>
              <a:gd name="T23" fmla="*/ 104 h 107"/>
              <a:gd name="T24" fmla="*/ 54 w 160"/>
              <a:gd name="T25" fmla="*/ 105 h 107"/>
              <a:gd name="T26" fmla="*/ 54 w 160"/>
              <a:gd name="T27" fmla="*/ 106 h 107"/>
              <a:gd name="T28" fmla="*/ 55 w 160"/>
              <a:gd name="T29" fmla="*/ 106 h 107"/>
              <a:gd name="T30" fmla="*/ 55 w 160"/>
              <a:gd name="T31" fmla="*/ 106 h 107"/>
              <a:gd name="T32" fmla="*/ 56 w 160"/>
              <a:gd name="T33" fmla="*/ 107 h 107"/>
              <a:gd name="T34" fmla="*/ 56 w 160"/>
              <a:gd name="T35" fmla="*/ 107 h 107"/>
              <a:gd name="T36" fmla="*/ 56 w 160"/>
              <a:gd name="T37" fmla="*/ 107 h 107"/>
              <a:gd name="T38" fmla="*/ 58 w 160"/>
              <a:gd name="T39" fmla="*/ 106 h 107"/>
              <a:gd name="T40" fmla="*/ 119 w 160"/>
              <a:gd name="T41" fmla="*/ 106 h 107"/>
              <a:gd name="T42" fmla="*/ 121 w 160"/>
              <a:gd name="T43" fmla="*/ 106 h 107"/>
              <a:gd name="T44" fmla="*/ 160 w 160"/>
              <a:gd name="T45" fmla="*/ 4 h 107"/>
              <a:gd name="T46" fmla="*/ 160 w 160"/>
              <a:gd name="T47" fmla="*/ 3 h 107"/>
              <a:gd name="T48" fmla="*/ 129 w 160"/>
              <a:gd name="T49" fmla="*/ 20 h 107"/>
              <a:gd name="T50" fmla="*/ 65 w 160"/>
              <a:gd name="T51" fmla="*/ 67 h 107"/>
              <a:gd name="T52" fmla="*/ 65 w 160"/>
              <a:gd name="T53" fmla="*/ 68 h 107"/>
              <a:gd name="T54" fmla="*/ 64 w 160"/>
              <a:gd name="T55" fmla="*/ 68 h 107"/>
              <a:gd name="T56" fmla="*/ 64 w 160"/>
              <a:gd name="T57" fmla="*/ 68 h 107"/>
              <a:gd name="T58" fmla="*/ 51 w 160"/>
              <a:gd name="T59" fmla="*/ 60 h 107"/>
              <a:gd name="T60" fmla="*/ 61 w 160"/>
              <a:gd name="T61" fmla="*/ 97 h 107"/>
              <a:gd name="T62" fmla="*/ 80 w 160"/>
              <a:gd name="T63" fmla="*/ 81 h 107"/>
              <a:gd name="T64" fmla="*/ 72 w 160"/>
              <a:gd name="T65" fmla="*/ 90 h 107"/>
              <a:gd name="T66" fmla="*/ 139 w 160"/>
              <a:gd name="T67" fmla="*/ 9 h 107"/>
              <a:gd name="T68" fmla="*/ 10 w 160"/>
              <a:gd name="T69" fmla="*/ 36 h 107"/>
              <a:gd name="T70" fmla="*/ 119 w 160"/>
              <a:gd name="T71" fmla="*/ 100 h 107"/>
              <a:gd name="T72" fmla="*/ 71 w 160"/>
              <a:gd name="T73" fmla="*/ 69 h 107"/>
              <a:gd name="T74" fmla="*/ 119 w 160"/>
              <a:gd name="T7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07">
                <a:moveTo>
                  <a:pt x="160" y="3"/>
                </a:moveTo>
                <a:cubicBezTo>
                  <a:pt x="160" y="3"/>
                  <a:pt x="160" y="3"/>
                  <a:pt x="160" y="3"/>
                </a:cubicBezTo>
                <a:cubicBezTo>
                  <a:pt x="160" y="3"/>
                  <a:pt x="160" y="3"/>
                  <a:pt x="160" y="2"/>
                </a:cubicBezTo>
                <a:cubicBezTo>
                  <a:pt x="160" y="2"/>
                  <a:pt x="160" y="2"/>
                  <a:pt x="160" y="2"/>
                </a:cubicBezTo>
                <a:cubicBezTo>
                  <a:pt x="160" y="2"/>
                  <a:pt x="160" y="2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8" y="0"/>
                  <a:pt x="158" y="0"/>
                </a:cubicBezTo>
                <a:cubicBezTo>
                  <a:pt x="158" y="0"/>
                  <a:pt x="158" y="0"/>
                  <a:pt x="158" y="0"/>
                </a:cubicBezTo>
                <a:cubicBezTo>
                  <a:pt x="158" y="0"/>
                  <a:pt x="157" y="0"/>
                  <a:pt x="157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2"/>
                  <a:pt x="0" y="33"/>
                  <a:pt x="0" y="34"/>
                </a:cubicBezTo>
                <a:cubicBezTo>
                  <a:pt x="0" y="35"/>
                  <a:pt x="0" y="36"/>
                  <a:pt x="1" y="37"/>
                </a:cubicBezTo>
                <a:cubicBezTo>
                  <a:pt x="46" y="60"/>
                  <a:pt x="46" y="60"/>
                  <a:pt x="46" y="60"/>
                </a:cubicBezTo>
                <a:cubicBezTo>
                  <a:pt x="53" y="103"/>
                  <a:pt x="53" y="103"/>
                  <a:pt x="53" y="103"/>
                </a:cubicBezTo>
                <a:cubicBezTo>
                  <a:pt x="53" y="103"/>
                  <a:pt x="54" y="104"/>
                  <a:pt x="53" y="104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4" y="104"/>
                  <a:pt x="54" y="104"/>
                  <a:pt x="54" y="104"/>
                </a:cubicBezTo>
                <a:cubicBezTo>
                  <a:pt x="54" y="105"/>
                  <a:pt x="54" y="105"/>
                  <a:pt x="54" y="105"/>
                </a:cubicBezTo>
                <a:cubicBezTo>
                  <a:pt x="54" y="105"/>
                  <a:pt x="54" y="105"/>
                  <a:pt x="54" y="105"/>
                </a:cubicBezTo>
                <a:cubicBezTo>
                  <a:pt x="54" y="105"/>
                  <a:pt x="54" y="105"/>
                  <a:pt x="54" y="105"/>
                </a:cubicBezTo>
                <a:cubicBezTo>
                  <a:pt x="54" y="105"/>
                  <a:pt x="54" y="105"/>
                  <a:pt x="54" y="10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4" y="106"/>
                  <a:pt x="54" y="106"/>
                  <a:pt x="55" y="106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7" y="107"/>
                  <a:pt x="58" y="106"/>
                  <a:pt x="58" y="106"/>
                </a:cubicBezTo>
                <a:cubicBezTo>
                  <a:pt x="88" y="86"/>
                  <a:pt x="88" y="86"/>
                  <a:pt x="88" y="86"/>
                </a:cubicBezTo>
                <a:cubicBezTo>
                  <a:pt x="119" y="106"/>
                  <a:pt x="119" y="106"/>
                  <a:pt x="119" y="106"/>
                </a:cubicBezTo>
                <a:cubicBezTo>
                  <a:pt x="119" y="106"/>
                  <a:pt x="120" y="107"/>
                  <a:pt x="120" y="107"/>
                </a:cubicBezTo>
                <a:cubicBezTo>
                  <a:pt x="120" y="107"/>
                  <a:pt x="121" y="106"/>
                  <a:pt x="121" y="106"/>
                </a:cubicBezTo>
                <a:cubicBezTo>
                  <a:pt x="122" y="106"/>
                  <a:pt x="122" y="106"/>
                  <a:pt x="123" y="105"/>
                </a:cubicBezTo>
                <a:cubicBezTo>
                  <a:pt x="160" y="4"/>
                  <a:pt x="160" y="4"/>
                  <a:pt x="160" y="4"/>
                </a:cubicBezTo>
                <a:cubicBezTo>
                  <a:pt x="160" y="3"/>
                  <a:pt x="160" y="3"/>
                  <a:pt x="160" y="3"/>
                </a:cubicBezTo>
                <a:cubicBezTo>
                  <a:pt x="160" y="3"/>
                  <a:pt x="160" y="3"/>
                  <a:pt x="160" y="3"/>
                </a:cubicBezTo>
                <a:cubicBezTo>
                  <a:pt x="160" y="3"/>
                  <a:pt x="160" y="3"/>
                  <a:pt x="160" y="3"/>
                </a:cubicBezTo>
                <a:close/>
                <a:moveTo>
                  <a:pt x="129" y="20"/>
                </a:moveTo>
                <a:cubicBezTo>
                  <a:pt x="65" y="67"/>
                  <a:pt x="65" y="67"/>
                  <a:pt x="65" y="67"/>
                </a:cubicBezTo>
                <a:cubicBezTo>
                  <a:pt x="65" y="67"/>
                  <a:pt x="65" y="67"/>
                  <a:pt x="65" y="67"/>
                </a:cubicBezTo>
                <a:cubicBezTo>
                  <a:pt x="65" y="67"/>
                  <a:pt x="65" y="67"/>
                  <a:pt x="65" y="67"/>
                </a:cubicBezTo>
                <a:cubicBezTo>
                  <a:pt x="65" y="68"/>
                  <a:pt x="65" y="68"/>
                  <a:pt x="65" y="68"/>
                </a:cubicBezTo>
                <a:cubicBezTo>
                  <a:pt x="65" y="68"/>
                  <a:pt x="65" y="68"/>
                  <a:pt x="65" y="6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68"/>
                  <a:pt x="64" y="68"/>
                  <a:pt x="64" y="68"/>
                </a:cubicBezTo>
                <a:cubicBezTo>
                  <a:pt x="57" y="92"/>
                  <a:pt x="57" y="92"/>
                  <a:pt x="57" y="92"/>
                </a:cubicBezTo>
                <a:cubicBezTo>
                  <a:pt x="51" y="60"/>
                  <a:pt x="51" y="60"/>
                  <a:pt x="51" y="60"/>
                </a:cubicBezTo>
                <a:lnTo>
                  <a:pt x="129" y="20"/>
                </a:lnTo>
                <a:close/>
                <a:moveTo>
                  <a:pt x="61" y="97"/>
                </a:moveTo>
                <a:cubicBezTo>
                  <a:pt x="68" y="73"/>
                  <a:pt x="68" y="73"/>
                  <a:pt x="68" y="73"/>
                </a:cubicBezTo>
                <a:cubicBezTo>
                  <a:pt x="80" y="81"/>
                  <a:pt x="80" y="81"/>
                  <a:pt x="80" y="81"/>
                </a:cubicBezTo>
                <a:cubicBezTo>
                  <a:pt x="83" y="83"/>
                  <a:pt x="83" y="83"/>
                  <a:pt x="83" y="83"/>
                </a:cubicBezTo>
                <a:cubicBezTo>
                  <a:pt x="72" y="90"/>
                  <a:pt x="72" y="90"/>
                  <a:pt x="72" y="90"/>
                </a:cubicBezTo>
                <a:lnTo>
                  <a:pt x="61" y="97"/>
                </a:lnTo>
                <a:close/>
                <a:moveTo>
                  <a:pt x="139" y="9"/>
                </a:moveTo>
                <a:cubicBezTo>
                  <a:pt x="48" y="56"/>
                  <a:pt x="48" y="56"/>
                  <a:pt x="48" y="56"/>
                </a:cubicBezTo>
                <a:cubicBezTo>
                  <a:pt x="10" y="36"/>
                  <a:pt x="10" y="36"/>
                  <a:pt x="10" y="36"/>
                </a:cubicBezTo>
                <a:lnTo>
                  <a:pt x="139" y="9"/>
                </a:lnTo>
                <a:close/>
                <a:moveTo>
                  <a:pt x="119" y="100"/>
                </a:moveTo>
                <a:cubicBezTo>
                  <a:pt x="78" y="73"/>
                  <a:pt x="78" y="73"/>
                  <a:pt x="78" y="73"/>
                </a:cubicBezTo>
                <a:cubicBezTo>
                  <a:pt x="71" y="69"/>
                  <a:pt x="71" y="69"/>
                  <a:pt x="71" y="69"/>
                </a:cubicBezTo>
                <a:cubicBezTo>
                  <a:pt x="152" y="10"/>
                  <a:pt x="152" y="10"/>
                  <a:pt x="152" y="10"/>
                </a:cubicBezTo>
                <a:lnTo>
                  <a:pt x="119" y="1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/>
      <p:bldP spid="13" grpId="0"/>
      <p:bldP spid="18" grpId="0"/>
      <p:bldP spid="19" grpId="0"/>
      <p:bldP spid="20" grpId="0"/>
      <p:bldP spid="21" grpId="0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SMART ART</a:t>
            </a:r>
            <a:br>
              <a:rPr lang="en-US" dirty="0"/>
            </a:br>
            <a:r>
              <a:rPr lang="en-US" dirty="0"/>
              <a:t>SLIDES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SMART ART</a:t>
            </a:r>
            <a:endParaRPr lang="en-US" dirty="0"/>
          </a:p>
        </p:txBody>
      </p:sp>
      <p:graphicFrame>
        <p:nvGraphicFramePr>
          <p:cNvPr id="4" name="PA_库_Diagram 3"/>
          <p:cNvGraphicFramePr/>
          <p:nvPr>
            <p:custDataLst>
              <p:tags r:id="rId1"/>
            </p:custDataLst>
          </p:nvPr>
        </p:nvGraphicFramePr>
        <p:xfrm>
          <a:off x="4974572" y="1495004"/>
          <a:ext cx="6495012" cy="4330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92313" y="3317029"/>
            <a:ext cx="2554287" cy="229293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 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3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Apparently we had reached a great height in the atmosphere, for the sky was a dead black, and the stars had ceased to twinkle. By the same illusion which lifts the horizon of the sea to the level.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992314" y="2417038"/>
            <a:ext cx="606954" cy="185211"/>
            <a:chOff x="1992314" y="3802370"/>
            <a:chExt cx="606954" cy="185211"/>
          </a:xfrm>
        </p:grpSpPr>
        <p:sp>
          <p:nvSpPr>
            <p:cNvPr id="7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9F1117F-4529-E949-9CFB-129A0BF344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graphicEl>
                                              <a:dgm id="{D9F1117F-4529-E949-9CFB-129A0BF344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D9F1117F-4529-E949-9CFB-129A0BF344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37F1768-50FB-304B-99F8-1F1F05C6F5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>
                                            <p:graphicEl>
                                              <a:dgm id="{E37F1768-50FB-304B-99F8-1F1F05C6F5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>
                                            <p:graphicEl>
                                              <a:dgm id="{E37F1768-50FB-304B-99F8-1F1F05C6F5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AD1232D-F4FE-FF43-882A-6878C4EF9B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>
                                            <p:graphicEl>
                                              <a:dgm id="{4AD1232D-F4FE-FF43-882A-6878C4EF9B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>
                                            <p:graphicEl>
                                              <a:dgm id="{4AD1232D-F4FE-FF43-882A-6878C4EF9B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EEF3C8C-9962-184E-A0D3-69A7D0D55E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">
                                            <p:graphicEl>
                                              <a:dgm id="{4EEF3C8C-9962-184E-A0D3-69A7D0D55E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4EEF3C8C-9962-184E-A0D3-69A7D0D55E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E790E75-CF61-9241-93AC-35C3331D97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>
                                            <p:graphicEl>
                                              <a:dgm id="{AE790E75-CF61-9241-93AC-35C3331D97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>
                                            <p:graphicEl>
                                              <a:dgm id="{AE790E75-CF61-9241-93AC-35C3331D97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85109B-79CE-6B49-8951-78CD69476F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1D85109B-79CE-6B49-8951-78CD69476F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1D85109B-79CE-6B49-8951-78CD69476F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124F80-228F-7340-B632-CBFB6D6DE0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">
                                            <p:graphicEl>
                                              <a:dgm id="{84124F80-228F-7340-B632-CBFB6D6DE0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84124F80-228F-7340-B632-CBFB6D6DE0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0C9D0D4-2934-EA41-A2D8-953C83BB7B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">
                                            <p:graphicEl>
                                              <a:dgm id="{E0C9D0D4-2934-EA41-A2D8-953C83BB7B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">
                                            <p:graphicEl>
                                              <a:dgm id="{E0C9D0D4-2934-EA41-A2D8-953C83BB7B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5355442-B8A1-B24C-9022-C26AA8402B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B5355442-B8A1-B24C-9022-C26AA8402B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B5355442-B8A1-B24C-9022-C26AA8402B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EBA8066-112B-D647-9547-8E1DA738E7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">
                                            <p:graphicEl>
                                              <a:dgm id="{CEBA8066-112B-D647-9547-8E1DA738E7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">
                                            <p:graphicEl>
                                              <a:dgm id="{CEBA8066-112B-D647-9547-8E1DA738E7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AtOnc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STACKED</a:t>
            </a:r>
            <a:br>
              <a:rPr lang="en-US" dirty="0"/>
            </a:br>
            <a:r>
              <a:rPr lang="en-US" dirty="0"/>
              <a:t>BAR</a:t>
            </a:r>
            <a:br>
              <a:rPr lang="en-US" dirty="0"/>
            </a:br>
            <a:r>
              <a:rPr lang="en-US" dirty="0"/>
              <a:t>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CHARTS</a:t>
            </a:r>
            <a:endParaRPr lang="en-US" dirty="0"/>
          </a:p>
        </p:txBody>
      </p:sp>
      <p:graphicFrame>
        <p:nvGraphicFramePr>
          <p:cNvPr id="6" name="Chart 5"/>
          <p:cNvGraphicFramePr/>
          <p:nvPr/>
        </p:nvGraphicFramePr>
        <p:xfrm>
          <a:off x="4760762" y="1244601"/>
          <a:ext cx="6694175" cy="505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992314" y="4934115"/>
            <a:ext cx="2206414" cy="89255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992314" y="4202954"/>
            <a:ext cx="606954" cy="185211"/>
            <a:chOff x="1992314" y="3802370"/>
            <a:chExt cx="606954" cy="185211"/>
          </a:xfrm>
        </p:grpSpPr>
        <p:sp>
          <p:nvSpPr>
            <p:cNvPr id="11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category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CLUSTERED</a:t>
            </a:r>
            <a:br>
              <a:rPr lang="en-US" dirty="0"/>
            </a:br>
            <a:r>
              <a:rPr lang="en-US" dirty="0"/>
              <a:t>BAR</a:t>
            </a:r>
            <a:br>
              <a:rPr lang="en-US" dirty="0"/>
            </a:br>
            <a:r>
              <a:rPr lang="en-US" dirty="0"/>
              <a:t>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CHARTS</a:t>
            </a:r>
            <a:endParaRPr lang="en-US" dirty="0"/>
          </a:p>
        </p:txBody>
      </p:sp>
      <p:graphicFrame>
        <p:nvGraphicFramePr>
          <p:cNvPr id="6" name="Chart 5"/>
          <p:cNvGraphicFramePr/>
          <p:nvPr/>
        </p:nvGraphicFramePr>
        <p:xfrm>
          <a:off x="5321299" y="1244601"/>
          <a:ext cx="5907391" cy="505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992314" y="4934115"/>
            <a:ext cx="2206414" cy="89255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992314" y="4202954"/>
            <a:ext cx="606954" cy="185211"/>
            <a:chOff x="1992314" y="3802370"/>
            <a:chExt cx="606954" cy="185211"/>
          </a:xfrm>
        </p:grpSpPr>
        <p:sp>
          <p:nvSpPr>
            <p:cNvPr id="11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5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5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5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5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category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3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PRICE</a:t>
            </a:r>
            <a:br>
              <a:rPr lang="en-US" dirty="0"/>
            </a:br>
            <a:r>
              <a:rPr lang="en-US" dirty="0"/>
              <a:t>TABLET</a:t>
            </a:r>
            <a:br>
              <a:rPr lang="en-US" dirty="0"/>
            </a:br>
            <a:r>
              <a:rPr lang="en-US" dirty="0"/>
              <a:t>SLIDES</a:t>
            </a:r>
            <a:endParaRPr lang="en-US" dirty="0"/>
          </a:p>
        </p:txBody>
      </p:sp>
      <p:sp>
        <p:nvSpPr>
          <p:cNvPr id="38" name="Text Placeholder 3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PRICE</a:t>
            </a:r>
            <a:endParaRPr lang="en-US" dirty="0"/>
          </a:p>
        </p:txBody>
      </p:sp>
      <p:sp>
        <p:nvSpPr>
          <p:cNvPr id="5" name="PA_库_圆角矩形 4"/>
          <p:cNvSpPr/>
          <p:nvPr>
            <p:custDataLst>
              <p:tags r:id="rId1"/>
            </p:custDataLst>
          </p:nvPr>
        </p:nvSpPr>
        <p:spPr>
          <a:xfrm>
            <a:off x="7166481" y="1392633"/>
            <a:ext cx="2099734" cy="4429645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6350" cmpd="sng">
            <a:solidFill>
              <a:schemeClr val="tx1"/>
            </a:solidFill>
          </a:ln>
          <a:effectLst>
            <a:outerShdw blurRad="9271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>
              <a:solidFill>
                <a:schemeClr val="tx1"/>
              </a:solidFill>
              <a:latin typeface="SF UI Display Thin" charset="0"/>
              <a:ea typeface="SF UI Display Thin" charset="0"/>
              <a:cs typeface="SF UI Display Thin" charset="0"/>
            </a:endParaRPr>
          </a:p>
        </p:txBody>
      </p:sp>
      <p:sp>
        <p:nvSpPr>
          <p:cNvPr id="7" name="PA_库_文本框 6"/>
          <p:cNvSpPr txBox="1"/>
          <p:nvPr>
            <p:custDataLst>
              <p:tags r:id="rId2"/>
            </p:custDataLst>
          </p:nvPr>
        </p:nvSpPr>
        <p:spPr>
          <a:xfrm>
            <a:off x="7179928" y="1538009"/>
            <a:ext cx="20997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ko-KR" sz="1200" b="1" spc="300" dirty="0">
                <a:latin typeface="Open Sans" charset="0"/>
                <a:ea typeface="Open Sans" charset="0"/>
                <a:cs typeface="Open Sans" charset="0"/>
              </a:rPr>
              <a:t>BUSINESS PLAN</a:t>
            </a:r>
            <a:endParaRPr lang="ko-KR" altLang="en-US" sz="12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8" name="PA_库_文本框 7"/>
          <p:cNvSpPr txBox="1"/>
          <p:nvPr>
            <p:custDataLst>
              <p:tags r:id="rId3"/>
            </p:custDataLst>
          </p:nvPr>
        </p:nvSpPr>
        <p:spPr>
          <a:xfrm>
            <a:off x="7166481" y="3722800"/>
            <a:ext cx="20997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ko-KR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15 GB bandwidth</a:t>
            </a:r>
            <a:endParaRPr lang="en-US" altLang="ko-KR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 lvl="0" algn="ctr">
              <a:lnSpc>
                <a:spcPct val="150000"/>
              </a:lnSpc>
            </a:pPr>
            <a:r>
              <a:rPr lang="en-US" altLang="ko-KR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5 GB Max File Size</a:t>
            </a:r>
            <a:endParaRPr lang="en-US" altLang="ko-KR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 lvl="0" algn="ctr">
              <a:lnSpc>
                <a:spcPct val="150000"/>
              </a:lnSpc>
            </a:pPr>
            <a:r>
              <a:rPr lang="en-US" altLang="ko-KR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12 GHZ CPU</a:t>
            </a:r>
            <a:endParaRPr lang="en-US" altLang="ko-KR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 lvl="0" algn="ctr">
              <a:lnSpc>
                <a:spcPct val="150000"/>
              </a:lnSpc>
            </a:pPr>
            <a:r>
              <a:rPr lang="en-US" altLang="ko-KR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1024 MB memory</a:t>
            </a:r>
            <a:endParaRPr lang="ko-KR" alt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9" name="PA_库_组合 8"/>
          <p:cNvGrpSpPr/>
          <p:nvPr>
            <p:custDataLst>
              <p:tags r:id="rId4"/>
            </p:custDataLst>
          </p:nvPr>
        </p:nvGrpSpPr>
        <p:grpSpPr>
          <a:xfrm>
            <a:off x="7166481" y="2174444"/>
            <a:ext cx="2099734" cy="1142357"/>
            <a:chOff x="1066800" y="1831492"/>
            <a:chExt cx="1697400" cy="820435"/>
          </a:xfrm>
        </p:grpSpPr>
        <p:sp>
          <p:nvSpPr>
            <p:cNvPr id="12" name="TextBox 11"/>
            <p:cNvSpPr txBox="1"/>
            <p:nvPr/>
          </p:nvSpPr>
          <p:spPr>
            <a:xfrm>
              <a:off x="1066800" y="1831492"/>
              <a:ext cx="1697400" cy="729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6000" dirty="0">
                  <a:latin typeface="Cinzel" charset="0"/>
                  <a:ea typeface="Cinzel" charset="0"/>
                  <a:cs typeface="Cinzel" charset="0"/>
                </a:rPr>
                <a:t>30</a:t>
              </a:r>
              <a:endParaRPr lang="ko-KR" altLang="en-US" sz="6000" dirty="0">
                <a:latin typeface="Cinzel" charset="0"/>
                <a:ea typeface="Cinzel" charset="0"/>
                <a:cs typeface="Cinzel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240732" y="2081272"/>
              <a:ext cx="450850" cy="375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2800" dirty="0">
                  <a:latin typeface="Cinzel" charset="0"/>
                  <a:ea typeface="Cinzel" charset="0"/>
                  <a:cs typeface="Cinzel" charset="0"/>
                </a:rPr>
                <a:t>$</a:t>
              </a:r>
              <a:endParaRPr lang="ko-KR" altLang="en-US" sz="2800" dirty="0">
                <a:latin typeface="Cinzel" charset="0"/>
                <a:ea typeface="Cinzel" charset="0"/>
                <a:cs typeface="Cinzel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066800" y="2372859"/>
              <a:ext cx="1697400" cy="27906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altLang="ko-KR" sz="1400" dirty="0">
                  <a:latin typeface="Cinzel" charset="0"/>
                  <a:ea typeface="Cinzel" charset="0"/>
                  <a:cs typeface="Cinzel" charset="0"/>
                </a:rPr>
                <a:t>Per month</a:t>
              </a:r>
              <a:endParaRPr lang="ko-KR" altLang="en-US" sz="1400" dirty="0">
                <a:latin typeface="Cinzel" charset="0"/>
                <a:ea typeface="Cinzel" charset="0"/>
                <a:cs typeface="Cinzel" charset="0"/>
              </a:endParaRPr>
            </a:p>
          </p:txBody>
        </p:sp>
      </p:grpSp>
      <p:cxnSp>
        <p:nvCxnSpPr>
          <p:cNvPr id="10" name="PA_库_直接连接符 9"/>
          <p:cNvCxnSpPr/>
          <p:nvPr>
            <p:custDataLst>
              <p:tags r:id="rId5"/>
            </p:custDataLst>
          </p:nvPr>
        </p:nvCxnSpPr>
        <p:spPr>
          <a:xfrm>
            <a:off x="7166481" y="3429670"/>
            <a:ext cx="2099734" cy="0"/>
          </a:xfrm>
          <a:prstGeom prst="line">
            <a:avLst/>
          </a:prstGeom>
          <a:ln w="3175" cmpd="sng">
            <a:solidFill>
              <a:schemeClr val="tx1"/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PA_库_文本框 10"/>
          <p:cNvSpPr txBox="1"/>
          <p:nvPr>
            <p:custDataLst>
              <p:tags r:id="rId6"/>
            </p:custDataLst>
          </p:nvPr>
        </p:nvSpPr>
        <p:spPr>
          <a:xfrm>
            <a:off x="7166481" y="5356959"/>
            <a:ext cx="20997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ko-KR" sz="1400" b="1" dirty="0">
                <a:latin typeface="Open Sans" charset="0"/>
                <a:ea typeface="Open Sans" charset="0"/>
                <a:cs typeface="Open Sans" charset="0"/>
              </a:rPr>
              <a:t>Get Business Plan</a:t>
            </a:r>
            <a:endParaRPr lang="ko-KR" altLang="en-US" sz="14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0" name="PA_库_圆角矩形 39"/>
          <p:cNvSpPr/>
          <p:nvPr>
            <p:custDataLst>
              <p:tags r:id="rId7"/>
            </p:custDataLst>
          </p:nvPr>
        </p:nvSpPr>
        <p:spPr>
          <a:xfrm>
            <a:off x="9371798" y="1634466"/>
            <a:ext cx="2099734" cy="3945980"/>
          </a:xfrm>
          <a:prstGeom prst="roundRect">
            <a:avLst>
              <a:gd name="adj" fmla="val 0"/>
            </a:avLst>
          </a:prstGeom>
          <a:solidFill>
            <a:srgbClr val="FBC2C1"/>
          </a:solidFill>
          <a:ln w="6350" cmpd="sng">
            <a:solidFill>
              <a:schemeClr val="tx1">
                <a:alpha val="3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>
              <a:solidFill>
                <a:schemeClr val="tx1"/>
              </a:solidFill>
              <a:latin typeface="SF UI Display Thin" charset="0"/>
              <a:ea typeface="SF UI Display Thin" charset="0"/>
              <a:cs typeface="SF UI Display Thin" charset="0"/>
            </a:endParaRPr>
          </a:p>
        </p:txBody>
      </p:sp>
      <p:sp>
        <p:nvSpPr>
          <p:cNvPr id="41" name="PA_库_文本框 40"/>
          <p:cNvSpPr txBox="1"/>
          <p:nvPr>
            <p:custDataLst>
              <p:tags r:id="rId8"/>
            </p:custDataLst>
          </p:nvPr>
        </p:nvSpPr>
        <p:spPr>
          <a:xfrm>
            <a:off x="9385245" y="1767245"/>
            <a:ext cx="20997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ko-KR" sz="1200" b="1" spc="300" dirty="0">
                <a:latin typeface="Open Sans" charset="0"/>
                <a:ea typeface="Open Sans" charset="0"/>
                <a:cs typeface="Open Sans" charset="0"/>
              </a:rPr>
              <a:t>BEST PLAN</a:t>
            </a:r>
            <a:endParaRPr lang="ko-KR" altLang="en-US" sz="12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2" name="PA_库_文本框 41"/>
          <p:cNvSpPr txBox="1"/>
          <p:nvPr>
            <p:custDataLst>
              <p:tags r:id="rId9"/>
            </p:custDataLst>
          </p:nvPr>
        </p:nvSpPr>
        <p:spPr>
          <a:xfrm>
            <a:off x="9371798" y="3605487"/>
            <a:ext cx="20997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ko-KR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20 GB bandwidth</a:t>
            </a:r>
            <a:endParaRPr lang="en-US" altLang="ko-KR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 lvl="0" algn="ctr">
              <a:lnSpc>
                <a:spcPct val="150000"/>
              </a:lnSpc>
            </a:pPr>
            <a:r>
              <a:rPr lang="en-US" altLang="ko-KR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Unlimited Max File Size</a:t>
            </a:r>
            <a:endParaRPr lang="en-US" altLang="ko-KR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 lvl="0" algn="ctr">
              <a:lnSpc>
                <a:spcPct val="150000"/>
              </a:lnSpc>
            </a:pPr>
            <a:r>
              <a:rPr lang="en-US" altLang="ko-KR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12 GHZ CPU</a:t>
            </a:r>
            <a:endParaRPr lang="en-US" altLang="ko-KR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 lvl="0" algn="ctr">
              <a:lnSpc>
                <a:spcPct val="150000"/>
              </a:lnSpc>
            </a:pPr>
            <a:r>
              <a:rPr lang="en-US" altLang="ko-KR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1024 MB memory</a:t>
            </a:r>
            <a:endParaRPr lang="ko-KR" alt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43" name="PA_库_组合 42"/>
          <p:cNvGrpSpPr/>
          <p:nvPr>
            <p:custDataLst>
              <p:tags r:id="rId10"/>
            </p:custDataLst>
          </p:nvPr>
        </p:nvGrpSpPr>
        <p:grpSpPr>
          <a:xfrm>
            <a:off x="9371798" y="2174444"/>
            <a:ext cx="2099734" cy="1142357"/>
            <a:chOff x="1066800" y="1831492"/>
            <a:chExt cx="1697400" cy="820435"/>
          </a:xfrm>
        </p:grpSpPr>
        <p:sp>
          <p:nvSpPr>
            <p:cNvPr id="44" name="TextBox 43"/>
            <p:cNvSpPr txBox="1"/>
            <p:nvPr/>
          </p:nvSpPr>
          <p:spPr>
            <a:xfrm>
              <a:off x="1066800" y="1831492"/>
              <a:ext cx="1697400" cy="729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6000" dirty="0">
                  <a:latin typeface="Cinzel" charset="0"/>
                  <a:ea typeface="Cinzel" charset="0"/>
                  <a:cs typeface="Cinzel" charset="0"/>
                </a:rPr>
                <a:t>50</a:t>
              </a:r>
              <a:endParaRPr lang="ko-KR" altLang="en-US" sz="6000" dirty="0">
                <a:latin typeface="Cinzel" charset="0"/>
                <a:ea typeface="Cinzel" charset="0"/>
                <a:cs typeface="Cinzel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240732" y="2081272"/>
              <a:ext cx="450850" cy="375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2800" dirty="0">
                  <a:latin typeface="Cinzel" charset="0"/>
                  <a:ea typeface="Cinzel" charset="0"/>
                  <a:cs typeface="Cinzel" charset="0"/>
                </a:rPr>
                <a:t>$</a:t>
              </a:r>
              <a:endParaRPr lang="ko-KR" altLang="en-US" sz="2800" dirty="0">
                <a:latin typeface="Cinzel" charset="0"/>
                <a:ea typeface="Cinzel" charset="0"/>
                <a:cs typeface="Cinzel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066800" y="2372859"/>
              <a:ext cx="1697400" cy="27906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altLang="ko-KR" sz="1400" dirty="0">
                  <a:latin typeface="Cinzel" charset="0"/>
                  <a:ea typeface="Cinzel" charset="0"/>
                  <a:cs typeface="Cinzel" charset="0"/>
                </a:rPr>
                <a:t>Per month</a:t>
              </a:r>
              <a:endParaRPr lang="ko-KR" altLang="en-US" sz="1400" dirty="0">
                <a:latin typeface="Cinzel" charset="0"/>
                <a:ea typeface="Cinzel" charset="0"/>
                <a:cs typeface="Cinzel" charset="0"/>
              </a:endParaRPr>
            </a:p>
          </p:txBody>
        </p:sp>
      </p:grpSp>
      <p:cxnSp>
        <p:nvCxnSpPr>
          <p:cNvPr id="47" name="PA_库_直接连接符 46"/>
          <p:cNvCxnSpPr/>
          <p:nvPr>
            <p:custDataLst>
              <p:tags r:id="rId11"/>
            </p:custDataLst>
          </p:nvPr>
        </p:nvCxnSpPr>
        <p:spPr>
          <a:xfrm>
            <a:off x="9371798" y="3429670"/>
            <a:ext cx="2099734" cy="0"/>
          </a:xfrm>
          <a:prstGeom prst="line">
            <a:avLst/>
          </a:prstGeom>
          <a:ln w="3175" cmpd="sng">
            <a:solidFill>
              <a:schemeClr val="tx1"/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PA_库_文本框 47"/>
          <p:cNvSpPr txBox="1"/>
          <p:nvPr>
            <p:custDataLst>
              <p:tags r:id="rId12"/>
            </p:custDataLst>
          </p:nvPr>
        </p:nvSpPr>
        <p:spPr>
          <a:xfrm>
            <a:off x="9371798" y="5084058"/>
            <a:ext cx="20997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ko-KR" sz="1400" b="1" dirty="0">
                <a:latin typeface="Open Sans" charset="0"/>
                <a:ea typeface="Open Sans" charset="0"/>
                <a:cs typeface="Open Sans" charset="0"/>
              </a:rPr>
              <a:t>Get Best Plan</a:t>
            </a:r>
            <a:endParaRPr lang="ko-KR" altLang="en-US" sz="14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9" name="PA_库_圆角矩形 48"/>
          <p:cNvSpPr/>
          <p:nvPr>
            <p:custDataLst>
              <p:tags r:id="rId13"/>
            </p:custDataLst>
          </p:nvPr>
        </p:nvSpPr>
        <p:spPr>
          <a:xfrm>
            <a:off x="4959168" y="1634466"/>
            <a:ext cx="2099734" cy="3945980"/>
          </a:xfrm>
          <a:prstGeom prst="roundRect">
            <a:avLst>
              <a:gd name="adj" fmla="val 0"/>
            </a:avLst>
          </a:prstGeom>
          <a:solidFill>
            <a:srgbClr val="FDDD49"/>
          </a:solidFill>
          <a:ln w="6350" cmpd="sng">
            <a:solidFill>
              <a:schemeClr val="tx1">
                <a:alpha val="3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>
              <a:solidFill>
                <a:schemeClr val="tx1"/>
              </a:solidFill>
              <a:latin typeface="SF UI Display Thin" charset="0"/>
              <a:ea typeface="SF UI Display Thin" charset="0"/>
              <a:cs typeface="SF UI Display Thin" charset="0"/>
            </a:endParaRPr>
          </a:p>
        </p:txBody>
      </p:sp>
      <p:sp>
        <p:nvSpPr>
          <p:cNvPr id="50" name="PA_库_文本框 49"/>
          <p:cNvSpPr txBox="1"/>
          <p:nvPr>
            <p:custDataLst>
              <p:tags r:id="rId14"/>
            </p:custDataLst>
          </p:nvPr>
        </p:nvSpPr>
        <p:spPr>
          <a:xfrm>
            <a:off x="4972615" y="1767245"/>
            <a:ext cx="20997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ko-KR" sz="1200" b="1" spc="300" dirty="0">
                <a:latin typeface="Open Sans" charset="0"/>
                <a:ea typeface="Open Sans" charset="0"/>
                <a:cs typeface="Open Sans" charset="0"/>
              </a:rPr>
              <a:t>NORMAL PLAN</a:t>
            </a:r>
            <a:endParaRPr lang="ko-KR" altLang="en-US" sz="12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1" name="PA_库_文本框 50"/>
          <p:cNvSpPr txBox="1"/>
          <p:nvPr>
            <p:custDataLst>
              <p:tags r:id="rId15"/>
            </p:custDataLst>
          </p:nvPr>
        </p:nvSpPr>
        <p:spPr>
          <a:xfrm>
            <a:off x="4959168" y="3605487"/>
            <a:ext cx="20997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ko-KR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5 GB bandwidth</a:t>
            </a:r>
            <a:endParaRPr lang="en-US" altLang="ko-KR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 lvl="0" algn="ctr">
              <a:lnSpc>
                <a:spcPct val="150000"/>
              </a:lnSpc>
            </a:pPr>
            <a:r>
              <a:rPr lang="en-US" altLang="ko-KR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2GB Max File Size</a:t>
            </a:r>
            <a:endParaRPr lang="en-US" altLang="ko-KR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 lvl="0" algn="ctr">
              <a:lnSpc>
                <a:spcPct val="150000"/>
              </a:lnSpc>
            </a:pPr>
            <a:r>
              <a:rPr lang="en-US" altLang="ko-KR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12 GHZ CPU</a:t>
            </a:r>
            <a:endParaRPr lang="en-US" altLang="ko-KR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 lvl="0" algn="ctr">
              <a:lnSpc>
                <a:spcPct val="150000"/>
              </a:lnSpc>
            </a:pPr>
            <a:r>
              <a:rPr lang="en-US" altLang="ko-KR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1024 MB memory</a:t>
            </a:r>
            <a:endParaRPr lang="ko-KR" alt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52" name="PA_库_组合 51"/>
          <p:cNvGrpSpPr/>
          <p:nvPr>
            <p:custDataLst>
              <p:tags r:id="rId16"/>
            </p:custDataLst>
          </p:nvPr>
        </p:nvGrpSpPr>
        <p:grpSpPr>
          <a:xfrm>
            <a:off x="4959168" y="2174444"/>
            <a:ext cx="2099734" cy="1142357"/>
            <a:chOff x="1066800" y="1831492"/>
            <a:chExt cx="1697400" cy="820435"/>
          </a:xfrm>
        </p:grpSpPr>
        <p:sp>
          <p:nvSpPr>
            <p:cNvPr id="53" name="TextBox 52"/>
            <p:cNvSpPr txBox="1"/>
            <p:nvPr/>
          </p:nvSpPr>
          <p:spPr>
            <a:xfrm>
              <a:off x="1066800" y="1831492"/>
              <a:ext cx="1697400" cy="729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6000" dirty="0">
                  <a:latin typeface="Cinzel" charset="0"/>
                  <a:ea typeface="Cinzel" charset="0"/>
                  <a:cs typeface="Cinzel" charset="0"/>
                </a:rPr>
                <a:t>20</a:t>
              </a:r>
              <a:endParaRPr lang="ko-KR" altLang="en-US" sz="6000" dirty="0">
                <a:latin typeface="Cinzel" charset="0"/>
                <a:ea typeface="Cinzel" charset="0"/>
                <a:cs typeface="Cinzel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240732" y="2081272"/>
              <a:ext cx="450850" cy="375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2800" dirty="0">
                  <a:latin typeface="Cinzel" charset="0"/>
                  <a:ea typeface="Cinzel" charset="0"/>
                  <a:cs typeface="Cinzel" charset="0"/>
                </a:rPr>
                <a:t>$</a:t>
              </a:r>
              <a:endParaRPr lang="ko-KR" altLang="en-US" sz="2800" dirty="0">
                <a:latin typeface="Cinzel" charset="0"/>
                <a:ea typeface="Cinzel" charset="0"/>
                <a:cs typeface="Cinzel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066800" y="2372859"/>
              <a:ext cx="1697400" cy="27906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altLang="ko-KR" sz="1400" dirty="0">
                  <a:latin typeface="Cinzel" charset="0"/>
                  <a:ea typeface="Cinzel" charset="0"/>
                  <a:cs typeface="Cinzel" charset="0"/>
                </a:rPr>
                <a:t>Per month</a:t>
              </a:r>
              <a:endParaRPr lang="ko-KR" altLang="en-US" sz="1400" dirty="0">
                <a:latin typeface="Cinzel" charset="0"/>
                <a:ea typeface="Cinzel" charset="0"/>
                <a:cs typeface="Cinzel" charset="0"/>
              </a:endParaRPr>
            </a:p>
          </p:txBody>
        </p:sp>
      </p:grpSp>
      <p:cxnSp>
        <p:nvCxnSpPr>
          <p:cNvPr id="56" name="PA_库_直接连接符 55"/>
          <p:cNvCxnSpPr/>
          <p:nvPr>
            <p:custDataLst>
              <p:tags r:id="rId17"/>
            </p:custDataLst>
          </p:nvPr>
        </p:nvCxnSpPr>
        <p:spPr>
          <a:xfrm>
            <a:off x="4959168" y="3429670"/>
            <a:ext cx="2099734" cy="0"/>
          </a:xfrm>
          <a:prstGeom prst="line">
            <a:avLst/>
          </a:prstGeom>
          <a:ln w="3175" cmpd="sng">
            <a:solidFill>
              <a:schemeClr val="tx1"/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PA_库_文本框 56"/>
          <p:cNvSpPr txBox="1"/>
          <p:nvPr>
            <p:custDataLst>
              <p:tags r:id="rId18"/>
            </p:custDataLst>
          </p:nvPr>
        </p:nvSpPr>
        <p:spPr>
          <a:xfrm>
            <a:off x="4959168" y="5084058"/>
            <a:ext cx="20997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ko-KR" sz="1400" b="1" dirty="0">
                <a:latin typeface="Open Sans" charset="0"/>
                <a:ea typeface="Open Sans" charset="0"/>
                <a:cs typeface="Open Sans" charset="0"/>
              </a:rPr>
              <a:t>Get Normal Plan</a:t>
            </a:r>
            <a:endParaRPr lang="ko-KR" altLang="en-US" sz="1400" b="1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992314" y="4934115"/>
            <a:ext cx="2206414" cy="89255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1992314" y="4202954"/>
            <a:ext cx="606954" cy="185211"/>
            <a:chOff x="1992314" y="3802370"/>
            <a:chExt cx="606954" cy="185211"/>
          </a:xfrm>
        </p:grpSpPr>
        <p:sp>
          <p:nvSpPr>
            <p:cNvPr id="60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11" grpId="0"/>
      <p:bldP spid="40" grpId="0" animBg="1"/>
      <p:bldP spid="41" grpId="0"/>
      <p:bldP spid="42" grpId="0"/>
      <p:bldP spid="48" grpId="0"/>
      <p:bldP spid="49" grpId="0" animBg="1"/>
      <p:bldP spid="50" grpId="0"/>
      <p:bldP spid="51" grpId="0"/>
      <p:bldP spid="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screen"/>
          <a:srcRect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CREATIVE</a:t>
            </a:r>
            <a:br>
              <a:rPr lang="en-US" dirty="0"/>
            </a:br>
            <a:r>
              <a:rPr lang="en-US" dirty="0"/>
              <a:t>PORFOLIO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PORTFOLIO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461031" y="5190981"/>
            <a:ext cx="2082834" cy="475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pc="300" dirty="0" err="1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Porfolio</a:t>
            </a:r>
            <a:r>
              <a:rPr lang="en-US" sz="1200" spc="3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 #1</a:t>
            </a:r>
            <a:endParaRPr lang="en-US" sz="1200" spc="300" dirty="0">
              <a:solidFill>
                <a:schemeClr val="tx1"/>
              </a:solidFill>
              <a:latin typeface="Cinzel" charset="0"/>
              <a:ea typeface="Cinzel" charset="0"/>
              <a:cs typeface="Cinzel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654397" y="5190981"/>
            <a:ext cx="2082834" cy="475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pc="300" dirty="0" err="1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Porfolio</a:t>
            </a:r>
            <a:r>
              <a:rPr lang="en-US" sz="1200" spc="3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 #2</a:t>
            </a:r>
            <a:endParaRPr lang="en-US" sz="1200" spc="300" dirty="0">
              <a:solidFill>
                <a:schemeClr val="tx1"/>
              </a:solidFill>
              <a:latin typeface="Cinzel" charset="0"/>
              <a:ea typeface="Cinzel" charset="0"/>
              <a:cs typeface="Cinzel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819625" y="5190981"/>
            <a:ext cx="2082834" cy="475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pc="300" dirty="0" err="1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Porfolio</a:t>
            </a:r>
            <a:r>
              <a:rPr lang="en-US" sz="1200" spc="3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 #3</a:t>
            </a:r>
            <a:endParaRPr lang="en-US" sz="1200" spc="300" dirty="0">
              <a:solidFill>
                <a:schemeClr val="tx1"/>
              </a:solidFill>
              <a:latin typeface="Cinzel" charset="0"/>
              <a:ea typeface="Cinzel" charset="0"/>
              <a:cs typeface="Cinzel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GOALS</a:t>
            </a:r>
            <a:endParaRPr lang="en-US" dirty="0"/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9524042" y="3172200"/>
            <a:ext cx="1254125" cy="1127125"/>
          </a:xfrm>
          <a:custGeom>
            <a:avLst/>
            <a:gdLst>
              <a:gd name="T0" fmla="*/ 235 w 801"/>
              <a:gd name="T1" fmla="*/ 693 h 713"/>
              <a:gd name="T2" fmla="*/ 192 w 801"/>
              <a:gd name="T3" fmla="*/ 668 h 713"/>
              <a:gd name="T4" fmla="*/ 27 w 801"/>
              <a:gd name="T5" fmla="*/ 382 h 713"/>
              <a:gd name="T6" fmla="*/ 20 w 801"/>
              <a:gd name="T7" fmla="*/ 357 h 713"/>
              <a:gd name="T8" fmla="*/ 27 w 801"/>
              <a:gd name="T9" fmla="*/ 332 h 713"/>
              <a:gd name="T10" fmla="*/ 192 w 801"/>
              <a:gd name="T11" fmla="*/ 45 h 713"/>
              <a:gd name="T12" fmla="*/ 235 w 801"/>
              <a:gd name="T13" fmla="*/ 20 h 713"/>
              <a:gd name="T14" fmla="*/ 566 w 801"/>
              <a:gd name="T15" fmla="*/ 20 h 713"/>
              <a:gd name="T16" fmla="*/ 609 w 801"/>
              <a:gd name="T17" fmla="*/ 45 h 713"/>
              <a:gd name="T18" fmla="*/ 775 w 801"/>
              <a:gd name="T19" fmla="*/ 332 h 713"/>
              <a:gd name="T20" fmla="*/ 781 w 801"/>
              <a:gd name="T21" fmla="*/ 357 h 713"/>
              <a:gd name="T22" fmla="*/ 775 w 801"/>
              <a:gd name="T23" fmla="*/ 382 h 713"/>
              <a:gd name="T24" fmla="*/ 609 w 801"/>
              <a:gd name="T25" fmla="*/ 668 h 713"/>
              <a:gd name="T26" fmla="*/ 566 w 801"/>
              <a:gd name="T27" fmla="*/ 693 h 713"/>
              <a:gd name="T28" fmla="*/ 235 w 801"/>
              <a:gd name="T29" fmla="*/ 693 h 713"/>
              <a:gd name="T30" fmla="*/ 566 w 801"/>
              <a:gd name="T31" fmla="*/ 0 h 713"/>
              <a:gd name="T32" fmla="*/ 235 w 801"/>
              <a:gd name="T33" fmla="*/ 0 h 713"/>
              <a:gd name="T34" fmla="*/ 175 w 801"/>
              <a:gd name="T35" fmla="*/ 35 h 713"/>
              <a:gd name="T36" fmla="*/ 9 w 801"/>
              <a:gd name="T37" fmla="*/ 322 h 713"/>
              <a:gd name="T38" fmla="*/ 0 w 801"/>
              <a:gd name="T39" fmla="*/ 356 h 713"/>
              <a:gd name="T40" fmla="*/ 0 w 801"/>
              <a:gd name="T41" fmla="*/ 357 h 713"/>
              <a:gd name="T42" fmla="*/ 9 w 801"/>
              <a:gd name="T43" fmla="*/ 392 h 713"/>
              <a:gd name="T44" fmla="*/ 175 w 801"/>
              <a:gd name="T45" fmla="*/ 678 h 713"/>
              <a:gd name="T46" fmla="*/ 235 w 801"/>
              <a:gd name="T47" fmla="*/ 713 h 713"/>
              <a:gd name="T48" fmla="*/ 566 w 801"/>
              <a:gd name="T49" fmla="*/ 713 h 713"/>
              <a:gd name="T50" fmla="*/ 627 w 801"/>
              <a:gd name="T51" fmla="*/ 678 h 713"/>
              <a:gd name="T52" fmla="*/ 792 w 801"/>
              <a:gd name="T53" fmla="*/ 392 h 713"/>
              <a:gd name="T54" fmla="*/ 801 w 801"/>
              <a:gd name="T55" fmla="*/ 357 h 713"/>
              <a:gd name="T56" fmla="*/ 792 w 801"/>
              <a:gd name="T57" fmla="*/ 322 h 713"/>
              <a:gd name="T58" fmla="*/ 627 w 801"/>
              <a:gd name="T59" fmla="*/ 35 h 713"/>
              <a:gd name="T60" fmla="*/ 566 w 801"/>
              <a:gd name="T61" fmla="*/ 0 h 713"/>
              <a:gd name="T62" fmla="*/ 566 w 801"/>
              <a:gd name="T63" fmla="*/ 0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1" h="713">
                <a:moveTo>
                  <a:pt x="235" y="693"/>
                </a:moveTo>
                <a:cubicBezTo>
                  <a:pt x="217" y="693"/>
                  <a:pt x="201" y="684"/>
                  <a:pt x="192" y="668"/>
                </a:cubicBezTo>
                <a:cubicBezTo>
                  <a:pt x="27" y="382"/>
                  <a:pt x="27" y="382"/>
                  <a:pt x="27" y="382"/>
                </a:cubicBezTo>
                <a:cubicBezTo>
                  <a:pt x="22" y="374"/>
                  <a:pt x="20" y="365"/>
                  <a:pt x="20" y="357"/>
                </a:cubicBezTo>
                <a:cubicBezTo>
                  <a:pt x="20" y="348"/>
                  <a:pt x="22" y="340"/>
                  <a:pt x="27" y="332"/>
                </a:cubicBezTo>
                <a:cubicBezTo>
                  <a:pt x="192" y="45"/>
                  <a:pt x="192" y="45"/>
                  <a:pt x="192" y="45"/>
                </a:cubicBezTo>
                <a:cubicBezTo>
                  <a:pt x="201" y="30"/>
                  <a:pt x="217" y="20"/>
                  <a:pt x="235" y="20"/>
                </a:cubicBezTo>
                <a:cubicBezTo>
                  <a:pt x="566" y="20"/>
                  <a:pt x="566" y="20"/>
                  <a:pt x="566" y="20"/>
                </a:cubicBezTo>
                <a:cubicBezTo>
                  <a:pt x="584" y="20"/>
                  <a:pt x="600" y="30"/>
                  <a:pt x="609" y="45"/>
                </a:cubicBezTo>
                <a:cubicBezTo>
                  <a:pt x="775" y="332"/>
                  <a:pt x="775" y="332"/>
                  <a:pt x="775" y="332"/>
                </a:cubicBezTo>
                <a:cubicBezTo>
                  <a:pt x="779" y="340"/>
                  <a:pt x="781" y="348"/>
                  <a:pt x="781" y="357"/>
                </a:cubicBezTo>
                <a:cubicBezTo>
                  <a:pt x="781" y="365"/>
                  <a:pt x="779" y="374"/>
                  <a:pt x="775" y="382"/>
                </a:cubicBezTo>
                <a:cubicBezTo>
                  <a:pt x="609" y="668"/>
                  <a:pt x="609" y="668"/>
                  <a:pt x="609" y="668"/>
                </a:cubicBezTo>
                <a:cubicBezTo>
                  <a:pt x="600" y="684"/>
                  <a:pt x="584" y="693"/>
                  <a:pt x="566" y="693"/>
                </a:cubicBezTo>
                <a:cubicBezTo>
                  <a:pt x="235" y="693"/>
                  <a:pt x="235" y="693"/>
                  <a:pt x="235" y="693"/>
                </a:cubicBezTo>
                <a:moveTo>
                  <a:pt x="566" y="0"/>
                </a:moveTo>
                <a:cubicBezTo>
                  <a:pt x="235" y="0"/>
                  <a:pt x="235" y="0"/>
                  <a:pt x="235" y="0"/>
                </a:cubicBezTo>
                <a:cubicBezTo>
                  <a:pt x="210" y="0"/>
                  <a:pt x="187" y="14"/>
                  <a:pt x="175" y="35"/>
                </a:cubicBezTo>
                <a:cubicBezTo>
                  <a:pt x="9" y="322"/>
                  <a:pt x="9" y="322"/>
                  <a:pt x="9" y="322"/>
                </a:cubicBezTo>
                <a:cubicBezTo>
                  <a:pt x="3" y="333"/>
                  <a:pt x="0" y="344"/>
                  <a:pt x="0" y="356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69"/>
                  <a:pt x="3" y="381"/>
                  <a:pt x="9" y="392"/>
                </a:cubicBezTo>
                <a:cubicBezTo>
                  <a:pt x="175" y="678"/>
                  <a:pt x="175" y="678"/>
                  <a:pt x="175" y="678"/>
                </a:cubicBezTo>
                <a:cubicBezTo>
                  <a:pt x="187" y="700"/>
                  <a:pt x="210" y="713"/>
                  <a:pt x="235" y="713"/>
                </a:cubicBezTo>
                <a:cubicBezTo>
                  <a:pt x="566" y="713"/>
                  <a:pt x="566" y="713"/>
                  <a:pt x="566" y="713"/>
                </a:cubicBezTo>
                <a:cubicBezTo>
                  <a:pt x="591" y="713"/>
                  <a:pt x="614" y="700"/>
                  <a:pt x="627" y="678"/>
                </a:cubicBezTo>
                <a:cubicBezTo>
                  <a:pt x="792" y="392"/>
                  <a:pt x="792" y="392"/>
                  <a:pt x="792" y="392"/>
                </a:cubicBezTo>
                <a:cubicBezTo>
                  <a:pt x="798" y="381"/>
                  <a:pt x="801" y="369"/>
                  <a:pt x="801" y="357"/>
                </a:cubicBezTo>
                <a:cubicBezTo>
                  <a:pt x="801" y="345"/>
                  <a:pt x="798" y="333"/>
                  <a:pt x="792" y="322"/>
                </a:cubicBezTo>
                <a:cubicBezTo>
                  <a:pt x="627" y="35"/>
                  <a:pt x="627" y="35"/>
                  <a:pt x="627" y="35"/>
                </a:cubicBezTo>
                <a:cubicBezTo>
                  <a:pt x="614" y="14"/>
                  <a:pt x="591" y="0"/>
                  <a:pt x="566" y="0"/>
                </a:cubicBezTo>
                <a:cubicBezTo>
                  <a:pt x="566" y="0"/>
                  <a:pt x="566" y="0"/>
                  <a:pt x="566" y="0"/>
                </a:cubicBezTo>
              </a:path>
            </a:pathLst>
          </a:custGeom>
          <a:solidFill>
            <a:srgbClr val="535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7546723" y="1976812"/>
            <a:ext cx="681038" cy="762000"/>
          </a:xfrm>
          <a:custGeom>
            <a:avLst/>
            <a:gdLst>
              <a:gd name="T0" fmla="*/ 20 w 435"/>
              <a:gd name="T1" fmla="*/ 156 h 482"/>
              <a:gd name="T2" fmla="*/ 45 w 435"/>
              <a:gd name="T3" fmla="*/ 113 h 482"/>
              <a:gd name="T4" fmla="*/ 193 w 435"/>
              <a:gd name="T5" fmla="*/ 27 h 482"/>
              <a:gd name="T6" fmla="*/ 218 w 435"/>
              <a:gd name="T7" fmla="*/ 20 h 482"/>
              <a:gd name="T8" fmla="*/ 243 w 435"/>
              <a:gd name="T9" fmla="*/ 27 h 482"/>
              <a:gd name="T10" fmla="*/ 390 w 435"/>
              <a:gd name="T11" fmla="*/ 113 h 482"/>
              <a:gd name="T12" fmla="*/ 415 w 435"/>
              <a:gd name="T13" fmla="*/ 156 h 482"/>
              <a:gd name="T14" fmla="*/ 415 w 435"/>
              <a:gd name="T15" fmla="*/ 327 h 482"/>
              <a:gd name="T16" fmla="*/ 390 w 435"/>
              <a:gd name="T17" fmla="*/ 370 h 482"/>
              <a:gd name="T18" fmla="*/ 243 w 435"/>
              <a:gd name="T19" fmla="*/ 455 h 482"/>
              <a:gd name="T20" fmla="*/ 218 w 435"/>
              <a:gd name="T21" fmla="*/ 462 h 482"/>
              <a:gd name="T22" fmla="*/ 193 w 435"/>
              <a:gd name="T23" fmla="*/ 455 h 482"/>
              <a:gd name="T24" fmla="*/ 45 w 435"/>
              <a:gd name="T25" fmla="*/ 370 h 482"/>
              <a:gd name="T26" fmla="*/ 20 w 435"/>
              <a:gd name="T27" fmla="*/ 327 h 482"/>
              <a:gd name="T28" fmla="*/ 20 w 435"/>
              <a:gd name="T29" fmla="*/ 156 h 482"/>
              <a:gd name="T30" fmla="*/ 218 w 435"/>
              <a:gd name="T31" fmla="*/ 0 h 482"/>
              <a:gd name="T32" fmla="*/ 217 w 435"/>
              <a:gd name="T33" fmla="*/ 0 h 482"/>
              <a:gd name="T34" fmla="*/ 183 w 435"/>
              <a:gd name="T35" fmla="*/ 10 h 482"/>
              <a:gd name="T36" fmla="*/ 35 w 435"/>
              <a:gd name="T37" fmla="*/ 95 h 482"/>
              <a:gd name="T38" fmla="*/ 0 w 435"/>
              <a:gd name="T39" fmla="*/ 156 h 482"/>
              <a:gd name="T40" fmla="*/ 10 w 435"/>
              <a:gd name="T41" fmla="*/ 156 h 482"/>
              <a:gd name="T42" fmla="*/ 20 w 435"/>
              <a:gd name="T43" fmla="*/ 156 h 482"/>
              <a:gd name="T44" fmla="*/ 10 w 435"/>
              <a:gd name="T45" fmla="*/ 156 h 482"/>
              <a:gd name="T46" fmla="*/ 0 w 435"/>
              <a:gd name="T47" fmla="*/ 156 h 482"/>
              <a:gd name="T48" fmla="*/ 0 w 435"/>
              <a:gd name="T49" fmla="*/ 327 h 482"/>
              <a:gd name="T50" fmla="*/ 35 w 435"/>
              <a:gd name="T51" fmla="*/ 387 h 482"/>
              <a:gd name="T52" fmla="*/ 183 w 435"/>
              <a:gd name="T53" fmla="*/ 473 h 482"/>
              <a:gd name="T54" fmla="*/ 218 w 435"/>
              <a:gd name="T55" fmla="*/ 482 h 482"/>
              <a:gd name="T56" fmla="*/ 218 w 435"/>
              <a:gd name="T57" fmla="*/ 482 h 482"/>
              <a:gd name="T58" fmla="*/ 253 w 435"/>
              <a:gd name="T59" fmla="*/ 473 h 482"/>
              <a:gd name="T60" fmla="*/ 400 w 435"/>
              <a:gd name="T61" fmla="*/ 387 h 482"/>
              <a:gd name="T62" fmla="*/ 435 w 435"/>
              <a:gd name="T63" fmla="*/ 327 h 482"/>
              <a:gd name="T64" fmla="*/ 435 w 435"/>
              <a:gd name="T65" fmla="*/ 156 h 482"/>
              <a:gd name="T66" fmla="*/ 400 w 435"/>
              <a:gd name="T67" fmla="*/ 95 h 482"/>
              <a:gd name="T68" fmla="*/ 253 w 435"/>
              <a:gd name="T69" fmla="*/ 10 h 482"/>
              <a:gd name="T70" fmla="*/ 218 w 435"/>
              <a:gd name="T71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5" h="482">
                <a:moveTo>
                  <a:pt x="20" y="156"/>
                </a:moveTo>
                <a:cubicBezTo>
                  <a:pt x="20" y="138"/>
                  <a:pt x="29" y="121"/>
                  <a:pt x="45" y="113"/>
                </a:cubicBezTo>
                <a:cubicBezTo>
                  <a:pt x="193" y="27"/>
                  <a:pt x="193" y="27"/>
                  <a:pt x="193" y="27"/>
                </a:cubicBezTo>
                <a:cubicBezTo>
                  <a:pt x="200" y="23"/>
                  <a:pt x="209" y="20"/>
                  <a:pt x="218" y="20"/>
                </a:cubicBezTo>
                <a:cubicBezTo>
                  <a:pt x="226" y="20"/>
                  <a:pt x="235" y="23"/>
                  <a:pt x="243" y="27"/>
                </a:cubicBezTo>
                <a:cubicBezTo>
                  <a:pt x="390" y="113"/>
                  <a:pt x="390" y="113"/>
                  <a:pt x="390" y="113"/>
                </a:cubicBezTo>
                <a:cubicBezTo>
                  <a:pt x="406" y="121"/>
                  <a:pt x="415" y="138"/>
                  <a:pt x="415" y="156"/>
                </a:cubicBezTo>
                <a:cubicBezTo>
                  <a:pt x="415" y="327"/>
                  <a:pt x="415" y="327"/>
                  <a:pt x="415" y="327"/>
                </a:cubicBezTo>
                <a:cubicBezTo>
                  <a:pt x="415" y="344"/>
                  <a:pt x="406" y="361"/>
                  <a:pt x="390" y="370"/>
                </a:cubicBezTo>
                <a:cubicBezTo>
                  <a:pt x="243" y="455"/>
                  <a:pt x="243" y="455"/>
                  <a:pt x="243" y="455"/>
                </a:cubicBezTo>
                <a:cubicBezTo>
                  <a:pt x="235" y="460"/>
                  <a:pt x="226" y="462"/>
                  <a:pt x="218" y="462"/>
                </a:cubicBezTo>
                <a:cubicBezTo>
                  <a:pt x="209" y="462"/>
                  <a:pt x="200" y="460"/>
                  <a:pt x="193" y="455"/>
                </a:cubicBezTo>
                <a:cubicBezTo>
                  <a:pt x="45" y="370"/>
                  <a:pt x="45" y="370"/>
                  <a:pt x="45" y="370"/>
                </a:cubicBezTo>
                <a:cubicBezTo>
                  <a:pt x="29" y="361"/>
                  <a:pt x="20" y="344"/>
                  <a:pt x="20" y="327"/>
                </a:cubicBezTo>
                <a:cubicBezTo>
                  <a:pt x="20" y="156"/>
                  <a:pt x="20" y="156"/>
                  <a:pt x="20" y="156"/>
                </a:cubicBezTo>
                <a:moveTo>
                  <a:pt x="218" y="0"/>
                </a:moveTo>
                <a:cubicBezTo>
                  <a:pt x="217" y="0"/>
                  <a:pt x="217" y="0"/>
                  <a:pt x="217" y="0"/>
                </a:cubicBezTo>
                <a:cubicBezTo>
                  <a:pt x="205" y="1"/>
                  <a:pt x="193" y="4"/>
                  <a:pt x="183" y="10"/>
                </a:cubicBezTo>
                <a:cubicBezTo>
                  <a:pt x="35" y="95"/>
                  <a:pt x="35" y="95"/>
                  <a:pt x="35" y="95"/>
                </a:cubicBezTo>
                <a:cubicBezTo>
                  <a:pt x="13" y="108"/>
                  <a:pt x="0" y="131"/>
                  <a:pt x="0" y="156"/>
                </a:cubicBezTo>
                <a:cubicBezTo>
                  <a:pt x="10" y="156"/>
                  <a:pt x="10" y="156"/>
                  <a:pt x="10" y="156"/>
                </a:cubicBezTo>
                <a:cubicBezTo>
                  <a:pt x="20" y="156"/>
                  <a:pt x="20" y="156"/>
                  <a:pt x="20" y="156"/>
                </a:cubicBezTo>
                <a:cubicBezTo>
                  <a:pt x="10" y="156"/>
                  <a:pt x="10" y="156"/>
                  <a:pt x="10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52"/>
                  <a:pt x="13" y="375"/>
                  <a:pt x="35" y="387"/>
                </a:cubicBezTo>
                <a:cubicBezTo>
                  <a:pt x="183" y="473"/>
                  <a:pt x="183" y="473"/>
                  <a:pt x="183" y="473"/>
                </a:cubicBezTo>
                <a:cubicBezTo>
                  <a:pt x="193" y="479"/>
                  <a:pt x="205" y="482"/>
                  <a:pt x="218" y="482"/>
                </a:cubicBezTo>
                <a:cubicBezTo>
                  <a:pt x="218" y="482"/>
                  <a:pt x="218" y="482"/>
                  <a:pt x="218" y="482"/>
                </a:cubicBezTo>
                <a:cubicBezTo>
                  <a:pt x="230" y="482"/>
                  <a:pt x="242" y="479"/>
                  <a:pt x="253" y="473"/>
                </a:cubicBezTo>
                <a:cubicBezTo>
                  <a:pt x="400" y="387"/>
                  <a:pt x="400" y="387"/>
                  <a:pt x="400" y="387"/>
                </a:cubicBezTo>
                <a:cubicBezTo>
                  <a:pt x="422" y="375"/>
                  <a:pt x="435" y="352"/>
                  <a:pt x="435" y="327"/>
                </a:cubicBezTo>
                <a:cubicBezTo>
                  <a:pt x="435" y="156"/>
                  <a:pt x="435" y="156"/>
                  <a:pt x="435" y="156"/>
                </a:cubicBezTo>
                <a:cubicBezTo>
                  <a:pt x="435" y="131"/>
                  <a:pt x="422" y="108"/>
                  <a:pt x="400" y="95"/>
                </a:cubicBezTo>
                <a:cubicBezTo>
                  <a:pt x="253" y="10"/>
                  <a:pt x="253" y="10"/>
                  <a:pt x="253" y="10"/>
                </a:cubicBezTo>
                <a:cubicBezTo>
                  <a:pt x="242" y="4"/>
                  <a:pt x="230" y="1"/>
                  <a:pt x="218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 bwMode="auto">
          <a:xfrm>
            <a:off x="7078289" y="3356350"/>
            <a:ext cx="684213" cy="760413"/>
          </a:xfrm>
          <a:custGeom>
            <a:avLst/>
            <a:gdLst>
              <a:gd name="T0" fmla="*/ 218 w 436"/>
              <a:gd name="T1" fmla="*/ 0 h 482"/>
              <a:gd name="T2" fmla="*/ 183 w 436"/>
              <a:gd name="T3" fmla="*/ 10 h 482"/>
              <a:gd name="T4" fmla="*/ 35 w 436"/>
              <a:gd name="T5" fmla="*/ 95 h 482"/>
              <a:gd name="T6" fmla="*/ 0 w 436"/>
              <a:gd name="T7" fmla="*/ 155 h 482"/>
              <a:gd name="T8" fmla="*/ 0 w 436"/>
              <a:gd name="T9" fmla="*/ 326 h 482"/>
              <a:gd name="T10" fmla="*/ 35 w 436"/>
              <a:gd name="T11" fmla="*/ 387 h 482"/>
              <a:gd name="T12" fmla="*/ 183 w 436"/>
              <a:gd name="T13" fmla="*/ 472 h 482"/>
              <a:gd name="T14" fmla="*/ 218 w 436"/>
              <a:gd name="T15" fmla="*/ 482 h 482"/>
              <a:gd name="T16" fmla="*/ 218 w 436"/>
              <a:gd name="T17" fmla="*/ 482 h 482"/>
              <a:gd name="T18" fmla="*/ 253 w 436"/>
              <a:gd name="T19" fmla="*/ 472 h 482"/>
              <a:gd name="T20" fmla="*/ 401 w 436"/>
              <a:gd name="T21" fmla="*/ 387 h 482"/>
              <a:gd name="T22" fmla="*/ 436 w 436"/>
              <a:gd name="T23" fmla="*/ 326 h 482"/>
              <a:gd name="T24" fmla="*/ 436 w 436"/>
              <a:gd name="T25" fmla="*/ 326 h 482"/>
              <a:gd name="T26" fmla="*/ 426 w 436"/>
              <a:gd name="T27" fmla="*/ 326 h 482"/>
              <a:gd name="T28" fmla="*/ 416 w 436"/>
              <a:gd name="T29" fmla="*/ 326 h 482"/>
              <a:gd name="T30" fmla="*/ 391 w 436"/>
              <a:gd name="T31" fmla="*/ 370 h 482"/>
              <a:gd name="T32" fmla="*/ 243 w 436"/>
              <a:gd name="T33" fmla="*/ 455 h 482"/>
              <a:gd name="T34" fmla="*/ 218 w 436"/>
              <a:gd name="T35" fmla="*/ 462 h 482"/>
              <a:gd name="T36" fmla="*/ 193 w 436"/>
              <a:gd name="T37" fmla="*/ 455 h 482"/>
              <a:gd name="T38" fmla="*/ 45 w 436"/>
              <a:gd name="T39" fmla="*/ 370 h 482"/>
              <a:gd name="T40" fmla="*/ 20 w 436"/>
              <a:gd name="T41" fmla="*/ 326 h 482"/>
              <a:gd name="T42" fmla="*/ 20 w 436"/>
              <a:gd name="T43" fmla="*/ 155 h 482"/>
              <a:gd name="T44" fmla="*/ 45 w 436"/>
              <a:gd name="T45" fmla="*/ 112 h 482"/>
              <a:gd name="T46" fmla="*/ 193 w 436"/>
              <a:gd name="T47" fmla="*/ 27 h 482"/>
              <a:gd name="T48" fmla="*/ 218 w 436"/>
              <a:gd name="T49" fmla="*/ 20 h 482"/>
              <a:gd name="T50" fmla="*/ 243 w 436"/>
              <a:gd name="T51" fmla="*/ 27 h 482"/>
              <a:gd name="T52" fmla="*/ 391 w 436"/>
              <a:gd name="T53" fmla="*/ 112 h 482"/>
              <a:gd name="T54" fmla="*/ 416 w 436"/>
              <a:gd name="T55" fmla="*/ 155 h 482"/>
              <a:gd name="T56" fmla="*/ 416 w 436"/>
              <a:gd name="T57" fmla="*/ 326 h 482"/>
              <a:gd name="T58" fmla="*/ 426 w 436"/>
              <a:gd name="T59" fmla="*/ 326 h 482"/>
              <a:gd name="T60" fmla="*/ 436 w 436"/>
              <a:gd name="T61" fmla="*/ 326 h 482"/>
              <a:gd name="T62" fmla="*/ 436 w 436"/>
              <a:gd name="T63" fmla="*/ 155 h 482"/>
              <a:gd name="T64" fmla="*/ 401 w 436"/>
              <a:gd name="T65" fmla="*/ 95 h 482"/>
              <a:gd name="T66" fmla="*/ 253 w 436"/>
              <a:gd name="T67" fmla="*/ 10 h 482"/>
              <a:gd name="T68" fmla="*/ 218 w 436"/>
              <a:gd name="T69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36" h="482">
                <a:moveTo>
                  <a:pt x="218" y="0"/>
                </a:moveTo>
                <a:cubicBezTo>
                  <a:pt x="206" y="0"/>
                  <a:pt x="194" y="3"/>
                  <a:pt x="183" y="10"/>
                </a:cubicBezTo>
                <a:cubicBezTo>
                  <a:pt x="35" y="95"/>
                  <a:pt x="35" y="95"/>
                  <a:pt x="35" y="95"/>
                </a:cubicBezTo>
                <a:cubicBezTo>
                  <a:pt x="13" y="107"/>
                  <a:pt x="0" y="130"/>
                  <a:pt x="0" y="155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351"/>
                  <a:pt x="13" y="374"/>
                  <a:pt x="35" y="387"/>
                </a:cubicBezTo>
                <a:cubicBezTo>
                  <a:pt x="183" y="472"/>
                  <a:pt x="183" y="472"/>
                  <a:pt x="183" y="472"/>
                </a:cubicBezTo>
                <a:cubicBezTo>
                  <a:pt x="194" y="478"/>
                  <a:pt x="206" y="482"/>
                  <a:pt x="218" y="482"/>
                </a:cubicBezTo>
                <a:cubicBezTo>
                  <a:pt x="218" y="482"/>
                  <a:pt x="218" y="482"/>
                  <a:pt x="218" y="482"/>
                </a:cubicBezTo>
                <a:cubicBezTo>
                  <a:pt x="230" y="482"/>
                  <a:pt x="242" y="478"/>
                  <a:pt x="253" y="472"/>
                </a:cubicBezTo>
                <a:cubicBezTo>
                  <a:pt x="401" y="387"/>
                  <a:pt x="401" y="387"/>
                  <a:pt x="401" y="387"/>
                </a:cubicBezTo>
                <a:cubicBezTo>
                  <a:pt x="422" y="374"/>
                  <a:pt x="436" y="351"/>
                  <a:pt x="436" y="326"/>
                </a:cubicBezTo>
                <a:cubicBezTo>
                  <a:pt x="436" y="326"/>
                  <a:pt x="436" y="326"/>
                  <a:pt x="436" y="326"/>
                </a:cubicBezTo>
                <a:cubicBezTo>
                  <a:pt x="426" y="326"/>
                  <a:pt x="426" y="326"/>
                  <a:pt x="426" y="326"/>
                </a:cubicBezTo>
                <a:cubicBezTo>
                  <a:pt x="416" y="326"/>
                  <a:pt x="416" y="326"/>
                  <a:pt x="416" y="326"/>
                </a:cubicBezTo>
                <a:cubicBezTo>
                  <a:pt x="416" y="344"/>
                  <a:pt x="406" y="361"/>
                  <a:pt x="391" y="370"/>
                </a:cubicBezTo>
                <a:cubicBezTo>
                  <a:pt x="243" y="455"/>
                  <a:pt x="243" y="455"/>
                  <a:pt x="243" y="455"/>
                </a:cubicBezTo>
                <a:cubicBezTo>
                  <a:pt x="235" y="459"/>
                  <a:pt x="226" y="462"/>
                  <a:pt x="218" y="462"/>
                </a:cubicBezTo>
                <a:cubicBezTo>
                  <a:pt x="209" y="462"/>
                  <a:pt x="200" y="459"/>
                  <a:pt x="193" y="455"/>
                </a:cubicBezTo>
                <a:cubicBezTo>
                  <a:pt x="45" y="370"/>
                  <a:pt x="45" y="370"/>
                  <a:pt x="45" y="370"/>
                </a:cubicBezTo>
                <a:cubicBezTo>
                  <a:pt x="29" y="361"/>
                  <a:pt x="20" y="344"/>
                  <a:pt x="20" y="326"/>
                </a:cubicBezTo>
                <a:cubicBezTo>
                  <a:pt x="20" y="155"/>
                  <a:pt x="20" y="155"/>
                  <a:pt x="20" y="155"/>
                </a:cubicBezTo>
                <a:cubicBezTo>
                  <a:pt x="20" y="138"/>
                  <a:pt x="29" y="121"/>
                  <a:pt x="45" y="112"/>
                </a:cubicBezTo>
                <a:cubicBezTo>
                  <a:pt x="193" y="27"/>
                  <a:pt x="193" y="27"/>
                  <a:pt x="193" y="27"/>
                </a:cubicBezTo>
                <a:cubicBezTo>
                  <a:pt x="200" y="22"/>
                  <a:pt x="209" y="20"/>
                  <a:pt x="218" y="20"/>
                </a:cubicBezTo>
                <a:cubicBezTo>
                  <a:pt x="226" y="20"/>
                  <a:pt x="235" y="22"/>
                  <a:pt x="243" y="27"/>
                </a:cubicBezTo>
                <a:cubicBezTo>
                  <a:pt x="391" y="112"/>
                  <a:pt x="391" y="112"/>
                  <a:pt x="391" y="112"/>
                </a:cubicBezTo>
                <a:cubicBezTo>
                  <a:pt x="406" y="121"/>
                  <a:pt x="416" y="138"/>
                  <a:pt x="416" y="155"/>
                </a:cubicBezTo>
                <a:cubicBezTo>
                  <a:pt x="416" y="326"/>
                  <a:pt x="416" y="326"/>
                  <a:pt x="416" y="326"/>
                </a:cubicBezTo>
                <a:cubicBezTo>
                  <a:pt x="426" y="326"/>
                  <a:pt x="426" y="326"/>
                  <a:pt x="426" y="326"/>
                </a:cubicBezTo>
                <a:cubicBezTo>
                  <a:pt x="436" y="326"/>
                  <a:pt x="436" y="326"/>
                  <a:pt x="436" y="326"/>
                </a:cubicBezTo>
                <a:cubicBezTo>
                  <a:pt x="436" y="155"/>
                  <a:pt x="436" y="155"/>
                  <a:pt x="436" y="155"/>
                </a:cubicBezTo>
                <a:cubicBezTo>
                  <a:pt x="436" y="130"/>
                  <a:pt x="422" y="107"/>
                  <a:pt x="401" y="95"/>
                </a:cubicBezTo>
                <a:cubicBezTo>
                  <a:pt x="253" y="10"/>
                  <a:pt x="253" y="10"/>
                  <a:pt x="253" y="10"/>
                </a:cubicBezTo>
                <a:cubicBezTo>
                  <a:pt x="242" y="3"/>
                  <a:pt x="230" y="0"/>
                  <a:pt x="218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 bwMode="auto">
          <a:xfrm>
            <a:off x="7546723" y="4734300"/>
            <a:ext cx="681038" cy="760413"/>
          </a:xfrm>
          <a:custGeom>
            <a:avLst/>
            <a:gdLst>
              <a:gd name="T0" fmla="*/ 218 w 435"/>
              <a:gd name="T1" fmla="*/ 0 h 481"/>
              <a:gd name="T2" fmla="*/ 218 w 435"/>
              <a:gd name="T3" fmla="*/ 0 h 481"/>
              <a:gd name="T4" fmla="*/ 183 w 435"/>
              <a:gd name="T5" fmla="*/ 9 h 481"/>
              <a:gd name="T6" fmla="*/ 35 w 435"/>
              <a:gd name="T7" fmla="*/ 94 h 481"/>
              <a:gd name="T8" fmla="*/ 0 w 435"/>
              <a:gd name="T9" fmla="*/ 155 h 481"/>
              <a:gd name="T10" fmla="*/ 0 w 435"/>
              <a:gd name="T11" fmla="*/ 326 h 481"/>
              <a:gd name="T12" fmla="*/ 35 w 435"/>
              <a:gd name="T13" fmla="*/ 386 h 481"/>
              <a:gd name="T14" fmla="*/ 183 w 435"/>
              <a:gd name="T15" fmla="*/ 472 h 481"/>
              <a:gd name="T16" fmla="*/ 218 w 435"/>
              <a:gd name="T17" fmla="*/ 481 h 481"/>
              <a:gd name="T18" fmla="*/ 218 w 435"/>
              <a:gd name="T19" fmla="*/ 481 h 481"/>
              <a:gd name="T20" fmla="*/ 253 w 435"/>
              <a:gd name="T21" fmla="*/ 472 h 481"/>
              <a:gd name="T22" fmla="*/ 400 w 435"/>
              <a:gd name="T23" fmla="*/ 386 h 481"/>
              <a:gd name="T24" fmla="*/ 435 w 435"/>
              <a:gd name="T25" fmla="*/ 326 h 481"/>
              <a:gd name="T26" fmla="*/ 425 w 435"/>
              <a:gd name="T27" fmla="*/ 326 h 481"/>
              <a:gd name="T28" fmla="*/ 415 w 435"/>
              <a:gd name="T29" fmla="*/ 326 h 481"/>
              <a:gd name="T30" fmla="*/ 390 w 435"/>
              <a:gd name="T31" fmla="*/ 369 h 481"/>
              <a:gd name="T32" fmla="*/ 243 w 435"/>
              <a:gd name="T33" fmla="*/ 454 h 481"/>
              <a:gd name="T34" fmla="*/ 218 w 435"/>
              <a:gd name="T35" fmla="*/ 461 h 481"/>
              <a:gd name="T36" fmla="*/ 193 w 435"/>
              <a:gd name="T37" fmla="*/ 454 h 481"/>
              <a:gd name="T38" fmla="*/ 45 w 435"/>
              <a:gd name="T39" fmla="*/ 369 h 481"/>
              <a:gd name="T40" fmla="*/ 20 w 435"/>
              <a:gd name="T41" fmla="*/ 326 h 481"/>
              <a:gd name="T42" fmla="*/ 20 w 435"/>
              <a:gd name="T43" fmla="*/ 155 h 481"/>
              <a:gd name="T44" fmla="*/ 45 w 435"/>
              <a:gd name="T45" fmla="*/ 112 h 481"/>
              <a:gd name="T46" fmla="*/ 193 w 435"/>
              <a:gd name="T47" fmla="*/ 26 h 481"/>
              <a:gd name="T48" fmla="*/ 218 w 435"/>
              <a:gd name="T49" fmla="*/ 20 h 481"/>
              <a:gd name="T50" fmla="*/ 243 w 435"/>
              <a:gd name="T51" fmla="*/ 26 h 481"/>
              <a:gd name="T52" fmla="*/ 390 w 435"/>
              <a:gd name="T53" fmla="*/ 112 h 481"/>
              <a:gd name="T54" fmla="*/ 415 w 435"/>
              <a:gd name="T55" fmla="*/ 155 h 481"/>
              <a:gd name="T56" fmla="*/ 415 w 435"/>
              <a:gd name="T57" fmla="*/ 326 h 481"/>
              <a:gd name="T58" fmla="*/ 425 w 435"/>
              <a:gd name="T59" fmla="*/ 326 h 481"/>
              <a:gd name="T60" fmla="*/ 435 w 435"/>
              <a:gd name="T61" fmla="*/ 326 h 481"/>
              <a:gd name="T62" fmla="*/ 435 w 435"/>
              <a:gd name="T63" fmla="*/ 155 h 481"/>
              <a:gd name="T64" fmla="*/ 400 w 435"/>
              <a:gd name="T65" fmla="*/ 94 h 481"/>
              <a:gd name="T66" fmla="*/ 253 w 435"/>
              <a:gd name="T67" fmla="*/ 9 h 481"/>
              <a:gd name="T68" fmla="*/ 218 w 435"/>
              <a:gd name="T69" fmla="*/ 0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35" h="481">
                <a:moveTo>
                  <a:pt x="218" y="0"/>
                </a:moveTo>
                <a:cubicBezTo>
                  <a:pt x="218" y="0"/>
                  <a:pt x="218" y="0"/>
                  <a:pt x="218" y="0"/>
                </a:cubicBezTo>
                <a:cubicBezTo>
                  <a:pt x="205" y="0"/>
                  <a:pt x="193" y="3"/>
                  <a:pt x="183" y="9"/>
                </a:cubicBezTo>
                <a:cubicBezTo>
                  <a:pt x="35" y="94"/>
                  <a:pt x="35" y="94"/>
                  <a:pt x="35" y="94"/>
                </a:cubicBezTo>
                <a:cubicBezTo>
                  <a:pt x="13" y="107"/>
                  <a:pt x="0" y="130"/>
                  <a:pt x="0" y="155"/>
                </a:cubicBezTo>
                <a:cubicBezTo>
                  <a:pt x="0" y="326"/>
                  <a:pt x="0" y="326"/>
                  <a:pt x="0" y="326"/>
                </a:cubicBezTo>
                <a:cubicBezTo>
                  <a:pt x="0" y="351"/>
                  <a:pt x="13" y="374"/>
                  <a:pt x="35" y="386"/>
                </a:cubicBezTo>
                <a:cubicBezTo>
                  <a:pt x="183" y="472"/>
                  <a:pt x="183" y="472"/>
                  <a:pt x="183" y="472"/>
                </a:cubicBezTo>
                <a:cubicBezTo>
                  <a:pt x="193" y="478"/>
                  <a:pt x="205" y="481"/>
                  <a:pt x="218" y="481"/>
                </a:cubicBezTo>
                <a:cubicBezTo>
                  <a:pt x="218" y="481"/>
                  <a:pt x="218" y="481"/>
                  <a:pt x="218" y="481"/>
                </a:cubicBezTo>
                <a:cubicBezTo>
                  <a:pt x="230" y="481"/>
                  <a:pt x="242" y="478"/>
                  <a:pt x="253" y="472"/>
                </a:cubicBezTo>
                <a:cubicBezTo>
                  <a:pt x="400" y="386"/>
                  <a:pt x="400" y="386"/>
                  <a:pt x="400" y="386"/>
                </a:cubicBezTo>
                <a:cubicBezTo>
                  <a:pt x="422" y="374"/>
                  <a:pt x="435" y="351"/>
                  <a:pt x="435" y="326"/>
                </a:cubicBezTo>
                <a:cubicBezTo>
                  <a:pt x="425" y="326"/>
                  <a:pt x="425" y="326"/>
                  <a:pt x="425" y="326"/>
                </a:cubicBezTo>
                <a:cubicBezTo>
                  <a:pt x="415" y="326"/>
                  <a:pt x="415" y="326"/>
                  <a:pt x="415" y="326"/>
                </a:cubicBezTo>
                <a:cubicBezTo>
                  <a:pt x="415" y="344"/>
                  <a:pt x="406" y="360"/>
                  <a:pt x="390" y="369"/>
                </a:cubicBezTo>
                <a:cubicBezTo>
                  <a:pt x="243" y="454"/>
                  <a:pt x="243" y="454"/>
                  <a:pt x="243" y="454"/>
                </a:cubicBezTo>
                <a:cubicBezTo>
                  <a:pt x="235" y="459"/>
                  <a:pt x="226" y="461"/>
                  <a:pt x="218" y="461"/>
                </a:cubicBezTo>
                <a:cubicBezTo>
                  <a:pt x="209" y="461"/>
                  <a:pt x="200" y="459"/>
                  <a:pt x="193" y="454"/>
                </a:cubicBezTo>
                <a:cubicBezTo>
                  <a:pt x="45" y="369"/>
                  <a:pt x="45" y="369"/>
                  <a:pt x="45" y="369"/>
                </a:cubicBezTo>
                <a:cubicBezTo>
                  <a:pt x="29" y="360"/>
                  <a:pt x="20" y="344"/>
                  <a:pt x="20" y="326"/>
                </a:cubicBezTo>
                <a:cubicBezTo>
                  <a:pt x="20" y="155"/>
                  <a:pt x="20" y="155"/>
                  <a:pt x="20" y="155"/>
                </a:cubicBezTo>
                <a:cubicBezTo>
                  <a:pt x="20" y="137"/>
                  <a:pt x="29" y="121"/>
                  <a:pt x="45" y="112"/>
                </a:cubicBezTo>
                <a:cubicBezTo>
                  <a:pt x="193" y="26"/>
                  <a:pt x="193" y="26"/>
                  <a:pt x="193" y="26"/>
                </a:cubicBezTo>
                <a:cubicBezTo>
                  <a:pt x="200" y="22"/>
                  <a:pt x="209" y="20"/>
                  <a:pt x="218" y="20"/>
                </a:cubicBezTo>
                <a:cubicBezTo>
                  <a:pt x="226" y="20"/>
                  <a:pt x="235" y="22"/>
                  <a:pt x="243" y="26"/>
                </a:cubicBezTo>
                <a:cubicBezTo>
                  <a:pt x="390" y="112"/>
                  <a:pt x="390" y="112"/>
                  <a:pt x="390" y="112"/>
                </a:cubicBezTo>
                <a:cubicBezTo>
                  <a:pt x="406" y="121"/>
                  <a:pt x="415" y="137"/>
                  <a:pt x="415" y="155"/>
                </a:cubicBezTo>
                <a:cubicBezTo>
                  <a:pt x="415" y="326"/>
                  <a:pt x="415" y="326"/>
                  <a:pt x="415" y="326"/>
                </a:cubicBezTo>
                <a:cubicBezTo>
                  <a:pt x="425" y="326"/>
                  <a:pt x="425" y="326"/>
                  <a:pt x="425" y="326"/>
                </a:cubicBezTo>
                <a:cubicBezTo>
                  <a:pt x="435" y="326"/>
                  <a:pt x="435" y="326"/>
                  <a:pt x="435" y="326"/>
                </a:cubicBezTo>
                <a:cubicBezTo>
                  <a:pt x="435" y="155"/>
                  <a:pt x="435" y="155"/>
                  <a:pt x="435" y="155"/>
                </a:cubicBezTo>
                <a:cubicBezTo>
                  <a:pt x="435" y="130"/>
                  <a:pt x="422" y="107"/>
                  <a:pt x="400" y="94"/>
                </a:cubicBezTo>
                <a:cubicBezTo>
                  <a:pt x="253" y="9"/>
                  <a:pt x="253" y="9"/>
                  <a:pt x="253" y="9"/>
                </a:cubicBezTo>
                <a:cubicBezTo>
                  <a:pt x="242" y="3"/>
                  <a:pt x="230" y="0"/>
                  <a:pt x="218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7262439" y="3616700"/>
            <a:ext cx="315913" cy="252413"/>
          </a:xfrm>
          <a:custGeom>
            <a:avLst/>
            <a:gdLst>
              <a:gd name="T0" fmla="*/ 126 w 202"/>
              <a:gd name="T1" fmla="*/ 76 h 160"/>
              <a:gd name="T2" fmla="*/ 143 w 202"/>
              <a:gd name="T3" fmla="*/ 76 h 160"/>
              <a:gd name="T4" fmla="*/ 143 w 202"/>
              <a:gd name="T5" fmla="*/ 59 h 160"/>
              <a:gd name="T6" fmla="*/ 126 w 202"/>
              <a:gd name="T7" fmla="*/ 59 h 160"/>
              <a:gd name="T8" fmla="*/ 126 w 202"/>
              <a:gd name="T9" fmla="*/ 76 h 160"/>
              <a:gd name="T10" fmla="*/ 92 w 202"/>
              <a:gd name="T11" fmla="*/ 76 h 160"/>
              <a:gd name="T12" fmla="*/ 109 w 202"/>
              <a:gd name="T13" fmla="*/ 76 h 160"/>
              <a:gd name="T14" fmla="*/ 109 w 202"/>
              <a:gd name="T15" fmla="*/ 59 h 160"/>
              <a:gd name="T16" fmla="*/ 92 w 202"/>
              <a:gd name="T17" fmla="*/ 59 h 160"/>
              <a:gd name="T18" fmla="*/ 92 w 202"/>
              <a:gd name="T19" fmla="*/ 76 h 160"/>
              <a:gd name="T20" fmla="*/ 59 w 202"/>
              <a:gd name="T21" fmla="*/ 76 h 160"/>
              <a:gd name="T22" fmla="*/ 75 w 202"/>
              <a:gd name="T23" fmla="*/ 76 h 160"/>
              <a:gd name="T24" fmla="*/ 75 w 202"/>
              <a:gd name="T25" fmla="*/ 59 h 160"/>
              <a:gd name="T26" fmla="*/ 59 w 202"/>
              <a:gd name="T27" fmla="*/ 59 h 160"/>
              <a:gd name="T28" fmla="*/ 59 w 202"/>
              <a:gd name="T29" fmla="*/ 76 h 160"/>
              <a:gd name="T30" fmla="*/ 17 w 202"/>
              <a:gd name="T31" fmla="*/ 144 h 160"/>
              <a:gd name="T32" fmla="*/ 17 w 202"/>
              <a:gd name="T33" fmla="*/ 127 h 160"/>
              <a:gd name="T34" fmla="*/ 185 w 202"/>
              <a:gd name="T35" fmla="*/ 127 h 160"/>
              <a:gd name="T36" fmla="*/ 185 w 202"/>
              <a:gd name="T37" fmla="*/ 144 h 160"/>
              <a:gd name="T38" fmla="*/ 17 w 202"/>
              <a:gd name="T39" fmla="*/ 144 h 160"/>
              <a:gd name="T40" fmla="*/ 33 w 202"/>
              <a:gd name="T41" fmla="*/ 17 h 160"/>
              <a:gd name="T42" fmla="*/ 168 w 202"/>
              <a:gd name="T43" fmla="*/ 17 h 160"/>
              <a:gd name="T44" fmla="*/ 168 w 202"/>
              <a:gd name="T45" fmla="*/ 110 h 160"/>
              <a:gd name="T46" fmla="*/ 33 w 202"/>
              <a:gd name="T47" fmla="*/ 110 h 160"/>
              <a:gd name="T48" fmla="*/ 33 w 202"/>
              <a:gd name="T49" fmla="*/ 17 h 160"/>
              <a:gd name="T50" fmla="*/ 185 w 202"/>
              <a:gd name="T51" fmla="*/ 110 h 160"/>
              <a:gd name="T52" fmla="*/ 185 w 202"/>
              <a:gd name="T53" fmla="*/ 17 h 160"/>
              <a:gd name="T54" fmla="*/ 168 w 202"/>
              <a:gd name="T55" fmla="*/ 0 h 160"/>
              <a:gd name="T56" fmla="*/ 33 w 202"/>
              <a:gd name="T57" fmla="*/ 0 h 160"/>
              <a:gd name="T58" fmla="*/ 17 w 202"/>
              <a:gd name="T59" fmla="*/ 17 h 160"/>
              <a:gd name="T60" fmla="*/ 17 w 202"/>
              <a:gd name="T61" fmla="*/ 110 h 160"/>
              <a:gd name="T62" fmla="*/ 0 w 202"/>
              <a:gd name="T63" fmla="*/ 110 h 160"/>
              <a:gd name="T64" fmla="*/ 0 w 202"/>
              <a:gd name="T65" fmla="*/ 144 h 160"/>
              <a:gd name="T66" fmla="*/ 17 w 202"/>
              <a:gd name="T67" fmla="*/ 160 h 160"/>
              <a:gd name="T68" fmla="*/ 185 w 202"/>
              <a:gd name="T69" fmla="*/ 160 h 160"/>
              <a:gd name="T70" fmla="*/ 202 w 202"/>
              <a:gd name="T71" fmla="*/ 144 h 160"/>
              <a:gd name="T72" fmla="*/ 202 w 202"/>
              <a:gd name="T73" fmla="*/ 110 h 160"/>
              <a:gd name="T74" fmla="*/ 185 w 202"/>
              <a:gd name="T75" fmla="*/ 11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2" h="160">
                <a:moveTo>
                  <a:pt x="126" y="76"/>
                </a:moveTo>
                <a:cubicBezTo>
                  <a:pt x="143" y="76"/>
                  <a:pt x="143" y="76"/>
                  <a:pt x="143" y="76"/>
                </a:cubicBezTo>
                <a:cubicBezTo>
                  <a:pt x="143" y="59"/>
                  <a:pt x="143" y="59"/>
                  <a:pt x="143" y="59"/>
                </a:cubicBezTo>
                <a:cubicBezTo>
                  <a:pt x="126" y="59"/>
                  <a:pt x="126" y="59"/>
                  <a:pt x="126" y="59"/>
                </a:cubicBezTo>
                <a:lnTo>
                  <a:pt x="126" y="76"/>
                </a:lnTo>
                <a:close/>
                <a:moveTo>
                  <a:pt x="92" y="76"/>
                </a:moveTo>
                <a:cubicBezTo>
                  <a:pt x="109" y="76"/>
                  <a:pt x="109" y="76"/>
                  <a:pt x="109" y="76"/>
                </a:cubicBezTo>
                <a:cubicBezTo>
                  <a:pt x="109" y="59"/>
                  <a:pt x="109" y="59"/>
                  <a:pt x="109" y="59"/>
                </a:cubicBezTo>
                <a:cubicBezTo>
                  <a:pt x="92" y="59"/>
                  <a:pt x="92" y="59"/>
                  <a:pt x="92" y="59"/>
                </a:cubicBezTo>
                <a:lnTo>
                  <a:pt x="92" y="76"/>
                </a:lnTo>
                <a:close/>
                <a:moveTo>
                  <a:pt x="59" y="76"/>
                </a:moveTo>
                <a:cubicBezTo>
                  <a:pt x="75" y="76"/>
                  <a:pt x="75" y="76"/>
                  <a:pt x="75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59" y="59"/>
                  <a:pt x="59" y="59"/>
                  <a:pt x="59" y="59"/>
                </a:cubicBezTo>
                <a:lnTo>
                  <a:pt x="59" y="76"/>
                </a:lnTo>
                <a:close/>
                <a:moveTo>
                  <a:pt x="17" y="144"/>
                </a:moveTo>
                <a:cubicBezTo>
                  <a:pt x="17" y="127"/>
                  <a:pt x="17" y="127"/>
                  <a:pt x="17" y="127"/>
                </a:cubicBezTo>
                <a:cubicBezTo>
                  <a:pt x="185" y="127"/>
                  <a:pt x="185" y="127"/>
                  <a:pt x="185" y="127"/>
                </a:cubicBezTo>
                <a:cubicBezTo>
                  <a:pt x="185" y="144"/>
                  <a:pt x="185" y="144"/>
                  <a:pt x="185" y="144"/>
                </a:cubicBezTo>
                <a:lnTo>
                  <a:pt x="17" y="144"/>
                </a:lnTo>
                <a:close/>
                <a:moveTo>
                  <a:pt x="33" y="17"/>
                </a:moveTo>
                <a:cubicBezTo>
                  <a:pt x="168" y="17"/>
                  <a:pt x="168" y="17"/>
                  <a:pt x="168" y="17"/>
                </a:cubicBezTo>
                <a:cubicBezTo>
                  <a:pt x="168" y="110"/>
                  <a:pt x="168" y="110"/>
                  <a:pt x="168" y="110"/>
                </a:cubicBezTo>
                <a:cubicBezTo>
                  <a:pt x="33" y="110"/>
                  <a:pt x="33" y="110"/>
                  <a:pt x="33" y="110"/>
                </a:cubicBezTo>
                <a:lnTo>
                  <a:pt x="33" y="17"/>
                </a:lnTo>
                <a:close/>
                <a:moveTo>
                  <a:pt x="185" y="110"/>
                </a:moveTo>
                <a:cubicBezTo>
                  <a:pt x="185" y="17"/>
                  <a:pt x="185" y="17"/>
                  <a:pt x="185" y="17"/>
                </a:cubicBezTo>
                <a:cubicBezTo>
                  <a:pt x="185" y="8"/>
                  <a:pt x="177" y="0"/>
                  <a:pt x="168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24" y="0"/>
                  <a:pt x="17" y="8"/>
                  <a:pt x="17" y="17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53"/>
                  <a:pt x="7" y="160"/>
                  <a:pt x="17" y="160"/>
                </a:cubicBezTo>
                <a:cubicBezTo>
                  <a:pt x="185" y="160"/>
                  <a:pt x="185" y="160"/>
                  <a:pt x="185" y="160"/>
                </a:cubicBezTo>
                <a:cubicBezTo>
                  <a:pt x="194" y="160"/>
                  <a:pt x="202" y="153"/>
                  <a:pt x="202" y="144"/>
                </a:cubicBezTo>
                <a:cubicBezTo>
                  <a:pt x="202" y="110"/>
                  <a:pt x="202" y="110"/>
                  <a:pt x="202" y="110"/>
                </a:cubicBezTo>
                <a:lnTo>
                  <a:pt x="185" y="1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7762623" y="2230812"/>
            <a:ext cx="250825" cy="252413"/>
          </a:xfrm>
          <a:custGeom>
            <a:avLst/>
            <a:gdLst>
              <a:gd name="T0" fmla="*/ 129 w 158"/>
              <a:gd name="T1" fmla="*/ 15 h 159"/>
              <a:gd name="T2" fmla="*/ 129 w 158"/>
              <a:gd name="T3" fmla="*/ 0 h 159"/>
              <a:gd name="T4" fmla="*/ 115 w 158"/>
              <a:gd name="T5" fmla="*/ 0 h 159"/>
              <a:gd name="T6" fmla="*/ 115 w 158"/>
              <a:gd name="T7" fmla="*/ 15 h 159"/>
              <a:gd name="T8" fmla="*/ 86 w 158"/>
              <a:gd name="T9" fmla="*/ 15 h 159"/>
              <a:gd name="T10" fmla="*/ 86 w 158"/>
              <a:gd name="T11" fmla="*/ 0 h 159"/>
              <a:gd name="T12" fmla="*/ 71 w 158"/>
              <a:gd name="T13" fmla="*/ 0 h 159"/>
              <a:gd name="T14" fmla="*/ 71 w 158"/>
              <a:gd name="T15" fmla="*/ 15 h 159"/>
              <a:gd name="T16" fmla="*/ 43 w 158"/>
              <a:gd name="T17" fmla="*/ 15 h 159"/>
              <a:gd name="T18" fmla="*/ 43 w 158"/>
              <a:gd name="T19" fmla="*/ 0 h 159"/>
              <a:gd name="T20" fmla="*/ 29 w 158"/>
              <a:gd name="T21" fmla="*/ 0 h 159"/>
              <a:gd name="T22" fmla="*/ 29 w 158"/>
              <a:gd name="T23" fmla="*/ 15 h 159"/>
              <a:gd name="T24" fmla="*/ 0 w 158"/>
              <a:gd name="T25" fmla="*/ 15 h 159"/>
              <a:gd name="T26" fmla="*/ 0 w 158"/>
              <a:gd name="T27" fmla="*/ 159 h 159"/>
              <a:gd name="T28" fmla="*/ 158 w 158"/>
              <a:gd name="T29" fmla="*/ 159 h 159"/>
              <a:gd name="T30" fmla="*/ 158 w 158"/>
              <a:gd name="T31" fmla="*/ 15 h 159"/>
              <a:gd name="T32" fmla="*/ 129 w 158"/>
              <a:gd name="T33" fmla="*/ 15 h 159"/>
              <a:gd name="T34" fmla="*/ 143 w 158"/>
              <a:gd name="T35" fmla="*/ 146 h 159"/>
              <a:gd name="T36" fmla="*/ 14 w 158"/>
              <a:gd name="T37" fmla="*/ 146 h 159"/>
              <a:gd name="T38" fmla="*/ 14 w 158"/>
              <a:gd name="T39" fmla="*/ 73 h 159"/>
              <a:gd name="T40" fmla="*/ 143 w 158"/>
              <a:gd name="T41" fmla="*/ 73 h 159"/>
              <a:gd name="T42" fmla="*/ 143 w 158"/>
              <a:gd name="T43" fmla="*/ 146 h 159"/>
              <a:gd name="T44" fmla="*/ 143 w 158"/>
              <a:gd name="T45" fmla="*/ 58 h 159"/>
              <a:gd name="T46" fmla="*/ 14 w 158"/>
              <a:gd name="T47" fmla="*/ 58 h 159"/>
              <a:gd name="T48" fmla="*/ 14 w 158"/>
              <a:gd name="T49" fmla="*/ 29 h 159"/>
              <a:gd name="T50" fmla="*/ 29 w 158"/>
              <a:gd name="T51" fmla="*/ 29 h 159"/>
              <a:gd name="T52" fmla="*/ 29 w 158"/>
              <a:gd name="T53" fmla="*/ 44 h 159"/>
              <a:gd name="T54" fmla="*/ 43 w 158"/>
              <a:gd name="T55" fmla="*/ 44 h 159"/>
              <a:gd name="T56" fmla="*/ 43 w 158"/>
              <a:gd name="T57" fmla="*/ 29 h 159"/>
              <a:gd name="T58" fmla="*/ 71 w 158"/>
              <a:gd name="T59" fmla="*/ 29 h 159"/>
              <a:gd name="T60" fmla="*/ 71 w 158"/>
              <a:gd name="T61" fmla="*/ 44 h 159"/>
              <a:gd name="T62" fmla="*/ 86 w 158"/>
              <a:gd name="T63" fmla="*/ 44 h 159"/>
              <a:gd name="T64" fmla="*/ 86 w 158"/>
              <a:gd name="T65" fmla="*/ 29 h 159"/>
              <a:gd name="T66" fmla="*/ 115 w 158"/>
              <a:gd name="T67" fmla="*/ 29 h 159"/>
              <a:gd name="T68" fmla="*/ 115 w 158"/>
              <a:gd name="T69" fmla="*/ 44 h 159"/>
              <a:gd name="T70" fmla="*/ 129 w 158"/>
              <a:gd name="T71" fmla="*/ 44 h 159"/>
              <a:gd name="T72" fmla="*/ 129 w 158"/>
              <a:gd name="T73" fmla="*/ 29 h 159"/>
              <a:gd name="T74" fmla="*/ 143 w 158"/>
              <a:gd name="T75" fmla="*/ 29 h 159"/>
              <a:gd name="T76" fmla="*/ 143 w 158"/>
              <a:gd name="T77" fmla="*/ 58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8" h="159">
                <a:moveTo>
                  <a:pt x="129" y="15"/>
                </a:moveTo>
                <a:lnTo>
                  <a:pt x="129" y="0"/>
                </a:lnTo>
                <a:lnTo>
                  <a:pt x="115" y="0"/>
                </a:lnTo>
                <a:lnTo>
                  <a:pt x="115" y="15"/>
                </a:lnTo>
                <a:lnTo>
                  <a:pt x="86" y="15"/>
                </a:lnTo>
                <a:lnTo>
                  <a:pt x="86" y="0"/>
                </a:lnTo>
                <a:lnTo>
                  <a:pt x="71" y="0"/>
                </a:lnTo>
                <a:lnTo>
                  <a:pt x="71" y="15"/>
                </a:lnTo>
                <a:lnTo>
                  <a:pt x="43" y="15"/>
                </a:lnTo>
                <a:lnTo>
                  <a:pt x="43" y="0"/>
                </a:lnTo>
                <a:lnTo>
                  <a:pt x="29" y="0"/>
                </a:lnTo>
                <a:lnTo>
                  <a:pt x="29" y="15"/>
                </a:lnTo>
                <a:lnTo>
                  <a:pt x="0" y="15"/>
                </a:lnTo>
                <a:lnTo>
                  <a:pt x="0" y="159"/>
                </a:lnTo>
                <a:lnTo>
                  <a:pt x="158" y="159"/>
                </a:lnTo>
                <a:lnTo>
                  <a:pt x="158" y="15"/>
                </a:lnTo>
                <a:lnTo>
                  <a:pt x="129" y="15"/>
                </a:lnTo>
                <a:close/>
                <a:moveTo>
                  <a:pt x="143" y="146"/>
                </a:moveTo>
                <a:lnTo>
                  <a:pt x="14" y="146"/>
                </a:lnTo>
                <a:lnTo>
                  <a:pt x="14" y="73"/>
                </a:lnTo>
                <a:lnTo>
                  <a:pt x="143" y="73"/>
                </a:lnTo>
                <a:lnTo>
                  <a:pt x="143" y="146"/>
                </a:lnTo>
                <a:close/>
                <a:moveTo>
                  <a:pt x="143" y="58"/>
                </a:moveTo>
                <a:lnTo>
                  <a:pt x="14" y="58"/>
                </a:lnTo>
                <a:lnTo>
                  <a:pt x="14" y="29"/>
                </a:lnTo>
                <a:lnTo>
                  <a:pt x="29" y="29"/>
                </a:lnTo>
                <a:lnTo>
                  <a:pt x="29" y="44"/>
                </a:lnTo>
                <a:lnTo>
                  <a:pt x="43" y="44"/>
                </a:lnTo>
                <a:lnTo>
                  <a:pt x="43" y="29"/>
                </a:lnTo>
                <a:lnTo>
                  <a:pt x="71" y="29"/>
                </a:lnTo>
                <a:lnTo>
                  <a:pt x="71" y="44"/>
                </a:lnTo>
                <a:lnTo>
                  <a:pt x="86" y="44"/>
                </a:lnTo>
                <a:lnTo>
                  <a:pt x="86" y="29"/>
                </a:lnTo>
                <a:lnTo>
                  <a:pt x="115" y="29"/>
                </a:lnTo>
                <a:lnTo>
                  <a:pt x="115" y="44"/>
                </a:lnTo>
                <a:lnTo>
                  <a:pt x="129" y="44"/>
                </a:lnTo>
                <a:lnTo>
                  <a:pt x="129" y="29"/>
                </a:lnTo>
                <a:lnTo>
                  <a:pt x="143" y="29"/>
                </a:lnTo>
                <a:lnTo>
                  <a:pt x="143" y="5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1"/>
          <p:cNvSpPr>
            <a:spLocks noEditPoints="1"/>
          </p:cNvSpPr>
          <p:nvPr/>
        </p:nvSpPr>
        <p:spPr bwMode="auto">
          <a:xfrm>
            <a:off x="7749923" y="4986712"/>
            <a:ext cx="276225" cy="254000"/>
          </a:xfrm>
          <a:custGeom>
            <a:avLst/>
            <a:gdLst>
              <a:gd name="T0" fmla="*/ 32 w 176"/>
              <a:gd name="T1" fmla="*/ 96 h 160"/>
              <a:gd name="T2" fmla="*/ 144 w 176"/>
              <a:gd name="T3" fmla="*/ 96 h 160"/>
              <a:gd name="T4" fmla="*/ 144 w 176"/>
              <a:gd name="T5" fmla="*/ 80 h 160"/>
              <a:gd name="T6" fmla="*/ 32 w 176"/>
              <a:gd name="T7" fmla="*/ 80 h 160"/>
              <a:gd name="T8" fmla="*/ 32 w 176"/>
              <a:gd name="T9" fmla="*/ 96 h 160"/>
              <a:gd name="T10" fmla="*/ 16 w 176"/>
              <a:gd name="T11" fmla="*/ 112 h 160"/>
              <a:gd name="T12" fmla="*/ 16 w 176"/>
              <a:gd name="T13" fmla="*/ 16 h 160"/>
              <a:gd name="T14" fmla="*/ 160 w 176"/>
              <a:gd name="T15" fmla="*/ 16 h 160"/>
              <a:gd name="T16" fmla="*/ 160 w 176"/>
              <a:gd name="T17" fmla="*/ 112 h 160"/>
              <a:gd name="T18" fmla="*/ 16 w 176"/>
              <a:gd name="T19" fmla="*/ 112 h 160"/>
              <a:gd name="T20" fmla="*/ 113 w 176"/>
              <a:gd name="T21" fmla="*/ 144 h 160"/>
              <a:gd name="T22" fmla="*/ 62 w 176"/>
              <a:gd name="T23" fmla="*/ 144 h 160"/>
              <a:gd name="T24" fmla="*/ 58 w 176"/>
              <a:gd name="T25" fmla="*/ 128 h 160"/>
              <a:gd name="T26" fmla="*/ 117 w 176"/>
              <a:gd name="T27" fmla="*/ 128 h 160"/>
              <a:gd name="T28" fmla="*/ 113 w 176"/>
              <a:gd name="T29" fmla="*/ 144 h 160"/>
              <a:gd name="T30" fmla="*/ 160 w 176"/>
              <a:gd name="T31" fmla="*/ 0 h 160"/>
              <a:gd name="T32" fmla="*/ 16 w 176"/>
              <a:gd name="T33" fmla="*/ 0 h 160"/>
              <a:gd name="T34" fmla="*/ 0 w 176"/>
              <a:gd name="T35" fmla="*/ 16 h 160"/>
              <a:gd name="T36" fmla="*/ 0 w 176"/>
              <a:gd name="T37" fmla="*/ 112 h 160"/>
              <a:gd name="T38" fmla="*/ 16 w 176"/>
              <a:gd name="T39" fmla="*/ 128 h 160"/>
              <a:gd name="T40" fmla="*/ 41 w 176"/>
              <a:gd name="T41" fmla="*/ 128 h 160"/>
              <a:gd name="T42" fmla="*/ 49 w 176"/>
              <a:gd name="T43" fmla="*/ 160 h 160"/>
              <a:gd name="T44" fmla="*/ 126 w 176"/>
              <a:gd name="T45" fmla="*/ 160 h 160"/>
              <a:gd name="T46" fmla="*/ 134 w 176"/>
              <a:gd name="T47" fmla="*/ 128 h 160"/>
              <a:gd name="T48" fmla="*/ 160 w 176"/>
              <a:gd name="T49" fmla="*/ 128 h 160"/>
              <a:gd name="T50" fmla="*/ 176 w 176"/>
              <a:gd name="T51" fmla="*/ 112 h 160"/>
              <a:gd name="T52" fmla="*/ 176 w 176"/>
              <a:gd name="T53" fmla="*/ 16 h 160"/>
              <a:gd name="T54" fmla="*/ 160 w 176"/>
              <a:gd name="T55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6" h="160">
                <a:moveTo>
                  <a:pt x="32" y="96"/>
                </a:moveTo>
                <a:cubicBezTo>
                  <a:pt x="144" y="96"/>
                  <a:pt x="144" y="96"/>
                  <a:pt x="144" y="96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32" y="80"/>
                  <a:pt x="32" y="80"/>
                  <a:pt x="32" y="80"/>
                </a:cubicBezTo>
                <a:lnTo>
                  <a:pt x="32" y="96"/>
                </a:lnTo>
                <a:close/>
                <a:moveTo>
                  <a:pt x="16" y="112"/>
                </a:moveTo>
                <a:cubicBezTo>
                  <a:pt x="16" y="16"/>
                  <a:pt x="16" y="16"/>
                  <a:pt x="16" y="16"/>
                </a:cubicBezTo>
                <a:cubicBezTo>
                  <a:pt x="160" y="16"/>
                  <a:pt x="160" y="16"/>
                  <a:pt x="160" y="16"/>
                </a:cubicBezTo>
                <a:cubicBezTo>
                  <a:pt x="160" y="112"/>
                  <a:pt x="160" y="112"/>
                  <a:pt x="160" y="112"/>
                </a:cubicBezTo>
                <a:lnTo>
                  <a:pt x="16" y="112"/>
                </a:lnTo>
                <a:close/>
                <a:moveTo>
                  <a:pt x="113" y="144"/>
                </a:moveTo>
                <a:cubicBezTo>
                  <a:pt x="62" y="144"/>
                  <a:pt x="62" y="144"/>
                  <a:pt x="62" y="144"/>
                </a:cubicBezTo>
                <a:cubicBezTo>
                  <a:pt x="58" y="128"/>
                  <a:pt x="58" y="128"/>
                  <a:pt x="58" y="128"/>
                </a:cubicBezTo>
                <a:cubicBezTo>
                  <a:pt x="117" y="128"/>
                  <a:pt x="117" y="128"/>
                  <a:pt x="117" y="128"/>
                </a:cubicBezTo>
                <a:lnTo>
                  <a:pt x="113" y="144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9" y="160"/>
                  <a:pt x="49" y="160"/>
                  <a:pt x="49" y="160"/>
                </a:cubicBezTo>
                <a:cubicBezTo>
                  <a:pt x="126" y="160"/>
                  <a:pt x="126" y="160"/>
                  <a:pt x="126" y="160"/>
                </a:cubicBezTo>
                <a:cubicBezTo>
                  <a:pt x="134" y="128"/>
                  <a:pt x="134" y="128"/>
                  <a:pt x="134" y="128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68" y="128"/>
                  <a:pt x="176" y="121"/>
                  <a:pt x="176" y="112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8"/>
                  <a:pt x="168" y="0"/>
                  <a:pt x="160" y="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12"/>
          <p:cNvSpPr/>
          <p:nvPr/>
        </p:nvSpPr>
        <p:spPr bwMode="auto">
          <a:xfrm flipH="1">
            <a:off x="7333250" y="1735512"/>
            <a:ext cx="3763963" cy="2836863"/>
          </a:xfrm>
          <a:custGeom>
            <a:avLst/>
            <a:gdLst>
              <a:gd name="T0" fmla="*/ 2044 w 2401"/>
              <a:gd name="T1" fmla="*/ 0 h 1796"/>
              <a:gd name="T2" fmla="*/ 1743 w 2401"/>
              <a:gd name="T3" fmla="*/ 157 h 1796"/>
              <a:gd name="T4" fmla="*/ 1688 w 2401"/>
              <a:gd name="T5" fmla="*/ 500 h 1796"/>
              <a:gd name="T6" fmla="*/ 1708 w 2401"/>
              <a:gd name="T7" fmla="*/ 500 h 1796"/>
              <a:gd name="T8" fmla="*/ 1708 w 2401"/>
              <a:gd name="T9" fmla="*/ 252 h 1796"/>
              <a:gd name="T10" fmla="*/ 2000 w 2401"/>
              <a:gd name="T11" fmla="*/ 32 h 1796"/>
              <a:gd name="T12" fmla="*/ 2090 w 2401"/>
              <a:gd name="T13" fmla="*/ 32 h 1796"/>
              <a:gd name="T14" fmla="*/ 2381 w 2401"/>
              <a:gd name="T15" fmla="*/ 252 h 1796"/>
              <a:gd name="T16" fmla="*/ 2336 w 2401"/>
              <a:gd name="T17" fmla="*/ 614 h 1796"/>
              <a:gd name="T18" fmla="*/ 2045 w 2401"/>
              <a:gd name="T19" fmla="*/ 769 h 1796"/>
              <a:gd name="T20" fmla="*/ 1755 w 2401"/>
              <a:gd name="T21" fmla="*/ 616 h 1796"/>
              <a:gd name="T22" fmla="*/ 1700 w 2401"/>
              <a:gd name="T23" fmla="*/ 601 h 1796"/>
              <a:gd name="T24" fmla="*/ 1048 w 2401"/>
              <a:gd name="T25" fmla="*/ 993 h 1796"/>
              <a:gd name="T26" fmla="*/ 837 w 2401"/>
              <a:gd name="T27" fmla="*/ 737 h 1796"/>
              <a:gd name="T28" fmla="*/ 257 w 2401"/>
              <a:gd name="T29" fmla="*/ 792 h 1796"/>
              <a:gd name="T30" fmla="*/ 0 w 2401"/>
              <a:gd name="T31" fmla="*/ 1267 h 1796"/>
              <a:gd name="T32" fmla="*/ 257 w 2401"/>
              <a:gd name="T33" fmla="*/ 1741 h 1796"/>
              <a:gd name="T34" fmla="*/ 837 w 2401"/>
              <a:gd name="T35" fmla="*/ 1796 h 1796"/>
              <a:gd name="T36" fmla="*/ 1013 w 2401"/>
              <a:gd name="T37" fmla="*/ 1601 h 1796"/>
              <a:gd name="T38" fmla="*/ 1005 w 2401"/>
              <a:gd name="T39" fmla="*/ 1586 h 1796"/>
              <a:gd name="T40" fmla="*/ 915 w 2401"/>
              <a:gd name="T41" fmla="*/ 1731 h 1796"/>
              <a:gd name="T42" fmla="*/ 352 w 2401"/>
              <a:gd name="T43" fmla="*/ 1776 h 1796"/>
              <a:gd name="T44" fmla="*/ 32 w 2401"/>
              <a:gd name="T45" fmla="*/ 1312 h 1796"/>
              <a:gd name="T46" fmla="*/ 32 w 2401"/>
              <a:gd name="T47" fmla="*/ 1222 h 1796"/>
              <a:gd name="T48" fmla="*/ 352 w 2401"/>
              <a:gd name="T49" fmla="*/ 757 h 1796"/>
              <a:gd name="T50" fmla="*/ 915 w 2401"/>
              <a:gd name="T51" fmla="*/ 802 h 1796"/>
              <a:gd name="T52" fmla="*/ 1036 w 2401"/>
              <a:gd name="T53" fmla="*/ 1013 h 1796"/>
              <a:gd name="T54" fmla="*/ 1045 w 2401"/>
              <a:gd name="T55" fmla="*/ 1017 h 1796"/>
              <a:gd name="T56" fmla="*/ 1652 w 2401"/>
              <a:gd name="T57" fmla="*/ 635 h 1796"/>
              <a:gd name="T58" fmla="*/ 1745 w 2401"/>
              <a:gd name="T59" fmla="*/ 633 h 1796"/>
              <a:gd name="T60" fmla="*/ 2045 w 2401"/>
              <a:gd name="T61" fmla="*/ 789 h 1796"/>
              <a:gd name="T62" fmla="*/ 2100 w 2401"/>
              <a:gd name="T63" fmla="*/ 774 h 1796"/>
              <a:gd name="T64" fmla="*/ 2401 w 2401"/>
              <a:gd name="T65" fmla="*/ 536 h 1796"/>
              <a:gd name="T66" fmla="*/ 2346 w 2401"/>
              <a:gd name="T67" fmla="*/ 157 h 1796"/>
              <a:gd name="T68" fmla="*/ 2045 w 2401"/>
              <a:gd name="T69" fmla="*/ 0 h 1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401" h="1796">
                <a:moveTo>
                  <a:pt x="2045" y="0"/>
                </a:moveTo>
                <a:cubicBezTo>
                  <a:pt x="2044" y="0"/>
                  <a:pt x="2044" y="0"/>
                  <a:pt x="2044" y="0"/>
                </a:cubicBezTo>
                <a:cubicBezTo>
                  <a:pt x="2025" y="0"/>
                  <a:pt x="2006" y="5"/>
                  <a:pt x="1990" y="14"/>
                </a:cubicBezTo>
                <a:cubicBezTo>
                  <a:pt x="1743" y="157"/>
                  <a:pt x="1743" y="157"/>
                  <a:pt x="1743" y="157"/>
                </a:cubicBezTo>
                <a:cubicBezTo>
                  <a:pt x="1709" y="176"/>
                  <a:pt x="1688" y="213"/>
                  <a:pt x="1688" y="252"/>
                </a:cubicBezTo>
                <a:cubicBezTo>
                  <a:pt x="1688" y="500"/>
                  <a:pt x="1688" y="500"/>
                  <a:pt x="1688" y="500"/>
                </a:cubicBezTo>
                <a:cubicBezTo>
                  <a:pt x="1688" y="505"/>
                  <a:pt x="1693" y="510"/>
                  <a:pt x="1698" y="510"/>
                </a:cubicBezTo>
                <a:cubicBezTo>
                  <a:pt x="1704" y="510"/>
                  <a:pt x="1708" y="505"/>
                  <a:pt x="1708" y="500"/>
                </a:cubicBezTo>
                <a:cubicBezTo>
                  <a:pt x="1708" y="500"/>
                  <a:pt x="1708" y="500"/>
                  <a:pt x="1708" y="500"/>
                </a:cubicBezTo>
                <a:cubicBezTo>
                  <a:pt x="1708" y="252"/>
                  <a:pt x="1708" y="252"/>
                  <a:pt x="1708" y="252"/>
                </a:cubicBezTo>
                <a:cubicBezTo>
                  <a:pt x="1708" y="220"/>
                  <a:pt x="1725" y="190"/>
                  <a:pt x="1753" y="174"/>
                </a:cubicBezTo>
                <a:cubicBezTo>
                  <a:pt x="2000" y="32"/>
                  <a:pt x="2000" y="32"/>
                  <a:pt x="2000" y="32"/>
                </a:cubicBezTo>
                <a:cubicBezTo>
                  <a:pt x="2013" y="24"/>
                  <a:pt x="2029" y="20"/>
                  <a:pt x="2045" y="20"/>
                </a:cubicBezTo>
                <a:cubicBezTo>
                  <a:pt x="2060" y="20"/>
                  <a:pt x="2076" y="24"/>
                  <a:pt x="2090" y="32"/>
                </a:cubicBezTo>
                <a:cubicBezTo>
                  <a:pt x="2336" y="174"/>
                  <a:pt x="2336" y="174"/>
                  <a:pt x="2336" y="174"/>
                </a:cubicBezTo>
                <a:cubicBezTo>
                  <a:pt x="2364" y="190"/>
                  <a:pt x="2381" y="220"/>
                  <a:pt x="2381" y="252"/>
                </a:cubicBezTo>
                <a:cubicBezTo>
                  <a:pt x="2381" y="536"/>
                  <a:pt x="2381" y="536"/>
                  <a:pt x="2381" y="536"/>
                </a:cubicBezTo>
                <a:cubicBezTo>
                  <a:pt x="2381" y="569"/>
                  <a:pt x="2364" y="598"/>
                  <a:pt x="2336" y="614"/>
                </a:cubicBezTo>
                <a:cubicBezTo>
                  <a:pt x="2090" y="757"/>
                  <a:pt x="2090" y="757"/>
                  <a:pt x="2090" y="757"/>
                </a:cubicBezTo>
                <a:cubicBezTo>
                  <a:pt x="2076" y="765"/>
                  <a:pt x="2060" y="769"/>
                  <a:pt x="2045" y="769"/>
                </a:cubicBezTo>
                <a:cubicBezTo>
                  <a:pt x="2029" y="769"/>
                  <a:pt x="2013" y="765"/>
                  <a:pt x="2000" y="757"/>
                </a:cubicBezTo>
                <a:cubicBezTo>
                  <a:pt x="1755" y="616"/>
                  <a:pt x="1755" y="616"/>
                  <a:pt x="1755" y="616"/>
                </a:cubicBezTo>
                <a:cubicBezTo>
                  <a:pt x="1738" y="606"/>
                  <a:pt x="1719" y="601"/>
                  <a:pt x="1700" y="601"/>
                </a:cubicBezTo>
                <a:cubicBezTo>
                  <a:pt x="1700" y="601"/>
                  <a:pt x="1700" y="601"/>
                  <a:pt x="1700" y="601"/>
                </a:cubicBezTo>
                <a:cubicBezTo>
                  <a:pt x="1680" y="601"/>
                  <a:pt x="1660" y="607"/>
                  <a:pt x="1642" y="618"/>
                </a:cubicBezTo>
                <a:cubicBezTo>
                  <a:pt x="1048" y="993"/>
                  <a:pt x="1048" y="993"/>
                  <a:pt x="1048" y="993"/>
                </a:cubicBezTo>
                <a:cubicBezTo>
                  <a:pt x="932" y="792"/>
                  <a:pt x="932" y="792"/>
                  <a:pt x="932" y="792"/>
                </a:cubicBezTo>
                <a:cubicBezTo>
                  <a:pt x="912" y="758"/>
                  <a:pt x="876" y="737"/>
                  <a:pt x="837" y="737"/>
                </a:cubicBezTo>
                <a:cubicBezTo>
                  <a:pt x="352" y="737"/>
                  <a:pt x="352" y="737"/>
                  <a:pt x="352" y="737"/>
                </a:cubicBezTo>
                <a:cubicBezTo>
                  <a:pt x="313" y="737"/>
                  <a:pt x="277" y="758"/>
                  <a:pt x="257" y="792"/>
                </a:cubicBezTo>
                <a:cubicBezTo>
                  <a:pt x="15" y="1212"/>
                  <a:pt x="15" y="1212"/>
                  <a:pt x="15" y="1212"/>
                </a:cubicBezTo>
                <a:cubicBezTo>
                  <a:pt x="5" y="1229"/>
                  <a:pt x="0" y="1248"/>
                  <a:pt x="0" y="1267"/>
                </a:cubicBezTo>
                <a:cubicBezTo>
                  <a:pt x="0" y="1286"/>
                  <a:pt x="5" y="1305"/>
                  <a:pt x="15" y="1322"/>
                </a:cubicBezTo>
                <a:cubicBezTo>
                  <a:pt x="257" y="1741"/>
                  <a:pt x="257" y="1741"/>
                  <a:pt x="257" y="1741"/>
                </a:cubicBezTo>
                <a:cubicBezTo>
                  <a:pt x="277" y="1775"/>
                  <a:pt x="313" y="1796"/>
                  <a:pt x="352" y="1796"/>
                </a:cubicBezTo>
                <a:cubicBezTo>
                  <a:pt x="837" y="1796"/>
                  <a:pt x="837" y="1796"/>
                  <a:pt x="837" y="1796"/>
                </a:cubicBezTo>
                <a:cubicBezTo>
                  <a:pt x="876" y="1796"/>
                  <a:pt x="912" y="1775"/>
                  <a:pt x="932" y="1741"/>
                </a:cubicBezTo>
                <a:cubicBezTo>
                  <a:pt x="1013" y="1601"/>
                  <a:pt x="1013" y="1601"/>
                  <a:pt x="1013" y="1601"/>
                </a:cubicBezTo>
                <a:cubicBezTo>
                  <a:pt x="1016" y="1596"/>
                  <a:pt x="1014" y="1590"/>
                  <a:pt x="1010" y="1587"/>
                </a:cubicBezTo>
                <a:cubicBezTo>
                  <a:pt x="1008" y="1586"/>
                  <a:pt x="1006" y="1586"/>
                  <a:pt x="1005" y="1586"/>
                </a:cubicBezTo>
                <a:cubicBezTo>
                  <a:pt x="1001" y="1586"/>
                  <a:pt x="998" y="1588"/>
                  <a:pt x="996" y="1591"/>
                </a:cubicBezTo>
                <a:cubicBezTo>
                  <a:pt x="915" y="1731"/>
                  <a:pt x="915" y="1731"/>
                  <a:pt x="915" y="1731"/>
                </a:cubicBezTo>
                <a:cubicBezTo>
                  <a:pt x="899" y="1759"/>
                  <a:pt x="869" y="1776"/>
                  <a:pt x="837" y="1776"/>
                </a:cubicBezTo>
                <a:cubicBezTo>
                  <a:pt x="352" y="1776"/>
                  <a:pt x="352" y="1776"/>
                  <a:pt x="352" y="1776"/>
                </a:cubicBezTo>
                <a:cubicBezTo>
                  <a:pt x="320" y="1776"/>
                  <a:pt x="290" y="1759"/>
                  <a:pt x="274" y="1731"/>
                </a:cubicBezTo>
                <a:cubicBezTo>
                  <a:pt x="32" y="1312"/>
                  <a:pt x="32" y="1312"/>
                  <a:pt x="32" y="1312"/>
                </a:cubicBezTo>
                <a:cubicBezTo>
                  <a:pt x="24" y="1298"/>
                  <a:pt x="20" y="1282"/>
                  <a:pt x="20" y="1267"/>
                </a:cubicBezTo>
                <a:cubicBezTo>
                  <a:pt x="20" y="1251"/>
                  <a:pt x="24" y="1236"/>
                  <a:pt x="32" y="1222"/>
                </a:cubicBezTo>
                <a:cubicBezTo>
                  <a:pt x="274" y="802"/>
                  <a:pt x="274" y="802"/>
                  <a:pt x="274" y="802"/>
                </a:cubicBezTo>
                <a:cubicBezTo>
                  <a:pt x="290" y="774"/>
                  <a:pt x="320" y="757"/>
                  <a:pt x="352" y="757"/>
                </a:cubicBezTo>
                <a:cubicBezTo>
                  <a:pt x="837" y="757"/>
                  <a:pt x="837" y="757"/>
                  <a:pt x="837" y="757"/>
                </a:cubicBezTo>
                <a:cubicBezTo>
                  <a:pt x="869" y="757"/>
                  <a:pt x="899" y="774"/>
                  <a:pt x="915" y="802"/>
                </a:cubicBezTo>
                <a:cubicBezTo>
                  <a:pt x="1036" y="1012"/>
                  <a:pt x="1036" y="1012"/>
                  <a:pt x="1036" y="1012"/>
                </a:cubicBezTo>
                <a:cubicBezTo>
                  <a:pt x="1036" y="1013"/>
                  <a:pt x="1036" y="1013"/>
                  <a:pt x="1036" y="1013"/>
                </a:cubicBezTo>
                <a:cubicBezTo>
                  <a:pt x="1036" y="1013"/>
                  <a:pt x="1036" y="1013"/>
                  <a:pt x="1036" y="1013"/>
                </a:cubicBezTo>
                <a:cubicBezTo>
                  <a:pt x="1038" y="1015"/>
                  <a:pt x="1041" y="1017"/>
                  <a:pt x="1045" y="1017"/>
                </a:cubicBezTo>
                <a:cubicBezTo>
                  <a:pt x="1046" y="1017"/>
                  <a:pt x="1048" y="1017"/>
                  <a:pt x="1050" y="1015"/>
                </a:cubicBezTo>
                <a:cubicBezTo>
                  <a:pt x="1652" y="635"/>
                  <a:pt x="1652" y="635"/>
                  <a:pt x="1652" y="635"/>
                </a:cubicBezTo>
                <a:cubicBezTo>
                  <a:pt x="1667" y="626"/>
                  <a:pt x="1684" y="621"/>
                  <a:pt x="1700" y="621"/>
                </a:cubicBezTo>
                <a:cubicBezTo>
                  <a:pt x="1716" y="621"/>
                  <a:pt x="1731" y="625"/>
                  <a:pt x="1745" y="633"/>
                </a:cubicBezTo>
                <a:cubicBezTo>
                  <a:pt x="1990" y="774"/>
                  <a:pt x="1990" y="774"/>
                  <a:pt x="1990" y="774"/>
                </a:cubicBezTo>
                <a:cubicBezTo>
                  <a:pt x="2007" y="784"/>
                  <a:pt x="2026" y="789"/>
                  <a:pt x="2045" y="789"/>
                </a:cubicBezTo>
                <a:cubicBezTo>
                  <a:pt x="2045" y="789"/>
                  <a:pt x="2045" y="789"/>
                  <a:pt x="2045" y="789"/>
                </a:cubicBezTo>
                <a:cubicBezTo>
                  <a:pt x="2064" y="789"/>
                  <a:pt x="2083" y="784"/>
                  <a:pt x="2100" y="774"/>
                </a:cubicBezTo>
                <a:cubicBezTo>
                  <a:pt x="2346" y="632"/>
                  <a:pt x="2346" y="632"/>
                  <a:pt x="2346" y="632"/>
                </a:cubicBezTo>
                <a:cubicBezTo>
                  <a:pt x="2380" y="612"/>
                  <a:pt x="2401" y="576"/>
                  <a:pt x="2401" y="536"/>
                </a:cubicBezTo>
                <a:cubicBezTo>
                  <a:pt x="2401" y="252"/>
                  <a:pt x="2401" y="252"/>
                  <a:pt x="2401" y="252"/>
                </a:cubicBezTo>
                <a:cubicBezTo>
                  <a:pt x="2401" y="213"/>
                  <a:pt x="2380" y="176"/>
                  <a:pt x="2346" y="157"/>
                </a:cubicBezTo>
                <a:cubicBezTo>
                  <a:pt x="2100" y="14"/>
                  <a:pt x="2100" y="14"/>
                  <a:pt x="2100" y="14"/>
                </a:cubicBezTo>
                <a:cubicBezTo>
                  <a:pt x="2083" y="5"/>
                  <a:pt x="2064" y="0"/>
                  <a:pt x="2045" y="0"/>
                </a:cubicBezTo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13"/>
          <p:cNvSpPr/>
          <p:nvPr/>
        </p:nvSpPr>
        <p:spPr bwMode="auto">
          <a:xfrm flipH="1">
            <a:off x="6869701" y="3111875"/>
            <a:ext cx="2546350" cy="1246188"/>
          </a:xfrm>
          <a:custGeom>
            <a:avLst/>
            <a:gdLst>
              <a:gd name="T0" fmla="*/ 1268 w 1624"/>
              <a:gd name="T1" fmla="*/ 0 h 789"/>
              <a:gd name="T2" fmla="*/ 1213 w 1624"/>
              <a:gd name="T3" fmla="*/ 15 h 789"/>
              <a:gd name="T4" fmla="*/ 966 w 1624"/>
              <a:gd name="T5" fmla="*/ 157 h 789"/>
              <a:gd name="T6" fmla="*/ 911 w 1624"/>
              <a:gd name="T7" fmla="*/ 253 h 789"/>
              <a:gd name="T8" fmla="*/ 911 w 1624"/>
              <a:gd name="T9" fmla="*/ 315 h 789"/>
              <a:gd name="T10" fmla="*/ 921 w 1624"/>
              <a:gd name="T11" fmla="*/ 325 h 789"/>
              <a:gd name="T12" fmla="*/ 931 w 1624"/>
              <a:gd name="T13" fmla="*/ 315 h 789"/>
              <a:gd name="T14" fmla="*/ 931 w 1624"/>
              <a:gd name="T15" fmla="*/ 253 h 789"/>
              <a:gd name="T16" fmla="*/ 976 w 1624"/>
              <a:gd name="T17" fmla="*/ 175 h 789"/>
              <a:gd name="T18" fmla="*/ 1223 w 1624"/>
              <a:gd name="T19" fmla="*/ 32 h 789"/>
              <a:gd name="T20" fmla="*/ 1268 w 1624"/>
              <a:gd name="T21" fmla="*/ 20 h 789"/>
              <a:gd name="T22" fmla="*/ 1313 w 1624"/>
              <a:gd name="T23" fmla="*/ 32 h 789"/>
              <a:gd name="T24" fmla="*/ 1559 w 1624"/>
              <a:gd name="T25" fmla="*/ 175 h 789"/>
              <a:gd name="T26" fmla="*/ 1604 w 1624"/>
              <a:gd name="T27" fmla="*/ 253 h 789"/>
              <a:gd name="T28" fmla="*/ 1604 w 1624"/>
              <a:gd name="T29" fmla="*/ 537 h 789"/>
              <a:gd name="T30" fmla="*/ 1559 w 1624"/>
              <a:gd name="T31" fmla="*/ 615 h 789"/>
              <a:gd name="T32" fmla="*/ 1313 w 1624"/>
              <a:gd name="T33" fmla="*/ 757 h 789"/>
              <a:gd name="T34" fmla="*/ 1268 w 1624"/>
              <a:gd name="T35" fmla="*/ 769 h 789"/>
              <a:gd name="T36" fmla="*/ 1223 w 1624"/>
              <a:gd name="T37" fmla="*/ 757 h 789"/>
              <a:gd name="T38" fmla="*/ 976 w 1624"/>
              <a:gd name="T39" fmla="*/ 615 h 789"/>
              <a:gd name="T40" fmla="*/ 931 w 1624"/>
              <a:gd name="T41" fmla="*/ 537 h 789"/>
              <a:gd name="T42" fmla="*/ 931 w 1624"/>
              <a:gd name="T43" fmla="*/ 495 h 789"/>
              <a:gd name="T44" fmla="*/ 821 w 1624"/>
              <a:gd name="T45" fmla="*/ 385 h 789"/>
              <a:gd name="T46" fmla="*/ 179 w 1624"/>
              <a:gd name="T47" fmla="*/ 385 h 789"/>
              <a:gd name="T48" fmla="*/ 179 w 1624"/>
              <a:gd name="T49" fmla="*/ 385 h 789"/>
              <a:gd name="T50" fmla="*/ 101 w 1624"/>
              <a:gd name="T51" fmla="*/ 340 h 789"/>
              <a:gd name="T52" fmla="*/ 20 w 1624"/>
              <a:gd name="T53" fmla="*/ 199 h 789"/>
              <a:gd name="T54" fmla="*/ 12 w 1624"/>
              <a:gd name="T55" fmla="*/ 194 h 789"/>
              <a:gd name="T56" fmla="*/ 7 w 1624"/>
              <a:gd name="T57" fmla="*/ 196 h 789"/>
              <a:gd name="T58" fmla="*/ 3 w 1624"/>
              <a:gd name="T59" fmla="*/ 209 h 789"/>
              <a:gd name="T60" fmla="*/ 84 w 1624"/>
              <a:gd name="T61" fmla="*/ 350 h 789"/>
              <a:gd name="T62" fmla="*/ 179 w 1624"/>
              <a:gd name="T63" fmla="*/ 405 h 789"/>
              <a:gd name="T64" fmla="*/ 821 w 1624"/>
              <a:gd name="T65" fmla="*/ 405 h 789"/>
              <a:gd name="T66" fmla="*/ 885 w 1624"/>
              <a:gd name="T67" fmla="*/ 431 h 789"/>
              <a:gd name="T68" fmla="*/ 911 w 1624"/>
              <a:gd name="T69" fmla="*/ 495 h 789"/>
              <a:gd name="T70" fmla="*/ 911 w 1624"/>
              <a:gd name="T71" fmla="*/ 537 h 789"/>
              <a:gd name="T72" fmla="*/ 966 w 1624"/>
              <a:gd name="T73" fmla="*/ 632 h 789"/>
              <a:gd name="T74" fmla="*/ 1213 w 1624"/>
              <a:gd name="T75" fmla="*/ 775 h 789"/>
              <a:gd name="T76" fmla="*/ 1268 w 1624"/>
              <a:gd name="T77" fmla="*/ 789 h 789"/>
              <a:gd name="T78" fmla="*/ 1323 w 1624"/>
              <a:gd name="T79" fmla="*/ 775 h 789"/>
              <a:gd name="T80" fmla="*/ 1569 w 1624"/>
              <a:gd name="T81" fmla="*/ 632 h 789"/>
              <a:gd name="T82" fmla="*/ 1624 w 1624"/>
              <a:gd name="T83" fmla="*/ 537 h 789"/>
              <a:gd name="T84" fmla="*/ 1624 w 1624"/>
              <a:gd name="T85" fmla="*/ 253 h 789"/>
              <a:gd name="T86" fmla="*/ 1569 w 1624"/>
              <a:gd name="T87" fmla="*/ 157 h 789"/>
              <a:gd name="T88" fmla="*/ 1323 w 1624"/>
              <a:gd name="T89" fmla="*/ 15 h 789"/>
              <a:gd name="T90" fmla="*/ 1268 w 1624"/>
              <a:gd name="T91" fmla="*/ 0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24" h="789">
                <a:moveTo>
                  <a:pt x="1268" y="0"/>
                </a:moveTo>
                <a:cubicBezTo>
                  <a:pt x="1249" y="0"/>
                  <a:pt x="1230" y="5"/>
                  <a:pt x="1213" y="15"/>
                </a:cubicBezTo>
                <a:cubicBezTo>
                  <a:pt x="966" y="157"/>
                  <a:pt x="966" y="157"/>
                  <a:pt x="966" y="157"/>
                </a:cubicBezTo>
                <a:cubicBezTo>
                  <a:pt x="932" y="177"/>
                  <a:pt x="911" y="213"/>
                  <a:pt x="911" y="253"/>
                </a:cubicBezTo>
                <a:cubicBezTo>
                  <a:pt x="911" y="315"/>
                  <a:pt x="911" y="315"/>
                  <a:pt x="911" y="315"/>
                </a:cubicBezTo>
                <a:cubicBezTo>
                  <a:pt x="911" y="320"/>
                  <a:pt x="916" y="325"/>
                  <a:pt x="921" y="325"/>
                </a:cubicBezTo>
                <a:cubicBezTo>
                  <a:pt x="927" y="325"/>
                  <a:pt x="931" y="320"/>
                  <a:pt x="931" y="315"/>
                </a:cubicBezTo>
                <a:cubicBezTo>
                  <a:pt x="931" y="253"/>
                  <a:pt x="931" y="253"/>
                  <a:pt x="931" y="253"/>
                </a:cubicBezTo>
                <a:cubicBezTo>
                  <a:pt x="931" y="220"/>
                  <a:pt x="948" y="191"/>
                  <a:pt x="976" y="175"/>
                </a:cubicBezTo>
                <a:cubicBezTo>
                  <a:pt x="1223" y="32"/>
                  <a:pt x="1223" y="32"/>
                  <a:pt x="1223" y="32"/>
                </a:cubicBezTo>
                <a:cubicBezTo>
                  <a:pt x="1237" y="24"/>
                  <a:pt x="1252" y="20"/>
                  <a:pt x="1268" y="20"/>
                </a:cubicBezTo>
                <a:cubicBezTo>
                  <a:pt x="1283" y="20"/>
                  <a:pt x="1299" y="24"/>
                  <a:pt x="1313" y="32"/>
                </a:cubicBezTo>
                <a:cubicBezTo>
                  <a:pt x="1559" y="175"/>
                  <a:pt x="1559" y="175"/>
                  <a:pt x="1559" y="175"/>
                </a:cubicBezTo>
                <a:cubicBezTo>
                  <a:pt x="1587" y="191"/>
                  <a:pt x="1604" y="220"/>
                  <a:pt x="1604" y="253"/>
                </a:cubicBezTo>
                <a:cubicBezTo>
                  <a:pt x="1604" y="537"/>
                  <a:pt x="1604" y="537"/>
                  <a:pt x="1604" y="537"/>
                </a:cubicBezTo>
                <a:cubicBezTo>
                  <a:pt x="1604" y="569"/>
                  <a:pt x="1587" y="599"/>
                  <a:pt x="1559" y="615"/>
                </a:cubicBezTo>
                <a:cubicBezTo>
                  <a:pt x="1313" y="757"/>
                  <a:pt x="1313" y="757"/>
                  <a:pt x="1313" y="757"/>
                </a:cubicBezTo>
                <a:cubicBezTo>
                  <a:pt x="1299" y="765"/>
                  <a:pt x="1283" y="769"/>
                  <a:pt x="1268" y="769"/>
                </a:cubicBezTo>
                <a:cubicBezTo>
                  <a:pt x="1252" y="769"/>
                  <a:pt x="1237" y="765"/>
                  <a:pt x="1223" y="757"/>
                </a:cubicBezTo>
                <a:cubicBezTo>
                  <a:pt x="976" y="615"/>
                  <a:pt x="976" y="615"/>
                  <a:pt x="976" y="615"/>
                </a:cubicBezTo>
                <a:cubicBezTo>
                  <a:pt x="948" y="599"/>
                  <a:pt x="931" y="569"/>
                  <a:pt x="931" y="537"/>
                </a:cubicBezTo>
                <a:cubicBezTo>
                  <a:pt x="931" y="495"/>
                  <a:pt x="931" y="495"/>
                  <a:pt x="931" y="495"/>
                </a:cubicBezTo>
                <a:cubicBezTo>
                  <a:pt x="931" y="434"/>
                  <a:pt x="882" y="385"/>
                  <a:pt x="821" y="385"/>
                </a:cubicBezTo>
                <a:cubicBezTo>
                  <a:pt x="179" y="385"/>
                  <a:pt x="179" y="385"/>
                  <a:pt x="179" y="385"/>
                </a:cubicBezTo>
                <a:cubicBezTo>
                  <a:pt x="179" y="385"/>
                  <a:pt x="179" y="385"/>
                  <a:pt x="179" y="385"/>
                </a:cubicBezTo>
                <a:cubicBezTo>
                  <a:pt x="147" y="385"/>
                  <a:pt x="117" y="368"/>
                  <a:pt x="101" y="340"/>
                </a:cubicBezTo>
                <a:cubicBezTo>
                  <a:pt x="20" y="199"/>
                  <a:pt x="20" y="199"/>
                  <a:pt x="20" y="199"/>
                </a:cubicBezTo>
                <a:cubicBezTo>
                  <a:pt x="18" y="196"/>
                  <a:pt x="15" y="194"/>
                  <a:pt x="12" y="194"/>
                </a:cubicBezTo>
                <a:cubicBezTo>
                  <a:pt x="10" y="194"/>
                  <a:pt x="8" y="195"/>
                  <a:pt x="7" y="196"/>
                </a:cubicBezTo>
                <a:cubicBezTo>
                  <a:pt x="2" y="198"/>
                  <a:pt x="0" y="205"/>
                  <a:pt x="3" y="209"/>
                </a:cubicBezTo>
                <a:cubicBezTo>
                  <a:pt x="84" y="350"/>
                  <a:pt x="84" y="350"/>
                  <a:pt x="84" y="350"/>
                </a:cubicBezTo>
                <a:cubicBezTo>
                  <a:pt x="104" y="384"/>
                  <a:pt x="140" y="405"/>
                  <a:pt x="179" y="405"/>
                </a:cubicBezTo>
                <a:cubicBezTo>
                  <a:pt x="821" y="405"/>
                  <a:pt x="821" y="405"/>
                  <a:pt x="821" y="405"/>
                </a:cubicBezTo>
                <a:cubicBezTo>
                  <a:pt x="846" y="405"/>
                  <a:pt x="869" y="415"/>
                  <a:pt x="885" y="431"/>
                </a:cubicBezTo>
                <a:cubicBezTo>
                  <a:pt x="901" y="448"/>
                  <a:pt x="911" y="470"/>
                  <a:pt x="911" y="495"/>
                </a:cubicBezTo>
                <a:cubicBezTo>
                  <a:pt x="911" y="537"/>
                  <a:pt x="911" y="537"/>
                  <a:pt x="911" y="537"/>
                </a:cubicBezTo>
                <a:cubicBezTo>
                  <a:pt x="911" y="576"/>
                  <a:pt x="932" y="613"/>
                  <a:pt x="966" y="632"/>
                </a:cubicBezTo>
                <a:cubicBezTo>
                  <a:pt x="1213" y="775"/>
                  <a:pt x="1213" y="775"/>
                  <a:pt x="1213" y="775"/>
                </a:cubicBezTo>
                <a:cubicBezTo>
                  <a:pt x="1230" y="784"/>
                  <a:pt x="1249" y="789"/>
                  <a:pt x="1268" y="789"/>
                </a:cubicBezTo>
                <a:cubicBezTo>
                  <a:pt x="1287" y="789"/>
                  <a:pt x="1306" y="784"/>
                  <a:pt x="1323" y="775"/>
                </a:cubicBezTo>
                <a:cubicBezTo>
                  <a:pt x="1569" y="632"/>
                  <a:pt x="1569" y="632"/>
                  <a:pt x="1569" y="632"/>
                </a:cubicBezTo>
                <a:cubicBezTo>
                  <a:pt x="1603" y="613"/>
                  <a:pt x="1624" y="576"/>
                  <a:pt x="1624" y="537"/>
                </a:cubicBezTo>
                <a:cubicBezTo>
                  <a:pt x="1624" y="253"/>
                  <a:pt x="1624" y="253"/>
                  <a:pt x="1624" y="253"/>
                </a:cubicBezTo>
                <a:cubicBezTo>
                  <a:pt x="1624" y="213"/>
                  <a:pt x="1603" y="177"/>
                  <a:pt x="1569" y="157"/>
                </a:cubicBezTo>
                <a:cubicBezTo>
                  <a:pt x="1323" y="15"/>
                  <a:pt x="1323" y="15"/>
                  <a:pt x="1323" y="15"/>
                </a:cubicBezTo>
                <a:cubicBezTo>
                  <a:pt x="1306" y="5"/>
                  <a:pt x="1287" y="0"/>
                  <a:pt x="1268" y="0"/>
                </a:cubicBezTo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4"/>
          <p:cNvSpPr/>
          <p:nvPr/>
        </p:nvSpPr>
        <p:spPr bwMode="auto">
          <a:xfrm flipH="1">
            <a:off x="7333250" y="3846887"/>
            <a:ext cx="2087563" cy="1890713"/>
          </a:xfrm>
          <a:custGeom>
            <a:avLst/>
            <a:gdLst>
              <a:gd name="T0" fmla="*/ 79 w 1332"/>
              <a:gd name="T1" fmla="*/ 0 h 1197"/>
              <a:gd name="T2" fmla="*/ 71 w 1332"/>
              <a:gd name="T3" fmla="*/ 5 h 1197"/>
              <a:gd name="T4" fmla="*/ 71 w 1332"/>
              <a:gd name="T5" fmla="*/ 5 h 1197"/>
              <a:gd name="T6" fmla="*/ 15 w 1332"/>
              <a:gd name="T7" fmla="*/ 101 h 1197"/>
              <a:gd name="T8" fmla="*/ 0 w 1332"/>
              <a:gd name="T9" fmla="*/ 156 h 1197"/>
              <a:gd name="T10" fmla="*/ 51 w 1332"/>
              <a:gd name="T11" fmla="*/ 249 h 1197"/>
              <a:gd name="T12" fmla="*/ 577 w 1332"/>
              <a:gd name="T13" fmla="*/ 581 h 1197"/>
              <a:gd name="T14" fmla="*/ 619 w 1332"/>
              <a:gd name="T15" fmla="*/ 658 h 1197"/>
              <a:gd name="T16" fmla="*/ 619 w 1332"/>
              <a:gd name="T17" fmla="*/ 945 h 1197"/>
              <a:gd name="T18" fmla="*/ 674 w 1332"/>
              <a:gd name="T19" fmla="*/ 1040 h 1197"/>
              <a:gd name="T20" fmla="*/ 921 w 1332"/>
              <a:gd name="T21" fmla="*/ 1182 h 1197"/>
              <a:gd name="T22" fmla="*/ 976 w 1332"/>
              <a:gd name="T23" fmla="*/ 1197 h 1197"/>
              <a:gd name="T24" fmla="*/ 976 w 1332"/>
              <a:gd name="T25" fmla="*/ 1197 h 1197"/>
              <a:gd name="T26" fmla="*/ 1031 w 1332"/>
              <a:gd name="T27" fmla="*/ 1182 h 1197"/>
              <a:gd name="T28" fmla="*/ 1277 w 1332"/>
              <a:gd name="T29" fmla="*/ 1040 h 1197"/>
              <a:gd name="T30" fmla="*/ 1332 w 1332"/>
              <a:gd name="T31" fmla="*/ 945 h 1197"/>
              <a:gd name="T32" fmla="*/ 1332 w 1332"/>
              <a:gd name="T33" fmla="*/ 660 h 1197"/>
              <a:gd name="T34" fmla="*/ 1277 w 1332"/>
              <a:gd name="T35" fmla="*/ 565 h 1197"/>
              <a:gd name="T36" fmla="*/ 1031 w 1332"/>
              <a:gd name="T37" fmla="*/ 423 h 1197"/>
              <a:gd name="T38" fmla="*/ 976 w 1332"/>
              <a:gd name="T39" fmla="*/ 408 h 1197"/>
              <a:gd name="T40" fmla="*/ 976 w 1332"/>
              <a:gd name="T41" fmla="*/ 408 h 1197"/>
              <a:gd name="T42" fmla="*/ 921 w 1332"/>
              <a:gd name="T43" fmla="*/ 423 h 1197"/>
              <a:gd name="T44" fmla="*/ 702 w 1332"/>
              <a:gd name="T45" fmla="*/ 549 h 1197"/>
              <a:gd name="T46" fmla="*/ 699 w 1332"/>
              <a:gd name="T47" fmla="*/ 562 h 1197"/>
              <a:gd name="T48" fmla="*/ 707 w 1332"/>
              <a:gd name="T49" fmla="*/ 567 h 1197"/>
              <a:gd name="T50" fmla="*/ 712 w 1332"/>
              <a:gd name="T51" fmla="*/ 566 h 1197"/>
              <a:gd name="T52" fmla="*/ 931 w 1332"/>
              <a:gd name="T53" fmla="*/ 440 h 1197"/>
              <a:gd name="T54" fmla="*/ 976 w 1332"/>
              <a:gd name="T55" fmla="*/ 428 h 1197"/>
              <a:gd name="T56" fmla="*/ 1021 w 1332"/>
              <a:gd name="T57" fmla="*/ 440 h 1197"/>
              <a:gd name="T58" fmla="*/ 1267 w 1332"/>
              <a:gd name="T59" fmla="*/ 582 h 1197"/>
              <a:gd name="T60" fmla="*/ 1312 w 1332"/>
              <a:gd name="T61" fmla="*/ 660 h 1197"/>
              <a:gd name="T62" fmla="*/ 1312 w 1332"/>
              <a:gd name="T63" fmla="*/ 945 h 1197"/>
              <a:gd name="T64" fmla="*/ 1267 w 1332"/>
              <a:gd name="T65" fmla="*/ 1023 h 1197"/>
              <a:gd name="T66" fmla="*/ 1021 w 1332"/>
              <a:gd name="T67" fmla="*/ 1165 h 1197"/>
              <a:gd name="T68" fmla="*/ 976 w 1332"/>
              <a:gd name="T69" fmla="*/ 1177 h 1197"/>
              <a:gd name="T70" fmla="*/ 931 w 1332"/>
              <a:gd name="T71" fmla="*/ 1165 h 1197"/>
              <a:gd name="T72" fmla="*/ 684 w 1332"/>
              <a:gd name="T73" fmla="*/ 1023 h 1197"/>
              <a:gd name="T74" fmla="*/ 639 w 1332"/>
              <a:gd name="T75" fmla="*/ 945 h 1197"/>
              <a:gd name="T76" fmla="*/ 639 w 1332"/>
              <a:gd name="T77" fmla="*/ 658 h 1197"/>
              <a:gd name="T78" fmla="*/ 588 w 1332"/>
              <a:gd name="T79" fmla="*/ 565 h 1197"/>
              <a:gd name="T80" fmla="*/ 62 w 1332"/>
              <a:gd name="T81" fmla="*/ 233 h 1197"/>
              <a:gd name="T82" fmla="*/ 20 w 1332"/>
              <a:gd name="T83" fmla="*/ 156 h 1197"/>
              <a:gd name="T84" fmla="*/ 32 w 1332"/>
              <a:gd name="T85" fmla="*/ 111 h 1197"/>
              <a:gd name="T86" fmla="*/ 88 w 1332"/>
              <a:gd name="T87" fmla="*/ 15 h 1197"/>
              <a:gd name="T88" fmla="*/ 84 w 1332"/>
              <a:gd name="T89" fmla="*/ 1 h 1197"/>
              <a:gd name="T90" fmla="*/ 79 w 1332"/>
              <a:gd name="T91" fmla="*/ 0 h 1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32" h="1197">
                <a:moveTo>
                  <a:pt x="79" y="0"/>
                </a:moveTo>
                <a:cubicBezTo>
                  <a:pt x="76" y="0"/>
                  <a:pt x="73" y="2"/>
                  <a:pt x="71" y="5"/>
                </a:cubicBezTo>
                <a:cubicBezTo>
                  <a:pt x="71" y="5"/>
                  <a:pt x="71" y="5"/>
                  <a:pt x="71" y="5"/>
                </a:cubicBezTo>
                <a:cubicBezTo>
                  <a:pt x="15" y="101"/>
                  <a:pt x="15" y="101"/>
                  <a:pt x="15" y="101"/>
                </a:cubicBezTo>
                <a:cubicBezTo>
                  <a:pt x="5" y="119"/>
                  <a:pt x="0" y="138"/>
                  <a:pt x="0" y="156"/>
                </a:cubicBezTo>
                <a:cubicBezTo>
                  <a:pt x="0" y="193"/>
                  <a:pt x="18" y="229"/>
                  <a:pt x="51" y="249"/>
                </a:cubicBezTo>
                <a:cubicBezTo>
                  <a:pt x="577" y="581"/>
                  <a:pt x="577" y="581"/>
                  <a:pt x="577" y="581"/>
                </a:cubicBezTo>
                <a:cubicBezTo>
                  <a:pt x="603" y="598"/>
                  <a:pt x="619" y="627"/>
                  <a:pt x="619" y="658"/>
                </a:cubicBezTo>
                <a:cubicBezTo>
                  <a:pt x="619" y="945"/>
                  <a:pt x="619" y="945"/>
                  <a:pt x="619" y="945"/>
                </a:cubicBezTo>
                <a:cubicBezTo>
                  <a:pt x="619" y="984"/>
                  <a:pt x="640" y="1020"/>
                  <a:pt x="674" y="1040"/>
                </a:cubicBezTo>
                <a:cubicBezTo>
                  <a:pt x="921" y="1182"/>
                  <a:pt x="921" y="1182"/>
                  <a:pt x="921" y="1182"/>
                </a:cubicBezTo>
                <a:cubicBezTo>
                  <a:pt x="938" y="1192"/>
                  <a:pt x="957" y="1197"/>
                  <a:pt x="976" y="1197"/>
                </a:cubicBezTo>
                <a:cubicBezTo>
                  <a:pt x="976" y="1197"/>
                  <a:pt x="976" y="1197"/>
                  <a:pt x="976" y="1197"/>
                </a:cubicBezTo>
                <a:cubicBezTo>
                  <a:pt x="995" y="1197"/>
                  <a:pt x="1014" y="1192"/>
                  <a:pt x="1031" y="1182"/>
                </a:cubicBezTo>
                <a:cubicBezTo>
                  <a:pt x="1277" y="1040"/>
                  <a:pt x="1277" y="1040"/>
                  <a:pt x="1277" y="1040"/>
                </a:cubicBezTo>
                <a:cubicBezTo>
                  <a:pt x="1311" y="1020"/>
                  <a:pt x="1332" y="984"/>
                  <a:pt x="1332" y="945"/>
                </a:cubicBezTo>
                <a:cubicBezTo>
                  <a:pt x="1332" y="660"/>
                  <a:pt x="1332" y="660"/>
                  <a:pt x="1332" y="660"/>
                </a:cubicBezTo>
                <a:cubicBezTo>
                  <a:pt x="1332" y="621"/>
                  <a:pt x="1311" y="585"/>
                  <a:pt x="1277" y="565"/>
                </a:cubicBezTo>
                <a:cubicBezTo>
                  <a:pt x="1031" y="423"/>
                  <a:pt x="1031" y="423"/>
                  <a:pt x="1031" y="423"/>
                </a:cubicBezTo>
                <a:cubicBezTo>
                  <a:pt x="1014" y="413"/>
                  <a:pt x="995" y="408"/>
                  <a:pt x="976" y="408"/>
                </a:cubicBezTo>
                <a:cubicBezTo>
                  <a:pt x="976" y="408"/>
                  <a:pt x="976" y="408"/>
                  <a:pt x="976" y="408"/>
                </a:cubicBezTo>
                <a:cubicBezTo>
                  <a:pt x="957" y="408"/>
                  <a:pt x="938" y="413"/>
                  <a:pt x="921" y="423"/>
                </a:cubicBezTo>
                <a:cubicBezTo>
                  <a:pt x="702" y="549"/>
                  <a:pt x="702" y="549"/>
                  <a:pt x="702" y="549"/>
                </a:cubicBezTo>
                <a:cubicBezTo>
                  <a:pt x="698" y="551"/>
                  <a:pt x="696" y="558"/>
                  <a:pt x="699" y="562"/>
                </a:cubicBezTo>
                <a:cubicBezTo>
                  <a:pt x="701" y="565"/>
                  <a:pt x="704" y="567"/>
                  <a:pt x="707" y="567"/>
                </a:cubicBezTo>
                <a:cubicBezTo>
                  <a:pt x="709" y="567"/>
                  <a:pt x="711" y="567"/>
                  <a:pt x="712" y="566"/>
                </a:cubicBezTo>
                <a:cubicBezTo>
                  <a:pt x="931" y="440"/>
                  <a:pt x="931" y="440"/>
                  <a:pt x="931" y="440"/>
                </a:cubicBezTo>
                <a:cubicBezTo>
                  <a:pt x="944" y="432"/>
                  <a:pt x="960" y="428"/>
                  <a:pt x="976" y="428"/>
                </a:cubicBezTo>
                <a:cubicBezTo>
                  <a:pt x="991" y="428"/>
                  <a:pt x="1007" y="432"/>
                  <a:pt x="1021" y="440"/>
                </a:cubicBezTo>
                <a:cubicBezTo>
                  <a:pt x="1267" y="582"/>
                  <a:pt x="1267" y="582"/>
                  <a:pt x="1267" y="582"/>
                </a:cubicBezTo>
                <a:cubicBezTo>
                  <a:pt x="1295" y="598"/>
                  <a:pt x="1312" y="628"/>
                  <a:pt x="1312" y="660"/>
                </a:cubicBezTo>
                <a:cubicBezTo>
                  <a:pt x="1312" y="945"/>
                  <a:pt x="1312" y="945"/>
                  <a:pt x="1312" y="945"/>
                </a:cubicBezTo>
                <a:cubicBezTo>
                  <a:pt x="1312" y="977"/>
                  <a:pt x="1295" y="1007"/>
                  <a:pt x="1267" y="1023"/>
                </a:cubicBezTo>
                <a:cubicBezTo>
                  <a:pt x="1021" y="1165"/>
                  <a:pt x="1021" y="1165"/>
                  <a:pt x="1021" y="1165"/>
                </a:cubicBezTo>
                <a:cubicBezTo>
                  <a:pt x="1007" y="1173"/>
                  <a:pt x="991" y="1177"/>
                  <a:pt x="976" y="1177"/>
                </a:cubicBezTo>
                <a:cubicBezTo>
                  <a:pt x="960" y="1177"/>
                  <a:pt x="944" y="1173"/>
                  <a:pt x="931" y="1165"/>
                </a:cubicBezTo>
                <a:cubicBezTo>
                  <a:pt x="684" y="1023"/>
                  <a:pt x="684" y="1023"/>
                  <a:pt x="684" y="1023"/>
                </a:cubicBezTo>
                <a:cubicBezTo>
                  <a:pt x="656" y="1007"/>
                  <a:pt x="639" y="977"/>
                  <a:pt x="639" y="945"/>
                </a:cubicBezTo>
                <a:cubicBezTo>
                  <a:pt x="639" y="658"/>
                  <a:pt x="639" y="658"/>
                  <a:pt x="639" y="658"/>
                </a:cubicBezTo>
                <a:cubicBezTo>
                  <a:pt x="639" y="620"/>
                  <a:pt x="620" y="585"/>
                  <a:pt x="588" y="565"/>
                </a:cubicBezTo>
                <a:cubicBezTo>
                  <a:pt x="62" y="233"/>
                  <a:pt x="62" y="233"/>
                  <a:pt x="62" y="233"/>
                </a:cubicBezTo>
                <a:cubicBezTo>
                  <a:pt x="35" y="215"/>
                  <a:pt x="20" y="186"/>
                  <a:pt x="20" y="156"/>
                </a:cubicBezTo>
                <a:cubicBezTo>
                  <a:pt x="20" y="141"/>
                  <a:pt x="24" y="126"/>
                  <a:pt x="32" y="111"/>
                </a:cubicBezTo>
                <a:cubicBezTo>
                  <a:pt x="88" y="15"/>
                  <a:pt x="88" y="15"/>
                  <a:pt x="88" y="15"/>
                </a:cubicBezTo>
                <a:cubicBezTo>
                  <a:pt x="91" y="10"/>
                  <a:pt x="89" y="4"/>
                  <a:pt x="84" y="1"/>
                </a:cubicBezTo>
                <a:cubicBezTo>
                  <a:pt x="83" y="0"/>
                  <a:pt x="81" y="0"/>
                  <a:pt x="79" y="0"/>
                </a:cubicBezTo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Text Placeholder 13"/>
          <p:cNvSpPr txBox="1"/>
          <p:nvPr/>
        </p:nvSpPr>
        <p:spPr>
          <a:xfrm>
            <a:off x="9640977" y="3606499"/>
            <a:ext cx="1020254" cy="26261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Open Sans" charset="0"/>
                <a:ea typeface="Open Sans" charset="0"/>
                <a:cs typeface="Open Sans" charset="0"/>
              </a:rPr>
              <a:t>GOALS</a:t>
            </a:r>
            <a:endParaRPr lang="en-US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66447" y="2358094"/>
            <a:ext cx="2423740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66447" y="2751717"/>
            <a:ext cx="312955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1992313" y="2424482"/>
            <a:ext cx="701268" cy="70126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01</a:t>
            </a:r>
            <a:endParaRPr lang="en-US" sz="16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66447" y="3660287"/>
            <a:ext cx="2423740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66447" y="4053910"/>
            <a:ext cx="312955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1992313" y="3726675"/>
            <a:ext cx="701268" cy="701268"/>
          </a:xfrm>
          <a:prstGeom prst="ellipse">
            <a:avLst/>
          </a:prstGeom>
          <a:solidFill>
            <a:srgbClr val="FDDD49"/>
          </a:solidFill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02</a:t>
            </a:r>
            <a:endParaRPr lang="en-US" sz="16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66447" y="4960694"/>
            <a:ext cx="2423740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66447" y="5354317"/>
            <a:ext cx="312955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1992313" y="5027082"/>
            <a:ext cx="701268" cy="701268"/>
          </a:xfrm>
          <a:prstGeom prst="ellipse">
            <a:avLst/>
          </a:prstGeom>
          <a:solidFill>
            <a:srgbClr val="FBC2C1"/>
          </a:solidFill>
          <a:ln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rPr>
              <a:t>03</a:t>
            </a:r>
            <a:endParaRPr lang="en-US" sz="16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HEXAGON</a:t>
            </a:r>
            <a:br>
              <a:rPr lang="en-US" dirty="0"/>
            </a:br>
            <a:r>
              <a:rPr lang="en-US" dirty="0"/>
              <a:t>INFOGRAPHIC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INFOGRAPHIC</a:t>
            </a:r>
            <a:endParaRPr lang="en-US" dirty="0"/>
          </a:p>
        </p:txBody>
      </p:sp>
      <p:grpSp>
        <p:nvGrpSpPr>
          <p:cNvPr id="30" name="Group 29"/>
          <p:cNvGrpSpPr/>
          <p:nvPr/>
        </p:nvGrpSpPr>
        <p:grpSpPr>
          <a:xfrm>
            <a:off x="7378381" y="1196988"/>
            <a:ext cx="3131297" cy="4732784"/>
            <a:chOff x="4883150" y="2255838"/>
            <a:chExt cx="2427288" cy="3668713"/>
          </a:xfrm>
          <a:solidFill>
            <a:schemeClr val="tx1">
              <a:alpha val="20000"/>
            </a:schemeClr>
          </a:solidFill>
        </p:grpSpPr>
        <p:sp>
          <p:nvSpPr>
            <p:cNvPr id="31" name="Freeform 30"/>
            <p:cNvSpPr/>
            <p:nvPr/>
          </p:nvSpPr>
          <p:spPr bwMode="auto">
            <a:xfrm>
              <a:off x="4883150" y="2255838"/>
              <a:ext cx="1384300" cy="1152525"/>
            </a:xfrm>
            <a:custGeom>
              <a:avLst/>
              <a:gdLst>
                <a:gd name="T0" fmla="*/ 621 w 882"/>
                <a:gd name="T1" fmla="*/ 0 h 729"/>
                <a:gd name="T2" fmla="*/ 262 w 882"/>
                <a:gd name="T3" fmla="*/ 0 h 729"/>
                <a:gd name="T4" fmla="*/ 190 w 882"/>
                <a:gd name="T5" fmla="*/ 42 h 729"/>
                <a:gd name="T6" fmla="*/ 11 w 882"/>
                <a:gd name="T7" fmla="*/ 351 h 729"/>
                <a:gd name="T8" fmla="*/ 0 w 882"/>
                <a:gd name="T9" fmla="*/ 393 h 729"/>
                <a:gd name="T10" fmla="*/ 11 w 882"/>
                <a:gd name="T11" fmla="*/ 435 h 729"/>
                <a:gd name="T12" fmla="*/ 178 w 882"/>
                <a:gd name="T13" fmla="*/ 724 h 729"/>
                <a:gd name="T14" fmla="*/ 186 w 882"/>
                <a:gd name="T15" fmla="*/ 729 h 729"/>
                <a:gd name="T16" fmla="*/ 191 w 882"/>
                <a:gd name="T17" fmla="*/ 727 h 729"/>
                <a:gd name="T18" fmla="*/ 195 w 882"/>
                <a:gd name="T19" fmla="*/ 714 h 729"/>
                <a:gd name="T20" fmla="*/ 29 w 882"/>
                <a:gd name="T21" fmla="*/ 425 h 729"/>
                <a:gd name="T22" fmla="*/ 20 w 882"/>
                <a:gd name="T23" fmla="*/ 393 h 729"/>
                <a:gd name="T24" fmla="*/ 29 w 882"/>
                <a:gd name="T25" fmla="*/ 361 h 729"/>
                <a:gd name="T26" fmla="*/ 207 w 882"/>
                <a:gd name="T27" fmla="*/ 52 h 729"/>
                <a:gd name="T28" fmla="*/ 262 w 882"/>
                <a:gd name="T29" fmla="*/ 20 h 729"/>
                <a:gd name="T30" fmla="*/ 620 w 882"/>
                <a:gd name="T31" fmla="*/ 20 h 729"/>
                <a:gd name="T32" fmla="*/ 620 w 882"/>
                <a:gd name="T33" fmla="*/ 20 h 729"/>
                <a:gd name="T34" fmla="*/ 675 w 882"/>
                <a:gd name="T35" fmla="*/ 52 h 729"/>
                <a:gd name="T36" fmla="*/ 854 w 882"/>
                <a:gd name="T37" fmla="*/ 361 h 729"/>
                <a:gd name="T38" fmla="*/ 862 w 882"/>
                <a:gd name="T39" fmla="*/ 393 h 729"/>
                <a:gd name="T40" fmla="*/ 854 w 882"/>
                <a:gd name="T41" fmla="*/ 425 h 729"/>
                <a:gd name="T42" fmla="*/ 734 w 882"/>
                <a:gd name="T43" fmla="*/ 634 h 729"/>
                <a:gd name="T44" fmla="*/ 737 w 882"/>
                <a:gd name="T45" fmla="*/ 647 h 729"/>
                <a:gd name="T46" fmla="*/ 742 w 882"/>
                <a:gd name="T47" fmla="*/ 649 h 729"/>
                <a:gd name="T48" fmla="*/ 751 w 882"/>
                <a:gd name="T49" fmla="*/ 644 h 729"/>
                <a:gd name="T50" fmla="*/ 871 w 882"/>
                <a:gd name="T51" fmla="*/ 435 h 729"/>
                <a:gd name="T52" fmla="*/ 882 w 882"/>
                <a:gd name="T53" fmla="*/ 393 h 729"/>
                <a:gd name="T54" fmla="*/ 871 w 882"/>
                <a:gd name="T55" fmla="*/ 351 h 729"/>
                <a:gd name="T56" fmla="*/ 692 w 882"/>
                <a:gd name="T57" fmla="*/ 42 h 729"/>
                <a:gd name="T58" fmla="*/ 621 w 882"/>
                <a:gd name="T59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82" h="729">
                  <a:moveTo>
                    <a:pt x="621" y="0"/>
                  </a:moveTo>
                  <a:cubicBezTo>
                    <a:pt x="262" y="0"/>
                    <a:pt x="262" y="0"/>
                    <a:pt x="262" y="0"/>
                  </a:cubicBezTo>
                  <a:cubicBezTo>
                    <a:pt x="232" y="0"/>
                    <a:pt x="205" y="16"/>
                    <a:pt x="190" y="42"/>
                  </a:cubicBezTo>
                  <a:cubicBezTo>
                    <a:pt x="11" y="351"/>
                    <a:pt x="11" y="351"/>
                    <a:pt x="11" y="351"/>
                  </a:cubicBezTo>
                  <a:cubicBezTo>
                    <a:pt x="4" y="364"/>
                    <a:pt x="0" y="379"/>
                    <a:pt x="0" y="393"/>
                  </a:cubicBezTo>
                  <a:cubicBezTo>
                    <a:pt x="0" y="408"/>
                    <a:pt x="4" y="422"/>
                    <a:pt x="11" y="435"/>
                  </a:cubicBezTo>
                  <a:cubicBezTo>
                    <a:pt x="178" y="724"/>
                    <a:pt x="178" y="724"/>
                    <a:pt x="178" y="724"/>
                  </a:cubicBezTo>
                  <a:cubicBezTo>
                    <a:pt x="180" y="727"/>
                    <a:pt x="183" y="729"/>
                    <a:pt x="186" y="729"/>
                  </a:cubicBezTo>
                  <a:cubicBezTo>
                    <a:pt x="188" y="729"/>
                    <a:pt x="190" y="728"/>
                    <a:pt x="191" y="727"/>
                  </a:cubicBezTo>
                  <a:cubicBezTo>
                    <a:pt x="196" y="725"/>
                    <a:pt x="198" y="718"/>
                    <a:pt x="195" y="714"/>
                  </a:cubicBezTo>
                  <a:cubicBezTo>
                    <a:pt x="29" y="425"/>
                    <a:pt x="29" y="425"/>
                    <a:pt x="29" y="425"/>
                  </a:cubicBezTo>
                  <a:cubicBezTo>
                    <a:pt x="23" y="415"/>
                    <a:pt x="20" y="404"/>
                    <a:pt x="20" y="393"/>
                  </a:cubicBezTo>
                  <a:cubicBezTo>
                    <a:pt x="20" y="382"/>
                    <a:pt x="23" y="371"/>
                    <a:pt x="29" y="361"/>
                  </a:cubicBezTo>
                  <a:cubicBezTo>
                    <a:pt x="207" y="52"/>
                    <a:pt x="207" y="52"/>
                    <a:pt x="207" y="52"/>
                  </a:cubicBezTo>
                  <a:cubicBezTo>
                    <a:pt x="219" y="32"/>
                    <a:pt x="240" y="20"/>
                    <a:pt x="262" y="20"/>
                  </a:cubicBezTo>
                  <a:cubicBezTo>
                    <a:pt x="620" y="20"/>
                    <a:pt x="620" y="20"/>
                    <a:pt x="620" y="20"/>
                  </a:cubicBezTo>
                  <a:cubicBezTo>
                    <a:pt x="620" y="20"/>
                    <a:pt x="620" y="20"/>
                    <a:pt x="620" y="20"/>
                  </a:cubicBezTo>
                  <a:cubicBezTo>
                    <a:pt x="643" y="20"/>
                    <a:pt x="664" y="32"/>
                    <a:pt x="675" y="52"/>
                  </a:cubicBezTo>
                  <a:cubicBezTo>
                    <a:pt x="854" y="361"/>
                    <a:pt x="854" y="361"/>
                    <a:pt x="854" y="361"/>
                  </a:cubicBezTo>
                  <a:cubicBezTo>
                    <a:pt x="860" y="371"/>
                    <a:pt x="862" y="382"/>
                    <a:pt x="862" y="393"/>
                  </a:cubicBezTo>
                  <a:cubicBezTo>
                    <a:pt x="862" y="404"/>
                    <a:pt x="860" y="415"/>
                    <a:pt x="854" y="425"/>
                  </a:cubicBezTo>
                  <a:cubicBezTo>
                    <a:pt x="734" y="634"/>
                    <a:pt x="734" y="634"/>
                    <a:pt x="734" y="634"/>
                  </a:cubicBezTo>
                  <a:cubicBezTo>
                    <a:pt x="731" y="638"/>
                    <a:pt x="732" y="645"/>
                    <a:pt x="737" y="647"/>
                  </a:cubicBezTo>
                  <a:cubicBezTo>
                    <a:pt x="739" y="648"/>
                    <a:pt x="741" y="649"/>
                    <a:pt x="742" y="649"/>
                  </a:cubicBezTo>
                  <a:cubicBezTo>
                    <a:pt x="746" y="649"/>
                    <a:pt x="749" y="647"/>
                    <a:pt x="751" y="644"/>
                  </a:cubicBezTo>
                  <a:cubicBezTo>
                    <a:pt x="871" y="435"/>
                    <a:pt x="871" y="435"/>
                    <a:pt x="871" y="435"/>
                  </a:cubicBezTo>
                  <a:cubicBezTo>
                    <a:pt x="879" y="422"/>
                    <a:pt x="882" y="408"/>
                    <a:pt x="882" y="393"/>
                  </a:cubicBezTo>
                  <a:cubicBezTo>
                    <a:pt x="882" y="379"/>
                    <a:pt x="879" y="364"/>
                    <a:pt x="871" y="351"/>
                  </a:cubicBezTo>
                  <a:cubicBezTo>
                    <a:pt x="692" y="42"/>
                    <a:pt x="692" y="42"/>
                    <a:pt x="692" y="42"/>
                  </a:cubicBezTo>
                  <a:cubicBezTo>
                    <a:pt x="678" y="16"/>
                    <a:pt x="650" y="0"/>
                    <a:pt x="6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6361113" y="2862263"/>
              <a:ext cx="949325" cy="1243013"/>
            </a:xfrm>
            <a:custGeom>
              <a:avLst/>
              <a:gdLst>
                <a:gd name="T0" fmla="*/ 343 w 605"/>
                <a:gd name="T1" fmla="*/ 0 h 787"/>
                <a:gd name="T2" fmla="*/ 10 w 605"/>
                <a:gd name="T3" fmla="*/ 0 h 787"/>
                <a:gd name="T4" fmla="*/ 0 w 605"/>
                <a:gd name="T5" fmla="*/ 10 h 787"/>
                <a:gd name="T6" fmla="*/ 10 w 605"/>
                <a:gd name="T7" fmla="*/ 20 h 787"/>
                <a:gd name="T8" fmla="*/ 343 w 605"/>
                <a:gd name="T9" fmla="*/ 20 h 787"/>
                <a:gd name="T10" fmla="*/ 398 w 605"/>
                <a:gd name="T11" fmla="*/ 52 h 787"/>
                <a:gd name="T12" fmla="*/ 577 w 605"/>
                <a:gd name="T13" fmla="*/ 362 h 787"/>
                <a:gd name="T14" fmla="*/ 585 w 605"/>
                <a:gd name="T15" fmla="*/ 394 h 787"/>
                <a:gd name="T16" fmla="*/ 577 w 605"/>
                <a:gd name="T17" fmla="*/ 426 h 787"/>
                <a:gd name="T18" fmla="*/ 398 w 605"/>
                <a:gd name="T19" fmla="*/ 735 h 787"/>
                <a:gd name="T20" fmla="*/ 343 w 605"/>
                <a:gd name="T21" fmla="*/ 767 h 787"/>
                <a:gd name="T22" fmla="*/ 102 w 605"/>
                <a:gd name="T23" fmla="*/ 767 h 787"/>
                <a:gd name="T24" fmla="*/ 92 w 605"/>
                <a:gd name="T25" fmla="*/ 777 h 787"/>
                <a:gd name="T26" fmla="*/ 102 w 605"/>
                <a:gd name="T27" fmla="*/ 787 h 787"/>
                <a:gd name="T28" fmla="*/ 343 w 605"/>
                <a:gd name="T29" fmla="*/ 787 h 787"/>
                <a:gd name="T30" fmla="*/ 415 w 605"/>
                <a:gd name="T31" fmla="*/ 745 h 787"/>
                <a:gd name="T32" fmla="*/ 594 w 605"/>
                <a:gd name="T33" fmla="*/ 436 h 787"/>
                <a:gd name="T34" fmla="*/ 605 w 605"/>
                <a:gd name="T35" fmla="*/ 394 h 787"/>
                <a:gd name="T36" fmla="*/ 605 w 605"/>
                <a:gd name="T37" fmla="*/ 393 h 787"/>
                <a:gd name="T38" fmla="*/ 594 w 605"/>
                <a:gd name="T39" fmla="*/ 352 h 787"/>
                <a:gd name="T40" fmla="*/ 415 w 605"/>
                <a:gd name="T41" fmla="*/ 42 h 787"/>
                <a:gd name="T42" fmla="*/ 343 w 605"/>
                <a:gd name="T43" fmla="*/ 0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05" h="787">
                  <a:moveTo>
                    <a:pt x="343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343" y="20"/>
                    <a:pt x="343" y="20"/>
                    <a:pt x="343" y="20"/>
                  </a:cubicBezTo>
                  <a:cubicBezTo>
                    <a:pt x="366" y="20"/>
                    <a:pt x="387" y="32"/>
                    <a:pt x="398" y="52"/>
                  </a:cubicBezTo>
                  <a:cubicBezTo>
                    <a:pt x="577" y="362"/>
                    <a:pt x="577" y="362"/>
                    <a:pt x="577" y="362"/>
                  </a:cubicBezTo>
                  <a:cubicBezTo>
                    <a:pt x="583" y="372"/>
                    <a:pt x="585" y="383"/>
                    <a:pt x="585" y="394"/>
                  </a:cubicBezTo>
                  <a:cubicBezTo>
                    <a:pt x="585" y="405"/>
                    <a:pt x="583" y="416"/>
                    <a:pt x="577" y="426"/>
                  </a:cubicBezTo>
                  <a:cubicBezTo>
                    <a:pt x="398" y="735"/>
                    <a:pt x="398" y="735"/>
                    <a:pt x="398" y="735"/>
                  </a:cubicBezTo>
                  <a:cubicBezTo>
                    <a:pt x="387" y="755"/>
                    <a:pt x="366" y="767"/>
                    <a:pt x="343" y="767"/>
                  </a:cubicBezTo>
                  <a:cubicBezTo>
                    <a:pt x="102" y="767"/>
                    <a:pt x="102" y="767"/>
                    <a:pt x="102" y="767"/>
                  </a:cubicBezTo>
                  <a:cubicBezTo>
                    <a:pt x="96" y="767"/>
                    <a:pt x="92" y="771"/>
                    <a:pt x="92" y="777"/>
                  </a:cubicBezTo>
                  <a:cubicBezTo>
                    <a:pt x="92" y="783"/>
                    <a:pt x="96" y="787"/>
                    <a:pt x="102" y="787"/>
                  </a:cubicBezTo>
                  <a:cubicBezTo>
                    <a:pt x="343" y="787"/>
                    <a:pt x="343" y="787"/>
                    <a:pt x="343" y="787"/>
                  </a:cubicBezTo>
                  <a:cubicBezTo>
                    <a:pt x="373" y="787"/>
                    <a:pt x="400" y="771"/>
                    <a:pt x="415" y="745"/>
                  </a:cubicBezTo>
                  <a:cubicBezTo>
                    <a:pt x="594" y="436"/>
                    <a:pt x="594" y="436"/>
                    <a:pt x="594" y="436"/>
                  </a:cubicBezTo>
                  <a:cubicBezTo>
                    <a:pt x="602" y="423"/>
                    <a:pt x="605" y="409"/>
                    <a:pt x="605" y="394"/>
                  </a:cubicBezTo>
                  <a:cubicBezTo>
                    <a:pt x="605" y="393"/>
                    <a:pt x="605" y="393"/>
                    <a:pt x="605" y="393"/>
                  </a:cubicBezTo>
                  <a:cubicBezTo>
                    <a:pt x="605" y="379"/>
                    <a:pt x="602" y="365"/>
                    <a:pt x="594" y="352"/>
                  </a:cubicBezTo>
                  <a:cubicBezTo>
                    <a:pt x="415" y="42"/>
                    <a:pt x="415" y="42"/>
                    <a:pt x="415" y="42"/>
                  </a:cubicBezTo>
                  <a:cubicBezTo>
                    <a:pt x="400" y="16"/>
                    <a:pt x="373" y="0"/>
                    <a:pt x="3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7"/>
            <p:cNvSpPr/>
            <p:nvPr/>
          </p:nvSpPr>
          <p:spPr bwMode="auto">
            <a:xfrm>
              <a:off x="4883150" y="4679951"/>
              <a:ext cx="1354138" cy="1244600"/>
            </a:xfrm>
            <a:custGeom>
              <a:avLst/>
              <a:gdLst>
                <a:gd name="T0" fmla="*/ 503 w 862"/>
                <a:gd name="T1" fmla="*/ 0 h 787"/>
                <a:gd name="T2" fmla="*/ 263 w 862"/>
                <a:gd name="T3" fmla="*/ 0 h 787"/>
                <a:gd name="T4" fmla="*/ 190 w 862"/>
                <a:gd name="T5" fmla="*/ 42 h 787"/>
                <a:gd name="T6" fmla="*/ 11 w 862"/>
                <a:gd name="T7" fmla="*/ 352 h 787"/>
                <a:gd name="T8" fmla="*/ 0 w 862"/>
                <a:gd name="T9" fmla="*/ 393 h 787"/>
                <a:gd name="T10" fmla="*/ 0 w 862"/>
                <a:gd name="T11" fmla="*/ 394 h 787"/>
                <a:gd name="T12" fmla="*/ 11 w 862"/>
                <a:gd name="T13" fmla="*/ 436 h 787"/>
                <a:gd name="T14" fmla="*/ 190 w 862"/>
                <a:gd name="T15" fmla="*/ 745 h 787"/>
                <a:gd name="T16" fmla="*/ 263 w 862"/>
                <a:gd name="T17" fmla="*/ 787 h 787"/>
                <a:gd name="T18" fmla="*/ 620 w 862"/>
                <a:gd name="T19" fmla="*/ 787 h 787"/>
                <a:gd name="T20" fmla="*/ 692 w 862"/>
                <a:gd name="T21" fmla="*/ 745 h 787"/>
                <a:gd name="T22" fmla="*/ 859 w 862"/>
                <a:gd name="T23" fmla="*/ 457 h 787"/>
                <a:gd name="T24" fmla="*/ 855 w 862"/>
                <a:gd name="T25" fmla="*/ 443 h 787"/>
                <a:gd name="T26" fmla="*/ 850 w 862"/>
                <a:gd name="T27" fmla="*/ 442 h 787"/>
                <a:gd name="T28" fmla="*/ 842 w 862"/>
                <a:gd name="T29" fmla="*/ 447 h 787"/>
                <a:gd name="T30" fmla="*/ 675 w 862"/>
                <a:gd name="T31" fmla="*/ 735 h 787"/>
                <a:gd name="T32" fmla="*/ 620 w 862"/>
                <a:gd name="T33" fmla="*/ 767 h 787"/>
                <a:gd name="T34" fmla="*/ 263 w 862"/>
                <a:gd name="T35" fmla="*/ 767 h 787"/>
                <a:gd name="T36" fmla="*/ 263 w 862"/>
                <a:gd name="T37" fmla="*/ 767 h 787"/>
                <a:gd name="T38" fmla="*/ 207 w 862"/>
                <a:gd name="T39" fmla="*/ 735 h 787"/>
                <a:gd name="T40" fmla="*/ 29 w 862"/>
                <a:gd name="T41" fmla="*/ 426 h 787"/>
                <a:gd name="T42" fmla="*/ 20 w 862"/>
                <a:gd name="T43" fmla="*/ 394 h 787"/>
                <a:gd name="T44" fmla="*/ 29 w 862"/>
                <a:gd name="T45" fmla="*/ 362 h 787"/>
                <a:gd name="T46" fmla="*/ 207 w 862"/>
                <a:gd name="T47" fmla="*/ 52 h 787"/>
                <a:gd name="T48" fmla="*/ 263 w 862"/>
                <a:gd name="T49" fmla="*/ 20 h 787"/>
                <a:gd name="T50" fmla="*/ 503 w 862"/>
                <a:gd name="T51" fmla="*/ 20 h 787"/>
                <a:gd name="T52" fmla="*/ 513 w 862"/>
                <a:gd name="T53" fmla="*/ 10 h 787"/>
                <a:gd name="T54" fmla="*/ 503 w 862"/>
                <a:gd name="T55" fmla="*/ 0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2" h="787">
                  <a:moveTo>
                    <a:pt x="503" y="0"/>
                  </a:moveTo>
                  <a:cubicBezTo>
                    <a:pt x="263" y="0"/>
                    <a:pt x="263" y="0"/>
                    <a:pt x="263" y="0"/>
                  </a:cubicBezTo>
                  <a:cubicBezTo>
                    <a:pt x="233" y="0"/>
                    <a:pt x="205" y="16"/>
                    <a:pt x="190" y="42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4" y="365"/>
                    <a:pt x="0" y="379"/>
                    <a:pt x="0" y="393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0" y="409"/>
                    <a:pt x="4" y="423"/>
                    <a:pt x="11" y="436"/>
                  </a:cubicBezTo>
                  <a:cubicBezTo>
                    <a:pt x="190" y="745"/>
                    <a:pt x="190" y="745"/>
                    <a:pt x="190" y="745"/>
                  </a:cubicBezTo>
                  <a:cubicBezTo>
                    <a:pt x="205" y="771"/>
                    <a:pt x="233" y="787"/>
                    <a:pt x="263" y="787"/>
                  </a:cubicBezTo>
                  <a:cubicBezTo>
                    <a:pt x="620" y="787"/>
                    <a:pt x="620" y="787"/>
                    <a:pt x="620" y="787"/>
                  </a:cubicBezTo>
                  <a:cubicBezTo>
                    <a:pt x="650" y="787"/>
                    <a:pt x="678" y="771"/>
                    <a:pt x="692" y="745"/>
                  </a:cubicBezTo>
                  <a:cubicBezTo>
                    <a:pt x="859" y="457"/>
                    <a:pt x="859" y="457"/>
                    <a:pt x="859" y="457"/>
                  </a:cubicBezTo>
                  <a:cubicBezTo>
                    <a:pt x="862" y="452"/>
                    <a:pt x="860" y="446"/>
                    <a:pt x="855" y="443"/>
                  </a:cubicBezTo>
                  <a:cubicBezTo>
                    <a:pt x="854" y="442"/>
                    <a:pt x="852" y="442"/>
                    <a:pt x="850" y="442"/>
                  </a:cubicBezTo>
                  <a:cubicBezTo>
                    <a:pt x="847" y="442"/>
                    <a:pt x="844" y="443"/>
                    <a:pt x="842" y="447"/>
                  </a:cubicBezTo>
                  <a:cubicBezTo>
                    <a:pt x="675" y="735"/>
                    <a:pt x="675" y="735"/>
                    <a:pt x="675" y="735"/>
                  </a:cubicBezTo>
                  <a:cubicBezTo>
                    <a:pt x="664" y="755"/>
                    <a:pt x="643" y="767"/>
                    <a:pt x="620" y="767"/>
                  </a:cubicBezTo>
                  <a:cubicBezTo>
                    <a:pt x="263" y="767"/>
                    <a:pt x="263" y="767"/>
                    <a:pt x="263" y="767"/>
                  </a:cubicBezTo>
                  <a:cubicBezTo>
                    <a:pt x="263" y="767"/>
                    <a:pt x="263" y="767"/>
                    <a:pt x="263" y="767"/>
                  </a:cubicBezTo>
                  <a:cubicBezTo>
                    <a:pt x="240" y="767"/>
                    <a:pt x="219" y="755"/>
                    <a:pt x="207" y="735"/>
                  </a:cubicBezTo>
                  <a:cubicBezTo>
                    <a:pt x="29" y="426"/>
                    <a:pt x="29" y="426"/>
                    <a:pt x="29" y="426"/>
                  </a:cubicBezTo>
                  <a:cubicBezTo>
                    <a:pt x="23" y="416"/>
                    <a:pt x="20" y="405"/>
                    <a:pt x="20" y="394"/>
                  </a:cubicBezTo>
                  <a:cubicBezTo>
                    <a:pt x="20" y="383"/>
                    <a:pt x="23" y="372"/>
                    <a:pt x="29" y="362"/>
                  </a:cubicBezTo>
                  <a:cubicBezTo>
                    <a:pt x="207" y="52"/>
                    <a:pt x="207" y="52"/>
                    <a:pt x="207" y="52"/>
                  </a:cubicBezTo>
                  <a:cubicBezTo>
                    <a:pt x="219" y="32"/>
                    <a:pt x="240" y="20"/>
                    <a:pt x="263" y="20"/>
                  </a:cubicBezTo>
                  <a:cubicBezTo>
                    <a:pt x="503" y="20"/>
                    <a:pt x="503" y="20"/>
                    <a:pt x="503" y="20"/>
                  </a:cubicBezTo>
                  <a:cubicBezTo>
                    <a:pt x="509" y="20"/>
                    <a:pt x="513" y="16"/>
                    <a:pt x="513" y="10"/>
                  </a:cubicBezTo>
                  <a:cubicBezTo>
                    <a:pt x="513" y="5"/>
                    <a:pt x="509" y="0"/>
                    <a:pt x="5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8"/>
            <p:cNvSpPr/>
            <p:nvPr/>
          </p:nvSpPr>
          <p:spPr bwMode="auto">
            <a:xfrm>
              <a:off x="6030913" y="4165601"/>
              <a:ext cx="1279525" cy="1154113"/>
            </a:xfrm>
            <a:custGeom>
              <a:avLst/>
              <a:gdLst>
                <a:gd name="T0" fmla="*/ 629 w 815"/>
                <a:gd name="T1" fmla="*/ 0 h 729"/>
                <a:gd name="T2" fmla="*/ 624 w 815"/>
                <a:gd name="T3" fmla="*/ 1 h 729"/>
                <a:gd name="T4" fmla="*/ 620 w 815"/>
                <a:gd name="T5" fmla="*/ 15 h 729"/>
                <a:gd name="T6" fmla="*/ 787 w 815"/>
                <a:gd name="T7" fmla="*/ 303 h 729"/>
                <a:gd name="T8" fmla="*/ 795 w 815"/>
                <a:gd name="T9" fmla="*/ 335 h 729"/>
                <a:gd name="T10" fmla="*/ 787 w 815"/>
                <a:gd name="T11" fmla="*/ 367 h 729"/>
                <a:gd name="T12" fmla="*/ 608 w 815"/>
                <a:gd name="T13" fmla="*/ 677 h 729"/>
                <a:gd name="T14" fmla="*/ 553 w 815"/>
                <a:gd name="T15" fmla="*/ 709 h 729"/>
                <a:gd name="T16" fmla="*/ 195 w 815"/>
                <a:gd name="T17" fmla="*/ 709 h 729"/>
                <a:gd name="T18" fmla="*/ 140 w 815"/>
                <a:gd name="T19" fmla="*/ 677 h 729"/>
                <a:gd name="T20" fmla="*/ 20 w 815"/>
                <a:gd name="T21" fmla="*/ 468 h 729"/>
                <a:gd name="T22" fmla="*/ 11 w 815"/>
                <a:gd name="T23" fmla="*/ 463 h 729"/>
                <a:gd name="T24" fmla="*/ 6 w 815"/>
                <a:gd name="T25" fmla="*/ 465 h 729"/>
                <a:gd name="T26" fmla="*/ 3 w 815"/>
                <a:gd name="T27" fmla="*/ 478 h 729"/>
                <a:gd name="T28" fmla="*/ 123 w 815"/>
                <a:gd name="T29" fmla="*/ 687 h 729"/>
                <a:gd name="T30" fmla="*/ 195 w 815"/>
                <a:gd name="T31" fmla="*/ 729 h 729"/>
                <a:gd name="T32" fmla="*/ 553 w 815"/>
                <a:gd name="T33" fmla="*/ 729 h 729"/>
                <a:gd name="T34" fmla="*/ 625 w 815"/>
                <a:gd name="T35" fmla="*/ 687 h 729"/>
                <a:gd name="T36" fmla="*/ 804 w 815"/>
                <a:gd name="T37" fmla="*/ 377 h 729"/>
                <a:gd name="T38" fmla="*/ 815 w 815"/>
                <a:gd name="T39" fmla="*/ 335 h 729"/>
                <a:gd name="T40" fmla="*/ 804 w 815"/>
                <a:gd name="T41" fmla="*/ 293 h 729"/>
                <a:gd name="T42" fmla="*/ 638 w 815"/>
                <a:gd name="T43" fmla="*/ 5 h 729"/>
                <a:gd name="T44" fmla="*/ 629 w 815"/>
                <a:gd name="T45" fmla="*/ 0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15" h="729">
                  <a:moveTo>
                    <a:pt x="629" y="0"/>
                  </a:moveTo>
                  <a:cubicBezTo>
                    <a:pt x="627" y="0"/>
                    <a:pt x="626" y="0"/>
                    <a:pt x="624" y="1"/>
                  </a:cubicBezTo>
                  <a:cubicBezTo>
                    <a:pt x="619" y="4"/>
                    <a:pt x="618" y="10"/>
                    <a:pt x="620" y="15"/>
                  </a:cubicBezTo>
                  <a:cubicBezTo>
                    <a:pt x="787" y="303"/>
                    <a:pt x="787" y="303"/>
                    <a:pt x="787" y="303"/>
                  </a:cubicBezTo>
                  <a:cubicBezTo>
                    <a:pt x="793" y="313"/>
                    <a:pt x="795" y="324"/>
                    <a:pt x="795" y="335"/>
                  </a:cubicBezTo>
                  <a:cubicBezTo>
                    <a:pt x="795" y="346"/>
                    <a:pt x="793" y="357"/>
                    <a:pt x="787" y="367"/>
                  </a:cubicBezTo>
                  <a:cubicBezTo>
                    <a:pt x="608" y="677"/>
                    <a:pt x="608" y="677"/>
                    <a:pt x="608" y="677"/>
                  </a:cubicBezTo>
                  <a:cubicBezTo>
                    <a:pt x="597" y="697"/>
                    <a:pt x="576" y="709"/>
                    <a:pt x="553" y="709"/>
                  </a:cubicBezTo>
                  <a:cubicBezTo>
                    <a:pt x="195" y="709"/>
                    <a:pt x="195" y="709"/>
                    <a:pt x="195" y="709"/>
                  </a:cubicBezTo>
                  <a:cubicBezTo>
                    <a:pt x="173" y="709"/>
                    <a:pt x="152" y="697"/>
                    <a:pt x="140" y="677"/>
                  </a:cubicBezTo>
                  <a:cubicBezTo>
                    <a:pt x="20" y="468"/>
                    <a:pt x="20" y="468"/>
                    <a:pt x="20" y="468"/>
                  </a:cubicBezTo>
                  <a:cubicBezTo>
                    <a:pt x="18" y="465"/>
                    <a:pt x="15" y="463"/>
                    <a:pt x="11" y="463"/>
                  </a:cubicBezTo>
                  <a:cubicBezTo>
                    <a:pt x="10" y="463"/>
                    <a:pt x="8" y="464"/>
                    <a:pt x="6" y="465"/>
                  </a:cubicBezTo>
                  <a:cubicBezTo>
                    <a:pt x="1" y="467"/>
                    <a:pt x="0" y="474"/>
                    <a:pt x="3" y="478"/>
                  </a:cubicBezTo>
                  <a:cubicBezTo>
                    <a:pt x="123" y="687"/>
                    <a:pt x="123" y="687"/>
                    <a:pt x="123" y="687"/>
                  </a:cubicBezTo>
                  <a:cubicBezTo>
                    <a:pt x="138" y="713"/>
                    <a:pt x="166" y="729"/>
                    <a:pt x="195" y="729"/>
                  </a:cubicBezTo>
                  <a:cubicBezTo>
                    <a:pt x="553" y="729"/>
                    <a:pt x="553" y="729"/>
                    <a:pt x="553" y="729"/>
                  </a:cubicBezTo>
                  <a:cubicBezTo>
                    <a:pt x="583" y="729"/>
                    <a:pt x="610" y="713"/>
                    <a:pt x="625" y="687"/>
                  </a:cubicBezTo>
                  <a:cubicBezTo>
                    <a:pt x="804" y="377"/>
                    <a:pt x="804" y="377"/>
                    <a:pt x="804" y="377"/>
                  </a:cubicBezTo>
                  <a:cubicBezTo>
                    <a:pt x="812" y="364"/>
                    <a:pt x="815" y="350"/>
                    <a:pt x="815" y="335"/>
                  </a:cubicBezTo>
                  <a:cubicBezTo>
                    <a:pt x="815" y="321"/>
                    <a:pt x="812" y="306"/>
                    <a:pt x="804" y="293"/>
                  </a:cubicBezTo>
                  <a:cubicBezTo>
                    <a:pt x="638" y="5"/>
                    <a:pt x="638" y="5"/>
                    <a:pt x="638" y="5"/>
                  </a:cubicBezTo>
                  <a:cubicBezTo>
                    <a:pt x="636" y="2"/>
                    <a:pt x="632" y="0"/>
                    <a:pt x="6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9"/>
            <p:cNvSpPr/>
            <p:nvPr/>
          </p:nvSpPr>
          <p:spPr bwMode="auto">
            <a:xfrm>
              <a:off x="4883150" y="3468688"/>
              <a:ext cx="804863" cy="1150938"/>
            </a:xfrm>
            <a:custGeom>
              <a:avLst/>
              <a:gdLst>
                <a:gd name="T0" fmla="*/ 503 w 513"/>
                <a:gd name="T1" fmla="*/ 0 h 728"/>
                <a:gd name="T2" fmla="*/ 263 w 513"/>
                <a:gd name="T3" fmla="*/ 0 h 728"/>
                <a:gd name="T4" fmla="*/ 190 w 513"/>
                <a:gd name="T5" fmla="*/ 42 h 728"/>
                <a:gd name="T6" fmla="*/ 11 w 513"/>
                <a:gd name="T7" fmla="*/ 351 h 728"/>
                <a:gd name="T8" fmla="*/ 0 w 513"/>
                <a:gd name="T9" fmla="*/ 392 h 728"/>
                <a:gd name="T10" fmla="*/ 0 w 513"/>
                <a:gd name="T11" fmla="*/ 394 h 728"/>
                <a:gd name="T12" fmla="*/ 11 w 513"/>
                <a:gd name="T13" fmla="*/ 435 h 728"/>
                <a:gd name="T14" fmla="*/ 178 w 513"/>
                <a:gd name="T15" fmla="*/ 723 h 728"/>
                <a:gd name="T16" fmla="*/ 186 w 513"/>
                <a:gd name="T17" fmla="*/ 728 h 728"/>
                <a:gd name="T18" fmla="*/ 191 w 513"/>
                <a:gd name="T19" fmla="*/ 727 h 728"/>
                <a:gd name="T20" fmla="*/ 195 w 513"/>
                <a:gd name="T21" fmla="*/ 713 h 728"/>
                <a:gd name="T22" fmla="*/ 29 w 513"/>
                <a:gd name="T23" fmla="*/ 425 h 728"/>
                <a:gd name="T24" fmla="*/ 20 w 513"/>
                <a:gd name="T25" fmla="*/ 393 h 728"/>
                <a:gd name="T26" fmla="*/ 29 w 513"/>
                <a:gd name="T27" fmla="*/ 361 h 728"/>
                <a:gd name="T28" fmla="*/ 207 w 513"/>
                <a:gd name="T29" fmla="*/ 52 h 728"/>
                <a:gd name="T30" fmla="*/ 263 w 513"/>
                <a:gd name="T31" fmla="*/ 20 h 728"/>
                <a:gd name="T32" fmla="*/ 503 w 513"/>
                <a:gd name="T33" fmla="*/ 20 h 728"/>
                <a:gd name="T34" fmla="*/ 513 w 513"/>
                <a:gd name="T35" fmla="*/ 10 h 728"/>
                <a:gd name="T36" fmla="*/ 503 w 513"/>
                <a:gd name="T37" fmla="*/ 0 h 728"/>
                <a:gd name="T38" fmla="*/ 503 w 513"/>
                <a:gd name="T39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3" h="728">
                  <a:moveTo>
                    <a:pt x="503" y="0"/>
                  </a:moveTo>
                  <a:cubicBezTo>
                    <a:pt x="263" y="0"/>
                    <a:pt x="263" y="0"/>
                    <a:pt x="263" y="0"/>
                  </a:cubicBezTo>
                  <a:cubicBezTo>
                    <a:pt x="233" y="0"/>
                    <a:pt x="205" y="16"/>
                    <a:pt x="190" y="42"/>
                  </a:cubicBezTo>
                  <a:cubicBezTo>
                    <a:pt x="11" y="351"/>
                    <a:pt x="11" y="351"/>
                    <a:pt x="11" y="351"/>
                  </a:cubicBezTo>
                  <a:cubicBezTo>
                    <a:pt x="4" y="364"/>
                    <a:pt x="0" y="378"/>
                    <a:pt x="0" y="392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0" y="408"/>
                    <a:pt x="4" y="422"/>
                    <a:pt x="11" y="435"/>
                  </a:cubicBezTo>
                  <a:cubicBezTo>
                    <a:pt x="178" y="723"/>
                    <a:pt x="178" y="723"/>
                    <a:pt x="178" y="723"/>
                  </a:cubicBezTo>
                  <a:cubicBezTo>
                    <a:pt x="180" y="727"/>
                    <a:pt x="183" y="728"/>
                    <a:pt x="186" y="728"/>
                  </a:cubicBezTo>
                  <a:cubicBezTo>
                    <a:pt x="188" y="728"/>
                    <a:pt x="190" y="728"/>
                    <a:pt x="191" y="727"/>
                  </a:cubicBezTo>
                  <a:cubicBezTo>
                    <a:pt x="196" y="724"/>
                    <a:pt x="198" y="718"/>
                    <a:pt x="195" y="713"/>
                  </a:cubicBezTo>
                  <a:cubicBezTo>
                    <a:pt x="29" y="425"/>
                    <a:pt x="29" y="425"/>
                    <a:pt x="29" y="425"/>
                  </a:cubicBezTo>
                  <a:cubicBezTo>
                    <a:pt x="23" y="415"/>
                    <a:pt x="20" y="404"/>
                    <a:pt x="20" y="393"/>
                  </a:cubicBezTo>
                  <a:cubicBezTo>
                    <a:pt x="20" y="382"/>
                    <a:pt x="23" y="371"/>
                    <a:pt x="29" y="361"/>
                  </a:cubicBezTo>
                  <a:cubicBezTo>
                    <a:pt x="207" y="52"/>
                    <a:pt x="207" y="52"/>
                    <a:pt x="207" y="52"/>
                  </a:cubicBezTo>
                  <a:cubicBezTo>
                    <a:pt x="219" y="32"/>
                    <a:pt x="240" y="20"/>
                    <a:pt x="263" y="20"/>
                  </a:cubicBezTo>
                  <a:cubicBezTo>
                    <a:pt x="503" y="20"/>
                    <a:pt x="503" y="20"/>
                    <a:pt x="503" y="20"/>
                  </a:cubicBezTo>
                  <a:cubicBezTo>
                    <a:pt x="509" y="20"/>
                    <a:pt x="513" y="15"/>
                    <a:pt x="513" y="10"/>
                  </a:cubicBezTo>
                  <a:cubicBezTo>
                    <a:pt x="513" y="4"/>
                    <a:pt x="509" y="0"/>
                    <a:pt x="503" y="0"/>
                  </a:cubicBezTo>
                  <a:cubicBezTo>
                    <a:pt x="503" y="0"/>
                    <a:pt x="503" y="0"/>
                    <a:pt x="5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6030913" y="3687763"/>
              <a:ext cx="131763" cy="200025"/>
            </a:xfrm>
            <a:custGeom>
              <a:avLst/>
              <a:gdLst>
                <a:gd name="T0" fmla="*/ 11 w 84"/>
                <a:gd name="T1" fmla="*/ 0 h 127"/>
                <a:gd name="T2" fmla="*/ 6 w 84"/>
                <a:gd name="T3" fmla="*/ 1 h 127"/>
                <a:gd name="T4" fmla="*/ 3 w 84"/>
                <a:gd name="T5" fmla="*/ 15 h 127"/>
                <a:gd name="T6" fmla="*/ 63 w 84"/>
                <a:gd name="T7" fmla="*/ 120 h 127"/>
                <a:gd name="T8" fmla="*/ 73 w 84"/>
                <a:gd name="T9" fmla="*/ 127 h 127"/>
                <a:gd name="T10" fmla="*/ 73 w 84"/>
                <a:gd name="T11" fmla="*/ 127 h 127"/>
                <a:gd name="T12" fmla="*/ 82 w 84"/>
                <a:gd name="T13" fmla="*/ 122 h 127"/>
                <a:gd name="T14" fmla="*/ 82 w 84"/>
                <a:gd name="T15" fmla="*/ 112 h 127"/>
                <a:gd name="T16" fmla="*/ 20 w 84"/>
                <a:gd name="T17" fmla="*/ 5 h 127"/>
                <a:gd name="T18" fmla="*/ 11 w 84"/>
                <a:gd name="T1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127">
                  <a:moveTo>
                    <a:pt x="11" y="0"/>
                  </a:moveTo>
                  <a:cubicBezTo>
                    <a:pt x="10" y="0"/>
                    <a:pt x="8" y="0"/>
                    <a:pt x="6" y="1"/>
                  </a:cubicBezTo>
                  <a:cubicBezTo>
                    <a:pt x="1" y="4"/>
                    <a:pt x="0" y="10"/>
                    <a:pt x="3" y="15"/>
                  </a:cubicBezTo>
                  <a:cubicBezTo>
                    <a:pt x="63" y="120"/>
                    <a:pt x="63" y="120"/>
                    <a:pt x="63" y="120"/>
                  </a:cubicBezTo>
                  <a:cubicBezTo>
                    <a:pt x="64" y="124"/>
                    <a:pt x="68" y="127"/>
                    <a:pt x="73" y="127"/>
                  </a:cubicBezTo>
                  <a:cubicBezTo>
                    <a:pt x="73" y="127"/>
                    <a:pt x="73" y="127"/>
                    <a:pt x="73" y="127"/>
                  </a:cubicBezTo>
                  <a:cubicBezTo>
                    <a:pt x="77" y="127"/>
                    <a:pt x="80" y="125"/>
                    <a:pt x="82" y="122"/>
                  </a:cubicBezTo>
                  <a:cubicBezTo>
                    <a:pt x="84" y="119"/>
                    <a:pt x="84" y="115"/>
                    <a:pt x="82" y="112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8" y="1"/>
                    <a:pt x="15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6030913" y="4292601"/>
              <a:ext cx="131763" cy="201613"/>
            </a:xfrm>
            <a:custGeom>
              <a:avLst/>
              <a:gdLst>
                <a:gd name="T0" fmla="*/ 73 w 84"/>
                <a:gd name="T1" fmla="*/ 0 h 127"/>
                <a:gd name="T2" fmla="*/ 73 w 84"/>
                <a:gd name="T3" fmla="*/ 0 h 127"/>
                <a:gd name="T4" fmla="*/ 63 w 84"/>
                <a:gd name="T5" fmla="*/ 7 h 127"/>
                <a:gd name="T6" fmla="*/ 3 w 84"/>
                <a:gd name="T7" fmla="*/ 112 h 127"/>
                <a:gd name="T8" fmla="*/ 6 w 84"/>
                <a:gd name="T9" fmla="*/ 126 h 127"/>
                <a:gd name="T10" fmla="*/ 11 w 84"/>
                <a:gd name="T11" fmla="*/ 127 h 127"/>
                <a:gd name="T12" fmla="*/ 20 w 84"/>
                <a:gd name="T13" fmla="*/ 122 h 127"/>
                <a:gd name="T14" fmla="*/ 82 w 84"/>
                <a:gd name="T15" fmla="*/ 15 h 127"/>
                <a:gd name="T16" fmla="*/ 82 w 84"/>
                <a:gd name="T17" fmla="*/ 5 h 127"/>
                <a:gd name="T18" fmla="*/ 73 w 84"/>
                <a:gd name="T1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127">
                  <a:moveTo>
                    <a:pt x="73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68" y="0"/>
                    <a:pt x="64" y="3"/>
                    <a:pt x="63" y="7"/>
                  </a:cubicBezTo>
                  <a:cubicBezTo>
                    <a:pt x="3" y="112"/>
                    <a:pt x="3" y="112"/>
                    <a:pt x="3" y="112"/>
                  </a:cubicBezTo>
                  <a:cubicBezTo>
                    <a:pt x="0" y="117"/>
                    <a:pt x="1" y="123"/>
                    <a:pt x="6" y="126"/>
                  </a:cubicBezTo>
                  <a:cubicBezTo>
                    <a:pt x="8" y="127"/>
                    <a:pt x="10" y="127"/>
                    <a:pt x="11" y="127"/>
                  </a:cubicBezTo>
                  <a:cubicBezTo>
                    <a:pt x="15" y="127"/>
                    <a:pt x="18" y="126"/>
                    <a:pt x="20" y="122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4" y="12"/>
                    <a:pt x="84" y="8"/>
                    <a:pt x="82" y="5"/>
                  </a:cubicBezTo>
                  <a:cubicBezTo>
                    <a:pt x="80" y="2"/>
                    <a:pt x="77" y="0"/>
                    <a:pt x="7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557993" y="2630544"/>
            <a:ext cx="772073" cy="1865672"/>
            <a:chOff x="5797550" y="3367088"/>
            <a:chExt cx="598488" cy="1446213"/>
          </a:xfrm>
          <a:solidFill>
            <a:schemeClr val="tx1">
              <a:alpha val="20000"/>
            </a:schemeClr>
          </a:solidFill>
        </p:grpSpPr>
        <p:sp>
          <p:nvSpPr>
            <p:cNvPr id="39" name="Freeform 12"/>
            <p:cNvSpPr>
              <a:spLocks noEditPoints="1"/>
            </p:cNvSpPr>
            <p:nvPr/>
          </p:nvSpPr>
          <p:spPr bwMode="auto">
            <a:xfrm>
              <a:off x="5797550" y="3367088"/>
              <a:ext cx="252413" cy="234950"/>
            </a:xfrm>
            <a:custGeom>
              <a:avLst/>
              <a:gdLst>
                <a:gd name="T0" fmla="*/ 106 w 161"/>
                <a:gd name="T1" fmla="*/ 20 h 148"/>
                <a:gd name="T2" fmla="*/ 106 w 161"/>
                <a:gd name="T3" fmla="*/ 20 h 148"/>
                <a:gd name="T4" fmla="*/ 115 w 161"/>
                <a:gd name="T5" fmla="*/ 25 h 148"/>
                <a:gd name="T6" fmla="*/ 140 w 161"/>
                <a:gd name="T7" fmla="*/ 69 h 148"/>
                <a:gd name="T8" fmla="*/ 141 w 161"/>
                <a:gd name="T9" fmla="*/ 74 h 148"/>
                <a:gd name="T10" fmla="*/ 140 w 161"/>
                <a:gd name="T11" fmla="*/ 79 h 148"/>
                <a:gd name="T12" fmla="*/ 115 w 161"/>
                <a:gd name="T13" fmla="*/ 123 h 148"/>
                <a:gd name="T14" fmla="*/ 106 w 161"/>
                <a:gd name="T15" fmla="*/ 128 h 148"/>
                <a:gd name="T16" fmla="*/ 55 w 161"/>
                <a:gd name="T17" fmla="*/ 128 h 148"/>
                <a:gd name="T18" fmla="*/ 47 w 161"/>
                <a:gd name="T19" fmla="*/ 123 h 148"/>
                <a:gd name="T20" fmla="*/ 21 w 161"/>
                <a:gd name="T21" fmla="*/ 79 h 148"/>
                <a:gd name="T22" fmla="*/ 20 w 161"/>
                <a:gd name="T23" fmla="*/ 74 h 148"/>
                <a:gd name="T24" fmla="*/ 21 w 161"/>
                <a:gd name="T25" fmla="*/ 69 h 148"/>
                <a:gd name="T26" fmla="*/ 47 w 161"/>
                <a:gd name="T27" fmla="*/ 25 h 148"/>
                <a:gd name="T28" fmla="*/ 55 w 161"/>
                <a:gd name="T29" fmla="*/ 20 h 148"/>
                <a:gd name="T30" fmla="*/ 106 w 161"/>
                <a:gd name="T31" fmla="*/ 20 h 148"/>
                <a:gd name="T32" fmla="*/ 106 w 161"/>
                <a:gd name="T33" fmla="*/ 0 h 148"/>
                <a:gd name="T34" fmla="*/ 55 w 161"/>
                <a:gd name="T35" fmla="*/ 0 h 148"/>
                <a:gd name="T36" fmla="*/ 29 w 161"/>
                <a:gd name="T37" fmla="*/ 15 h 148"/>
                <a:gd name="T38" fmla="*/ 4 w 161"/>
                <a:gd name="T39" fmla="*/ 59 h 148"/>
                <a:gd name="T40" fmla="*/ 0 w 161"/>
                <a:gd name="T41" fmla="*/ 74 h 148"/>
                <a:gd name="T42" fmla="*/ 4 w 161"/>
                <a:gd name="T43" fmla="*/ 89 h 148"/>
                <a:gd name="T44" fmla="*/ 29 w 161"/>
                <a:gd name="T45" fmla="*/ 133 h 148"/>
                <a:gd name="T46" fmla="*/ 55 w 161"/>
                <a:gd name="T47" fmla="*/ 148 h 148"/>
                <a:gd name="T48" fmla="*/ 106 w 161"/>
                <a:gd name="T49" fmla="*/ 148 h 148"/>
                <a:gd name="T50" fmla="*/ 132 w 161"/>
                <a:gd name="T51" fmla="*/ 133 h 148"/>
                <a:gd name="T52" fmla="*/ 157 w 161"/>
                <a:gd name="T53" fmla="*/ 89 h 148"/>
                <a:gd name="T54" fmla="*/ 161 w 161"/>
                <a:gd name="T55" fmla="*/ 74 h 148"/>
                <a:gd name="T56" fmla="*/ 157 w 161"/>
                <a:gd name="T57" fmla="*/ 59 h 148"/>
                <a:gd name="T58" fmla="*/ 132 w 161"/>
                <a:gd name="T59" fmla="*/ 15 h 148"/>
                <a:gd name="T60" fmla="*/ 106 w 161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1" h="148">
                  <a:moveTo>
                    <a:pt x="106" y="20"/>
                  </a:moveTo>
                  <a:cubicBezTo>
                    <a:pt x="106" y="20"/>
                    <a:pt x="106" y="20"/>
                    <a:pt x="106" y="20"/>
                  </a:cubicBezTo>
                  <a:cubicBezTo>
                    <a:pt x="109" y="20"/>
                    <a:pt x="113" y="22"/>
                    <a:pt x="115" y="25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41" y="70"/>
                    <a:pt x="141" y="72"/>
                    <a:pt x="141" y="74"/>
                  </a:cubicBezTo>
                  <a:cubicBezTo>
                    <a:pt x="141" y="75"/>
                    <a:pt x="141" y="77"/>
                    <a:pt x="140" y="79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3" y="126"/>
                    <a:pt x="109" y="128"/>
                    <a:pt x="106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2" y="128"/>
                    <a:pt x="48" y="126"/>
                    <a:pt x="47" y="123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0" y="77"/>
                    <a:pt x="20" y="75"/>
                    <a:pt x="20" y="74"/>
                  </a:cubicBezTo>
                  <a:cubicBezTo>
                    <a:pt x="20" y="72"/>
                    <a:pt x="20" y="70"/>
                    <a:pt x="21" y="69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8" y="22"/>
                    <a:pt x="52" y="20"/>
                    <a:pt x="55" y="20"/>
                  </a:cubicBezTo>
                  <a:cubicBezTo>
                    <a:pt x="106" y="20"/>
                    <a:pt x="106" y="20"/>
                    <a:pt x="106" y="20"/>
                  </a:cubicBezTo>
                  <a:moveTo>
                    <a:pt x="106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44" y="0"/>
                    <a:pt x="35" y="5"/>
                    <a:pt x="29" y="15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1" y="63"/>
                    <a:pt x="0" y="68"/>
                    <a:pt x="0" y="74"/>
                  </a:cubicBezTo>
                  <a:cubicBezTo>
                    <a:pt x="0" y="79"/>
                    <a:pt x="1" y="84"/>
                    <a:pt x="4" y="89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2"/>
                    <a:pt x="44" y="147"/>
                    <a:pt x="55" y="148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17" y="147"/>
                    <a:pt x="127" y="142"/>
                    <a:pt x="132" y="133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60" y="84"/>
                    <a:pt x="161" y="79"/>
                    <a:pt x="161" y="74"/>
                  </a:cubicBezTo>
                  <a:cubicBezTo>
                    <a:pt x="161" y="68"/>
                    <a:pt x="160" y="63"/>
                    <a:pt x="157" y="59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27" y="5"/>
                    <a:pt x="117" y="0"/>
                    <a:pt x="10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13"/>
            <p:cNvSpPr>
              <a:spLocks noEditPoints="1"/>
            </p:cNvSpPr>
            <p:nvPr/>
          </p:nvSpPr>
          <p:spPr bwMode="auto">
            <a:xfrm>
              <a:off x="6143625" y="3973513"/>
              <a:ext cx="252413" cy="233363"/>
            </a:xfrm>
            <a:custGeom>
              <a:avLst/>
              <a:gdLst>
                <a:gd name="T0" fmla="*/ 106 w 161"/>
                <a:gd name="T1" fmla="*/ 20 h 148"/>
                <a:gd name="T2" fmla="*/ 106 w 161"/>
                <a:gd name="T3" fmla="*/ 20 h 148"/>
                <a:gd name="T4" fmla="*/ 115 w 161"/>
                <a:gd name="T5" fmla="*/ 25 h 148"/>
                <a:gd name="T6" fmla="*/ 140 w 161"/>
                <a:gd name="T7" fmla="*/ 69 h 148"/>
                <a:gd name="T8" fmla="*/ 141 w 161"/>
                <a:gd name="T9" fmla="*/ 74 h 148"/>
                <a:gd name="T10" fmla="*/ 140 w 161"/>
                <a:gd name="T11" fmla="*/ 79 h 148"/>
                <a:gd name="T12" fmla="*/ 115 w 161"/>
                <a:gd name="T13" fmla="*/ 123 h 148"/>
                <a:gd name="T14" fmla="*/ 106 w 161"/>
                <a:gd name="T15" fmla="*/ 128 h 148"/>
                <a:gd name="T16" fmla="*/ 55 w 161"/>
                <a:gd name="T17" fmla="*/ 128 h 148"/>
                <a:gd name="T18" fmla="*/ 47 w 161"/>
                <a:gd name="T19" fmla="*/ 123 h 148"/>
                <a:gd name="T20" fmla="*/ 21 w 161"/>
                <a:gd name="T21" fmla="*/ 79 h 148"/>
                <a:gd name="T22" fmla="*/ 20 w 161"/>
                <a:gd name="T23" fmla="*/ 74 h 148"/>
                <a:gd name="T24" fmla="*/ 21 w 161"/>
                <a:gd name="T25" fmla="*/ 69 h 148"/>
                <a:gd name="T26" fmla="*/ 47 w 161"/>
                <a:gd name="T27" fmla="*/ 25 h 148"/>
                <a:gd name="T28" fmla="*/ 55 w 161"/>
                <a:gd name="T29" fmla="*/ 20 h 148"/>
                <a:gd name="T30" fmla="*/ 106 w 161"/>
                <a:gd name="T31" fmla="*/ 20 h 148"/>
                <a:gd name="T32" fmla="*/ 106 w 161"/>
                <a:gd name="T33" fmla="*/ 0 h 148"/>
                <a:gd name="T34" fmla="*/ 55 w 161"/>
                <a:gd name="T35" fmla="*/ 0 h 148"/>
                <a:gd name="T36" fmla="*/ 29 w 161"/>
                <a:gd name="T37" fmla="*/ 15 h 148"/>
                <a:gd name="T38" fmla="*/ 4 w 161"/>
                <a:gd name="T39" fmla="*/ 59 h 148"/>
                <a:gd name="T40" fmla="*/ 0 w 161"/>
                <a:gd name="T41" fmla="*/ 74 h 148"/>
                <a:gd name="T42" fmla="*/ 0 w 161"/>
                <a:gd name="T43" fmla="*/ 74 h 148"/>
                <a:gd name="T44" fmla="*/ 4 w 161"/>
                <a:gd name="T45" fmla="*/ 89 h 148"/>
                <a:gd name="T46" fmla="*/ 29 w 161"/>
                <a:gd name="T47" fmla="*/ 133 h 148"/>
                <a:gd name="T48" fmla="*/ 55 w 161"/>
                <a:gd name="T49" fmla="*/ 148 h 148"/>
                <a:gd name="T50" fmla="*/ 106 w 161"/>
                <a:gd name="T51" fmla="*/ 148 h 148"/>
                <a:gd name="T52" fmla="*/ 132 w 161"/>
                <a:gd name="T53" fmla="*/ 133 h 148"/>
                <a:gd name="T54" fmla="*/ 157 w 161"/>
                <a:gd name="T55" fmla="*/ 89 h 148"/>
                <a:gd name="T56" fmla="*/ 161 w 161"/>
                <a:gd name="T57" fmla="*/ 74 h 148"/>
                <a:gd name="T58" fmla="*/ 161 w 161"/>
                <a:gd name="T59" fmla="*/ 74 h 148"/>
                <a:gd name="T60" fmla="*/ 157 w 161"/>
                <a:gd name="T61" fmla="*/ 59 h 148"/>
                <a:gd name="T62" fmla="*/ 132 w 161"/>
                <a:gd name="T63" fmla="*/ 15 h 148"/>
                <a:gd name="T64" fmla="*/ 106 w 161"/>
                <a:gd name="T65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1" h="148">
                  <a:moveTo>
                    <a:pt x="106" y="20"/>
                  </a:moveTo>
                  <a:cubicBezTo>
                    <a:pt x="106" y="20"/>
                    <a:pt x="106" y="20"/>
                    <a:pt x="106" y="20"/>
                  </a:cubicBezTo>
                  <a:cubicBezTo>
                    <a:pt x="109" y="20"/>
                    <a:pt x="113" y="22"/>
                    <a:pt x="115" y="25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41" y="71"/>
                    <a:pt x="141" y="72"/>
                    <a:pt x="141" y="74"/>
                  </a:cubicBezTo>
                  <a:cubicBezTo>
                    <a:pt x="141" y="76"/>
                    <a:pt x="141" y="77"/>
                    <a:pt x="140" y="79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3" y="126"/>
                    <a:pt x="109" y="128"/>
                    <a:pt x="106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2" y="128"/>
                    <a:pt x="48" y="126"/>
                    <a:pt x="47" y="123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0" y="77"/>
                    <a:pt x="20" y="76"/>
                    <a:pt x="20" y="74"/>
                  </a:cubicBezTo>
                  <a:cubicBezTo>
                    <a:pt x="20" y="72"/>
                    <a:pt x="20" y="71"/>
                    <a:pt x="21" y="69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8" y="22"/>
                    <a:pt x="52" y="20"/>
                    <a:pt x="55" y="20"/>
                  </a:cubicBezTo>
                  <a:cubicBezTo>
                    <a:pt x="106" y="20"/>
                    <a:pt x="106" y="20"/>
                    <a:pt x="106" y="20"/>
                  </a:cubicBezTo>
                  <a:moveTo>
                    <a:pt x="106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44" y="0"/>
                    <a:pt x="34" y="6"/>
                    <a:pt x="29" y="15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1" y="64"/>
                    <a:pt x="0" y="69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9"/>
                    <a:pt x="1" y="84"/>
                    <a:pt x="4" y="89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2"/>
                    <a:pt x="44" y="148"/>
                    <a:pt x="55" y="148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17" y="148"/>
                    <a:pt x="126" y="142"/>
                    <a:pt x="132" y="133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60" y="84"/>
                    <a:pt x="161" y="79"/>
                    <a:pt x="161" y="74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1" y="69"/>
                    <a:pt x="160" y="64"/>
                    <a:pt x="157" y="59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27" y="6"/>
                    <a:pt x="117" y="0"/>
                    <a:pt x="10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14"/>
            <p:cNvSpPr>
              <a:spLocks noEditPoints="1"/>
            </p:cNvSpPr>
            <p:nvPr/>
          </p:nvSpPr>
          <p:spPr bwMode="auto">
            <a:xfrm>
              <a:off x="5797550" y="4578351"/>
              <a:ext cx="252413" cy="234950"/>
            </a:xfrm>
            <a:custGeom>
              <a:avLst/>
              <a:gdLst>
                <a:gd name="T0" fmla="*/ 106 w 161"/>
                <a:gd name="T1" fmla="*/ 20 h 148"/>
                <a:gd name="T2" fmla="*/ 106 w 161"/>
                <a:gd name="T3" fmla="*/ 20 h 148"/>
                <a:gd name="T4" fmla="*/ 115 w 161"/>
                <a:gd name="T5" fmla="*/ 25 h 148"/>
                <a:gd name="T6" fmla="*/ 140 w 161"/>
                <a:gd name="T7" fmla="*/ 69 h 148"/>
                <a:gd name="T8" fmla="*/ 141 w 161"/>
                <a:gd name="T9" fmla="*/ 74 h 148"/>
                <a:gd name="T10" fmla="*/ 140 w 161"/>
                <a:gd name="T11" fmla="*/ 79 h 148"/>
                <a:gd name="T12" fmla="*/ 115 w 161"/>
                <a:gd name="T13" fmla="*/ 123 h 148"/>
                <a:gd name="T14" fmla="*/ 106 w 161"/>
                <a:gd name="T15" fmla="*/ 128 h 148"/>
                <a:gd name="T16" fmla="*/ 55 w 161"/>
                <a:gd name="T17" fmla="*/ 128 h 148"/>
                <a:gd name="T18" fmla="*/ 55 w 161"/>
                <a:gd name="T19" fmla="*/ 128 h 148"/>
                <a:gd name="T20" fmla="*/ 47 w 161"/>
                <a:gd name="T21" fmla="*/ 123 h 148"/>
                <a:gd name="T22" fmla="*/ 21 w 161"/>
                <a:gd name="T23" fmla="*/ 79 h 148"/>
                <a:gd name="T24" fmla="*/ 20 w 161"/>
                <a:gd name="T25" fmla="*/ 74 h 148"/>
                <a:gd name="T26" fmla="*/ 21 w 161"/>
                <a:gd name="T27" fmla="*/ 69 h 148"/>
                <a:gd name="T28" fmla="*/ 47 w 161"/>
                <a:gd name="T29" fmla="*/ 25 h 148"/>
                <a:gd name="T30" fmla="*/ 55 w 161"/>
                <a:gd name="T31" fmla="*/ 20 h 148"/>
                <a:gd name="T32" fmla="*/ 106 w 161"/>
                <a:gd name="T33" fmla="*/ 20 h 148"/>
                <a:gd name="T34" fmla="*/ 106 w 161"/>
                <a:gd name="T35" fmla="*/ 0 h 148"/>
                <a:gd name="T36" fmla="*/ 55 w 161"/>
                <a:gd name="T37" fmla="*/ 0 h 148"/>
                <a:gd name="T38" fmla="*/ 29 w 161"/>
                <a:gd name="T39" fmla="*/ 15 h 148"/>
                <a:gd name="T40" fmla="*/ 4 w 161"/>
                <a:gd name="T41" fmla="*/ 59 h 148"/>
                <a:gd name="T42" fmla="*/ 0 w 161"/>
                <a:gd name="T43" fmla="*/ 74 h 148"/>
                <a:gd name="T44" fmla="*/ 4 w 161"/>
                <a:gd name="T45" fmla="*/ 89 h 148"/>
                <a:gd name="T46" fmla="*/ 29 w 161"/>
                <a:gd name="T47" fmla="*/ 133 h 148"/>
                <a:gd name="T48" fmla="*/ 55 w 161"/>
                <a:gd name="T49" fmla="*/ 148 h 148"/>
                <a:gd name="T50" fmla="*/ 106 w 161"/>
                <a:gd name="T51" fmla="*/ 148 h 148"/>
                <a:gd name="T52" fmla="*/ 132 w 161"/>
                <a:gd name="T53" fmla="*/ 133 h 148"/>
                <a:gd name="T54" fmla="*/ 157 w 161"/>
                <a:gd name="T55" fmla="*/ 89 h 148"/>
                <a:gd name="T56" fmla="*/ 161 w 161"/>
                <a:gd name="T57" fmla="*/ 74 h 148"/>
                <a:gd name="T58" fmla="*/ 157 w 161"/>
                <a:gd name="T59" fmla="*/ 59 h 148"/>
                <a:gd name="T60" fmla="*/ 132 w 161"/>
                <a:gd name="T61" fmla="*/ 15 h 148"/>
                <a:gd name="T62" fmla="*/ 106 w 161"/>
                <a:gd name="T6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8">
                  <a:moveTo>
                    <a:pt x="106" y="20"/>
                  </a:moveTo>
                  <a:cubicBezTo>
                    <a:pt x="106" y="20"/>
                    <a:pt x="106" y="20"/>
                    <a:pt x="106" y="20"/>
                  </a:cubicBezTo>
                  <a:cubicBezTo>
                    <a:pt x="109" y="20"/>
                    <a:pt x="113" y="22"/>
                    <a:pt x="115" y="25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41" y="71"/>
                    <a:pt x="141" y="73"/>
                    <a:pt x="141" y="74"/>
                  </a:cubicBezTo>
                  <a:cubicBezTo>
                    <a:pt x="141" y="76"/>
                    <a:pt x="141" y="78"/>
                    <a:pt x="140" y="79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3" y="126"/>
                    <a:pt x="109" y="128"/>
                    <a:pt x="106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2" y="128"/>
                    <a:pt x="48" y="126"/>
                    <a:pt x="47" y="123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0" y="78"/>
                    <a:pt x="20" y="76"/>
                    <a:pt x="20" y="74"/>
                  </a:cubicBezTo>
                  <a:cubicBezTo>
                    <a:pt x="20" y="73"/>
                    <a:pt x="20" y="71"/>
                    <a:pt x="21" y="69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8" y="22"/>
                    <a:pt x="52" y="20"/>
                    <a:pt x="55" y="20"/>
                  </a:cubicBezTo>
                  <a:cubicBezTo>
                    <a:pt x="106" y="20"/>
                    <a:pt x="106" y="20"/>
                    <a:pt x="106" y="20"/>
                  </a:cubicBezTo>
                  <a:moveTo>
                    <a:pt x="106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44" y="0"/>
                    <a:pt x="35" y="6"/>
                    <a:pt x="29" y="15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1" y="64"/>
                    <a:pt x="0" y="69"/>
                    <a:pt x="0" y="74"/>
                  </a:cubicBezTo>
                  <a:cubicBezTo>
                    <a:pt x="0" y="80"/>
                    <a:pt x="1" y="85"/>
                    <a:pt x="4" y="89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35" y="143"/>
                    <a:pt x="44" y="148"/>
                    <a:pt x="55" y="148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17" y="148"/>
                    <a:pt x="127" y="143"/>
                    <a:pt x="132" y="133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60" y="85"/>
                    <a:pt x="161" y="80"/>
                    <a:pt x="161" y="74"/>
                  </a:cubicBezTo>
                  <a:cubicBezTo>
                    <a:pt x="161" y="69"/>
                    <a:pt x="160" y="64"/>
                    <a:pt x="157" y="59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27" y="6"/>
                    <a:pt x="117" y="0"/>
                    <a:pt x="10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671237" y="1459124"/>
            <a:ext cx="2545586" cy="4210561"/>
            <a:chOff x="5110163" y="2459038"/>
            <a:chExt cx="1973262" cy="3263901"/>
          </a:xfrm>
          <a:solidFill>
            <a:schemeClr val="accent1"/>
          </a:solidFill>
        </p:grpSpPr>
        <p:sp>
          <p:nvSpPr>
            <p:cNvPr id="43" name="Freeform 15"/>
            <p:cNvSpPr>
              <a:spLocks noEditPoints="1"/>
            </p:cNvSpPr>
            <p:nvPr/>
          </p:nvSpPr>
          <p:spPr bwMode="auto">
            <a:xfrm>
              <a:off x="5110163" y="3670301"/>
              <a:ext cx="930275" cy="841375"/>
            </a:xfrm>
            <a:custGeom>
              <a:avLst/>
              <a:gdLst>
                <a:gd name="T0" fmla="*/ 183 w 592"/>
                <a:gd name="T1" fmla="*/ 512 h 532"/>
                <a:gd name="T2" fmla="*/ 140 w 592"/>
                <a:gd name="T3" fmla="*/ 487 h 532"/>
                <a:gd name="T4" fmla="*/ 27 w 592"/>
                <a:gd name="T5" fmla="*/ 291 h 532"/>
                <a:gd name="T6" fmla="*/ 20 w 592"/>
                <a:gd name="T7" fmla="*/ 266 h 532"/>
                <a:gd name="T8" fmla="*/ 27 w 592"/>
                <a:gd name="T9" fmla="*/ 241 h 532"/>
                <a:gd name="T10" fmla="*/ 140 w 592"/>
                <a:gd name="T11" fmla="*/ 45 h 532"/>
                <a:gd name="T12" fmla="*/ 183 w 592"/>
                <a:gd name="T13" fmla="*/ 20 h 532"/>
                <a:gd name="T14" fmla="*/ 409 w 592"/>
                <a:gd name="T15" fmla="*/ 20 h 532"/>
                <a:gd name="T16" fmla="*/ 452 w 592"/>
                <a:gd name="T17" fmla="*/ 45 h 532"/>
                <a:gd name="T18" fmla="*/ 565 w 592"/>
                <a:gd name="T19" fmla="*/ 241 h 532"/>
                <a:gd name="T20" fmla="*/ 572 w 592"/>
                <a:gd name="T21" fmla="*/ 266 h 532"/>
                <a:gd name="T22" fmla="*/ 565 w 592"/>
                <a:gd name="T23" fmla="*/ 291 h 532"/>
                <a:gd name="T24" fmla="*/ 452 w 592"/>
                <a:gd name="T25" fmla="*/ 487 h 532"/>
                <a:gd name="T26" fmla="*/ 409 w 592"/>
                <a:gd name="T27" fmla="*/ 512 h 532"/>
                <a:gd name="T28" fmla="*/ 183 w 592"/>
                <a:gd name="T29" fmla="*/ 512 h 532"/>
                <a:gd name="T30" fmla="*/ 183 w 592"/>
                <a:gd name="T31" fmla="*/ 512 h 532"/>
                <a:gd name="T32" fmla="*/ 183 w 592"/>
                <a:gd name="T33" fmla="*/ 512 h 532"/>
                <a:gd name="T34" fmla="*/ 409 w 592"/>
                <a:gd name="T35" fmla="*/ 0 h 532"/>
                <a:gd name="T36" fmla="*/ 183 w 592"/>
                <a:gd name="T37" fmla="*/ 0 h 532"/>
                <a:gd name="T38" fmla="*/ 123 w 592"/>
                <a:gd name="T39" fmla="*/ 35 h 532"/>
                <a:gd name="T40" fmla="*/ 10 w 592"/>
                <a:gd name="T41" fmla="*/ 231 h 532"/>
                <a:gd name="T42" fmla="*/ 0 w 592"/>
                <a:gd name="T43" fmla="*/ 266 h 532"/>
                <a:gd name="T44" fmla="*/ 10 w 592"/>
                <a:gd name="T45" fmla="*/ 301 h 532"/>
                <a:gd name="T46" fmla="*/ 123 w 592"/>
                <a:gd name="T47" fmla="*/ 497 h 532"/>
                <a:gd name="T48" fmla="*/ 183 w 592"/>
                <a:gd name="T49" fmla="*/ 532 h 532"/>
                <a:gd name="T50" fmla="*/ 183 w 592"/>
                <a:gd name="T51" fmla="*/ 532 h 532"/>
                <a:gd name="T52" fmla="*/ 409 w 592"/>
                <a:gd name="T53" fmla="*/ 532 h 532"/>
                <a:gd name="T54" fmla="*/ 470 w 592"/>
                <a:gd name="T55" fmla="*/ 497 h 532"/>
                <a:gd name="T56" fmla="*/ 583 w 592"/>
                <a:gd name="T57" fmla="*/ 301 h 532"/>
                <a:gd name="T58" fmla="*/ 592 w 592"/>
                <a:gd name="T59" fmla="*/ 266 h 532"/>
                <a:gd name="T60" fmla="*/ 583 w 592"/>
                <a:gd name="T61" fmla="*/ 231 h 532"/>
                <a:gd name="T62" fmla="*/ 470 w 592"/>
                <a:gd name="T63" fmla="*/ 35 h 532"/>
                <a:gd name="T64" fmla="*/ 409 w 592"/>
                <a:gd name="T65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2" h="532">
                  <a:moveTo>
                    <a:pt x="183" y="512"/>
                  </a:moveTo>
                  <a:cubicBezTo>
                    <a:pt x="165" y="512"/>
                    <a:pt x="149" y="502"/>
                    <a:pt x="140" y="487"/>
                  </a:cubicBezTo>
                  <a:cubicBezTo>
                    <a:pt x="27" y="291"/>
                    <a:pt x="27" y="291"/>
                    <a:pt x="27" y="291"/>
                  </a:cubicBezTo>
                  <a:cubicBezTo>
                    <a:pt x="23" y="283"/>
                    <a:pt x="20" y="275"/>
                    <a:pt x="20" y="266"/>
                  </a:cubicBezTo>
                  <a:cubicBezTo>
                    <a:pt x="20" y="257"/>
                    <a:pt x="23" y="249"/>
                    <a:pt x="27" y="241"/>
                  </a:cubicBezTo>
                  <a:cubicBezTo>
                    <a:pt x="140" y="45"/>
                    <a:pt x="140" y="45"/>
                    <a:pt x="140" y="45"/>
                  </a:cubicBezTo>
                  <a:cubicBezTo>
                    <a:pt x="149" y="30"/>
                    <a:pt x="165" y="20"/>
                    <a:pt x="183" y="20"/>
                  </a:cubicBezTo>
                  <a:cubicBezTo>
                    <a:pt x="409" y="20"/>
                    <a:pt x="409" y="20"/>
                    <a:pt x="409" y="20"/>
                  </a:cubicBezTo>
                  <a:cubicBezTo>
                    <a:pt x="427" y="20"/>
                    <a:pt x="443" y="30"/>
                    <a:pt x="452" y="45"/>
                  </a:cubicBezTo>
                  <a:cubicBezTo>
                    <a:pt x="565" y="241"/>
                    <a:pt x="565" y="241"/>
                    <a:pt x="565" y="241"/>
                  </a:cubicBezTo>
                  <a:cubicBezTo>
                    <a:pt x="570" y="249"/>
                    <a:pt x="572" y="257"/>
                    <a:pt x="572" y="266"/>
                  </a:cubicBezTo>
                  <a:cubicBezTo>
                    <a:pt x="572" y="275"/>
                    <a:pt x="570" y="283"/>
                    <a:pt x="565" y="291"/>
                  </a:cubicBezTo>
                  <a:cubicBezTo>
                    <a:pt x="452" y="487"/>
                    <a:pt x="452" y="487"/>
                    <a:pt x="452" y="487"/>
                  </a:cubicBezTo>
                  <a:cubicBezTo>
                    <a:pt x="443" y="502"/>
                    <a:pt x="427" y="512"/>
                    <a:pt x="409" y="512"/>
                  </a:cubicBezTo>
                  <a:cubicBezTo>
                    <a:pt x="183" y="512"/>
                    <a:pt x="183" y="512"/>
                    <a:pt x="183" y="512"/>
                  </a:cubicBezTo>
                  <a:cubicBezTo>
                    <a:pt x="183" y="512"/>
                    <a:pt x="183" y="512"/>
                    <a:pt x="183" y="512"/>
                  </a:cubicBezTo>
                  <a:cubicBezTo>
                    <a:pt x="183" y="512"/>
                    <a:pt x="183" y="512"/>
                    <a:pt x="183" y="512"/>
                  </a:cubicBezTo>
                  <a:moveTo>
                    <a:pt x="409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58" y="0"/>
                    <a:pt x="135" y="14"/>
                    <a:pt x="123" y="35"/>
                  </a:cubicBezTo>
                  <a:cubicBezTo>
                    <a:pt x="10" y="231"/>
                    <a:pt x="10" y="231"/>
                    <a:pt x="10" y="231"/>
                  </a:cubicBezTo>
                  <a:cubicBezTo>
                    <a:pt x="4" y="242"/>
                    <a:pt x="0" y="254"/>
                    <a:pt x="0" y="266"/>
                  </a:cubicBezTo>
                  <a:cubicBezTo>
                    <a:pt x="0" y="278"/>
                    <a:pt x="4" y="290"/>
                    <a:pt x="10" y="301"/>
                  </a:cubicBezTo>
                  <a:cubicBezTo>
                    <a:pt x="123" y="497"/>
                    <a:pt x="123" y="497"/>
                    <a:pt x="123" y="497"/>
                  </a:cubicBezTo>
                  <a:cubicBezTo>
                    <a:pt x="135" y="518"/>
                    <a:pt x="158" y="532"/>
                    <a:pt x="183" y="532"/>
                  </a:cubicBezTo>
                  <a:cubicBezTo>
                    <a:pt x="183" y="532"/>
                    <a:pt x="183" y="532"/>
                    <a:pt x="183" y="532"/>
                  </a:cubicBezTo>
                  <a:cubicBezTo>
                    <a:pt x="409" y="532"/>
                    <a:pt x="409" y="532"/>
                    <a:pt x="409" y="532"/>
                  </a:cubicBezTo>
                  <a:cubicBezTo>
                    <a:pt x="434" y="532"/>
                    <a:pt x="457" y="518"/>
                    <a:pt x="470" y="497"/>
                  </a:cubicBezTo>
                  <a:cubicBezTo>
                    <a:pt x="583" y="301"/>
                    <a:pt x="583" y="301"/>
                    <a:pt x="583" y="301"/>
                  </a:cubicBezTo>
                  <a:cubicBezTo>
                    <a:pt x="589" y="290"/>
                    <a:pt x="592" y="278"/>
                    <a:pt x="592" y="266"/>
                  </a:cubicBezTo>
                  <a:cubicBezTo>
                    <a:pt x="592" y="254"/>
                    <a:pt x="589" y="242"/>
                    <a:pt x="583" y="231"/>
                  </a:cubicBezTo>
                  <a:cubicBezTo>
                    <a:pt x="470" y="35"/>
                    <a:pt x="470" y="35"/>
                    <a:pt x="470" y="35"/>
                  </a:cubicBezTo>
                  <a:cubicBezTo>
                    <a:pt x="457" y="14"/>
                    <a:pt x="434" y="0"/>
                    <a:pt x="4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16"/>
            <p:cNvSpPr>
              <a:spLocks noEditPoints="1"/>
            </p:cNvSpPr>
            <p:nvPr/>
          </p:nvSpPr>
          <p:spPr bwMode="auto">
            <a:xfrm>
              <a:off x="5110163" y="2459038"/>
              <a:ext cx="930275" cy="838200"/>
            </a:xfrm>
            <a:custGeom>
              <a:avLst/>
              <a:gdLst>
                <a:gd name="T0" fmla="*/ 183 w 592"/>
                <a:gd name="T1" fmla="*/ 511 h 531"/>
                <a:gd name="T2" fmla="*/ 183 w 592"/>
                <a:gd name="T3" fmla="*/ 511 h 531"/>
                <a:gd name="T4" fmla="*/ 140 w 592"/>
                <a:gd name="T5" fmla="*/ 486 h 531"/>
                <a:gd name="T6" fmla="*/ 27 w 592"/>
                <a:gd name="T7" fmla="*/ 290 h 531"/>
                <a:gd name="T8" fmla="*/ 20 w 592"/>
                <a:gd name="T9" fmla="*/ 265 h 531"/>
                <a:gd name="T10" fmla="*/ 27 w 592"/>
                <a:gd name="T11" fmla="*/ 240 h 531"/>
                <a:gd name="T12" fmla="*/ 140 w 592"/>
                <a:gd name="T13" fmla="*/ 45 h 531"/>
                <a:gd name="T14" fmla="*/ 183 w 592"/>
                <a:gd name="T15" fmla="*/ 20 h 531"/>
                <a:gd name="T16" fmla="*/ 409 w 592"/>
                <a:gd name="T17" fmla="*/ 20 h 531"/>
                <a:gd name="T18" fmla="*/ 452 w 592"/>
                <a:gd name="T19" fmla="*/ 45 h 531"/>
                <a:gd name="T20" fmla="*/ 565 w 592"/>
                <a:gd name="T21" fmla="*/ 240 h 531"/>
                <a:gd name="T22" fmla="*/ 572 w 592"/>
                <a:gd name="T23" fmla="*/ 265 h 531"/>
                <a:gd name="T24" fmla="*/ 565 w 592"/>
                <a:gd name="T25" fmla="*/ 290 h 531"/>
                <a:gd name="T26" fmla="*/ 452 w 592"/>
                <a:gd name="T27" fmla="*/ 486 h 531"/>
                <a:gd name="T28" fmla="*/ 409 w 592"/>
                <a:gd name="T29" fmla="*/ 511 h 531"/>
                <a:gd name="T30" fmla="*/ 183 w 592"/>
                <a:gd name="T31" fmla="*/ 511 h 531"/>
                <a:gd name="T32" fmla="*/ 409 w 592"/>
                <a:gd name="T33" fmla="*/ 0 h 531"/>
                <a:gd name="T34" fmla="*/ 183 w 592"/>
                <a:gd name="T35" fmla="*/ 0 h 531"/>
                <a:gd name="T36" fmla="*/ 123 w 592"/>
                <a:gd name="T37" fmla="*/ 35 h 531"/>
                <a:gd name="T38" fmla="*/ 10 w 592"/>
                <a:gd name="T39" fmla="*/ 230 h 531"/>
                <a:gd name="T40" fmla="*/ 0 w 592"/>
                <a:gd name="T41" fmla="*/ 265 h 531"/>
                <a:gd name="T42" fmla="*/ 10 w 592"/>
                <a:gd name="T43" fmla="*/ 300 h 531"/>
                <a:gd name="T44" fmla="*/ 123 w 592"/>
                <a:gd name="T45" fmla="*/ 496 h 531"/>
                <a:gd name="T46" fmla="*/ 183 w 592"/>
                <a:gd name="T47" fmla="*/ 531 h 531"/>
                <a:gd name="T48" fmla="*/ 183 w 592"/>
                <a:gd name="T49" fmla="*/ 531 h 531"/>
                <a:gd name="T50" fmla="*/ 409 w 592"/>
                <a:gd name="T51" fmla="*/ 531 h 531"/>
                <a:gd name="T52" fmla="*/ 470 w 592"/>
                <a:gd name="T53" fmla="*/ 496 h 531"/>
                <a:gd name="T54" fmla="*/ 583 w 592"/>
                <a:gd name="T55" fmla="*/ 300 h 531"/>
                <a:gd name="T56" fmla="*/ 592 w 592"/>
                <a:gd name="T57" fmla="*/ 265 h 531"/>
                <a:gd name="T58" fmla="*/ 583 w 592"/>
                <a:gd name="T59" fmla="*/ 230 h 531"/>
                <a:gd name="T60" fmla="*/ 470 w 592"/>
                <a:gd name="T61" fmla="*/ 35 h 531"/>
                <a:gd name="T62" fmla="*/ 409 w 592"/>
                <a:gd name="T63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2" h="531">
                  <a:moveTo>
                    <a:pt x="183" y="511"/>
                  </a:moveTo>
                  <a:cubicBezTo>
                    <a:pt x="183" y="511"/>
                    <a:pt x="183" y="511"/>
                    <a:pt x="183" y="511"/>
                  </a:cubicBezTo>
                  <a:cubicBezTo>
                    <a:pt x="165" y="511"/>
                    <a:pt x="149" y="501"/>
                    <a:pt x="140" y="486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3" y="283"/>
                    <a:pt x="20" y="274"/>
                    <a:pt x="20" y="265"/>
                  </a:cubicBezTo>
                  <a:cubicBezTo>
                    <a:pt x="20" y="257"/>
                    <a:pt x="23" y="248"/>
                    <a:pt x="27" y="240"/>
                  </a:cubicBezTo>
                  <a:cubicBezTo>
                    <a:pt x="140" y="45"/>
                    <a:pt x="140" y="45"/>
                    <a:pt x="140" y="45"/>
                  </a:cubicBezTo>
                  <a:cubicBezTo>
                    <a:pt x="149" y="29"/>
                    <a:pt x="165" y="20"/>
                    <a:pt x="183" y="20"/>
                  </a:cubicBezTo>
                  <a:cubicBezTo>
                    <a:pt x="409" y="20"/>
                    <a:pt x="409" y="20"/>
                    <a:pt x="409" y="20"/>
                  </a:cubicBezTo>
                  <a:cubicBezTo>
                    <a:pt x="427" y="20"/>
                    <a:pt x="443" y="29"/>
                    <a:pt x="452" y="45"/>
                  </a:cubicBezTo>
                  <a:cubicBezTo>
                    <a:pt x="565" y="240"/>
                    <a:pt x="565" y="240"/>
                    <a:pt x="565" y="240"/>
                  </a:cubicBezTo>
                  <a:cubicBezTo>
                    <a:pt x="570" y="248"/>
                    <a:pt x="572" y="257"/>
                    <a:pt x="572" y="265"/>
                  </a:cubicBezTo>
                  <a:cubicBezTo>
                    <a:pt x="572" y="274"/>
                    <a:pt x="570" y="283"/>
                    <a:pt x="565" y="290"/>
                  </a:cubicBezTo>
                  <a:cubicBezTo>
                    <a:pt x="452" y="486"/>
                    <a:pt x="452" y="486"/>
                    <a:pt x="452" y="486"/>
                  </a:cubicBezTo>
                  <a:cubicBezTo>
                    <a:pt x="443" y="501"/>
                    <a:pt x="427" y="511"/>
                    <a:pt x="409" y="511"/>
                  </a:cubicBezTo>
                  <a:cubicBezTo>
                    <a:pt x="183" y="511"/>
                    <a:pt x="183" y="511"/>
                    <a:pt x="183" y="511"/>
                  </a:cubicBezTo>
                  <a:moveTo>
                    <a:pt x="409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58" y="0"/>
                    <a:pt x="135" y="13"/>
                    <a:pt x="123" y="35"/>
                  </a:cubicBezTo>
                  <a:cubicBezTo>
                    <a:pt x="10" y="230"/>
                    <a:pt x="10" y="230"/>
                    <a:pt x="10" y="230"/>
                  </a:cubicBezTo>
                  <a:cubicBezTo>
                    <a:pt x="4" y="241"/>
                    <a:pt x="0" y="253"/>
                    <a:pt x="0" y="265"/>
                  </a:cubicBezTo>
                  <a:cubicBezTo>
                    <a:pt x="0" y="277"/>
                    <a:pt x="4" y="290"/>
                    <a:pt x="10" y="300"/>
                  </a:cubicBezTo>
                  <a:cubicBezTo>
                    <a:pt x="123" y="496"/>
                    <a:pt x="123" y="496"/>
                    <a:pt x="123" y="496"/>
                  </a:cubicBezTo>
                  <a:cubicBezTo>
                    <a:pt x="135" y="518"/>
                    <a:pt x="158" y="531"/>
                    <a:pt x="183" y="531"/>
                  </a:cubicBezTo>
                  <a:cubicBezTo>
                    <a:pt x="183" y="531"/>
                    <a:pt x="183" y="531"/>
                    <a:pt x="183" y="531"/>
                  </a:cubicBezTo>
                  <a:cubicBezTo>
                    <a:pt x="409" y="531"/>
                    <a:pt x="409" y="531"/>
                    <a:pt x="409" y="531"/>
                  </a:cubicBezTo>
                  <a:cubicBezTo>
                    <a:pt x="434" y="531"/>
                    <a:pt x="457" y="518"/>
                    <a:pt x="470" y="496"/>
                  </a:cubicBezTo>
                  <a:cubicBezTo>
                    <a:pt x="583" y="300"/>
                    <a:pt x="583" y="300"/>
                    <a:pt x="583" y="300"/>
                  </a:cubicBezTo>
                  <a:cubicBezTo>
                    <a:pt x="589" y="290"/>
                    <a:pt x="592" y="277"/>
                    <a:pt x="592" y="265"/>
                  </a:cubicBezTo>
                  <a:cubicBezTo>
                    <a:pt x="592" y="253"/>
                    <a:pt x="589" y="241"/>
                    <a:pt x="583" y="230"/>
                  </a:cubicBezTo>
                  <a:cubicBezTo>
                    <a:pt x="470" y="35"/>
                    <a:pt x="470" y="35"/>
                    <a:pt x="470" y="35"/>
                  </a:cubicBezTo>
                  <a:cubicBezTo>
                    <a:pt x="457" y="13"/>
                    <a:pt x="434" y="0"/>
                    <a:pt x="4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5110163" y="4883151"/>
              <a:ext cx="930275" cy="839788"/>
            </a:xfrm>
            <a:custGeom>
              <a:avLst/>
              <a:gdLst>
                <a:gd name="T0" fmla="*/ 183 w 592"/>
                <a:gd name="T1" fmla="*/ 511 h 531"/>
                <a:gd name="T2" fmla="*/ 140 w 592"/>
                <a:gd name="T3" fmla="*/ 486 h 531"/>
                <a:gd name="T4" fmla="*/ 27 w 592"/>
                <a:gd name="T5" fmla="*/ 291 h 531"/>
                <a:gd name="T6" fmla="*/ 20 w 592"/>
                <a:gd name="T7" fmla="*/ 266 h 531"/>
                <a:gd name="T8" fmla="*/ 27 w 592"/>
                <a:gd name="T9" fmla="*/ 241 h 531"/>
                <a:gd name="T10" fmla="*/ 140 w 592"/>
                <a:gd name="T11" fmla="*/ 45 h 531"/>
                <a:gd name="T12" fmla="*/ 183 w 592"/>
                <a:gd name="T13" fmla="*/ 20 h 531"/>
                <a:gd name="T14" fmla="*/ 409 w 592"/>
                <a:gd name="T15" fmla="*/ 20 h 531"/>
                <a:gd name="T16" fmla="*/ 409 w 592"/>
                <a:gd name="T17" fmla="*/ 20 h 531"/>
                <a:gd name="T18" fmla="*/ 452 w 592"/>
                <a:gd name="T19" fmla="*/ 45 h 531"/>
                <a:gd name="T20" fmla="*/ 565 w 592"/>
                <a:gd name="T21" fmla="*/ 241 h 531"/>
                <a:gd name="T22" fmla="*/ 572 w 592"/>
                <a:gd name="T23" fmla="*/ 266 h 531"/>
                <a:gd name="T24" fmla="*/ 565 w 592"/>
                <a:gd name="T25" fmla="*/ 291 h 531"/>
                <a:gd name="T26" fmla="*/ 452 w 592"/>
                <a:gd name="T27" fmla="*/ 486 h 531"/>
                <a:gd name="T28" fmla="*/ 409 w 592"/>
                <a:gd name="T29" fmla="*/ 511 h 531"/>
                <a:gd name="T30" fmla="*/ 183 w 592"/>
                <a:gd name="T31" fmla="*/ 511 h 531"/>
                <a:gd name="T32" fmla="*/ 183 w 592"/>
                <a:gd name="T33" fmla="*/ 511 h 531"/>
                <a:gd name="T34" fmla="*/ 409 w 592"/>
                <a:gd name="T35" fmla="*/ 0 h 531"/>
                <a:gd name="T36" fmla="*/ 183 w 592"/>
                <a:gd name="T37" fmla="*/ 0 h 531"/>
                <a:gd name="T38" fmla="*/ 123 w 592"/>
                <a:gd name="T39" fmla="*/ 35 h 531"/>
                <a:gd name="T40" fmla="*/ 10 w 592"/>
                <a:gd name="T41" fmla="*/ 231 h 531"/>
                <a:gd name="T42" fmla="*/ 0 w 592"/>
                <a:gd name="T43" fmla="*/ 266 h 531"/>
                <a:gd name="T44" fmla="*/ 10 w 592"/>
                <a:gd name="T45" fmla="*/ 301 h 531"/>
                <a:gd name="T46" fmla="*/ 123 w 592"/>
                <a:gd name="T47" fmla="*/ 496 h 531"/>
                <a:gd name="T48" fmla="*/ 183 w 592"/>
                <a:gd name="T49" fmla="*/ 531 h 531"/>
                <a:gd name="T50" fmla="*/ 183 w 592"/>
                <a:gd name="T51" fmla="*/ 531 h 531"/>
                <a:gd name="T52" fmla="*/ 409 w 592"/>
                <a:gd name="T53" fmla="*/ 531 h 531"/>
                <a:gd name="T54" fmla="*/ 470 w 592"/>
                <a:gd name="T55" fmla="*/ 496 h 531"/>
                <a:gd name="T56" fmla="*/ 583 w 592"/>
                <a:gd name="T57" fmla="*/ 301 h 531"/>
                <a:gd name="T58" fmla="*/ 592 w 592"/>
                <a:gd name="T59" fmla="*/ 266 h 531"/>
                <a:gd name="T60" fmla="*/ 583 w 592"/>
                <a:gd name="T61" fmla="*/ 231 h 531"/>
                <a:gd name="T62" fmla="*/ 470 w 592"/>
                <a:gd name="T63" fmla="*/ 35 h 531"/>
                <a:gd name="T64" fmla="*/ 409 w 592"/>
                <a:gd name="T65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2" h="531">
                  <a:moveTo>
                    <a:pt x="183" y="511"/>
                  </a:moveTo>
                  <a:cubicBezTo>
                    <a:pt x="165" y="511"/>
                    <a:pt x="149" y="502"/>
                    <a:pt x="140" y="486"/>
                  </a:cubicBezTo>
                  <a:cubicBezTo>
                    <a:pt x="27" y="291"/>
                    <a:pt x="27" y="291"/>
                    <a:pt x="27" y="291"/>
                  </a:cubicBezTo>
                  <a:cubicBezTo>
                    <a:pt x="23" y="283"/>
                    <a:pt x="20" y="274"/>
                    <a:pt x="20" y="266"/>
                  </a:cubicBezTo>
                  <a:cubicBezTo>
                    <a:pt x="20" y="257"/>
                    <a:pt x="23" y="248"/>
                    <a:pt x="27" y="241"/>
                  </a:cubicBezTo>
                  <a:cubicBezTo>
                    <a:pt x="140" y="45"/>
                    <a:pt x="140" y="45"/>
                    <a:pt x="140" y="45"/>
                  </a:cubicBezTo>
                  <a:cubicBezTo>
                    <a:pt x="149" y="30"/>
                    <a:pt x="165" y="20"/>
                    <a:pt x="183" y="20"/>
                  </a:cubicBezTo>
                  <a:cubicBezTo>
                    <a:pt x="409" y="20"/>
                    <a:pt x="409" y="20"/>
                    <a:pt x="409" y="20"/>
                  </a:cubicBezTo>
                  <a:cubicBezTo>
                    <a:pt x="409" y="20"/>
                    <a:pt x="409" y="20"/>
                    <a:pt x="409" y="20"/>
                  </a:cubicBezTo>
                  <a:cubicBezTo>
                    <a:pt x="427" y="20"/>
                    <a:pt x="443" y="30"/>
                    <a:pt x="452" y="45"/>
                  </a:cubicBezTo>
                  <a:cubicBezTo>
                    <a:pt x="565" y="241"/>
                    <a:pt x="565" y="241"/>
                    <a:pt x="565" y="241"/>
                  </a:cubicBezTo>
                  <a:cubicBezTo>
                    <a:pt x="570" y="248"/>
                    <a:pt x="572" y="257"/>
                    <a:pt x="572" y="266"/>
                  </a:cubicBezTo>
                  <a:cubicBezTo>
                    <a:pt x="572" y="274"/>
                    <a:pt x="570" y="283"/>
                    <a:pt x="565" y="291"/>
                  </a:cubicBezTo>
                  <a:cubicBezTo>
                    <a:pt x="452" y="486"/>
                    <a:pt x="452" y="486"/>
                    <a:pt x="452" y="486"/>
                  </a:cubicBezTo>
                  <a:cubicBezTo>
                    <a:pt x="443" y="502"/>
                    <a:pt x="427" y="511"/>
                    <a:pt x="409" y="511"/>
                  </a:cubicBezTo>
                  <a:cubicBezTo>
                    <a:pt x="183" y="511"/>
                    <a:pt x="183" y="511"/>
                    <a:pt x="183" y="511"/>
                  </a:cubicBezTo>
                  <a:cubicBezTo>
                    <a:pt x="183" y="511"/>
                    <a:pt x="183" y="511"/>
                    <a:pt x="183" y="511"/>
                  </a:cubicBezTo>
                  <a:moveTo>
                    <a:pt x="409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58" y="0"/>
                    <a:pt x="135" y="13"/>
                    <a:pt x="123" y="35"/>
                  </a:cubicBezTo>
                  <a:cubicBezTo>
                    <a:pt x="10" y="231"/>
                    <a:pt x="10" y="231"/>
                    <a:pt x="10" y="231"/>
                  </a:cubicBezTo>
                  <a:cubicBezTo>
                    <a:pt x="4" y="241"/>
                    <a:pt x="0" y="254"/>
                    <a:pt x="0" y="266"/>
                  </a:cubicBezTo>
                  <a:cubicBezTo>
                    <a:pt x="0" y="278"/>
                    <a:pt x="4" y="290"/>
                    <a:pt x="10" y="301"/>
                  </a:cubicBezTo>
                  <a:cubicBezTo>
                    <a:pt x="123" y="496"/>
                    <a:pt x="123" y="496"/>
                    <a:pt x="123" y="496"/>
                  </a:cubicBezTo>
                  <a:cubicBezTo>
                    <a:pt x="135" y="518"/>
                    <a:pt x="158" y="531"/>
                    <a:pt x="183" y="531"/>
                  </a:cubicBezTo>
                  <a:cubicBezTo>
                    <a:pt x="183" y="531"/>
                    <a:pt x="183" y="531"/>
                    <a:pt x="183" y="531"/>
                  </a:cubicBezTo>
                  <a:cubicBezTo>
                    <a:pt x="409" y="531"/>
                    <a:pt x="409" y="531"/>
                    <a:pt x="409" y="531"/>
                  </a:cubicBezTo>
                  <a:cubicBezTo>
                    <a:pt x="434" y="531"/>
                    <a:pt x="457" y="518"/>
                    <a:pt x="470" y="496"/>
                  </a:cubicBezTo>
                  <a:cubicBezTo>
                    <a:pt x="583" y="301"/>
                    <a:pt x="583" y="301"/>
                    <a:pt x="583" y="301"/>
                  </a:cubicBezTo>
                  <a:cubicBezTo>
                    <a:pt x="589" y="290"/>
                    <a:pt x="592" y="278"/>
                    <a:pt x="592" y="266"/>
                  </a:cubicBezTo>
                  <a:cubicBezTo>
                    <a:pt x="592" y="254"/>
                    <a:pt x="589" y="241"/>
                    <a:pt x="583" y="231"/>
                  </a:cubicBezTo>
                  <a:cubicBezTo>
                    <a:pt x="470" y="35"/>
                    <a:pt x="470" y="35"/>
                    <a:pt x="470" y="35"/>
                  </a:cubicBezTo>
                  <a:cubicBezTo>
                    <a:pt x="457" y="13"/>
                    <a:pt x="434" y="0"/>
                    <a:pt x="4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18"/>
            <p:cNvSpPr>
              <a:spLocks noEditPoints="1"/>
            </p:cNvSpPr>
            <p:nvPr/>
          </p:nvSpPr>
          <p:spPr bwMode="auto">
            <a:xfrm>
              <a:off x="6153150" y="4276726"/>
              <a:ext cx="930275" cy="839788"/>
            </a:xfrm>
            <a:custGeom>
              <a:avLst/>
              <a:gdLst>
                <a:gd name="T0" fmla="*/ 183 w 592"/>
                <a:gd name="T1" fmla="*/ 511 h 531"/>
                <a:gd name="T2" fmla="*/ 140 w 592"/>
                <a:gd name="T3" fmla="*/ 486 h 531"/>
                <a:gd name="T4" fmla="*/ 27 w 592"/>
                <a:gd name="T5" fmla="*/ 290 h 531"/>
                <a:gd name="T6" fmla="*/ 20 w 592"/>
                <a:gd name="T7" fmla="*/ 265 h 531"/>
                <a:gd name="T8" fmla="*/ 27 w 592"/>
                <a:gd name="T9" fmla="*/ 240 h 531"/>
                <a:gd name="T10" fmla="*/ 140 w 592"/>
                <a:gd name="T11" fmla="*/ 45 h 531"/>
                <a:gd name="T12" fmla="*/ 183 w 592"/>
                <a:gd name="T13" fmla="*/ 20 h 531"/>
                <a:gd name="T14" fmla="*/ 409 w 592"/>
                <a:gd name="T15" fmla="*/ 20 h 531"/>
                <a:gd name="T16" fmla="*/ 452 w 592"/>
                <a:gd name="T17" fmla="*/ 45 h 531"/>
                <a:gd name="T18" fmla="*/ 565 w 592"/>
                <a:gd name="T19" fmla="*/ 240 h 531"/>
                <a:gd name="T20" fmla="*/ 572 w 592"/>
                <a:gd name="T21" fmla="*/ 265 h 531"/>
                <a:gd name="T22" fmla="*/ 565 w 592"/>
                <a:gd name="T23" fmla="*/ 290 h 531"/>
                <a:gd name="T24" fmla="*/ 452 w 592"/>
                <a:gd name="T25" fmla="*/ 486 h 531"/>
                <a:gd name="T26" fmla="*/ 409 w 592"/>
                <a:gd name="T27" fmla="*/ 511 h 531"/>
                <a:gd name="T28" fmla="*/ 183 w 592"/>
                <a:gd name="T29" fmla="*/ 511 h 531"/>
                <a:gd name="T30" fmla="*/ 183 w 592"/>
                <a:gd name="T31" fmla="*/ 511 h 531"/>
                <a:gd name="T32" fmla="*/ 409 w 592"/>
                <a:gd name="T33" fmla="*/ 0 h 531"/>
                <a:gd name="T34" fmla="*/ 183 w 592"/>
                <a:gd name="T35" fmla="*/ 0 h 531"/>
                <a:gd name="T36" fmla="*/ 123 w 592"/>
                <a:gd name="T37" fmla="*/ 35 h 531"/>
                <a:gd name="T38" fmla="*/ 10 w 592"/>
                <a:gd name="T39" fmla="*/ 230 h 531"/>
                <a:gd name="T40" fmla="*/ 0 w 592"/>
                <a:gd name="T41" fmla="*/ 265 h 531"/>
                <a:gd name="T42" fmla="*/ 10 w 592"/>
                <a:gd name="T43" fmla="*/ 300 h 531"/>
                <a:gd name="T44" fmla="*/ 123 w 592"/>
                <a:gd name="T45" fmla="*/ 496 h 531"/>
                <a:gd name="T46" fmla="*/ 183 w 592"/>
                <a:gd name="T47" fmla="*/ 531 h 531"/>
                <a:gd name="T48" fmla="*/ 183 w 592"/>
                <a:gd name="T49" fmla="*/ 531 h 531"/>
                <a:gd name="T50" fmla="*/ 409 w 592"/>
                <a:gd name="T51" fmla="*/ 531 h 531"/>
                <a:gd name="T52" fmla="*/ 470 w 592"/>
                <a:gd name="T53" fmla="*/ 496 h 531"/>
                <a:gd name="T54" fmla="*/ 583 w 592"/>
                <a:gd name="T55" fmla="*/ 300 h 531"/>
                <a:gd name="T56" fmla="*/ 592 w 592"/>
                <a:gd name="T57" fmla="*/ 265 h 531"/>
                <a:gd name="T58" fmla="*/ 583 w 592"/>
                <a:gd name="T59" fmla="*/ 230 h 531"/>
                <a:gd name="T60" fmla="*/ 470 w 592"/>
                <a:gd name="T61" fmla="*/ 35 h 531"/>
                <a:gd name="T62" fmla="*/ 409 w 592"/>
                <a:gd name="T63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2" h="531">
                  <a:moveTo>
                    <a:pt x="183" y="511"/>
                  </a:moveTo>
                  <a:cubicBezTo>
                    <a:pt x="165" y="511"/>
                    <a:pt x="149" y="501"/>
                    <a:pt x="140" y="486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3" y="283"/>
                    <a:pt x="20" y="274"/>
                    <a:pt x="20" y="265"/>
                  </a:cubicBezTo>
                  <a:cubicBezTo>
                    <a:pt x="20" y="257"/>
                    <a:pt x="23" y="248"/>
                    <a:pt x="27" y="240"/>
                  </a:cubicBezTo>
                  <a:cubicBezTo>
                    <a:pt x="140" y="45"/>
                    <a:pt x="140" y="45"/>
                    <a:pt x="140" y="45"/>
                  </a:cubicBezTo>
                  <a:cubicBezTo>
                    <a:pt x="149" y="29"/>
                    <a:pt x="165" y="20"/>
                    <a:pt x="183" y="20"/>
                  </a:cubicBezTo>
                  <a:cubicBezTo>
                    <a:pt x="409" y="20"/>
                    <a:pt x="409" y="20"/>
                    <a:pt x="409" y="20"/>
                  </a:cubicBezTo>
                  <a:cubicBezTo>
                    <a:pt x="427" y="20"/>
                    <a:pt x="443" y="29"/>
                    <a:pt x="452" y="45"/>
                  </a:cubicBezTo>
                  <a:cubicBezTo>
                    <a:pt x="565" y="240"/>
                    <a:pt x="565" y="240"/>
                    <a:pt x="565" y="240"/>
                  </a:cubicBezTo>
                  <a:cubicBezTo>
                    <a:pt x="570" y="248"/>
                    <a:pt x="572" y="257"/>
                    <a:pt x="572" y="265"/>
                  </a:cubicBezTo>
                  <a:cubicBezTo>
                    <a:pt x="572" y="274"/>
                    <a:pt x="570" y="283"/>
                    <a:pt x="565" y="290"/>
                  </a:cubicBezTo>
                  <a:cubicBezTo>
                    <a:pt x="452" y="486"/>
                    <a:pt x="452" y="486"/>
                    <a:pt x="452" y="486"/>
                  </a:cubicBezTo>
                  <a:cubicBezTo>
                    <a:pt x="443" y="501"/>
                    <a:pt x="427" y="511"/>
                    <a:pt x="409" y="511"/>
                  </a:cubicBezTo>
                  <a:cubicBezTo>
                    <a:pt x="183" y="511"/>
                    <a:pt x="183" y="511"/>
                    <a:pt x="183" y="511"/>
                  </a:cubicBezTo>
                  <a:cubicBezTo>
                    <a:pt x="183" y="511"/>
                    <a:pt x="183" y="511"/>
                    <a:pt x="183" y="511"/>
                  </a:cubicBezTo>
                  <a:moveTo>
                    <a:pt x="409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58" y="0"/>
                    <a:pt x="135" y="13"/>
                    <a:pt x="123" y="35"/>
                  </a:cubicBezTo>
                  <a:cubicBezTo>
                    <a:pt x="10" y="230"/>
                    <a:pt x="10" y="230"/>
                    <a:pt x="10" y="230"/>
                  </a:cubicBezTo>
                  <a:cubicBezTo>
                    <a:pt x="3" y="241"/>
                    <a:pt x="0" y="253"/>
                    <a:pt x="0" y="265"/>
                  </a:cubicBezTo>
                  <a:cubicBezTo>
                    <a:pt x="0" y="277"/>
                    <a:pt x="3" y="290"/>
                    <a:pt x="10" y="300"/>
                  </a:cubicBezTo>
                  <a:cubicBezTo>
                    <a:pt x="123" y="496"/>
                    <a:pt x="123" y="496"/>
                    <a:pt x="123" y="496"/>
                  </a:cubicBezTo>
                  <a:cubicBezTo>
                    <a:pt x="135" y="518"/>
                    <a:pt x="158" y="531"/>
                    <a:pt x="183" y="531"/>
                  </a:cubicBezTo>
                  <a:cubicBezTo>
                    <a:pt x="183" y="531"/>
                    <a:pt x="183" y="531"/>
                    <a:pt x="183" y="531"/>
                  </a:cubicBezTo>
                  <a:cubicBezTo>
                    <a:pt x="409" y="531"/>
                    <a:pt x="409" y="531"/>
                    <a:pt x="409" y="531"/>
                  </a:cubicBezTo>
                  <a:cubicBezTo>
                    <a:pt x="434" y="531"/>
                    <a:pt x="457" y="518"/>
                    <a:pt x="470" y="496"/>
                  </a:cubicBezTo>
                  <a:cubicBezTo>
                    <a:pt x="583" y="300"/>
                    <a:pt x="583" y="300"/>
                    <a:pt x="583" y="300"/>
                  </a:cubicBezTo>
                  <a:cubicBezTo>
                    <a:pt x="589" y="290"/>
                    <a:pt x="592" y="277"/>
                    <a:pt x="592" y="265"/>
                  </a:cubicBezTo>
                  <a:cubicBezTo>
                    <a:pt x="592" y="253"/>
                    <a:pt x="589" y="241"/>
                    <a:pt x="583" y="230"/>
                  </a:cubicBezTo>
                  <a:cubicBezTo>
                    <a:pt x="470" y="35"/>
                    <a:pt x="470" y="35"/>
                    <a:pt x="470" y="35"/>
                  </a:cubicBezTo>
                  <a:cubicBezTo>
                    <a:pt x="457" y="13"/>
                    <a:pt x="434" y="0"/>
                    <a:pt x="4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19"/>
            <p:cNvSpPr>
              <a:spLocks noEditPoints="1"/>
            </p:cNvSpPr>
            <p:nvPr/>
          </p:nvSpPr>
          <p:spPr bwMode="auto">
            <a:xfrm>
              <a:off x="6153150" y="3063876"/>
              <a:ext cx="930275" cy="839788"/>
            </a:xfrm>
            <a:custGeom>
              <a:avLst/>
              <a:gdLst>
                <a:gd name="T0" fmla="*/ 183 w 592"/>
                <a:gd name="T1" fmla="*/ 511 h 531"/>
                <a:gd name="T2" fmla="*/ 183 w 592"/>
                <a:gd name="T3" fmla="*/ 511 h 531"/>
                <a:gd name="T4" fmla="*/ 140 w 592"/>
                <a:gd name="T5" fmla="*/ 486 h 531"/>
                <a:gd name="T6" fmla="*/ 27 w 592"/>
                <a:gd name="T7" fmla="*/ 291 h 531"/>
                <a:gd name="T8" fmla="*/ 20 w 592"/>
                <a:gd name="T9" fmla="*/ 266 h 531"/>
                <a:gd name="T10" fmla="*/ 27 w 592"/>
                <a:gd name="T11" fmla="*/ 241 h 531"/>
                <a:gd name="T12" fmla="*/ 140 w 592"/>
                <a:gd name="T13" fmla="*/ 45 h 531"/>
                <a:gd name="T14" fmla="*/ 183 w 592"/>
                <a:gd name="T15" fmla="*/ 20 h 531"/>
                <a:gd name="T16" fmla="*/ 409 w 592"/>
                <a:gd name="T17" fmla="*/ 20 h 531"/>
                <a:gd name="T18" fmla="*/ 452 w 592"/>
                <a:gd name="T19" fmla="*/ 45 h 531"/>
                <a:gd name="T20" fmla="*/ 565 w 592"/>
                <a:gd name="T21" fmla="*/ 241 h 531"/>
                <a:gd name="T22" fmla="*/ 572 w 592"/>
                <a:gd name="T23" fmla="*/ 266 h 531"/>
                <a:gd name="T24" fmla="*/ 565 w 592"/>
                <a:gd name="T25" fmla="*/ 291 h 531"/>
                <a:gd name="T26" fmla="*/ 452 w 592"/>
                <a:gd name="T27" fmla="*/ 486 h 531"/>
                <a:gd name="T28" fmla="*/ 409 w 592"/>
                <a:gd name="T29" fmla="*/ 511 h 531"/>
                <a:gd name="T30" fmla="*/ 183 w 592"/>
                <a:gd name="T31" fmla="*/ 511 h 531"/>
                <a:gd name="T32" fmla="*/ 409 w 592"/>
                <a:gd name="T33" fmla="*/ 0 h 531"/>
                <a:gd name="T34" fmla="*/ 183 w 592"/>
                <a:gd name="T35" fmla="*/ 0 h 531"/>
                <a:gd name="T36" fmla="*/ 123 w 592"/>
                <a:gd name="T37" fmla="*/ 35 h 531"/>
                <a:gd name="T38" fmla="*/ 10 w 592"/>
                <a:gd name="T39" fmla="*/ 231 h 531"/>
                <a:gd name="T40" fmla="*/ 0 w 592"/>
                <a:gd name="T41" fmla="*/ 266 h 531"/>
                <a:gd name="T42" fmla="*/ 10 w 592"/>
                <a:gd name="T43" fmla="*/ 301 h 531"/>
                <a:gd name="T44" fmla="*/ 123 w 592"/>
                <a:gd name="T45" fmla="*/ 496 h 531"/>
                <a:gd name="T46" fmla="*/ 183 w 592"/>
                <a:gd name="T47" fmla="*/ 531 h 531"/>
                <a:gd name="T48" fmla="*/ 183 w 592"/>
                <a:gd name="T49" fmla="*/ 531 h 531"/>
                <a:gd name="T50" fmla="*/ 409 w 592"/>
                <a:gd name="T51" fmla="*/ 531 h 531"/>
                <a:gd name="T52" fmla="*/ 470 w 592"/>
                <a:gd name="T53" fmla="*/ 496 h 531"/>
                <a:gd name="T54" fmla="*/ 583 w 592"/>
                <a:gd name="T55" fmla="*/ 301 h 531"/>
                <a:gd name="T56" fmla="*/ 592 w 592"/>
                <a:gd name="T57" fmla="*/ 266 h 531"/>
                <a:gd name="T58" fmla="*/ 583 w 592"/>
                <a:gd name="T59" fmla="*/ 231 h 531"/>
                <a:gd name="T60" fmla="*/ 470 w 592"/>
                <a:gd name="T61" fmla="*/ 35 h 531"/>
                <a:gd name="T62" fmla="*/ 409 w 592"/>
                <a:gd name="T63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2" h="531">
                  <a:moveTo>
                    <a:pt x="183" y="511"/>
                  </a:moveTo>
                  <a:cubicBezTo>
                    <a:pt x="183" y="511"/>
                    <a:pt x="183" y="511"/>
                    <a:pt x="183" y="511"/>
                  </a:cubicBezTo>
                  <a:cubicBezTo>
                    <a:pt x="165" y="511"/>
                    <a:pt x="149" y="502"/>
                    <a:pt x="140" y="486"/>
                  </a:cubicBezTo>
                  <a:cubicBezTo>
                    <a:pt x="27" y="291"/>
                    <a:pt x="27" y="291"/>
                    <a:pt x="27" y="291"/>
                  </a:cubicBezTo>
                  <a:cubicBezTo>
                    <a:pt x="23" y="283"/>
                    <a:pt x="20" y="274"/>
                    <a:pt x="20" y="266"/>
                  </a:cubicBezTo>
                  <a:cubicBezTo>
                    <a:pt x="20" y="257"/>
                    <a:pt x="23" y="248"/>
                    <a:pt x="27" y="241"/>
                  </a:cubicBezTo>
                  <a:cubicBezTo>
                    <a:pt x="140" y="45"/>
                    <a:pt x="140" y="45"/>
                    <a:pt x="140" y="45"/>
                  </a:cubicBezTo>
                  <a:cubicBezTo>
                    <a:pt x="149" y="30"/>
                    <a:pt x="165" y="20"/>
                    <a:pt x="183" y="20"/>
                  </a:cubicBezTo>
                  <a:cubicBezTo>
                    <a:pt x="409" y="20"/>
                    <a:pt x="409" y="20"/>
                    <a:pt x="409" y="20"/>
                  </a:cubicBezTo>
                  <a:cubicBezTo>
                    <a:pt x="427" y="20"/>
                    <a:pt x="443" y="30"/>
                    <a:pt x="452" y="45"/>
                  </a:cubicBezTo>
                  <a:cubicBezTo>
                    <a:pt x="565" y="241"/>
                    <a:pt x="565" y="241"/>
                    <a:pt x="565" y="241"/>
                  </a:cubicBezTo>
                  <a:cubicBezTo>
                    <a:pt x="570" y="248"/>
                    <a:pt x="572" y="257"/>
                    <a:pt x="572" y="266"/>
                  </a:cubicBezTo>
                  <a:cubicBezTo>
                    <a:pt x="572" y="274"/>
                    <a:pt x="570" y="283"/>
                    <a:pt x="565" y="291"/>
                  </a:cubicBezTo>
                  <a:cubicBezTo>
                    <a:pt x="452" y="486"/>
                    <a:pt x="452" y="486"/>
                    <a:pt x="452" y="486"/>
                  </a:cubicBezTo>
                  <a:cubicBezTo>
                    <a:pt x="443" y="502"/>
                    <a:pt x="427" y="511"/>
                    <a:pt x="409" y="511"/>
                  </a:cubicBezTo>
                  <a:cubicBezTo>
                    <a:pt x="183" y="511"/>
                    <a:pt x="183" y="511"/>
                    <a:pt x="183" y="511"/>
                  </a:cubicBezTo>
                  <a:moveTo>
                    <a:pt x="409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58" y="0"/>
                    <a:pt x="135" y="13"/>
                    <a:pt x="123" y="35"/>
                  </a:cubicBezTo>
                  <a:cubicBezTo>
                    <a:pt x="10" y="231"/>
                    <a:pt x="10" y="231"/>
                    <a:pt x="10" y="231"/>
                  </a:cubicBezTo>
                  <a:cubicBezTo>
                    <a:pt x="3" y="241"/>
                    <a:pt x="0" y="254"/>
                    <a:pt x="0" y="266"/>
                  </a:cubicBezTo>
                  <a:cubicBezTo>
                    <a:pt x="0" y="278"/>
                    <a:pt x="3" y="290"/>
                    <a:pt x="10" y="301"/>
                  </a:cubicBezTo>
                  <a:cubicBezTo>
                    <a:pt x="123" y="496"/>
                    <a:pt x="123" y="496"/>
                    <a:pt x="123" y="496"/>
                  </a:cubicBezTo>
                  <a:cubicBezTo>
                    <a:pt x="135" y="518"/>
                    <a:pt x="158" y="531"/>
                    <a:pt x="183" y="531"/>
                  </a:cubicBezTo>
                  <a:cubicBezTo>
                    <a:pt x="183" y="531"/>
                    <a:pt x="183" y="531"/>
                    <a:pt x="183" y="531"/>
                  </a:cubicBezTo>
                  <a:cubicBezTo>
                    <a:pt x="409" y="531"/>
                    <a:pt x="409" y="531"/>
                    <a:pt x="409" y="531"/>
                  </a:cubicBezTo>
                  <a:cubicBezTo>
                    <a:pt x="434" y="531"/>
                    <a:pt x="457" y="518"/>
                    <a:pt x="470" y="496"/>
                  </a:cubicBezTo>
                  <a:cubicBezTo>
                    <a:pt x="583" y="301"/>
                    <a:pt x="583" y="301"/>
                    <a:pt x="583" y="301"/>
                  </a:cubicBezTo>
                  <a:cubicBezTo>
                    <a:pt x="589" y="290"/>
                    <a:pt x="592" y="278"/>
                    <a:pt x="592" y="266"/>
                  </a:cubicBezTo>
                  <a:cubicBezTo>
                    <a:pt x="592" y="254"/>
                    <a:pt x="589" y="241"/>
                    <a:pt x="583" y="231"/>
                  </a:cubicBezTo>
                  <a:cubicBezTo>
                    <a:pt x="470" y="35"/>
                    <a:pt x="470" y="35"/>
                    <a:pt x="470" y="35"/>
                  </a:cubicBezTo>
                  <a:cubicBezTo>
                    <a:pt x="457" y="13"/>
                    <a:pt x="434" y="0"/>
                    <a:pt x="4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8" name="Freeform 20"/>
          <p:cNvSpPr>
            <a:spLocks noEditPoints="1"/>
          </p:cNvSpPr>
          <p:nvPr/>
        </p:nvSpPr>
        <p:spPr bwMode="auto">
          <a:xfrm>
            <a:off x="8027578" y="1794986"/>
            <a:ext cx="487409" cy="407540"/>
          </a:xfrm>
          <a:custGeom>
            <a:avLst/>
            <a:gdLst>
              <a:gd name="T0" fmla="*/ 190 w 240"/>
              <a:gd name="T1" fmla="*/ 180 h 200"/>
              <a:gd name="T2" fmla="*/ 160 w 240"/>
              <a:gd name="T3" fmla="*/ 150 h 200"/>
              <a:gd name="T4" fmla="*/ 190 w 240"/>
              <a:gd name="T5" fmla="*/ 120 h 200"/>
              <a:gd name="T6" fmla="*/ 220 w 240"/>
              <a:gd name="T7" fmla="*/ 150 h 200"/>
              <a:gd name="T8" fmla="*/ 190 w 240"/>
              <a:gd name="T9" fmla="*/ 180 h 200"/>
              <a:gd name="T10" fmla="*/ 50 w 240"/>
              <a:gd name="T11" fmla="*/ 180 h 200"/>
              <a:gd name="T12" fmla="*/ 20 w 240"/>
              <a:gd name="T13" fmla="*/ 150 h 200"/>
              <a:gd name="T14" fmla="*/ 50 w 240"/>
              <a:gd name="T15" fmla="*/ 120 h 200"/>
              <a:gd name="T16" fmla="*/ 78 w 240"/>
              <a:gd name="T17" fmla="*/ 140 h 200"/>
              <a:gd name="T18" fmla="*/ 40 w 240"/>
              <a:gd name="T19" fmla="*/ 140 h 200"/>
              <a:gd name="T20" fmla="*/ 40 w 240"/>
              <a:gd name="T21" fmla="*/ 160 h 200"/>
              <a:gd name="T22" fmla="*/ 78 w 240"/>
              <a:gd name="T23" fmla="*/ 160 h 200"/>
              <a:gd name="T24" fmla="*/ 50 w 240"/>
              <a:gd name="T25" fmla="*/ 180 h 200"/>
              <a:gd name="T26" fmla="*/ 198 w 240"/>
              <a:gd name="T27" fmla="*/ 101 h 200"/>
              <a:gd name="T28" fmla="*/ 168 w 240"/>
              <a:gd name="T29" fmla="*/ 0 h 200"/>
              <a:gd name="T30" fmla="*/ 120 w 240"/>
              <a:gd name="T31" fmla="*/ 0 h 200"/>
              <a:gd name="T32" fmla="*/ 120 w 240"/>
              <a:gd name="T33" fmla="*/ 20 h 200"/>
              <a:gd name="T34" fmla="*/ 153 w 240"/>
              <a:gd name="T35" fmla="*/ 20 h 200"/>
              <a:gd name="T36" fmla="*/ 168 w 240"/>
              <a:gd name="T37" fmla="*/ 70 h 200"/>
              <a:gd name="T38" fmla="*/ 60 w 240"/>
              <a:gd name="T39" fmla="*/ 70 h 200"/>
              <a:gd name="T40" fmla="*/ 60 w 240"/>
              <a:gd name="T41" fmla="*/ 50 h 200"/>
              <a:gd name="T42" fmla="*/ 80 w 240"/>
              <a:gd name="T43" fmla="*/ 50 h 200"/>
              <a:gd name="T44" fmla="*/ 80 w 240"/>
              <a:gd name="T45" fmla="*/ 30 h 200"/>
              <a:gd name="T46" fmla="*/ 20 w 240"/>
              <a:gd name="T47" fmla="*/ 30 h 200"/>
              <a:gd name="T48" fmla="*/ 20 w 240"/>
              <a:gd name="T49" fmla="*/ 50 h 200"/>
              <a:gd name="T50" fmla="*/ 40 w 240"/>
              <a:gd name="T51" fmla="*/ 50 h 200"/>
              <a:gd name="T52" fmla="*/ 40 w 240"/>
              <a:gd name="T53" fmla="*/ 90 h 200"/>
              <a:gd name="T54" fmla="*/ 174 w 240"/>
              <a:gd name="T55" fmla="*/ 90 h 200"/>
              <a:gd name="T56" fmla="*/ 177 w 240"/>
              <a:gd name="T57" fmla="*/ 102 h 200"/>
              <a:gd name="T58" fmla="*/ 141 w 240"/>
              <a:gd name="T59" fmla="*/ 140 h 200"/>
              <a:gd name="T60" fmla="*/ 99 w 240"/>
              <a:gd name="T61" fmla="*/ 140 h 200"/>
              <a:gd name="T62" fmla="*/ 50 w 240"/>
              <a:gd name="T63" fmla="*/ 100 h 200"/>
              <a:gd name="T64" fmla="*/ 0 w 240"/>
              <a:gd name="T65" fmla="*/ 150 h 200"/>
              <a:gd name="T66" fmla="*/ 50 w 240"/>
              <a:gd name="T67" fmla="*/ 200 h 200"/>
              <a:gd name="T68" fmla="*/ 99 w 240"/>
              <a:gd name="T69" fmla="*/ 160 h 200"/>
              <a:gd name="T70" fmla="*/ 141 w 240"/>
              <a:gd name="T71" fmla="*/ 160 h 200"/>
              <a:gd name="T72" fmla="*/ 190 w 240"/>
              <a:gd name="T73" fmla="*/ 200 h 200"/>
              <a:gd name="T74" fmla="*/ 240 w 240"/>
              <a:gd name="T75" fmla="*/ 150 h 200"/>
              <a:gd name="T76" fmla="*/ 198 w 240"/>
              <a:gd name="T77" fmla="*/ 10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40" h="200">
                <a:moveTo>
                  <a:pt x="190" y="180"/>
                </a:moveTo>
                <a:cubicBezTo>
                  <a:pt x="174" y="180"/>
                  <a:pt x="160" y="167"/>
                  <a:pt x="160" y="150"/>
                </a:cubicBezTo>
                <a:cubicBezTo>
                  <a:pt x="160" y="133"/>
                  <a:pt x="174" y="120"/>
                  <a:pt x="190" y="120"/>
                </a:cubicBezTo>
                <a:cubicBezTo>
                  <a:pt x="207" y="120"/>
                  <a:pt x="220" y="133"/>
                  <a:pt x="220" y="150"/>
                </a:cubicBezTo>
                <a:cubicBezTo>
                  <a:pt x="220" y="167"/>
                  <a:pt x="207" y="180"/>
                  <a:pt x="190" y="180"/>
                </a:cubicBezTo>
                <a:moveTo>
                  <a:pt x="50" y="180"/>
                </a:moveTo>
                <a:cubicBezTo>
                  <a:pt x="34" y="180"/>
                  <a:pt x="20" y="167"/>
                  <a:pt x="20" y="150"/>
                </a:cubicBezTo>
                <a:cubicBezTo>
                  <a:pt x="20" y="133"/>
                  <a:pt x="34" y="120"/>
                  <a:pt x="50" y="120"/>
                </a:cubicBezTo>
                <a:cubicBezTo>
                  <a:pt x="63" y="120"/>
                  <a:pt x="74" y="128"/>
                  <a:pt x="78" y="140"/>
                </a:cubicBezTo>
                <a:cubicBezTo>
                  <a:pt x="40" y="140"/>
                  <a:pt x="40" y="140"/>
                  <a:pt x="40" y="14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78" y="160"/>
                  <a:pt x="78" y="160"/>
                  <a:pt x="78" y="160"/>
                </a:cubicBezTo>
                <a:cubicBezTo>
                  <a:pt x="74" y="172"/>
                  <a:pt x="63" y="180"/>
                  <a:pt x="50" y="180"/>
                </a:cubicBezTo>
                <a:moveTo>
                  <a:pt x="198" y="101"/>
                </a:moveTo>
                <a:cubicBezTo>
                  <a:pt x="168" y="0"/>
                  <a:pt x="168" y="0"/>
                  <a:pt x="168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20"/>
                  <a:pt x="120" y="20"/>
                  <a:pt x="120" y="20"/>
                </a:cubicBezTo>
                <a:cubicBezTo>
                  <a:pt x="153" y="20"/>
                  <a:pt x="153" y="20"/>
                  <a:pt x="153" y="20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50"/>
                  <a:pt x="60" y="50"/>
                  <a:pt x="60" y="50"/>
                </a:cubicBezTo>
                <a:cubicBezTo>
                  <a:pt x="80" y="50"/>
                  <a:pt x="80" y="50"/>
                  <a:pt x="80" y="50"/>
                </a:cubicBezTo>
                <a:cubicBezTo>
                  <a:pt x="80" y="30"/>
                  <a:pt x="80" y="30"/>
                  <a:pt x="8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50"/>
                  <a:pt x="20" y="50"/>
                  <a:pt x="2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90"/>
                  <a:pt x="40" y="90"/>
                  <a:pt x="40" y="90"/>
                </a:cubicBezTo>
                <a:cubicBezTo>
                  <a:pt x="174" y="90"/>
                  <a:pt x="174" y="90"/>
                  <a:pt x="174" y="90"/>
                </a:cubicBezTo>
                <a:cubicBezTo>
                  <a:pt x="177" y="102"/>
                  <a:pt x="177" y="102"/>
                  <a:pt x="177" y="102"/>
                </a:cubicBezTo>
                <a:cubicBezTo>
                  <a:pt x="159" y="107"/>
                  <a:pt x="145" y="121"/>
                  <a:pt x="141" y="140"/>
                </a:cubicBezTo>
                <a:cubicBezTo>
                  <a:pt x="99" y="140"/>
                  <a:pt x="99" y="140"/>
                  <a:pt x="99" y="140"/>
                </a:cubicBezTo>
                <a:cubicBezTo>
                  <a:pt x="95" y="117"/>
                  <a:pt x="74" y="100"/>
                  <a:pt x="50" y="100"/>
                </a:cubicBezTo>
                <a:cubicBezTo>
                  <a:pt x="23" y="100"/>
                  <a:pt x="0" y="122"/>
                  <a:pt x="0" y="150"/>
                </a:cubicBezTo>
                <a:cubicBezTo>
                  <a:pt x="0" y="178"/>
                  <a:pt x="23" y="200"/>
                  <a:pt x="50" y="200"/>
                </a:cubicBezTo>
                <a:cubicBezTo>
                  <a:pt x="74" y="200"/>
                  <a:pt x="95" y="183"/>
                  <a:pt x="99" y="160"/>
                </a:cubicBezTo>
                <a:cubicBezTo>
                  <a:pt x="141" y="160"/>
                  <a:pt x="141" y="160"/>
                  <a:pt x="141" y="160"/>
                </a:cubicBezTo>
                <a:cubicBezTo>
                  <a:pt x="146" y="183"/>
                  <a:pt x="166" y="200"/>
                  <a:pt x="190" y="200"/>
                </a:cubicBezTo>
                <a:cubicBezTo>
                  <a:pt x="218" y="200"/>
                  <a:pt x="240" y="178"/>
                  <a:pt x="240" y="150"/>
                </a:cubicBezTo>
                <a:cubicBezTo>
                  <a:pt x="240" y="125"/>
                  <a:pt x="222" y="104"/>
                  <a:pt x="198" y="101"/>
                </a:cubicBezTo>
              </a:path>
            </a:pathLst>
          </a:custGeom>
          <a:solidFill>
            <a:srgbClr val="FBC2C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9" name="Freeform 21"/>
          <p:cNvSpPr>
            <a:spLocks noEditPoints="1"/>
          </p:cNvSpPr>
          <p:nvPr/>
        </p:nvSpPr>
        <p:spPr bwMode="auto">
          <a:xfrm>
            <a:off x="9418127" y="2556818"/>
            <a:ext cx="397300" cy="491505"/>
          </a:xfrm>
          <a:custGeom>
            <a:avLst/>
            <a:gdLst>
              <a:gd name="T0" fmla="*/ 87 w 196"/>
              <a:gd name="T1" fmla="*/ 196 h 240"/>
              <a:gd name="T2" fmla="*/ 109 w 196"/>
              <a:gd name="T3" fmla="*/ 196 h 240"/>
              <a:gd name="T4" fmla="*/ 109 w 196"/>
              <a:gd name="T5" fmla="*/ 174 h 240"/>
              <a:gd name="T6" fmla="*/ 87 w 196"/>
              <a:gd name="T7" fmla="*/ 174 h 240"/>
              <a:gd name="T8" fmla="*/ 87 w 196"/>
              <a:gd name="T9" fmla="*/ 196 h 240"/>
              <a:gd name="T10" fmla="*/ 87 w 196"/>
              <a:gd name="T11" fmla="*/ 109 h 240"/>
              <a:gd name="T12" fmla="*/ 109 w 196"/>
              <a:gd name="T13" fmla="*/ 109 h 240"/>
              <a:gd name="T14" fmla="*/ 109 w 196"/>
              <a:gd name="T15" fmla="*/ 87 h 240"/>
              <a:gd name="T16" fmla="*/ 87 w 196"/>
              <a:gd name="T17" fmla="*/ 87 h 240"/>
              <a:gd name="T18" fmla="*/ 87 w 196"/>
              <a:gd name="T19" fmla="*/ 109 h 240"/>
              <a:gd name="T20" fmla="*/ 98 w 196"/>
              <a:gd name="T21" fmla="*/ 131 h 240"/>
              <a:gd name="T22" fmla="*/ 65 w 196"/>
              <a:gd name="T23" fmla="*/ 98 h 240"/>
              <a:gd name="T24" fmla="*/ 98 w 196"/>
              <a:gd name="T25" fmla="*/ 65 h 240"/>
              <a:gd name="T26" fmla="*/ 131 w 196"/>
              <a:gd name="T27" fmla="*/ 98 h 240"/>
              <a:gd name="T28" fmla="*/ 98 w 196"/>
              <a:gd name="T29" fmla="*/ 131 h 240"/>
              <a:gd name="T30" fmla="*/ 98 w 196"/>
              <a:gd name="T31" fmla="*/ 43 h 240"/>
              <a:gd name="T32" fmla="*/ 44 w 196"/>
              <a:gd name="T33" fmla="*/ 98 h 240"/>
              <a:gd name="T34" fmla="*/ 98 w 196"/>
              <a:gd name="T35" fmla="*/ 152 h 240"/>
              <a:gd name="T36" fmla="*/ 153 w 196"/>
              <a:gd name="T37" fmla="*/ 98 h 240"/>
              <a:gd name="T38" fmla="*/ 98 w 196"/>
              <a:gd name="T39" fmla="*/ 43 h 240"/>
              <a:gd name="T40" fmla="*/ 22 w 196"/>
              <a:gd name="T41" fmla="*/ 218 h 240"/>
              <a:gd name="T42" fmla="*/ 22 w 196"/>
              <a:gd name="T43" fmla="*/ 21 h 240"/>
              <a:gd name="T44" fmla="*/ 174 w 196"/>
              <a:gd name="T45" fmla="*/ 21 h 240"/>
              <a:gd name="T46" fmla="*/ 174 w 196"/>
              <a:gd name="T47" fmla="*/ 218 h 240"/>
              <a:gd name="T48" fmla="*/ 22 w 196"/>
              <a:gd name="T49" fmla="*/ 218 h 240"/>
              <a:gd name="T50" fmla="*/ 174 w 196"/>
              <a:gd name="T51" fmla="*/ 0 h 240"/>
              <a:gd name="T52" fmla="*/ 22 w 196"/>
              <a:gd name="T53" fmla="*/ 0 h 240"/>
              <a:gd name="T54" fmla="*/ 0 w 196"/>
              <a:gd name="T55" fmla="*/ 21 h 240"/>
              <a:gd name="T56" fmla="*/ 0 w 196"/>
              <a:gd name="T57" fmla="*/ 218 h 240"/>
              <a:gd name="T58" fmla="*/ 22 w 196"/>
              <a:gd name="T59" fmla="*/ 240 h 240"/>
              <a:gd name="T60" fmla="*/ 174 w 196"/>
              <a:gd name="T61" fmla="*/ 240 h 240"/>
              <a:gd name="T62" fmla="*/ 196 w 196"/>
              <a:gd name="T63" fmla="*/ 218 h 240"/>
              <a:gd name="T64" fmla="*/ 196 w 196"/>
              <a:gd name="T65" fmla="*/ 21 h 240"/>
              <a:gd name="T66" fmla="*/ 174 w 196"/>
              <a:gd name="T6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6" h="240">
                <a:moveTo>
                  <a:pt x="87" y="196"/>
                </a:moveTo>
                <a:cubicBezTo>
                  <a:pt x="109" y="196"/>
                  <a:pt x="109" y="196"/>
                  <a:pt x="109" y="196"/>
                </a:cubicBezTo>
                <a:cubicBezTo>
                  <a:pt x="109" y="174"/>
                  <a:pt x="109" y="174"/>
                  <a:pt x="109" y="174"/>
                </a:cubicBezTo>
                <a:cubicBezTo>
                  <a:pt x="87" y="174"/>
                  <a:pt x="87" y="174"/>
                  <a:pt x="87" y="174"/>
                </a:cubicBezTo>
                <a:lnTo>
                  <a:pt x="87" y="196"/>
                </a:lnTo>
                <a:close/>
                <a:moveTo>
                  <a:pt x="87" y="109"/>
                </a:moveTo>
                <a:cubicBezTo>
                  <a:pt x="109" y="109"/>
                  <a:pt x="109" y="109"/>
                  <a:pt x="109" y="109"/>
                </a:cubicBezTo>
                <a:cubicBezTo>
                  <a:pt x="109" y="87"/>
                  <a:pt x="109" y="87"/>
                  <a:pt x="109" y="87"/>
                </a:cubicBezTo>
                <a:cubicBezTo>
                  <a:pt x="87" y="87"/>
                  <a:pt x="87" y="87"/>
                  <a:pt x="87" y="87"/>
                </a:cubicBezTo>
                <a:lnTo>
                  <a:pt x="87" y="109"/>
                </a:lnTo>
                <a:close/>
                <a:moveTo>
                  <a:pt x="98" y="131"/>
                </a:moveTo>
                <a:cubicBezTo>
                  <a:pt x="80" y="131"/>
                  <a:pt x="65" y="116"/>
                  <a:pt x="65" y="98"/>
                </a:cubicBezTo>
                <a:cubicBezTo>
                  <a:pt x="65" y="80"/>
                  <a:pt x="80" y="65"/>
                  <a:pt x="98" y="65"/>
                </a:cubicBezTo>
                <a:cubicBezTo>
                  <a:pt x="116" y="65"/>
                  <a:pt x="131" y="80"/>
                  <a:pt x="131" y="98"/>
                </a:cubicBezTo>
                <a:cubicBezTo>
                  <a:pt x="131" y="116"/>
                  <a:pt x="116" y="131"/>
                  <a:pt x="98" y="131"/>
                </a:cubicBezTo>
                <a:moveTo>
                  <a:pt x="98" y="43"/>
                </a:moveTo>
                <a:cubicBezTo>
                  <a:pt x="68" y="43"/>
                  <a:pt x="44" y="68"/>
                  <a:pt x="44" y="98"/>
                </a:cubicBezTo>
                <a:cubicBezTo>
                  <a:pt x="44" y="128"/>
                  <a:pt x="68" y="152"/>
                  <a:pt x="98" y="152"/>
                </a:cubicBezTo>
                <a:cubicBezTo>
                  <a:pt x="128" y="152"/>
                  <a:pt x="153" y="128"/>
                  <a:pt x="153" y="98"/>
                </a:cubicBezTo>
                <a:cubicBezTo>
                  <a:pt x="153" y="68"/>
                  <a:pt x="128" y="43"/>
                  <a:pt x="98" y="43"/>
                </a:cubicBezTo>
                <a:moveTo>
                  <a:pt x="22" y="218"/>
                </a:moveTo>
                <a:cubicBezTo>
                  <a:pt x="22" y="21"/>
                  <a:pt x="22" y="21"/>
                  <a:pt x="22" y="21"/>
                </a:cubicBezTo>
                <a:cubicBezTo>
                  <a:pt x="174" y="21"/>
                  <a:pt x="174" y="21"/>
                  <a:pt x="174" y="21"/>
                </a:cubicBezTo>
                <a:cubicBezTo>
                  <a:pt x="174" y="218"/>
                  <a:pt x="174" y="218"/>
                  <a:pt x="174" y="218"/>
                </a:cubicBezTo>
                <a:lnTo>
                  <a:pt x="22" y="218"/>
                </a:lnTo>
                <a:close/>
                <a:moveTo>
                  <a:pt x="174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9"/>
                  <a:pt x="0" y="21"/>
                </a:cubicBezTo>
                <a:cubicBezTo>
                  <a:pt x="0" y="218"/>
                  <a:pt x="0" y="218"/>
                  <a:pt x="0" y="218"/>
                </a:cubicBezTo>
                <a:cubicBezTo>
                  <a:pt x="0" y="230"/>
                  <a:pt x="10" y="240"/>
                  <a:pt x="22" y="240"/>
                </a:cubicBezTo>
                <a:cubicBezTo>
                  <a:pt x="174" y="240"/>
                  <a:pt x="174" y="240"/>
                  <a:pt x="174" y="240"/>
                </a:cubicBezTo>
                <a:cubicBezTo>
                  <a:pt x="187" y="240"/>
                  <a:pt x="196" y="230"/>
                  <a:pt x="196" y="218"/>
                </a:cubicBezTo>
                <a:cubicBezTo>
                  <a:pt x="196" y="21"/>
                  <a:pt x="196" y="21"/>
                  <a:pt x="196" y="21"/>
                </a:cubicBezTo>
                <a:cubicBezTo>
                  <a:pt x="196" y="9"/>
                  <a:pt x="187" y="0"/>
                  <a:pt x="174" y="0"/>
                </a:cubicBezTo>
              </a:path>
            </a:pathLst>
          </a:custGeom>
          <a:solidFill>
            <a:srgbClr val="FDDD4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0" name="Freeform 22"/>
          <p:cNvSpPr>
            <a:spLocks noEditPoints="1"/>
          </p:cNvSpPr>
          <p:nvPr/>
        </p:nvSpPr>
        <p:spPr bwMode="auto">
          <a:xfrm>
            <a:off x="8027578" y="3322747"/>
            <a:ext cx="487409" cy="489458"/>
          </a:xfrm>
          <a:custGeom>
            <a:avLst/>
            <a:gdLst>
              <a:gd name="T0" fmla="*/ 40 w 238"/>
              <a:gd name="T1" fmla="*/ 199 h 239"/>
              <a:gd name="T2" fmla="*/ 198 w 238"/>
              <a:gd name="T3" fmla="*/ 199 h 239"/>
              <a:gd name="T4" fmla="*/ 198 w 238"/>
              <a:gd name="T5" fmla="*/ 40 h 239"/>
              <a:gd name="T6" fmla="*/ 40 w 238"/>
              <a:gd name="T7" fmla="*/ 40 h 239"/>
              <a:gd name="T8" fmla="*/ 40 w 238"/>
              <a:gd name="T9" fmla="*/ 199 h 239"/>
              <a:gd name="T10" fmla="*/ 218 w 238"/>
              <a:gd name="T11" fmla="*/ 40 h 239"/>
              <a:gd name="T12" fmla="*/ 218 w 238"/>
              <a:gd name="T13" fmla="*/ 199 h 239"/>
              <a:gd name="T14" fmla="*/ 238 w 238"/>
              <a:gd name="T15" fmla="*/ 199 h 239"/>
              <a:gd name="T16" fmla="*/ 238 w 238"/>
              <a:gd name="T17" fmla="*/ 239 h 239"/>
              <a:gd name="T18" fmla="*/ 198 w 238"/>
              <a:gd name="T19" fmla="*/ 239 h 239"/>
              <a:gd name="T20" fmla="*/ 198 w 238"/>
              <a:gd name="T21" fmla="*/ 219 h 239"/>
              <a:gd name="T22" fmla="*/ 40 w 238"/>
              <a:gd name="T23" fmla="*/ 219 h 239"/>
              <a:gd name="T24" fmla="*/ 40 w 238"/>
              <a:gd name="T25" fmla="*/ 239 h 239"/>
              <a:gd name="T26" fmla="*/ 0 w 238"/>
              <a:gd name="T27" fmla="*/ 239 h 239"/>
              <a:gd name="T28" fmla="*/ 0 w 238"/>
              <a:gd name="T29" fmla="*/ 199 h 239"/>
              <a:gd name="T30" fmla="*/ 20 w 238"/>
              <a:gd name="T31" fmla="*/ 199 h 239"/>
              <a:gd name="T32" fmla="*/ 20 w 238"/>
              <a:gd name="T33" fmla="*/ 40 h 239"/>
              <a:gd name="T34" fmla="*/ 0 w 238"/>
              <a:gd name="T35" fmla="*/ 40 h 239"/>
              <a:gd name="T36" fmla="*/ 0 w 238"/>
              <a:gd name="T37" fmla="*/ 0 h 239"/>
              <a:gd name="T38" fmla="*/ 40 w 238"/>
              <a:gd name="T39" fmla="*/ 0 h 239"/>
              <a:gd name="T40" fmla="*/ 40 w 238"/>
              <a:gd name="T41" fmla="*/ 20 h 239"/>
              <a:gd name="T42" fmla="*/ 198 w 238"/>
              <a:gd name="T43" fmla="*/ 20 h 239"/>
              <a:gd name="T44" fmla="*/ 198 w 238"/>
              <a:gd name="T45" fmla="*/ 0 h 239"/>
              <a:gd name="T46" fmla="*/ 238 w 238"/>
              <a:gd name="T47" fmla="*/ 0 h 239"/>
              <a:gd name="T48" fmla="*/ 238 w 238"/>
              <a:gd name="T49" fmla="*/ 40 h 239"/>
              <a:gd name="T50" fmla="*/ 218 w 238"/>
              <a:gd name="T51" fmla="*/ 40 h 239"/>
              <a:gd name="T52" fmla="*/ 80 w 238"/>
              <a:gd name="T53" fmla="*/ 100 h 239"/>
              <a:gd name="T54" fmla="*/ 60 w 238"/>
              <a:gd name="T55" fmla="*/ 100 h 239"/>
              <a:gd name="T56" fmla="*/ 60 w 238"/>
              <a:gd name="T57" fmla="*/ 60 h 239"/>
              <a:gd name="T58" fmla="*/ 179 w 238"/>
              <a:gd name="T59" fmla="*/ 60 h 239"/>
              <a:gd name="T60" fmla="*/ 179 w 238"/>
              <a:gd name="T61" fmla="*/ 100 h 239"/>
              <a:gd name="T62" fmla="*/ 159 w 238"/>
              <a:gd name="T63" fmla="*/ 100 h 239"/>
              <a:gd name="T64" fmla="*/ 159 w 238"/>
              <a:gd name="T65" fmla="*/ 80 h 239"/>
              <a:gd name="T66" fmla="*/ 129 w 238"/>
              <a:gd name="T67" fmla="*/ 80 h 239"/>
              <a:gd name="T68" fmla="*/ 129 w 238"/>
              <a:gd name="T69" fmla="*/ 159 h 239"/>
              <a:gd name="T70" fmla="*/ 159 w 238"/>
              <a:gd name="T71" fmla="*/ 159 h 239"/>
              <a:gd name="T72" fmla="*/ 159 w 238"/>
              <a:gd name="T73" fmla="*/ 179 h 239"/>
              <a:gd name="T74" fmla="*/ 80 w 238"/>
              <a:gd name="T75" fmla="*/ 179 h 239"/>
              <a:gd name="T76" fmla="*/ 80 w 238"/>
              <a:gd name="T77" fmla="*/ 159 h 239"/>
              <a:gd name="T78" fmla="*/ 109 w 238"/>
              <a:gd name="T79" fmla="*/ 159 h 239"/>
              <a:gd name="T80" fmla="*/ 109 w 238"/>
              <a:gd name="T81" fmla="*/ 80 h 239"/>
              <a:gd name="T82" fmla="*/ 80 w 238"/>
              <a:gd name="T83" fmla="*/ 80 h 239"/>
              <a:gd name="T84" fmla="*/ 80 w 238"/>
              <a:gd name="T85" fmla="*/ 10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8" h="239">
                <a:moveTo>
                  <a:pt x="40" y="199"/>
                </a:moveTo>
                <a:lnTo>
                  <a:pt x="198" y="199"/>
                </a:lnTo>
                <a:lnTo>
                  <a:pt x="198" y="40"/>
                </a:lnTo>
                <a:lnTo>
                  <a:pt x="40" y="40"/>
                </a:lnTo>
                <a:lnTo>
                  <a:pt x="40" y="199"/>
                </a:lnTo>
                <a:close/>
                <a:moveTo>
                  <a:pt x="218" y="40"/>
                </a:moveTo>
                <a:lnTo>
                  <a:pt x="218" y="199"/>
                </a:lnTo>
                <a:lnTo>
                  <a:pt x="238" y="199"/>
                </a:lnTo>
                <a:lnTo>
                  <a:pt x="238" y="239"/>
                </a:lnTo>
                <a:lnTo>
                  <a:pt x="198" y="239"/>
                </a:lnTo>
                <a:lnTo>
                  <a:pt x="198" y="219"/>
                </a:lnTo>
                <a:lnTo>
                  <a:pt x="40" y="219"/>
                </a:lnTo>
                <a:lnTo>
                  <a:pt x="40" y="239"/>
                </a:lnTo>
                <a:lnTo>
                  <a:pt x="0" y="239"/>
                </a:lnTo>
                <a:lnTo>
                  <a:pt x="0" y="199"/>
                </a:lnTo>
                <a:lnTo>
                  <a:pt x="20" y="199"/>
                </a:lnTo>
                <a:lnTo>
                  <a:pt x="20" y="40"/>
                </a:ln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lnTo>
                  <a:pt x="40" y="20"/>
                </a:lnTo>
                <a:lnTo>
                  <a:pt x="198" y="20"/>
                </a:lnTo>
                <a:lnTo>
                  <a:pt x="198" y="0"/>
                </a:lnTo>
                <a:lnTo>
                  <a:pt x="238" y="0"/>
                </a:lnTo>
                <a:lnTo>
                  <a:pt x="238" y="40"/>
                </a:lnTo>
                <a:lnTo>
                  <a:pt x="218" y="40"/>
                </a:lnTo>
                <a:close/>
                <a:moveTo>
                  <a:pt x="80" y="100"/>
                </a:moveTo>
                <a:lnTo>
                  <a:pt x="60" y="100"/>
                </a:lnTo>
                <a:lnTo>
                  <a:pt x="60" y="60"/>
                </a:lnTo>
                <a:lnTo>
                  <a:pt x="179" y="60"/>
                </a:lnTo>
                <a:lnTo>
                  <a:pt x="179" y="100"/>
                </a:lnTo>
                <a:lnTo>
                  <a:pt x="159" y="100"/>
                </a:lnTo>
                <a:lnTo>
                  <a:pt x="159" y="80"/>
                </a:lnTo>
                <a:lnTo>
                  <a:pt x="129" y="80"/>
                </a:lnTo>
                <a:lnTo>
                  <a:pt x="129" y="159"/>
                </a:lnTo>
                <a:lnTo>
                  <a:pt x="159" y="159"/>
                </a:lnTo>
                <a:lnTo>
                  <a:pt x="159" y="179"/>
                </a:lnTo>
                <a:lnTo>
                  <a:pt x="80" y="179"/>
                </a:lnTo>
                <a:lnTo>
                  <a:pt x="80" y="159"/>
                </a:lnTo>
                <a:lnTo>
                  <a:pt x="109" y="159"/>
                </a:lnTo>
                <a:lnTo>
                  <a:pt x="109" y="80"/>
                </a:lnTo>
                <a:lnTo>
                  <a:pt x="80" y="80"/>
                </a:lnTo>
                <a:lnTo>
                  <a:pt x="80" y="1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1" name="Freeform 23"/>
          <p:cNvSpPr>
            <a:spLocks noEditPoints="1"/>
          </p:cNvSpPr>
          <p:nvPr/>
        </p:nvSpPr>
        <p:spPr bwMode="auto">
          <a:xfrm>
            <a:off x="9373072" y="4092771"/>
            <a:ext cx="487409" cy="489458"/>
          </a:xfrm>
          <a:custGeom>
            <a:avLst/>
            <a:gdLst>
              <a:gd name="T0" fmla="*/ 76 w 240"/>
              <a:gd name="T1" fmla="*/ 208 h 240"/>
              <a:gd name="T2" fmla="*/ 164 w 240"/>
              <a:gd name="T3" fmla="*/ 208 h 240"/>
              <a:gd name="T4" fmla="*/ 164 w 240"/>
              <a:gd name="T5" fmla="*/ 186 h 240"/>
              <a:gd name="T6" fmla="*/ 76 w 240"/>
              <a:gd name="T7" fmla="*/ 186 h 240"/>
              <a:gd name="T8" fmla="*/ 76 w 240"/>
              <a:gd name="T9" fmla="*/ 208 h 240"/>
              <a:gd name="T10" fmla="*/ 22 w 240"/>
              <a:gd name="T11" fmla="*/ 219 h 240"/>
              <a:gd name="T12" fmla="*/ 22 w 240"/>
              <a:gd name="T13" fmla="*/ 175 h 240"/>
              <a:gd name="T14" fmla="*/ 218 w 240"/>
              <a:gd name="T15" fmla="*/ 175 h 240"/>
              <a:gd name="T16" fmla="*/ 218 w 240"/>
              <a:gd name="T17" fmla="*/ 219 h 240"/>
              <a:gd name="T18" fmla="*/ 22 w 240"/>
              <a:gd name="T19" fmla="*/ 219 h 240"/>
              <a:gd name="T20" fmla="*/ 44 w 240"/>
              <a:gd name="T21" fmla="*/ 120 h 240"/>
              <a:gd name="T22" fmla="*/ 120 w 240"/>
              <a:gd name="T23" fmla="*/ 44 h 240"/>
              <a:gd name="T24" fmla="*/ 196 w 240"/>
              <a:gd name="T25" fmla="*/ 120 h 240"/>
              <a:gd name="T26" fmla="*/ 196 w 240"/>
              <a:gd name="T27" fmla="*/ 153 h 240"/>
              <a:gd name="T28" fmla="*/ 44 w 240"/>
              <a:gd name="T29" fmla="*/ 153 h 240"/>
              <a:gd name="T30" fmla="*/ 44 w 240"/>
              <a:gd name="T31" fmla="*/ 120 h 240"/>
              <a:gd name="T32" fmla="*/ 218 w 240"/>
              <a:gd name="T33" fmla="*/ 153 h 240"/>
              <a:gd name="T34" fmla="*/ 218 w 240"/>
              <a:gd name="T35" fmla="*/ 120 h 240"/>
              <a:gd name="T36" fmla="*/ 131 w 240"/>
              <a:gd name="T37" fmla="*/ 23 h 240"/>
              <a:gd name="T38" fmla="*/ 131 w 240"/>
              <a:gd name="T39" fmla="*/ 0 h 240"/>
              <a:gd name="T40" fmla="*/ 109 w 240"/>
              <a:gd name="T41" fmla="*/ 0 h 240"/>
              <a:gd name="T42" fmla="*/ 109 w 240"/>
              <a:gd name="T43" fmla="*/ 23 h 240"/>
              <a:gd name="T44" fmla="*/ 22 w 240"/>
              <a:gd name="T45" fmla="*/ 120 h 240"/>
              <a:gd name="T46" fmla="*/ 22 w 240"/>
              <a:gd name="T47" fmla="*/ 153 h 240"/>
              <a:gd name="T48" fmla="*/ 0 w 240"/>
              <a:gd name="T49" fmla="*/ 175 h 240"/>
              <a:gd name="T50" fmla="*/ 0 w 240"/>
              <a:gd name="T51" fmla="*/ 219 h 240"/>
              <a:gd name="T52" fmla="*/ 22 w 240"/>
              <a:gd name="T53" fmla="*/ 240 h 240"/>
              <a:gd name="T54" fmla="*/ 218 w 240"/>
              <a:gd name="T55" fmla="*/ 240 h 240"/>
              <a:gd name="T56" fmla="*/ 240 w 240"/>
              <a:gd name="T57" fmla="*/ 219 h 240"/>
              <a:gd name="T58" fmla="*/ 240 w 240"/>
              <a:gd name="T59" fmla="*/ 175 h 240"/>
              <a:gd name="T60" fmla="*/ 218 w 240"/>
              <a:gd name="T61" fmla="*/ 153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40" h="240">
                <a:moveTo>
                  <a:pt x="76" y="208"/>
                </a:moveTo>
                <a:cubicBezTo>
                  <a:pt x="164" y="208"/>
                  <a:pt x="164" y="208"/>
                  <a:pt x="164" y="208"/>
                </a:cubicBezTo>
                <a:cubicBezTo>
                  <a:pt x="164" y="186"/>
                  <a:pt x="164" y="186"/>
                  <a:pt x="164" y="186"/>
                </a:cubicBezTo>
                <a:cubicBezTo>
                  <a:pt x="76" y="186"/>
                  <a:pt x="76" y="186"/>
                  <a:pt x="76" y="186"/>
                </a:cubicBezTo>
                <a:lnTo>
                  <a:pt x="76" y="208"/>
                </a:lnTo>
                <a:close/>
                <a:moveTo>
                  <a:pt x="22" y="219"/>
                </a:moveTo>
                <a:cubicBezTo>
                  <a:pt x="22" y="175"/>
                  <a:pt x="22" y="175"/>
                  <a:pt x="22" y="175"/>
                </a:cubicBezTo>
                <a:cubicBezTo>
                  <a:pt x="218" y="175"/>
                  <a:pt x="218" y="175"/>
                  <a:pt x="218" y="175"/>
                </a:cubicBezTo>
                <a:cubicBezTo>
                  <a:pt x="218" y="219"/>
                  <a:pt x="218" y="219"/>
                  <a:pt x="218" y="219"/>
                </a:cubicBezTo>
                <a:lnTo>
                  <a:pt x="22" y="219"/>
                </a:lnTo>
                <a:close/>
                <a:moveTo>
                  <a:pt x="44" y="120"/>
                </a:moveTo>
                <a:cubicBezTo>
                  <a:pt x="44" y="78"/>
                  <a:pt x="78" y="44"/>
                  <a:pt x="120" y="44"/>
                </a:cubicBezTo>
                <a:cubicBezTo>
                  <a:pt x="162" y="44"/>
                  <a:pt x="196" y="78"/>
                  <a:pt x="196" y="120"/>
                </a:cubicBezTo>
                <a:cubicBezTo>
                  <a:pt x="196" y="153"/>
                  <a:pt x="196" y="153"/>
                  <a:pt x="196" y="153"/>
                </a:cubicBezTo>
                <a:cubicBezTo>
                  <a:pt x="44" y="153"/>
                  <a:pt x="44" y="153"/>
                  <a:pt x="44" y="153"/>
                </a:cubicBezTo>
                <a:lnTo>
                  <a:pt x="44" y="120"/>
                </a:lnTo>
                <a:close/>
                <a:moveTo>
                  <a:pt x="218" y="153"/>
                </a:moveTo>
                <a:cubicBezTo>
                  <a:pt x="218" y="120"/>
                  <a:pt x="218" y="120"/>
                  <a:pt x="218" y="120"/>
                </a:cubicBezTo>
                <a:cubicBezTo>
                  <a:pt x="218" y="70"/>
                  <a:pt x="180" y="28"/>
                  <a:pt x="131" y="23"/>
                </a:cubicBezTo>
                <a:cubicBezTo>
                  <a:pt x="131" y="0"/>
                  <a:pt x="131" y="0"/>
                  <a:pt x="131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60" y="28"/>
                  <a:pt x="22" y="70"/>
                  <a:pt x="22" y="120"/>
                </a:cubicBezTo>
                <a:cubicBezTo>
                  <a:pt x="22" y="153"/>
                  <a:pt x="22" y="153"/>
                  <a:pt x="22" y="153"/>
                </a:cubicBezTo>
                <a:cubicBezTo>
                  <a:pt x="10" y="153"/>
                  <a:pt x="0" y="163"/>
                  <a:pt x="0" y="175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0" y="240"/>
                  <a:pt x="22" y="240"/>
                </a:cubicBezTo>
                <a:cubicBezTo>
                  <a:pt x="218" y="240"/>
                  <a:pt x="218" y="240"/>
                  <a:pt x="218" y="240"/>
                </a:cubicBezTo>
                <a:cubicBezTo>
                  <a:pt x="230" y="240"/>
                  <a:pt x="240" y="231"/>
                  <a:pt x="240" y="219"/>
                </a:cubicBezTo>
                <a:cubicBezTo>
                  <a:pt x="240" y="175"/>
                  <a:pt x="240" y="175"/>
                  <a:pt x="240" y="175"/>
                </a:cubicBezTo>
                <a:cubicBezTo>
                  <a:pt x="240" y="163"/>
                  <a:pt x="230" y="153"/>
                  <a:pt x="218" y="153"/>
                </a:cubicBezTo>
              </a:path>
            </a:pathLst>
          </a:custGeom>
          <a:solidFill>
            <a:srgbClr val="E4979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2" name="Freeform 24"/>
          <p:cNvSpPr>
            <a:spLocks noEditPoints="1"/>
          </p:cNvSpPr>
          <p:nvPr/>
        </p:nvSpPr>
        <p:spPr bwMode="auto">
          <a:xfrm>
            <a:off x="8080824" y="4885324"/>
            <a:ext cx="380916" cy="489458"/>
          </a:xfrm>
          <a:custGeom>
            <a:avLst/>
            <a:gdLst>
              <a:gd name="T0" fmla="*/ 157 w 188"/>
              <a:gd name="T1" fmla="*/ 126 h 240"/>
              <a:gd name="T2" fmla="*/ 105 w 188"/>
              <a:gd name="T3" fmla="*/ 126 h 240"/>
              <a:gd name="T4" fmla="*/ 105 w 188"/>
              <a:gd name="T5" fmla="*/ 53 h 240"/>
              <a:gd name="T6" fmla="*/ 167 w 188"/>
              <a:gd name="T7" fmla="*/ 53 h 240"/>
              <a:gd name="T8" fmla="*/ 167 w 188"/>
              <a:gd name="T9" fmla="*/ 115 h 240"/>
              <a:gd name="T10" fmla="*/ 157 w 188"/>
              <a:gd name="T11" fmla="*/ 126 h 240"/>
              <a:gd name="T12" fmla="*/ 157 w 188"/>
              <a:gd name="T13" fmla="*/ 220 h 240"/>
              <a:gd name="T14" fmla="*/ 32 w 188"/>
              <a:gd name="T15" fmla="*/ 220 h 240"/>
              <a:gd name="T16" fmla="*/ 21 w 188"/>
              <a:gd name="T17" fmla="*/ 209 h 240"/>
              <a:gd name="T18" fmla="*/ 21 w 188"/>
              <a:gd name="T19" fmla="*/ 145 h 240"/>
              <a:gd name="T20" fmla="*/ 32 w 188"/>
              <a:gd name="T21" fmla="*/ 147 h 240"/>
              <a:gd name="T22" fmla="*/ 84 w 188"/>
              <a:gd name="T23" fmla="*/ 147 h 240"/>
              <a:gd name="T24" fmla="*/ 84 w 188"/>
              <a:gd name="T25" fmla="*/ 199 h 240"/>
              <a:gd name="T26" fmla="*/ 105 w 188"/>
              <a:gd name="T27" fmla="*/ 199 h 240"/>
              <a:gd name="T28" fmla="*/ 105 w 188"/>
              <a:gd name="T29" fmla="*/ 147 h 240"/>
              <a:gd name="T30" fmla="*/ 157 w 188"/>
              <a:gd name="T31" fmla="*/ 147 h 240"/>
              <a:gd name="T32" fmla="*/ 167 w 188"/>
              <a:gd name="T33" fmla="*/ 145 h 240"/>
              <a:gd name="T34" fmla="*/ 167 w 188"/>
              <a:gd name="T35" fmla="*/ 209 h 240"/>
              <a:gd name="T36" fmla="*/ 157 w 188"/>
              <a:gd name="T37" fmla="*/ 220 h 240"/>
              <a:gd name="T38" fmla="*/ 21 w 188"/>
              <a:gd name="T39" fmla="*/ 53 h 240"/>
              <a:gd name="T40" fmla="*/ 84 w 188"/>
              <a:gd name="T41" fmla="*/ 53 h 240"/>
              <a:gd name="T42" fmla="*/ 84 w 188"/>
              <a:gd name="T43" fmla="*/ 126 h 240"/>
              <a:gd name="T44" fmla="*/ 32 w 188"/>
              <a:gd name="T45" fmla="*/ 126 h 240"/>
              <a:gd name="T46" fmla="*/ 21 w 188"/>
              <a:gd name="T47" fmla="*/ 115 h 240"/>
              <a:gd name="T48" fmla="*/ 21 w 188"/>
              <a:gd name="T49" fmla="*/ 53 h 240"/>
              <a:gd name="T50" fmla="*/ 73 w 188"/>
              <a:gd name="T51" fmla="*/ 32 h 240"/>
              <a:gd name="T52" fmla="*/ 115 w 188"/>
              <a:gd name="T53" fmla="*/ 32 h 240"/>
              <a:gd name="T54" fmla="*/ 115 w 188"/>
              <a:gd name="T55" fmla="*/ 21 h 240"/>
              <a:gd name="T56" fmla="*/ 73 w 188"/>
              <a:gd name="T57" fmla="*/ 21 h 240"/>
              <a:gd name="T58" fmla="*/ 73 w 188"/>
              <a:gd name="T59" fmla="*/ 32 h 240"/>
              <a:gd name="T60" fmla="*/ 136 w 188"/>
              <a:gd name="T61" fmla="*/ 32 h 240"/>
              <a:gd name="T62" fmla="*/ 136 w 188"/>
              <a:gd name="T63" fmla="*/ 0 h 240"/>
              <a:gd name="T64" fmla="*/ 52 w 188"/>
              <a:gd name="T65" fmla="*/ 0 h 240"/>
              <a:gd name="T66" fmla="*/ 52 w 188"/>
              <a:gd name="T67" fmla="*/ 32 h 240"/>
              <a:gd name="T68" fmla="*/ 0 w 188"/>
              <a:gd name="T69" fmla="*/ 32 h 240"/>
              <a:gd name="T70" fmla="*/ 0 w 188"/>
              <a:gd name="T71" fmla="*/ 115 h 240"/>
              <a:gd name="T72" fmla="*/ 0 w 188"/>
              <a:gd name="T73" fmla="*/ 209 h 240"/>
              <a:gd name="T74" fmla="*/ 32 w 188"/>
              <a:gd name="T75" fmla="*/ 240 h 240"/>
              <a:gd name="T76" fmla="*/ 157 w 188"/>
              <a:gd name="T77" fmla="*/ 240 h 240"/>
              <a:gd name="T78" fmla="*/ 188 w 188"/>
              <a:gd name="T79" fmla="*/ 209 h 240"/>
              <a:gd name="T80" fmla="*/ 188 w 188"/>
              <a:gd name="T81" fmla="*/ 115 h 240"/>
              <a:gd name="T82" fmla="*/ 188 w 188"/>
              <a:gd name="T83" fmla="*/ 32 h 240"/>
              <a:gd name="T84" fmla="*/ 136 w 188"/>
              <a:gd name="T85" fmla="*/ 32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8" h="240">
                <a:moveTo>
                  <a:pt x="157" y="126"/>
                </a:moveTo>
                <a:cubicBezTo>
                  <a:pt x="105" y="126"/>
                  <a:pt x="105" y="126"/>
                  <a:pt x="105" y="126"/>
                </a:cubicBezTo>
                <a:cubicBezTo>
                  <a:pt x="105" y="53"/>
                  <a:pt x="105" y="53"/>
                  <a:pt x="105" y="53"/>
                </a:cubicBezTo>
                <a:cubicBezTo>
                  <a:pt x="167" y="53"/>
                  <a:pt x="167" y="53"/>
                  <a:pt x="167" y="53"/>
                </a:cubicBezTo>
                <a:cubicBezTo>
                  <a:pt x="167" y="115"/>
                  <a:pt x="167" y="115"/>
                  <a:pt x="167" y="115"/>
                </a:cubicBezTo>
                <a:cubicBezTo>
                  <a:pt x="167" y="121"/>
                  <a:pt x="163" y="126"/>
                  <a:pt x="157" y="126"/>
                </a:cubicBezTo>
                <a:moveTo>
                  <a:pt x="157" y="220"/>
                </a:moveTo>
                <a:cubicBezTo>
                  <a:pt x="32" y="220"/>
                  <a:pt x="32" y="220"/>
                  <a:pt x="32" y="220"/>
                </a:cubicBezTo>
                <a:cubicBezTo>
                  <a:pt x="26" y="220"/>
                  <a:pt x="21" y="215"/>
                  <a:pt x="21" y="209"/>
                </a:cubicBezTo>
                <a:cubicBezTo>
                  <a:pt x="21" y="145"/>
                  <a:pt x="21" y="145"/>
                  <a:pt x="21" y="145"/>
                </a:cubicBezTo>
                <a:cubicBezTo>
                  <a:pt x="24" y="146"/>
                  <a:pt x="28" y="147"/>
                  <a:pt x="32" y="147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4" y="199"/>
                  <a:pt x="84" y="199"/>
                  <a:pt x="84" y="199"/>
                </a:cubicBezTo>
                <a:cubicBezTo>
                  <a:pt x="105" y="199"/>
                  <a:pt x="105" y="199"/>
                  <a:pt x="105" y="199"/>
                </a:cubicBezTo>
                <a:cubicBezTo>
                  <a:pt x="105" y="147"/>
                  <a:pt x="105" y="147"/>
                  <a:pt x="105" y="147"/>
                </a:cubicBezTo>
                <a:cubicBezTo>
                  <a:pt x="157" y="147"/>
                  <a:pt x="157" y="147"/>
                  <a:pt x="157" y="147"/>
                </a:cubicBezTo>
                <a:cubicBezTo>
                  <a:pt x="161" y="147"/>
                  <a:pt x="164" y="146"/>
                  <a:pt x="167" y="145"/>
                </a:cubicBezTo>
                <a:cubicBezTo>
                  <a:pt x="167" y="209"/>
                  <a:pt x="167" y="209"/>
                  <a:pt x="167" y="209"/>
                </a:cubicBezTo>
                <a:cubicBezTo>
                  <a:pt x="167" y="215"/>
                  <a:pt x="163" y="220"/>
                  <a:pt x="157" y="220"/>
                </a:cubicBezTo>
                <a:moveTo>
                  <a:pt x="21" y="53"/>
                </a:moveTo>
                <a:cubicBezTo>
                  <a:pt x="84" y="53"/>
                  <a:pt x="84" y="53"/>
                  <a:pt x="84" y="53"/>
                </a:cubicBezTo>
                <a:cubicBezTo>
                  <a:pt x="84" y="126"/>
                  <a:pt x="84" y="126"/>
                  <a:pt x="84" y="126"/>
                </a:cubicBezTo>
                <a:cubicBezTo>
                  <a:pt x="32" y="126"/>
                  <a:pt x="32" y="126"/>
                  <a:pt x="32" y="126"/>
                </a:cubicBezTo>
                <a:cubicBezTo>
                  <a:pt x="26" y="126"/>
                  <a:pt x="21" y="121"/>
                  <a:pt x="21" y="115"/>
                </a:cubicBezTo>
                <a:lnTo>
                  <a:pt x="21" y="53"/>
                </a:lnTo>
                <a:close/>
                <a:moveTo>
                  <a:pt x="73" y="32"/>
                </a:moveTo>
                <a:cubicBezTo>
                  <a:pt x="115" y="32"/>
                  <a:pt x="115" y="32"/>
                  <a:pt x="115" y="32"/>
                </a:cubicBezTo>
                <a:cubicBezTo>
                  <a:pt x="115" y="21"/>
                  <a:pt x="115" y="21"/>
                  <a:pt x="115" y="21"/>
                </a:cubicBezTo>
                <a:cubicBezTo>
                  <a:pt x="73" y="21"/>
                  <a:pt x="73" y="21"/>
                  <a:pt x="73" y="21"/>
                </a:cubicBezTo>
                <a:lnTo>
                  <a:pt x="73" y="32"/>
                </a:lnTo>
                <a:close/>
                <a:moveTo>
                  <a:pt x="136" y="32"/>
                </a:moveTo>
                <a:cubicBezTo>
                  <a:pt x="136" y="0"/>
                  <a:pt x="136" y="0"/>
                  <a:pt x="13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32"/>
                  <a:pt x="52" y="32"/>
                  <a:pt x="52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209"/>
                  <a:pt x="0" y="209"/>
                  <a:pt x="0" y="209"/>
                </a:cubicBezTo>
                <a:cubicBezTo>
                  <a:pt x="0" y="226"/>
                  <a:pt x="14" y="240"/>
                  <a:pt x="32" y="240"/>
                </a:cubicBezTo>
                <a:cubicBezTo>
                  <a:pt x="157" y="240"/>
                  <a:pt x="157" y="240"/>
                  <a:pt x="157" y="240"/>
                </a:cubicBezTo>
                <a:cubicBezTo>
                  <a:pt x="174" y="240"/>
                  <a:pt x="188" y="226"/>
                  <a:pt x="188" y="209"/>
                </a:cubicBezTo>
                <a:cubicBezTo>
                  <a:pt x="188" y="115"/>
                  <a:pt x="188" y="115"/>
                  <a:pt x="188" y="115"/>
                </a:cubicBezTo>
                <a:cubicBezTo>
                  <a:pt x="188" y="32"/>
                  <a:pt x="188" y="32"/>
                  <a:pt x="188" y="32"/>
                </a:cubicBezTo>
                <a:lnTo>
                  <a:pt x="136" y="32"/>
                </a:lnTo>
                <a:close/>
              </a:path>
            </a:pathLst>
          </a:custGeom>
          <a:solidFill>
            <a:srgbClr val="FDDD4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1992313" y="3624833"/>
            <a:ext cx="2554287" cy="189282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 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3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Apparently we had reached a great height in the atmosphere, for the sky was a dead black, and the stars.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55" name="Group 54"/>
          <p:cNvGrpSpPr/>
          <p:nvPr/>
        </p:nvGrpSpPr>
        <p:grpSpPr>
          <a:xfrm>
            <a:off x="1992314" y="2951610"/>
            <a:ext cx="606954" cy="185211"/>
            <a:chOff x="1992314" y="3802370"/>
            <a:chExt cx="606954" cy="185211"/>
          </a:xfrm>
        </p:grpSpPr>
        <p:sp>
          <p:nvSpPr>
            <p:cNvPr id="56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Placeholder 4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PRICE</a:t>
            </a:r>
            <a:endParaRPr lang="en-US" dirty="0"/>
          </a:p>
        </p:txBody>
      </p:sp>
      <p:sp>
        <p:nvSpPr>
          <p:cNvPr id="8" name="PA_库_矩形 7"/>
          <p:cNvSpPr/>
          <p:nvPr>
            <p:custDataLst>
              <p:tags r:id="rId1"/>
            </p:custDataLst>
          </p:nvPr>
        </p:nvSpPr>
        <p:spPr>
          <a:xfrm>
            <a:off x="2005169" y="1392770"/>
            <a:ext cx="2795067" cy="4399006"/>
          </a:xfrm>
          <a:prstGeom prst="rect">
            <a:avLst/>
          </a:prstGeom>
          <a:solidFill>
            <a:srgbClr val="FBC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A_库_矩形 129"/>
          <p:cNvSpPr/>
          <p:nvPr>
            <p:custDataLst>
              <p:tags r:id="rId2"/>
            </p:custDataLst>
          </p:nvPr>
        </p:nvSpPr>
        <p:spPr bwMode="auto">
          <a:xfrm>
            <a:off x="2979669" y="2192054"/>
            <a:ext cx="959639" cy="102389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6600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29</a:t>
            </a:r>
            <a:endParaRPr lang="en-US" sz="6600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</p:txBody>
      </p:sp>
      <p:sp>
        <p:nvSpPr>
          <p:cNvPr id="10" name="PA_库_矩形 129"/>
          <p:cNvSpPr/>
          <p:nvPr>
            <p:custDataLst>
              <p:tags r:id="rId3"/>
            </p:custDataLst>
          </p:nvPr>
        </p:nvSpPr>
        <p:spPr bwMode="auto">
          <a:xfrm>
            <a:off x="2520733" y="2296137"/>
            <a:ext cx="353801" cy="40786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r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$</a:t>
            </a:r>
            <a:endParaRPr lang="en-US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</p:txBody>
      </p:sp>
      <p:sp>
        <p:nvSpPr>
          <p:cNvPr id="11" name="PA_库_矩形 129"/>
          <p:cNvSpPr/>
          <p:nvPr>
            <p:custDataLst>
              <p:tags r:id="rId4"/>
            </p:custDataLst>
          </p:nvPr>
        </p:nvSpPr>
        <p:spPr bwMode="auto">
          <a:xfrm>
            <a:off x="2005169" y="3865914"/>
            <a:ext cx="2795067" cy="14649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ct val="15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200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Free Setup</a:t>
            </a:r>
            <a:endParaRPr lang="en-US" sz="1200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  <a:p>
            <a:pPr algn="ctr">
              <a:lnSpc>
                <a:spcPct val="15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200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10GB Disk Space</a:t>
            </a:r>
            <a:endParaRPr lang="en-US" sz="1200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  <a:p>
            <a:pPr algn="ctr">
              <a:lnSpc>
                <a:spcPct val="15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200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5 email Accounts</a:t>
            </a:r>
            <a:endParaRPr lang="en-US" sz="1200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  <a:p>
            <a:pPr algn="ctr">
              <a:lnSpc>
                <a:spcPct val="15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200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Unlimited</a:t>
            </a:r>
            <a:endParaRPr lang="en-US" sz="1200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</p:txBody>
      </p:sp>
      <p:cxnSp>
        <p:nvCxnSpPr>
          <p:cNvPr id="12" name="PA_库_直接连接符 11"/>
          <p:cNvCxnSpPr/>
          <p:nvPr>
            <p:custDataLst>
              <p:tags r:id="rId5"/>
            </p:custDataLst>
          </p:nvPr>
        </p:nvCxnSpPr>
        <p:spPr>
          <a:xfrm>
            <a:off x="1992313" y="3595748"/>
            <a:ext cx="2807923" cy="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A_库_矩形 129"/>
          <p:cNvSpPr/>
          <p:nvPr>
            <p:custDataLst>
              <p:tags r:id="rId6"/>
            </p:custDataLst>
          </p:nvPr>
        </p:nvSpPr>
        <p:spPr bwMode="auto">
          <a:xfrm>
            <a:off x="2005169" y="3150981"/>
            <a:ext cx="2795067" cy="3460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ct val="15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000" spc="300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PER MONTH</a:t>
            </a:r>
            <a:endParaRPr lang="en-US" sz="1000" spc="300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</p:txBody>
      </p:sp>
      <p:sp>
        <p:nvSpPr>
          <p:cNvPr id="17" name="PA_库_矩形 129"/>
          <p:cNvSpPr/>
          <p:nvPr>
            <p:custDataLst>
              <p:tags r:id="rId7"/>
            </p:custDataLst>
          </p:nvPr>
        </p:nvSpPr>
        <p:spPr bwMode="auto">
          <a:xfrm>
            <a:off x="1992313" y="1791822"/>
            <a:ext cx="2807923" cy="36927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b="1" spc="300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NORMAL</a:t>
            </a:r>
            <a:endParaRPr lang="en-US" b="1" spc="300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</p:txBody>
      </p:sp>
      <p:sp>
        <p:nvSpPr>
          <p:cNvPr id="19" name="PA_库_矩形 18"/>
          <p:cNvSpPr/>
          <p:nvPr>
            <p:custDataLst>
              <p:tags r:id="rId8"/>
            </p:custDataLst>
          </p:nvPr>
        </p:nvSpPr>
        <p:spPr>
          <a:xfrm>
            <a:off x="4897293" y="933150"/>
            <a:ext cx="3337569" cy="511569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546100" sx="102000" sy="102000" algn="ctr" rotWithShape="0">
              <a:schemeClr val="accent1">
                <a:alpha val="1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_库_矩形 129"/>
          <p:cNvSpPr/>
          <p:nvPr>
            <p:custDataLst>
              <p:tags r:id="rId9"/>
            </p:custDataLst>
          </p:nvPr>
        </p:nvSpPr>
        <p:spPr bwMode="auto">
          <a:xfrm>
            <a:off x="6143044" y="2090779"/>
            <a:ext cx="959639" cy="102389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6600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49</a:t>
            </a:r>
            <a:endParaRPr lang="en-US" sz="6600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</p:txBody>
      </p:sp>
      <p:sp>
        <p:nvSpPr>
          <p:cNvPr id="21" name="PA_库_矩形 129"/>
          <p:cNvSpPr/>
          <p:nvPr>
            <p:custDataLst>
              <p:tags r:id="rId10"/>
            </p:custDataLst>
          </p:nvPr>
        </p:nvSpPr>
        <p:spPr bwMode="auto">
          <a:xfrm>
            <a:off x="5684108" y="2194862"/>
            <a:ext cx="353801" cy="40786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r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$</a:t>
            </a:r>
            <a:endParaRPr lang="en-US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</p:txBody>
      </p:sp>
      <p:sp>
        <p:nvSpPr>
          <p:cNvPr id="22" name="PA_库_矩形 129"/>
          <p:cNvSpPr/>
          <p:nvPr>
            <p:custDataLst>
              <p:tags r:id="rId11"/>
            </p:custDataLst>
          </p:nvPr>
        </p:nvSpPr>
        <p:spPr bwMode="auto">
          <a:xfrm>
            <a:off x="5168544" y="3933614"/>
            <a:ext cx="2795067" cy="178019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ct val="15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200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Free Setup</a:t>
            </a:r>
            <a:endParaRPr lang="en-US" sz="1200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  <a:p>
            <a:pPr algn="ctr">
              <a:lnSpc>
                <a:spcPct val="15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200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12GB Disk Space</a:t>
            </a:r>
            <a:endParaRPr lang="en-US" sz="1200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  <a:p>
            <a:pPr algn="ctr">
              <a:lnSpc>
                <a:spcPct val="15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200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10 email Accounts</a:t>
            </a:r>
            <a:endParaRPr lang="en-US" sz="1200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  <a:p>
            <a:pPr algn="ctr">
              <a:lnSpc>
                <a:spcPct val="15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200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Unlimited</a:t>
            </a:r>
            <a:endParaRPr lang="en-US" sz="1200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  <a:p>
            <a:pPr algn="ctr">
              <a:lnSpc>
                <a:spcPct val="15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200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20 email Accounts</a:t>
            </a:r>
            <a:endParaRPr lang="en-US" sz="1200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</p:txBody>
      </p:sp>
      <p:cxnSp>
        <p:nvCxnSpPr>
          <p:cNvPr id="23" name="PA_库_直接连接符 22"/>
          <p:cNvCxnSpPr/>
          <p:nvPr>
            <p:custDataLst>
              <p:tags r:id="rId12"/>
            </p:custDataLst>
          </p:nvPr>
        </p:nvCxnSpPr>
        <p:spPr>
          <a:xfrm>
            <a:off x="4897293" y="3598574"/>
            <a:ext cx="3337569" cy="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A_库_矩形 129"/>
          <p:cNvSpPr/>
          <p:nvPr>
            <p:custDataLst>
              <p:tags r:id="rId13"/>
            </p:custDataLst>
          </p:nvPr>
        </p:nvSpPr>
        <p:spPr bwMode="auto">
          <a:xfrm>
            <a:off x="5168544" y="3049706"/>
            <a:ext cx="2795067" cy="3460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ct val="15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000" spc="300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PER MONTH</a:t>
            </a:r>
            <a:endParaRPr lang="en-US" sz="1000" spc="300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</p:txBody>
      </p:sp>
      <p:sp>
        <p:nvSpPr>
          <p:cNvPr id="28" name="PA_库_矩形 129"/>
          <p:cNvSpPr/>
          <p:nvPr>
            <p:custDataLst>
              <p:tags r:id="rId14"/>
            </p:custDataLst>
          </p:nvPr>
        </p:nvSpPr>
        <p:spPr bwMode="auto">
          <a:xfrm>
            <a:off x="5155688" y="1419120"/>
            <a:ext cx="2807923" cy="36927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b="1" spc="300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PRO</a:t>
            </a:r>
            <a:endParaRPr lang="en-US" b="1" spc="300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</p:txBody>
      </p:sp>
      <p:sp>
        <p:nvSpPr>
          <p:cNvPr id="30" name="PA_库_矩形 29"/>
          <p:cNvSpPr/>
          <p:nvPr>
            <p:custDataLst>
              <p:tags r:id="rId15"/>
            </p:custDataLst>
          </p:nvPr>
        </p:nvSpPr>
        <p:spPr>
          <a:xfrm>
            <a:off x="8344775" y="1392770"/>
            <a:ext cx="2795067" cy="4399006"/>
          </a:xfrm>
          <a:prstGeom prst="rect">
            <a:avLst/>
          </a:prstGeom>
          <a:solidFill>
            <a:srgbClr val="FDDD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PA_库_矩形 129"/>
          <p:cNvSpPr/>
          <p:nvPr>
            <p:custDataLst>
              <p:tags r:id="rId16"/>
            </p:custDataLst>
          </p:nvPr>
        </p:nvSpPr>
        <p:spPr bwMode="auto">
          <a:xfrm>
            <a:off x="9319275" y="2192054"/>
            <a:ext cx="959639" cy="102389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6600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89</a:t>
            </a:r>
            <a:endParaRPr lang="en-US" sz="6600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</p:txBody>
      </p:sp>
      <p:sp>
        <p:nvSpPr>
          <p:cNvPr id="32" name="PA_库_矩形 129"/>
          <p:cNvSpPr/>
          <p:nvPr>
            <p:custDataLst>
              <p:tags r:id="rId17"/>
            </p:custDataLst>
          </p:nvPr>
        </p:nvSpPr>
        <p:spPr bwMode="auto">
          <a:xfrm>
            <a:off x="8860339" y="2296137"/>
            <a:ext cx="353801" cy="407864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r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$</a:t>
            </a:r>
            <a:endParaRPr lang="en-US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</p:txBody>
      </p:sp>
      <p:sp>
        <p:nvSpPr>
          <p:cNvPr id="33" name="PA_库_矩形 129"/>
          <p:cNvSpPr/>
          <p:nvPr>
            <p:custDataLst>
              <p:tags r:id="rId18"/>
            </p:custDataLst>
          </p:nvPr>
        </p:nvSpPr>
        <p:spPr bwMode="auto">
          <a:xfrm>
            <a:off x="8344775" y="3865914"/>
            <a:ext cx="2795067" cy="14649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ct val="15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200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Free Setup</a:t>
            </a:r>
            <a:endParaRPr lang="en-US" sz="1200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  <a:p>
            <a:pPr algn="ctr">
              <a:lnSpc>
                <a:spcPct val="15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200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13GB Disk Space</a:t>
            </a:r>
            <a:endParaRPr lang="en-US" sz="1200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  <a:p>
            <a:pPr algn="ctr">
              <a:lnSpc>
                <a:spcPct val="15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200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20 email Accounts</a:t>
            </a:r>
            <a:endParaRPr lang="en-US" sz="1200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  <a:p>
            <a:pPr algn="ctr">
              <a:lnSpc>
                <a:spcPct val="15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200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Unlimited</a:t>
            </a:r>
            <a:endParaRPr lang="en-US" sz="1200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</p:txBody>
      </p:sp>
      <p:cxnSp>
        <p:nvCxnSpPr>
          <p:cNvPr id="34" name="PA_库_直接连接符 33"/>
          <p:cNvCxnSpPr/>
          <p:nvPr>
            <p:custDataLst>
              <p:tags r:id="rId19"/>
            </p:custDataLst>
          </p:nvPr>
        </p:nvCxnSpPr>
        <p:spPr>
          <a:xfrm>
            <a:off x="8331919" y="3595748"/>
            <a:ext cx="2807923" cy="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PA_库_矩形 129"/>
          <p:cNvSpPr/>
          <p:nvPr>
            <p:custDataLst>
              <p:tags r:id="rId20"/>
            </p:custDataLst>
          </p:nvPr>
        </p:nvSpPr>
        <p:spPr bwMode="auto">
          <a:xfrm>
            <a:off x="8344775" y="3150981"/>
            <a:ext cx="2795067" cy="3460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lnSpc>
                <a:spcPct val="15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1000" spc="300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PER MONTH</a:t>
            </a:r>
            <a:endParaRPr lang="en-US" sz="1000" spc="300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</p:txBody>
      </p:sp>
      <p:sp>
        <p:nvSpPr>
          <p:cNvPr id="39" name="PA_库_矩形 129"/>
          <p:cNvSpPr/>
          <p:nvPr>
            <p:custDataLst>
              <p:tags r:id="rId21"/>
            </p:custDataLst>
          </p:nvPr>
        </p:nvSpPr>
        <p:spPr bwMode="auto">
          <a:xfrm>
            <a:off x="8331919" y="1791822"/>
            <a:ext cx="2807923" cy="36927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b="1" spc="300" dirty="0">
                <a:latin typeface="Open Sans" charset="0"/>
                <a:ea typeface="Open Sans" charset="0"/>
                <a:cs typeface="Open Sans" charset="0"/>
                <a:sym typeface="Helvetica" charset="0"/>
              </a:rPr>
              <a:t>BEST</a:t>
            </a:r>
            <a:endParaRPr lang="en-US" b="1" spc="300" dirty="0">
              <a:latin typeface="Open Sans" charset="0"/>
              <a:ea typeface="Open Sans" charset="0"/>
              <a:cs typeface="Open Sans" charset="0"/>
              <a:sym typeface="Helvetica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3" grpId="0"/>
      <p:bldP spid="17" grpId="0"/>
      <p:bldP spid="19" grpId="0" animBg="1"/>
      <p:bldP spid="20" grpId="0"/>
      <p:bldP spid="21" grpId="0"/>
      <p:bldP spid="22" grpId="0"/>
      <p:bldP spid="24" grpId="0"/>
      <p:bldP spid="28" grpId="0"/>
      <p:bldP spid="30" grpId="0" animBg="1"/>
      <p:bldP spid="31" grpId="0"/>
      <p:bldP spid="32" grpId="0"/>
      <p:bldP spid="33" grpId="0"/>
      <p:bldP spid="35" grpId="0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6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USA CHART</a:t>
            </a:r>
            <a:br>
              <a:rPr lang="en-US" dirty="0"/>
            </a:br>
            <a:r>
              <a:rPr lang="en-US" dirty="0"/>
              <a:t>SLIDES</a:t>
            </a:r>
            <a:endParaRPr lang="en-US" dirty="0"/>
          </a:p>
        </p:txBody>
      </p:sp>
      <p:sp>
        <p:nvSpPr>
          <p:cNvPr id="69" name="Text Placeholder 68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MAPS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11679238" y="379413"/>
            <a:ext cx="512762" cy="227012"/>
          </a:xfrm>
          <a:prstGeom prst="rect">
            <a:avLst/>
          </a:prstGeom>
        </p:spPr>
        <p:txBody>
          <a:bodyPr/>
          <a:lstStyle/>
          <a:p>
            <a:fld id="{D8D877B3-D348-4611-9BDB-C5374591D951}" type="slidenum">
              <a:rPr lang="en-US" smtClean="0"/>
            </a:fld>
            <a:endParaRPr lang="en-US" dirty="0"/>
          </a:p>
        </p:txBody>
      </p:sp>
      <p:grpSp>
        <p:nvGrpSpPr>
          <p:cNvPr id="55" name="Group 54"/>
          <p:cNvGrpSpPr/>
          <p:nvPr/>
        </p:nvGrpSpPr>
        <p:grpSpPr>
          <a:xfrm>
            <a:off x="3380275" y="1120231"/>
            <a:ext cx="8811725" cy="5449588"/>
            <a:chOff x="2527724" y="1866779"/>
            <a:chExt cx="7056438" cy="4364037"/>
          </a:xfrm>
          <a:solidFill>
            <a:schemeClr val="tx1">
              <a:alpha val="10000"/>
            </a:schemeClr>
          </a:solidFill>
        </p:grpSpPr>
        <p:sp>
          <p:nvSpPr>
            <p:cNvPr id="3" name="Freeform 7"/>
            <p:cNvSpPr/>
            <p:nvPr/>
          </p:nvSpPr>
          <p:spPr bwMode="auto">
            <a:xfrm>
              <a:off x="5183612" y="4303591"/>
              <a:ext cx="1163638" cy="603250"/>
            </a:xfrm>
            <a:custGeom>
              <a:avLst/>
              <a:gdLst>
                <a:gd name="T0" fmla="*/ 87 w 733"/>
                <a:gd name="T1" fmla="*/ 5 h 380"/>
                <a:gd name="T2" fmla="*/ 0 w 733"/>
                <a:gd name="T3" fmla="*/ 53 h 380"/>
                <a:gd name="T4" fmla="*/ 250 w 733"/>
                <a:gd name="T5" fmla="*/ 274 h 380"/>
                <a:gd name="T6" fmla="*/ 265 w 733"/>
                <a:gd name="T7" fmla="*/ 282 h 380"/>
                <a:gd name="T8" fmla="*/ 281 w 733"/>
                <a:gd name="T9" fmla="*/ 301 h 380"/>
                <a:gd name="T10" fmla="*/ 305 w 733"/>
                <a:gd name="T11" fmla="*/ 294 h 380"/>
                <a:gd name="T12" fmla="*/ 317 w 733"/>
                <a:gd name="T13" fmla="*/ 303 h 380"/>
                <a:gd name="T14" fmla="*/ 322 w 733"/>
                <a:gd name="T15" fmla="*/ 315 h 380"/>
                <a:gd name="T16" fmla="*/ 349 w 733"/>
                <a:gd name="T17" fmla="*/ 322 h 380"/>
                <a:gd name="T18" fmla="*/ 361 w 733"/>
                <a:gd name="T19" fmla="*/ 325 h 380"/>
                <a:gd name="T20" fmla="*/ 370 w 733"/>
                <a:gd name="T21" fmla="*/ 322 h 380"/>
                <a:gd name="T22" fmla="*/ 385 w 733"/>
                <a:gd name="T23" fmla="*/ 334 h 380"/>
                <a:gd name="T24" fmla="*/ 414 w 733"/>
                <a:gd name="T25" fmla="*/ 332 h 380"/>
                <a:gd name="T26" fmla="*/ 423 w 733"/>
                <a:gd name="T27" fmla="*/ 344 h 380"/>
                <a:gd name="T28" fmla="*/ 428 w 733"/>
                <a:gd name="T29" fmla="*/ 356 h 380"/>
                <a:gd name="T30" fmla="*/ 447 w 733"/>
                <a:gd name="T31" fmla="*/ 349 h 380"/>
                <a:gd name="T32" fmla="*/ 476 w 733"/>
                <a:gd name="T33" fmla="*/ 361 h 380"/>
                <a:gd name="T34" fmla="*/ 488 w 733"/>
                <a:gd name="T35" fmla="*/ 356 h 380"/>
                <a:gd name="T36" fmla="*/ 495 w 733"/>
                <a:gd name="T37" fmla="*/ 358 h 380"/>
                <a:gd name="T38" fmla="*/ 498 w 733"/>
                <a:gd name="T39" fmla="*/ 375 h 380"/>
                <a:gd name="T40" fmla="*/ 502 w 733"/>
                <a:gd name="T41" fmla="*/ 366 h 380"/>
                <a:gd name="T42" fmla="*/ 517 w 733"/>
                <a:gd name="T43" fmla="*/ 351 h 380"/>
                <a:gd name="T44" fmla="*/ 522 w 733"/>
                <a:gd name="T45" fmla="*/ 358 h 380"/>
                <a:gd name="T46" fmla="*/ 536 w 733"/>
                <a:gd name="T47" fmla="*/ 361 h 380"/>
                <a:gd name="T48" fmla="*/ 546 w 733"/>
                <a:gd name="T49" fmla="*/ 358 h 380"/>
                <a:gd name="T50" fmla="*/ 548 w 733"/>
                <a:gd name="T51" fmla="*/ 361 h 380"/>
                <a:gd name="T52" fmla="*/ 570 w 733"/>
                <a:gd name="T53" fmla="*/ 375 h 380"/>
                <a:gd name="T54" fmla="*/ 589 w 733"/>
                <a:gd name="T55" fmla="*/ 361 h 380"/>
                <a:gd name="T56" fmla="*/ 625 w 733"/>
                <a:gd name="T57" fmla="*/ 354 h 380"/>
                <a:gd name="T58" fmla="*/ 637 w 733"/>
                <a:gd name="T59" fmla="*/ 354 h 380"/>
                <a:gd name="T60" fmla="*/ 670 w 733"/>
                <a:gd name="T61" fmla="*/ 351 h 380"/>
                <a:gd name="T62" fmla="*/ 716 w 733"/>
                <a:gd name="T63" fmla="*/ 373 h 380"/>
                <a:gd name="T64" fmla="*/ 726 w 733"/>
                <a:gd name="T65" fmla="*/ 378 h 380"/>
                <a:gd name="T66" fmla="*/ 733 w 733"/>
                <a:gd name="T67" fmla="*/ 190 h 380"/>
                <a:gd name="T68" fmla="*/ 716 w 733"/>
                <a:gd name="T69" fmla="*/ 2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3" h="380">
                  <a:moveTo>
                    <a:pt x="716" y="20"/>
                  </a:moveTo>
                  <a:lnTo>
                    <a:pt x="87" y="5"/>
                  </a:lnTo>
                  <a:lnTo>
                    <a:pt x="3" y="0"/>
                  </a:lnTo>
                  <a:lnTo>
                    <a:pt x="0" y="53"/>
                  </a:lnTo>
                  <a:lnTo>
                    <a:pt x="255" y="68"/>
                  </a:lnTo>
                  <a:lnTo>
                    <a:pt x="250" y="274"/>
                  </a:lnTo>
                  <a:lnTo>
                    <a:pt x="257" y="277"/>
                  </a:lnTo>
                  <a:lnTo>
                    <a:pt x="265" y="282"/>
                  </a:lnTo>
                  <a:lnTo>
                    <a:pt x="277" y="296"/>
                  </a:lnTo>
                  <a:lnTo>
                    <a:pt x="281" y="301"/>
                  </a:lnTo>
                  <a:lnTo>
                    <a:pt x="301" y="298"/>
                  </a:lnTo>
                  <a:lnTo>
                    <a:pt x="305" y="294"/>
                  </a:lnTo>
                  <a:lnTo>
                    <a:pt x="315" y="298"/>
                  </a:lnTo>
                  <a:lnTo>
                    <a:pt x="317" y="303"/>
                  </a:lnTo>
                  <a:lnTo>
                    <a:pt x="317" y="308"/>
                  </a:lnTo>
                  <a:lnTo>
                    <a:pt x="322" y="315"/>
                  </a:lnTo>
                  <a:lnTo>
                    <a:pt x="325" y="318"/>
                  </a:lnTo>
                  <a:lnTo>
                    <a:pt x="349" y="322"/>
                  </a:lnTo>
                  <a:lnTo>
                    <a:pt x="356" y="325"/>
                  </a:lnTo>
                  <a:lnTo>
                    <a:pt x="361" y="325"/>
                  </a:lnTo>
                  <a:lnTo>
                    <a:pt x="363" y="325"/>
                  </a:lnTo>
                  <a:lnTo>
                    <a:pt x="370" y="322"/>
                  </a:lnTo>
                  <a:lnTo>
                    <a:pt x="375" y="330"/>
                  </a:lnTo>
                  <a:lnTo>
                    <a:pt x="385" y="334"/>
                  </a:lnTo>
                  <a:lnTo>
                    <a:pt x="392" y="327"/>
                  </a:lnTo>
                  <a:lnTo>
                    <a:pt x="414" y="332"/>
                  </a:lnTo>
                  <a:lnTo>
                    <a:pt x="414" y="334"/>
                  </a:lnTo>
                  <a:lnTo>
                    <a:pt x="423" y="344"/>
                  </a:lnTo>
                  <a:lnTo>
                    <a:pt x="428" y="344"/>
                  </a:lnTo>
                  <a:lnTo>
                    <a:pt x="428" y="356"/>
                  </a:lnTo>
                  <a:lnTo>
                    <a:pt x="445" y="358"/>
                  </a:lnTo>
                  <a:lnTo>
                    <a:pt x="447" y="349"/>
                  </a:lnTo>
                  <a:lnTo>
                    <a:pt x="454" y="346"/>
                  </a:lnTo>
                  <a:lnTo>
                    <a:pt x="476" y="361"/>
                  </a:lnTo>
                  <a:lnTo>
                    <a:pt x="478" y="361"/>
                  </a:lnTo>
                  <a:lnTo>
                    <a:pt x="488" y="356"/>
                  </a:lnTo>
                  <a:lnTo>
                    <a:pt x="495" y="356"/>
                  </a:lnTo>
                  <a:lnTo>
                    <a:pt x="495" y="358"/>
                  </a:lnTo>
                  <a:lnTo>
                    <a:pt x="495" y="368"/>
                  </a:lnTo>
                  <a:lnTo>
                    <a:pt x="498" y="375"/>
                  </a:lnTo>
                  <a:lnTo>
                    <a:pt x="502" y="371"/>
                  </a:lnTo>
                  <a:lnTo>
                    <a:pt x="502" y="366"/>
                  </a:lnTo>
                  <a:lnTo>
                    <a:pt x="510" y="356"/>
                  </a:lnTo>
                  <a:lnTo>
                    <a:pt x="517" y="351"/>
                  </a:lnTo>
                  <a:lnTo>
                    <a:pt x="522" y="351"/>
                  </a:lnTo>
                  <a:lnTo>
                    <a:pt x="522" y="358"/>
                  </a:lnTo>
                  <a:lnTo>
                    <a:pt x="531" y="361"/>
                  </a:lnTo>
                  <a:lnTo>
                    <a:pt x="536" y="361"/>
                  </a:lnTo>
                  <a:lnTo>
                    <a:pt x="541" y="356"/>
                  </a:lnTo>
                  <a:lnTo>
                    <a:pt x="546" y="358"/>
                  </a:lnTo>
                  <a:lnTo>
                    <a:pt x="548" y="358"/>
                  </a:lnTo>
                  <a:lnTo>
                    <a:pt x="548" y="361"/>
                  </a:lnTo>
                  <a:lnTo>
                    <a:pt x="555" y="366"/>
                  </a:lnTo>
                  <a:lnTo>
                    <a:pt x="570" y="375"/>
                  </a:lnTo>
                  <a:lnTo>
                    <a:pt x="584" y="363"/>
                  </a:lnTo>
                  <a:lnTo>
                    <a:pt x="589" y="361"/>
                  </a:lnTo>
                  <a:lnTo>
                    <a:pt x="608" y="361"/>
                  </a:lnTo>
                  <a:lnTo>
                    <a:pt x="625" y="354"/>
                  </a:lnTo>
                  <a:lnTo>
                    <a:pt x="630" y="354"/>
                  </a:lnTo>
                  <a:lnTo>
                    <a:pt x="637" y="354"/>
                  </a:lnTo>
                  <a:lnTo>
                    <a:pt x="656" y="356"/>
                  </a:lnTo>
                  <a:lnTo>
                    <a:pt x="670" y="351"/>
                  </a:lnTo>
                  <a:lnTo>
                    <a:pt x="673" y="349"/>
                  </a:lnTo>
                  <a:lnTo>
                    <a:pt x="716" y="373"/>
                  </a:lnTo>
                  <a:lnTo>
                    <a:pt x="723" y="375"/>
                  </a:lnTo>
                  <a:lnTo>
                    <a:pt x="726" y="378"/>
                  </a:lnTo>
                  <a:lnTo>
                    <a:pt x="731" y="380"/>
                  </a:lnTo>
                  <a:lnTo>
                    <a:pt x="733" y="190"/>
                  </a:lnTo>
                  <a:lnTo>
                    <a:pt x="718" y="72"/>
                  </a:lnTo>
                  <a:lnTo>
                    <a:pt x="716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8"/>
            <p:cNvSpPr/>
            <p:nvPr/>
          </p:nvSpPr>
          <p:spPr bwMode="auto">
            <a:xfrm>
              <a:off x="7571212" y="4552829"/>
              <a:ext cx="742950" cy="766762"/>
            </a:xfrm>
            <a:custGeom>
              <a:avLst/>
              <a:gdLst>
                <a:gd name="T0" fmla="*/ 65 w 468"/>
                <a:gd name="T1" fmla="*/ 254 h 483"/>
                <a:gd name="T2" fmla="*/ 74 w 468"/>
                <a:gd name="T3" fmla="*/ 276 h 483"/>
                <a:gd name="T4" fmla="*/ 86 w 468"/>
                <a:gd name="T5" fmla="*/ 288 h 483"/>
                <a:gd name="T6" fmla="*/ 89 w 468"/>
                <a:gd name="T7" fmla="*/ 305 h 483"/>
                <a:gd name="T8" fmla="*/ 93 w 468"/>
                <a:gd name="T9" fmla="*/ 317 h 483"/>
                <a:gd name="T10" fmla="*/ 86 w 468"/>
                <a:gd name="T11" fmla="*/ 343 h 483"/>
                <a:gd name="T12" fmla="*/ 81 w 468"/>
                <a:gd name="T13" fmla="*/ 375 h 483"/>
                <a:gd name="T14" fmla="*/ 91 w 468"/>
                <a:gd name="T15" fmla="*/ 427 h 483"/>
                <a:gd name="T16" fmla="*/ 103 w 468"/>
                <a:gd name="T17" fmla="*/ 449 h 483"/>
                <a:gd name="T18" fmla="*/ 113 w 468"/>
                <a:gd name="T19" fmla="*/ 463 h 483"/>
                <a:gd name="T20" fmla="*/ 117 w 468"/>
                <a:gd name="T21" fmla="*/ 478 h 483"/>
                <a:gd name="T22" fmla="*/ 367 w 468"/>
                <a:gd name="T23" fmla="*/ 475 h 483"/>
                <a:gd name="T24" fmla="*/ 384 w 468"/>
                <a:gd name="T25" fmla="*/ 483 h 483"/>
                <a:gd name="T26" fmla="*/ 379 w 468"/>
                <a:gd name="T27" fmla="*/ 447 h 483"/>
                <a:gd name="T28" fmla="*/ 382 w 468"/>
                <a:gd name="T29" fmla="*/ 432 h 483"/>
                <a:gd name="T30" fmla="*/ 406 w 468"/>
                <a:gd name="T31" fmla="*/ 437 h 483"/>
                <a:gd name="T32" fmla="*/ 430 w 468"/>
                <a:gd name="T33" fmla="*/ 435 h 483"/>
                <a:gd name="T34" fmla="*/ 422 w 468"/>
                <a:gd name="T35" fmla="*/ 408 h 483"/>
                <a:gd name="T36" fmla="*/ 425 w 468"/>
                <a:gd name="T37" fmla="*/ 387 h 483"/>
                <a:gd name="T38" fmla="*/ 439 w 468"/>
                <a:gd name="T39" fmla="*/ 334 h 483"/>
                <a:gd name="T40" fmla="*/ 454 w 468"/>
                <a:gd name="T41" fmla="*/ 305 h 483"/>
                <a:gd name="T42" fmla="*/ 466 w 468"/>
                <a:gd name="T43" fmla="*/ 295 h 483"/>
                <a:gd name="T44" fmla="*/ 461 w 468"/>
                <a:gd name="T45" fmla="*/ 288 h 483"/>
                <a:gd name="T46" fmla="*/ 456 w 468"/>
                <a:gd name="T47" fmla="*/ 286 h 483"/>
                <a:gd name="T48" fmla="*/ 439 w 468"/>
                <a:gd name="T49" fmla="*/ 283 h 483"/>
                <a:gd name="T50" fmla="*/ 432 w 468"/>
                <a:gd name="T51" fmla="*/ 254 h 483"/>
                <a:gd name="T52" fmla="*/ 408 w 468"/>
                <a:gd name="T53" fmla="*/ 235 h 483"/>
                <a:gd name="T54" fmla="*/ 391 w 468"/>
                <a:gd name="T55" fmla="*/ 201 h 483"/>
                <a:gd name="T56" fmla="*/ 382 w 468"/>
                <a:gd name="T57" fmla="*/ 187 h 483"/>
                <a:gd name="T58" fmla="*/ 355 w 468"/>
                <a:gd name="T59" fmla="*/ 170 h 483"/>
                <a:gd name="T60" fmla="*/ 346 w 468"/>
                <a:gd name="T61" fmla="*/ 156 h 483"/>
                <a:gd name="T62" fmla="*/ 336 w 468"/>
                <a:gd name="T63" fmla="*/ 144 h 483"/>
                <a:gd name="T64" fmla="*/ 295 w 468"/>
                <a:gd name="T65" fmla="*/ 113 h 483"/>
                <a:gd name="T66" fmla="*/ 278 w 468"/>
                <a:gd name="T67" fmla="*/ 98 h 483"/>
                <a:gd name="T68" fmla="*/ 259 w 468"/>
                <a:gd name="T69" fmla="*/ 72 h 483"/>
                <a:gd name="T70" fmla="*/ 247 w 468"/>
                <a:gd name="T71" fmla="*/ 57 h 483"/>
                <a:gd name="T72" fmla="*/ 206 w 468"/>
                <a:gd name="T73" fmla="*/ 43 h 483"/>
                <a:gd name="T74" fmla="*/ 206 w 468"/>
                <a:gd name="T75" fmla="*/ 16 h 483"/>
                <a:gd name="T76" fmla="*/ 216 w 468"/>
                <a:gd name="T77" fmla="*/ 7 h 483"/>
                <a:gd name="T78" fmla="*/ 216 w 468"/>
                <a:gd name="T79" fmla="*/ 0 h 483"/>
                <a:gd name="T80" fmla="*/ 0 w 468"/>
                <a:gd name="T81" fmla="*/ 28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8" h="483">
                  <a:moveTo>
                    <a:pt x="0" y="28"/>
                  </a:moveTo>
                  <a:lnTo>
                    <a:pt x="65" y="254"/>
                  </a:lnTo>
                  <a:lnTo>
                    <a:pt x="69" y="262"/>
                  </a:lnTo>
                  <a:lnTo>
                    <a:pt x="74" y="276"/>
                  </a:lnTo>
                  <a:lnTo>
                    <a:pt x="77" y="283"/>
                  </a:lnTo>
                  <a:lnTo>
                    <a:pt x="86" y="288"/>
                  </a:lnTo>
                  <a:lnTo>
                    <a:pt x="91" y="295"/>
                  </a:lnTo>
                  <a:lnTo>
                    <a:pt x="89" y="305"/>
                  </a:lnTo>
                  <a:lnTo>
                    <a:pt x="96" y="314"/>
                  </a:lnTo>
                  <a:lnTo>
                    <a:pt x="93" y="317"/>
                  </a:lnTo>
                  <a:lnTo>
                    <a:pt x="86" y="329"/>
                  </a:lnTo>
                  <a:lnTo>
                    <a:pt x="86" y="343"/>
                  </a:lnTo>
                  <a:lnTo>
                    <a:pt x="81" y="355"/>
                  </a:lnTo>
                  <a:lnTo>
                    <a:pt x="81" y="375"/>
                  </a:lnTo>
                  <a:lnTo>
                    <a:pt x="93" y="399"/>
                  </a:lnTo>
                  <a:lnTo>
                    <a:pt x="91" y="427"/>
                  </a:lnTo>
                  <a:lnTo>
                    <a:pt x="103" y="444"/>
                  </a:lnTo>
                  <a:lnTo>
                    <a:pt x="103" y="449"/>
                  </a:lnTo>
                  <a:lnTo>
                    <a:pt x="105" y="454"/>
                  </a:lnTo>
                  <a:lnTo>
                    <a:pt x="113" y="463"/>
                  </a:lnTo>
                  <a:lnTo>
                    <a:pt x="113" y="471"/>
                  </a:lnTo>
                  <a:lnTo>
                    <a:pt x="117" y="478"/>
                  </a:lnTo>
                  <a:lnTo>
                    <a:pt x="362" y="463"/>
                  </a:lnTo>
                  <a:lnTo>
                    <a:pt x="367" y="475"/>
                  </a:lnTo>
                  <a:lnTo>
                    <a:pt x="370" y="480"/>
                  </a:lnTo>
                  <a:lnTo>
                    <a:pt x="384" y="483"/>
                  </a:lnTo>
                  <a:lnTo>
                    <a:pt x="386" y="468"/>
                  </a:lnTo>
                  <a:lnTo>
                    <a:pt x="379" y="447"/>
                  </a:lnTo>
                  <a:lnTo>
                    <a:pt x="379" y="437"/>
                  </a:lnTo>
                  <a:lnTo>
                    <a:pt x="382" y="432"/>
                  </a:lnTo>
                  <a:lnTo>
                    <a:pt x="389" y="427"/>
                  </a:lnTo>
                  <a:lnTo>
                    <a:pt x="406" y="437"/>
                  </a:lnTo>
                  <a:lnTo>
                    <a:pt x="422" y="437"/>
                  </a:lnTo>
                  <a:lnTo>
                    <a:pt x="430" y="435"/>
                  </a:lnTo>
                  <a:lnTo>
                    <a:pt x="427" y="418"/>
                  </a:lnTo>
                  <a:lnTo>
                    <a:pt x="422" y="408"/>
                  </a:lnTo>
                  <a:lnTo>
                    <a:pt x="422" y="396"/>
                  </a:lnTo>
                  <a:lnTo>
                    <a:pt x="425" y="387"/>
                  </a:lnTo>
                  <a:lnTo>
                    <a:pt x="437" y="350"/>
                  </a:lnTo>
                  <a:lnTo>
                    <a:pt x="439" y="334"/>
                  </a:lnTo>
                  <a:lnTo>
                    <a:pt x="446" y="319"/>
                  </a:lnTo>
                  <a:lnTo>
                    <a:pt x="454" y="305"/>
                  </a:lnTo>
                  <a:lnTo>
                    <a:pt x="461" y="295"/>
                  </a:lnTo>
                  <a:lnTo>
                    <a:pt x="466" y="295"/>
                  </a:lnTo>
                  <a:lnTo>
                    <a:pt x="468" y="290"/>
                  </a:lnTo>
                  <a:lnTo>
                    <a:pt x="461" y="288"/>
                  </a:lnTo>
                  <a:lnTo>
                    <a:pt x="461" y="286"/>
                  </a:lnTo>
                  <a:lnTo>
                    <a:pt x="456" y="286"/>
                  </a:lnTo>
                  <a:lnTo>
                    <a:pt x="444" y="286"/>
                  </a:lnTo>
                  <a:lnTo>
                    <a:pt x="439" y="283"/>
                  </a:lnTo>
                  <a:lnTo>
                    <a:pt x="437" y="276"/>
                  </a:lnTo>
                  <a:lnTo>
                    <a:pt x="432" y="254"/>
                  </a:lnTo>
                  <a:lnTo>
                    <a:pt x="420" y="240"/>
                  </a:lnTo>
                  <a:lnTo>
                    <a:pt x="408" y="235"/>
                  </a:lnTo>
                  <a:lnTo>
                    <a:pt x="401" y="214"/>
                  </a:lnTo>
                  <a:lnTo>
                    <a:pt x="391" y="201"/>
                  </a:lnTo>
                  <a:lnTo>
                    <a:pt x="389" y="189"/>
                  </a:lnTo>
                  <a:lnTo>
                    <a:pt x="382" y="187"/>
                  </a:lnTo>
                  <a:lnTo>
                    <a:pt x="365" y="182"/>
                  </a:lnTo>
                  <a:lnTo>
                    <a:pt x="355" y="170"/>
                  </a:lnTo>
                  <a:lnTo>
                    <a:pt x="346" y="163"/>
                  </a:lnTo>
                  <a:lnTo>
                    <a:pt x="346" y="156"/>
                  </a:lnTo>
                  <a:lnTo>
                    <a:pt x="341" y="146"/>
                  </a:lnTo>
                  <a:lnTo>
                    <a:pt x="336" y="144"/>
                  </a:lnTo>
                  <a:lnTo>
                    <a:pt x="322" y="137"/>
                  </a:lnTo>
                  <a:lnTo>
                    <a:pt x="295" y="113"/>
                  </a:lnTo>
                  <a:lnTo>
                    <a:pt x="283" y="108"/>
                  </a:lnTo>
                  <a:lnTo>
                    <a:pt x="278" y="98"/>
                  </a:lnTo>
                  <a:lnTo>
                    <a:pt x="266" y="89"/>
                  </a:lnTo>
                  <a:lnTo>
                    <a:pt x="259" y="72"/>
                  </a:lnTo>
                  <a:lnTo>
                    <a:pt x="250" y="64"/>
                  </a:lnTo>
                  <a:lnTo>
                    <a:pt x="247" y="57"/>
                  </a:lnTo>
                  <a:lnTo>
                    <a:pt x="230" y="52"/>
                  </a:lnTo>
                  <a:lnTo>
                    <a:pt x="206" y="43"/>
                  </a:lnTo>
                  <a:lnTo>
                    <a:pt x="199" y="36"/>
                  </a:lnTo>
                  <a:lnTo>
                    <a:pt x="206" y="16"/>
                  </a:lnTo>
                  <a:lnTo>
                    <a:pt x="214" y="12"/>
                  </a:lnTo>
                  <a:lnTo>
                    <a:pt x="216" y="7"/>
                  </a:lnTo>
                  <a:lnTo>
                    <a:pt x="218" y="2"/>
                  </a:lnTo>
                  <a:lnTo>
                    <a:pt x="216" y="0"/>
                  </a:lnTo>
                  <a:lnTo>
                    <a:pt x="89" y="19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9"/>
            <p:cNvSpPr>
              <a:spLocks noEditPoints="1"/>
            </p:cNvSpPr>
            <p:nvPr/>
          </p:nvSpPr>
          <p:spPr bwMode="auto">
            <a:xfrm>
              <a:off x="7814099" y="3697166"/>
              <a:ext cx="1060450" cy="592137"/>
            </a:xfrm>
            <a:custGeom>
              <a:avLst/>
              <a:gdLst>
                <a:gd name="T0" fmla="*/ 200 w 668"/>
                <a:gd name="T1" fmla="*/ 349 h 373"/>
                <a:gd name="T2" fmla="*/ 164 w 668"/>
                <a:gd name="T3" fmla="*/ 354 h 373"/>
                <a:gd name="T4" fmla="*/ 142 w 668"/>
                <a:gd name="T5" fmla="*/ 356 h 373"/>
                <a:gd name="T6" fmla="*/ 37 w 668"/>
                <a:gd name="T7" fmla="*/ 354 h 373"/>
                <a:gd name="T8" fmla="*/ 56 w 668"/>
                <a:gd name="T9" fmla="*/ 327 h 373"/>
                <a:gd name="T10" fmla="*/ 68 w 668"/>
                <a:gd name="T11" fmla="*/ 308 h 373"/>
                <a:gd name="T12" fmla="*/ 123 w 668"/>
                <a:gd name="T13" fmla="*/ 255 h 373"/>
                <a:gd name="T14" fmla="*/ 137 w 668"/>
                <a:gd name="T15" fmla="*/ 277 h 373"/>
                <a:gd name="T16" fmla="*/ 173 w 668"/>
                <a:gd name="T17" fmla="*/ 277 h 373"/>
                <a:gd name="T18" fmla="*/ 188 w 668"/>
                <a:gd name="T19" fmla="*/ 274 h 373"/>
                <a:gd name="T20" fmla="*/ 219 w 668"/>
                <a:gd name="T21" fmla="*/ 267 h 373"/>
                <a:gd name="T22" fmla="*/ 231 w 668"/>
                <a:gd name="T23" fmla="*/ 257 h 373"/>
                <a:gd name="T24" fmla="*/ 267 w 668"/>
                <a:gd name="T25" fmla="*/ 226 h 373"/>
                <a:gd name="T26" fmla="*/ 279 w 668"/>
                <a:gd name="T27" fmla="*/ 180 h 373"/>
                <a:gd name="T28" fmla="*/ 310 w 668"/>
                <a:gd name="T29" fmla="*/ 116 h 373"/>
                <a:gd name="T30" fmla="*/ 329 w 668"/>
                <a:gd name="T31" fmla="*/ 123 h 373"/>
                <a:gd name="T32" fmla="*/ 349 w 668"/>
                <a:gd name="T33" fmla="*/ 75 h 373"/>
                <a:gd name="T34" fmla="*/ 373 w 668"/>
                <a:gd name="T35" fmla="*/ 60 h 373"/>
                <a:gd name="T36" fmla="*/ 387 w 668"/>
                <a:gd name="T37" fmla="*/ 34 h 373"/>
                <a:gd name="T38" fmla="*/ 387 w 668"/>
                <a:gd name="T39" fmla="*/ 7 h 373"/>
                <a:gd name="T40" fmla="*/ 430 w 668"/>
                <a:gd name="T41" fmla="*/ 27 h 373"/>
                <a:gd name="T42" fmla="*/ 442 w 668"/>
                <a:gd name="T43" fmla="*/ 5 h 373"/>
                <a:gd name="T44" fmla="*/ 464 w 668"/>
                <a:gd name="T45" fmla="*/ 10 h 373"/>
                <a:gd name="T46" fmla="*/ 483 w 668"/>
                <a:gd name="T47" fmla="*/ 29 h 373"/>
                <a:gd name="T48" fmla="*/ 510 w 668"/>
                <a:gd name="T49" fmla="*/ 48 h 373"/>
                <a:gd name="T50" fmla="*/ 490 w 668"/>
                <a:gd name="T51" fmla="*/ 89 h 373"/>
                <a:gd name="T52" fmla="*/ 514 w 668"/>
                <a:gd name="T53" fmla="*/ 96 h 373"/>
                <a:gd name="T54" fmla="*/ 534 w 668"/>
                <a:gd name="T55" fmla="*/ 108 h 373"/>
                <a:gd name="T56" fmla="*/ 548 w 668"/>
                <a:gd name="T57" fmla="*/ 113 h 373"/>
                <a:gd name="T58" fmla="*/ 584 w 668"/>
                <a:gd name="T59" fmla="*/ 128 h 373"/>
                <a:gd name="T60" fmla="*/ 586 w 668"/>
                <a:gd name="T61" fmla="*/ 144 h 373"/>
                <a:gd name="T62" fmla="*/ 582 w 668"/>
                <a:gd name="T63" fmla="*/ 164 h 373"/>
                <a:gd name="T64" fmla="*/ 603 w 668"/>
                <a:gd name="T65" fmla="*/ 183 h 373"/>
                <a:gd name="T66" fmla="*/ 589 w 668"/>
                <a:gd name="T67" fmla="*/ 188 h 373"/>
                <a:gd name="T68" fmla="*/ 594 w 668"/>
                <a:gd name="T69" fmla="*/ 197 h 373"/>
                <a:gd name="T70" fmla="*/ 582 w 668"/>
                <a:gd name="T71" fmla="*/ 202 h 373"/>
                <a:gd name="T72" fmla="*/ 596 w 668"/>
                <a:gd name="T73" fmla="*/ 209 h 373"/>
                <a:gd name="T74" fmla="*/ 598 w 668"/>
                <a:gd name="T75" fmla="*/ 229 h 373"/>
                <a:gd name="T76" fmla="*/ 579 w 668"/>
                <a:gd name="T77" fmla="*/ 229 h 373"/>
                <a:gd name="T78" fmla="*/ 606 w 668"/>
                <a:gd name="T79" fmla="*/ 236 h 373"/>
                <a:gd name="T80" fmla="*/ 637 w 668"/>
                <a:gd name="T81" fmla="*/ 231 h 373"/>
                <a:gd name="T82" fmla="*/ 639 w 668"/>
                <a:gd name="T83" fmla="*/ 267 h 373"/>
                <a:gd name="T84" fmla="*/ 634 w 668"/>
                <a:gd name="T85" fmla="*/ 118 h 373"/>
                <a:gd name="T86" fmla="*/ 637 w 668"/>
                <a:gd name="T87" fmla="*/ 132 h 373"/>
                <a:gd name="T88" fmla="*/ 625 w 668"/>
                <a:gd name="T89" fmla="*/ 164 h 373"/>
                <a:gd name="T90" fmla="*/ 632 w 668"/>
                <a:gd name="T91" fmla="*/ 207 h 373"/>
                <a:gd name="T92" fmla="*/ 649 w 668"/>
                <a:gd name="T93" fmla="*/ 152 h 373"/>
                <a:gd name="T94" fmla="*/ 654 w 668"/>
                <a:gd name="T95" fmla="*/ 118 h 373"/>
                <a:gd name="T96" fmla="*/ 668 w 668"/>
                <a:gd name="T97" fmla="*/ 99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8" h="373">
                  <a:moveTo>
                    <a:pt x="639" y="272"/>
                  </a:moveTo>
                  <a:lnTo>
                    <a:pt x="426" y="313"/>
                  </a:lnTo>
                  <a:lnTo>
                    <a:pt x="200" y="349"/>
                  </a:lnTo>
                  <a:lnTo>
                    <a:pt x="195" y="349"/>
                  </a:lnTo>
                  <a:lnTo>
                    <a:pt x="185" y="351"/>
                  </a:lnTo>
                  <a:lnTo>
                    <a:pt x="164" y="354"/>
                  </a:lnTo>
                  <a:lnTo>
                    <a:pt x="164" y="349"/>
                  </a:lnTo>
                  <a:lnTo>
                    <a:pt x="142" y="354"/>
                  </a:lnTo>
                  <a:lnTo>
                    <a:pt x="142" y="356"/>
                  </a:lnTo>
                  <a:lnTo>
                    <a:pt x="0" y="373"/>
                  </a:lnTo>
                  <a:lnTo>
                    <a:pt x="5" y="368"/>
                  </a:lnTo>
                  <a:lnTo>
                    <a:pt x="37" y="354"/>
                  </a:lnTo>
                  <a:lnTo>
                    <a:pt x="39" y="346"/>
                  </a:lnTo>
                  <a:lnTo>
                    <a:pt x="56" y="334"/>
                  </a:lnTo>
                  <a:lnTo>
                    <a:pt x="56" y="327"/>
                  </a:lnTo>
                  <a:lnTo>
                    <a:pt x="58" y="322"/>
                  </a:lnTo>
                  <a:lnTo>
                    <a:pt x="68" y="317"/>
                  </a:lnTo>
                  <a:lnTo>
                    <a:pt x="68" y="308"/>
                  </a:lnTo>
                  <a:lnTo>
                    <a:pt x="77" y="301"/>
                  </a:lnTo>
                  <a:lnTo>
                    <a:pt x="121" y="262"/>
                  </a:lnTo>
                  <a:lnTo>
                    <a:pt x="123" y="255"/>
                  </a:lnTo>
                  <a:lnTo>
                    <a:pt x="125" y="257"/>
                  </a:lnTo>
                  <a:lnTo>
                    <a:pt x="123" y="265"/>
                  </a:lnTo>
                  <a:lnTo>
                    <a:pt x="137" y="277"/>
                  </a:lnTo>
                  <a:lnTo>
                    <a:pt x="154" y="284"/>
                  </a:lnTo>
                  <a:lnTo>
                    <a:pt x="164" y="286"/>
                  </a:lnTo>
                  <a:lnTo>
                    <a:pt x="173" y="277"/>
                  </a:lnTo>
                  <a:lnTo>
                    <a:pt x="173" y="272"/>
                  </a:lnTo>
                  <a:lnTo>
                    <a:pt x="181" y="267"/>
                  </a:lnTo>
                  <a:lnTo>
                    <a:pt x="188" y="274"/>
                  </a:lnTo>
                  <a:lnTo>
                    <a:pt x="193" y="277"/>
                  </a:lnTo>
                  <a:lnTo>
                    <a:pt x="197" y="274"/>
                  </a:lnTo>
                  <a:lnTo>
                    <a:pt x="219" y="267"/>
                  </a:lnTo>
                  <a:lnTo>
                    <a:pt x="224" y="253"/>
                  </a:lnTo>
                  <a:lnTo>
                    <a:pt x="226" y="253"/>
                  </a:lnTo>
                  <a:lnTo>
                    <a:pt x="231" y="257"/>
                  </a:lnTo>
                  <a:lnTo>
                    <a:pt x="248" y="241"/>
                  </a:lnTo>
                  <a:lnTo>
                    <a:pt x="253" y="245"/>
                  </a:lnTo>
                  <a:lnTo>
                    <a:pt x="267" y="226"/>
                  </a:lnTo>
                  <a:lnTo>
                    <a:pt x="265" y="219"/>
                  </a:lnTo>
                  <a:lnTo>
                    <a:pt x="265" y="207"/>
                  </a:lnTo>
                  <a:lnTo>
                    <a:pt x="279" y="180"/>
                  </a:lnTo>
                  <a:lnTo>
                    <a:pt x="298" y="111"/>
                  </a:lnTo>
                  <a:lnTo>
                    <a:pt x="301" y="108"/>
                  </a:lnTo>
                  <a:lnTo>
                    <a:pt x="310" y="116"/>
                  </a:lnTo>
                  <a:lnTo>
                    <a:pt x="313" y="120"/>
                  </a:lnTo>
                  <a:lnTo>
                    <a:pt x="317" y="125"/>
                  </a:lnTo>
                  <a:lnTo>
                    <a:pt x="329" y="123"/>
                  </a:lnTo>
                  <a:lnTo>
                    <a:pt x="337" y="111"/>
                  </a:lnTo>
                  <a:lnTo>
                    <a:pt x="342" y="84"/>
                  </a:lnTo>
                  <a:lnTo>
                    <a:pt x="349" y="75"/>
                  </a:lnTo>
                  <a:lnTo>
                    <a:pt x="358" y="80"/>
                  </a:lnTo>
                  <a:lnTo>
                    <a:pt x="366" y="63"/>
                  </a:lnTo>
                  <a:lnTo>
                    <a:pt x="373" y="60"/>
                  </a:lnTo>
                  <a:lnTo>
                    <a:pt x="378" y="53"/>
                  </a:lnTo>
                  <a:lnTo>
                    <a:pt x="382" y="39"/>
                  </a:lnTo>
                  <a:lnTo>
                    <a:pt x="387" y="34"/>
                  </a:lnTo>
                  <a:lnTo>
                    <a:pt x="387" y="31"/>
                  </a:lnTo>
                  <a:lnTo>
                    <a:pt x="385" y="29"/>
                  </a:lnTo>
                  <a:lnTo>
                    <a:pt x="387" y="7"/>
                  </a:lnTo>
                  <a:lnTo>
                    <a:pt x="387" y="5"/>
                  </a:lnTo>
                  <a:lnTo>
                    <a:pt x="392" y="0"/>
                  </a:lnTo>
                  <a:lnTo>
                    <a:pt x="430" y="27"/>
                  </a:lnTo>
                  <a:lnTo>
                    <a:pt x="435" y="27"/>
                  </a:lnTo>
                  <a:lnTo>
                    <a:pt x="438" y="27"/>
                  </a:lnTo>
                  <a:lnTo>
                    <a:pt x="442" y="5"/>
                  </a:lnTo>
                  <a:lnTo>
                    <a:pt x="450" y="5"/>
                  </a:lnTo>
                  <a:lnTo>
                    <a:pt x="454" y="7"/>
                  </a:lnTo>
                  <a:lnTo>
                    <a:pt x="464" y="10"/>
                  </a:lnTo>
                  <a:lnTo>
                    <a:pt x="459" y="17"/>
                  </a:lnTo>
                  <a:lnTo>
                    <a:pt x="469" y="29"/>
                  </a:lnTo>
                  <a:lnTo>
                    <a:pt x="483" y="29"/>
                  </a:lnTo>
                  <a:lnTo>
                    <a:pt x="490" y="36"/>
                  </a:lnTo>
                  <a:lnTo>
                    <a:pt x="502" y="41"/>
                  </a:lnTo>
                  <a:lnTo>
                    <a:pt x="510" y="48"/>
                  </a:lnTo>
                  <a:lnTo>
                    <a:pt x="507" y="56"/>
                  </a:lnTo>
                  <a:lnTo>
                    <a:pt x="498" y="72"/>
                  </a:lnTo>
                  <a:lnTo>
                    <a:pt x="490" y="89"/>
                  </a:lnTo>
                  <a:lnTo>
                    <a:pt x="493" y="101"/>
                  </a:lnTo>
                  <a:lnTo>
                    <a:pt x="505" y="101"/>
                  </a:lnTo>
                  <a:lnTo>
                    <a:pt x="514" y="96"/>
                  </a:lnTo>
                  <a:lnTo>
                    <a:pt x="524" y="106"/>
                  </a:lnTo>
                  <a:lnTo>
                    <a:pt x="529" y="108"/>
                  </a:lnTo>
                  <a:lnTo>
                    <a:pt x="534" y="108"/>
                  </a:lnTo>
                  <a:lnTo>
                    <a:pt x="541" y="116"/>
                  </a:lnTo>
                  <a:lnTo>
                    <a:pt x="543" y="116"/>
                  </a:lnTo>
                  <a:lnTo>
                    <a:pt x="548" y="113"/>
                  </a:lnTo>
                  <a:lnTo>
                    <a:pt x="553" y="113"/>
                  </a:lnTo>
                  <a:lnTo>
                    <a:pt x="572" y="123"/>
                  </a:lnTo>
                  <a:lnTo>
                    <a:pt x="584" y="128"/>
                  </a:lnTo>
                  <a:lnTo>
                    <a:pt x="594" y="135"/>
                  </a:lnTo>
                  <a:lnTo>
                    <a:pt x="591" y="140"/>
                  </a:lnTo>
                  <a:lnTo>
                    <a:pt x="586" y="144"/>
                  </a:lnTo>
                  <a:lnTo>
                    <a:pt x="589" y="156"/>
                  </a:lnTo>
                  <a:lnTo>
                    <a:pt x="586" y="161"/>
                  </a:lnTo>
                  <a:lnTo>
                    <a:pt x="582" y="164"/>
                  </a:lnTo>
                  <a:lnTo>
                    <a:pt x="582" y="164"/>
                  </a:lnTo>
                  <a:lnTo>
                    <a:pt x="598" y="171"/>
                  </a:lnTo>
                  <a:lnTo>
                    <a:pt x="603" y="183"/>
                  </a:lnTo>
                  <a:lnTo>
                    <a:pt x="601" y="185"/>
                  </a:lnTo>
                  <a:lnTo>
                    <a:pt x="598" y="190"/>
                  </a:lnTo>
                  <a:lnTo>
                    <a:pt x="589" y="188"/>
                  </a:lnTo>
                  <a:lnTo>
                    <a:pt x="586" y="193"/>
                  </a:lnTo>
                  <a:lnTo>
                    <a:pt x="591" y="197"/>
                  </a:lnTo>
                  <a:lnTo>
                    <a:pt x="594" y="197"/>
                  </a:lnTo>
                  <a:lnTo>
                    <a:pt x="594" y="200"/>
                  </a:lnTo>
                  <a:lnTo>
                    <a:pt x="586" y="202"/>
                  </a:lnTo>
                  <a:lnTo>
                    <a:pt x="582" y="202"/>
                  </a:lnTo>
                  <a:lnTo>
                    <a:pt x="582" y="205"/>
                  </a:lnTo>
                  <a:lnTo>
                    <a:pt x="586" y="209"/>
                  </a:lnTo>
                  <a:lnTo>
                    <a:pt x="596" y="209"/>
                  </a:lnTo>
                  <a:lnTo>
                    <a:pt x="606" y="214"/>
                  </a:lnTo>
                  <a:lnTo>
                    <a:pt x="608" y="219"/>
                  </a:lnTo>
                  <a:lnTo>
                    <a:pt x="598" y="229"/>
                  </a:lnTo>
                  <a:lnTo>
                    <a:pt x="594" y="229"/>
                  </a:lnTo>
                  <a:lnTo>
                    <a:pt x="579" y="224"/>
                  </a:lnTo>
                  <a:lnTo>
                    <a:pt x="579" y="229"/>
                  </a:lnTo>
                  <a:lnTo>
                    <a:pt x="589" y="233"/>
                  </a:lnTo>
                  <a:lnTo>
                    <a:pt x="596" y="241"/>
                  </a:lnTo>
                  <a:lnTo>
                    <a:pt x="606" y="236"/>
                  </a:lnTo>
                  <a:lnTo>
                    <a:pt x="615" y="231"/>
                  </a:lnTo>
                  <a:lnTo>
                    <a:pt x="625" y="231"/>
                  </a:lnTo>
                  <a:lnTo>
                    <a:pt x="637" y="231"/>
                  </a:lnTo>
                  <a:lnTo>
                    <a:pt x="637" y="231"/>
                  </a:lnTo>
                  <a:lnTo>
                    <a:pt x="646" y="260"/>
                  </a:lnTo>
                  <a:lnTo>
                    <a:pt x="639" y="267"/>
                  </a:lnTo>
                  <a:lnTo>
                    <a:pt x="637" y="267"/>
                  </a:lnTo>
                  <a:lnTo>
                    <a:pt x="639" y="272"/>
                  </a:lnTo>
                  <a:close/>
                  <a:moveTo>
                    <a:pt x="634" y="118"/>
                  </a:moveTo>
                  <a:lnTo>
                    <a:pt x="637" y="118"/>
                  </a:lnTo>
                  <a:lnTo>
                    <a:pt x="637" y="128"/>
                  </a:lnTo>
                  <a:lnTo>
                    <a:pt x="637" y="132"/>
                  </a:lnTo>
                  <a:lnTo>
                    <a:pt x="630" y="140"/>
                  </a:lnTo>
                  <a:lnTo>
                    <a:pt x="627" y="147"/>
                  </a:lnTo>
                  <a:lnTo>
                    <a:pt x="625" y="164"/>
                  </a:lnTo>
                  <a:lnTo>
                    <a:pt x="627" y="178"/>
                  </a:lnTo>
                  <a:lnTo>
                    <a:pt x="627" y="195"/>
                  </a:lnTo>
                  <a:lnTo>
                    <a:pt x="632" y="207"/>
                  </a:lnTo>
                  <a:lnTo>
                    <a:pt x="634" y="190"/>
                  </a:lnTo>
                  <a:lnTo>
                    <a:pt x="639" y="173"/>
                  </a:lnTo>
                  <a:lnTo>
                    <a:pt x="649" y="152"/>
                  </a:lnTo>
                  <a:lnTo>
                    <a:pt x="654" y="140"/>
                  </a:lnTo>
                  <a:lnTo>
                    <a:pt x="656" y="132"/>
                  </a:lnTo>
                  <a:lnTo>
                    <a:pt x="654" y="118"/>
                  </a:lnTo>
                  <a:lnTo>
                    <a:pt x="656" y="113"/>
                  </a:lnTo>
                  <a:lnTo>
                    <a:pt x="668" y="104"/>
                  </a:lnTo>
                  <a:lnTo>
                    <a:pt x="668" y="99"/>
                  </a:lnTo>
                  <a:lnTo>
                    <a:pt x="642" y="108"/>
                  </a:lnTo>
                  <a:lnTo>
                    <a:pt x="634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10"/>
            <p:cNvSpPr/>
            <p:nvPr/>
          </p:nvSpPr>
          <p:spPr bwMode="auto">
            <a:xfrm>
              <a:off x="8158587" y="2636716"/>
              <a:ext cx="1020763" cy="782637"/>
            </a:xfrm>
            <a:custGeom>
              <a:avLst/>
              <a:gdLst>
                <a:gd name="T0" fmla="*/ 492 w 643"/>
                <a:gd name="T1" fmla="*/ 442 h 493"/>
                <a:gd name="T2" fmla="*/ 482 w 643"/>
                <a:gd name="T3" fmla="*/ 459 h 493"/>
                <a:gd name="T4" fmla="*/ 473 w 643"/>
                <a:gd name="T5" fmla="*/ 474 h 493"/>
                <a:gd name="T6" fmla="*/ 470 w 643"/>
                <a:gd name="T7" fmla="*/ 493 h 493"/>
                <a:gd name="T8" fmla="*/ 485 w 643"/>
                <a:gd name="T9" fmla="*/ 476 h 493"/>
                <a:gd name="T10" fmla="*/ 514 w 643"/>
                <a:gd name="T11" fmla="*/ 474 h 493"/>
                <a:gd name="T12" fmla="*/ 547 w 643"/>
                <a:gd name="T13" fmla="*/ 459 h 493"/>
                <a:gd name="T14" fmla="*/ 605 w 643"/>
                <a:gd name="T15" fmla="*/ 418 h 493"/>
                <a:gd name="T16" fmla="*/ 624 w 643"/>
                <a:gd name="T17" fmla="*/ 404 h 493"/>
                <a:gd name="T18" fmla="*/ 641 w 643"/>
                <a:gd name="T19" fmla="*/ 387 h 493"/>
                <a:gd name="T20" fmla="*/ 634 w 643"/>
                <a:gd name="T21" fmla="*/ 389 h 493"/>
                <a:gd name="T22" fmla="*/ 607 w 643"/>
                <a:gd name="T23" fmla="*/ 401 h 493"/>
                <a:gd name="T24" fmla="*/ 593 w 643"/>
                <a:gd name="T25" fmla="*/ 411 h 493"/>
                <a:gd name="T26" fmla="*/ 612 w 643"/>
                <a:gd name="T27" fmla="*/ 382 h 493"/>
                <a:gd name="T28" fmla="*/ 598 w 643"/>
                <a:gd name="T29" fmla="*/ 394 h 493"/>
                <a:gd name="T30" fmla="*/ 542 w 643"/>
                <a:gd name="T31" fmla="*/ 425 h 493"/>
                <a:gd name="T32" fmla="*/ 504 w 643"/>
                <a:gd name="T33" fmla="*/ 452 h 493"/>
                <a:gd name="T34" fmla="*/ 499 w 643"/>
                <a:gd name="T35" fmla="*/ 430 h 493"/>
                <a:gd name="T36" fmla="*/ 511 w 643"/>
                <a:gd name="T37" fmla="*/ 404 h 493"/>
                <a:gd name="T38" fmla="*/ 497 w 643"/>
                <a:gd name="T39" fmla="*/ 313 h 493"/>
                <a:gd name="T40" fmla="*/ 485 w 643"/>
                <a:gd name="T41" fmla="*/ 219 h 493"/>
                <a:gd name="T42" fmla="*/ 475 w 643"/>
                <a:gd name="T43" fmla="*/ 159 h 493"/>
                <a:gd name="T44" fmla="*/ 463 w 643"/>
                <a:gd name="T45" fmla="*/ 149 h 493"/>
                <a:gd name="T46" fmla="*/ 461 w 643"/>
                <a:gd name="T47" fmla="*/ 132 h 493"/>
                <a:gd name="T48" fmla="*/ 451 w 643"/>
                <a:gd name="T49" fmla="*/ 79 h 493"/>
                <a:gd name="T50" fmla="*/ 434 w 643"/>
                <a:gd name="T51" fmla="*/ 22 h 493"/>
                <a:gd name="T52" fmla="*/ 427 w 643"/>
                <a:gd name="T53" fmla="*/ 0 h 493"/>
                <a:gd name="T54" fmla="*/ 324 w 643"/>
                <a:gd name="T55" fmla="*/ 22 h 493"/>
                <a:gd name="T56" fmla="*/ 288 w 643"/>
                <a:gd name="T57" fmla="*/ 53 h 493"/>
                <a:gd name="T58" fmla="*/ 261 w 643"/>
                <a:gd name="T59" fmla="*/ 99 h 493"/>
                <a:gd name="T60" fmla="*/ 228 w 643"/>
                <a:gd name="T61" fmla="*/ 142 h 493"/>
                <a:gd name="T62" fmla="*/ 230 w 643"/>
                <a:gd name="T63" fmla="*/ 159 h 493"/>
                <a:gd name="T64" fmla="*/ 242 w 643"/>
                <a:gd name="T65" fmla="*/ 166 h 493"/>
                <a:gd name="T66" fmla="*/ 247 w 643"/>
                <a:gd name="T67" fmla="*/ 190 h 493"/>
                <a:gd name="T68" fmla="*/ 206 w 643"/>
                <a:gd name="T69" fmla="*/ 238 h 493"/>
                <a:gd name="T70" fmla="*/ 134 w 643"/>
                <a:gd name="T71" fmla="*/ 250 h 493"/>
                <a:gd name="T72" fmla="*/ 79 w 643"/>
                <a:gd name="T73" fmla="*/ 255 h 493"/>
                <a:gd name="T74" fmla="*/ 40 w 643"/>
                <a:gd name="T75" fmla="*/ 284 h 493"/>
                <a:gd name="T76" fmla="*/ 60 w 643"/>
                <a:gd name="T77" fmla="*/ 313 h 493"/>
                <a:gd name="T78" fmla="*/ 52 w 643"/>
                <a:gd name="T79" fmla="*/ 332 h 493"/>
                <a:gd name="T80" fmla="*/ 0 w 643"/>
                <a:gd name="T81" fmla="*/ 389 h 493"/>
                <a:gd name="T82" fmla="*/ 357 w 643"/>
                <a:gd name="T83" fmla="*/ 353 h 493"/>
                <a:gd name="T84" fmla="*/ 365 w 643"/>
                <a:gd name="T85" fmla="*/ 361 h 493"/>
                <a:gd name="T86" fmla="*/ 384 w 643"/>
                <a:gd name="T87" fmla="*/ 385 h 493"/>
                <a:gd name="T88" fmla="*/ 391 w 643"/>
                <a:gd name="T89" fmla="*/ 399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3" h="493">
                  <a:moveTo>
                    <a:pt x="417" y="406"/>
                  </a:moveTo>
                  <a:lnTo>
                    <a:pt x="487" y="430"/>
                  </a:lnTo>
                  <a:lnTo>
                    <a:pt x="492" y="442"/>
                  </a:lnTo>
                  <a:lnTo>
                    <a:pt x="487" y="447"/>
                  </a:lnTo>
                  <a:lnTo>
                    <a:pt x="482" y="452"/>
                  </a:lnTo>
                  <a:lnTo>
                    <a:pt x="482" y="459"/>
                  </a:lnTo>
                  <a:lnTo>
                    <a:pt x="482" y="471"/>
                  </a:lnTo>
                  <a:lnTo>
                    <a:pt x="478" y="471"/>
                  </a:lnTo>
                  <a:lnTo>
                    <a:pt x="473" y="474"/>
                  </a:lnTo>
                  <a:lnTo>
                    <a:pt x="468" y="488"/>
                  </a:lnTo>
                  <a:lnTo>
                    <a:pt x="468" y="493"/>
                  </a:lnTo>
                  <a:lnTo>
                    <a:pt x="470" y="493"/>
                  </a:lnTo>
                  <a:lnTo>
                    <a:pt x="473" y="490"/>
                  </a:lnTo>
                  <a:lnTo>
                    <a:pt x="475" y="488"/>
                  </a:lnTo>
                  <a:lnTo>
                    <a:pt x="485" y="476"/>
                  </a:lnTo>
                  <a:lnTo>
                    <a:pt x="492" y="478"/>
                  </a:lnTo>
                  <a:lnTo>
                    <a:pt x="506" y="478"/>
                  </a:lnTo>
                  <a:lnTo>
                    <a:pt x="514" y="474"/>
                  </a:lnTo>
                  <a:lnTo>
                    <a:pt x="526" y="471"/>
                  </a:lnTo>
                  <a:lnTo>
                    <a:pt x="538" y="464"/>
                  </a:lnTo>
                  <a:lnTo>
                    <a:pt x="547" y="459"/>
                  </a:lnTo>
                  <a:lnTo>
                    <a:pt x="557" y="452"/>
                  </a:lnTo>
                  <a:lnTo>
                    <a:pt x="595" y="425"/>
                  </a:lnTo>
                  <a:lnTo>
                    <a:pt x="605" y="418"/>
                  </a:lnTo>
                  <a:lnTo>
                    <a:pt x="612" y="411"/>
                  </a:lnTo>
                  <a:lnTo>
                    <a:pt x="619" y="409"/>
                  </a:lnTo>
                  <a:lnTo>
                    <a:pt x="624" y="404"/>
                  </a:lnTo>
                  <a:lnTo>
                    <a:pt x="634" y="399"/>
                  </a:lnTo>
                  <a:lnTo>
                    <a:pt x="638" y="397"/>
                  </a:lnTo>
                  <a:lnTo>
                    <a:pt x="641" y="387"/>
                  </a:lnTo>
                  <a:lnTo>
                    <a:pt x="643" y="382"/>
                  </a:lnTo>
                  <a:lnTo>
                    <a:pt x="641" y="382"/>
                  </a:lnTo>
                  <a:lnTo>
                    <a:pt x="634" y="389"/>
                  </a:lnTo>
                  <a:lnTo>
                    <a:pt x="624" y="392"/>
                  </a:lnTo>
                  <a:lnTo>
                    <a:pt x="614" y="397"/>
                  </a:lnTo>
                  <a:lnTo>
                    <a:pt x="607" y="401"/>
                  </a:lnTo>
                  <a:lnTo>
                    <a:pt x="605" y="409"/>
                  </a:lnTo>
                  <a:lnTo>
                    <a:pt x="595" y="413"/>
                  </a:lnTo>
                  <a:lnTo>
                    <a:pt x="593" y="411"/>
                  </a:lnTo>
                  <a:lnTo>
                    <a:pt x="598" y="404"/>
                  </a:lnTo>
                  <a:lnTo>
                    <a:pt x="605" y="397"/>
                  </a:lnTo>
                  <a:lnTo>
                    <a:pt x="612" y="382"/>
                  </a:lnTo>
                  <a:lnTo>
                    <a:pt x="610" y="380"/>
                  </a:lnTo>
                  <a:lnTo>
                    <a:pt x="602" y="387"/>
                  </a:lnTo>
                  <a:lnTo>
                    <a:pt x="598" y="394"/>
                  </a:lnTo>
                  <a:lnTo>
                    <a:pt x="593" y="399"/>
                  </a:lnTo>
                  <a:lnTo>
                    <a:pt x="571" y="411"/>
                  </a:lnTo>
                  <a:lnTo>
                    <a:pt x="542" y="425"/>
                  </a:lnTo>
                  <a:lnTo>
                    <a:pt x="521" y="438"/>
                  </a:lnTo>
                  <a:lnTo>
                    <a:pt x="511" y="440"/>
                  </a:lnTo>
                  <a:lnTo>
                    <a:pt x="504" y="452"/>
                  </a:lnTo>
                  <a:lnTo>
                    <a:pt x="499" y="450"/>
                  </a:lnTo>
                  <a:lnTo>
                    <a:pt x="497" y="440"/>
                  </a:lnTo>
                  <a:lnTo>
                    <a:pt x="499" y="430"/>
                  </a:lnTo>
                  <a:lnTo>
                    <a:pt x="506" y="425"/>
                  </a:lnTo>
                  <a:lnTo>
                    <a:pt x="499" y="416"/>
                  </a:lnTo>
                  <a:lnTo>
                    <a:pt x="511" y="404"/>
                  </a:lnTo>
                  <a:lnTo>
                    <a:pt x="514" y="397"/>
                  </a:lnTo>
                  <a:lnTo>
                    <a:pt x="506" y="389"/>
                  </a:lnTo>
                  <a:lnTo>
                    <a:pt x="497" y="313"/>
                  </a:lnTo>
                  <a:lnTo>
                    <a:pt x="494" y="310"/>
                  </a:lnTo>
                  <a:lnTo>
                    <a:pt x="494" y="236"/>
                  </a:lnTo>
                  <a:lnTo>
                    <a:pt x="485" y="219"/>
                  </a:lnTo>
                  <a:lnTo>
                    <a:pt x="480" y="200"/>
                  </a:lnTo>
                  <a:lnTo>
                    <a:pt x="480" y="185"/>
                  </a:lnTo>
                  <a:lnTo>
                    <a:pt x="475" y="159"/>
                  </a:lnTo>
                  <a:lnTo>
                    <a:pt x="466" y="144"/>
                  </a:lnTo>
                  <a:lnTo>
                    <a:pt x="461" y="144"/>
                  </a:lnTo>
                  <a:lnTo>
                    <a:pt x="463" y="149"/>
                  </a:lnTo>
                  <a:lnTo>
                    <a:pt x="461" y="149"/>
                  </a:lnTo>
                  <a:lnTo>
                    <a:pt x="458" y="144"/>
                  </a:lnTo>
                  <a:lnTo>
                    <a:pt x="461" y="132"/>
                  </a:lnTo>
                  <a:lnTo>
                    <a:pt x="446" y="101"/>
                  </a:lnTo>
                  <a:lnTo>
                    <a:pt x="446" y="89"/>
                  </a:lnTo>
                  <a:lnTo>
                    <a:pt x="451" y="79"/>
                  </a:lnTo>
                  <a:lnTo>
                    <a:pt x="446" y="55"/>
                  </a:lnTo>
                  <a:lnTo>
                    <a:pt x="434" y="24"/>
                  </a:lnTo>
                  <a:lnTo>
                    <a:pt x="434" y="22"/>
                  </a:lnTo>
                  <a:lnTo>
                    <a:pt x="429" y="17"/>
                  </a:lnTo>
                  <a:lnTo>
                    <a:pt x="432" y="12"/>
                  </a:lnTo>
                  <a:lnTo>
                    <a:pt x="427" y="0"/>
                  </a:lnTo>
                  <a:lnTo>
                    <a:pt x="427" y="0"/>
                  </a:lnTo>
                  <a:lnTo>
                    <a:pt x="326" y="27"/>
                  </a:lnTo>
                  <a:lnTo>
                    <a:pt x="324" y="22"/>
                  </a:lnTo>
                  <a:lnTo>
                    <a:pt x="319" y="24"/>
                  </a:lnTo>
                  <a:lnTo>
                    <a:pt x="312" y="29"/>
                  </a:lnTo>
                  <a:lnTo>
                    <a:pt x="288" y="53"/>
                  </a:lnTo>
                  <a:lnTo>
                    <a:pt x="264" y="87"/>
                  </a:lnTo>
                  <a:lnTo>
                    <a:pt x="259" y="94"/>
                  </a:lnTo>
                  <a:lnTo>
                    <a:pt x="261" y="99"/>
                  </a:lnTo>
                  <a:lnTo>
                    <a:pt x="257" y="111"/>
                  </a:lnTo>
                  <a:lnTo>
                    <a:pt x="252" y="118"/>
                  </a:lnTo>
                  <a:lnTo>
                    <a:pt x="228" y="142"/>
                  </a:lnTo>
                  <a:lnTo>
                    <a:pt x="225" y="147"/>
                  </a:lnTo>
                  <a:lnTo>
                    <a:pt x="228" y="156"/>
                  </a:lnTo>
                  <a:lnTo>
                    <a:pt x="230" y="159"/>
                  </a:lnTo>
                  <a:lnTo>
                    <a:pt x="237" y="159"/>
                  </a:lnTo>
                  <a:lnTo>
                    <a:pt x="242" y="161"/>
                  </a:lnTo>
                  <a:lnTo>
                    <a:pt x="242" y="166"/>
                  </a:lnTo>
                  <a:lnTo>
                    <a:pt x="237" y="173"/>
                  </a:lnTo>
                  <a:lnTo>
                    <a:pt x="240" y="180"/>
                  </a:lnTo>
                  <a:lnTo>
                    <a:pt x="247" y="190"/>
                  </a:lnTo>
                  <a:lnTo>
                    <a:pt x="245" y="204"/>
                  </a:lnTo>
                  <a:lnTo>
                    <a:pt x="228" y="212"/>
                  </a:lnTo>
                  <a:lnTo>
                    <a:pt x="206" y="238"/>
                  </a:lnTo>
                  <a:lnTo>
                    <a:pt x="187" y="243"/>
                  </a:lnTo>
                  <a:lnTo>
                    <a:pt x="149" y="255"/>
                  </a:lnTo>
                  <a:lnTo>
                    <a:pt x="134" y="250"/>
                  </a:lnTo>
                  <a:lnTo>
                    <a:pt x="122" y="248"/>
                  </a:lnTo>
                  <a:lnTo>
                    <a:pt x="100" y="250"/>
                  </a:lnTo>
                  <a:lnTo>
                    <a:pt x="79" y="255"/>
                  </a:lnTo>
                  <a:lnTo>
                    <a:pt x="55" y="262"/>
                  </a:lnTo>
                  <a:lnTo>
                    <a:pt x="45" y="272"/>
                  </a:lnTo>
                  <a:lnTo>
                    <a:pt x="40" y="284"/>
                  </a:lnTo>
                  <a:lnTo>
                    <a:pt x="40" y="293"/>
                  </a:lnTo>
                  <a:lnTo>
                    <a:pt x="55" y="310"/>
                  </a:lnTo>
                  <a:lnTo>
                    <a:pt x="60" y="313"/>
                  </a:lnTo>
                  <a:lnTo>
                    <a:pt x="60" y="320"/>
                  </a:lnTo>
                  <a:lnTo>
                    <a:pt x="57" y="327"/>
                  </a:lnTo>
                  <a:lnTo>
                    <a:pt x="52" y="332"/>
                  </a:lnTo>
                  <a:lnTo>
                    <a:pt x="45" y="346"/>
                  </a:lnTo>
                  <a:lnTo>
                    <a:pt x="14" y="380"/>
                  </a:lnTo>
                  <a:lnTo>
                    <a:pt x="0" y="389"/>
                  </a:lnTo>
                  <a:lnTo>
                    <a:pt x="7" y="418"/>
                  </a:lnTo>
                  <a:lnTo>
                    <a:pt x="350" y="349"/>
                  </a:lnTo>
                  <a:lnTo>
                    <a:pt x="357" y="353"/>
                  </a:lnTo>
                  <a:lnTo>
                    <a:pt x="360" y="358"/>
                  </a:lnTo>
                  <a:lnTo>
                    <a:pt x="362" y="361"/>
                  </a:lnTo>
                  <a:lnTo>
                    <a:pt x="365" y="361"/>
                  </a:lnTo>
                  <a:lnTo>
                    <a:pt x="367" y="363"/>
                  </a:lnTo>
                  <a:lnTo>
                    <a:pt x="372" y="365"/>
                  </a:lnTo>
                  <a:lnTo>
                    <a:pt x="384" y="385"/>
                  </a:lnTo>
                  <a:lnTo>
                    <a:pt x="386" y="394"/>
                  </a:lnTo>
                  <a:lnTo>
                    <a:pt x="389" y="397"/>
                  </a:lnTo>
                  <a:lnTo>
                    <a:pt x="391" y="399"/>
                  </a:lnTo>
                  <a:lnTo>
                    <a:pt x="410" y="401"/>
                  </a:lnTo>
                  <a:lnTo>
                    <a:pt x="417" y="4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11"/>
            <p:cNvSpPr/>
            <p:nvPr/>
          </p:nvSpPr>
          <p:spPr bwMode="auto">
            <a:xfrm>
              <a:off x="7356899" y="5230691"/>
              <a:ext cx="1231900" cy="935037"/>
            </a:xfrm>
            <a:custGeom>
              <a:avLst/>
              <a:gdLst>
                <a:gd name="T0" fmla="*/ 3 w 776"/>
                <a:gd name="T1" fmla="*/ 51 h 589"/>
                <a:gd name="T2" fmla="*/ 0 w 776"/>
                <a:gd name="T3" fmla="*/ 63 h 589"/>
                <a:gd name="T4" fmla="*/ 15 w 776"/>
                <a:gd name="T5" fmla="*/ 77 h 589"/>
                <a:gd name="T6" fmla="*/ 20 w 776"/>
                <a:gd name="T7" fmla="*/ 97 h 589"/>
                <a:gd name="T8" fmla="*/ 27 w 776"/>
                <a:gd name="T9" fmla="*/ 104 h 589"/>
                <a:gd name="T10" fmla="*/ 22 w 776"/>
                <a:gd name="T11" fmla="*/ 118 h 589"/>
                <a:gd name="T12" fmla="*/ 41 w 776"/>
                <a:gd name="T13" fmla="*/ 111 h 589"/>
                <a:gd name="T14" fmla="*/ 53 w 776"/>
                <a:gd name="T15" fmla="*/ 97 h 589"/>
                <a:gd name="T16" fmla="*/ 65 w 776"/>
                <a:gd name="T17" fmla="*/ 97 h 589"/>
                <a:gd name="T18" fmla="*/ 58 w 776"/>
                <a:gd name="T19" fmla="*/ 109 h 589"/>
                <a:gd name="T20" fmla="*/ 118 w 776"/>
                <a:gd name="T21" fmla="*/ 89 h 589"/>
                <a:gd name="T22" fmla="*/ 118 w 776"/>
                <a:gd name="T23" fmla="*/ 101 h 589"/>
                <a:gd name="T24" fmla="*/ 156 w 776"/>
                <a:gd name="T25" fmla="*/ 111 h 589"/>
                <a:gd name="T26" fmla="*/ 180 w 776"/>
                <a:gd name="T27" fmla="*/ 116 h 589"/>
                <a:gd name="T28" fmla="*/ 200 w 776"/>
                <a:gd name="T29" fmla="*/ 121 h 589"/>
                <a:gd name="T30" fmla="*/ 200 w 776"/>
                <a:gd name="T31" fmla="*/ 125 h 589"/>
                <a:gd name="T32" fmla="*/ 226 w 776"/>
                <a:gd name="T33" fmla="*/ 154 h 589"/>
                <a:gd name="T34" fmla="*/ 219 w 776"/>
                <a:gd name="T35" fmla="*/ 161 h 589"/>
                <a:gd name="T36" fmla="*/ 216 w 776"/>
                <a:gd name="T37" fmla="*/ 166 h 589"/>
                <a:gd name="T38" fmla="*/ 257 w 776"/>
                <a:gd name="T39" fmla="*/ 154 h 589"/>
                <a:gd name="T40" fmla="*/ 313 w 776"/>
                <a:gd name="T41" fmla="*/ 130 h 589"/>
                <a:gd name="T42" fmla="*/ 315 w 776"/>
                <a:gd name="T43" fmla="*/ 111 h 589"/>
                <a:gd name="T44" fmla="*/ 387 w 776"/>
                <a:gd name="T45" fmla="*/ 135 h 589"/>
                <a:gd name="T46" fmla="*/ 435 w 776"/>
                <a:gd name="T47" fmla="*/ 178 h 589"/>
                <a:gd name="T48" fmla="*/ 466 w 776"/>
                <a:gd name="T49" fmla="*/ 190 h 589"/>
                <a:gd name="T50" fmla="*/ 483 w 776"/>
                <a:gd name="T51" fmla="*/ 224 h 589"/>
                <a:gd name="T52" fmla="*/ 481 w 776"/>
                <a:gd name="T53" fmla="*/ 303 h 589"/>
                <a:gd name="T54" fmla="*/ 502 w 776"/>
                <a:gd name="T55" fmla="*/ 344 h 589"/>
                <a:gd name="T56" fmla="*/ 497 w 776"/>
                <a:gd name="T57" fmla="*/ 315 h 589"/>
                <a:gd name="T58" fmla="*/ 514 w 776"/>
                <a:gd name="T59" fmla="*/ 325 h 589"/>
                <a:gd name="T60" fmla="*/ 521 w 776"/>
                <a:gd name="T61" fmla="*/ 315 h 589"/>
                <a:gd name="T62" fmla="*/ 521 w 776"/>
                <a:gd name="T63" fmla="*/ 334 h 589"/>
                <a:gd name="T64" fmla="*/ 507 w 776"/>
                <a:gd name="T65" fmla="*/ 361 h 589"/>
                <a:gd name="T66" fmla="*/ 521 w 776"/>
                <a:gd name="T67" fmla="*/ 385 h 589"/>
                <a:gd name="T68" fmla="*/ 560 w 776"/>
                <a:gd name="T69" fmla="*/ 431 h 589"/>
                <a:gd name="T70" fmla="*/ 574 w 776"/>
                <a:gd name="T71" fmla="*/ 435 h 589"/>
                <a:gd name="T72" fmla="*/ 591 w 776"/>
                <a:gd name="T73" fmla="*/ 467 h 589"/>
                <a:gd name="T74" fmla="*/ 622 w 776"/>
                <a:gd name="T75" fmla="*/ 517 h 589"/>
                <a:gd name="T76" fmla="*/ 680 w 776"/>
                <a:gd name="T77" fmla="*/ 558 h 589"/>
                <a:gd name="T78" fmla="*/ 702 w 776"/>
                <a:gd name="T79" fmla="*/ 570 h 589"/>
                <a:gd name="T80" fmla="*/ 694 w 776"/>
                <a:gd name="T81" fmla="*/ 575 h 589"/>
                <a:gd name="T82" fmla="*/ 687 w 776"/>
                <a:gd name="T83" fmla="*/ 582 h 589"/>
                <a:gd name="T84" fmla="*/ 709 w 776"/>
                <a:gd name="T85" fmla="*/ 584 h 589"/>
                <a:gd name="T86" fmla="*/ 764 w 776"/>
                <a:gd name="T87" fmla="*/ 553 h 589"/>
                <a:gd name="T88" fmla="*/ 762 w 776"/>
                <a:gd name="T89" fmla="*/ 520 h 589"/>
                <a:gd name="T90" fmla="*/ 766 w 776"/>
                <a:gd name="T91" fmla="*/ 467 h 589"/>
                <a:gd name="T92" fmla="*/ 762 w 776"/>
                <a:gd name="T93" fmla="*/ 387 h 589"/>
                <a:gd name="T94" fmla="*/ 714 w 776"/>
                <a:gd name="T95" fmla="*/ 306 h 589"/>
                <a:gd name="T96" fmla="*/ 692 w 776"/>
                <a:gd name="T97" fmla="*/ 267 h 589"/>
                <a:gd name="T98" fmla="*/ 692 w 776"/>
                <a:gd name="T99" fmla="*/ 238 h 589"/>
                <a:gd name="T100" fmla="*/ 651 w 776"/>
                <a:gd name="T101" fmla="*/ 183 h 589"/>
                <a:gd name="T102" fmla="*/ 622 w 776"/>
                <a:gd name="T103" fmla="*/ 149 h 589"/>
                <a:gd name="T104" fmla="*/ 579 w 776"/>
                <a:gd name="T105" fmla="*/ 53 h 589"/>
                <a:gd name="T106" fmla="*/ 569 w 776"/>
                <a:gd name="T107" fmla="*/ 39 h 589"/>
                <a:gd name="T108" fmla="*/ 557 w 776"/>
                <a:gd name="T109" fmla="*/ 10 h 589"/>
                <a:gd name="T110" fmla="*/ 517 w 776"/>
                <a:gd name="T111" fmla="*/ 5 h 589"/>
                <a:gd name="T112" fmla="*/ 521 w 776"/>
                <a:gd name="T113" fmla="*/ 41 h 589"/>
                <a:gd name="T114" fmla="*/ 502 w 776"/>
                <a:gd name="T115" fmla="*/ 48 h 589"/>
                <a:gd name="T116" fmla="*/ 248 w 776"/>
                <a:gd name="T117" fmla="*/ 44 h 589"/>
                <a:gd name="T118" fmla="*/ 238 w 776"/>
                <a:gd name="T119" fmla="*/ 22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76" h="589">
                  <a:moveTo>
                    <a:pt x="238" y="22"/>
                  </a:moveTo>
                  <a:lnTo>
                    <a:pt x="3" y="46"/>
                  </a:lnTo>
                  <a:lnTo>
                    <a:pt x="3" y="51"/>
                  </a:lnTo>
                  <a:lnTo>
                    <a:pt x="3" y="53"/>
                  </a:lnTo>
                  <a:lnTo>
                    <a:pt x="0" y="56"/>
                  </a:lnTo>
                  <a:lnTo>
                    <a:pt x="0" y="63"/>
                  </a:lnTo>
                  <a:lnTo>
                    <a:pt x="8" y="73"/>
                  </a:lnTo>
                  <a:lnTo>
                    <a:pt x="12" y="77"/>
                  </a:lnTo>
                  <a:lnTo>
                    <a:pt x="15" y="77"/>
                  </a:lnTo>
                  <a:lnTo>
                    <a:pt x="22" y="85"/>
                  </a:lnTo>
                  <a:lnTo>
                    <a:pt x="24" y="87"/>
                  </a:lnTo>
                  <a:lnTo>
                    <a:pt x="20" y="97"/>
                  </a:lnTo>
                  <a:lnTo>
                    <a:pt x="20" y="99"/>
                  </a:lnTo>
                  <a:lnTo>
                    <a:pt x="24" y="101"/>
                  </a:lnTo>
                  <a:lnTo>
                    <a:pt x="27" y="104"/>
                  </a:lnTo>
                  <a:lnTo>
                    <a:pt x="27" y="106"/>
                  </a:lnTo>
                  <a:lnTo>
                    <a:pt x="22" y="111"/>
                  </a:lnTo>
                  <a:lnTo>
                    <a:pt x="22" y="118"/>
                  </a:lnTo>
                  <a:lnTo>
                    <a:pt x="24" y="121"/>
                  </a:lnTo>
                  <a:lnTo>
                    <a:pt x="36" y="116"/>
                  </a:lnTo>
                  <a:lnTo>
                    <a:pt x="41" y="111"/>
                  </a:lnTo>
                  <a:lnTo>
                    <a:pt x="46" y="99"/>
                  </a:lnTo>
                  <a:lnTo>
                    <a:pt x="48" y="94"/>
                  </a:lnTo>
                  <a:lnTo>
                    <a:pt x="53" y="97"/>
                  </a:lnTo>
                  <a:lnTo>
                    <a:pt x="60" y="97"/>
                  </a:lnTo>
                  <a:lnTo>
                    <a:pt x="63" y="94"/>
                  </a:lnTo>
                  <a:lnTo>
                    <a:pt x="65" y="97"/>
                  </a:lnTo>
                  <a:lnTo>
                    <a:pt x="65" y="99"/>
                  </a:lnTo>
                  <a:lnTo>
                    <a:pt x="56" y="106"/>
                  </a:lnTo>
                  <a:lnTo>
                    <a:pt x="58" y="109"/>
                  </a:lnTo>
                  <a:lnTo>
                    <a:pt x="65" y="106"/>
                  </a:lnTo>
                  <a:lnTo>
                    <a:pt x="77" y="104"/>
                  </a:lnTo>
                  <a:lnTo>
                    <a:pt x="118" y="89"/>
                  </a:lnTo>
                  <a:lnTo>
                    <a:pt x="125" y="89"/>
                  </a:lnTo>
                  <a:lnTo>
                    <a:pt x="125" y="94"/>
                  </a:lnTo>
                  <a:lnTo>
                    <a:pt x="118" y="101"/>
                  </a:lnTo>
                  <a:lnTo>
                    <a:pt x="120" y="101"/>
                  </a:lnTo>
                  <a:lnTo>
                    <a:pt x="140" y="104"/>
                  </a:lnTo>
                  <a:lnTo>
                    <a:pt x="156" y="111"/>
                  </a:lnTo>
                  <a:lnTo>
                    <a:pt x="176" y="121"/>
                  </a:lnTo>
                  <a:lnTo>
                    <a:pt x="180" y="121"/>
                  </a:lnTo>
                  <a:lnTo>
                    <a:pt x="180" y="116"/>
                  </a:lnTo>
                  <a:lnTo>
                    <a:pt x="185" y="111"/>
                  </a:lnTo>
                  <a:lnTo>
                    <a:pt x="188" y="118"/>
                  </a:lnTo>
                  <a:lnTo>
                    <a:pt x="200" y="121"/>
                  </a:lnTo>
                  <a:lnTo>
                    <a:pt x="202" y="123"/>
                  </a:lnTo>
                  <a:lnTo>
                    <a:pt x="202" y="123"/>
                  </a:lnTo>
                  <a:lnTo>
                    <a:pt x="200" y="125"/>
                  </a:lnTo>
                  <a:lnTo>
                    <a:pt x="200" y="130"/>
                  </a:lnTo>
                  <a:lnTo>
                    <a:pt x="224" y="147"/>
                  </a:lnTo>
                  <a:lnTo>
                    <a:pt x="226" y="154"/>
                  </a:lnTo>
                  <a:lnTo>
                    <a:pt x="224" y="159"/>
                  </a:lnTo>
                  <a:lnTo>
                    <a:pt x="224" y="164"/>
                  </a:lnTo>
                  <a:lnTo>
                    <a:pt x="219" y="161"/>
                  </a:lnTo>
                  <a:lnTo>
                    <a:pt x="219" y="157"/>
                  </a:lnTo>
                  <a:lnTo>
                    <a:pt x="216" y="161"/>
                  </a:lnTo>
                  <a:lnTo>
                    <a:pt x="216" y="166"/>
                  </a:lnTo>
                  <a:lnTo>
                    <a:pt x="221" y="166"/>
                  </a:lnTo>
                  <a:lnTo>
                    <a:pt x="255" y="159"/>
                  </a:lnTo>
                  <a:lnTo>
                    <a:pt x="257" y="154"/>
                  </a:lnTo>
                  <a:lnTo>
                    <a:pt x="269" y="154"/>
                  </a:lnTo>
                  <a:lnTo>
                    <a:pt x="296" y="130"/>
                  </a:lnTo>
                  <a:lnTo>
                    <a:pt x="313" y="130"/>
                  </a:lnTo>
                  <a:lnTo>
                    <a:pt x="313" y="128"/>
                  </a:lnTo>
                  <a:lnTo>
                    <a:pt x="310" y="123"/>
                  </a:lnTo>
                  <a:lnTo>
                    <a:pt x="315" y="111"/>
                  </a:lnTo>
                  <a:lnTo>
                    <a:pt x="344" y="109"/>
                  </a:lnTo>
                  <a:lnTo>
                    <a:pt x="387" y="130"/>
                  </a:lnTo>
                  <a:lnTo>
                    <a:pt x="387" y="135"/>
                  </a:lnTo>
                  <a:lnTo>
                    <a:pt x="399" y="145"/>
                  </a:lnTo>
                  <a:lnTo>
                    <a:pt x="409" y="159"/>
                  </a:lnTo>
                  <a:lnTo>
                    <a:pt x="435" y="178"/>
                  </a:lnTo>
                  <a:lnTo>
                    <a:pt x="437" y="185"/>
                  </a:lnTo>
                  <a:lnTo>
                    <a:pt x="445" y="193"/>
                  </a:lnTo>
                  <a:lnTo>
                    <a:pt x="466" y="190"/>
                  </a:lnTo>
                  <a:lnTo>
                    <a:pt x="481" y="214"/>
                  </a:lnTo>
                  <a:lnTo>
                    <a:pt x="485" y="217"/>
                  </a:lnTo>
                  <a:lnTo>
                    <a:pt x="483" y="224"/>
                  </a:lnTo>
                  <a:lnTo>
                    <a:pt x="490" y="248"/>
                  </a:lnTo>
                  <a:lnTo>
                    <a:pt x="488" y="274"/>
                  </a:lnTo>
                  <a:lnTo>
                    <a:pt x="481" y="303"/>
                  </a:lnTo>
                  <a:lnTo>
                    <a:pt x="483" y="325"/>
                  </a:lnTo>
                  <a:lnTo>
                    <a:pt x="485" y="332"/>
                  </a:lnTo>
                  <a:lnTo>
                    <a:pt x="502" y="344"/>
                  </a:lnTo>
                  <a:lnTo>
                    <a:pt x="507" y="334"/>
                  </a:lnTo>
                  <a:lnTo>
                    <a:pt x="502" y="330"/>
                  </a:lnTo>
                  <a:lnTo>
                    <a:pt x="497" y="315"/>
                  </a:lnTo>
                  <a:lnTo>
                    <a:pt x="497" y="313"/>
                  </a:lnTo>
                  <a:lnTo>
                    <a:pt x="507" y="310"/>
                  </a:lnTo>
                  <a:lnTo>
                    <a:pt x="514" y="325"/>
                  </a:lnTo>
                  <a:lnTo>
                    <a:pt x="519" y="325"/>
                  </a:lnTo>
                  <a:lnTo>
                    <a:pt x="519" y="318"/>
                  </a:lnTo>
                  <a:lnTo>
                    <a:pt x="521" y="315"/>
                  </a:lnTo>
                  <a:lnTo>
                    <a:pt x="526" y="320"/>
                  </a:lnTo>
                  <a:lnTo>
                    <a:pt x="526" y="327"/>
                  </a:lnTo>
                  <a:lnTo>
                    <a:pt x="521" y="334"/>
                  </a:lnTo>
                  <a:lnTo>
                    <a:pt x="517" y="339"/>
                  </a:lnTo>
                  <a:lnTo>
                    <a:pt x="512" y="359"/>
                  </a:lnTo>
                  <a:lnTo>
                    <a:pt x="507" y="361"/>
                  </a:lnTo>
                  <a:lnTo>
                    <a:pt x="507" y="368"/>
                  </a:lnTo>
                  <a:lnTo>
                    <a:pt x="512" y="375"/>
                  </a:lnTo>
                  <a:lnTo>
                    <a:pt x="521" y="385"/>
                  </a:lnTo>
                  <a:lnTo>
                    <a:pt x="536" y="416"/>
                  </a:lnTo>
                  <a:lnTo>
                    <a:pt x="557" y="431"/>
                  </a:lnTo>
                  <a:lnTo>
                    <a:pt x="560" y="431"/>
                  </a:lnTo>
                  <a:lnTo>
                    <a:pt x="562" y="421"/>
                  </a:lnTo>
                  <a:lnTo>
                    <a:pt x="569" y="421"/>
                  </a:lnTo>
                  <a:lnTo>
                    <a:pt x="574" y="435"/>
                  </a:lnTo>
                  <a:lnTo>
                    <a:pt x="574" y="443"/>
                  </a:lnTo>
                  <a:lnTo>
                    <a:pt x="581" y="459"/>
                  </a:lnTo>
                  <a:lnTo>
                    <a:pt x="591" y="467"/>
                  </a:lnTo>
                  <a:lnTo>
                    <a:pt x="601" y="469"/>
                  </a:lnTo>
                  <a:lnTo>
                    <a:pt x="617" y="515"/>
                  </a:lnTo>
                  <a:lnTo>
                    <a:pt x="622" y="517"/>
                  </a:lnTo>
                  <a:lnTo>
                    <a:pt x="644" y="522"/>
                  </a:lnTo>
                  <a:lnTo>
                    <a:pt x="654" y="527"/>
                  </a:lnTo>
                  <a:lnTo>
                    <a:pt x="680" y="558"/>
                  </a:lnTo>
                  <a:lnTo>
                    <a:pt x="690" y="565"/>
                  </a:lnTo>
                  <a:lnTo>
                    <a:pt x="694" y="565"/>
                  </a:lnTo>
                  <a:lnTo>
                    <a:pt x="702" y="570"/>
                  </a:lnTo>
                  <a:lnTo>
                    <a:pt x="704" y="575"/>
                  </a:lnTo>
                  <a:lnTo>
                    <a:pt x="697" y="577"/>
                  </a:lnTo>
                  <a:lnTo>
                    <a:pt x="694" y="575"/>
                  </a:lnTo>
                  <a:lnTo>
                    <a:pt x="692" y="575"/>
                  </a:lnTo>
                  <a:lnTo>
                    <a:pt x="687" y="577"/>
                  </a:lnTo>
                  <a:lnTo>
                    <a:pt x="687" y="582"/>
                  </a:lnTo>
                  <a:lnTo>
                    <a:pt x="690" y="584"/>
                  </a:lnTo>
                  <a:lnTo>
                    <a:pt x="704" y="589"/>
                  </a:lnTo>
                  <a:lnTo>
                    <a:pt x="709" y="584"/>
                  </a:lnTo>
                  <a:lnTo>
                    <a:pt x="721" y="582"/>
                  </a:lnTo>
                  <a:lnTo>
                    <a:pt x="757" y="570"/>
                  </a:lnTo>
                  <a:lnTo>
                    <a:pt x="764" y="553"/>
                  </a:lnTo>
                  <a:lnTo>
                    <a:pt x="766" y="551"/>
                  </a:lnTo>
                  <a:lnTo>
                    <a:pt x="762" y="529"/>
                  </a:lnTo>
                  <a:lnTo>
                    <a:pt x="762" y="520"/>
                  </a:lnTo>
                  <a:lnTo>
                    <a:pt x="769" y="503"/>
                  </a:lnTo>
                  <a:lnTo>
                    <a:pt x="776" y="505"/>
                  </a:lnTo>
                  <a:lnTo>
                    <a:pt x="766" y="467"/>
                  </a:lnTo>
                  <a:lnTo>
                    <a:pt x="769" y="450"/>
                  </a:lnTo>
                  <a:lnTo>
                    <a:pt x="769" y="414"/>
                  </a:lnTo>
                  <a:lnTo>
                    <a:pt x="762" y="387"/>
                  </a:lnTo>
                  <a:lnTo>
                    <a:pt x="757" y="375"/>
                  </a:lnTo>
                  <a:lnTo>
                    <a:pt x="730" y="344"/>
                  </a:lnTo>
                  <a:lnTo>
                    <a:pt x="714" y="306"/>
                  </a:lnTo>
                  <a:lnTo>
                    <a:pt x="694" y="279"/>
                  </a:lnTo>
                  <a:lnTo>
                    <a:pt x="694" y="274"/>
                  </a:lnTo>
                  <a:lnTo>
                    <a:pt x="692" y="267"/>
                  </a:lnTo>
                  <a:lnTo>
                    <a:pt x="687" y="253"/>
                  </a:lnTo>
                  <a:lnTo>
                    <a:pt x="687" y="248"/>
                  </a:lnTo>
                  <a:lnTo>
                    <a:pt x="692" y="238"/>
                  </a:lnTo>
                  <a:lnTo>
                    <a:pt x="692" y="234"/>
                  </a:lnTo>
                  <a:lnTo>
                    <a:pt x="668" y="197"/>
                  </a:lnTo>
                  <a:lnTo>
                    <a:pt x="651" y="183"/>
                  </a:lnTo>
                  <a:lnTo>
                    <a:pt x="642" y="178"/>
                  </a:lnTo>
                  <a:lnTo>
                    <a:pt x="639" y="173"/>
                  </a:lnTo>
                  <a:lnTo>
                    <a:pt x="622" y="149"/>
                  </a:lnTo>
                  <a:lnTo>
                    <a:pt x="601" y="109"/>
                  </a:lnTo>
                  <a:lnTo>
                    <a:pt x="593" y="87"/>
                  </a:lnTo>
                  <a:lnTo>
                    <a:pt x="579" y="53"/>
                  </a:lnTo>
                  <a:lnTo>
                    <a:pt x="579" y="48"/>
                  </a:lnTo>
                  <a:lnTo>
                    <a:pt x="574" y="41"/>
                  </a:lnTo>
                  <a:lnTo>
                    <a:pt x="569" y="39"/>
                  </a:lnTo>
                  <a:lnTo>
                    <a:pt x="567" y="17"/>
                  </a:lnTo>
                  <a:lnTo>
                    <a:pt x="565" y="8"/>
                  </a:lnTo>
                  <a:lnTo>
                    <a:pt x="557" y="10"/>
                  </a:lnTo>
                  <a:lnTo>
                    <a:pt x="541" y="10"/>
                  </a:lnTo>
                  <a:lnTo>
                    <a:pt x="524" y="0"/>
                  </a:lnTo>
                  <a:lnTo>
                    <a:pt x="517" y="5"/>
                  </a:lnTo>
                  <a:lnTo>
                    <a:pt x="514" y="10"/>
                  </a:lnTo>
                  <a:lnTo>
                    <a:pt x="514" y="20"/>
                  </a:lnTo>
                  <a:lnTo>
                    <a:pt x="521" y="41"/>
                  </a:lnTo>
                  <a:lnTo>
                    <a:pt x="519" y="56"/>
                  </a:lnTo>
                  <a:lnTo>
                    <a:pt x="505" y="53"/>
                  </a:lnTo>
                  <a:lnTo>
                    <a:pt x="502" y="48"/>
                  </a:lnTo>
                  <a:lnTo>
                    <a:pt x="497" y="36"/>
                  </a:lnTo>
                  <a:lnTo>
                    <a:pt x="252" y="51"/>
                  </a:lnTo>
                  <a:lnTo>
                    <a:pt x="248" y="44"/>
                  </a:lnTo>
                  <a:lnTo>
                    <a:pt x="248" y="36"/>
                  </a:lnTo>
                  <a:lnTo>
                    <a:pt x="240" y="27"/>
                  </a:lnTo>
                  <a:lnTo>
                    <a:pt x="238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2"/>
            <p:cNvSpPr/>
            <p:nvPr/>
          </p:nvSpPr>
          <p:spPr bwMode="auto">
            <a:xfrm>
              <a:off x="4242224" y="4213104"/>
              <a:ext cx="946150" cy="976312"/>
            </a:xfrm>
            <a:custGeom>
              <a:avLst/>
              <a:gdLst>
                <a:gd name="T0" fmla="*/ 87 w 596"/>
                <a:gd name="T1" fmla="*/ 0 h 615"/>
                <a:gd name="T2" fmla="*/ 0 w 596"/>
                <a:gd name="T3" fmla="*/ 605 h 615"/>
                <a:gd name="T4" fmla="*/ 0 w 596"/>
                <a:gd name="T5" fmla="*/ 608 h 615"/>
                <a:gd name="T6" fmla="*/ 80 w 596"/>
                <a:gd name="T7" fmla="*/ 615 h 615"/>
                <a:gd name="T8" fmla="*/ 84 w 596"/>
                <a:gd name="T9" fmla="*/ 569 h 615"/>
                <a:gd name="T10" fmla="*/ 233 w 596"/>
                <a:gd name="T11" fmla="*/ 586 h 615"/>
                <a:gd name="T12" fmla="*/ 231 w 596"/>
                <a:gd name="T13" fmla="*/ 586 h 615"/>
                <a:gd name="T14" fmla="*/ 226 w 596"/>
                <a:gd name="T15" fmla="*/ 577 h 615"/>
                <a:gd name="T16" fmla="*/ 231 w 596"/>
                <a:gd name="T17" fmla="*/ 569 h 615"/>
                <a:gd name="T18" fmla="*/ 231 w 596"/>
                <a:gd name="T19" fmla="*/ 569 h 615"/>
                <a:gd name="T20" fmla="*/ 226 w 596"/>
                <a:gd name="T21" fmla="*/ 564 h 615"/>
                <a:gd name="T22" fmla="*/ 228 w 596"/>
                <a:gd name="T23" fmla="*/ 562 h 615"/>
                <a:gd name="T24" fmla="*/ 550 w 596"/>
                <a:gd name="T25" fmla="*/ 593 h 615"/>
                <a:gd name="T26" fmla="*/ 589 w 596"/>
                <a:gd name="T27" fmla="*/ 110 h 615"/>
                <a:gd name="T28" fmla="*/ 593 w 596"/>
                <a:gd name="T29" fmla="*/ 110 h 615"/>
                <a:gd name="T30" fmla="*/ 596 w 596"/>
                <a:gd name="T31" fmla="*/ 57 h 615"/>
                <a:gd name="T32" fmla="*/ 87 w 596"/>
                <a:gd name="T33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6" h="615">
                  <a:moveTo>
                    <a:pt x="87" y="0"/>
                  </a:moveTo>
                  <a:lnTo>
                    <a:pt x="0" y="605"/>
                  </a:lnTo>
                  <a:lnTo>
                    <a:pt x="0" y="608"/>
                  </a:lnTo>
                  <a:lnTo>
                    <a:pt x="80" y="615"/>
                  </a:lnTo>
                  <a:lnTo>
                    <a:pt x="84" y="569"/>
                  </a:lnTo>
                  <a:lnTo>
                    <a:pt x="233" y="586"/>
                  </a:lnTo>
                  <a:lnTo>
                    <a:pt x="231" y="586"/>
                  </a:lnTo>
                  <a:lnTo>
                    <a:pt x="226" y="577"/>
                  </a:lnTo>
                  <a:lnTo>
                    <a:pt x="231" y="569"/>
                  </a:lnTo>
                  <a:lnTo>
                    <a:pt x="231" y="569"/>
                  </a:lnTo>
                  <a:lnTo>
                    <a:pt x="226" y="564"/>
                  </a:lnTo>
                  <a:lnTo>
                    <a:pt x="228" y="562"/>
                  </a:lnTo>
                  <a:lnTo>
                    <a:pt x="550" y="593"/>
                  </a:lnTo>
                  <a:lnTo>
                    <a:pt x="589" y="110"/>
                  </a:lnTo>
                  <a:lnTo>
                    <a:pt x="593" y="110"/>
                  </a:lnTo>
                  <a:lnTo>
                    <a:pt x="596" y="57"/>
                  </a:lnTo>
                  <a:lnTo>
                    <a:pt x="8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3"/>
            <p:cNvSpPr/>
            <p:nvPr/>
          </p:nvSpPr>
          <p:spPr bwMode="auto">
            <a:xfrm>
              <a:off x="8272887" y="3587629"/>
              <a:ext cx="617538" cy="296862"/>
            </a:xfrm>
            <a:custGeom>
              <a:avLst/>
              <a:gdLst>
                <a:gd name="T0" fmla="*/ 223 w 389"/>
                <a:gd name="T1" fmla="*/ 12 h 187"/>
                <a:gd name="T2" fmla="*/ 12 w 389"/>
                <a:gd name="T3" fmla="*/ 110 h 187"/>
                <a:gd name="T4" fmla="*/ 21 w 389"/>
                <a:gd name="T5" fmla="*/ 100 h 187"/>
                <a:gd name="T6" fmla="*/ 45 w 389"/>
                <a:gd name="T7" fmla="*/ 79 h 187"/>
                <a:gd name="T8" fmla="*/ 57 w 389"/>
                <a:gd name="T9" fmla="*/ 67 h 187"/>
                <a:gd name="T10" fmla="*/ 67 w 389"/>
                <a:gd name="T11" fmla="*/ 62 h 187"/>
                <a:gd name="T12" fmla="*/ 86 w 389"/>
                <a:gd name="T13" fmla="*/ 60 h 187"/>
                <a:gd name="T14" fmla="*/ 117 w 389"/>
                <a:gd name="T15" fmla="*/ 43 h 187"/>
                <a:gd name="T16" fmla="*/ 129 w 389"/>
                <a:gd name="T17" fmla="*/ 48 h 187"/>
                <a:gd name="T18" fmla="*/ 139 w 389"/>
                <a:gd name="T19" fmla="*/ 55 h 187"/>
                <a:gd name="T20" fmla="*/ 153 w 389"/>
                <a:gd name="T21" fmla="*/ 74 h 187"/>
                <a:gd name="T22" fmla="*/ 161 w 389"/>
                <a:gd name="T23" fmla="*/ 74 h 187"/>
                <a:gd name="T24" fmla="*/ 175 w 389"/>
                <a:gd name="T25" fmla="*/ 79 h 187"/>
                <a:gd name="T26" fmla="*/ 180 w 389"/>
                <a:gd name="T27" fmla="*/ 98 h 187"/>
                <a:gd name="T28" fmla="*/ 201 w 389"/>
                <a:gd name="T29" fmla="*/ 105 h 187"/>
                <a:gd name="T30" fmla="*/ 221 w 389"/>
                <a:gd name="T31" fmla="*/ 117 h 187"/>
                <a:gd name="T32" fmla="*/ 209 w 389"/>
                <a:gd name="T33" fmla="*/ 141 h 187"/>
                <a:gd name="T34" fmla="*/ 204 w 389"/>
                <a:gd name="T35" fmla="*/ 170 h 187"/>
                <a:gd name="T36" fmla="*/ 225 w 389"/>
                <a:gd name="T37" fmla="*/ 165 h 187"/>
                <a:gd name="T38" fmla="*/ 240 w 389"/>
                <a:gd name="T39" fmla="*/ 177 h 187"/>
                <a:gd name="T40" fmla="*/ 252 w 389"/>
                <a:gd name="T41" fmla="*/ 170 h 187"/>
                <a:gd name="T42" fmla="*/ 281 w 389"/>
                <a:gd name="T43" fmla="*/ 177 h 187"/>
                <a:gd name="T44" fmla="*/ 293 w 389"/>
                <a:gd name="T45" fmla="*/ 182 h 187"/>
                <a:gd name="T46" fmla="*/ 290 w 389"/>
                <a:gd name="T47" fmla="*/ 173 h 187"/>
                <a:gd name="T48" fmla="*/ 273 w 389"/>
                <a:gd name="T49" fmla="*/ 161 h 187"/>
                <a:gd name="T50" fmla="*/ 273 w 389"/>
                <a:gd name="T51" fmla="*/ 153 h 187"/>
                <a:gd name="T52" fmla="*/ 281 w 389"/>
                <a:gd name="T53" fmla="*/ 151 h 187"/>
                <a:gd name="T54" fmla="*/ 264 w 389"/>
                <a:gd name="T55" fmla="*/ 137 h 187"/>
                <a:gd name="T56" fmla="*/ 257 w 389"/>
                <a:gd name="T57" fmla="*/ 110 h 187"/>
                <a:gd name="T58" fmla="*/ 259 w 389"/>
                <a:gd name="T59" fmla="*/ 81 h 187"/>
                <a:gd name="T60" fmla="*/ 254 w 389"/>
                <a:gd name="T61" fmla="*/ 72 h 187"/>
                <a:gd name="T62" fmla="*/ 254 w 389"/>
                <a:gd name="T63" fmla="*/ 62 h 187"/>
                <a:gd name="T64" fmla="*/ 259 w 389"/>
                <a:gd name="T65" fmla="*/ 50 h 187"/>
                <a:gd name="T66" fmla="*/ 276 w 389"/>
                <a:gd name="T67" fmla="*/ 38 h 187"/>
                <a:gd name="T68" fmla="*/ 290 w 389"/>
                <a:gd name="T69" fmla="*/ 24 h 187"/>
                <a:gd name="T70" fmla="*/ 288 w 389"/>
                <a:gd name="T71" fmla="*/ 40 h 187"/>
                <a:gd name="T72" fmla="*/ 276 w 389"/>
                <a:gd name="T73" fmla="*/ 55 h 187"/>
                <a:gd name="T74" fmla="*/ 276 w 389"/>
                <a:gd name="T75" fmla="*/ 74 h 187"/>
                <a:gd name="T76" fmla="*/ 288 w 389"/>
                <a:gd name="T77" fmla="*/ 96 h 187"/>
                <a:gd name="T78" fmla="*/ 276 w 389"/>
                <a:gd name="T79" fmla="*/ 108 h 187"/>
                <a:gd name="T80" fmla="*/ 288 w 389"/>
                <a:gd name="T81" fmla="*/ 115 h 187"/>
                <a:gd name="T82" fmla="*/ 288 w 389"/>
                <a:gd name="T83" fmla="*/ 127 h 187"/>
                <a:gd name="T84" fmla="*/ 288 w 389"/>
                <a:gd name="T85" fmla="*/ 137 h 187"/>
                <a:gd name="T86" fmla="*/ 305 w 389"/>
                <a:gd name="T87" fmla="*/ 158 h 187"/>
                <a:gd name="T88" fmla="*/ 314 w 389"/>
                <a:gd name="T89" fmla="*/ 153 h 187"/>
                <a:gd name="T90" fmla="*/ 326 w 389"/>
                <a:gd name="T91" fmla="*/ 156 h 187"/>
                <a:gd name="T92" fmla="*/ 331 w 389"/>
                <a:gd name="T93" fmla="*/ 175 h 187"/>
                <a:gd name="T94" fmla="*/ 336 w 389"/>
                <a:gd name="T95" fmla="*/ 185 h 187"/>
                <a:gd name="T96" fmla="*/ 345 w 389"/>
                <a:gd name="T97" fmla="*/ 187 h 187"/>
                <a:gd name="T98" fmla="*/ 379 w 389"/>
                <a:gd name="T99" fmla="*/ 168 h 187"/>
                <a:gd name="T100" fmla="*/ 382 w 389"/>
                <a:gd name="T101" fmla="*/ 158 h 187"/>
                <a:gd name="T102" fmla="*/ 389 w 389"/>
                <a:gd name="T103" fmla="*/ 120 h 187"/>
                <a:gd name="T104" fmla="*/ 295 w 389"/>
                <a:gd name="T10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9" h="187">
                  <a:moveTo>
                    <a:pt x="295" y="0"/>
                  </a:moveTo>
                  <a:lnTo>
                    <a:pt x="223" y="12"/>
                  </a:lnTo>
                  <a:lnTo>
                    <a:pt x="0" y="55"/>
                  </a:lnTo>
                  <a:lnTo>
                    <a:pt x="12" y="110"/>
                  </a:lnTo>
                  <a:lnTo>
                    <a:pt x="16" y="103"/>
                  </a:lnTo>
                  <a:lnTo>
                    <a:pt x="21" y="100"/>
                  </a:lnTo>
                  <a:lnTo>
                    <a:pt x="38" y="81"/>
                  </a:lnTo>
                  <a:lnTo>
                    <a:pt x="45" y="79"/>
                  </a:lnTo>
                  <a:lnTo>
                    <a:pt x="50" y="69"/>
                  </a:lnTo>
                  <a:lnTo>
                    <a:pt x="57" y="67"/>
                  </a:lnTo>
                  <a:lnTo>
                    <a:pt x="62" y="57"/>
                  </a:lnTo>
                  <a:lnTo>
                    <a:pt x="67" y="62"/>
                  </a:lnTo>
                  <a:lnTo>
                    <a:pt x="77" y="64"/>
                  </a:lnTo>
                  <a:lnTo>
                    <a:pt x="86" y="60"/>
                  </a:lnTo>
                  <a:lnTo>
                    <a:pt x="91" y="52"/>
                  </a:lnTo>
                  <a:lnTo>
                    <a:pt x="117" y="43"/>
                  </a:lnTo>
                  <a:lnTo>
                    <a:pt x="122" y="48"/>
                  </a:lnTo>
                  <a:lnTo>
                    <a:pt x="129" y="48"/>
                  </a:lnTo>
                  <a:lnTo>
                    <a:pt x="137" y="45"/>
                  </a:lnTo>
                  <a:lnTo>
                    <a:pt x="139" y="55"/>
                  </a:lnTo>
                  <a:lnTo>
                    <a:pt x="144" y="55"/>
                  </a:lnTo>
                  <a:lnTo>
                    <a:pt x="153" y="74"/>
                  </a:lnTo>
                  <a:lnTo>
                    <a:pt x="153" y="74"/>
                  </a:lnTo>
                  <a:lnTo>
                    <a:pt x="161" y="74"/>
                  </a:lnTo>
                  <a:lnTo>
                    <a:pt x="165" y="76"/>
                  </a:lnTo>
                  <a:lnTo>
                    <a:pt x="175" y="79"/>
                  </a:lnTo>
                  <a:lnTo>
                    <a:pt x="170" y="86"/>
                  </a:lnTo>
                  <a:lnTo>
                    <a:pt x="180" y="98"/>
                  </a:lnTo>
                  <a:lnTo>
                    <a:pt x="194" y="98"/>
                  </a:lnTo>
                  <a:lnTo>
                    <a:pt x="201" y="105"/>
                  </a:lnTo>
                  <a:lnTo>
                    <a:pt x="213" y="110"/>
                  </a:lnTo>
                  <a:lnTo>
                    <a:pt x="221" y="117"/>
                  </a:lnTo>
                  <a:lnTo>
                    <a:pt x="218" y="125"/>
                  </a:lnTo>
                  <a:lnTo>
                    <a:pt x="209" y="141"/>
                  </a:lnTo>
                  <a:lnTo>
                    <a:pt x="201" y="158"/>
                  </a:lnTo>
                  <a:lnTo>
                    <a:pt x="204" y="170"/>
                  </a:lnTo>
                  <a:lnTo>
                    <a:pt x="216" y="170"/>
                  </a:lnTo>
                  <a:lnTo>
                    <a:pt x="225" y="165"/>
                  </a:lnTo>
                  <a:lnTo>
                    <a:pt x="235" y="175"/>
                  </a:lnTo>
                  <a:lnTo>
                    <a:pt x="240" y="177"/>
                  </a:lnTo>
                  <a:lnTo>
                    <a:pt x="240" y="173"/>
                  </a:lnTo>
                  <a:lnTo>
                    <a:pt x="252" y="170"/>
                  </a:lnTo>
                  <a:lnTo>
                    <a:pt x="264" y="173"/>
                  </a:lnTo>
                  <a:lnTo>
                    <a:pt x="281" y="177"/>
                  </a:lnTo>
                  <a:lnTo>
                    <a:pt x="290" y="182"/>
                  </a:lnTo>
                  <a:lnTo>
                    <a:pt x="293" y="182"/>
                  </a:lnTo>
                  <a:lnTo>
                    <a:pt x="293" y="177"/>
                  </a:lnTo>
                  <a:lnTo>
                    <a:pt x="290" y="173"/>
                  </a:lnTo>
                  <a:lnTo>
                    <a:pt x="283" y="161"/>
                  </a:lnTo>
                  <a:lnTo>
                    <a:pt x="273" y="161"/>
                  </a:lnTo>
                  <a:lnTo>
                    <a:pt x="273" y="158"/>
                  </a:lnTo>
                  <a:lnTo>
                    <a:pt x="273" y="153"/>
                  </a:lnTo>
                  <a:lnTo>
                    <a:pt x="276" y="153"/>
                  </a:lnTo>
                  <a:lnTo>
                    <a:pt x="281" y="151"/>
                  </a:lnTo>
                  <a:lnTo>
                    <a:pt x="271" y="146"/>
                  </a:lnTo>
                  <a:lnTo>
                    <a:pt x="264" y="137"/>
                  </a:lnTo>
                  <a:lnTo>
                    <a:pt x="259" y="117"/>
                  </a:lnTo>
                  <a:lnTo>
                    <a:pt x="257" y="110"/>
                  </a:lnTo>
                  <a:lnTo>
                    <a:pt x="254" y="98"/>
                  </a:lnTo>
                  <a:lnTo>
                    <a:pt x="259" y="81"/>
                  </a:lnTo>
                  <a:lnTo>
                    <a:pt x="257" y="74"/>
                  </a:lnTo>
                  <a:lnTo>
                    <a:pt x="254" y="72"/>
                  </a:lnTo>
                  <a:lnTo>
                    <a:pt x="254" y="67"/>
                  </a:lnTo>
                  <a:lnTo>
                    <a:pt x="254" y="62"/>
                  </a:lnTo>
                  <a:lnTo>
                    <a:pt x="257" y="57"/>
                  </a:lnTo>
                  <a:lnTo>
                    <a:pt x="259" y="50"/>
                  </a:lnTo>
                  <a:lnTo>
                    <a:pt x="273" y="40"/>
                  </a:lnTo>
                  <a:lnTo>
                    <a:pt x="276" y="38"/>
                  </a:lnTo>
                  <a:lnTo>
                    <a:pt x="281" y="24"/>
                  </a:lnTo>
                  <a:lnTo>
                    <a:pt x="290" y="24"/>
                  </a:lnTo>
                  <a:lnTo>
                    <a:pt x="293" y="28"/>
                  </a:lnTo>
                  <a:lnTo>
                    <a:pt x="288" y="40"/>
                  </a:lnTo>
                  <a:lnTo>
                    <a:pt x="283" y="48"/>
                  </a:lnTo>
                  <a:lnTo>
                    <a:pt x="276" y="55"/>
                  </a:lnTo>
                  <a:lnTo>
                    <a:pt x="273" y="64"/>
                  </a:lnTo>
                  <a:lnTo>
                    <a:pt x="276" y="74"/>
                  </a:lnTo>
                  <a:lnTo>
                    <a:pt x="283" y="76"/>
                  </a:lnTo>
                  <a:lnTo>
                    <a:pt x="288" y="96"/>
                  </a:lnTo>
                  <a:lnTo>
                    <a:pt x="288" y="100"/>
                  </a:lnTo>
                  <a:lnTo>
                    <a:pt x="276" y="108"/>
                  </a:lnTo>
                  <a:lnTo>
                    <a:pt x="278" y="110"/>
                  </a:lnTo>
                  <a:lnTo>
                    <a:pt x="288" y="115"/>
                  </a:lnTo>
                  <a:lnTo>
                    <a:pt x="290" y="117"/>
                  </a:lnTo>
                  <a:lnTo>
                    <a:pt x="288" y="127"/>
                  </a:lnTo>
                  <a:lnTo>
                    <a:pt x="290" y="132"/>
                  </a:lnTo>
                  <a:lnTo>
                    <a:pt x="288" y="137"/>
                  </a:lnTo>
                  <a:lnTo>
                    <a:pt x="293" y="149"/>
                  </a:lnTo>
                  <a:lnTo>
                    <a:pt x="305" y="158"/>
                  </a:lnTo>
                  <a:lnTo>
                    <a:pt x="312" y="158"/>
                  </a:lnTo>
                  <a:lnTo>
                    <a:pt x="314" y="153"/>
                  </a:lnTo>
                  <a:lnTo>
                    <a:pt x="321" y="153"/>
                  </a:lnTo>
                  <a:lnTo>
                    <a:pt x="326" y="156"/>
                  </a:lnTo>
                  <a:lnTo>
                    <a:pt x="324" y="163"/>
                  </a:lnTo>
                  <a:lnTo>
                    <a:pt x="331" y="175"/>
                  </a:lnTo>
                  <a:lnTo>
                    <a:pt x="331" y="180"/>
                  </a:lnTo>
                  <a:lnTo>
                    <a:pt x="336" y="185"/>
                  </a:lnTo>
                  <a:lnTo>
                    <a:pt x="345" y="185"/>
                  </a:lnTo>
                  <a:lnTo>
                    <a:pt x="345" y="187"/>
                  </a:lnTo>
                  <a:lnTo>
                    <a:pt x="353" y="177"/>
                  </a:lnTo>
                  <a:lnTo>
                    <a:pt x="379" y="168"/>
                  </a:lnTo>
                  <a:lnTo>
                    <a:pt x="382" y="165"/>
                  </a:lnTo>
                  <a:lnTo>
                    <a:pt x="382" y="158"/>
                  </a:lnTo>
                  <a:lnTo>
                    <a:pt x="389" y="122"/>
                  </a:lnTo>
                  <a:lnTo>
                    <a:pt x="389" y="120"/>
                  </a:lnTo>
                  <a:lnTo>
                    <a:pt x="336" y="132"/>
                  </a:lnTo>
                  <a:lnTo>
                    <a:pt x="2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4"/>
            <p:cNvSpPr/>
            <p:nvPr/>
          </p:nvSpPr>
          <p:spPr bwMode="auto">
            <a:xfrm>
              <a:off x="4600999" y="4387729"/>
              <a:ext cx="1890713" cy="1843087"/>
            </a:xfrm>
            <a:custGeom>
              <a:avLst/>
              <a:gdLst>
                <a:gd name="T0" fmla="*/ 1083 w 1191"/>
                <a:gd name="T1" fmla="*/ 320 h 1161"/>
                <a:gd name="T2" fmla="*/ 1004 w 1191"/>
                <a:gd name="T3" fmla="*/ 301 h 1161"/>
                <a:gd name="T4" fmla="*/ 956 w 1191"/>
                <a:gd name="T5" fmla="*/ 308 h 1161"/>
                <a:gd name="T6" fmla="*/ 915 w 1191"/>
                <a:gd name="T7" fmla="*/ 308 h 1161"/>
                <a:gd name="T8" fmla="*/ 903 w 1191"/>
                <a:gd name="T9" fmla="*/ 308 h 1161"/>
                <a:gd name="T10" fmla="*/ 884 w 1191"/>
                <a:gd name="T11" fmla="*/ 298 h 1161"/>
                <a:gd name="T12" fmla="*/ 865 w 1191"/>
                <a:gd name="T13" fmla="*/ 322 h 1161"/>
                <a:gd name="T14" fmla="*/ 855 w 1191"/>
                <a:gd name="T15" fmla="*/ 303 h 1161"/>
                <a:gd name="T16" fmla="*/ 814 w 1191"/>
                <a:gd name="T17" fmla="*/ 296 h 1161"/>
                <a:gd name="T18" fmla="*/ 790 w 1191"/>
                <a:gd name="T19" fmla="*/ 291 h 1161"/>
                <a:gd name="T20" fmla="*/ 752 w 1191"/>
                <a:gd name="T21" fmla="*/ 281 h 1161"/>
                <a:gd name="T22" fmla="*/ 728 w 1191"/>
                <a:gd name="T23" fmla="*/ 272 h 1161"/>
                <a:gd name="T24" fmla="*/ 689 w 1191"/>
                <a:gd name="T25" fmla="*/ 262 h 1161"/>
                <a:gd name="T26" fmla="*/ 672 w 1191"/>
                <a:gd name="T27" fmla="*/ 241 h 1161"/>
                <a:gd name="T28" fmla="*/ 632 w 1191"/>
                <a:gd name="T29" fmla="*/ 229 h 1161"/>
                <a:gd name="T30" fmla="*/ 367 w 1191"/>
                <a:gd name="T31" fmla="*/ 0 h 1161"/>
                <a:gd name="T32" fmla="*/ 0 w 1191"/>
                <a:gd name="T33" fmla="*/ 454 h 1161"/>
                <a:gd name="T34" fmla="*/ 5 w 1191"/>
                <a:gd name="T35" fmla="*/ 476 h 1161"/>
                <a:gd name="T36" fmla="*/ 34 w 1191"/>
                <a:gd name="T37" fmla="*/ 515 h 1161"/>
                <a:gd name="T38" fmla="*/ 147 w 1191"/>
                <a:gd name="T39" fmla="*/ 623 h 1161"/>
                <a:gd name="T40" fmla="*/ 161 w 1191"/>
                <a:gd name="T41" fmla="*/ 661 h 1161"/>
                <a:gd name="T42" fmla="*/ 240 w 1191"/>
                <a:gd name="T43" fmla="*/ 777 h 1161"/>
                <a:gd name="T44" fmla="*/ 312 w 1191"/>
                <a:gd name="T45" fmla="*/ 789 h 1161"/>
                <a:gd name="T46" fmla="*/ 353 w 1191"/>
                <a:gd name="T47" fmla="*/ 724 h 1161"/>
                <a:gd name="T48" fmla="*/ 377 w 1191"/>
                <a:gd name="T49" fmla="*/ 714 h 1161"/>
                <a:gd name="T50" fmla="*/ 425 w 1191"/>
                <a:gd name="T51" fmla="*/ 731 h 1161"/>
                <a:gd name="T52" fmla="*/ 473 w 1191"/>
                <a:gd name="T53" fmla="*/ 753 h 1161"/>
                <a:gd name="T54" fmla="*/ 490 w 1191"/>
                <a:gd name="T55" fmla="*/ 765 h 1161"/>
                <a:gd name="T56" fmla="*/ 528 w 1191"/>
                <a:gd name="T57" fmla="*/ 817 h 1161"/>
                <a:gd name="T58" fmla="*/ 593 w 1191"/>
                <a:gd name="T59" fmla="*/ 940 h 1161"/>
                <a:gd name="T60" fmla="*/ 632 w 1191"/>
                <a:gd name="T61" fmla="*/ 981 h 1161"/>
                <a:gd name="T62" fmla="*/ 644 w 1191"/>
                <a:gd name="T63" fmla="*/ 1046 h 1161"/>
                <a:gd name="T64" fmla="*/ 701 w 1191"/>
                <a:gd name="T65" fmla="*/ 1111 h 1161"/>
                <a:gd name="T66" fmla="*/ 800 w 1191"/>
                <a:gd name="T67" fmla="*/ 1142 h 1161"/>
                <a:gd name="T68" fmla="*/ 850 w 1191"/>
                <a:gd name="T69" fmla="*/ 1151 h 1161"/>
                <a:gd name="T70" fmla="*/ 848 w 1191"/>
                <a:gd name="T71" fmla="*/ 1137 h 1161"/>
                <a:gd name="T72" fmla="*/ 829 w 1191"/>
                <a:gd name="T73" fmla="*/ 1024 h 1161"/>
                <a:gd name="T74" fmla="*/ 819 w 1191"/>
                <a:gd name="T75" fmla="*/ 1010 h 1161"/>
                <a:gd name="T76" fmla="*/ 843 w 1191"/>
                <a:gd name="T77" fmla="*/ 969 h 1161"/>
                <a:gd name="T78" fmla="*/ 850 w 1191"/>
                <a:gd name="T79" fmla="*/ 952 h 1161"/>
                <a:gd name="T80" fmla="*/ 865 w 1191"/>
                <a:gd name="T81" fmla="*/ 914 h 1161"/>
                <a:gd name="T82" fmla="*/ 881 w 1191"/>
                <a:gd name="T83" fmla="*/ 916 h 1161"/>
                <a:gd name="T84" fmla="*/ 891 w 1191"/>
                <a:gd name="T85" fmla="*/ 899 h 1161"/>
                <a:gd name="T86" fmla="*/ 903 w 1191"/>
                <a:gd name="T87" fmla="*/ 897 h 1161"/>
                <a:gd name="T88" fmla="*/ 927 w 1191"/>
                <a:gd name="T89" fmla="*/ 882 h 1161"/>
                <a:gd name="T90" fmla="*/ 939 w 1191"/>
                <a:gd name="T91" fmla="*/ 861 h 1161"/>
                <a:gd name="T92" fmla="*/ 949 w 1191"/>
                <a:gd name="T93" fmla="*/ 870 h 1161"/>
                <a:gd name="T94" fmla="*/ 1042 w 1191"/>
                <a:gd name="T95" fmla="*/ 822 h 1161"/>
                <a:gd name="T96" fmla="*/ 1059 w 1191"/>
                <a:gd name="T97" fmla="*/ 767 h 1161"/>
                <a:gd name="T98" fmla="*/ 1081 w 1191"/>
                <a:gd name="T99" fmla="*/ 762 h 1161"/>
                <a:gd name="T100" fmla="*/ 1143 w 1191"/>
                <a:gd name="T101" fmla="*/ 753 h 1161"/>
                <a:gd name="T102" fmla="*/ 1162 w 1191"/>
                <a:gd name="T103" fmla="*/ 743 h 1161"/>
                <a:gd name="T104" fmla="*/ 1172 w 1191"/>
                <a:gd name="T105" fmla="*/ 719 h 1161"/>
                <a:gd name="T106" fmla="*/ 1174 w 1191"/>
                <a:gd name="T107" fmla="*/ 673 h 1161"/>
                <a:gd name="T108" fmla="*/ 1189 w 1191"/>
                <a:gd name="T109" fmla="*/ 637 h 1161"/>
                <a:gd name="T110" fmla="*/ 1182 w 1191"/>
                <a:gd name="T111" fmla="*/ 577 h 1161"/>
                <a:gd name="T112" fmla="*/ 1172 w 1191"/>
                <a:gd name="T113" fmla="*/ 553 h 1161"/>
                <a:gd name="T114" fmla="*/ 1160 w 1191"/>
                <a:gd name="T115" fmla="*/ 519 h 1161"/>
                <a:gd name="T116" fmla="*/ 1141 w 1191"/>
                <a:gd name="T117" fmla="*/ 337 h 1161"/>
                <a:gd name="T118" fmla="*/ 1098 w 1191"/>
                <a:gd name="T119" fmla="*/ 327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91" h="1161">
                  <a:moveTo>
                    <a:pt x="1098" y="327"/>
                  </a:moveTo>
                  <a:lnTo>
                    <a:pt x="1093" y="325"/>
                  </a:lnTo>
                  <a:lnTo>
                    <a:pt x="1090" y="322"/>
                  </a:lnTo>
                  <a:lnTo>
                    <a:pt x="1083" y="320"/>
                  </a:lnTo>
                  <a:lnTo>
                    <a:pt x="1040" y="296"/>
                  </a:lnTo>
                  <a:lnTo>
                    <a:pt x="1037" y="298"/>
                  </a:lnTo>
                  <a:lnTo>
                    <a:pt x="1023" y="303"/>
                  </a:lnTo>
                  <a:lnTo>
                    <a:pt x="1004" y="301"/>
                  </a:lnTo>
                  <a:lnTo>
                    <a:pt x="997" y="301"/>
                  </a:lnTo>
                  <a:lnTo>
                    <a:pt x="992" y="301"/>
                  </a:lnTo>
                  <a:lnTo>
                    <a:pt x="975" y="308"/>
                  </a:lnTo>
                  <a:lnTo>
                    <a:pt x="956" y="308"/>
                  </a:lnTo>
                  <a:lnTo>
                    <a:pt x="951" y="310"/>
                  </a:lnTo>
                  <a:lnTo>
                    <a:pt x="937" y="322"/>
                  </a:lnTo>
                  <a:lnTo>
                    <a:pt x="922" y="313"/>
                  </a:lnTo>
                  <a:lnTo>
                    <a:pt x="915" y="308"/>
                  </a:lnTo>
                  <a:lnTo>
                    <a:pt x="915" y="305"/>
                  </a:lnTo>
                  <a:lnTo>
                    <a:pt x="913" y="305"/>
                  </a:lnTo>
                  <a:lnTo>
                    <a:pt x="908" y="303"/>
                  </a:lnTo>
                  <a:lnTo>
                    <a:pt x="903" y="308"/>
                  </a:lnTo>
                  <a:lnTo>
                    <a:pt x="898" y="308"/>
                  </a:lnTo>
                  <a:lnTo>
                    <a:pt x="889" y="305"/>
                  </a:lnTo>
                  <a:lnTo>
                    <a:pt x="889" y="298"/>
                  </a:lnTo>
                  <a:lnTo>
                    <a:pt x="884" y="298"/>
                  </a:lnTo>
                  <a:lnTo>
                    <a:pt x="877" y="303"/>
                  </a:lnTo>
                  <a:lnTo>
                    <a:pt x="869" y="313"/>
                  </a:lnTo>
                  <a:lnTo>
                    <a:pt x="869" y="318"/>
                  </a:lnTo>
                  <a:lnTo>
                    <a:pt x="865" y="322"/>
                  </a:lnTo>
                  <a:lnTo>
                    <a:pt x="862" y="315"/>
                  </a:lnTo>
                  <a:lnTo>
                    <a:pt x="862" y="305"/>
                  </a:lnTo>
                  <a:lnTo>
                    <a:pt x="862" y="303"/>
                  </a:lnTo>
                  <a:lnTo>
                    <a:pt x="855" y="303"/>
                  </a:lnTo>
                  <a:lnTo>
                    <a:pt x="845" y="308"/>
                  </a:lnTo>
                  <a:lnTo>
                    <a:pt x="843" y="308"/>
                  </a:lnTo>
                  <a:lnTo>
                    <a:pt x="821" y="293"/>
                  </a:lnTo>
                  <a:lnTo>
                    <a:pt x="814" y="296"/>
                  </a:lnTo>
                  <a:lnTo>
                    <a:pt x="812" y="305"/>
                  </a:lnTo>
                  <a:lnTo>
                    <a:pt x="795" y="303"/>
                  </a:lnTo>
                  <a:lnTo>
                    <a:pt x="795" y="291"/>
                  </a:lnTo>
                  <a:lnTo>
                    <a:pt x="790" y="291"/>
                  </a:lnTo>
                  <a:lnTo>
                    <a:pt x="781" y="281"/>
                  </a:lnTo>
                  <a:lnTo>
                    <a:pt x="781" y="279"/>
                  </a:lnTo>
                  <a:lnTo>
                    <a:pt x="759" y="274"/>
                  </a:lnTo>
                  <a:lnTo>
                    <a:pt x="752" y="281"/>
                  </a:lnTo>
                  <a:lnTo>
                    <a:pt x="742" y="277"/>
                  </a:lnTo>
                  <a:lnTo>
                    <a:pt x="737" y="269"/>
                  </a:lnTo>
                  <a:lnTo>
                    <a:pt x="730" y="272"/>
                  </a:lnTo>
                  <a:lnTo>
                    <a:pt x="728" y="272"/>
                  </a:lnTo>
                  <a:lnTo>
                    <a:pt x="723" y="272"/>
                  </a:lnTo>
                  <a:lnTo>
                    <a:pt x="716" y="269"/>
                  </a:lnTo>
                  <a:lnTo>
                    <a:pt x="692" y="265"/>
                  </a:lnTo>
                  <a:lnTo>
                    <a:pt x="689" y="262"/>
                  </a:lnTo>
                  <a:lnTo>
                    <a:pt x="684" y="255"/>
                  </a:lnTo>
                  <a:lnTo>
                    <a:pt x="684" y="250"/>
                  </a:lnTo>
                  <a:lnTo>
                    <a:pt x="682" y="245"/>
                  </a:lnTo>
                  <a:lnTo>
                    <a:pt x="672" y="241"/>
                  </a:lnTo>
                  <a:lnTo>
                    <a:pt x="668" y="245"/>
                  </a:lnTo>
                  <a:lnTo>
                    <a:pt x="648" y="248"/>
                  </a:lnTo>
                  <a:lnTo>
                    <a:pt x="644" y="243"/>
                  </a:lnTo>
                  <a:lnTo>
                    <a:pt x="632" y="229"/>
                  </a:lnTo>
                  <a:lnTo>
                    <a:pt x="624" y="224"/>
                  </a:lnTo>
                  <a:lnTo>
                    <a:pt x="617" y="221"/>
                  </a:lnTo>
                  <a:lnTo>
                    <a:pt x="622" y="15"/>
                  </a:lnTo>
                  <a:lnTo>
                    <a:pt x="367" y="0"/>
                  </a:lnTo>
                  <a:lnTo>
                    <a:pt x="363" y="0"/>
                  </a:lnTo>
                  <a:lnTo>
                    <a:pt x="324" y="483"/>
                  </a:lnTo>
                  <a:lnTo>
                    <a:pt x="2" y="452"/>
                  </a:lnTo>
                  <a:lnTo>
                    <a:pt x="0" y="454"/>
                  </a:lnTo>
                  <a:lnTo>
                    <a:pt x="5" y="459"/>
                  </a:lnTo>
                  <a:lnTo>
                    <a:pt x="5" y="459"/>
                  </a:lnTo>
                  <a:lnTo>
                    <a:pt x="0" y="467"/>
                  </a:lnTo>
                  <a:lnTo>
                    <a:pt x="5" y="476"/>
                  </a:lnTo>
                  <a:lnTo>
                    <a:pt x="7" y="476"/>
                  </a:lnTo>
                  <a:lnTo>
                    <a:pt x="24" y="488"/>
                  </a:lnTo>
                  <a:lnTo>
                    <a:pt x="26" y="498"/>
                  </a:lnTo>
                  <a:lnTo>
                    <a:pt x="34" y="515"/>
                  </a:lnTo>
                  <a:lnTo>
                    <a:pt x="50" y="524"/>
                  </a:lnTo>
                  <a:lnTo>
                    <a:pt x="101" y="584"/>
                  </a:lnTo>
                  <a:lnTo>
                    <a:pt x="142" y="618"/>
                  </a:lnTo>
                  <a:lnTo>
                    <a:pt x="147" y="623"/>
                  </a:lnTo>
                  <a:lnTo>
                    <a:pt x="149" y="632"/>
                  </a:lnTo>
                  <a:lnTo>
                    <a:pt x="147" y="640"/>
                  </a:lnTo>
                  <a:lnTo>
                    <a:pt x="151" y="644"/>
                  </a:lnTo>
                  <a:lnTo>
                    <a:pt x="161" y="661"/>
                  </a:lnTo>
                  <a:lnTo>
                    <a:pt x="159" y="695"/>
                  </a:lnTo>
                  <a:lnTo>
                    <a:pt x="161" y="704"/>
                  </a:lnTo>
                  <a:lnTo>
                    <a:pt x="178" y="728"/>
                  </a:lnTo>
                  <a:lnTo>
                    <a:pt x="240" y="777"/>
                  </a:lnTo>
                  <a:lnTo>
                    <a:pt x="283" y="803"/>
                  </a:lnTo>
                  <a:lnTo>
                    <a:pt x="293" y="805"/>
                  </a:lnTo>
                  <a:lnTo>
                    <a:pt x="303" y="801"/>
                  </a:lnTo>
                  <a:lnTo>
                    <a:pt x="312" y="789"/>
                  </a:lnTo>
                  <a:lnTo>
                    <a:pt x="319" y="781"/>
                  </a:lnTo>
                  <a:lnTo>
                    <a:pt x="339" y="741"/>
                  </a:lnTo>
                  <a:lnTo>
                    <a:pt x="346" y="726"/>
                  </a:lnTo>
                  <a:lnTo>
                    <a:pt x="353" y="724"/>
                  </a:lnTo>
                  <a:lnTo>
                    <a:pt x="367" y="728"/>
                  </a:lnTo>
                  <a:lnTo>
                    <a:pt x="372" y="726"/>
                  </a:lnTo>
                  <a:lnTo>
                    <a:pt x="375" y="721"/>
                  </a:lnTo>
                  <a:lnTo>
                    <a:pt x="377" y="714"/>
                  </a:lnTo>
                  <a:lnTo>
                    <a:pt x="387" y="719"/>
                  </a:lnTo>
                  <a:lnTo>
                    <a:pt x="394" y="724"/>
                  </a:lnTo>
                  <a:lnTo>
                    <a:pt x="418" y="726"/>
                  </a:lnTo>
                  <a:lnTo>
                    <a:pt x="425" y="731"/>
                  </a:lnTo>
                  <a:lnTo>
                    <a:pt x="439" y="736"/>
                  </a:lnTo>
                  <a:lnTo>
                    <a:pt x="449" y="731"/>
                  </a:lnTo>
                  <a:lnTo>
                    <a:pt x="468" y="743"/>
                  </a:lnTo>
                  <a:lnTo>
                    <a:pt x="473" y="753"/>
                  </a:lnTo>
                  <a:lnTo>
                    <a:pt x="476" y="755"/>
                  </a:lnTo>
                  <a:lnTo>
                    <a:pt x="478" y="760"/>
                  </a:lnTo>
                  <a:lnTo>
                    <a:pt x="480" y="760"/>
                  </a:lnTo>
                  <a:lnTo>
                    <a:pt x="490" y="765"/>
                  </a:lnTo>
                  <a:lnTo>
                    <a:pt x="500" y="779"/>
                  </a:lnTo>
                  <a:lnTo>
                    <a:pt x="519" y="796"/>
                  </a:lnTo>
                  <a:lnTo>
                    <a:pt x="528" y="810"/>
                  </a:lnTo>
                  <a:lnTo>
                    <a:pt x="528" y="817"/>
                  </a:lnTo>
                  <a:lnTo>
                    <a:pt x="555" y="882"/>
                  </a:lnTo>
                  <a:lnTo>
                    <a:pt x="560" y="897"/>
                  </a:lnTo>
                  <a:lnTo>
                    <a:pt x="591" y="930"/>
                  </a:lnTo>
                  <a:lnTo>
                    <a:pt x="593" y="940"/>
                  </a:lnTo>
                  <a:lnTo>
                    <a:pt x="615" y="962"/>
                  </a:lnTo>
                  <a:lnTo>
                    <a:pt x="620" y="966"/>
                  </a:lnTo>
                  <a:lnTo>
                    <a:pt x="629" y="976"/>
                  </a:lnTo>
                  <a:lnTo>
                    <a:pt x="632" y="981"/>
                  </a:lnTo>
                  <a:lnTo>
                    <a:pt x="629" y="1005"/>
                  </a:lnTo>
                  <a:lnTo>
                    <a:pt x="636" y="1012"/>
                  </a:lnTo>
                  <a:lnTo>
                    <a:pt x="639" y="1039"/>
                  </a:lnTo>
                  <a:lnTo>
                    <a:pt x="644" y="1046"/>
                  </a:lnTo>
                  <a:lnTo>
                    <a:pt x="668" y="1089"/>
                  </a:lnTo>
                  <a:lnTo>
                    <a:pt x="668" y="1101"/>
                  </a:lnTo>
                  <a:lnTo>
                    <a:pt x="684" y="1101"/>
                  </a:lnTo>
                  <a:lnTo>
                    <a:pt x="701" y="1111"/>
                  </a:lnTo>
                  <a:lnTo>
                    <a:pt x="720" y="1118"/>
                  </a:lnTo>
                  <a:lnTo>
                    <a:pt x="752" y="1137"/>
                  </a:lnTo>
                  <a:lnTo>
                    <a:pt x="790" y="1142"/>
                  </a:lnTo>
                  <a:lnTo>
                    <a:pt x="800" y="1142"/>
                  </a:lnTo>
                  <a:lnTo>
                    <a:pt x="821" y="1156"/>
                  </a:lnTo>
                  <a:lnTo>
                    <a:pt x="831" y="1161"/>
                  </a:lnTo>
                  <a:lnTo>
                    <a:pt x="843" y="1149"/>
                  </a:lnTo>
                  <a:lnTo>
                    <a:pt x="850" y="1151"/>
                  </a:lnTo>
                  <a:lnTo>
                    <a:pt x="855" y="1149"/>
                  </a:lnTo>
                  <a:lnTo>
                    <a:pt x="855" y="1142"/>
                  </a:lnTo>
                  <a:lnTo>
                    <a:pt x="845" y="1139"/>
                  </a:lnTo>
                  <a:lnTo>
                    <a:pt x="848" y="1137"/>
                  </a:lnTo>
                  <a:lnTo>
                    <a:pt x="838" y="1125"/>
                  </a:lnTo>
                  <a:lnTo>
                    <a:pt x="824" y="1075"/>
                  </a:lnTo>
                  <a:lnTo>
                    <a:pt x="817" y="1055"/>
                  </a:lnTo>
                  <a:lnTo>
                    <a:pt x="829" y="1024"/>
                  </a:lnTo>
                  <a:lnTo>
                    <a:pt x="826" y="1014"/>
                  </a:lnTo>
                  <a:lnTo>
                    <a:pt x="824" y="1012"/>
                  </a:lnTo>
                  <a:lnTo>
                    <a:pt x="821" y="1012"/>
                  </a:lnTo>
                  <a:lnTo>
                    <a:pt x="819" y="1010"/>
                  </a:lnTo>
                  <a:lnTo>
                    <a:pt x="819" y="1007"/>
                  </a:lnTo>
                  <a:lnTo>
                    <a:pt x="821" y="1005"/>
                  </a:lnTo>
                  <a:lnTo>
                    <a:pt x="833" y="998"/>
                  </a:lnTo>
                  <a:lnTo>
                    <a:pt x="843" y="969"/>
                  </a:lnTo>
                  <a:lnTo>
                    <a:pt x="836" y="966"/>
                  </a:lnTo>
                  <a:lnTo>
                    <a:pt x="833" y="954"/>
                  </a:lnTo>
                  <a:lnTo>
                    <a:pt x="841" y="945"/>
                  </a:lnTo>
                  <a:lnTo>
                    <a:pt x="850" y="952"/>
                  </a:lnTo>
                  <a:lnTo>
                    <a:pt x="865" y="940"/>
                  </a:lnTo>
                  <a:lnTo>
                    <a:pt x="869" y="928"/>
                  </a:lnTo>
                  <a:lnTo>
                    <a:pt x="862" y="921"/>
                  </a:lnTo>
                  <a:lnTo>
                    <a:pt x="865" y="914"/>
                  </a:lnTo>
                  <a:lnTo>
                    <a:pt x="867" y="916"/>
                  </a:lnTo>
                  <a:lnTo>
                    <a:pt x="872" y="916"/>
                  </a:lnTo>
                  <a:lnTo>
                    <a:pt x="877" y="914"/>
                  </a:lnTo>
                  <a:lnTo>
                    <a:pt x="881" y="916"/>
                  </a:lnTo>
                  <a:lnTo>
                    <a:pt x="886" y="916"/>
                  </a:lnTo>
                  <a:lnTo>
                    <a:pt x="891" y="914"/>
                  </a:lnTo>
                  <a:lnTo>
                    <a:pt x="891" y="911"/>
                  </a:lnTo>
                  <a:lnTo>
                    <a:pt x="891" y="899"/>
                  </a:lnTo>
                  <a:lnTo>
                    <a:pt x="893" y="894"/>
                  </a:lnTo>
                  <a:lnTo>
                    <a:pt x="896" y="894"/>
                  </a:lnTo>
                  <a:lnTo>
                    <a:pt x="898" y="897"/>
                  </a:lnTo>
                  <a:lnTo>
                    <a:pt x="903" y="897"/>
                  </a:lnTo>
                  <a:lnTo>
                    <a:pt x="925" y="892"/>
                  </a:lnTo>
                  <a:lnTo>
                    <a:pt x="927" y="890"/>
                  </a:lnTo>
                  <a:lnTo>
                    <a:pt x="929" y="885"/>
                  </a:lnTo>
                  <a:lnTo>
                    <a:pt x="927" y="882"/>
                  </a:lnTo>
                  <a:lnTo>
                    <a:pt x="915" y="878"/>
                  </a:lnTo>
                  <a:lnTo>
                    <a:pt x="915" y="870"/>
                  </a:lnTo>
                  <a:lnTo>
                    <a:pt x="937" y="865"/>
                  </a:lnTo>
                  <a:lnTo>
                    <a:pt x="939" y="861"/>
                  </a:lnTo>
                  <a:lnTo>
                    <a:pt x="946" y="861"/>
                  </a:lnTo>
                  <a:lnTo>
                    <a:pt x="946" y="861"/>
                  </a:lnTo>
                  <a:lnTo>
                    <a:pt x="944" y="863"/>
                  </a:lnTo>
                  <a:lnTo>
                    <a:pt x="949" y="870"/>
                  </a:lnTo>
                  <a:lnTo>
                    <a:pt x="951" y="870"/>
                  </a:lnTo>
                  <a:lnTo>
                    <a:pt x="956" y="865"/>
                  </a:lnTo>
                  <a:lnTo>
                    <a:pt x="987" y="856"/>
                  </a:lnTo>
                  <a:lnTo>
                    <a:pt x="1042" y="822"/>
                  </a:lnTo>
                  <a:lnTo>
                    <a:pt x="1045" y="808"/>
                  </a:lnTo>
                  <a:lnTo>
                    <a:pt x="1071" y="786"/>
                  </a:lnTo>
                  <a:lnTo>
                    <a:pt x="1071" y="781"/>
                  </a:lnTo>
                  <a:lnTo>
                    <a:pt x="1059" y="767"/>
                  </a:lnTo>
                  <a:lnTo>
                    <a:pt x="1061" y="755"/>
                  </a:lnTo>
                  <a:lnTo>
                    <a:pt x="1078" y="748"/>
                  </a:lnTo>
                  <a:lnTo>
                    <a:pt x="1083" y="748"/>
                  </a:lnTo>
                  <a:lnTo>
                    <a:pt x="1081" y="762"/>
                  </a:lnTo>
                  <a:lnTo>
                    <a:pt x="1083" y="767"/>
                  </a:lnTo>
                  <a:lnTo>
                    <a:pt x="1102" y="765"/>
                  </a:lnTo>
                  <a:lnTo>
                    <a:pt x="1105" y="769"/>
                  </a:lnTo>
                  <a:lnTo>
                    <a:pt x="1143" y="753"/>
                  </a:lnTo>
                  <a:lnTo>
                    <a:pt x="1165" y="750"/>
                  </a:lnTo>
                  <a:lnTo>
                    <a:pt x="1167" y="748"/>
                  </a:lnTo>
                  <a:lnTo>
                    <a:pt x="1165" y="745"/>
                  </a:lnTo>
                  <a:lnTo>
                    <a:pt x="1162" y="743"/>
                  </a:lnTo>
                  <a:lnTo>
                    <a:pt x="1160" y="736"/>
                  </a:lnTo>
                  <a:lnTo>
                    <a:pt x="1162" y="731"/>
                  </a:lnTo>
                  <a:lnTo>
                    <a:pt x="1165" y="726"/>
                  </a:lnTo>
                  <a:lnTo>
                    <a:pt x="1172" y="719"/>
                  </a:lnTo>
                  <a:lnTo>
                    <a:pt x="1179" y="695"/>
                  </a:lnTo>
                  <a:lnTo>
                    <a:pt x="1174" y="685"/>
                  </a:lnTo>
                  <a:lnTo>
                    <a:pt x="1174" y="678"/>
                  </a:lnTo>
                  <a:lnTo>
                    <a:pt x="1174" y="673"/>
                  </a:lnTo>
                  <a:lnTo>
                    <a:pt x="1174" y="666"/>
                  </a:lnTo>
                  <a:lnTo>
                    <a:pt x="1177" y="652"/>
                  </a:lnTo>
                  <a:lnTo>
                    <a:pt x="1184" y="647"/>
                  </a:lnTo>
                  <a:lnTo>
                    <a:pt x="1189" y="637"/>
                  </a:lnTo>
                  <a:lnTo>
                    <a:pt x="1191" y="618"/>
                  </a:lnTo>
                  <a:lnTo>
                    <a:pt x="1191" y="606"/>
                  </a:lnTo>
                  <a:lnTo>
                    <a:pt x="1189" y="589"/>
                  </a:lnTo>
                  <a:lnTo>
                    <a:pt x="1182" y="577"/>
                  </a:lnTo>
                  <a:lnTo>
                    <a:pt x="1177" y="575"/>
                  </a:lnTo>
                  <a:lnTo>
                    <a:pt x="1179" y="567"/>
                  </a:lnTo>
                  <a:lnTo>
                    <a:pt x="1177" y="565"/>
                  </a:lnTo>
                  <a:lnTo>
                    <a:pt x="1172" y="553"/>
                  </a:lnTo>
                  <a:lnTo>
                    <a:pt x="1165" y="548"/>
                  </a:lnTo>
                  <a:lnTo>
                    <a:pt x="1162" y="546"/>
                  </a:lnTo>
                  <a:lnTo>
                    <a:pt x="1167" y="534"/>
                  </a:lnTo>
                  <a:lnTo>
                    <a:pt x="1160" y="519"/>
                  </a:lnTo>
                  <a:lnTo>
                    <a:pt x="1146" y="507"/>
                  </a:lnTo>
                  <a:lnTo>
                    <a:pt x="1143" y="500"/>
                  </a:lnTo>
                  <a:lnTo>
                    <a:pt x="1141" y="392"/>
                  </a:lnTo>
                  <a:lnTo>
                    <a:pt x="1141" y="337"/>
                  </a:lnTo>
                  <a:lnTo>
                    <a:pt x="1126" y="332"/>
                  </a:lnTo>
                  <a:lnTo>
                    <a:pt x="1114" y="337"/>
                  </a:lnTo>
                  <a:lnTo>
                    <a:pt x="1110" y="337"/>
                  </a:lnTo>
                  <a:lnTo>
                    <a:pt x="1098" y="3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5"/>
            <p:cNvSpPr/>
            <p:nvPr/>
          </p:nvSpPr>
          <p:spPr bwMode="auto">
            <a:xfrm>
              <a:off x="5321723" y="3797179"/>
              <a:ext cx="998538" cy="538162"/>
            </a:xfrm>
            <a:custGeom>
              <a:avLst/>
              <a:gdLst>
                <a:gd name="T0" fmla="*/ 19 w 629"/>
                <a:gd name="T1" fmla="*/ 0 h 339"/>
                <a:gd name="T2" fmla="*/ 564 w 629"/>
                <a:gd name="T3" fmla="*/ 12 h 339"/>
                <a:gd name="T4" fmla="*/ 600 w 629"/>
                <a:gd name="T5" fmla="*/ 38 h 339"/>
                <a:gd name="T6" fmla="*/ 588 w 629"/>
                <a:gd name="T7" fmla="*/ 53 h 339"/>
                <a:gd name="T8" fmla="*/ 586 w 629"/>
                <a:gd name="T9" fmla="*/ 67 h 339"/>
                <a:gd name="T10" fmla="*/ 593 w 629"/>
                <a:gd name="T11" fmla="*/ 72 h 339"/>
                <a:gd name="T12" fmla="*/ 603 w 629"/>
                <a:gd name="T13" fmla="*/ 77 h 339"/>
                <a:gd name="T14" fmla="*/ 607 w 629"/>
                <a:gd name="T15" fmla="*/ 96 h 339"/>
                <a:gd name="T16" fmla="*/ 615 w 629"/>
                <a:gd name="T17" fmla="*/ 101 h 339"/>
                <a:gd name="T18" fmla="*/ 624 w 629"/>
                <a:gd name="T19" fmla="*/ 103 h 339"/>
                <a:gd name="T20" fmla="*/ 627 w 629"/>
                <a:gd name="T21" fmla="*/ 105 h 339"/>
                <a:gd name="T22" fmla="*/ 629 w 629"/>
                <a:gd name="T23" fmla="*/ 339 h 339"/>
                <a:gd name="T24" fmla="*/ 0 w 629"/>
                <a:gd name="T25" fmla="*/ 324 h 339"/>
                <a:gd name="T26" fmla="*/ 19 w 629"/>
                <a:gd name="T27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9" h="339">
                  <a:moveTo>
                    <a:pt x="19" y="0"/>
                  </a:moveTo>
                  <a:lnTo>
                    <a:pt x="564" y="12"/>
                  </a:lnTo>
                  <a:lnTo>
                    <a:pt x="600" y="38"/>
                  </a:lnTo>
                  <a:lnTo>
                    <a:pt x="588" y="53"/>
                  </a:lnTo>
                  <a:lnTo>
                    <a:pt x="586" y="67"/>
                  </a:lnTo>
                  <a:lnTo>
                    <a:pt x="593" y="72"/>
                  </a:lnTo>
                  <a:lnTo>
                    <a:pt x="603" y="77"/>
                  </a:lnTo>
                  <a:lnTo>
                    <a:pt x="607" y="96"/>
                  </a:lnTo>
                  <a:lnTo>
                    <a:pt x="615" y="101"/>
                  </a:lnTo>
                  <a:lnTo>
                    <a:pt x="624" y="103"/>
                  </a:lnTo>
                  <a:lnTo>
                    <a:pt x="627" y="105"/>
                  </a:lnTo>
                  <a:lnTo>
                    <a:pt x="629" y="339"/>
                  </a:lnTo>
                  <a:lnTo>
                    <a:pt x="0" y="32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6"/>
            <p:cNvSpPr/>
            <p:nvPr/>
          </p:nvSpPr>
          <p:spPr bwMode="auto">
            <a:xfrm>
              <a:off x="5104237" y="3262191"/>
              <a:ext cx="1117600" cy="554037"/>
            </a:xfrm>
            <a:custGeom>
              <a:avLst/>
              <a:gdLst>
                <a:gd name="T0" fmla="*/ 0 w 704"/>
                <a:gd name="T1" fmla="*/ 217 h 349"/>
                <a:gd name="T2" fmla="*/ 19 w 704"/>
                <a:gd name="T3" fmla="*/ 0 h 349"/>
                <a:gd name="T4" fmla="*/ 451 w 704"/>
                <a:gd name="T5" fmla="*/ 24 h 349"/>
                <a:gd name="T6" fmla="*/ 464 w 704"/>
                <a:gd name="T7" fmla="*/ 41 h 349"/>
                <a:gd name="T8" fmla="*/ 478 w 704"/>
                <a:gd name="T9" fmla="*/ 41 h 349"/>
                <a:gd name="T10" fmla="*/ 490 w 704"/>
                <a:gd name="T11" fmla="*/ 39 h 349"/>
                <a:gd name="T12" fmla="*/ 497 w 704"/>
                <a:gd name="T13" fmla="*/ 44 h 349"/>
                <a:gd name="T14" fmla="*/ 504 w 704"/>
                <a:gd name="T15" fmla="*/ 58 h 349"/>
                <a:gd name="T16" fmla="*/ 514 w 704"/>
                <a:gd name="T17" fmla="*/ 60 h 349"/>
                <a:gd name="T18" fmla="*/ 526 w 704"/>
                <a:gd name="T19" fmla="*/ 58 h 349"/>
                <a:gd name="T20" fmla="*/ 538 w 704"/>
                <a:gd name="T21" fmla="*/ 48 h 349"/>
                <a:gd name="T22" fmla="*/ 552 w 704"/>
                <a:gd name="T23" fmla="*/ 48 h 349"/>
                <a:gd name="T24" fmla="*/ 560 w 704"/>
                <a:gd name="T25" fmla="*/ 53 h 349"/>
                <a:gd name="T26" fmla="*/ 596 w 704"/>
                <a:gd name="T27" fmla="*/ 75 h 349"/>
                <a:gd name="T28" fmla="*/ 612 w 704"/>
                <a:gd name="T29" fmla="*/ 87 h 349"/>
                <a:gd name="T30" fmla="*/ 612 w 704"/>
                <a:gd name="T31" fmla="*/ 96 h 349"/>
                <a:gd name="T32" fmla="*/ 622 w 704"/>
                <a:gd name="T33" fmla="*/ 104 h 349"/>
                <a:gd name="T34" fmla="*/ 622 w 704"/>
                <a:gd name="T35" fmla="*/ 111 h 349"/>
                <a:gd name="T36" fmla="*/ 617 w 704"/>
                <a:gd name="T37" fmla="*/ 128 h 349"/>
                <a:gd name="T38" fmla="*/ 627 w 704"/>
                <a:gd name="T39" fmla="*/ 135 h 349"/>
                <a:gd name="T40" fmla="*/ 632 w 704"/>
                <a:gd name="T41" fmla="*/ 152 h 349"/>
                <a:gd name="T42" fmla="*/ 641 w 704"/>
                <a:gd name="T43" fmla="*/ 161 h 349"/>
                <a:gd name="T44" fmla="*/ 636 w 704"/>
                <a:gd name="T45" fmla="*/ 168 h 349"/>
                <a:gd name="T46" fmla="*/ 641 w 704"/>
                <a:gd name="T47" fmla="*/ 178 h 349"/>
                <a:gd name="T48" fmla="*/ 651 w 704"/>
                <a:gd name="T49" fmla="*/ 185 h 349"/>
                <a:gd name="T50" fmla="*/ 656 w 704"/>
                <a:gd name="T51" fmla="*/ 195 h 349"/>
                <a:gd name="T52" fmla="*/ 651 w 704"/>
                <a:gd name="T53" fmla="*/ 205 h 349"/>
                <a:gd name="T54" fmla="*/ 648 w 704"/>
                <a:gd name="T55" fmla="*/ 221 h 349"/>
                <a:gd name="T56" fmla="*/ 660 w 704"/>
                <a:gd name="T57" fmla="*/ 226 h 349"/>
                <a:gd name="T58" fmla="*/ 663 w 704"/>
                <a:gd name="T59" fmla="*/ 236 h 349"/>
                <a:gd name="T60" fmla="*/ 658 w 704"/>
                <a:gd name="T61" fmla="*/ 243 h 349"/>
                <a:gd name="T62" fmla="*/ 660 w 704"/>
                <a:gd name="T63" fmla="*/ 253 h 349"/>
                <a:gd name="T64" fmla="*/ 665 w 704"/>
                <a:gd name="T65" fmla="*/ 260 h 349"/>
                <a:gd name="T66" fmla="*/ 663 w 704"/>
                <a:gd name="T67" fmla="*/ 269 h 349"/>
                <a:gd name="T68" fmla="*/ 665 w 704"/>
                <a:gd name="T69" fmla="*/ 281 h 349"/>
                <a:gd name="T70" fmla="*/ 670 w 704"/>
                <a:gd name="T71" fmla="*/ 286 h 349"/>
                <a:gd name="T72" fmla="*/ 675 w 704"/>
                <a:gd name="T73" fmla="*/ 296 h 349"/>
                <a:gd name="T74" fmla="*/ 684 w 704"/>
                <a:gd name="T75" fmla="*/ 303 h 349"/>
                <a:gd name="T76" fmla="*/ 687 w 704"/>
                <a:gd name="T77" fmla="*/ 317 h 349"/>
                <a:gd name="T78" fmla="*/ 699 w 704"/>
                <a:gd name="T79" fmla="*/ 332 h 349"/>
                <a:gd name="T80" fmla="*/ 704 w 704"/>
                <a:gd name="T81" fmla="*/ 334 h 349"/>
                <a:gd name="T82" fmla="*/ 701 w 704"/>
                <a:gd name="T83" fmla="*/ 346 h 349"/>
                <a:gd name="T84" fmla="*/ 701 w 704"/>
                <a:gd name="T85" fmla="*/ 349 h 349"/>
                <a:gd name="T86" fmla="*/ 156 w 704"/>
                <a:gd name="T87" fmla="*/ 337 h 349"/>
                <a:gd name="T88" fmla="*/ 161 w 704"/>
                <a:gd name="T89" fmla="*/ 229 h 349"/>
                <a:gd name="T90" fmla="*/ 0 w 704"/>
                <a:gd name="T91" fmla="*/ 217 h 349"/>
                <a:gd name="T92" fmla="*/ 0 w 704"/>
                <a:gd name="T93" fmla="*/ 21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04" h="349">
                  <a:moveTo>
                    <a:pt x="0" y="217"/>
                  </a:moveTo>
                  <a:lnTo>
                    <a:pt x="19" y="0"/>
                  </a:lnTo>
                  <a:lnTo>
                    <a:pt x="451" y="24"/>
                  </a:lnTo>
                  <a:lnTo>
                    <a:pt x="464" y="41"/>
                  </a:lnTo>
                  <a:lnTo>
                    <a:pt x="478" y="41"/>
                  </a:lnTo>
                  <a:lnTo>
                    <a:pt x="490" y="39"/>
                  </a:lnTo>
                  <a:lnTo>
                    <a:pt x="497" y="44"/>
                  </a:lnTo>
                  <a:lnTo>
                    <a:pt x="504" y="58"/>
                  </a:lnTo>
                  <a:lnTo>
                    <a:pt x="514" y="60"/>
                  </a:lnTo>
                  <a:lnTo>
                    <a:pt x="526" y="58"/>
                  </a:lnTo>
                  <a:lnTo>
                    <a:pt x="538" y="48"/>
                  </a:lnTo>
                  <a:lnTo>
                    <a:pt x="552" y="48"/>
                  </a:lnTo>
                  <a:lnTo>
                    <a:pt x="560" y="53"/>
                  </a:lnTo>
                  <a:lnTo>
                    <a:pt x="596" y="75"/>
                  </a:lnTo>
                  <a:lnTo>
                    <a:pt x="612" y="87"/>
                  </a:lnTo>
                  <a:lnTo>
                    <a:pt x="612" y="96"/>
                  </a:lnTo>
                  <a:lnTo>
                    <a:pt x="622" y="104"/>
                  </a:lnTo>
                  <a:lnTo>
                    <a:pt x="622" y="111"/>
                  </a:lnTo>
                  <a:lnTo>
                    <a:pt x="617" y="128"/>
                  </a:lnTo>
                  <a:lnTo>
                    <a:pt x="627" y="135"/>
                  </a:lnTo>
                  <a:lnTo>
                    <a:pt x="632" y="152"/>
                  </a:lnTo>
                  <a:lnTo>
                    <a:pt x="641" y="161"/>
                  </a:lnTo>
                  <a:lnTo>
                    <a:pt x="636" y="168"/>
                  </a:lnTo>
                  <a:lnTo>
                    <a:pt x="641" y="178"/>
                  </a:lnTo>
                  <a:lnTo>
                    <a:pt x="651" y="185"/>
                  </a:lnTo>
                  <a:lnTo>
                    <a:pt x="656" y="195"/>
                  </a:lnTo>
                  <a:lnTo>
                    <a:pt x="651" y="205"/>
                  </a:lnTo>
                  <a:lnTo>
                    <a:pt x="648" y="221"/>
                  </a:lnTo>
                  <a:lnTo>
                    <a:pt x="660" y="226"/>
                  </a:lnTo>
                  <a:lnTo>
                    <a:pt x="663" y="236"/>
                  </a:lnTo>
                  <a:lnTo>
                    <a:pt x="658" y="243"/>
                  </a:lnTo>
                  <a:lnTo>
                    <a:pt x="660" y="253"/>
                  </a:lnTo>
                  <a:lnTo>
                    <a:pt x="665" y="260"/>
                  </a:lnTo>
                  <a:lnTo>
                    <a:pt x="663" y="269"/>
                  </a:lnTo>
                  <a:lnTo>
                    <a:pt x="665" y="281"/>
                  </a:lnTo>
                  <a:lnTo>
                    <a:pt x="670" y="286"/>
                  </a:lnTo>
                  <a:lnTo>
                    <a:pt x="675" y="296"/>
                  </a:lnTo>
                  <a:lnTo>
                    <a:pt x="684" y="303"/>
                  </a:lnTo>
                  <a:lnTo>
                    <a:pt x="687" y="317"/>
                  </a:lnTo>
                  <a:lnTo>
                    <a:pt x="699" y="332"/>
                  </a:lnTo>
                  <a:lnTo>
                    <a:pt x="704" y="334"/>
                  </a:lnTo>
                  <a:lnTo>
                    <a:pt x="701" y="346"/>
                  </a:lnTo>
                  <a:lnTo>
                    <a:pt x="701" y="349"/>
                  </a:lnTo>
                  <a:lnTo>
                    <a:pt x="156" y="337"/>
                  </a:lnTo>
                  <a:lnTo>
                    <a:pt x="161" y="229"/>
                  </a:lnTo>
                  <a:lnTo>
                    <a:pt x="0" y="217"/>
                  </a:lnTo>
                  <a:lnTo>
                    <a:pt x="0" y="2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7"/>
            <p:cNvSpPr/>
            <p:nvPr/>
          </p:nvSpPr>
          <p:spPr bwMode="auto">
            <a:xfrm>
              <a:off x="5134399" y="2762129"/>
              <a:ext cx="946150" cy="638175"/>
            </a:xfrm>
            <a:custGeom>
              <a:avLst/>
              <a:gdLst>
                <a:gd name="T0" fmla="*/ 0 w 596"/>
                <a:gd name="T1" fmla="*/ 315 h 402"/>
                <a:gd name="T2" fmla="*/ 17 w 596"/>
                <a:gd name="T3" fmla="*/ 104 h 402"/>
                <a:gd name="T4" fmla="*/ 27 w 596"/>
                <a:gd name="T5" fmla="*/ 0 h 402"/>
                <a:gd name="T6" fmla="*/ 584 w 596"/>
                <a:gd name="T7" fmla="*/ 24 h 402"/>
                <a:gd name="T8" fmla="*/ 586 w 596"/>
                <a:gd name="T9" fmla="*/ 32 h 402"/>
                <a:gd name="T10" fmla="*/ 581 w 596"/>
                <a:gd name="T11" fmla="*/ 44 h 402"/>
                <a:gd name="T12" fmla="*/ 567 w 596"/>
                <a:gd name="T13" fmla="*/ 58 h 402"/>
                <a:gd name="T14" fmla="*/ 567 w 596"/>
                <a:gd name="T15" fmla="*/ 68 h 402"/>
                <a:gd name="T16" fmla="*/ 596 w 596"/>
                <a:gd name="T17" fmla="*/ 94 h 402"/>
                <a:gd name="T18" fmla="*/ 596 w 596"/>
                <a:gd name="T19" fmla="*/ 289 h 402"/>
                <a:gd name="T20" fmla="*/ 591 w 596"/>
                <a:gd name="T21" fmla="*/ 289 h 402"/>
                <a:gd name="T22" fmla="*/ 584 w 596"/>
                <a:gd name="T23" fmla="*/ 289 h 402"/>
                <a:gd name="T24" fmla="*/ 586 w 596"/>
                <a:gd name="T25" fmla="*/ 296 h 402"/>
                <a:gd name="T26" fmla="*/ 591 w 596"/>
                <a:gd name="T27" fmla="*/ 301 h 402"/>
                <a:gd name="T28" fmla="*/ 586 w 596"/>
                <a:gd name="T29" fmla="*/ 313 h 402"/>
                <a:gd name="T30" fmla="*/ 591 w 596"/>
                <a:gd name="T31" fmla="*/ 318 h 402"/>
                <a:gd name="T32" fmla="*/ 596 w 596"/>
                <a:gd name="T33" fmla="*/ 334 h 402"/>
                <a:gd name="T34" fmla="*/ 589 w 596"/>
                <a:gd name="T35" fmla="*/ 339 h 402"/>
                <a:gd name="T36" fmla="*/ 591 w 596"/>
                <a:gd name="T37" fmla="*/ 349 h 402"/>
                <a:gd name="T38" fmla="*/ 581 w 596"/>
                <a:gd name="T39" fmla="*/ 368 h 402"/>
                <a:gd name="T40" fmla="*/ 591 w 596"/>
                <a:gd name="T41" fmla="*/ 387 h 402"/>
                <a:gd name="T42" fmla="*/ 593 w 596"/>
                <a:gd name="T43" fmla="*/ 399 h 402"/>
                <a:gd name="T44" fmla="*/ 593 w 596"/>
                <a:gd name="T45" fmla="*/ 402 h 402"/>
                <a:gd name="T46" fmla="*/ 577 w 596"/>
                <a:gd name="T47" fmla="*/ 390 h 402"/>
                <a:gd name="T48" fmla="*/ 541 w 596"/>
                <a:gd name="T49" fmla="*/ 368 h 402"/>
                <a:gd name="T50" fmla="*/ 533 w 596"/>
                <a:gd name="T51" fmla="*/ 363 h 402"/>
                <a:gd name="T52" fmla="*/ 519 w 596"/>
                <a:gd name="T53" fmla="*/ 363 h 402"/>
                <a:gd name="T54" fmla="*/ 507 w 596"/>
                <a:gd name="T55" fmla="*/ 373 h 402"/>
                <a:gd name="T56" fmla="*/ 495 w 596"/>
                <a:gd name="T57" fmla="*/ 375 h 402"/>
                <a:gd name="T58" fmla="*/ 485 w 596"/>
                <a:gd name="T59" fmla="*/ 373 h 402"/>
                <a:gd name="T60" fmla="*/ 478 w 596"/>
                <a:gd name="T61" fmla="*/ 359 h 402"/>
                <a:gd name="T62" fmla="*/ 471 w 596"/>
                <a:gd name="T63" fmla="*/ 354 h 402"/>
                <a:gd name="T64" fmla="*/ 459 w 596"/>
                <a:gd name="T65" fmla="*/ 356 h 402"/>
                <a:gd name="T66" fmla="*/ 445 w 596"/>
                <a:gd name="T67" fmla="*/ 356 h 402"/>
                <a:gd name="T68" fmla="*/ 432 w 596"/>
                <a:gd name="T69" fmla="*/ 339 h 402"/>
                <a:gd name="T70" fmla="*/ 0 w 596"/>
                <a:gd name="T71" fmla="*/ 315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6" h="402">
                  <a:moveTo>
                    <a:pt x="0" y="315"/>
                  </a:moveTo>
                  <a:lnTo>
                    <a:pt x="17" y="104"/>
                  </a:lnTo>
                  <a:lnTo>
                    <a:pt x="27" y="0"/>
                  </a:lnTo>
                  <a:lnTo>
                    <a:pt x="584" y="24"/>
                  </a:lnTo>
                  <a:lnTo>
                    <a:pt x="586" y="32"/>
                  </a:lnTo>
                  <a:lnTo>
                    <a:pt x="581" y="44"/>
                  </a:lnTo>
                  <a:lnTo>
                    <a:pt x="567" y="58"/>
                  </a:lnTo>
                  <a:lnTo>
                    <a:pt x="567" y="68"/>
                  </a:lnTo>
                  <a:lnTo>
                    <a:pt x="596" y="94"/>
                  </a:lnTo>
                  <a:lnTo>
                    <a:pt x="596" y="289"/>
                  </a:lnTo>
                  <a:lnTo>
                    <a:pt x="591" y="289"/>
                  </a:lnTo>
                  <a:lnTo>
                    <a:pt x="584" y="289"/>
                  </a:lnTo>
                  <a:lnTo>
                    <a:pt x="586" y="296"/>
                  </a:lnTo>
                  <a:lnTo>
                    <a:pt x="591" y="301"/>
                  </a:lnTo>
                  <a:lnTo>
                    <a:pt x="586" y="313"/>
                  </a:lnTo>
                  <a:lnTo>
                    <a:pt x="591" y="318"/>
                  </a:lnTo>
                  <a:lnTo>
                    <a:pt x="596" y="334"/>
                  </a:lnTo>
                  <a:lnTo>
                    <a:pt x="589" y="339"/>
                  </a:lnTo>
                  <a:lnTo>
                    <a:pt x="591" y="349"/>
                  </a:lnTo>
                  <a:lnTo>
                    <a:pt x="581" y="368"/>
                  </a:lnTo>
                  <a:lnTo>
                    <a:pt x="591" y="387"/>
                  </a:lnTo>
                  <a:lnTo>
                    <a:pt x="593" y="399"/>
                  </a:lnTo>
                  <a:lnTo>
                    <a:pt x="593" y="402"/>
                  </a:lnTo>
                  <a:lnTo>
                    <a:pt x="577" y="390"/>
                  </a:lnTo>
                  <a:lnTo>
                    <a:pt x="541" y="368"/>
                  </a:lnTo>
                  <a:lnTo>
                    <a:pt x="533" y="363"/>
                  </a:lnTo>
                  <a:lnTo>
                    <a:pt x="519" y="363"/>
                  </a:lnTo>
                  <a:lnTo>
                    <a:pt x="507" y="373"/>
                  </a:lnTo>
                  <a:lnTo>
                    <a:pt x="495" y="375"/>
                  </a:lnTo>
                  <a:lnTo>
                    <a:pt x="485" y="373"/>
                  </a:lnTo>
                  <a:lnTo>
                    <a:pt x="478" y="359"/>
                  </a:lnTo>
                  <a:lnTo>
                    <a:pt x="471" y="354"/>
                  </a:lnTo>
                  <a:lnTo>
                    <a:pt x="459" y="356"/>
                  </a:lnTo>
                  <a:lnTo>
                    <a:pt x="445" y="356"/>
                  </a:lnTo>
                  <a:lnTo>
                    <a:pt x="432" y="339"/>
                  </a:lnTo>
                  <a:lnTo>
                    <a:pt x="0" y="3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8"/>
            <p:cNvSpPr/>
            <p:nvPr/>
          </p:nvSpPr>
          <p:spPr bwMode="auto">
            <a:xfrm>
              <a:off x="5177262" y="2244604"/>
              <a:ext cx="887413" cy="555625"/>
            </a:xfrm>
            <a:custGeom>
              <a:avLst/>
              <a:gdLst>
                <a:gd name="T0" fmla="*/ 0 w 559"/>
                <a:gd name="T1" fmla="*/ 326 h 350"/>
                <a:gd name="T2" fmla="*/ 26 w 559"/>
                <a:gd name="T3" fmla="*/ 0 h 350"/>
                <a:gd name="T4" fmla="*/ 170 w 559"/>
                <a:gd name="T5" fmla="*/ 9 h 350"/>
                <a:gd name="T6" fmla="*/ 273 w 559"/>
                <a:gd name="T7" fmla="*/ 19 h 350"/>
                <a:gd name="T8" fmla="*/ 514 w 559"/>
                <a:gd name="T9" fmla="*/ 24 h 350"/>
                <a:gd name="T10" fmla="*/ 516 w 559"/>
                <a:gd name="T11" fmla="*/ 33 h 350"/>
                <a:gd name="T12" fmla="*/ 523 w 559"/>
                <a:gd name="T13" fmla="*/ 57 h 350"/>
                <a:gd name="T14" fmla="*/ 521 w 559"/>
                <a:gd name="T15" fmla="*/ 67 h 350"/>
                <a:gd name="T16" fmla="*/ 518 w 559"/>
                <a:gd name="T17" fmla="*/ 84 h 350"/>
                <a:gd name="T18" fmla="*/ 518 w 559"/>
                <a:gd name="T19" fmla="*/ 112 h 350"/>
                <a:gd name="T20" fmla="*/ 526 w 559"/>
                <a:gd name="T21" fmla="*/ 149 h 350"/>
                <a:gd name="T22" fmla="*/ 535 w 559"/>
                <a:gd name="T23" fmla="*/ 158 h 350"/>
                <a:gd name="T24" fmla="*/ 540 w 559"/>
                <a:gd name="T25" fmla="*/ 189 h 350"/>
                <a:gd name="T26" fmla="*/ 542 w 559"/>
                <a:gd name="T27" fmla="*/ 242 h 350"/>
                <a:gd name="T28" fmla="*/ 545 w 559"/>
                <a:gd name="T29" fmla="*/ 254 h 350"/>
                <a:gd name="T30" fmla="*/ 545 w 559"/>
                <a:gd name="T31" fmla="*/ 274 h 350"/>
                <a:gd name="T32" fmla="*/ 547 w 559"/>
                <a:gd name="T33" fmla="*/ 281 h 350"/>
                <a:gd name="T34" fmla="*/ 559 w 559"/>
                <a:gd name="T35" fmla="*/ 319 h 350"/>
                <a:gd name="T36" fmla="*/ 557 w 559"/>
                <a:gd name="T37" fmla="*/ 334 h 350"/>
                <a:gd name="T38" fmla="*/ 557 w 559"/>
                <a:gd name="T39" fmla="*/ 350 h 350"/>
                <a:gd name="T40" fmla="*/ 0 w 559"/>
                <a:gd name="T41" fmla="*/ 32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9" h="350">
                  <a:moveTo>
                    <a:pt x="0" y="326"/>
                  </a:moveTo>
                  <a:lnTo>
                    <a:pt x="26" y="0"/>
                  </a:lnTo>
                  <a:lnTo>
                    <a:pt x="170" y="9"/>
                  </a:lnTo>
                  <a:lnTo>
                    <a:pt x="273" y="19"/>
                  </a:lnTo>
                  <a:lnTo>
                    <a:pt x="514" y="24"/>
                  </a:lnTo>
                  <a:lnTo>
                    <a:pt x="516" y="33"/>
                  </a:lnTo>
                  <a:lnTo>
                    <a:pt x="523" y="57"/>
                  </a:lnTo>
                  <a:lnTo>
                    <a:pt x="521" y="67"/>
                  </a:lnTo>
                  <a:lnTo>
                    <a:pt x="518" y="84"/>
                  </a:lnTo>
                  <a:lnTo>
                    <a:pt x="518" y="112"/>
                  </a:lnTo>
                  <a:lnTo>
                    <a:pt x="526" y="149"/>
                  </a:lnTo>
                  <a:lnTo>
                    <a:pt x="535" y="158"/>
                  </a:lnTo>
                  <a:lnTo>
                    <a:pt x="540" y="189"/>
                  </a:lnTo>
                  <a:lnTo>
                    <a:pt x="542" y="242"/>
                  </a:lnTo>
                  <a:lnTo>
                    <a:pt x="545" y="254"/>
                  </a:lnTo>
                  <a:lnTo>
                    <a:pt x="545" y="274"/>
                  </a:lnTo>
                  <a:lnTo>
                    <a:pt x="547" y="281"/>
                  </a:lnTo>
                  <a:lnTo>
                    <a:pt x="559" y="319"/>
                  </a:lnTo>
                  <a:lnTo>
                    <a:pt x="557" y="334"/>
                  </a:lnTo>
                  <a:lnTo>
                    <a:pt x="557" y="350"/>
                  </a:lnTo>
                  <a:lnTo>
                    <a:pt x="0" y="3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9"/>
            <p:cNvSpPr/>
            <p:nvPr/>
          </p:nvSpPr>
          <p:spPr bwMode="auto">
            <a:xfrm>
              <a:off x="3838999" y="2052516"/>
              <a:ext cx="1379538" cy="874712"/>
            </a:xfrm>
            <a:custGeom>
              <a:avLst/>
              <a:gdLst>
                <a:gd name="T0" fmla="*/ 305 w 869"/>
                <a:gd name="T1" fmla="*/ 486 h 551"/>
                <a:gd name="T2" fmla="*/ 297 w 869"/>
                <a:gd name="T3" fmla="*/ 541 h 551"/>
                <a:gd name="T4" fmla="*/ 285 w 869"/>
                <a:gd name="T5" fmla="*/ 519 h 551"/>
                <a:gd name="T6" fmla="*/ 266 w 869"/>
                <a:gd name="T7" fmla="*/ 517 h 551"/>
                <a:gd name="T8" fmla="*/ 245 w 869"/>
                <a:gd name="T9" fmla="*/ 524 h 551"/>
                <a:gd name="T10" fmla="*/ 233 w 869"/>
                <a:gd name="T11" fmla="*/ 522 h 551"/>
                <a:gd name="T12" fmla="*/ 209 w 869"/>
                <a:gd name="T13" fmla="*/ 517 h 551"/>
                <a:gd name="T14" fmla="*/ 194 w 869"/>
                <a:gd name="T15" fmla="*/ 524 h 551"/>
                <a:gd name="T16" fmla="*/ 170 w 869"/>
                <a:gd name="T17" fmla="*/ 517 h 551"/>
                <a:gd name="T18" fmla="*/ 161 w 869"/>
                <a:gd name="T19" fmla="*/ 529 h 551"/>
                <a:gd name="T20" fmla="*/ 146 w 869"/>
                <a:gd name="T21" fmla="*/ 512 h 551"/>
                <a:gd name="T22" fmla="*/ 149 w 869"/>
                <a:gd name="T23" fmla="*/ 493 h 551"/>
                <a:gd name="T24" fmla="*/ 139 w 869"/>
                <a:gd name="T25" fmla="*/ 476 h 551"/>
                <a:gd name="T26" fmla="*/ 122 w 869"/>
                <a:gd name="T27" fmla="*/ 462 h 551"/>
                <a:gd name="T28" fmla="*/ 127 w 869"/>
                <a:gd name="T29" fmla="*/ 447 h 551"/>
                <a:gd name="T30" fmla="*/ 113 w 869"/>
                <a:gd name="T31" fmla="*/ 421 h 551"/>
                <a:gd name="T32" fmla="*/ 115 w 869"/>
                <a:gd name="T33" fmla="*/ 385 h 551"/>
                <a:gd name="T34" fmla="*/ 108 w 869"/>
                <a:gd name="T35" fmla="*/ 380 h 551"/>
                <a:gd name="T36" fmla="*/ 103 w 869"/>
                <a:gd name="T37" fmla="*/ 370 h 551"/>
                <a:gd name="T38" fmla="*/ 77 w 869"/>
                <a:gd name="T39" fmla="*/ 390 h 551"/>
                <a:gd name="T40" fmla="*/ 57 w 869"/>
                <a:gd name="T41" fmla="*/ 378 h 551"/>
                <a:gd name="T42" fmla="*/ 60 w 869"/>
                <a:gd name="T43" fmla="*/ 363 h 551"/>
                <a:gd name="T44" fmla="*/ 72 w 869"/>
                <a:gd name="T45" fmla="*/ 344 h 551"/>
                <a:gd name="T46" fmla="*/ 72 w 869"/>
                <a:gd name="T47" fmla="*/ 334 h 551"/>
                <a:gd name="T48" fmla="*/ 79 w 869"/>
                <a:gd name="T49" fmla="*/ 313 h 551"/>
                <a:gd name="T50" fmla="*/ 93 w 869"/>
                <a:gd name="T51" fmla="*/ 272 h 551"/>
                <a:gd name="T52" fmla="*/ 74 w 869"/>
                <a:gd name="T53" fmla="*/ 262 h 551"/>
                <a:gd name="T54" fmla="*/ 60 w 869"/>
                <a:gd name="T55" fmla="*/ 253 h 551"/>
                <a:gd name="T56" fmla="*/ 53 w 869"/>
                <a:gd name="T57" fmla="*/ 226 h 551"/>
                <a:gd name="T58" fmla="*/ 21 w 869"/>
                <a:gd name="T59" fmla="*/ 181 h 551"/>
                <a:gd name="T60" fmla="*/ 7 w 869"/>
                <a:gd name="T61" fmla="*/ 164 h 551"/>
                <a:gd name="T62" fmla="*/ 17 w 869"/>
                <a:gd name="T63" fmla="*/ 147 h 551"/>
                <a:gd name="T64" fmla="*/ 0 w 869"/>
                <a:gd name="T65" fmla="*/ 101 h 551"/>
                <a:gd name="T66" fmla="*/ 98 w 869"/>
                <a:gd name="T67" fmla="*/ 12 h 551"/>
                <a:gd name="T68" fmla="*/ 528 w 869"/>
                <a:gd name="T69" fmla="*/ 87 h 551"/>
                <a:gd name="T70" fmla="*/ 843 w 869"/>
                <a:gd name="T71" fmla="*/ 447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69" h="551">
                  <a:moveTo>
                    <a:pt x="833" y="551"/>
                  </a:moveTo>
                  <a:lnTo>
                    <a:pt x="305" y="486"/>
                  </a:lnTo>
                  <a:lnTo>
                    <a:pt x="297" y="539"/>
                  </a:lnTo>
                  <a:lnTo>
                    <a:pt x="297" y="541"/>
                  </a:lnTo>
                  <a:lnTo>
                    <a:pt x="288" y="532"/>
                  </a:lnTo>
                  <a:lnTo>
                    <a:pt x="285" y="519"/>
                  </a:lnTo>
                  <a:lnTo>
                    <a:pt x="276" y="507"/>
                  </a:lnTo>
                  <a:lnTo>
                    <a:pt x="266" y="517"/>
                  </a:lnTo>
                  <a:lnTo>
                    <a:pt x="266" y="524"/>
                  </a:lnTo>
                  <a:lnTo>
                    <a:pt x="245" y="524"/>
                  </a:lnTo>
                  <a:lnTo>
                    <a:pt x="242" y="527"/>
                  </a:lnTo>
                  <a:lnTo>
                    <a:pt x="233" y="522"/>
                  </a:lnTo>
                  <a:lnTo>
                    <a:pt x="211" y="519"/>
                  </a:lnTo>
                  <a:lnTo>
                    <a:pt x="209" y="517"/>
                  </a:lnTo>
                  <a:lnTo>
                    <a:pt x="201" y="517"/>
                  </a:lnTo>
                  <a:lnTo>
                    <a:pt x="194" y="524"/>
                  </a:lnTo>
                  <a:lnTo>
                    <a:pt x="187" y="522"/>
                  </a:lnTo>
                  <a:lnTo>
                    <a:pt x="170" y="517"/>
                  </a:lnTo>
                  <a:lnTo>
                    <a:pt x="165" y="519"/>
                  </a:lnTo>
                  <a:lnTo>
                    <a:pt x="161" y="529"/>
                  </a:lnTo>
                  <a:lnTo>
                    <a:pt x="151" y="524"/>
                  </a:lnTo>
                  <a:lnTo>
                    <a:pt x="146" y="512"/>
                  </a:lnTo>
                  <a:lnTo>
                    <a:pt x="146" y="507"/>
                  </a:lnTo>
                  <a:lnTo>
                    <a:pt x="149" y="493"/>
                  </a:lnTo>
                  <a:lnTo>
                    <a:pt x="146" y="486"/>
                  </a:lnTo>
                  <a:lnTo>
                    <a:pt x="139" y="476"/>
                  </a:lnTo>
                  <a:lnTo>
                    <a:pt x="129" y="476"/>
                  </a:lnTo>
                  <a:lnTo>
                    <a:pt x="122" y="462"/>
                  </a:lnTo>
                  <a:lnTo>
                    <a:pt x="127" y="455"/>
                  </a:lnTo>
                  <a:lnTo>
                    <a:pt x="127" y="447"/>
                  </a:lnTo>
                  <a:lnTo>
                    <a:pt x="117" y="435"/>
                  </a:lnTo>
                  <a:lnTo>
                    <a:pt x="113" y="421"/>
                  </a:lnTo>
                  <a:lnTo>
                    <a:pt x="113" y="399"/>
                  </a:lnTo>
                  <a:lnTo>
                    <a:pt x="115" y="385"/>
                  </a:lnTo>
                  <a:lnTo>
                    <a:pt x="110" y="383"/>
                  </a:lnTo>
                  <a:lnTo>
                    <a:pt x="108" y="380"/>
                  </a:lnTo>
                  <a:lnTo>
                    <a:pt x="105" y="373"/>
                  </a:lnTo>
                  <a:lnTo>
                    <a:pt x="103" y="370"/>
                  </a:lnTo>
                  <a:lnTo>
                    <a:pt x="101" y="373"/>
                  </a:lnTo>
                  <a:lnTo>
                    <a:pt x="77" y="390"/>
                  </a:lnTo>
                  <a:lnTo>
                    <a:pt x="72" y="392"/>
                  </a:lnTo>
                  <a:lnTo>
                    <a:pt x="57" y="378"/>
                  </a:lnTo>
                  <a:lnTo>
                    <a:pt x="60" y="368"/>
                  </a:lnTo>
                  <a:lnTo>
                    <a:pt x="60" y="363"/>
                  </a:lnTo>
                  <a:lnTo>
                    <a:pt x="60" y="354"/>
                  </a:lnTo>
                  <a:lnTo>
                    <a:pt x="72" y="344"/>
                  </a:lnTo>
                  <a:lnTo>
                    <a:pt x="74" y="334"/>
                  </a:lnTo>
                  <a:lnTo>
                    <a:pt x="72" y="334"/>
                  </a:lnTo>
                  <a:lnTo>
                    <a:pt x="72" y="318"/>
                  </a:lnTo>
                  <a:lnTo>
                    <a:pt x="79" y="313"/>
                  </a:lnTo>
                  <a:lnTo>
                    <a:pt x="77" y="306"/>
                  </a:lnTo>
                  <a:lnTo>
                    <a:pt x="93" y="272"/>
                  </a:lnTo>
                  <a:lnTo>
                    <a:pt x="89" y="265"/>
                  </a:lnTo>
                  <a:lnTo>
                    <a:pt x="74" y="262"/>
                  </a:lnTo>
                  <a:lnTo>
                    <a:pt x="72" y="255"/>
                  </a:lnTo>
                  <a:lnTo>
                    <a:pt x="60" y="253"/>
                  </a:lnTo>
                  <a:lnTo>
                    <a:pt x="55" y="241"/>
                  </a:lnTo>
                  <a:lnTo>
                    <a:pt x="53" y="226"/>
                  </a:lnTo>
                  <a:lnTo>
                    <a:pt x="41" y="197"/>
                  </a:lnTo>
                  <a:lnTo>
                    <a:pt x="21" y="181"/>
                  </a:lnTo>
                  <a:lnTo>
                    <a:pt x="14" y="169"/>
                  </a:lnTo>
                  <a:lnTo>
                    <a:pt x="7" y="164"/>
                  </a:lnTo>
                  <a:lnTo>
                    <a:pt x="12" y="159"/>
                  </a:lnTo>
                  <a:lnTo>
                    <a:pt x="17" y="147"/>
                  </a:lnTo>
                  <a:lnTo>
                    <a:pt x="12" y="130"/>
                  </a:lnTo>
                  <a:lnTo>
                    <a:pt x="0" y="101"/>
                  </a:lnTo>
                  <a:lnTo>
                    <a:pt x="19" y="0"/>
                  </a:lnTo>
                  <a:lnTo>
                    <a:pt x="98" y="12"/>
                  </a:lnTo>
                  <a:lnTo>
                    <a:pt x="312" y="48"/>
                  </a:lnTo>
                  <a:lnTo>
                    <a:pt x="528" y="87"/>
                  </a:lnTo>
                  <a:lnTo>
                    <a:pt x="869" y="121"/>
                  </a:lnTo>
                  <a:lnTo>
                    <a:pt x="843" y="447"/>
                  </a:lnTo>
                  <a:lnTo>
                    <a:pt x="833" y="5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20"/>
            <p:cNvSpPr/>
            <p:nvPr/>
          </p:nvSpPr>
          <p:spPr bwMode="auto">
            <a:xfrm>
              <a:off x="4219999" y="2824041"/>
              <a:ext cx="941388" cy="782637"/>
            </a:xfrm>
            <a:custGeom>
              <a:avLst/>
              <a:gdLst>
                <a:gd name="T0" fmla="*/ 557 w 593"/>
                <a:gd name="T1" fmla="*/ 493 h 493"/>
                <a:gd name="T2" fmla="*/ 576 w 593"/>
                <a:gd name="T3" fmla="*/ 276 h 493"/>
                <a:gd name="T4" fmla="*/ 593 w 593"/>
                <a:gd name="T5" fmla="*/ 65 h 493"/>
                <a:gd name="T6" fmla="*/ 65 w 593"/>
                <a:gd name="T7" fmla="*/ 0 h 493"/>
                <a:gd name="T8" fmla="*/ 57 w 593"/>
                <a:gd name="T9" fmla="*/ 53 h 493"/>
                <a:gd name="T10" fmla="*/ 19 w 593"/>
                <a:gd name="T11" fmla="*/ 320 h 493"/>
                <a:gd name="T12" fmla="*/ 17 w 593"/>
                <a:gd name="T13" fmla="*/ 320 h 493"/>
                <a:gd name="T14" fmla="*/ 0 w 593"/>
                <a:gd name="T15" fmla="*/ 423 h 493"/>
                <a:gd name="T16" fmla="*/ 158 w 593"/>
                <a:gd name="T17" fmla="*/ 449 h 493"/>
                <a:gd name="T18" fmla="*/ 557 w 593"/>
                <a:gd name="T19" fmla="*/ 493 h 493"/>
                <a:gd name="T20" fmla="*/ 557 w 593"/>
                <a:gd name="T21" fmla="*/ 493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3" h="493">
                  <a:moveTo>
                    <a:pt x="557" y="493"/>
                  </a:moveTo>
                  <a:lnTo>
                    <a:pt x="576" y="276"/>
                  </a:lnTo>
                  <a:lnTo>
                    <a:pt x="593" y="65"/>
                  </a:lnTo>
                  <a:lnTo>
                    <a:pt x="65" y="0"/>
                  </a:lnTo>
                  <a:lnTo>
                    <a:pt x="57" y="53"/>
                  </a:lnTo>
                  <a:lnTo>
                    <a:pt x="19" y="320"/>
                  </a:lnTo>
                  <a:lnTo>
                    <a:pt x="17" y="320"/>
                  </a:lnTo>
                  <a:lnTo>
                    <a:pt x="0" y="423"/>
                  </a:lnTo>
                  <a:lnTo>
                    <a:pt x="158" y="449"/>
                  </a:lnTo>
                  <a:lnTo>
                    <a:pt x="557" y="493"/>
                  </a:lnTo>
                  <a:lnTo>
                    <a:pt x="557" y="4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21"/>
            <p:cNvSpPr/>
            <p:nvPr/>
          </p:nvSpPr>
          <p:spPr bwMode="auto">
            <a:xfrm>
              <a:off x="4380337" y="3536829"/>
              <a:ext cx="979488" cy="774700"/>
            </a:xfrm>
            <a:custGeom>
              <a:avLst/>
              <a:gdLst>
                <a:gd name="T0" fmla="*/ 0 w 617"/>
                <a:gd name="T1" fmla="*/ 426 h 488"/>
                <a:gd name="T2" fmla="*/ 57 w 617"/>
                <a:gd name="T3" fmla="*/ 0 h 488"/>
                <a:gd name="T4" fmla="*/ 456 w 617"/>
                <a:gd name="T5" fmla="*/ 44 h 488"/>
                <a:gd name="T6" fmla="*/ 617 w 617"/>
                <a:gd name="T7" fmla="*/ 56 h 488"/>
                <a:gd name="T8" fmla="*/ 612 w 617"/>
                <a:gd name="T9" fmla="*/ 164 h 488"/>
                <a:gd name="T10" fmla="*/ 593 w 617"/>
                <a:gd name="T11" fmla="*/ 488 h 488"/>
                <a:gd name="T12" fmla="*/ 509 w 617"/>
                <a:gd name="T13" fmla="*/ 483 h 488"/>
                <a:gd name="T14" fmla="*/ 0 w 617"/>
                <a:gd name="T15" fmla="*/ 42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7" h="488">
                  <a:moveTo>
                    <a:pt x="0" y="426"/>
                  </a:moveTo>
                  <a:lnTo>
                    <a:pt x="57" y="0"/>
                  </a:lnTo>
                  <a:lnTo>
                    <a:pt x="456" y="44"/>
                  </a:lnTo>
                  <a:lnTo>
                    <a:pt x="617" y="56"/>
                  </a:lnTo>
                  <a:lnTo>
                    <a:pt x="612" y="164"/>
                  </a:lnTo>
                  <a:lnTo>
                    <a:pt x="593" y="488"/>
                  </a:lnTo>
                  <a:lnTo>
                    <a:pt x="509" y="483"/>
                  </a:lnTo>
                  <a:lnTo>
                    <a:pt x="0" y="4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22"/>
            <p:cNvSpPr/>
            <p:nvPr/>
          </p:nvSpPr>
          <p:spPr bwMode="auto">
            <a:xfrm>
              <a:off x="3708824" y="3266954"/>
              <a:ext cx="762000" cy="946150"/>
            </a:xfrm>
            <a:custGeom>
              <a:avLst/>
              <a:gdLst>
                <a:gd name="T0" fmla="*/ 423 w 480"/>
                <a:gd name="T1" fmla="*/ 596 h 596"/>
                <a:gd name="T2" fmla="*/ 480 w 480"/>
                <a:gd name="T3" fmla="*/ 170 h 596"/>
                <a:gd name="T4" fmla="*/ 322 w 480"/>
                <a:gd name="T5" fmla="*/ 144 h 596"/>
                <a:gd name="T6" fmla="*/ 339 w 480"/>
                <a:gd name="T7" fmla="*/ 41 h 596"/>
                <a:gd name="T8" fmla="*/ 103 w 480"/>
                <a:gd name="T9" fmla="*/ 0 h 596"/>
                <a:gd name="T10" fmla="*/ 0 w 480"/>
                <a:gd name="T11" fmla="*/ 531 h 596"/>
                <a:gd name="T12" fmla="*/ 0 w 480"/>
                <a:gd name="T13" fmla="*/ 531 h 596"/>
                <a:gd name="T14" fmla="*/ 423 w 480"/>
                <a:gd name="T15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0" h="596">
                  <a:moveTo>
                    <a:pt x="423" y="596"/>
                  </a:moveTo>
                  <a:lnTo>
                    <a:pt x="480" y="170"/>
                  </a:lnTo>
                  <a:lnTo>
                    <a:pt x="322" y="144"/>
                  </a:lnTo>
                  <a:lnTo>
                    <a:pt x="339" y="41"/>
                  </a:lnTo>
                  <a:lnTo>
                    <a:pt x="103" y="0"/>
                  </a:lnTo>
                  <a:lnTo>
                    <a:pt x="0" y="531"/>
                  </a:lnTo>
                  <a:lnTo>
                    <a:pt x="0" y="531"/>
                  </a:lnTo>
                  <a:lnTo>
                    <a:pt x="423" y="5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3"/>
            <p:cNvSpPr/>
            <p:nvPr/>
          </p:nvSpPr>
          <p:spPr bwMode="auto">
            <a:xfrm>
              <a:off x="3502449" y="2030291"/>
              <a:ext cx="808038" cy="1301750"/>
            </a:xfrm>
            <a:custGeom>
              <a:avLst/>
              <a:gdLst>
                <a:gd name="T0" fmla="*/ 231 w 509"/>
                <a:gd name="T1" fmla="*/ 14 h 820"/>
                <a:gd name="T2" fmla="*/ 224 w 509"/>
                <a:gd name="T3" fmla="*/ 144 h 820"/>
                <a:gd name="T4" fmla="*/ 224 w 509"/>
                <a:gd name="T5" fmla="*/ 173 h 820"/>
                <a:gd name="T6" fmla="*/ 226 w 509"/>
                <a:gd name="T7" fmla="*/ 183 h 820"/>
                <a:gd name="T8" fmla="*/ 253 w 509"/>
                <a:gd name="T9" fmla="*/ 211 h 820"/>
                <a:gd name="T10" fmla="*/ 267 w 509"/>
                <a:gd name="T11" fmla="*/ 255 h 820"/>
                <a:gd name="T12" fmla="*/ 284 w 509"/>
                <a:gd name="T13" fmla="*/ 269 h 820"/>
                <a:gd name="T14" fmla="*/ 301 w 509"/>
                <a:gd name="T15" fmla="*/ 279 h 820"/>
                <a:gd name="T16" fmla="*/ 289 w 509"/>
                <a:gd name="T17" fmla="*/ 320 h 820"/>
                <a:gd name="T18" fmla="*/ 284 w 509"/>
                <a:gd name="T19" fmla="*/ 332 h 820"/>
                <a:gd name="T20" fmla="*/ 286 w 509"/>
                <a:gd name="T21" fmla="*/ 348 h 820"/>
                <a:gd name="T22" fmla="*/ 272 w 509"/>
                <a:gd name="T23" fmla="*/ 368 h 820"/>
                <a:gd name="T24" fmla="*/ 272 w 509"/>
                <a:gd name="T25" fmla="*/ 382 h 820"/>
                <a:gd name="T26" fmla="*/ 284 w 509"/>
                <a:gd name="T27" fmla="*/ 406 h 820"/>
                <a:gd name="T28" fmla="*/ 313 w 509"/>
                <a:gd name="T29" fmla="*/ 387 h 820"/>
                <a:gd name="T30" fmla="*/ 317 w 509"/>
                <a:gd name="T31" fmla="*/ 387 h 820"/>
                <a:gd name="T32" fmla="*/ 322 w 509"/>
                <a:gd name="T33" fmla="*/ 397 h 820"/>
                <a:gd name="T34" fmla="*/ 325 w 509"/>
                <a:gd name="T35" fmla="*/ 413 h 820"/>
                <a:gd name="T36" fmla="*/ 329 w 509"/>
                <a:gd name="T37" fmla="*/ 449 h 820"/>
                <a:gd name="T38" fmla="*/ 339 w 509"/>
                <a:gd name="T39" fmla="*/ 469 h 820"/>
                <a:gd name="T40" fmla="*/ 341 w 509"/>
                <a:gd name="T41" fmla="*/ 490 h 820"/>
                <a:gd name="T42" fmla="*/ 358 w 509"/>
                <a:gd name="T43" fmla="*/ 500 h 820"/>
                <a:gd name="T44" fmla="*/ 358 w 509"/>
                <a:gd name="T45" fmla="*/ 521 h 820"/>
                <a:gd name="T46" fmla="*/ 363 w 509"/>
                <a:gd name="T47" fmla="*/ 538 h 820"/>
                <a:gd name="T48" fmla="*/ 377 w 509"/>
                <a:gd name="T49" fmla="*/ 533 h 820"/>
                <a:gd name="T50" fmla="*/ 399 w 509"/>
                <a:gd name="T51" fmla="*/ 536 h 820"/>
                <a:gd name="T52" fmla="*/ 413 w 509"/>
                <a:gd name="T53" fmla="*/ 531 h 820"/>
                <a:gd name="T54" fmla="*/ 423 w 509"/>
                <a:gd name="T55" fmla="*/ 533 h 820"/>
                <a:gd name="T56" fmla="*/ 454 w 509"/>
                <a:gd name="T57" fmla="*/ 541 h 820"/>
                <a:gd name="T58" fmla="*/ 478 w 509"/>
                <a:gd name="T59" fmla="*/ 538 h 820"/>
                <a:gd name="T60" fmla="*/ 488 w 509"/>
                <a:gd name="T61" fmla="*/ 521 h 820"/>
                <a:gd name="T62" fmla="*/ 500 w 509"/>
                <a:gd name="T63" fmla="*/ 546 h 820"/>
                <a:gd name="T64" fmla="*/ 509 w 509"/>
                <a:gd name="T65" fmla="*/ 553 h 820"/>
                <a:gd name="T66" fmla="*/ 469 w 509"/>
                <a:gd name="T67" fmla="*/ 820 h 820"/>
                <a:gd name="T68" fmla="*/ 0 w 509"/>
                <a:gd name="T69" fmla="*/ 728 h 820"/>
                <a:gd name="T70" fmla="*/ 53 w 509"/>
                <a:gd name="T71" fmla="*/ 526 h 820"/>
                <a:gd name="T72" fmla="*/ 56 w 509"/>
                <a:gd name="T73" fmla="*/ 512 h 820"/>
                <a:gd name="T74" fmla="*/ 60 w 509"/>
                <a:gd name="T75" fmla="*/ 502 h 820"/>
                <a:gd name="T76" fmla="*/ 44 w 509"/>
                <a:gd name="T77" fmla="*/ 488 h 820"/>
                <a:gd name="T78" fmla="*/ 44 w 509"/>
                <a:gd name="T79" fmla="*/ 469 h 820"/>
                <a:gd name="T80" fmla="*/ 75 w 509"/>
                <a:gd name="T81" fmla="*/ 433 h 820"/>
                <a:gd name="T82" fmla="*/ 82 w 509"/>
                <a:gd name="T83" fmla="*/ 418 h 820"/>
                <a:gd name="T84" fmla="*/ 128 w 509"/>
                <a:gd name="T85" fmla="*/ 353 h 820"/>
                <a:gd name="T86" fmla="*/ 116 w 509"/>
                <a:gd name="T87" fmla="*/ 332 h 820"/>
                <a:gd name="T88" fmla="*/ 104 w 509"/>
                <a:gd name="T89" fmla="*/ 322 h 820"/>
                <a:gd name="T90" fmla="*/ 99 w 509"/>
                <a:gd name="T91" fmla="*/ 298 h 820"/>
                <a:gd name="T92" fmla="*/ 106 w 509"/>
                <a:gd name="T93" fmla="*/ 288 h 820"/>
                <a:gd name="T94" fmla="*/ 99 w 509"/>
                <a:gd name="T95" fmla="*/ 269 h 820"/>
                <a:gd name="T96" fmla="*/ 161 w 509"/>
                <a:gd name="T97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09" h="820">
                  <a:moveTo>
                    <a:pt x="161" y="0"/>
                  </a:moveTo>
                  <a:lnTo>
                    <a:pt x="231" y="14"/>
                  </a:lnTo>
                  <a:lnTo>
                    <a:pt x="212" y="115"/>
                  </a:lnTo>
                  <a:lnTo>
                    <a:pt x="224" y="144"/>
                  </a:lnTo>
                  <a:lnTo>
                    <a:pt x="229" y="161"/>
                  </a:lnTo>
                  <a:lnTo>
                    <a:pt x="224" y="173"/>
                  </a:lnTo>
                  <a:lnTo>
                    <a:pt x="219" y="178"/>
                  </a:lnTo>
                  <a:lnTo>
                    <a:pt x="226" y="183"/>
                  </a:lnTo>
                  <a:lnTo>
                    <a:pt x="233" y="195"/>
                  </a:lnTo>
                  <a:lnTo>
                    <a:pt x="253" y="211"/>
                  </a:lnTo>
                  <a:lnTo>
                    <a:pt x="265" y="240"/>
                  </a:lnTo>
                  <a:lnTo>
                    <a:pt x="267" y="255"/>
                  </a:lnTo>
                  <a:lnTo>
                    <a:pt x="272" y="267"/>
                  </a:lnTo>
                  <a:lnTo>
                    <a:pt x="284" y="269"/>
                  </a:lnTo>
                  <a:lnTo>
                    <a:pt x="286" y="276"/>
                  </a:lnTo>
                  <a:lnTo>
                    <a:pt x="301" y="279"/>
                  </a:lnTo>
                  <a:lnTo>
                    <a:pt x="305" y="286"/>
                  </a:lnTo>
                  <a:lnTo>
                    <a:pt x="289" y="320"/>
                  </a:lnTo>
                  <a:lnTo>
                    <a:pt x="291" y="327"/>
                  </a:lnTo>
                  <a:lnTo>
                    <a:pt x="284" y="332"/>
                  </a:lnTo>
                  <a:lnTo>
                    <a:pt x="284" y="348"/>
                  </a:lnTo>
                  <a:lnTo>
                    <a:pt x="286" y="348"/>
                  </a:lnTo>
                  <a:lnTo>
                    <a:pt x="284" y="358"/>
                  </a:lnTo>
                  <a:lnTo>
                    <a:pt x="272" y="368"/>
                  </a:lnTo>
                  <a:lnTo>
                    <a:pt x="272" y="377"/>
                  </a:lnTo>
                  <a:lnTo>
                    <a:pt x="272" y="382"/>
                  </a:lnTo>
                  <a:lnTo>
                    <a:pt x="269" y="392"/>
                  </a:lnTo>
                  <a:lnTo>
                    <a:pt x="284" y="406"/>
                  </a:lnTo>
                  <a:lnTo>
                    <a:pt x="289" y="404"/>
                  </a:lnTo>
                  <a:lnTo>
                    <a:pt x="313" y="387"/>
                  </a:lnTo>
                  <a:lnTo>
                    <a:pt x="315" y="384"/>
                  </a:lnTo>
                  <a:lnTo>
                    <a:pt x="317" y="387"/>
                  </a:lnTo>
                  <a:lnTo>
                    <a:pt x="320" y="394"/>
                  </a:lnTo>
                  <a:lnTo>
                    <a:pt x="322" y="397"/>
                  </a:lnTo>
                  <a:lnTo>
                    <a:pt x="327" y="399"/>
                  </a:lnTo>
                  <a:lnTo>
                    <a:pt x="325" y="413"/>
                  </a:lnTo>
                  <a:lnTo>
                    <a:pt x="325" y="435"/>
                  </a:lnTo>
                  <a:lnTo>
                    <a:pt x="329" y="449"/>
                  </a:lnTo>
                  <a:lnTo>
                    <a:pt x="339" y="461"/>
                  </a:lnTo>
                  <a:lnTo>
                    <a:pt x="339" y="469"/>
                  </a:lnTo>
                  <a:lnTo>
                    <a:pt x="334" y="476"/>
                  </a:lnTo>
                  <a:lnTo>
                    <a:pt x="341" y="490"/>
                  </a:lnTo>
                  <a:lnTo>
                    <a:pt x="351" y="490"/>
                  </a:lnTo>
                  <a:lnTo>
                    <a:pt x="358" y="500"/>
                  </a:lnTo>
                  <a:lnTo>
                    <a:pt x="361" y="507"/>
                  </a:lnTo>
                  <a:lnTo>
                    <a:pt x="358" y="521"/>
                  </a:lnTo>
                  <a:lnTo>
                    <a:pt x="358" y="526"/>
                  </a:lnTo>
                  <a:lnTo>
                    <a:pt x="363" y="538"/>
                  </a:lnTo>
                  <a:lnTo>
                    <a:pt x="373" y="543"/>
                  </a:lnTo>
                  <a:lnTo>
                    <a:pt x="377" y="533"/>
                  </a:lnTo>
                  <a:lnTo>
                    <a:pt x="382" y="531"/>
                  </a:lnTo>
                  <a:lnTo>
                    <a:pt x="399" y="536"/>
                  </a:lnTo>
                  <a:lnTo>
                    <a:pt x="406" y="538"/>
                  </a:lnTo>
                  <a:lnTo>
                    <a:pt x="413" y="531"/>
                  </a:lnTo>
                  <a:lnTo>
                    <a:pt x="421" y="531"/>
                  </a:lnTo>
                  <a:lnTo>
                    <a:pt x="423" y="533"/>
                  </a:lnTo>
                  <a:lnTo>
                    <a:pt x="445" y="536"/>
                  </a:lnTo>
                  <a:lnTo>
                    <a:pt x="454" y="541"/>
                  </a:lnTo>
                  <a:lnTo>
                    <a:pt x="457" y="538"/>
                  </a:lnTo>
                  <a:lnTo>
                    <a:pt x="478" y="538"/>
                  </a:lnTo>
                  <a:lnTo>
                    <a:pt x="478" y="531"/>
                  </a:lnTo>
                  <a:lnTo>
                    <a:pt x="488" y="521"/>
                  </a:lnTo>
                  <a:lnTo>
                    <a:pt x="497" y="533"/>
                  </a:lnTo>
                  <a:lnTo>
                    <a:pt x="500" y="546"/>
                  </a:lnTo>
                  <a:lnTo>
                    <a:pt x="509" y="555"/>
                  </a:lnTo>
                  <a:lnTo>
                    <a:pt x="509" y="553"/>
                  </a:lnTo>
                  <a:lnTo>
                    <a:pt x="471" y="820"/>
                  </a:lnTo>
                  <a:lnTo>
                    <a:pt x="469" y="820"/>
                  </a:lnTo>
                  <a:lnTo>
                    <a:pt x="233" y="779"/>
                  </a:lnTo>
                  <a:lnTo>
                    <a:pt x="0" y="728"/>
                  </a:lnTo>
                  <a:lnTo>
                    <a:pt x="41" y="538"/>
                  </a:lnTo>
                  <a:lnTo>
                    <a:pt x="53" y="526"/>
                  </a:lnTo>
                  <a:lnTo>
                    <a:pt x="53" y="514"/>
                  </a:lnTo>
                  <a:lnTo>
                    <a:pt x="56" y="512"/>
                  </a:lnTo>
                  <a:lnTo>
                    <a:pt x="58" y="507"/>
                  </a:lnTo>
                  <a:lnTo>
                    <a:pt x="60" y="502"/>
                  </a:lnTo>
                  <a:lnTo>
                    <a:pt x="56" y="493"/>
                  </a:lnTo>
                  <a:lnTo>
                    <a:pt x="44" y="488"/>
                  </a:lnTo>
                  <a:lnTo>
                    <a:pt x="41" y="481"/>
                  </a:lnTo>
                  <a:lnTo>
                    <a:pt x="44" y="469"/>
                  </a:lnTo>
                  <a:lnTo>
                    <a:pt x="63" y="440"/>
                  </a:lnTo>
                  <a:lnTo>
                    <a:pt x="75" y="433"/>
                  </a:lnTo>
                  <a:lnTo>
                    <a:pt x="82" y="425"/>
                  </a:lnTo>
                  <a:lnTo>
                    <a:pt x="82" y="418"/>
                  </a:lnTo>
                  <a:lnTo>
                    <a:pt x="89" y="411"/>
                  </a:lnTo>
                  <a:lnTo>
                    <a:pt x="128" y="353"/>
                  </a:lnTo>
                  <a:lnTo>
                    <a:pt x="125" y="339"/>
                  </a:lnTo>
                  <a:lnTo>
                    <a:pt x="116" y="332"/>
                  </a:lnTo>
                  <a:lnTo>
                    <a:pt x="111" y="332"/>
                  </a:lnTo>
                  <a:lnTo>
                    <a:pt x="104" y="322"/>
                  </a:lnTo>
                  <a:lnTo>
                    <a:pt x="101" y="312"/>
                  </a:lnTo>
                  <a:lnTo>
                    <a:pt x="99" y="298"/>
                  </a:lnTo>
                  <a:lnTo>
                    <a:pt x="104" y="293"/>
                  </a:lnTo>
                  <a:lnTo>
                    <a:pt x="106" y="288"/>
                  </a:lnTo>
                  <a:lnTo>
                    <a:pt x="99" y="279"/>
                  </a:lnTo>
                  <a:lnTo>
                    <a:pt x="99" y="269"/>
                  </a:lnTo>
                  <a:lnTo>
                    <a:pt x="104" y="264"/>
                  </a:lnTo>
                  <a:lnTo>
                    <a:pt x="1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4"/>
            <p:cNvSpPr/>
            <p:nvPr/>
          </p:nvSpPr>
          <p:spPr bwMode="auto">
            <a:xfrm>
              <a:off x="3457999" y="4109916"/>
              <a:ext cx="922338" cy="1068387"/>
            </a:xfrm>
            <a:custGeom>
              <a:avLst/>
              <a:gdLst>
                <a:gd name="T0" fmla="*/ 494 w 581"/>
                <a:gd name="T1" fmla="*/ 670 h 673"/>
                <a:gd name="T2" fmla="*/ 581 w 581"/>
                <a:gd name="T3" fmla="*/ 65 h 673"/>
                <a:gd name="T4" fmla="*/ 158 w 581"/>
                <a:gd name="T5" fmla="*/ 0 h 673"/>
                <a:gd name="T6" fmla="*/ 158 w 581"/>
                <a:gd name="T7" fmla="*/ 0 h 673"/>
                <a:gd name="T8" fmla="*/ 148 w 581"/>
                <a:gd name="T9" fmla="*/ 55 h 673"/>
                <a:gd name="T10" fmla="*/ 132 w 581"/>
                <a:gd name="T11" fmla="*/ 101 h 673"/>
                <a:gd name="T12" fmla="*/ 122 w 581"/>
                <a:gd name="T13" fmla="*/ 101 h 673"/>
                <a:gd name="T14" fmla="*/ 117 w 581"/>
                <a:gd name="T15" fmla="*/ 94 h 673"/>
                <a:gd name="T16" fmla="*/ 117 w 581"/>
                <a:gd name="T17" fmla="*/ 89 h 673"/>
                <a:gd name="T18" fmla="*/ 110 w 581"/>
                <a:gd name="T19" fmla="*/ 82 h 673"/>
                <a:gd name="T20" fmla="*/ 93 w 581"/>
                <a:gd name="T21" fmla="*/ 79 h 673"/>
                <a:gd name="T22" fmla="*/ 81 w 581"/>
                <a:gd name="T23" fmla="*/ 82 h 673"/>
                <a:gd name="T24" fmla="*/ 76 w 581"/>
                <a:gd name="T25" fmla="*/ 86 h 673"/>
                <a:gd name="T26" fmla="*/ 81 w 581"/>
                <a:gd name="T27" fmla="*/ 106 h 673"/>
                <a:gd name="T28" fmla="*/ 76 w 581"/>
                <a:gd name="T29" fmla="*/ 156 h 673"/>
                <a:gd name="T30" fmla="*/ 81 w 581"/>
                <a:gd name="T31" fmla="*/ 166 h 673"/>
                <a:gd name="T32" fmla="*/ 74 w 581"/>
                <a:gd name="T33" fmla="*/ 187 h 673"/>
                <a:gd name="T34" fmla="*/ 69 w 581"/>
                <a:gd name="T35" fmla="*/ 194 h 673"/>
                <a:gd name="T36" fmla="*/ 69 w 581"/>
                <a:gd name="T37" fmla="*/ 199 h 673"/>
                <a:gd name="T38" fmla="*/ 69 w 581"/>
                <a:gd name="T39" fmla="*/ 216 h 673"/>
                <a:gd name="T40" fmla="*/ 69 w 581"/>
                <a:gd name="T41" fmla="*/ 221 h 673"/>
                <a:gd name="T42" fmla="*/ 69 w 581"/>
                <a:gd name="T43" fmla="*/ 226 h 673"/>
                <a:gd name="T44" fmla="*/ 76 w 581"/>
                <a:gd name="T45" fmla="*/ 238 h 673"/>
                <a:gd name="T46" fmla="*/ 76 w 581"/>
                <a:gd name="T47" fmla="*/ 250 h 673"/>
                <a:gd name="T48" fmla="*/ 79 w 581"/>
                <a:gd name="T49" fmla="*/ 257 h 673"/>
                <a:gd name="T50" fmla="*/ 84 w 581"/>
                <a:gd name="T51" fmla="*/ 269 h 673"/>
                <a:gd name="T52" fmla="*/ 88 w 581"/>
                <a:gd name="T53" fmla="*/ 271 h 673"/>
                <a:gd name="T54" fmla="*/ 93 w 581"/>
                <a:gd name="T55" fmla="*/ 279 h 673"/>
                <a:gd name="T56" fmla="*/ 93 w 581"/>
                <a:gd name="T57" fmla="*/ 288 h 673"/>
                <a:gd name="T58" fmla="*/ 93 w 581"/>
                <a:gd name="T59" fmla="*/ 293 h 673"/>
                <a:gd name="T60" fmla="*/ 88 w 581"/>
                <a:gd name="T61" fmla="*/ 291 h 673"/>
                <a:gd name="T62" fmla="*/ 79 w 581"/>
                <a:gd name="T63" fmla="*/ 300 h 673"/>
                <a:gd name="T64" fmla="*/ 67 w 581"/>
                <a:gd name="T65" fmla="*/ 303 h 673"/>
                <a:gd name="T66" fmla="*/ 57 w 581"/>
                <a:gd name="T67" fmla="*/ 315 h 673"/>
                <a:gd name="T68" fmla="*/ 50 w 581"/>
                <a:gd name="T69" fmla="*/ 346 h 673"/>
                <a:gd name="T70" fmla="*/ 33 w 581"/>
                <a:gd name="T71" fmla="*/ 368 h 673"/>
                <a:gd name="T72" fmla="*/ 24 w 581"/>
                <a:gd name="T73" fmla="*/ 368 h 673"/>
                <a:gd name="T74" fmla="*/ 24 w 581"/>
                <a:gd name="T75" fmla="*/ 372 h 673"/>
                <a:gd name="T76" fmla="*/ 26 w 581"/>
                <a:gd name="T77" fmla="*/ 380 h 673"/>
                <a:gd name="T78" fmla="*/ 24 w 581"/>
                <a:gd name="T79" fmla="*/ 387 h 673"/>
                <a:gd name="T80" fmla="*/ 21 w 581"/>
                <a:gd name="T81" fmla="*/ 399 h 673"/>
                <a:gd name="T82" fmla="*/ 24 w 581"/>
                <a:gd name="T83" fmla="*/ 406 h 673"/>
                <a:gd name="T84" fmla="*/ 36 w 581"/>
                <a:gd name="T85" fmla="*/ 416 h 673"/>
                <a:gd name="T86" fmla="*/ 38 w 581"/>
                <a:gd name="T87" fmla="*/ 420 h 673"/>
                <a:gd name="T88" fmla="*/ 33 w 581"/>
                <a:gd name="T89" fmla="*/ 425 h 673"/>
                <a:gd name="T90" fmla="*/ 33 w 581"/>
                <a:gd name="T91" fmla="*/ 432 h 673"/>
                <a:gd name="T92" fmla="*/ 24 w 581"/>
                <a:gd name="T93" fmla="*/ 440 h 673"/>
                <a:gd name="T94" fmla="*/ 21 w 581"/>
                <a:gd name="T95" fmla="*/ 440 h 673"/>
                <a:gd name="T96" fmla="*/ 7 w 581"/>
                <a:gd name="T97" fmla="*/ 437 h 673"/>
                <a:gd name="T98" fmla="*/ 0 w 581"/>
                <a:gd name="T99" fmla="*/ 461 h 673"/>
                <a:gd name="T100" fmla="*/ 312 w 581"/>
                <a:gd name="T101" fmla="*/ 642 h 673"/>
                <a:gd name="T102" fmla="*/ 494 w 581"/>
                <a:gd name="T103" fmla="*/ 673 h 673"/>
                <a:gd name="T104" fmla="*/ 494 w 581"/>
                <a:gd name="T105" fmla="*/ 67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81" h="673">
                  <a:moveTo>
                    <a:pt x="494" y="670"/>
                  </a:moveTo>
                  <a:lnTo>
                    <a:pt x="581" y="65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48" y="55"/>
                  </a:lnTo>
                  <a:lnTo>
                    <a:pt x="132" y="101"/>
                  </a:lnTo>
                  <a:lnTo>
                    <a:pt x="122" y="101"/>
                  </a:lnTo>
                  <a:lnTo>
                    <a:pt x="117" y="94"/>
                  </a:lnTo>
                  <a:lnTo>
                    <a:pt x="117" y="89"/>
                  </a:lnTo>
                  <a:lnTo>
                    <a:pt x="110" y="82"/>
                  </a:lnTo>
                  <a:lnTo>
                    <a:pt x="93" y="79"/>
                  </a:lnTo>
                  <a:lnTo>
                    <a:pt x="81" y="82"/>
                  </a:lnTo>
                  <a:lnTo>
                    <a:pt x="76" y="86"/>
                  </a:lnTo>
                  <a:lnTo>
                    <a:pt x="81" y="106"/>
                  </a:lnTo>
                  <a:lnTo>
                    <a:pt x="76" y="156"/>
                  </a:lnTo>
                  <a:lnTo>
                    <a:pt x="81" y="166"/>
                  </a:lnTo>
                  <a:lnTo>
                    <a:pt x="74" y="187"/>
                  </a:lnTo>
                  <a:lnTo>
                    <a:pt x="69" y="194"/>
                  </a:lnTo>
                  <a:lnTo>
                    <a:pt x="69" y="199"/>
                  </a:lnTo>
                  <a:lnTo>
                    <a:pt x="69" y="216"/>
                  </a:lnTo>
                  <a:lnTo>
                    <a:pt x="69" y="221"/>
                  </a:lnTo>
                  <a:lnTo>
                    <a:pt x="69" y="226"/>
                  </a:lnTo>
                  <a:lnTo>
                    <a:pt x="76" y="238"/>
                  </a:lnTo>
                  <a:lnTo>
                    <a:pt x="76" y="250"/>
                  </a:lnTo>
                  <a:lnTo>
                    <a:pt x="79" y="257"/>
                  </a:lnTo>
                  <a:lnTo>
                    <a:pt x="84" y="269"/>
                  </a:lnTo>
                  <a:lnTo>
                    <a:pt x="88" y="271"/>
                  </a:lnTo>
                  <a:lnTo>
                    <a:pt x="93" y="279"/>
                  </a:lnTo>
                  <a:lnTo>
                    <a:pt x="93" y="288"/>
                  </a:lnTo>
                  <a:lnTo>
                    <a:pt x="93" y="293"/>
                  </a:lnTo>
                  <a:lnTo>
                    <a:pt x="88" y="291"/>
                  </a:lnTo>
                  <a:lnTo>
                    <a:pt x="79" y="300"/>
                  </a:lnTo>
                  <a:lnTo>
                    <a:pt x="67" y="303"/>
                  </a:lnTo>
                  <a:lnTo>
                    <a:pt x="57" y="315"/>
                  </a:lnTo>
                  <a:lnTo>
                    <a:pt x="50" y="346"/>
                  </a:lnTo>
                  <a:lnTo>
                    <a:pt x="33" y="368"/>
                  </a:lnTo>
                  <a:lnTo>
                    <a:pt x="24" y="368"/>
                  </a:lnTo>
                  <a:lnTo>
                    <a:pt x="24" y="372"/>
                  </a:lnTo>
                  <a:lnTo>
                    <a:pt x="26" y="380"/>
                  </a:lnTo>
                  <a:lnTo>
                    <a:pt x="24" y="387"/>
                  </a:lnTo>
                  <a:lnTo>
                    <a:pt x="21" y="399"/>
                  </a:lnTo>
                  <a:lnTo>
                    <a:pt x="24" y="406"/>
                  </a:lnTo>
                  <a:lnTo>
                    <a:pt x="36" y="416"/>
                  </a:lnTo>
                  <a:lnTo>
                    <a:pt x="38" y="420"/>
                  </a:lnTo>
                  <a:lnTo>
                    <a:pt x="33" y="425"/>
                  </a:lnTo>
                  <a:lnTo>
                    <a:pt x="33" y="432"/>
                  </a:lnTo>
                  <a:lnTo>
                    <a:pt x="24" y="440"/>
                  </a:lnTo>
                  <a:lnTo>
                    <a:pt x="21" y="440"/>
                  </a:lnTo>
                  <a:lnTo>
                    <a:pt x="7" y="437"/>
                  </a:lnTo>
                  <a:lnTo>
                    <a:pt x="0" y="461"/>
                  </a:lnTo>
                  <a:lnTo>
                    <a:pt x="312" y="642"/>
                  </a:lnTo>
                  <a:lnTo>
                    <a:pt x="494" y="673"/>
                  </a:lnTo>
                  <a:lnTo>
                    <a:pt x="494" y="6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5"/>
            <p:cNvSpPr/>
            <p:nvPr/>
          </p:nvSpPr>
          <p:spPr bwMode="auto">
            <a:xfrm>
              <a:off x="3011912" y="3101854"/>
              <a:ext cx="860425" cy="1323975"/>
            </a:xfrm>
            <a:custGeom>
              <a:avLst/>
              <a:gdLst>
                <a:gd name="T0" fmla="*/ 79 w 542"/>
                <a:gd name="T1" fmla="*/ 0 h 834"/>
                <a:gd name="T2" fmla="*/ 0 w 542"/>
                <a:gd name="T3" fmla="*/ 318 h 834"/>
                <a:gd name="T4" fmla="*/ 350 w 542"/>
                <a:gd name="T5" fmla="*/ 834 h 834"/>
                <a:gd name="T6" fmla="*/ 350 w 542"/>
                <a:gd name="T7" fmla="*/ 829 h 834"/>
                <a:gd name="T8" fmla="*/ 355 w 542"/>
                <a:gd name="T9" fmla="*/ 822 h 834"/>
                <a:gd name="T10" fmla="*/ 362 w 542"/>
                <a:gd name="T11" fmla="*/ 801 h 834"/>
                <a:gd name="T12" fmla="*/ 357 w 542"/>
                <a:gd name="T13" fmla="*/ 791 h 834"/>
                <a:gd name="T14" fmla="*/ 362 w 542"/>
                <a:gd name="T15" fmla="*/ 741 h 834"/>
                <a:gd name="T16" fmla="*/ 357 w 542"/>
                <a:gd name="T17" fmla="*/ 721 h 834"/>
                <a:gd name="T18" fmla="*/ 362 w 542"/>
                <a:gd name="T19" fmla="*/ 717 h 834"/>
                <a:gd name="T20" fmla="*/ 374 w 542"/>
                <a:gd name="T21" fmla="*/ 714 h 834"/>
                <a:gd name="T22" fmla="*/ 391 w 542"/>
                <a:gd name="T23" fmla="*/ 717 h 834"/>
                <a:gd name="T24" fmla="*/ 398 w 542"/>
                <a:gd name="T25" fmla="*/ 724 h 834"/>
                <a:gd name="T26" fmla="*/ 398 w 542"/>
                <a:gd name="T27" fmla="*/ 729 h 834"/>
                <a:gd name="T28" fmla="*/ 403 w 542"/>
                <a:gd name="T29" fmla="*/ 736 h 834"/>
                <a:gd name="T30" fmla="*/ 413 w 542"/>
                <a:gd name="T31" fmla="*/ 736 h 834"/>
                <a:gd name="T32" fmla="*/ 429 w 542"/>
                <a:gd name="T33" fmla="*/ 690 h 834"/>
                <a:gd name="T34" fmla="*/ 439 w 542"/>
                <a:gd name="T35" fmla="*/ 635 h 834"/>
                <a:gd name="T36" fmla="*/ 542 w 542"/>
                <a:gd name="T37" fmla="*/ 104 h 834"/>
                <a:gd name="T38" fmla="*/ 309 w 542"/>
                <a:gd name="T39" fmla="*/ 53 h 834"/>
                <a:gd name="T40" fmla="*/ 79 w 542"/>
                <a:gd name="T41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2" h="834">
                  <a:moveTo>
                    <a:pt x="79" y="0"/>
                  </a:moveTo>
                  <a:lnTo>
                    <a:pt x="0" y="318"/>
                  </a:lnTo>
                  <a:lnTo>
                    <a:pt x="350" y="834"/>
                  </a:lnTo>
                  <a:lnTo>
                    <a:pt x="350" y="829"/>
                  </a:lnTo>
                  <a:lnTo>
                    <a:pt x="355" y="822"/>
                  </a:lnTo>
                  <a:lnTo>
                    <a:pt x="362" y="801"/>
                  </a:lnTo>
                  <a:lnTo>
                    <a:pt x="357" y="791"/>
                  </a:lnTo>
                  <a:lnTo>
                    <a:pt x="362" y="741"/>
                  </a:lnTo>
                  <a:lnTo>
                    <a:pt x="357" y="721"/>
                  </a:lnTo>
                  <a:lnTo>
                    <a:pt x="362" y="717"/>
                  </a:lnTo>
                  <a:lnTo>
                    <a:pt x="374" y="714"/>
                  </a:lnTo>
                  <a:lnTo>
                    <a:pt x="391" y="717"/>
                  </a:lnTo>
                  <a:lnTo>
                    <a:pt x="398" y="724"/>
                  </a:lnTo>
                  <a:lnTo>
                    <a:pt x="398" y="729"/>
                  </a:lnTo>
                  <a:lnTo>
                    <a:pt x="403" y="736"/>
                  </a:lnTo>
                  <a:lnTo>
                    <a:pt x="413" y="736"/>
                  </a:lnTo>
                  <a:lnTo>
                    <a:pt x="429" y="690"/>
                  </a:lnTo>
                  <a:lnTo>
                    <a:pt x="439" y="635"/>
                  </a:lnTo>
                  <a:lnTo>
                    <a:pt x="542" y="104"/>
                  </a:lnTo>
                  <a:lnTo>
                    <a:pt x="309" y="53"/>
                  </a:lnTo>
                  <a:lnTo>
                    <a:pt x="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26"/>
            <p:cNvSpPr/>
            <p:nvPr/>
          </p:nvSpPr>
          <p:spPr bwMode="auto">
            <a:xfrm>
              <a:off x="2862687" y="1866779"/>
              <a:ext cx="895350" cy="658812"/>
            </a:xfrm>
            <a:custGeom>
              <a:avLst/>
              <a:gdLst>
                <a:gd name="T0" fmla="*/ 507 w 564"/>
                <a:gd name="T1" fmla="*/ 396 h 415"/>
                <a:gd name="T2" fmla="*/ 504 w 564"/>
                <a:gd name="T3" fmla="*/ 415 h 415"/>
                <a:gd name="T4" fmla="*/ 343 w 564"/>
                <a:gd name="T5" fmla="*/ 384 h 415"/>
                <a:gd name="T6" fmla="*/ 329 w 564"/>
                <a:gd name="T7" fmla="*/ 382 h 415"/>
                <a:gd name="T8" fmla="*/ 312 w 564"/>
                <a:gd name="T9" fmla="*/ 379 h 415"/>
                <a:gd name="T10" fmla="*/ 298 w 564"/>
                <a:gd name="T11" fmla="*/ 382 h 415"/>
                <a:gd name="T12" fmla="*/ 276 w 564"/>
                <a:gd name="T13" fmla="*/ 379 h 415"/>
                <a:gd name="T14" fmla="*/ 257 w 564"/>
                <a:gd name="T15" fmla="*/ 384 h 415"/>
                <a:gd name="T16" fmla="*/ 233 w 564"/>
                <a:gd name="T17" fmla="*/ 379 h 415"/>
                <a:gd name="T18" fmla="*/ 187 w 564"/>
                <a:gd name="T19" fmla="*/ 379 h 415"/>
                <a:gd name="T20" fmla="*/ 154 w 564"/>
                <a:gd name="T21" fmla="*/ 363 h 415"/>
                <a:gd name="T22" fmla="*/ 122 w 564"/>
                <a:gd name="T23" fmla="*/ 363 h 415"/>
                <a:gd name="T24" fmla="*/ 74 w 564"/>
                <a:gd name="T25" fmla="*/ 348 h 415"/>
                <a:gd name="T26" fmla="*/ 72 w 564"/>
                <a:gd name="T27" fmla="*/ 312 h 415"/>
                <a:gd name="T28" fmla="*/ 72 w 564"/>
                <a:gd name="T29" fmla="*/ 290 h 415"/>
                <a:gd name="T30" fmla="*/ 43 w 564"/>
                <a:gd name="T31" fmla="*/ 278 h 415"/>
                <a:gd name="T32" fmla="*/ 34 w 564"/>
                <a:gd name="T33" fmla="*/ 269 h 415"/>
                <a:gd name="T34" fmla="*/ 19 w 564"/>
                <a:gd name="T35" fmla="*/ 259 h 415"/>
                <a:gd name="T36" fmla="*/ 2 w 564"/>
                <a:gd name="T37" fmla="*/ 252 h 415"/>
                <a:gd name="T38" fmla="*/ 0 w 564"/>
                <a:gd name="T39" fmla="*/ 245 h 415"/>
                <a:gd name="T40" fmla="*/ 5 w 564"/>
                <a:gd name="T41" fmla="*/ 228 h 415"/>
                <a:gd name="T42" fmla="*/ 5 w 564"/>
                <a:gd name="T43" fmla="*/ 218 h 415"/>
                <a:gd name="T44" fmla="*/ 10 w 564"/>
                <a:gd name="T45" fmla="*/ 218 h 415"/>
                <a:gd name="T46" fmla="*/ 10 w 564"/>
                <a:gd name="T47" fmla="*/ 230 h 415"/>
                <a:gd name="T48" fmla="*/ 10 w 564"/>
                <a:gd name="T49" fmla="*/ 238 h 415"/>
                <a:gd name="T50" fmla="*/ 19 w 564"/>
                <a:gd name="T51" fmla="*/ 223 h 415"/>
                <a:gd name="T52" fmla="*/ 24 w 564"/>
                <a:gd name="T53" fmla="*/ 213 h 415"/>
                <a:gd name="T54" fmla="*/ 14 w 564"/>
                <a:gd name="T55" fmla="*/ 206 h 415"/>
                <a:gd name="T56" fmla="*/ 14 w 564"/>
                <a:gd name="T57" fmla="*/ 187 h 415"/>
                <a:gd name="T58" fmla="*/ 24 w 564"/>
                <a:gd name="T59" fmla="*/ 187 h 415"/>
                <a:gd name="T60" fmla="*/ 26 w 564"/>
                <a:gd name="T61" fmla="*/ 177 h 415"/>
                <a:gd name="T62" fmla="*/ 24 w 564"/>
                <a:gd name="T63" fmla="*/ 173 h 415"/>
                <a:gd name="T64" fmla="*/ 17 w 564"/>
                <a:gd name="T65" fmla="*/ 168 h 415"/>
                <a:gd name="T66" fmla="*/ 19 w 564"/>
                <a:gd name="T67" fmla="*/ 146 h 415"/>
                <a:gd name="T68" fmla="*/ 17 w 564"/>
                <a:gd name="T69" fmla="*/ 127 h 415"/>
                <a:gd name="T70" fmla="*/ 22 w 564"/>
                <a:gd name="T71" fmla="*/ 96 h 415"/>
                <a:gd name="T72" fmla="*/ 12 w 564"/>
                <a:gd name="T73" fmla="*/ 48 h 415"/>
                <a:gd name="T74" fmla="*/ 19 w 564"/>
                <a:gd name="T75" fmla="*/ 21 h 415"/>
                <a:gd name="T76" fmla="*/ 98 w 564"/>
                <a:gd name="T77" fmla="*/ 72 h 415"/>
                <a:gd name="T78" fmla="*/ 132 w 564"/>
                <a:gd name="T79" fmla="*/ 86 h 415"/>
                <a:gd name="T80" fmla="*/ 149 w 564"/>
                <a:gd name="T81" fmla="*/ 89 h 415"/>
                <a:gd name="T82" fmla="*/ 154 w 564"/>
                <a:gd name="T83" fmla="*/ 122 h 415"/>
                <a:gd name="T84" fmla="*/ 144 w 564"/>
                <a:gd name="T85" fmla="*/ 134 h 415"/>
                <a:gd name="T86" fmla="*/ 142 w 564"/>
                <a:gd name="T87" fmla="*/ 156 h 415"/>
                <a:gd name="T88" fmla="*/ 142 w 564"/>
                <a:gd name="T89" fmla="*/ 165 h 415"/>
                <a:gd name="T90" fmla="*/ 137 w 564"/>
                <a:gd name="T91" fmla="*/ 173 h 415"/>
                <a:gd name="T92" fmla="*/ 154 w 564"/>
                <a:gd name="T93" fmla="*/ 173 h 415"/>
                <a:gd name="T94" fmla="*/ 163 w 564"/>
                <a:gd name="T95" fmla="*/ 144 h 415"/>
                <a:gd name="T96" fmla="*/ 182 w 564"/>
                <a:gd name="T97" fmla="*/ 120 h 415"/>
                <a:gd name="T98" fmla="*/ 178 w 564"/>
                <a:gd name="T99" fmla="*/ 91 h 415"/>
                <a:gd name="T100" fmla="*/ 166 w 564"/>
                <a:gd name="T101" fmla="*/ 57 h 415"/>
                <a:gd name="T102" fmla="*/ 175 w 564"/>
                <a:gd name="T103" fmla="*/ 57 h 415"/>
                <a:gd name="T104" fmla="*/ 180 w 564"/>
                <a:gd name="T105" fmla="*/ 28 h 415"/>
                <a:gd name="T106" fmla="*/ 170 w 564"/>
                <a:gd name="T107" fmla="*/ 19 h 415"/>
                <a:gd name="T108" fmla="*/ 283 w 564"/>
                <a:gd name="T109" fmla="*/ 31 h 415"/>
                <a:gd name="T110" fmla="*/ 564 w 564"/>
                <a:gd name="T111" fmla="*/ 103 h 415"/>
                <a:gd name="T112" fmla="*/ 502 w 564"/>
                <a:gd name="T113" fmla="*/ 372 h 415"/>
                <a:gd name="T114" fmla="*/ 509 w 564"/>
                <a:gd name="T115" fmla="*/ 39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4" h="415">
                  <a:moveTo>
                    <a:pt x="509" y="391"/>
                  </a:moveTo>
                  <a:lnTo>
                    <a:pt x="507" y="396"/>
                  </a:lnTo>
                  <a:lnTo>
                    <a:pt x="502" y="401"/>
                  </a:lnTo>
                  <a:lnTo>
                    <a:pt x="504" y="415"/>
                  </a:lnTo>
                  <a:lnTo>
                    <a:pt x="355" y="379"/>
                  </a:lnTo>
                  <a:lnTo>
                    <a:pt x="343" y="384"/>
                  </a:lnTo>
                  <a:lnTo>
                    <a:pt x="336" y="384"/>
                  </a:lnTo>
                  <a:lnTo>
                    <a:pt x="329" y="382"/>
                  </a:lnTo>
                  <a:lnTo>
                    <a:pt x="319" y="382"/>
                  </a:lnTo>
                  <a:lnTo>
                    <a:pt x="312" y="379"/>
                  </a:lnTo>
                  <a:lnTo>
                    <a:pt x="305" y="379"/>
                  </a:lnTo>
                  <a:lnTo>
                    <a:pt x="298" y="382"/>
                  </a:lnTo>
                  <a:lnTo>
                    <a:pt x="286" y="379"/>
                  </a:lnTo>
                  <a:lnTo>
                    <a:pt x="276" y="379"/>
                  </a:lnTo>
                  <a:lnTo>
                    <a:pt x="266" y="384"/>
                  </a:lnTo>
                  <a:lnTo>
                    <a:pt x="257" y="384"/>
                  </a:lnTo>
                  <a:lnTo>
                    <a:pt x="238" y="382"/>
                  </a:lnTo>
                  <a:lnTo>
                    <a:pt x="233" y="379"/>
                  </a:lnTo>
                  <a:lnTo>
                    <a:pt x="223" y="375"/>
                  </a:lnTo>
                  <a:lnTo>
                    <a:pt x="187" y="379"/>
                  </a:lnTo>
                  <a:lnTo>
                    <a:pt x="182" y="370"/>
                  </a:lnTo>
                  <a:lnTo>
                    <a:pt x="154" y="363"/>
                  </a:lnTo>
                  <a:lnTo>
                    <a:pt x="139" y="360"/>
                  </a:lnTo>
                  <a:lnTo>
                    <a:pt x="122" y="363"/>
                  </a:lnTo>
                  <a:lnTo>
                    <a:pt x="96" y="360"/>
                  </a:lnTo>
                  <a:lnTo>
                    <a:pt x="74" y="348"/>
                  </a:lnTo>
                  <a:lnTo>
                    <a:pt x="70" y="341"/>
                  </a:lnTo>
                  <a:lnTo>
                    <a:pt x="72" y="312"/>
                  </a:lnTo>
                  <a:lnTo>
                    <a:pt x="74" y="307"/>
                  </a:lnTo>
                  <a:lnTo>
                    <a:pt x="72" y="290"/>
                  </a:lnTo>
                  <a:lnTo>
                    <a:pt x="55" y="278"/>
                  </a:lnTo>
                  <a:lnTo>
                    <a:pt x="43" y="278"/>
                  </a:lnTo>
                  <a:lnTo>
                    <a:pt x="41" y="274"/>
                  </a:lnTo>
                  <a:lnTo>
                    <a:pt x="34" y="269"/>
                  </a:lnTo>
                  <a:lnTo>
                    <a:pt x="22" y="262"/>
                  </a:lnTo>
                  <a:lnTo>
                    <a:pt x="19" y="259"/>
                  </a:lnTo>
                  <a:lnTo>
                    <a:pt x="7" y="252"/>
                  </a:lnTo>
                  <a:lnTo>
                    <a:pt x="2" y="252"/>
                  </a:lnTo>
                  <a:lnTo>
                    <a:pt x="0" y="250"/>
                  </a:lnTo>
                  <a:lnTo>
                    <a:pt x="0" y="245"/>
                  </a:lnTo>
                  <a:lnTo>
                    <a:pt x="2" y="233"/>
                  </a:lnTo>
                  <a:lnTo>
                    <a:pt x="5" y="228"/>
                  </a:lnTo>
                  <a:lnTo>
                    <a:pt x="5" y="223"/>
                  </a:lnTo>
                  <a:lnTo>
                    <a:pt x="5" y="218"/>
                  </a:lnTo>
                  <a:lnTo>
                    <a:pt x="7" y="218"/>
                  </a:lnTo>
                  <a:lnTo>
                    <a:pt x="10" y="218"/>
                  </a:lnTo>
                  <a:lnTo>
                    <a:pt x="10" y="226"/>
                  </a:lnTo>
                  <a:lnTo>
                    <a:pt x="10" y="230"/>
                  </a:lnTo>
                  <a:lnTo>
                    <a:pt x="10" y="233"/>
                  </a:lnTo>
                  <a:lnTo>
                    <a:pt x="10" y="238"/>
                  </a:lnTo>
                  <a:lnTo>
                    <a:pt x="19" y="228"/>
                  </a:lnTo>
                  <a:lnTo>
                    <a:pt x="19" y="223"/>
                  </a:lnTo>
                  <a:lnTo>
                    <a:pt x="19" y="218"/>
                  </a:lnTo>
                  <a:lnTo>
                    <a:pt x="24" y="213"/>
                  </a:lnTo>
                  <a:lnTo>
                    <a:pt x="19" y="206"/>
                  </a:lnTo>
                  <a:lnTo>
                    <a:pt x="14" y="206"/>
                  </a:lnTo>
                  <a:lnTo>
                    <a:pt x="12" y="189"/>
                  </a:lnTo>
                  <a:lnTo>
                    <a:pt x="14" y="187"/>
                  </a:lnTo>
                  <a:lnTo>
                    <a:pt x="22" y="189"/>
                  </a:lnTo>
                  <a:lnTo>
                    <a:pt x="24" y="187"/>
                  </a:lnTo>
                  <a:lnTo>
                    <a:pt x="34" y="185"/>
                  </a:lnTo>
                  <a:lnTo>
                    <a:pt x="26" y="177"/>
                  </a:lnTo>
                  <a:lnTo>
                    <a:pt x="26" y="175"/>
                  </a:lnTo>
                  <a:lnTo>
                    <a:pt x="24" y="173"/>
                  </a:lnTo>
                  <a:lnTo>
                    <a:pt x="17" y="177"/>
                  </a:lnTo>
                  <a:lnTo>
                    <a:pt x="17" y="168"/>
                  </a:lnTo>
                  <a:lnTo>
                    <a:pt x="17" y="161"/>
                  </a:lnTo>
                  <a:lnTo>
                    <a:pt x="19" y="146"/>
                  </a:lnTo>
                  <a:lnTo>
                    <a:pt x="17" y="137"/>
                  </a:lnTo>
                  <a:lnTo>
                    <a:pt x="17" y="127"/>
                  </a:lnTo>
                  <a:lnTo>
                    <a:pt x="19" y="105"/>
                  </a:lnTo>
                  <a:lnTo>
                    <a:pt x="22" y="96"/>
                  </a:lnTo>
                  <a:lnTo>
                    <a:pt x="12" y="67"/>
                  </a:lnTo>
                  <a:lnTo>
                    <a:pt x="12" y="48"/>
                  </a:lnTo>
                  <a:lnTo>
                    <a:pt x="14" y="36"/>
                  </a:lnTo>
                  <a:lnTo>
                    <a:pt x="19" y="21"/>
                  </a:lnTo>
                  <a:lnTo>
                    <a:pt x="72" y="57"/>
                  </a:lnTo>
                  <a:lnTo>
                    <a:pt x="98" y="72"/>
                  </a:lnTo>
                  <a:lnTo>
                    <a:pt x="120" y="79"/>
                  </a:lnTo>
                  <a:lnTo>
                    <a:pt x="132" y="86"/>
                  </a:lnTo>
                  <a:lnTo>
                    <a:pt x="144" y="86"/>
                  </a:lnTo>
                  <a:lnTo>
                    <a:pt x="149" y="89"/>
                  </a:lnTo>
                  <a:lnTo>
                    <a:pt x="151" y="96"/>
                  </a:lnTo>
                  <a:lnTo>
                    <a:pt x="154" y="122"/>
                  </a:lnTo>
                  <a:lnTo>
                    <a:pt x="151" y="129"/>
                  </a:lnTo>
                  <a:lnTo>
                    <a:pt x="144" y="134"/>
                  </a:lnTo>
                  <a:lnTo>
                    <a:pt x="142" y="146"/>
                  </a:lnTo>
                  <a:lnTo>
                    <a:pt x="142" y="156"/>
                  </a:lnTo>
                  <a:lnTo>
                    <a:pt x="142" y="161"/>
                  </a:lnTo>
                  <a:lnTo>
                    <a:pt x="142" y="165"/>
                  </a:lnTo>
                  <a:lnTo>
                    <a:pt x="137" y="170"/>
                  </a:lnTo>
                  <a:lnTo>
                    <a:pt x="137" y="173"/>
                  </a:lnTo>
                  <a:lnTo>
                    <a:pt x="144" y="177"/>
                  </a:lnTo>
                  <a:lnTo>
                    <a:pt x="154" y="173"/>
                  </a:lnTo>
                  <a:lnTo>
                    <a:pt x="161" y="149"/>
                  </a:lnTo>
                  <a:lnTo>
                    <a:pt x="163" y="144"/>
                  </a:lnTo>
                  <a:lnTo>
                    <a:pt x="168" y="134"/>
                  </a:lnTo>
                  <a:lnTo>
                    <a:pt x="182" y="120"/>
                  </a:lnTo>
                  <a:lnTo>
                    <a:pt x="182" y="113"/>
                  </a:lnTo>
                  <a:lnTo>
                    <a:pt x="178" y="91"/>
                  </a:lnTo>
                  <a:lnTo>
                    <a:pt x="166" y="62"/>
                  </a:lnTo>
                  <a:lnTo>
                    <a:pt x="166" y="57"/>
                  </a:lnTo>
                  <a:lnTo>
                    <a:pt x="168" y="55"/>
                  </a:lnTo>
                  <a:lnTo>
                    <a:pt x="175" y="57"/>
                  </a:lnTo>
                  <a:lnTo>
                    <a:pt x="182" y="45"/>
                  </a:lnTo>
                  <a:lnTo>
                    <a:pt x="180" y="28"/>
                  </a:lnTo>
                  <a:lnTo>
                    <a:pt x="170" y="28"/>
                  </a:lnTo>
                  <a:lnTo>
                    <a:pt x="170" y="19"/>
                  </a:lnTo>
                  <a:lnTo>
                    <a:pt x="170" y="0"/>
                  </a:lnTo>
                  <a:lnTo>
                    <a:pt x="283" y="31"/>
                  </a:lnTo>
                  <a:lnTo>
                    <a:pt x="389" y="60"/>
                  </a:lnTo>
                  <a:lnTo>
                    <a:pt x="564" y="103"/>
                  </a:lnTo>
                  <a:lnTo>
                    <a:pt x="507" y="367"/>
                  </a:lnTo>
                  <a:lnTo>
                    <a:pt x="502" y="372"/>
                  </a:lnTo>
                  <a:lnTo>
                    <a:pt x="502" y="382"/>
                  </a:lnTo>
                  <a:lnTo>
                    <a:pt x="509" y="3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27"/>
            <p:cNvSpPr/>
            <p:nvPr/>
          </p:nvSpPr>
          <p:spPr bwMode="auto">
            <a:xfrm>
              <a:off x="2527724" y="2965329"/>
              <a:ext cx="1077913" cy="1843087"/>
            </a:xfrm>
            <a:custGeom>
              <a:avLst/>
              <a:gdLst>
                <a:gd name="T0" fmla="*/ 670 w 679"/>
                <a:gd name="T1" fmla="*/ 990 h 1161"/>
                <a:gd name="T2" fmla="*/ 662 w 679"/>
                <a:gd name="T3" fmla="*/ 959 h 1161"/>
                <a:gd name="T4" fmla="*/ 655 w 679"/>
                <a:gd name="T5" fmla="*/ 937 h 1161"/>
                <a:gd name="T6" fmla="*/ 384 w 679"/>
                <a:gd name="T7" fmla="*/ 86 h 1161"/>
                <a:gd name="T8" fmla="*/ 57 w 679"/>
                <a:gd name="T9" fmla="*/ 19 h 1161"/>
                <a:gd name="T10" fmla="*/ 52 w 679"/>
                <a:gd name="T11" fmla="*/ 74 h 1161"/>
                <a:gd name="T12" fmla="*/ 43 w 679"/>
                <a:gd name="T13" fmla="*/ 101 h 1161"/>
                <a:gd name="T14" fmla="*/ 2 w 679"/>
                <a:gd name="T15" fmla="*/ 163 h 1161"/>
                <a:gd name="T16" fmla="*/ 4 w 679"/>
                <a:gd name="T17" fmla="*/ 190 h 1161"/>
                <a:gd name="T18" fmla="*/ 14 w 679"/>
                <a:gd name="T19" fmla="*/ 206 h 1161"/>
                <a:gd name="T20" fmla="*/ 24 w 679"/>
                <a:gd name="T21" fmla="*/ 259 h 1161"/>
                <a:gd name="T22" fmla="*/ 12 w 679"/>
                <a:gd name="T23" fmla="*/ 303 h 1161"/>
                <a:gd name="T24" fmla="*/ 19 w 679"/>
                <a:gd name="T25" fmla="*/ 355 h 1161"/>
                <a:gd name="T26" fmla="*/ 43 w 679"/>
                <a:gd name="T27" fmla="*/ 428 h 1161"/>
                <a:gd name="T28" fmla="*/ 62 w 679"/>
                <a:gd name="T29" fmla="*/ 461 h 1161"/>
                <a:gd name="T30" fmla="*/ 76 w 679"/>
                <a:gd name="T31" fmla="*/ 454 h 1161"/>
                <a:gd name="T32" fmla="*/ 86 w 679"/>
                <a:gd name="T33" fmla="*/ 461 h 1161"/>
                <a:gd name="T34" fmla="*/ 93 w 679"/>
                <a:gd name="T35" fmla="*/ 502 h 1161"/>
                <a:gd name="T36" fmla="*/ 76 w 679"/>
                <a:gd name="T37" fmla="*/ 492 h 1161"/>
                <a:gd name="T38" fmla="*/ 69 w 679"/>
                <a:gd name="T39" fmla="*/ 473 h 1161"/>
                <a:gd name="T40" fmla="*/ 64 w 679"/>
                <a:gd name="T41" fmla="*/ 502 h 1161"/>
                <a:gd name="T42" fmla="*/ 67 w 679"/>
                <a:gd name="T43" fmla="*/ 555 h 1161"/>
                <a:gd name="T44" fmla="*/ 98 w 679"/>
                <a:gd name="T45" fmla="*/ 579 h 1161"/>
                <a:gd name="T46" fmla="*/ 84 w 679"/>
                <a:gd name="T47" fmla="*/ 610 h 1161"/>
                <a:gd name="T48" fmla="*/ 96 w 679"/>
                <a:gd name="T49" fmla="*/ 668 h 1161"/>
                <a:gd name="T50" fmla="*/ 103 w 679"/>
                <a:gd name="T51" fmla="*/ 702 h 1161"/>
                <a:gd name="T52" fmla="*/ 139 w 679"/>
                <a:gd name="T53" fmla="*/ 766 h 1161"/>
                <a:gd name="T54" fmla="*/ 134 w 679"/>
                <a:gd name="T55" fmla="*/ 781 h 1161"/>
                <a:gd name="T56" fmla="*/ 146 w 679"/>
                <a:gd name="T57" fmla="*/ 805 h 1161"/>
                <a:gd name="T58" fmla="*/ 134 w 679"/>
                <a:gd name="T59" fmla="*/ 843 h 1161"/>
                <a:gd name="T60" fmla="*/ 158 w 679"/>
                <a:gd name="T61" fmla="*/ 872 h 1161"/>
                <a:gd name="T62" fmla="*/ 223 w 679"/>
                <a:gd name="T63" fmla="*/ 891 h 1161"/>
                <a:gd name="T64" fmla="*/ 261 w 679"/>
                <a:gd name="T65" fmla="*/ 940 h 1161"/>
                <a:gd name="T66" fmla="*/ 302 w 679"/>
                <a:gd name="T67" fmla="*/ 956 h 1161"/>
                <a:gd name="T68" fmla="*/ 302 w 679"/>
                <a:gd name="T69" fmla="*/ 978 h 1161"/>
                <a:gd name="T70" fmla="*/ 341 w 679"/>
                <a:gd name="T71" fmla="*/ 1004 h 1161"/>
                <a:gd name="T72" fmla="*/ 379 w 679"/>
                <a:gd name="T73" fmla="*/ 1067 h 1161"/>
                <a:gd name="T74" fmla="*/ 381 w 679"/>
                <a:gd name="T75" fmla="*/ 1115 h 1161"/>
                <a:gd name="T76" fmla="*/ 384 w 679"/>
                <a:gd name="T77" fmla="*/ 1117 h 1161"/>
                <a:gd name="T78" fmla="*/ 386 w 679"/>
                <a:gd name="T79" fmla="*/ 1137 h 1161"/>
                <a:gd name="T80" fmla="*/ 610 w 679"/>
                <a:gd name="T81" fmla="*/ 1161 h 1161"/>
                <a:gd name="T82" fmla="*/ 624 w 679"/>
                <a:gd name="T83" fmla="*/ 1141 h 1161"/>
                <a:gd name="T84" fmla="*/ 607 w 679"/>
                <a:gd name="T85" fmla="*/ 1120 h 1161"/>
                <a:gd name="T86" fmla="*/ 610 w 679"/>
                <a:gd name="T87" fmla="*/ 1093 h 1161"/>
                <a:gd name="T88" fmla="*/ 636 w 679"/>
                <a:gd name="T89" fmla="*/ 1067 h 1161"/>
                <a:gd name="T90" fmla="*/ 665 w 679"/>
                <a:gd name="T91" fmla="*/ 1021 h 1161"/>
                <a:gd name="T92" fmla="*/ 679 w 679"/>
                <a:gd name="T93" fmla="*/ 1009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79" h="1161">
                  <a:moveTo>
                    <a:pt x="679" y="1000"/>
                  </a:moveTo>
                  <a:lnTo>
                    <a:pt x="674" y="992"/>
                  </a:lnTo>
                  <a:lnTo>
                    <a:pt x="670" y="990"/>
                  </a:lnTo>
                  <a:lnTo>
                    <a:pt x="665" y="978"/>
                  </a:lnTo>
                  <a:lnTo>
                    <a:pt x="662" y="971"/>
                  </a:lnTo>
                  <a:lnTo>
                    <a:pt x="662" y="959"/>
                  </a:lnTo>
                  <a:lnTo>
                    <a:pt x="655" y="947"/>
                  </a:lnTo>
                  <a:lnTo>
                    <a:pt x="655" y="942"/>
                  </a:lnTo>
                  <a:lnTo>
                    <a:pt x="655" y="937"/>
                  </a:lnTo>
                  <a:lnTo>
                    <a:pt x="655" y="920"/>
                  </a:lnTo>
                  <a:lnTo>
                    <a:pt x="305" y="404"/>
                  </a:lnTo>
                  <a:lnTo>
                    <a:pt x="384" y="86"/>
                  </a:lnTo>
                  <a:lnTo>
                    <a:pt x="67" y="0"/>
                  </a:lnTo>
                  <a:lnTo>
                    <a:pt x="62" y="5"/>
                  </a:lnTo>
                  <a:lnTo>
                    <a:pt x="57" y="19"/>
                  </a:lnTo>
                  <a:lnTo>
                    <a:pt x="62" y="33"/>
                  </a:lnTo>
                  <a:lnTo>
                    <a:pt x="60" y="62"/>
                  </a:lnTo>
                  <a:lnTo>
                    <a:pt x="52" y="74"/>
                  </a:lnTo>
                  <a:lnTo>
                    <a:pt x="45" y="81"/>
                  </a:lnTo>
                  <a:lnTo>
                    <a:pt x="43" y="94"/>
                  </a:lnTo>
                  <a:lnTo>
                    <a:pt x="43" y="101"/>
                  </a:lnTo>
                  <a:lnTo>
                    <a:pt x="12" y="134"/>
                  </a:lnTo>
                  <a:lnTo>
                    <a:pt x="2" y="151"/>
                  </a:lnTo>
                  <a:lnTo>
                    <a:pt x="2" y="163"/>
                  </a:lnTo>
                  <a:lnTo>
                    <a:pt x="0" y="168"/>
                  </a:lnTo>
                  <a:lnTo>
                    <a:pt x="2" y="180"/>
                  </a:lnTo>
                  <a:lnTo>
                    <a:pt x="4" y="190"/>
                  </a:lnTo>
                  <a:lnTo>
                    <a:pt x="9" y="194"/>
                  </a:lnTo>
                  <a:lnTo>
                    <a:pt x="12" y="202"/>
                  </a:lnTo>
                  <a:lnTo>
                    <a:pt x="14" y="206"/>
                  </a:lnTo>
                  <a:lnTo>
                    <a:pt x="24" y="231"/>
                  </a:lnTo>
                  <a:lnTo>
                    <a:pt x="26" y="252"/>
                  </a:lnTo>
                  <a:lnTo>
                    <a:pt x="24" y="259"/>
                  </a:lnTo>
                  <a:lnTo>
                    <a:pt x="16" y="269"/>
                  </a:lnTo>
                  <a:lnTo>
                    <a:pt x="9" y="293"/>
                  </a:lnTo>
                  <a:lnTo>
                    <a:pt x="12" y="303"/>
                  </a:lnTo>
                  <a:lnTo>
                    <a:pt x="14" y="312"/>
                  </a:lnTo>
                  <a:lnTo>
                    <a:pt x="7" y="322"/>
                  </a:lnTo>
                  <a:lnTo>
                    <a:pt x="19" y="355"/>
                  </a:lnTo>
                  <a:lnTo>
                    <a:pt x="26" y="370"/>
                  </a:lnTo>
                  <a:lnTo>
                    <a:pt x="43" y="389"/>
                  </a:lnTo>
                  <a:lnTo>
                    <a:pt x="43" y="428"/>
                  </a:lnTo>
                  <a:lnTo>
                    <a:pt x="36" y="440"/>
                  </a:lnTo>
                  <a:lnTo>
                    <a:pt x="48" y="444"/>
                  </a:lnTo>
                  <a:lnTo>
                    <a:pt x="62" y="461"/>
                  </a:lnTo>
                  <a:lnTo>
                    <a:pt x="74" y="466"/>
                  </a:lnTo>
                  <a:lnTo>
                    <a:pt x="76" y="461"/>
                  </a:lnTo>
                  <a:lnTo>
                    <a:pt x="76" y="454"/>
                  </a:lnTo>
                  <a:lnTo>
                    <a:pt x="86" y="447"/>
                  </a:lnTo>
                  <a:lnTo>
                    <a:pt x="88" y="447"/>
                  </a:lnTo>
                  <a:lnTo>
                    <a:pt x="86" y="461"/>
                  </a:lnTo>
                  <a:lnTo>
                    <a:pt x="88" y="473"/>
                  </a:lnTo>
                  <a:lnTo>
                    <a:pt x="93" y="492"/>
                  </a:lnTo>
                  <a:lnTo>
                    <a:pt x="93" y="502"/>
                  </a:lnTo>
                  <a:lnTo>
                    <a:pt x="91" y="507"/>
                  </a:lnTo>
                  <a:lnTo>
                    <a:pt x="79" y="497"/>
                  </a:lnTo>
                  <a:lnTo>
                    <a:pt x="76" y="492"/>
                  </a:lnTo>
                  <a:lnTo>
                    <a:pt x="76" y="478"/>
                  </a:lnTo>
                  <a:lnTo>
                    <a:pt x="74" y="473"/>
                  </a:lnTo>
                  <a:lnTo>
                    <a:pt x="69" y="473"/>
                  </a:lnTo>
                  <a:lnTo>
                    <a:pt x="67" y="490"/>
                  </a:lnTo>
                  <a:lnTo>
                    <a:pt x="62" y="492"/>
                  </a:lnTo>
                  <a:lnTo>
                    <a:pt x="64" y="502"/>
                  </a:lnTo>
                  <a:lnTo>
                    <a:pt x="62" y="507"/>
                  </a:lnTo>
                  <a:lnTo>
                    <a:pt x="62" y="543"/>
                  </a:lnTo>
                  <a:lnTo>
                    <a:pt x="67" y="555"/>
                  </a:lnTo>
                  <a:lnTo>
                    <a:pt x="79" y="567"/>
                  </a:lnTo>
                  <a:lnTo>
                    <a:pt x="93" y="574"/>
                  </a:lnTo>
                  <a:lnTo>
                    <a:pt x="98" y="579"/>
                  </a:lnTo>
                  <a:lnTo>
                    <a:pt x="98" y="598"/>
                  </a:lnTo>
                  <a:lnTo>
                    <a:pt x="88" y="608"/>
                  </a:lnTo>
                  <a:lnTo>
                    <a:pt x="84" y="610"/>
                  </a:lnTo>
                  <a:lnTo>
                    <a:pt x="79" y="615"/>
                  </a:lnTo>
                  <a:lnTo>
                    <a:pt x="76" y="641"/>
                  </a:lnTo>
                  <a:lnTo>
                    <a:pt x="96" y="668"/>
                  </a:lnTo>
                  <a:lnTo>
                    <a:pt x="96" y="678"/>
                  </a:lnTo>
                  <a:lnTo>
                    <a:pt x="100" y="687"/>
                  </a:lnTo>
                  <a:lnTo>
                    <a:pt x="103" y="702"/>
                  </a:lnTo>
                  <a:lnTo>
                    <a:pt x="129" y="747"/>
                  </a:lnTo>
                  <a:lnTo>
                    <a:pt x="139" y="754"/>
                  </a:lnTo>
                  <a:lnTo>
                    <a:pt x="139" y="766"/>
                  </a:lnTo>
                  <a:lnTo>
                    <a:pt x="136" y="766"/>
                  </a:lnTo>
                  <a:lnTo>
                    <a:pt x="134" y="769"/>
                  </a:lnTo>
                  <a:lnTo>
                    <a:pt x="134" y="781"/>
                  </a:lnTo>
                  <a:lnTo>
                    <a:pt x="144" y="786"/>
                  </a:lnTo>
                  <a:lnTo>
                    <a:pt x="148" y="800"/>
                  </a:lnTo>
                  <a:lnTo>
                    <a:pt x="146" y="805"/>
                  </a:lnTo>
                  <a:lnTo>
                    <a:pt x="144" y="817"/>
                  </a:lnTo>
                  <a:lnTo>
                    <a:pt x="139" y="836"/>
                  </a:lnTo>
                  <a:lnTo>
                    <a:pt x="134" y="843"/>
                  </a:lnTo>
                  <a:lnTo>
                    <a:pt x="134" y="851"/>
                  </a:lnTo>
                  <a:lnTo>
                    <a:pt x="144" y="860"/>
                  </a:lnTo>
                  <a:lnTo>
                    <a:pt x="158" y="872"/>
                  </a:lnTo>
                  <a:lnTo>
                    <a:pt x="172" y="872"/>
                  </a:lnTo>
                  <a:lnTo>
                    <a:pt x="211" y="889"/>
                  </a:lnTo>
                  <a:lnTo>
                    <a:pt x="223" y="891"/>
                  </a:lnTo>
                  <a:lnTo>
                    <a:pt x="237" y="903"/>
                  </a:lnTo>
                  <a:lnTo>
                    <a:pt x="247" y="925"/>
                  </a:lnTo>
                  <a:lnTo>
                    <a:pt x="261" y="940"/>
                  </a:lnTo>
                  <a:lnTo>
                    <a:pt x="273" y="944"/>
                  </a:lnTo>
                  <a:lnTo>
                    <a:pt x="295" y="947"/>
                  </a:lnTo>
                  <a:lnTo>
                    <a:pt x="302" y="956"/>
                  </a:lnTo>
                  <a:lnTo>
                    <a:pt x="302" y="961"/>
                  </a:lnTo>
                  <a:lnTo>
                    <a:pt x="305" y="968"/>
                  </a:lnTo>
                  <a:lnTo>
                    <a:pt x="302" y="978"/>
                  </a:lnTo>
                  <a:lnTo>
                    <a:pt x="307" y="985"/>
                  </a:lnTo>
                  <a:lnTo>
                    <a:pt x="321" y="985"/>
                  </a:lnTo>
                  <a:lnTo>
                    <a:pt x="341" y="1004"/>
                  </a:lnTo>
                  <a:lnTo>
                    <a:pt x="350" y="1019"/>
                  </a:lnTo>
                  <a:lnTo>
                    <a:pt x="360" y="1028"/>
                  </a:lnTo>
                  <a:lnTo>
                    <a:pt x="379" y="1067"/>
                  </a:lnTo>
                  <a:lnTo>
                    <a:pt x="379" y="1101"/>
                  </a:lnTo>
                  <a:lnTo>
                    <a:pt x="379" y="1105"/>
                  </a:lnTo>
                  <a:lnTo>
                    <a:pt x="381" y="1115"/>
                  </a:lnTo>
                  <a:lnTo>
                    <a:pt x="384" y="1115"/>
                  </a:lnTo>
                  <a:lnTo>
                    <a:pt x="386" y="1117"/>
                  </a:lnTo>
                  <a:lnTo>
                    <a:pt x="384" y="1117"/>
                  </a:lnTo>
                  <a:lnTo>
                    <a:pt x="381" y="1125"/>
                  </a:lnTo>
                  <a:lnTo>
                    <a:pt x="384" y="1134"/>
                  </a:lnTo>
                  <a:lnTo>
                    <a:pt x="386" y="1137"/>
                  </a:lnTo>
                  <a:lnTo>
                    <a:pt x="593" y="1158"/>
                  </a:lnTo>
                  <a:lnTo>
                    <a:pt x="607" y="1161"/>
                  </a:lnTo>
                  <a:lnTo>
                    <a:pt x="610" y="1161"/>
                  </a:lnTo>
                  <a:lnTo>
                    <a:pt x="619" y="1153"/>
                  </a:lnTo>
                  <a:lnTo>
                    <a:pt x="619" y="1146"/>
                  </a:lnTo>
                  <a:lnTo>
                    <a:pt x="624" y="1141"/>
                  </a:lnTo>
                  <a:lnTo>
                    <a:pt x="622" y="1137"/>
                  </a:lnTo>
                  <a:lnTo>
                    <a:pt x="610" y="1127"/>
                  </a:lnTo>
                  <a:lnTo>
                    <a:pt x="607" y="1120"/>
                  </a:lnTo>
                  <a:lnTo>
                    <a:pt x="610" y="1108"/>
                  </a:lnTo>
                  <a:lnTo>
                    <a:pt x="612" y="1101"/>
                  </a:lnTo>
                  <a:lnTo>
                    <a:pt x="610" y="1093"/>
                  </a:lnTo>
                  <a:lnTo>
                    <a:pt x="610" y="1089"/>
                  </a:lnTo>
                  <a:lnTo>
                    <a:pt x="619" y="1089"/>
                  </a:lnTo>
                  <a:lnTo>
                    <a:pt x="636" y="1067"/>
                  </a:lnTo>
                  <a:lnTo>
                    <a:pt x="643" y="1036"/>
                  </a:lnTo>
                  <a:lnTo>
                    <a:pt x="653" y="1024"/>
                  </a:lnTo>
                  <a:lnTo>
                    <a:pt x="665" y="1021"/>
                  </a:lnTo>
                  <a:lnTo>
                    <a:pt x="674" y="1012"/>
                  </a:lnTo>
                  <a:lnTo>
                    <a:pt x="679" y="1014"/>
                  </a:lnTo>
                  <a:lnTo>
                    <a:pt x="679" y="1009"/>
                  </a:lnTo>
                  <a:lnTo>
                    <a:pt x="679" y="10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28"/>
            <p:cNvSpPr/>
            <p:nvPr/>
          </p:nvSpPr>
          <p:spPr bwMode="auto">
            <a:xfrm>
              <a:off x="2618212" y="2282704"/>
              <a:ext cx="1087438" cy="903287"/>
            </a:xfrm>
            <a:custGeom>
              <a:avLst/>
              <a:gdLst>
                <a:gd name="T0" fmla="*/ 613 w 685"/>
                <a:gd name="T1" fmla="*/ 353 h 569"/>
                <a:gd name="T2" fmla="*/ 610 w 685"/>
                <a:gd name="T3" fmla="*/ 367 h 569"/>
                <a:gd name="T4" fmla="*/ 557 w 685"/>
                <a:gd name="T5" fmla="*/ 569 h 569"/>
                <a:gd name="T6" fmla="*/ 10 w 685"/>
                <a:gd name="T7" fmla="*/ 430 h 569"/>
                <a:gd name="T8" fmla="*/ 0 w 685"/>
                <a:gd name="T9" fmla="*/ 401 h 569"/>
                <a:gd name="T10" fmla="*/ 5 w 685"/>
                <a:gd name="T11" fmla="*/ 382 h 569"/>
                <a:gd name="T12" fmla="*/ 7 w 685"/>
                <a:gd name="T13" fmla="*/ 331 h 569"/>
                <a:gd name="T14" fmla="*/ 19 w 685"/>
                <a:gd name="T15" fmla="*/ 322 h 569"/>
                <a:gd name="T16" fmla="*/ 27 w 685"/>
                <a:gd name="T17" fmla="*/ 305 h 569"/>
                <a:gd name="T18" fmla="*/ 34 w 685"/>
                <a:gd name="T19" fmla="*/ 286 h 569"/>
                <a:gd name="T20" fmla="*/ 58 w 685"/>
                <a:gd name="T21" fmla="*/ 259 h 569"/>
                <a:gd name="T22" fmla="*/ 84 w 685"/>
                <a:gd name="T23" fmla="*/ 204 h 569"/>
                <a:gd name="T24" fmla="*/ 118 w 685"/>
                <a:gd name="T25" fmla="*/ 120 h 569"/>
                <a:gd name="T26" fmla="*/ 147 w 685"/>
                <a:gd name="T27" fmla="*/ 36 h 569"/>
                <a:gd name="T28" fmla="*/ 154 w 685"/>
                <a:gd name="T29" fmla="*/ 7 h 569"/>
                <a:gd name="T30" fmla="*/ 161 w 685"/>
                <a:gd name="T31" fmla="*/ 0 h 569"/>
                <a:gd name="T32" fmla="*/ 176 w 685"/>
                <a:gd name="T33" fmla="*/ 0 h 569"/>
                <a:gd name="T34" fmla="*/ 195 w 685"/>
                <a:gd name="T35" fmla="*/ 12 h 569"/>
                <a:gd name="T36" fmla="*/ 209 w 685"/>
                <a:gd name="T37" fmla="*/ 16 h 569"/>
                <a:gd name="T38" fmla="*/ 228 w 685"/>
                <a:gd name="T39" fmla="*/ 45 h 569"/>
                <a:gd name="T40" fmla="*/ 224 w 685"/>
                <a:gd name="T41" fmla="*/ 79 h 569"/>
                <a:gd name="T42" fmla="*/ 250 w 685"/>
                <a:gd name="T43" fmla="*/ 98 h 569"/>
                <a:gd name="T44" fmla="*/ 293 w 685"/>
                <a:gd name="T45" fmla="*/ 98 h 569"/>
                <a:gd name="T46" fmla="*/ 336 w 685"/>
                <a:gd name="T47" fmla="*/ 108 h 569"/>
                <a:gd name="T48" fmla="*/ 377 w 685"/>
                <a:gd name="T49" fmla="*/ 113 h 569"/>
                <a:gd name="T50" fmla="*/ 392 w 685"/>
                <a:gd name="T51" fmla="*/ 120 h 569"/>
                <a:gd name="T52" fmla="*/ 420 w 685"/>
                <a:gd name="T53" fmla="*/ 122 h 569"/>
                <a:gd name="T54" fmla="*/ 440 w 685"/>
                <a:gd name="T55" fmla="*/ 117 h 569"/>
                <a:gd name="T56" fmla="*/ 459 w 685"/>
                <a:gd name="T57" fmla="*/ 117 h 569"/>
                <a:gd name="T58" fmla="*/ 473 w 685"/>
                <a:gd name="T59" fmla="*/ 120 h 569"/>
                <a:gd name="T60" fmla="*/ 490 w 685"/>
                <a:gd name="T61" fmla="*/ 122 h 569"/>
                <a:gd name="T62" fmla="*/ 509 w 685"/>
                <a:gd name="T63" fmla="*/ 117 h 569"/>
                <a:gd name="T64" fmla="*/ 661 w 685"/>
                <a:gd name="T65" fmla="*/ 163 h 569"/>
                <a:gd name="T66" fmla="*/ 673 w 685"/>
                <a:gd name="T67" fmla="*/ 173 h 569"/>
                <a:gd name="T68" fmla="*/ 685 w 685"/>
                <a:gd name="T69" fmla="*/ 194 h 569"/>
                <a:gd name="T70" fmla="*/ 639 w 685"/>
                <a:gd name="T71" fmla="*/ 259 h 569"/>
                <a:gd name="T72" fmla="*/ 632 w 685"/>
                <a:gd name="T73" fmla="*/ 274 h 569"/>
                <a:gd name="T74" fmla="*/ 601 w 685"/>
                <a:gd name="T75" fmla="*/ 310 h 569"/>
                <a:gd name="T76" fmla="*/ 601 w 685"/>
                <a:gd name="T77" fmla="*/ 329 h 569"/>
                <a:gd name="T78" fmla="*/ 615 w 685"/>
                <a:gd name="T79" fmla="*/ 34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85" h="569">
                  <a:moveTo>
                    <a:pt x="615" y="348"/>
                  </a:moveTo>
                  <a:lnTo>
                    <a:pt x="613" y="353"/>
                  </a:lnTo>
                  <a:lnTo>
                    <a:pt x="610" y="355"/>
                  </a:lnTo>
                  <a:lnTo>
                    <a:pt x="610" y="367"/>
                  </a:lnTo>
                  <a:lnTo>
                    <a:pt x="598" y="379"/>
                  </a:lnTo>
                  <a:lnTo>
                    <a:pt x="557" y="569"/>
                  </a:lnTo>
                  <a:lnTo>
                    <a:pt x="327" y="516"/>
                  </a:lnTo>
                  <a:lnTo>
                    <a:pt x="10" y="430"/>
                  </a:lnTo>
                  <a:lnTo>
                    <a:pt x="5" y="425"/>
                  </a:lnTo>
                  <a:lnTo>
                    <a:pt x="0" y="401"/>
                  </a:lnTo>
                  <a:lnTo>
                    <a:pt x="5" y="391"/>
                  </a:lnTo>
                  <a:lnTo>
                    <a:pt x="5" y="382"/>
                  </a:lnTo>
                  <a:lnTo>
                    <a:pt x="10" y="365"/>
                  </a:lnTo>
                  <a:lnTo>
                    <a:pt x="7" y="331"/>
                  </a:lnTo>
                  <a:lnTo>
                    <a:pt x="12" y="324"/>
                  </a:lnTo>
                  <a:lnTo>
                    <a:pt x="19" y="322"/>
                  </a:lnTo>
                  <a:lnTo>
                    <a:pt x="24" y="314"/>
                  </a:lnTo>
                  <a:lnTo>
                    <a:pt x="27" y="305"/>
                  </a:lnTo>
                  <a:lnTo>
                    <a:pt x="31" y="300"/>
                  </a:lnTo>
                  <a:lnTo>
                    <a:pt x="34" y="286"/>
                  </a:lnTo>
                  <a:lnTo>
                    <a:pt x="36" y="283"/>
                  </a:lnTo>
                  <a:lnTo>
                    <a:pt x="58" y="259"/>
                  </a:lnTo>
                  <a:lnTo>
                    <a:pt x="67" y="238"/>
                  </a:lnTo>
                  <a:lnTo>
                    <a:pt x="84" y="204"/>
                  </a:lnTo>
                  <a:lnTo>
                    <a:pt x="103" y="144"/>
                  </a:lnTo>
                  <a:lnTo>
                    <a:pt x="118" y="120"/>
                  </a:lnTo>
                  <a:lnTo>
                    <a:pt x="130" y="81"/>
                  </a:lnTo>
                  <a:lnTo>
                    <a:pt x="147" y="36"/>
                  </a:lnTo>
                  <a:lnTo>
                    <a:pt x="152" y="19"/>
                  </a:lnTo>
                  <a:lnTo>
                    <a:pt x="154" y="7"/>
                  </a:lnTo>
                  <a:lnTo>
                    <a:pt x="154" y="2"/>
                  </a:lnTo>
                  <a:lnTo>
                    <a:pt x="161" y="0"/>
                  </a:lnTo>
                  <a:lnTo>
                    <a:pt x="171" y="2"/>
                  </a:lnTo>
                  <a:lnTo>
                    <a:pt x="176" y="0"/>
                  </a:lnTo>
                  <a:lnTo>
                    <a:pt x="188" y="7"/>
                  </a:lnTo>
                  <a:lnTo>
                    <a:pt x="195" y="12"/>
                  </a:lnTo>
                  <a:lnTo>
                    <a:pt x="197" y="16"/>
                  </a:lnTo>
                  <a:lnTo>
                    <a:pt x="209" y="16"/>
                  </a:lnTo>
                  <a:lnTo>
                    <a:pt x="226" y="28"/>
                  </a:lnTo>
                  <a:lnTo>
                    <a:pt x="228" y="45"/>
                  </a:lnTo>
                  <a:lnTo>
                    <a:pt x="226" y="50"/>
                  </a:lnTo>
                  <a:lnTo>
                    <a:pt x="224" y="79"/>
                  </a:lnTo>
                  <a:lnTo>
                    <a:pt x="228" y="86"/>
                  </a:lnTo>
                  <a:lnTo>
                    <a:pt x="250" y="98"/>
                  </a:lnTo>
                  <a:lnTo>
                    <a:pt x="276" y="101"/>
                  </a:lnTo>
                  <a:lnTo>
                    <a:pt x="293" y="98"/>
                  </a:lnTo>
                  <a:lnTo>
                    <a:pt x="308" y="101"/>
                  </a:lnTo>
                  <a:lnTo>
                    <a:pt x="336" y="108"/>
                  </a:lnTo>
                  <a:lnTo>
                    <a:pt x="341" y="117"/>
                  </a:lnTo>
                  <a:lnTo>
                    <a:pt x="377" y="113"/>
                  </a:lnTo>
                  <a:lnTo>
                    <a:pt x="387" y="117"/>
                  </a:lnTo>
                  <a:lnTo>
                    <a:pt x="392" y="120"/>
                  </a:lnTo>
                  <a:lnTo>
                    <a:pt x="411" y="122"/>
                  </a:lnTo>
                  <a:lnTo>
                    <a:pt x="420" y="122"/>
                  </a:lnTo>
                  <a:lnTo>
                    <a:pt x="430" y="117"/>
                  </a:lnTo>
                  <a:lnTo>
                    <a:pt x="440" y="117"/>
                  </a:lnTo>
                  <a:lnTo>
                    <a:pt x="452" y="120"/>
                  </a:lnTo>
                  <a:lnTo>
                    <a:pt x="459" y="117"/>
                  </a:lnTo>
                  <a:lnTo>
                    <a:pt x="466" y="117"/>
                  </a:lnTo>
                  <a:lnTo>
                    <a:pt x="473" y="120"/>
                  </a:lnTo>
                  <a:lnTo>
                    <a:pt x="483" y="120"/>
                  </a:lnTo>
                  <a:lnTo>
                    <a:pt x="490" y="122"/>
                  </a:lnTo>
                  <a:lnTo>
                    <a:pt x="497" y="122"/>
                  </a:lnTo>
                  <a:lnTo>
                    <a:pt x="509" y="117"/>
                  </a:lnTo>
                  <a:lnTo>
                    <a:pt x="658" y="153"/>
                  </a:lnTo>
                  <a:lnTo>
                    <a:pt x="661" y="163"/>
                  </a:lnTo>
                  <a:lnTo>
                    <a:pt x="668" y="173"/>
                  </a:lnTo>
                  <a:lnTo>
                    <a:pt x="673" y="173"/>
                  </a:lnTo>
                  <a:lnTo>
                    <a:pt x="682" y="180"/>
                  </a:lnTo>
                  <a:lnTo>
                    <a:pt x="685" y="194"/>
                  </a:lnTo>
                  <a:lnTo>
                    <a:pt x="646" y="252"/>
                  </a:lnTo>
                  <a:lnTo>
                    <a:pt x="639" y="259"/>
                  </a:lnTo>
                  <a:lnTo>
                    <a:pt x="639" y="266"/>
                  </a:lnTo>
                  <a:lnTo>
                    <a:pt x="632" y="274"/>
                  </a:lnTo>
                  <a:lnTo>
                    <a:pt x="620" y="281"/>
                  </a:lnTo>
                  <a:lnTo>
                    <a:pt x="601" y="310"/>
                  </a:lnTo>
                  <a:lnTo>
                    <a:pt x="598" y="322"/>
                  </a:lnTo>
                  <a:lnTo>
                    <a:pt x="601" y="329"/>
                  </a:lnTo>
                  <a:lnTo>
                    <a:pt x="613" y="334"/>
                  </a:lnTo>
                  <a:lnTo>
                    <a:pt x="615" y="3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30"/>
            <p:cNvSpPr/>
            <p:nvPr/>
          </p:nvSpPr>
          <p:spPr bwMode="auto">
            <a:xfrm>
              <a:off x="7018762" y="3881316"/>
              <a:ext cx="990600" cy="506412"/>
            </a:xfrm>
            <a:custGeom>
              <a:avLst/>
              <a:gdLst>
                <a:gd name="T0" fmla="*/ 124 w 624"/>
                <a:gd name="T1" fmla="*/ 310 h 319"/>
                <a:gd name="T2" fmla="*/ 120 w 624"/>
                <a:gd name="T3" fmla="*/ 293 h 319"/>
                <a:gd name="T4" fmla="*/ 141 w 624"/>
                <a:gd name="T5" fmla="*/ 295 h 319"/>
                <a:gd name="T6" fmla="*/ 501 w 624"/>
                <a:gd name="T7" fmla="*/ 257 h 319"/>
                <a:gd name="T8" fmla="*/ 538 w 624"/>
                <a:gd name="T9" fmla="*/ 238 h 319"/>
                <a:gd name="T10" fmla="*/ 557 w 624"/>
                <a:gd name="T11" fmla="*/ 218 h 319"/>
                <a:gd name="T12" fmla="*/ 559 w 624"/>
                <a:gd name="T13" fmla="*/ 206 h 319"/>
                <a:gd name="T14" fmla="*/ 569 w 624"/>
                <a:gd name="T15" fmla="*/ 192 h 319"/>
                <a:gd name="T16" fmla="*/ 622 w 624"/>
                <a:gd name="T17" fmla="*/ 146 h 319"/>
                <a:gd name="T18" fmla="*/ 617 w 624"/>
                <a:gd name="T19" fmla="*/ 139 h 319"/>
                <a:gd name="T20" fmla="*/ 610 w 624"/>
                <a:gd name="T21" fmla="*/ 134 h 319"/>
                <a:gd name="T22" fmla="*/ 598 w 624"/>
                <a:gd name="T23" fmla="*/ 127 h 319"/>
                <a:gd name="T24" fmla="*/ 593 w 624"/>
                <a:gd name="T25" fmla="*/ 125 h 319"/>
                <a:gd name="T26" fmla="*/ 564 w 624"/>
                <a:gd name="T27" fmla="*/ 86 h 319"/>
                <a:gd name="T28" fmla="*/ 562 w 624"/>
                <a:gd name="T29" fmla="*/ 74 h 319"/>
                <a:gd name="T30" fmla="*/ 559 w 624"/>
                <a:gd name="T31" fmla="*/ 50 h 319"/>
                <a:gd name="T32" fmla="*/ 547 w 624"/>
                <a:gd name="T33" fmla="*/ 40 h 319"/>
                <a:gd name="T34" fmla="*/ 530 w 624"/>
                <a:gd name="T35" fmla="*/ 26 h 319"/>
                <a:gd name="T36" fmla="*/ 516 w 624"/>
                <a:gd name="T37" fmla="*/ 26 h 319"/>
                <a:gd name="T38" fmla="*/ 506 w 624"/>
                <a:gd name="T39" fmla="*/ 33 h 319"/>
                <a:gd name="T40" fmla="*/ 492 w 624"/>
                <a:gd name="T41" fmla="*/ 38 h 319"/>
                <a:gd name="T42" fmla="*/ 473 w 624"/>
                <a:gd name="T43" fmla="*/ 33 h 319"/>
                <a:gd name="T44" fmla="*/ 449 w 624"/>
                <a:gd name="T45" fmla="*/ 31 h 319"/>
                <a:gd name="T46" fmla="*/ 417 w 624"/>
                <a:gd name="T47" fmla="*/ 26 h 319"/>
                <a:gd name="T48" fmla="*/ 396 w 624"/>
                <a:gd name="T49" fmla="*/ 0 h 319"/>
                <a:gd name="T50" fmla="*/ 381 w 624"/>
                <a:gd name="T51" fmla="*/ 4 h 319"/>
                <a:gd name="T52" fmla="*/ 365 w 624"/>
                <a:gd name="T53" fmla="*/ 0 h 319"/>
                <a:gd name="T54" fmla="*/ 362 w 624"/>
                <a:gd name="T55" fmla="*/ 14 h 319"/>
                <a:gd name="T56" fmla="*/ 365 w 624"/>
                <a:gd name="T57" fmla="*/ 38 h 319"/>
                <a:gd name="T58" fmla="*/ 343 w 624"/>
                <a:gd name="T59" fmla="*/ 50 h 319"/>
                <a:gd name="T60" fmla="*/ 321 w 624"/>
                <a:gd name="T61" fmla="*/ 52 h 319"/>
                <a:gd name="T62" fmla="*/ 288 w 624"/>
                <a:gd name="T63" fmla="*/ 110 h 319"/>
                <a:gd name="T64" fmla="*/ 261 w 624"/>
                <a:gd name="T65" fmla="*/ 132 h 319"/>
                <a:gd name="T66" fmla="*/ 247 w 624"/>
                <a:gd name="T67" fmla="*/ 120 h 319"/>
                <a:gd name="T68" fmla="*/ 235 w 624"/>
                <a:gd name="T69" fmla="*/ 149 h 319"/>
                <a:gd name="T70" fmla="*/ 221 w 624"/>
                <a:gd name="T71" fmla="*/ 149 h 319"/>
                <a:gd name="T72" fmla="*/ 199 w 624"/>
                <a:gd name="T73" fmla="*/ 146 h 319"/>
                <a:gd name="T74" fmla="*/ 189 w 624"/>
                <a:gd name="T75" fmla="*/ 163 h 319"/>
                <a:gd name="T76" fmla="*/ 160 w 624"/>
                <a:gd name="T77" fmla="*/ 151 h 319"/>
                <a:gd name="T78" fmla="*/ 124 w 624"/>
                <a:gd name="T79" fmla="*/ 156 h 319"/>
                <a:gd name="T80" fmla="*/ 124 w 624"/>
                <a:gd name="T81" fmla="*/ 168 h 319"/>
                <a:gd name="T82" fmla="*/ 110 w 624"/>
                <a:gd name="T83" fmla="*/ 170 h 319"/>
                <a:gd name="T84" fmla="*/ 112 w 624"/>
                <a:gd name="T85" fmla="*/ 170 h 319"/>
                <a:gd name="T86" fmla="*/ 108 w 624"/>
                <a:gd name="T87" fmla="*/ 185 h 319"/>
                <a:gd name="T88" fmla="*/ 103 w 624"/>
                <a:gd name="T89" fmla="*/ 189 h 319"/>
                <a:gd name="T90" fmla="*/ 110 w 624"/>
                <a:gd name="T91" fmla="*/ 204 h 319"/>
                <a:gd name="T92" fmla="*/ 76 w 624"/>
                <a:gd name="T93" fmla="*/ 214 h 319"/>
                <a:gd name="T94" fmla="*/ 84 w 624"/>
                <a:gd name="T95" fmla="*/ 247 h 319"/>
                <a:gd name="T96" fmla="*/ 62 w 624"/>
                <a:gd name="T97" fmla="*/ 245 h 319"/>
                <a:gd name="T98" fmla="*/ 36 w 624"/>
                <a:gd name="T99" fmla="*/ 238 h 319"/>
                <a:gd name="T100" fmla="*/ 21 w 624"/>
                <a:gd name="T101" fmla="*/ 262 h 319"/>
                <a:gd name="T102" fmla="*/ 26 w 624"/>
                <a:gd name="T103" fmla="*/ 264 h 319"/>
                <a:gd name="T104" fmla="*/ 33 w 624"/>
                <a:gd name="T105" fmla="*/ 278 h 319"/>
                <a:gd name="T106" fmla="*/ 19 w 624"/>
                <a:gd name="T107" fmla="*/ 310 h 319"/>
                <a:gd name="T108" fmla="*/ 4 w 624"/>
                <a:gd name="T109" fmla="*/ 31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24" h="319">
                  <a:moveTo>
                    <a:pt x="0" y="319"/>
                  </a:moveTo>
                  <a:lnTo>
                    <a:pt x="124" y="310"/>
                  </a:lnTo>
                  <a:lnTo>
                    <a:pt x="124" y="298"/>
                  </a:lnTo>
                  <a:lnTo>
                    <a:pt x="120" y="293"/>
                  </a:lnTo>
                  <a:lnTo>
                    <a:pt x="134" y="290"/>
                  </a:lnTo>
                  <a:lnTo>
                    <a:pt x="141" y="295"/>
                  </a:lnTo>
                  <a:lnTo>
                    <a:pt x="492" y="262"/>
                  </a:lnTo>
                  <a:lnTo>
                    <a:pt x="501" y="257"/>
                  </a:lnTo>
                  <a:lnTo>
                    <a:pt x="506" y="252"/>
                  </a:lnTo>
                  <a:lnTo>
                    <a:pt x="538" y="238"/>
                  </a:lnTo>
                  <a:lnTo>
                    <a:pt x="540" y="230"/>
                  </a:lnTo>
                  <a:lnTo>
                    <a:pt x="557" y="218"/>
                  </a:lnTo>
                  <a:lnTo>
                    <a:pt x="557" y="211"/>
                  </a:lnTo>
                  <a:lnTo>
                    <a:pt x="559" y="206"/>
                  </a:lnTo>
                  <a:lnTo>
                    <a:pt x="569" y="201"/>
                  </a:lnTo>
                  <a:lnTo>
                    <a:pt x="569" y="192"/>
                  </a:lnTo>
                  <a:lnTo>
                    <a:pt x="578" y="185"/>
                  </a:lnTo>
                  <a:lnTo>
                    <a:pt x="622" y="146"/>
                  </a:lnTo>
                  <a:lnTo>
                    <a:pt x="624" y="139"/>
                  </a:lnTo>
                  <a:lnTo>
                    <a:pt x="617" y="139"/>
                  </a:lnTo>
                  <a:lnTo>
                    <a:pt x="612" y="134"/>
                  </a:lnTo>
                  <a:lnTo>
                    <a:pt x="610" y="134"/>
                  </a:lnTo>
                  <a:lnTo>
                    <a:pt x="607" y="132"/>
                  </a:lnTo>
                  <a:lnTo>
                    <a:pt x="598" y="127"/>
                  </a:lnTo>
                  <a:lnTo>
                    <a:pt x="595" y="127"/>
                  </a:lnTo>
                  <a:lnTo>
                    <a:pt x="593" y="125"/>
                  </a:lnTo>
                  <a:lnTo>
                    <a:pt x="581" y="108"/>
                  </a:lnTo>
                  <a:lnTo>
                    <a:pt x="564" y="86"/>
                  </a:lnTo>
                  <a:lnTo>
                    <a:pt x="562" y="81"/>
                  </a:lnTo>
                  <a:lnTo>
                    <a:pt x="562" y="74"/>
                  </a:lnTo>
                  <a:lnTo>
                    <a:pt x="562" y="64"/>
                  </a:lnTo>
                  <a:lnTo>
                    <a:pt x="559" y="50"/>
                  </a:lnTo>
                  <a:lnTo>
                    <a:pt x="557" y="48"/>
                  </a:lnTo>
                  <a:lnTo>
                    <a:pt x="547" y="40"/>
                  </a:lnTo>
                  <a:lnTo>
                    <a:pt x="538" y="38"/>
                  </a:lnTo>
                  <a:lnTo>
                    <a:pt x="530" y="26"/>
                  </a:lnTo>
                  <a:lnTo>
                    <a:pt x="526" y="19"/>
                  </a:lnTo>
                  <a:lnTo>
                    <a:pt x="516" y="26"/>
                  </a:lnTo>
                  <a:lnTo>
                    <a:pt x="513" y="31"/>
                  </a:lnTo>
                  <a:lnTo>
                    <a:pt x="506" y="33"/>
                  </a:lnTo>
                  <a:lnTo>
                    <a:pt x="506" y="36"/>
                  </a:lnTo>
                  <a:lnTo>
                    <a:pt x="492" y="38"/>
                  </a:lnTo>
                  <a:lnTo>
                    <a:pt x="477" y="33"/>
                  </a:lnTo>
                  <a:lnTo>
                    <a:pt x="473" y="33"/>
                  </a:lnTo>
                  <a:lnTo>
                    <a:pt x="465" y="43"/>
                  </a:lnTo>
                  <a:lnTo>
                    <a:pt x="449" y="31"/>
                  </a:lnTo>
                  <a:lnTo>
                    <a:pt x="429" y="31"/>
                  </a:lnTo>
                  <a:lnTo>
                    <a:pt x="417" y="26"/>
                  </a:lnTo>
                  <a:lnTo>
                    <a:pt x="413" y="12"/>
                  </a:lnTo>
                  <a:lnTo>
                    <a:pt x="396" y="0"/>
                  </a:lnTo>
                  <a:lnTo>
                    <a:pt x="386" y="4"/>
                  </a:lnTo>
                  <a:lnTo>
                    <a:pt x="381" y="4"/>
                  </a:lnTo>
                  <a:lnTo>
                    <a:pt x="372" y="0"/>
                  </a:lnTo>
                  <a:lnTo>
                    <a:pt x="365" y="0"/>
                  </a:lnTo>
                  <a:lnTo>
                    <a:pt x="362" y="7"/>
                  </a:lnTo>
                  <a:lnTo>
                    <a:pt x="362" y="14"/>
                  </a:lnTo>
                  <a:lnTo>
                    <a:pt x="367" y="31"/>
                  </a:lnTo>
                  <a:lnTo>
                    <a:pt x="365" y="38"/>
                  </a:lnTo>
                  <a:lnTo>
                    <a:pt x="355" y="40"/>
                  </a:lnTo>
                  <a:lnTo>
                    <a:pt x="343" y="50"/>
                  </a:lnTo>
                  <a:lnTo>
                    <a:pt x="329" y="48"/>
                  </a:lnTo>
                  <a:lnTo>
                    <a:pt x="321" y="52"/>
                  </a:lnTo>
                  <a:lnTo>
                    <a:pt x="321" y="67"/>
                  </a:lnTo>
                  <a:lnTo>
                    <a:pt x="288" y="110"/>
                  </a:lnTo>
                  <a:lnTo>
                    <a:pt x="283" y="132"/>
                  </a:lnTo>
                  <a:lnTo>
                    <a:pt x="261" y="132"/>
                  </a:lnTo>
                  <a:lnTo>
                    <a:pt x="252" y="120"/>
                  </a:lnTo>
                  <a:lnTo>
                    <a:pt x="247" y="120"/>
                  </a:lnTo>
                  <a:lnTo>
                    <a:pt x="242" y="127"/>
                  </a:lnTo>
                  <a:lnTo>
                    <a:pt x="235" y="149"/>
                  </a:lnTo>
                  <a:lnTo>
                    <a:pt x="228" y="153"/>
                  </a:lnTo>
                  <a:lnTo>
                    <a:pt x="221" y="149"/>
                  </a:lnTo>
                  <a:lnTo>
                    <a:pt x="213" y="141"/>
                  </a:lnTo>
                  <a:lnTo>
                    <a:pt x="199" y="146"/>
                  </a:lnTo>
                  <a:lnTo>
                    <a:pt x="194" y="163"/>
                  </a:lnTo>
                  <a:lnTo>
                    <a:pt x="189" y="163"/>
                  </a:lnTo>
                  <a:lnTo>
                    <a:pt x="187" y="161"/>
                  </a:lnTo>
                  <a:lnTo>
                    <a:pt x="160" y="151"/>
                  </a:lnTo>
                  <a:lnTo>
                    <a:pt x="141" y="158"/>
                  </a:lnTo>
                  <a:lnTo>
                    <a:pt x="124" y="156"/>
                  </a:lnTo>
                  <a:lnTo>
                    <a:pt x="122" y="163"/>
                  </a:lnTo>
                  <a:lnTo>
                    <a:pt x="124" y="168"/>
                  </a:lnTo>
                  <a:lnTo>
                    <a:pt x="117" y="170"/>
                  </a:lnTo>
                  <a:lnTo>
                    <a:pt x="110" y="170"/>
                  </a:lnTo>
                  <a:lnTo>
                    <a:pt x="110" y="170"/>
                  </a:lnTo>
                  <a:lnTo>
                    <a:pt x="112" y="170"/>
                  </a:lnTo>
                  <a:lnTo>
                    <a:pt x="108" y="175"/>
                  </a:lnTo>
                  <a:lnTo>
                    <a:pt x="108" y="185"/>
                  </a:lnTo>
                  <a:lnTo>
                    <a:pt x="103" y="187"/>
                  </a:lnTo>
                  <a:lnTo>
                    <a:pt x="103" y="189"/>
                  </a:lnTo>
                  <a:lnTo>
                    <a:pt x="112" y="201"/>
                  </a:lnTo>
                  <a:lnTo>
                    <a:pt x="110" y="204"/>
                  </a:lnTo>
                  <a:lnTo>
                    <a:pt x="84" y="211"/>
                  </a:lnTo>
                  <a:lnTo>
                    <a:pt x="76" y="214"/>
                  </a:lnTo>
                  <a:lnTo>
                    <a:pt x="79" y="226"/>
                  </a:lnTo>
                  <a:lnTo>
                    <a:pt x="84" y="247"/>
                  </a:lnTo>
                  <a:lnTo>
                    <a:pt x="72" y="252"/>
                  </a:lnTo>
                  <a:lnTo>
                    <a:pt x="62" y="245"/>
                  </a:lnTo>
                  <a:lnTo>
                    <a:pt x="50" y="240"/>
                  </a:lnTo>
                  <a:lnTo>
                    <a:pt x="36" y="238"/>
                  </a:lnTo>
                  <a:lnTo>
                    <a:pt x="26" y="242"/>
                  </a:lnTo>
                  <a:lnTo>
                    <a:pt x="21" y="262"/>
                  </a:lnTo>
                  <a:lnTo>
                    <a:pt x="24" y="264"/>
                  </a:lnTo>
                  <a:lnTo>
                    <a:pt x="26" y="264"/>
                  </a:lnTo>
                  <a:lnTo>
                    <a:pt x="31" y="269"/>
                  </a:lnTo>
                  <a:lnTo>
                    <a:pt x="33" y="278"/>
                  </a:lnTo>
                  <a:lnTo>
                    <a:pt x="24" y="305"/>
                  </a:lnTo>
                  <a:lnTo>
                    <a:pt x="19" y="310"/>
                  </a:lnTo>
                  <a:lnTo>
                    <a:pt x="16" y="307"/>
                  </a:lnTo>
                  <a:lnTo>
                    <a:pt x="4" y="312"/>
                  </a:lnTo>
                  <a:lnTo>
                    <a:pt x="0" y="3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31"/>
            <p:cNvSpPr/>
            <p:nvPr/>
          </p:nvSpPr>
          <p:spPr bwMode="auto">
            <a:xfrm>
              <a:off x="9088862" y="2095379"/>
              <a:ext cx="495300" cy="793750"/>
            </a:xfrm>
            <a:custGeom>
              <a:avLst/>
              <a:gdLst>
                <a:gd name="T0" fmla="*/ 60 w 312"/>
                <a:gd name="T1" fmla="*/ 449 h 500"/>
                <a:gd name="T2" fmla="*/ 60 w 312"/>
                <a:gd name="T3" fmla="*/ 461 h 500"/>
                <a:gd name="T4" fmla="*/ 76 w 312"/>
                <a:gd name="T5" fmla="*/ 476 h 500"/>
                <a:gd name="T6" fmla="*/ 81 w 312"/>
                <a:gd name="T7" fmla="*/ 483 h 500"/>
                <a:gd name="T8" fmla="*/ 91 w 312"/>
                <a:gd name="T9" fmla="*/ 500 h 500"/>
                <a:gd name="T10" fmla="*/ 93 w 312"/>
                <a:gd name="T11" fmla="*/ 485 h 500"/>
                <a:gd name="T12" fmla="*/ 103 w 312"/>
                <a:gd name="T13" fmla="*/ 459 h 500"/>
                <a:gd name="T14" fmla="*/ 115 w 312"/>
                <a:gd name="T15" fmla="*/ 432 h 500"/>
                <a:gd name="T16" fmla="*/ 110 w 312"/>
                <a:gd name="T17" fmla="*/ 425 h 500"/>
                <a:gd name="T18" fmla="*/ 127 w 312"/>
                <a:gd name="T19" fmla="*/ 394 h 500"/>
                <a:gd name="T20" fmla="*/ 134 w 312"/>
                <a:gd name="T21" fmla="*/ 406 h 500"/>
                <a:gd name="T22" fmla="*/ 139 w 312"/>
                <a:gd name="T23" fmla="*/ 406 h 500"/>
                <a:gd name="T24" fmla="*/ 141 w 312"/>
                <a:gd name="T25" fmla="*/ 392 h 500"/>
                <a:gd name="T26" fmla="*/ 163 w 312"/>
                <a:gd name="T27" fmla="*/ 382 h 500"/>
                <a:gd name="T28" fmla="*/ 165 w 312"/>
                <a:gd name="T29" fmla="*/ 372 h 500"/>
                <a:gd name="T30" fmla="*/ 177 w 312"/>
                <a:gd name="T31" fmla="*/ 370 h 500"/>
                <a:gd name="T32" fmla="*/ 185 w 312"/>
                <a:gd name="T33" fmla="*/ 353 h 500"/>
                <a:gd name="T34" fmla="*/ 192 w 312"/>
                <a:gd name="T35" fmla="*/ 331 h 500"/>
                <a:gd name="T36" fmla="*/ 197 w 312"/>
                <a:gd name="T37" fmla="*/ 324 h 500"/>
                <a:gd name="T38" fmla="*/ 213 w 312"/>
                <a:gd name="T39" fmla="*/ 324 h 500"/>
                <a:gd name="T40" fmla="*/ 221 w 312"/>
                <a:gd name="T41" fmla="*/ 307 h 500"/>
                <a:gd name="T42" fmla="*/ 230 w 312"/>
                <a:gd name="T43" fmla="*/ 295 h 500"/>
                <a:gd name="T44" fmla="*/ 252 w 312"/>
                <a:gd name="T45" fmla="*/ 305 h 500"/>
                <a:gd name="T46" fmla="*/ 273 w 312"/>
                <a:gd name="T47" fmla="*/ 279 h 500"/>
                <a:gd name="T48" fmla="*/ 293 w 312"/>
                <a:gd name="T49" fmla="*/ 257 h 500"/>
                <a:gd name="T50" fmla="*/ 300 w 312"/>
                <a:gd name="T51" fmla="*/ 255 h 500"/>
                <a:gd name="T52" fmla="*/ 312 w 312"/>
                <a:gd name="T53" fmla="*/ 240 h 500"/>
                <a:gd name="T54" fmla="*/ 302 w 312"/>
                <a:gd name="T55" fmla="*/ 231 h 500"/>
                <a:gd name="T56" fmla="*/ 297 w 312"/>
                <a:gd name="T57" fmla="*/ 231 h 500"/>
                <a:gd name="T58" fmla="*/ 302 w 312"/>
                <a:gd name="T59" fmla="*/ 221 h 500"/>
                <a:gd name="T60" fmla="*/ 297 w 312"/>
                <a:gd name="T61" fmla="*/ 202 h 500"/>
                <a:gd name="T62" fmla="*/ 283 w 312"/>
                <a:gd name="T63" fmla="*/ 199 h 500"/>
                <a:gd name="T64" fmla="*/ 273 w 312"/>
                <a:gd name="T65" fmla="*/ 204 h 500"/>
                <a:gd name="T66" fmla="*/ 259 w 312"/>
                <a:gd name="T67" fmla="*/ 173 h 500"/>
                <a:gd name="T68" fmla="*/ 261 w 312"/>
                <a:gd name="T69" fmla="*/ 166 h 500"/>
                <a:gd name="T70" fmla="*/ 252 w 312"/>
                <a:gd name="T71" fmla="*/ 163 h 500"/>
                <a:gd name="T72" fmla="*/ 240 w 312"/>
                <a:gd name="T73" fmla="*/ 161 h 500"/>
                <a:gd name="T74" fmla="*/ 228 w 312"/>
                <a:gd name="T75" fmla="*/ 158 h 500"/>
                <a:gd name="T76" fmla="*/ 223 w 312"/>
                <a:gd name="T77" fmla="*/ 137 h 500"/>
                <a:gd name="T78" fmla="*/ 153 w 312"/>
                <a:gd name="T79" fmla="*/ 0 h 500"/>
                <a:gd name="T80" fmla="*/ 136 w 312"/>
                <a:gd name="T81" fmla="*/ 0 h 500"/>
                <a:gd name="T82" fmla="*/ 132 w 312"/>
                <a:gd name="T83" fmla="*/ 9 h 500"/>
                <a:gd name="T84" fmla="*/ 115 w 312"/>
                <a:gd name="T85" fmla="*/ 17 h 500"/>
                <a:gd name="T86" fmla="*/ 93 w 312"/>
                <a:gd name="T87" fmla="*/ 31 h 500"/>
                <a:gd name="T88" fmla="*/ 88 w 312"/>
                <a:gd name="T89" fmla="*/ 12 h 500"/>
                <a:gd name="T90" fmla="*/ 79 w 312"/>
                <a:gd name="T91" fmla="*/ 7 h 500"/>
                <a:gd name="T92" fmla="*/ 40 w 312"/>
                <a:gd name="T93" fmla="*/ 103 h 500"/>
                <a:gd name="T94" fmla="*/ 43 w 312"/>
                <a:gd name="T95" fmla="*/ 122 h 500"/>
                <a:gd name="T96" fmla="*/ 40 w 312"/>
                <a:gd name="T97" fmla="*/ 139 h 500"/>
                <a:gd name="T98" fmla="*/ 33 w 312"/>
                <a:gd name="T99" fmla="*/ 151 h 500"/>
                <a:gd name="T100" fmla="*/ 38 w 312"/>
                <a:gd name="T101" fmla="*/ 202 h 500"/>
                <a:gd name="T102" fmla="*/ 24 w 312"/>
                <a:gd name="T103" fmla="*/ 228 h 500"/>
                <a:gd name="T104" fmla="*/ 28 w 312"/>
                <a:gd name="T105" fmla="*/ 247 h 500"/>
                <a:gd name="T106" fmla="*/ 19 w 312"/>
                <a:gd name="T107" fmla="*/ 250 h 500"/>
                <a:gd name="T108" fmla="*/ 19 w 312"/>
                <a:gd name="T109" fmla="*/ 264 h 500"/>
                <a:gd name="T110" fmla="*/ 7 w 312"/>
                <a:gd name="T111" fmla="*/ 262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2" h="500">
                  <a:moveTo>
                    <a:pt x="0" y="269"/>
                  </a:moveTo>
                  <a:lnTo>
                    <a:pt x="60" y="449"/>
                  </a:lnTo>
                  <a:lnTo>
                    <a:pt x="62" y="452"/>
                  </a:lnTo>
                  <a:lnTo>
                    <a:pt x="60" y="461"/>
                  </a:lnTo>
                  <a:lnTo>
                    <a:pt x="62" y="464"/>
                  </a:lnTo>
                  <a:lnTo>
                    <a:pt x="76" y="476"/>
                  </a:lnTo>
                  <a:lnTo>
                    <a:pt x="79" y="476"/>
                  </a:lnTo>
                  <a:lnTo>
                    <a:pt x="81" y="483"/>
                  </a:lnTo>
                  <a:lnTo>
                    <a:pt x="81" y="485"/>
                  </a:lnTo>
                  <a:lnTo>
                    <a:pt x="91" y="500"/>
                  </a:lnTo>
                  <a:lnTo>
                    <a:pt x="91" y="497"/>
                  </a:lnTo>
                  <a:lnTo>
                    <a:pt x="93" y="485"/>
                  </a:lnTo>
                  <a:lnTo>
                    <a:pt x="96" y="473"/>
                  </a:lnTo>
                  <a:lnTo>
                    <a:pt x="103" y="459"/>
                  </a:lnTo>
                  <a:lnTo>
                    <a:pt x="105" y="440"/>
                  </a:lnTo>
                  <a:lnTo>
                    <a:pt x="115" y="432"/>
                  </a:lnTo>
                  <a:lnTo>
                    <a:pt x="115" y="428"/>
                  </a:lnTo>
                  <a:lnTo>
                    <a:pt x="110" y="425"/>
                  </a:lnTo>
                  <a:lnTo>
                    <a:pt x="108" y="413"/>
                  </a:lnTo>
                  <a:lnTo>
                    <a:pt x="127" y="394"/>
                  </a:lnTo>
                  <a:lnTo>
                    <a:pt x="129" y="396"/>
                  </a:lnTo>
                  <a:lnTo>
                    <a:pt x="134" y="406"/>
                  </a:lnTo>
                  <a:lnTo>
                    <a:pt x="136" y="408"/>
                  </a:lnTo>
                  <a:lnTo>
                    <a:pt x="139" y="406"/>
                  </a:lnTo>
                  <a:lnTo>
                    <a:pt x="139" y="396"/>
                  </a:lnTo>
                  <a:lnTo>
                    <a:pt x="141" y="392"/>
                  </a:lnTo>
                  <a:lnTo>
                    <a:pt x="156" y="389"/>
                  </a:lnTo>
                  <a:lnTo>
                    <a:pt x="163" y="382"/>
                  </a:lnTo>
                  <a:lnTo>
                    <a:pt x="163" y="375"/>
                  </a:lnTo>
                  <a:lnTo>
                    <a:pt x="165" y="372"/>
                  </a:lnTo>
                  <a:lnTo>
                    <a:pt x="172" y="372"/>
                  </a:lnTo>
                  <a:lnTo>
                    <a:pt x="177" y="370"/>
                  </a:lnTo>
                  <a:lnTo>
                    <a:pt x="180" y="365"/>
                  </a:lnTo>
                  <a:lnTo>
                    <a:pt x="185" y="353"/>
                  </a:lnTo>
                  <a:lnTo>
                    <a:pt x="182" y="341"/>
                  </a:lnTo>
                  <a:lnTo>
                    <a:pt x="192" y="331"/>
                  </a:lnTo>
                  <a:lnTo>
                    <a:pt x="192" y="324"/>
                  </a:lnTo>
                  <a:lnTo>
                    <a:pt x="197" y="324"/>
                  </a:lnTo>
                  <a:lnTo>
                    <a:pt x="209" y="327"/>
                  </a:lnTo>
                  <a:lnTo>
                    <a:pt x="213" y="324"/>
                  </a:lnTo>
                  <a:lnTo>
                    <a:pt x="216" y="317"/>
                  </a:lnTo>
                  <a:lnTo>
                    <a:pt x="221" y="307"/>
                  </a:lnTo>
                  <a:lnTo>
                    <a:pt x="225" y="307"/>
                  </a:lnTo>
                  <a:lnTo>
                    <a:pt x="230" y="295"/>
                  </a:lnTo>
                  <a:lnTo>
                    <a:pt x="242" y="295"/>
                  </a:lnTo>
                  <a:lnTo>
                    <a:pt x="252" y="305"/>
                  </a:lnTo>
                  <a:lnTo>
                    <a:pt x="264" y="283"/>
                  </a:lnTo>
                  <a:lnTo>
                    <a:pt x="273" y="279"/>
                  </a:lnTo>
                  <a:lnTo>
                    <a:pt x="288" y="264"/>
                  </a:lnTo>
                  <a:lnTo>
                    <a:pt x="293" y="257"/>
                  </a:lnTo>
                  <a:lnTo>
                    <a:pt x="295" y="255"/>
                  </a:lnTo>
                  <a:lnTo>
                    <a:pt x="300" y="255"/>
                  </a:lnTo>
                  <a:lnTo>
                    <a:pt x="307" y="250"/>
                  </a:lnTo>
                  <a:lnTo>
                    <a:pt x="312" y="240"/>
                  </a:lnTo>
                  <a:lnTo>
                    <a:pt x="309" y="235"/>
                  </a:lnTo>
                  <a:lnTo>
                    <a:pt x="302" y="231"/>
                  </a:lnTo>
                  <a:lnTo>
                    <a:pt x="302" y="233"/>
                  </a:lnTo>
                  <a:lnTo>
                    <a:pt x="297" y="231"/>
                  </a:lnTo>
                  <a:lnTo>
                    <a:pt x="300" y="223"/>
                  </a:lnTo>
                  <a:lnTo>
                    <a:pt x="302" y="221"/>
                  </a:lnTo>
                  <a:lnTo>
                    <a:pt x="302" y="216"/>
                  </a:lnTo>
                  <a:lnTo>
                    <a:pt x="297" y="202"/>
                  </a:lnTo>
                  <a:lnTo>
                    <a:pt x="288" y="197"/>
                  </a:lnTo>
                  <a:lnTo>
                    <a:pt x="283" y="199"/>
                  </a:lnTo>
                  <a:lnTo>
                    <a:pt x="281" y="202"/>
                  </a:lnTo>
                  <a:lnTo>
                    <a:pt x="273" y="204"/>
                  </a:lnTo>
                  <a:lnTo>
                    <a:pt x="266" y="202"/>
                  </a:lnTo>
                  <a:lnTo>
                    <a:pt x="259" y="173"/>
                  </a:lnTo>
                  <a:lnTo>
                    <a:pt x="261" y="170"/>
                  </a:lnTo>
                  <a:lnTo>
                    <a:pt x="261" y="166"/>
                  </a:lnTo>
                  <a:lnTo>
                    <a:pt x="259" y="163"/>
                  </a:lnTo>
                  <a:lnTo>
                    <a:pt x="252" y="163"/>
                  </a:lnTo>
                  <a:lnTo>
                    <a:pt x="249" y="166"/>
                  </a:lnTo>
                  <a:lnTo>
                    <a:pt x="240" y="161"/>
                  </a:lnTo>
                  <a:lnTo>
                    <a:pt x="233" y="161"/>
                  </a:lnTo>
                  <a:lnTo>
                    <a:pt x="228" y="158"/>
                  </a:lnTo>
                  <a:lnTo>
                    <a:pt x="223" y="142"/>
                  </a:lnTo>
                  <a:lnTo>
                    <a:pt x="223" y="137"/>
                  </a:lnTo>
                  <a:lnTo>
                    <a:pt x="187" y="21"/>
                  </a:lnTo>
                  <a:lnTo>
                    <a:pt x="153" y="0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34" y="5"/>
                  </a:lnTo>
                  <a:lnTo>
                    <a:pt x="132" y="9"/>
                  </a:lnTo>
                  <a:lnTo>
                    <a:pt x="127" y="9"/>
                  </a:lnTo>
                  <a:lnTo>
                    <a:pt x="115" y="17"/>
                  </a:lnTo>
                  <a:lnTo>
                    <a:pt x="98" y="29"/>
                  </a:lnTo>
                  <a:lnTo>
                    <a:pt x="93" y="31"/>
                  </a:lnTo>
                  <a:lnTo>
                    <a:pt x="86" y="24"/>
                  </a:lnTo>
                  <a:lnTo>
                    <a:pt x="88" y="12"/>
                  </a:lnTo>
                  <a:lnTo>
                    <a:pt x="86" y="7"/>
                  </a:lnTo>
                  <a:lnTo>
                    <a:pt x="79" y="7"/>
                  </a:lnTo>
                  <a:lnTo>
                    <a:pt x="67" y="12"/>
                  </a:lnTo>
                  <a:lnTo>
                    <a:pt x="40" y="103"/>
                  </a:lnTo>
                  <a:lnTo>
                    <a:pt x="38" y="115"/>
                  </a:lnTo>
                  <a:lnTo>
                    <a:pt x="43" y="122"/>
                  </a:lnTo>
                  <a:lnTo>
                    <a:pt x="45" y="132"/>
                  </a:lnTo>
                  <a:lnTo>
                    <a:pt x="40" y="139"/>
                  </a:lnTo>
                  <a:lnTo>
                    <a:pt x="38" y="144"/>
                  </a:lnTo>
                  <a:lnTo>
                    <a:pt x="33" y="151"/>
                  </a:lnTo>
                  <a:lnTo>
                    <a:pt x="43" y="190"/>
                  </a:lnTo>
                  <a:lnTo>
                    <a:pt x="38" y="202"/>
                  </a:lnTo>
                  <a:lnTo>
                    <a:pt x="38" y="211"/>
                  </a:lnTo>
                  <a:lnTo>
                    <a:pt x="24" y="228"/>
                  </a:lnTo>
                  <a:lnTo>
                    <a:pt x="24" y="235"/>
                  </a:lnTo>
                  <a:lnTo>
                    <a:pt x="28" y="247"/>
                  </a:lnTo>
                  <a:lnTo>
                    <a:pt x="26" y="250"/>
                  </a:lnTo>
                  <a:lnTo>
                    <a:pt x="19" y="250"/>
                  </a:lnTo>
                  <a:lnTo>
                    <a:pt x="21" y="259"/>
                  </a:lnTo>
                  <a:lnTo>
                    <a:pt x="19" y="264"/>
                  </a:lnTo>
                  <a:lnTo>
                    <a:pt x="14" y="264"/>
                  </a:lnTo>
                  <a:lnTo>
                    <a:pt x="7" y="262"/>
                  </a:lnTo>
                  <a:lnTo>
                    <a:pt x="0" y="2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32"/>
            <p:cNvSpPr/>
            <p:nvPr/>
          </p:nvSpPr>
          <p:spPr bwMode="auto">
            <a:xfrm>
              <a:off x="8074449" y="3190754"/>
              <a:ext cx="792163" cy="511175"/>
            </a:xfrm>
            <a:custGeom>
              <a:avLst/>
              <a:gdLst>
                <a:gd name="T0" fmla="*/ 125 w 499"/>
                <a:gd name="T1" fmla="*/ 305 h 322"/>
                <a:gd name="T2" fmla="*/ 348 w 499"/>
                <a:gd name="T3" fmla="*/ 262 h 322"/>
                <a:gd name="T4" fmla="*/ 420 w 499"/>
                <a:gd name="T5" fmla="*/ 250 h 322"/>
                <a:gd name="T6" fmla="*/ 420 w 499"/>
                <a:gd name="T7" fmla="*/ 247 h 322"/>
                <a:gd name="T8" fmla="*/ 425 w 499"/>
                <a:gd name="T9" fmla="*/ 247 h 322"/>
                <a:gd name="T10" fmla="*/ 425 w 499"/>
                <a:gd name="T11" fmla="*/ 240 h 322"/>
                <a:gd name="T12" fmla="*/ 432 w 499"/>
                <a:gd name="T13" fmla="*/ 233 h 322"/>
                <a:gd name="T14" fmla="*/ 442 w 499"/>
                <a:gd name="T15" fmla="*/ 230 h 322"/>
                <a:gd name="T16" fmla="*/ 449 w 499"/>
                <a:gd name="T17" fmla="*/ 233 h 322"/>
                <a:gd name="T18" fmla="*/ 468 w 499"/>
                <a:gd name="T19" fmla="*/ 218 h 322"/>
                <a:gd name="T20" fmla="*/ 470 w 499"/>
                <a:gd name="T21" fmla="*/ 206 h 322"/>
                <a:gd name="T22" fmla="*/ 485 w 499"/>
                <a:gd name="T23" fmla="*/ 194 h 322"/>
                <a:gd name="T24" fmla="*/ 497 w 499"/>
                <a:gd name="T25" fmla="*/ 187 h 322"/>
                <a:gd name="T26" fmla="*/ 499 w 499"/>
                <a:gd name="T27" fmla="*/ 185 h 322"/>
                <a:gd name="T28" fmla="*/ 487 w 499"/>
                <a:gd name="T29" fmla="*/ 175 h 322"/>
                <a:gd name="T30" fmla="*/ 482 w 499"/>
                <a:gd name="T31" fmla="*/ 170 h 322"/>
                <a:gd name="T32" fmla="*/ 475 w 499"/>
                <a:gd name="T33" fmla="*/ 168 h 322"/>
                <a:gd name="T34" fmla="*/ 473 w 499"/>
                <a:gd name="T35" fmla="*/ 165 h 322"/>
                <a:gd name="T36" fmla="*/ 466 w 499"/>
                <a:gd name="T37" fmla="*/ 161 h 322"/>
                <a:gd name="T38" fmla="*/ 461 w 499"/>
                <a:gd name="T39" fmla="*/ 149 h 322"/>
                <a:gd name="T40" fmla="*/ 451 w 499"/>
                <a:gd name="T41" fmla="*/ 149 h 322"/>
                <a:gd name="T42" fmla="*/ 449 w 499"/>
                <a:gd name="T43" fmla="*/ 146 h 322"/>
                <a:gd name="T44" fmla="*/ 449 w 499"/>
                <a:gd name="T45" fmla="*/ 127 h 322"/>
                <a:gd name="T46" fmla="*/ 454 w 499"/>
                <a:gd name="T47" fmla="*/ 122 h 322"/>
                <a:gd name="T48" fmla="*/ 451 w 499"/>
                <a:gd name="T49" fmla="*/ 113 h 322"/>
                <a:gd name="T50" fmla="*/ 446 w 499"/>
                <a:gd name="T51" fmla="*/ 105 h 322"/>
                <a:gd name="T52" fmla="*/ 446 w 499"/>
                <a:gd name="T53" fmla="*/ 103 h 322"/>
                <a:gd name="T54" fmla="*/ 446 w 499"/>
                <a:gd name="T55" fmla="*/ 98 h 322"/>
                <a:gd name="T56" fmla="*/ 456 w 499"/>
                <a:gd name="T57" fmla="*/ 89 h 322"/>
                <a:gd name="T58" fmla="*/ 461 w 499"/>
                <a:gd name="T59" fmla="*/ 74 h 322"/>
                <a:gd name="T60" fmla="*/ 461 w 499"/>
                <a:gd name="T61" fmla="*/ 69 h 322"/>
                <a:gd name="T62" fmla="*/ 466 w 499"/>
                <a:gd name="T63" fmla="*/ 60 h 322"/>
                <a:gd name="T64" fmla="*/ 470 w 499"/>
                <a:gd name="T65" fmla="*/ 57 h 322"/>
                <a:gd name="T66" fmla="*/ 463 w 499"/>
                <a:gd name="T67" fmla="*/ 52 h 322"/>
                <a:gd name="T68" fmla="*/ 444 w 499"/>
                <a:gd name="T69" fmla="*/ 50 h 322"/>
                <a:gd name="T70" fmla="*/ 442 w 499"/>
                <a:gd name="T71" fmla="*/ 48 h 322"/>
                <a:gd name="T72" fmla="*/ 439 w 499"/>
                <a:gd name="T73" fmla="*/ 45 h 322"/>
                <a:gd name="T74" fmla="*/ 437 w 499"/>
                <a:gd name="T75" fmla="*/ 36 h 322"/>
                <a:gd name="T76" fmla="*/ 425 w 499"/>
                <a:gd name="T77" fmla="*/ 16 h 322"/>
                <a:gd name="T78" fmla="*/ 420 w 499"/>
                <a:gd name="T79" fmla="*/ 14 h 322"/>
                <a:gd name="T80" fmla="*/ 418 w 499"/>
                <a:gd name="T81" fmla="*/ 12 h 322"/>
                <a:gd name="T82" fmla="*/ 415 w 499"/>
                <a:gd name="T83" fmla="*/ 12 h 322"/>
                <a:gd name="T84" fmla="*/ 413 w 499"/>
                <a:gd name="T85" fmla="*/ 9 h 322"/>
                <a:gd name="T86" fmla="*/ 410 w 499"/>
                <a:gd name="T87" fmla="*/ 4 h 322"/>
                <a:gd name="T88" fmla="*/ 403 w 499"/>
                <a:gd name="T89" fmla="*/ 0 h 322"/>
                <a:gd name="T90" fmla="*/ 60 w 499"/>
                <a:gd name="T91" fmla="*/ 69 h 322"/>
                <a:gd name="T92" fmla="*/ 53 w 499"/>
                <a:gd name="T93" fmla="*/ 40 h 322"/>
                <a:gd name="T94" fmla="*/ 36 w 499"/>
                <a:gd name="T95" fmla="*/ 57 h 322"/>
                <a:gd name="T96" fmla="*/ 31 w 499"/>
                <a:gd name="T97" fmla="*/ 60 h 322"/>
                <a:gd name="T98" fmla="*/ 29 w 499"/>
                <a:gd name="T99" fmla="*/ 57 h 322"/>
                <a:gd name="T100" fmla="*/ 26 w 499"/>
                <a:gd name="T101" fmla="*/ 57 h 322"/>
                <a:gd name="T102" fmla="*/ 21 w 499"/>
                <a:gd name="T103" fmla="*/ 67 h 322"/>
                <a:gd name="T104" fmla="*/ 7 w 499"/>
                <a:gd name="T105" fmla="*/ 81 h 322"/>
                <a:gd name="T106" fmla="*/ 0 w 499"/>
                <a:gd name="T107" fmla="*/ 86 h 322"/>
                <a:gd name="T108" fmla="*/ 26 w 499"/>
                <a:gd name="T109" fmla="*/ 226 h 322"/>
                <a:gd name="T110" fmla="*/ 41 w 499"/>
                <a:gd name="T111" fmla="*/ 322 h 322"/>
                <a:gd name="T112" fmla="*/ 125 w 499"/>
                <a:gd name="T113" fmla="*/ 305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9" h="322">
                  <a:moveTo>
                    <a:pt x="125" y="305"/>
                  </a:moveTo>
                  <a:lnTo>
                    <a:pt x="348" y="262"/>
                  </a:lnTo>
                  <a:lnTo>
                    <a:pt x="420" y="250"/>
                  </a:lnTo>
                  <a:lnTo>
                    <a:pt x="420" y="247"/>
                  </a:lnTo>
                  <a:lnTo>
                    <a:pt x="425" y="247"/>
                  </a:lnTo>
                  <a:lnTo>
                    <a:pt x="425" y="240"/>
                  </a:lnTo>
                  <a:lnTo>
                    <a:pt x="432" y="233"/>
                  </a:lnTo>
                  <a:lnTo>
                    <a:pt x="442" y="230"/>
                  </a:lnTo>
                  <a:lnTo>
                    <a:pt x="449" y="233"/>
                  </a:lnTo>
                  <a:lnTo>
                    <a:pt x="468" y="218"/>
                  </a:lnTo>
                  <a:lnTo>
                    <a:pt x="470" y="206"/>
                  </a:lnTo>
                  <a:lnTo>
                    <a:pt x="485" y="194"/>
                  </a:lnTo>
                  <a:lnTo>
                    <a:pt x="497" y="187"/>
                  </a:lnTo>
                  <a:lnTo>
                    <a:pt x="499" y="185"/>
                  </a:lnTo>
                  <a:lnTo>
                    <a:pt x="487" y="175"/>
                  </a:lnTo>
                  <a:lnTo>
                    <a:pt x="482" y="170"/>
                  </a:lnTo>
                  <a:lnTo>
                    <a:pt x="475" y="168"/>
                  </a:lnTo>
                  <a:lnTo>
                    <a:pt x="473" y="165"/>
                  </a:lnTo>
                  <a:lnTo>
                    <a:pt x="466" y="161"/>
                  </a:lnTo>
                  <a:lnTo>
                    <a:pt x="461" y="149"/>
                  </a:lnTo>
                  <a:lnTo>
                    <a:pt x="451" y="149"/>
                  </a:lnTo>
                  <a:lnTo>
                    <a:pt x="449" y="146"/>
                  </a:lnTo>
                  <a:lnTo>
                    <a:pt x="449" y="127"/>
                  </a:lnTo>
                  <a:lnTo>
                    <a:pt x="454" y="122"/>
                  </a:lnTo>
                  <a:lnTo>
                    <a:pt x="451" y="113"/>
                  </a:lnTo>
                  <a:lnTo>
                    <a:pt x="446" y="105"/>
                  </a:lnTo>
                  <a:lnTo>
                    <a:pt x="446" y="103"/>
                  </a:lnTo>
                  <a:lnTo>
                    <a:pt x="446" y="98"/>
                  </a:lnTo>
                  <a:lnTo>
                    <a:pt x="456" y="89"/>
                  </a:lnTo>
                  <a:lnTo>
                    <a:pt x="461" y="74"/>
                  </a:lnTo>
                  <a:lnTo>
                    <a:pt x="461" y="69"/>
                  </a:lnTo>
                  <a:lnTo>
                    <a:pt x="466" y="60"/>
                  </a:lnTo>
                  <a:lnTo>
                    <a:pt x="470" y="57"/>
                  </a:lnTo>
                  <a:lnTo>
                    <a:pt x="463" y="52"/>
                  </a:lnTo>
                  <a:lnTo>
                    <a:pt x="444" y="50"/>
                  </a:lnTo>
                  <a:lnTo>
                    <a:pt x="442" y="48"/>
                  </a:lnTo>
                  <a:lnTo>
                    <a:pt x="439" y="45"/>
                  </a:lnTo>
                  <a:lnTo>
                    <a:pt x="437" y="36"/>
                  </a:lnTo>
                  <a:lnTo>
                    <a:pt x="425" y="16"/>
                  </a:lnTo>
                  <a:lnTo>
                    <a:pt x="420" y="14"/>
                  </a:lnTo>
                  <a:lnTo>
                    <a:pt x="418" y="12"/>
                  </a:lnTo>
                  <a:lnTo>
                    <a:pt x="415" y="12"/>
                  </a:lnTo>
                  <a:lnTo>
                    <a:pt x="413" y="9"/>
                  </a:lnTo>
                  <a:lnTo>
                    <a:pt x="410" y="4"/>
                  </a:lnTo>
                  <a:lnTo>
                    <a:pt x="403" y="0"/>
                  </a:lnTo>
                  <a:lnTo>
                    <a:pt x="60" y="69"/>
                  </a:lnTo>
                  <a:lnTo>
                    <a:pt x="53" y="40"/>
                  </a:lnTo>
                  <a:lnTo>
                    <a:pt x="36" y="57"/>
                  </a:lnTo>
                  <a:lnTo>
                    <a:pt x="31" y="60"/>
                  </a:lnTo>
                  <a:lnTo>
                    <a:pt x="29" y="57"/>
                  </a:lnTo>
                  <a:lnTo>
                    <a:pt x="26" y="57"/>
                  </a:lnTo>
                  <a:lnTo>
                    <a:pt x="21" y="67"/>
                  </a:lnTo>
                  <a:lnTo>
                    <a:pt x="7" y="81"/>
                  </a:lnTo>
                  <a:lnTo>
                    <a:pt x="0" y="86"/>
                  </a:lnTo>
                  <a:lnTo>
                    <a:pt x="26" y="226"/>
                  </a:lnTo>
                  <a:lnTo>
                    <a:pt x="41" y="322"/>
                  </a:lnTo>
                  <a:lnTo>
                    <a:pt x="125" y="3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33"/>
            <p:cNvSpPr/>
            <p:nvPr/>
          </p:nvSpPr>
          <p:spPr bwMode="auto">
            <a:xfrm>
              <a:off x="7285462" y="2743079"/>
              <a:ext cx="525463" cy="722312"/>
            </a:xfrm>
            <a:custGeom>
              <a:avLst/>
              <a:gdLst>
                <a:gd name="T0" fmla="*/ 165 w 331"/>
                <a:gd name="T1" fmla="*/ 433 h 455"/>
                <a:gd name="T2" fmla="*/ 269 w 331"/>
                <a:gd name="T3" fmla="*/ 423 h 455"/>
                <a:gd name="T4" fmla="*/ 283 w 331"/>
                <a:gd name="T5" fmla="*/ 395 h 455"/>
                <a:gd name="T6" fmla="*/ 288 w 331"/>
                <a:gd name="T7" fmla="*/ 371 h 455"/>
                <a:gd name="T8" fmla="*/ 305 w 331"/>
                <a:gd name="T9" fmla="*/ 346 h 455"/>
                <a:gd name="T10" fmla="*/ 307 w 331"/>
                <a:gd name="T11" fmla="*/ 330 h 455"/>
                <a:gd name="T12" fmla="*/ 317 w 331"/>
                <a:gd name="T13" fmla="*/ 315 h 455"/>
                <a:gd name="T14" fmla="*/ 321 w 331"/>
                <a:gd name="T15" fmla="*/ 322 h 455"/>
                <a:gd name="T16" fmla="*/ 329 w 331"/>
                <a:gd name="T17" fmla="*/ 318 h 455"/>
                <a:gd name="T18" fmla="*/ 329 w 331"/>
                <a:gd name="T19" fmla="*/ 296 h 455"/>
                <a:gd name="T20" fmla="*/ 324 w 331"/>
                <a:gd name="T21" fmla="*/ 265 h 455"/>
                <a:gd name="T22" fmla="*/ 297 w 331"/>
                <a:gd name="T23" fmla="*/ 178 h 455"/>
                <a:gd name="T24" fmla="*/ 266 w 331"/>
                <a:gd name="T25" fmla="*/ 176 h 455"/>
                <a:gd name="T26" fmla="*/ 228 w 331"/>
                <a:gd name="T27" fmla="*/ 229 h 455"/>
                <a:gd name="T28" fmla="*/ 221 w 331"/>
                <a:gd name="T29" fmla="*/ 226 h 455"/>
                <a:gd name="T30" fmla="*/ 209 w 331"/>
                <a:gd name="T31" fmla="*/ 219 h 455"/>
                <a:gd name="T32" fmla="*/ 206 w 331"/>
                <a:gd name="T33" fmla="*/ 193 h 455"/>
                <a:gd name="T34" fmla="*/ 225 w 331"/>
                <a:gd name="T35" fmla="*/ 176 h 455"/>
                <a:gd name="T36" fmla="*/ 230 w 331"/>
                <a:gd name="T37" fmla="*/ 164 h 455"/>
                <a:gd name="T38" fmla="*/ 237 w 331"/>
                <a:gd name="T39" fmla="*/ 152 h 455"/>
                <a:gd name="T40" fmla="*/ 245 w 331"/>
                <a:gd name="T41" fmla="*/ 111 h 455"/>
                <a:gd name="T42" fmla="*/ 235 w 331"/>
                <a:gd name="T43" fmla="*/ 92 h 455"/>
                <a:gd name="T44" fmla="*/ 223 w 331"/>
                <a:gd name="T45" fmla="*/ 75 h 455"/>
                <a:gd name="T46" fmla="*/ 235 w 331"/>
                <a:gd name="T47" fmla="*/ 65 h 455"/>
                <a:gd name="T48" fmla="*/ 225 w 331"/>
                <a:gd name="T49" fmla="*/ 44 h 455"/>
                <a:gd name="T50" fmla="*/ 189 w 331"/>
                <a:gd name="T51" fmla="*/ 27 h 455"/>
                <a:gd name="T52" fmla="*/ 163 w 331"/>
                <a:gd name="T53" fmla="*/ 17 h 455"/>
                <a:gd name="T54" fmla="*/ 132 w 331"/>
                <a:gd name="T55" fmla="*/ 8 h 455"/>
                <a:gd name="T56" fmla="*/ 113 w 331"/>
                <a:gd name="T57" fmla="*/ 5 h 455"/>
                <a:gd name="T58" fmla="*/ 96 w 331"/>
                <a:gd name="T59" fmla="*/ 24 h 455"/>
                <a:gd name="T60" fmla="*/ 98 w 331"/>
                <a:gd name="T61" fmla="*/ 41 h 455"/>
                <a:gd name="T62" fmla="*/ 103 w 331"/>
                <a:gd name="T63" fmla="*/ 46 h 455"/>
                <a:gd name="T64" fmla="*/ 93 w 331"/>
                <a:gd name="T65" fmla="*/ 51 h 455"/>
                <a:gd name="T66" fmla="*/ 81 w 331"/>
                <a:gd name="T67" fmla="*/ 63 h 455"/>
                <a:gd name="T68" fmla="*/ 79 w 331"/>
                <a:gd name="T69" fmla="*/ 84 h 455"/>
                <a:gd name="T70" fmla="*/ 74 w 331"/>
                <a:gd name="T71" fmla="*/ 109 h 455"/>
                <a:gd name="T72" fmla="*/ 62 w 331"/>
                <a:gd name="T73" fmla="*/ 104 h 455"/>
                <a:gd name="T74" fmla="*/ 62 w 331"/>
                <a:gd name="T75" fmla="*/ 82 h 455"/>
                <a:gd name="T76" fmla="*/ 62 w 331"/>
                <a:gd name="T77" fmla="*/ 75 h 455"/>
                <a:gd name="T78" fmla="*/ 55 w 331"/>
                <a:gd name="T79" fmla="*/ 84 h 455"/>
                <a:gd name="T80" fmla="*/ 48 w 331"/>
                <a:gd name="T81" fmla="*/ 101 h 455"/>
                <a:gd name="T82" fmla="*/ 33 w 331"/>
                <a:gd name="T83" fmla="*/ 109 h 455"/>
                <a:gd name="T84" fmla="*/ 28 w 331"/>
                <a:gd name="T85" fmla="*/ 123 h 455"/>
                <a:gd name="T86" fmla="*/ 19 w 331"/>
                <a:gd name="T87" fmla="*/ 149 h 455"/>
                <a:gd name="T88" fmla="*/ 16 w 331"/>
                <a:gd name="T89" fmla="*/ 181 h 455"/>
                <a:gd name="T90" fmla="*/ 4 w 331"/>
                <a:gd name="T91" fmla="*/ 202 h 455"/>
                <a:gd name="T92" fmla="*/ 12 w 331"/>
                <a:gd name="T93" fmla="*/ 236 h 455"/>
                <a:gd name="T94" fmla="*/ 14 w 331"/>
                <a:gd name="T95" fmla="*/ 262 h 455"/>
                <a:gd name="T96" fmla="*/ 41 w 331"/>
                <a:gd name="T97" fmla="*/ 320 h 455"/>
                <a:gd name="T98" fmla="*/ 45 w 331"/>
                <a:gd name="T99" fmla="*/ 346 h 455"/>
                <a:gd name="T100" fmla="*/ 43 w 331"/>
                <a:gd name="T101" fmla="*/ 354 h 455"/>
                <a:gd name="T102" fmla="*/ 36 w 331"/>
                <a:gd name="T103" fmla="*/ 392 h 455"/>
                <a:gd name="T104" fmla="*/ 16 w 331"/>
                <a:gd name="T105" fmla="*/ 440 h 455"/>
                <a:gd name="T106" fmla="*/ 0 w 331"/>
                <a:gd name="T107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1" h="455">
                  <a:moveTo>
                    <a:pt x="0" y="455"/>
                  </a:moveTo>
                  <a:lnTo>
                    <a:pt x="165" y="433"/>
                  </a:lnTo>
                  <a:lnTo>
                    <a:pt x="165" y="438"/>
                  </a:lnTo>
                  <a:lnTo>
                    <a:pt x="269" y="423"/>
                  </a:lnTo>
                  <a:lnTo>
                    <a:pt x="271" y="419"/>
                  </a:lnTo>
                  <a:lnTo>
                    <a:pt x="283" y="395"/>
                  </a:lnTo>
                  <a:lnTo>
                    <a:pt x="288" y="387"/>
                  </a:lnTo>
                  <a:lnTo>
                    <a:pt x="288" y="371"/>
                  </a:lnTo>
                  <a:lnTo>
                    <a:pt x="293" y="356"/>
                  </a:lnTo>
                  <a:lnTo>
                    <a:pt x="305" y="346"/>
                  </a:lnTo>
                  <a:lnTo>
                    <a:pt x="305" y="332"/>
                  </a:lnTo>
                  <a:lnTo>
                    <a:pt x="307" y="330"/>
                  </a:lnTo>
                  <a:lnTo>
                    <a:pt x="307" y="322"/>
                  </a:lnTo>
                  <a:lnTo>
                    <a:pt x="317" y="315"/>
                  </a:lnTo>
                  <a:lnTo>
                    <a:pt x="319" y="322"/>
                  </a:lnTo>
                  <a:lnTo>
                    <a:pt x="321" y="322"/>
                  </a:lnTo>
                  <a:lnTo>
                    <a:pt x="326" y="320"/>
                  </a:lnTo>
                  <a:lnTo>
                    <a:pt x="329" y="318"/>
                  </a:lnTo>
                  <a:lnTo>
                    <a:pt x="331" y="310"/>
                  </a:lnTo>
                  <a:lnTo>
                    <a:pt x="329" y="296"/>
                  </a:lnTo>
                  <a:lnTo>
                    <a:pt x="331" y="277"/>
                  </a:lnTo>
                  <a:lnTo>
                    <a:pt x="324" y="265"/>
                  </a:lnTo>
                  <a:lnTo>
                    <a:pt x="321" y="238"/>
                  </a:lnTo>
                  <a:lnTo>
                    <a:pt x="297" y="178"/>
                  </a:lnTo>
                  <a:lnTo>
                    <a:pt x="273" y="171"/>
                  </a:lnTo>
                  <a:lnTo>
                    <a:pt x="266" y="176"/>
                  </a:lnTo>
                  <a:lnTo>
                    <a:pt x="254" y="188"/>
                  </a:lnTo>
                  <a:lnTo>
                    <a:pt x="228" y="229"/>
                  </a:lnTo>
                  <a:lnTo>
                    <a:pt x="223" y="229"/>
                  </a:lnTo>
                  <a:lnTo>
                    <a:pt x="221" y="226"/>
                  </a:lnTo>
                  <a:lnTo>
                    <a:pt x="211" y="221"/>
                  </a:lnTo>
                  <a:lnTo>
                    <a:pt x="209" y="219"/>
                  </a:lnTo>
                  <a:lnTo>
                    <a:pt x="204" y="209"/>
                  </a:lnTo>
                  <a:lnTo>
                    <a:pt x="206" y="193"/>
                  </a:lnTo>
                  <a:lnTo>
                    <a:pt x="211" y="185"/>
                  </a:lnTo>
                  <a:lnTo>
                    <a:pt x="225" y="176"/>
                  </a:lnTo>
                  <a:lnTo>
                    <a:pt x="228" y="169"/>
                  </a:lnTo>
                  <a:lnTo>
                    <a:pt x="230" y="164"/>
                  </a:lnTo>
                  <a:lnTo>
                    <a:pt x="230" y="157"/>
                  </a:lnTo>
                  <a:lnTo>
                    <a:pt x="237" y="152"/>
                  </a:lnTo>
                  <a:lnTo>
                    <a:pt x="245" y="140"/>
                  </a:lnTo>
                  <a:lnTo>
                    <a:pt x="245" y="111"/>
                  </a:lnTo>
                  <a:lnTo>
                    <a:pt x="240" y="99"/>
                  </a:lnTo>
                  <a:lnTo>
                    <a:pt x="235" y="92"/>
                  </a:lnTo>
                  <a:lnTo>
                    <a:pt x="228" y="82"/>
                  </a:lnTo>
                  <a:lnTo>
                    <a:pt x="223" y="75"/>
                  </a:lnTo>
                  <a:lnTo>
                    <a:pt x="225" y="70"/>
                  </a:lnTo>
                  <a:lnTo>
                    <a:pt x="235" y="65"/>
                  </a:lnTo>
                  <a:lnTo>
                    <a:pt x="237" y="63"/>
                  </a:lnTo>
                  <a:lnTo>
                    <a:pt x="225" y="44"/>
                  </a:lnTo>
                  <a:lnTo>
                    <a:pt x="216" y="39"/>
                  </a:lnTo>
                  <a:lnTo>
                    <a:pt x="189" y="27"/>
                  </a:lnTo>
                  <a:lnTo>
                    <a:pt x="168" y="24"/>
                  </a:lnTo>
                  <a:lnTo>
                    <a:pt x="163" y="17"/>
                  </a:lnTo>
                  <a:lnTo>
                    <a:pt x="146" y="12"/>
                  </a:lnTo>
                  <a:lnTo>
                    <a:pt x="132" y="8"/>
                  </a:lnTo>
                  <a:lnTo>
                    <a:pt x="120" y="0"/>
                  </a:lnTo>
                  <a:lnTo>
                    <a:pt x="113" y="5"/>
                  </a:lnTo>
                  <a:lnTo>
                    <a:pt x="105" y="10"/>
                  </a:lnTo>
                  <a:lnTo>
                    <a:pt x="96" y="24"/>
                  </a:lnTo>
                  <a:lnTo>
                    <a:pt x="96" y="36"/>
                  </a:lnTo>
                  <a:lnTo>
                    <a:pt x="98" y="41"/>
                  </a:lnTo>
                  <a:lnTo>
                    <a:pt x="101" y="41"/>
                  </a:lnTo>
                  <a:lnTo>
                    <a:pt x="103" y="46"/>
                  </a:lnTo>
                  <a:lnTo>
                    <a:pt x="101" y="48"/>
                  </a:lnTo>
                  <a:lnTo>
                    <a:pt x="93" y="51"/>
                  </a:lnTo>
                  <a:lnTo>
                    <a:pt x="89" y="56"/>
                  </a:lnTo>
                  <a:lnTo>
                    <a:pt x="81" y="63"/>
                  </a:lnTo>
                  <a:lnTo>
                    <a:pt x="77" y="72"/>
                  </a:lnTo>
                  <a:lnTo>
                    <a:pt x="79" y="84"/>
                  </a:lnTo>
                  <a:lnTo>
                    <a:pt x="79" y="97"/>
                  </a:lnTo>
                  <a:lnTo>
                    <a:pt x="74" y="109"/>
                  </a:lnTo>
                  <a:lnTo>
                    <a:pt x="65" y="113"/>
                  </a:lnTo>
                  <a:lnTo>
                    <a:pt x="62" y="104"/>
                  </a:lnTo>
                  <a:lnTo>
                    <a:pt x="67" y="94"/>
                  </a:lnTo>
                  <a:lnTo>
                    <a:pt x="62" y="82"/>
                  </a:lnTo>
                  <a:lnTo>
                    <a:pt x="65" y="77"/>
                  </a:lnTo>
                  <a:lnTo>
                    <a:pt x="62" y="75"/>
                  </a:lnTo>
                  <a:lnTo>
                    <a:pt x="60" y="77"/>
                  </a:lnTo>
                  <a:lnTo>
                    <a:pt x="55" y="84"/>
                  </a:lnTo>
                  <a:lnTo>
                    <a:pt x="53" y="94"/>
                  </a:lnTo>
                  <a:lnTo>
                    <a:pt x="48" y="101"/>
                  </a:lnTo>
                  <a:lnTo>
                    <a:pt x="43" y="101"/>
                  </a:lnTo>
                  <a:lnTo>
                    <a:pt x="33" y="109"/>
                  </a:lnTo>
                  <a:lnTo>
                    <a:pt x="28" y="118"/>
                  </a:lnTo>
                  <a:lnTo>
                    <a:pt x="28" y="123"/>
                  </a:lnTo>
                  <a:lnTo>
                    <a:pt x="19" y="133"/>
                  </a:lnTo>
                  <a:lnTo>
                    <a:pt x="19" y="149"/>
                  </a:lnTo>
                  <a:lnTo>
                    <a:pt x="19" y="169"/>
                  </a:lnTo>
                  <a:lnTo>
                    <a:pt x="16" y="181"/>
                  </a:lnTo>
                  <a:lnTo>
                    <a:pt x="9" y="195"/>
                  </a:lnTo>
                  <a:lnTo>
                    <a:pt x="4" y="202"/>
                  </a:lnTo>
                  <a:lnTo>
                    <a:pt x="4" y="212"/>
                  </a:lnTo>
                  <a:lnTo>
                    <a:pt x="12" y="236"/>
                  </a:lnTo>
                  <a:lnTo>
                    <a:pt x="9" y="250"/>
                  </a:lnTo>
                  <a:lnTo>
                    <a:pt x="14" y="262"/>
                  </a:lnTo>
                  <a:lnTo>
                    <a:pt x="28" y="294"/>
                  </a:lnTo>
                  <a:lnTo>
                    <a:pt x="41" y="320"/>
                  </a:lnTo>
                  <a:lnTo>
                    <a:pt x="41" y="342"/>
                  </a:lnTo>
                  <a:lnTo>
                    <a:pt x="45" y="346"/>
                  </a:lnTo>
                  <a:lnTo>
                    <a:pt x="45" y="351"/>
                  </a:lnTo>
                  <a:lnTo>
                    <a:pt x="43" y="354"/>
                  </a:lnTo>
                  <a:lnTo>
                    <a:pt x="41" y="375"/>
                  </a:lnTo>
                  <a:lnTo>
                    <a:pt x="36" y="392"/>
                  </a:lnTo>
                  <a:lnTo>
                    <a:pt x="28" y="409"/>
                  </a:lnTo>
                  <a:lnTo>
                    <a:pt x="16" y="440"/>
                  </a:lnTo>
                  <a:lnTo>
                    <a:pt x="4" y="450"/>
                  </a:lnTo>
                  <a:lnTo>
                    <a:pt x="0" y="4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34"/>
            <p:cNvSpPr/>
            <p:nvPr/>
          </p:nvSpPr>
          <p:spPr bwMode="auto">
            <a:xfrm>
              <a:off x="6793337" y="2500191"/>
              <a:ext cx="819150" cy="403225"/>
            </a:xfrm>
            <a:custGeom>
              <a:avLst/>
              <a:gdLst>
                <a:gd name="T0" fmla="*/ 21 w 516"/>
                <a:gd name="T1" fmla="*/ 98 h 254"/>
                <a:gd name="T2" fmla="*/ 48 w 516"/>
                <a:gd name="T3" fmla="*/ 79 h 254"/>
                <a:gd name="T4" fmla="*/ 120 w 516"/>
                <a:gd name="T5" fmla="*/ 33 h 254"/>
                <a:gd name="T6" fmla="*/ 161 w 516"/>
                <a:gd name="T7" fmla="*/ 2 h 254"/>
                <a:gd name="T8" fmla="*/ 190 w 516"/>
                <a:gd name="T9" fmla="*/ 2 h 254"/>
                <a:gd name="T10" fmla="*/ 170 w 516"/>
                <a:gd name="T11" fmla="*/ 21 h 254"/>
                <a:gd name="T12" fmla="*/ 142 w 516"/>
                <a:gd name="T13" fmla="*/ 52 h 254"/>
                <a:gd name="T14" fmla="*/ 144 w 516"/>
                <a:gd name="T15" fmla="*/ 72 h 254"/>
                <a:gd name="T16" fmla="*/ 173 w 516"/>
                <a:gd name="T17" fmla="*/ 60 h 254"/>
                <a:gd name="T18" fmla="*/ 245 w 516"/>
                <a:gd name="T19" fmla="*/ 96 h 254"/>
                <a:gd name="T20" fmla="*/ 266 w 516"/>
                <a:gd name="T21" fmla="*/ 101 h 254"/>
                <a:gd name="T22" fmla="*/ 276 w 516"/>
                <a:gd name="T23" fmla="*/ 105 h 254"/>
                <a:gd name="T24" fmla="*/ 302 w 516"/>
                <a:gd name="T25" fmla="*/ 81 h 254"/>
                <a:gd name="T26" fmla="*/ 396 w 516"/>
                <a:gd name="T27" fmla="*/ 50 h 254"/>
                <a:gd name="T28" fmla="*/ 394 w 516"/>
                <a:gd name="T29" fmla="*/ 69 h 254"/>
                <a:gd name="T30" fmla="*/ 411 w 516"/>
                <a:gd name="T31" fmla="*/ 86 h 254"/>
                <a:gd name="T32" fmla="*/ 449 w 516"/>
                <a:gd name="T33" fmla="*/ 81 h 254"/>
                <a:gd name="T34" fmla="*/ 473 w 516"/>
                <a:gd name="T35" fmla="*/ 110 h 254"/>
                <a:gd name="T36" fmla="*/ 511 w 516"/>
                <a:gd name="T37" fmla="*/ 115 h 254"/>
                <a:gd name="T38" fmla="*/ 509 w 516"/>
                <a:gd name="T39" fmla="*/ 132 h 254"/>
                <a:gd name="T40" fmla="*/ 492 w 516"/>
                <a:gd name="T41" fmla="*/ 127 h 254"/>
                <a:gd name="T42" fmla="*/ 471 w 516"/>
                <a:gd name="T43" fmla="*/ 132 h 254"/>
                <a:gd name="T44" fmla="*/ 435 w 516"/>
                <a:gd name="T45" fmla="*/ 132 h 254"/>
                <a:gd name="T46" fmla="*/ 430 w 516"/>
                <a:gd name="T47" fmla="*/ 149 h 254"/>
                <a:gd name="T48" fmla="*/ 387 w 516"/>
                <a:gd name="T49" fmla="*/ 132 h 254"/>
                <a:gd name="T50" fmla="*/ 353 w 516"/>
                <a:gd name="T51" fmla="*/ 144 h 254"/>
                <a:gd name="T52" fmla="*/ 338 w 516"/>
                <a:gd name="T53" fmla="*/ 153 h 254"/>
                <a:gd name="T54" fmla="*/ 312 w 516"/>
                <a:gd name="T55" fmla="*/ 153 h 254"/>
                <a:gd name="T56" fmla="*/ 286 w 516"/>
                <a:gd name="T57" fmla="*/ 189 h 254"/>
                <a:gd name="T58" fmla="*/ 288 w 516"/>
                <a:gd name="T59" fmla="*/ 170 h 254"/>
                <a:gd name="T60" fmla="*/ 271 w 516"/>
                <a:gd name="T61" fmla="*/ 177 h 254"/>
                <a:gd name="T62" fmla="*/ 259 w 516"/>
                <a:gd name="T63" fmla="*/ 165 h 254"/>
                <a:gd name="T64" fmla="*/ 245 w 516"/>
                <a:gd name="T65" fmla="*/ 197 h 254"/>
                <a:gd name="T66" fmla="*/ 226 w 516"/>
                <a:gd name="T67" fmla="*/ 237 h 254"/>
                <a:gd name="T68" fmla="*/ 211 w 516"/>
                <a:gd name="T69" fmla="*/ 247 h 254"/>
                <a:gd name="T70" fmla="*/ 214 w 516"/>
                <a:gd name="T71" fmla="*/ 225 h 254"/>
                <a:gd name="T72" fmla="*/ 197 w 516"/>
                <a:gd name="T73" fmla="*/ 225 h 254"/>
                <a:gd name="T74" fmla="*/ 185 w 516"/>
                <a:gd name="T75" fmla="*/ 180 h 254"/>
                <a:gd name="T76" fmla="*/ 175 w 516"/>
                <a:gd name="T77" fmla="*/ 173 h 254"/>
                <a:gd name="T78" fmla="*/ 144 w 516"/>
                <a:gd name="T79" fmla="*/ 161 h 254"/>
                <a:gd name="T80" fmla="*/ 132 w 516"/>
                <a:gd name="T81" fmla="*/ 161 h 254"/>
                <a:gd name="T82" fmla="*/ 98 w 516"/>
                <a:gd name="T83" fmla="*/ 149 h 254"/>
                <a:gd name="T84" fmla="*/ 19 w 516"/>
                <a:gd name="T85" fmla="*/ 120 h 254"/>
                <a:gd name="T86" fmla="*/ 0 w 516"/>
                <a:gd name="T87" fmla="*/ 10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6" h="254">
                  <a:moveTo>
                    <a:pt x="0" y="108"/>
                  </a:moveTo>
                  <a:lnTo>
                    <a:pt x="14" y="103"/>
                  </a:lnTo>
                  <a:lnTo>
                    <a:pt x="21" y="98"/>
                  </a:lnTo>
                  <a:lnTo>
                    <a:pt x="38" y="88"/>
                  </a:lnTo>
                  <a:lnTo>
                    <a:pt x="41" y="81"/>
                  </a:lnTo>
                  <a:lnTo>
                    <a:pt x="48" y="79"/>
                  </a:lnTo>
                  <a:lnTo>
                    <a:pt x="77" y="69"/>
                  </a:lnTo>
                  <a:lnTo>
                    <a:pt x="96" y="57"/>
                  </a:lnTo>
                  <a:lnTo>
                    <a:pt x="120" y="33"/>
                  </a:lnTo>
                  <a:lnTo>
                    <a:pt x="127" y="31"/>
                  </a:lnTo>
                  <a:lnTo>
                    <a:pt x="146" y="9"/>
                  </a:lnTo>
                  <a:lnTo>
                    <a:pt x="161" y="2"/>
                  </a:lnTo>
                  <a:lnTo>
                    <a:pt x="182" y="0"/>
                  </a:lnTo>
                  <a:lnTo>
                    <a:pt x="190" y="0"/>
                  </a:lnTo>
                  <a:lnTo>
                    <a:pt x="190" y="2"/>
                  </a:lnTo>
                  <a:lnTo>
                    <a:pt x="178" y="12"/>
                  </a:lnTo>
                  <a:lnTo>
                    <a:pt x="175" y="12"/>
                  </a:lnTo>
                  <a:lnTo>
                    <a:pt x="170" y="21"/>
                  </a:lnTo>
                  <a:lnTo>
                    <a:pt x="154" y="40"/>
                  </a:lnTo>
                  <a:lnTo>
                    <a:pt x="146" y="48"/>
                  </a:lnTo>
                  <a:lnTo>
                    <a:pt x="142" y="52"/>
                  </a:lnTo>
                  <a:lnTo>
                    <a:pt x="139" y="67"/>
                  </a:lnTo>
                  <a:lnTo>
                    <a:pt x="142" y="79"/>
                  </a:lnTo>
                  <a:lnTo>
                    <a:pt x="144" y="72"/>
                  </a:lnTo>
                  <a:lnTo>
                    <a:pt x="158" y="62"/>
                  </a:lnTo>
                  <a:lnTo>
                    <a:pt x="166" y="62"/>
                  </a:lnTo>
                  <a:lnTo>
                    <a:pt x="173" y="60"/>
                  </a:lnTo>
                  <a:lnTo>
                    <a:pt x="202" y="72"/>
                  </a:lnTo>
                  <a:lnTo>
                    <a:pt x="226" y="98"/>
                  </a:lnTo>
                  <a:lnTo>
                    <a:pt x="245" y="96"/>
                  </a:lnTo>
                  <a:lnTo>
                    <a:pt x="252" y="98"/>
                  </a:lnTo>
                  <a:lnTo>
                    <a:pt x="259" y="101"/>
                  </a:lnTo>
                  <a:lnTo>
                    <a:pt x="266" y="101"/>
                  </a:lnTo>
                  <a:lnTo>
                    <a:pt x="269" y="101"/>
                  </a:lnTo>
                  <a:lnTo>
                    <a:pt x="276" y="103"/>
                  </a:lnTo>
                  <a:lnTo>
                    <a:pt x="276" y="105"/>
                  </a:lnTo>
                  <a:lnTo>
                    <a:pt x="278" y="103"/>
                  </a:lnTo>
                  <a:lnTo>
                    <a:pt x="283" y="96"/>
                  </a:lnTo>
                  <a:lnTo>
                    <a:pt x="302" y="81"/>
                  </a:lnTo>
                  <a:lnTo>
                    <a:pt x="370" y="64"/>
                  </a:lnTo>
                  <a:lnTo>
                    <a:pt x="389" y="52"/>
                  </a:lnTo>
                  <a:lnTo>
                    <a:pt x="396" y="50"/>
                  </a:lnTo>
                  <a:lnTo>
                    <a:pt x="401" y="55"/>
                  </a:lnTo>
                  <a:lnTo>
                    <a:pt x="394" y="64"/>
                  </a:lnTo>
                  <a:lnTo>
                    <a:pt x="394" y="69"/>
                  </a:lnTo>
                  <a:lnTo>
                    <a:pt x="403" y="86"/>
                  </a:lnTo>
                  <a:lnTo>
                    <a:pt x="408" y="88"/>
                  </a:lnTo>
                  <a:lnTo>
                    <a:pt x="411" y="86"/>
                  </a:lnTo>
                  <a:lnTo>
                    <a:pt x="423" y="86"/>
                  </a:lnTo>
                  <a:lnTo>
                    <a:pt x="427" y="84"/>
                  </a:lnTo>
                  <a:lnTo>
                    <a:pt x="449" y="81"/>
                  </a:lnTo>
                  <a:lnTo>
                    <a:pt x="459" y="86"/>
                  </a:lnTo>
                  <a:lnTo>
                    <a:pt x="468" y="103"/>
                  </a:lnTo>
                  <a:lnTo>
                    <a:pt x="473" y="110"/>
                  </a:lnTo>
                  <a:lnTo>
                    <a:pt x="490" y="117"/>
                  </a:lnTo>
                  <a:lnTo>
                    <a:pt x="507" y="115"/>
                  </a:lnTo>
                  <a:lnTo>
                    <a:pt x="511" y="115"/>
                  </a:lnTo>
                  <a:lnTo>
                    <a:pt x="516" y="117"/>
                  </a:lnTo>
                  <a:lnTo>
                    <a:pt x="516" y="125"/>
                  </a:lnTo>
                  <a:lnTo>
                    <a:pt x="509" y="132"/>
                  </a:lnTo>
                  <a:lnTo>
                    <a:pt x="499" y="132"/>
                  </a:lnTo>
                  <a:lnTo>
                    <a:pt x="492" y="132"/>
                  </a:lnTo>
                  <a:lnTo>
                    <a:pt x="492" y="127"/>
                  </a:lnTo>
                  <a:lnTo>
                    <a:pt x="487" y="127"/>
                  </a:lnTo>
                  <a:lnTo>
                    <a:pt x="478" y="134"/>
                  </a:lnTo>
                  <a:lnTo>
                    <a:pt x="471" y="132"/>
                  </a:lnTo>
                  <a:lnTo>
                    <a:pt x="463" y="129"/>
                  </a:lnTo>
                  <a:lnTo>
                    <a:pt x="444" y="134"/>
                  </a:lnTo>
                  <a:lnTo>
                    <a:pt x="435" y="132"/>
                  </a:lnTo>
                  <a:lnTo>
                    <a:pt x="430" y="134"/>
                  </a:lnTo>
                  <a:lnTo>
                    <a:pt x="432" y="144"/>
                  </a:lnTo>
                  <a:lnTo>
                    <a:pt x="430" y="149"/>
                  </a:lnTo>
                  <a:lnTo>
                    <a:pt x="425" y="146"/>
                  </a:lnTo>
                  <a:lnTo>
                    <a:pt x="413" y="137"/>
                  </a:lnTo>
                  <a:lnTo>
                    <a:pt x="387" y="132"/>
                  </a:lnTo>
                  <a:lnTo>
                    <a:pt x="379" y="134"/>
                  </a:lnTo>
                  <a:lnTo>
                    <a:pt x="372" y="132"/>
                  </a:lnTo>
                  <a:lnTo>
                    <a:pt x="353" y="144"/>
                  </a:lnTo>
                  <a:lnTo>
                    <a:pt x="351" y="144"/>
                  </a:lnTo>
                  <a:lnTo>
                    <a:pt x="341" y="149"/>
                  </a:lnTo>
                  <a:lnTo>
                    <a:pt x="338" y="153"/>
                  </a:lnTo>
                  <a:lnTo>
                    <a:pt x="336" y="153"/>
                  </a:lnTo>
                  <a:lnTo>
                    <a:pt x="324" y="151"/>
                  </a:lnTo>
                  <a:lnTo>
                    <a:pt x="312" y="153"/>
                  </a:lnTo>
                  <a:lnTo>
                    <a:pt x="312" y="163"/>
                  </a:lnTo>
                  <a:lnTo>
                    <a:pt x="310" y="168"/>
                  </a:lnTo>
                  <a:lnTo>
                    <a:pt x="286" y="189"/>
                  </a:lnTo>
                  <a:lnTo>
                    <a:pt x="281" y="187"/>
                  </a:lnTo>
                  <a:lnTo>
                    <a:pt x="278" y="185"/>
                  </a:lnTo>
                  <a:lnTo>
                    <a:pt x="288" y="170"/>
                  </a:lnTo>
                  <a:lnTo>
                    <a:pt x="288" y="165"/>
                  </a:lnTo>
                  <a:lnTo>
                    <a:pt x="276" y="165"/>
                  </a:lnTo>
                  <a:lnTo>
                    <a:pt x="271" y="177"/>
                  </a:lnTo>
                  <a:lnTo>
                    <a:pt x="266" y="182"/>
                  </a:lnTo>
                  <a:lnTo>
                    <a:pt x="262" y="177"/>
                  </a:lnTo>
                  <a:lnTo>
                    <a:pt x="259" y="165"/>
                  </a:lnTo>
                  <a:lnTo>
                    <a:pt x="257" y="168"/>
                  </a:lnTo>
                  <a:lnTo>
                    <a:pt x="254" y="182"/>
                  </a:lnTo>
                  <a:lnTo>
                    <a:pt x="245" y="197"/>
                  </a:lnTo>
                  <a:lnTo>
                    <a:pt x="240" y="211"/>
                  </a:lnTo>
                  <a:lnTo>
                    <a:pt x="235" y="221"/>
                  </a:lnTo>
                  <a:lnTo>
                    <a:pt x="226" y="237"/>
                  </a:lnTo>
                  <a:lnTo>
                    <a:pt x="226" y="250"/>
                  </a:lnTo>
                  <a:lnTo>
                    <a:pt x="223" y="254"/>
                  </a:lnTo>
                  <a:lnTo>
                    <a:pt x="211" y="247"/>
                  </a:lnTo>
                  <a:lnTo>
                    <a:pt x="209" y="235"/>
                  </a:lnTo>
                  <a:lnTo>
                    <a:pt x="211" y="230"/>
                  </a:lnTo>
                  <a:lnTo>
                    <a:pt x="214" y="225"/>
                  </a:lnTo>
                  <a:lnTo>
                    <a:pt x="211" y="223"/>
                  </a:lnTo>
                  <a:lnTo>
                    <a:pt x="199" y="225"/>
                  </a:lnTo>
                  <a:lnTo>
                    <a:pt x="197" y="225"/>
                  </a:lnTo>
                  <a:lnTo>
                    <a:pt x="199" y="197"/>
                  </a:lnTo>
                  <a:lnTo>
                    <a:pt x="199" y="187"/>
                  </a:lnTo>
                  <a:lnTo>
                    <a:pt x="185" y="180"/>
                  </a:lnTo>
                  <a:lnTo>
                    <a:pt x="173" y="177"/>
                  </a:lnTo>
                  <a:lnTo>
                    <a:pt x="175" y="175"/>
                  </a:lnTo>
                  <a:lnTo>
                    <a:pt x="175" y="173"/>
                  </a:lnTo>
                  <a:lnTo>
                    <a:pt x="173" y="168"/>
                  </a:lnTo>
                  <a:lnTo>
                    <a:pt x="161" y="165"/>
                  </a:lnTo>
                  <a:lnTo>
                    <a:pt x="144" y="161"/>
                  </a:lnTo>
                  <a:lnTo>
                    <a:pt x="139" y="161"/>
                  </a:lnTo>
                  <a:lnTo>
                    <a:pt x="134" y="165"/>
                  </a:lnTo>
                  <a:lnTo>
                    <a:pt x="132" y="161"/>
                  </a:lnTo>
                  <a:lnTo>
                    <a:pt x="122" y="161"/>
                  </a:lnTo>
                  <a:lnTo>
                    <a:pt x="106" y="149"/>
                  </a:lnTo>
                  <a:lnTo>
                    <a:pt x="98" y="149"/>
                  </a:lnTo>
                  <a:lnTo>
                    <a:pt x="26" y="134"/>
                  </a:lnTo>
                  <a:lnTo>
                    <a:pt x="21" y="132"/>
                  </a:lnTo>
                  <a:lnTo>
                    <a:pt x="19" y="120"/>
                  </a:lnTo>
                  <a:lnTo>
                    <a:pt x="14" y="115"/>
                  </a:lnTo>
                  <a:lnTo>
                    <a:pt x="2" y="113"/>
                  </a:lnTo>
                  <a:lnTo>
                    <a:pt x="0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35"/>
            <p:cNvSpPr/>
            <p:nvPr/>
          </p:nvSpPr>
          <p:spPr bwMode="auto">
            <a:xfrm>
              <a:off x="8942812" y="2911354"/>
              <a:ext cx="446088" cy="233362"/>
            </a:xfrm>
            <a:custGeom>
              <a:avLst/>
              <a:gdLst>
                <a:gd name="T0" fmla="*/ 58 w 281"/>
                <a:gd name="T1" fmla="*/ 51 h 147"/>
                <a:gd name="T2" fmla="*/ 149 w 281"/>
                <a:gd name="T3" fmla="*/ 24 h 147"/>
                <a:gd name="T4" fmla="*/ 156 w 281"/>
                <a:gd name="T5" fmla="*/ 24 h 147"/>
                <a:gd name="T6" fmla="*/ 156 w 281"/>
                <a:gd name="T7" fmla="*/ 17 h 147"/>
                <a:gd name="T8" fmla="*/ 168 w 281"/>
                <a:gd name="T9" fmla="*/ 3 h 147"/>
                <a:gd name="T10" fmla="*/ 180 w 281"/>
                <a:gd name="T11" fmla="*/ 3 h 147"/>
                <a:gd name="T12" fmla="*/ 195 w 281"/>
                <a:gd name="T13" fmla="*/ 24 h 147"/>
                <a:gd name="T14" fmla="*/ 195 w 281"/>
                <a:gd name="T15" fmla="*/ 34 h 147"/>
                <a:gd name="T16" fmla="*/ 185 w 281"/>
                <a:gd name="T17" fmla="*/ 46 h 147"/>
                <a:gd name="T18" fmla="*/ 183 w 281"/>
                <a:gd name="T19" fmla="*/ 63 h 147"/>
                <a:gd name="T20" fmla="*/ 204 w 281"/>
                <a:gd name="T21" fmla="*/ 70 h 147"/>
                <a:gd name="T22" fmla="*/ 226 w 281"/>
                <a:gd name="T23" fmla="*/ 96 h 147"/>
                <a:gd name="T24" fmla="*/ 252 w 281"/>
                <a:gd name="T25" fmla="*/ 106 h 147"/>
                <a:gd name="T26" fmla="*/ 272 w 281"/>
                <a:gd name="T27" fmla="*/ 89 h 147"/>
                <a:gd name="T28" fmla="*/ 260 w 281"/>
                <a:gd name="T29" fmla="*/ 79 h 147"/>
                <a:gd name="T30" fmla="*/ 250 w 281"/>
                <a:gd name="T31" fmla="*/ 70 h 147"/>
                <a:gd name="T32" fmla="*/ 262 w 281"/>
                <a:gd name="T33" fmla="*/ 70 h 147"/>
                <a:gd name="T34" fmla="*/ 281 w 281"/>
                <a:gd name="T35" fmla="*/ 106 h 147"/>
                <a:gd name="T36" fmla="*/ 274 w 281"/>
                <a:gd name="T37" fmla="*/ 111 h 147"/>
                <a:gd name="T38" fmla="*/ 250 w 281"/>
                <a:gd name="T39" fmla="*/ 123 h 147"/>
                <a:gd name="T40" fmla="*/ 233 w 281"/>
                <a:gd name="T41" fmla="*/ 135 h 147"/>
                <a:gd name="T42" fmla="*/ 231 w 281"/>
                <a:gd name="T43" fmla="*/ 128 h 147"/>
                <a:gd name="T44" fmla="*/ 226 w 281"/>
                <a:gd name="T45" fmla="*/ 118 h 147"/>
                <a:gd name="T46" fmla="*/ 209 w 281"/>
                <a:gd name="T47" fmla="*/ 144 h 147"/>
                <a:gd name="T48" fmla="*/ 200 w 281"/>
                <a:gd name="T49" fmla="*/ 140 h 147"/>
                <a:gd name="T50" fmla="*/ 195 w 281"/>
                <a:gd name="T51" fmla="*/ 137 h 147"/>
                <a:gd name="T52" fmla="*/ 188 w 281"/>
                <a:gd name="T53" fmla="*/ 130 h 147"/>
                <a:gd name="T54" fmla="*/ 173 w 281"/>
                <a:gd name="T55" fmla="*/ 123 h 147"/>
                <a:gd name="T56" fmla="*/ 164 w 281"/>
                <a:gd name="T57" fmla="*/ 111 h 147"/>
                <a:gd name="T58" fmla="*/ 130 w 281"/>
                <a:gd name="T59" fmla="*/ 108 h 147"/>
                <a:gd name="T60" fmla="*/ 58 w 281"/>
                <a:gd name="T61" fmla="*/ 130 h 147"/>
                <a:gd name="T62" fmla="*/ 51 w 281"/>
                <a:gd name="T63" fmla="*/ 128 h 147"/>
                <a:gd name="T64" fmla="*/ 0 w 281"/>
                <a:gd name="T65" fmla="*/ 13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1" h="147">
                  <a:moveTo>
                    <a:pt x="0" y="63"/>
                  </a:moveTo>
                  <a:lnTo>
                    <a:pt x="58" y="51"/>
                  </a:lnTo>
                  <a:lnTo>
                    <a:pt x="149" y="29"/>
                  </a:lnTo>
                  <a:lnTo>
                    <a:pt x="149" y="24"/>
                  </a:lnTo>
                  <a:lnTo>
                    <a:pt x="152" y="22"/>
                  </a:lnTo>
                  <a:lnTo>
                    <a:pt x="156" y="24"/>
                  </a:lnTo>
                  <a:lnTo>
                    <a:pt x="156" y="22"/>
                  </a:lnTo>
                  <a:lnTo>
                    <a:pt x="156" y="17"/>
                  </a:lnTo>
                  <a:lnTo>
                    <a:pt x="164" y="15"/>
                  </a:lnTo>
                  <a:lnTo>
                    <a:pt x="168" y="3"/>
                  </a:lnTo>
                  <a:lnTo>
                    <a:pt x="176" y="0"/>
                  </a:lnTo>
                  <a:lnTo>
                    <a:pt x="180" y="3"/>
                  </a:lnTo>
                  <a:lnTo>
                    <a:pt x="183" y="17"/>
                  </a:lnTo>
                  <a:lnTo>
                    <a:pt x="195" y="24"/>
                  </a:lnTo>
                  <a:lnTo>
                    <a:pt x="197" y="29"/>
                  </a:lnTo>
                  <a:lnTo>
                    <a:pt x="195" y="34"/>
                  </a:lnTo>
                  <a:lnTo>
                    <a:pt x="190" y="36"/>
                  </a:lnTo>
                  <a:lnTo>
                    <a:pt x="185" y="46"/>
                  </a:lnTo>
                  <a:lnTo>
                    <a:pt x="183" y="58"/>
                  </a:lnTo>
                  <a:lnTo>
                    <a:pt x="183" y="63"/>
                  </a:lnTo>
                  <a:lnTo>
                    <a:pt x="195" y="63"/>
                  </a:lnTo>
                  <a:lnTo>
                    <a:pt x="204" y="70"/>
                  </a:lnTo>
                  <a:lnTo>
                    <a:pt x="221" y="87"/>
                  </a:lnTo>
                  <a:lnTo>
                    <a:pt x="226" y="96"/>
                  </a:lnTo>
                  <a:lnTo>
                    <a:pt x="233" y="106"/>
                  </a:lnTo>
                  <a:lnTo>
                    <a:pt x="252" y="106"/>
                  </a:lnTo>
                  <a:lnTo>
                    <a:pt x="264" y="101"/>
                  </a:lnTo>
                  <a:lnTo>
                    <a:pt x="272" y="89"/>
                  </a:lnTo>
                  <a:lnTo>
                    <a:pt x="267" y="87"/>
                  </a:lnTo>
                  <a:lnTo>
                    <a:pt x="260" y="79"/>
                  </a:lnTo>
                  <a:lnTo>
                    <a:pt x="250" y="75"/>
                  </a:lnTo>
                  <a:lnTo>
                    <a:pt x="250" y="70"/>
                  </a:lnTo>
                  <a:lnTo>
                    <a:pt x="257" y="70"/>
                  </a:lnTo>
                  <a:lnTo>
                    <a:pt x="262" y="70"/>
                  </a:lnTo>
                  <a:lnTo>
                    <a:pt x="274" y="89"/>
                  </a:lnTo>
                  <a:lnTo>
                    <a:pt x="281" y="106"/>
                  </a:lnTo>
                  <a:lnTo>
                    <a:pt x="281" y="115"/>
                  </a:lnTo>
                  <a:lnTo>
                    <a:pt x="274" y="111"/>
                  </a:lnTo>
                  <a:lnTo>
                    <a:pt x="264" y="118"/>
                  </a:lnTo>
                  <a:lnTo>
                    <a:pt x="250" y="123"/>
                  </a:lnTo>
                  <a:lnTo>
                    <a:pt x="238" y="135"/>
                  </a:lnTo>
                  <a:lnTo>
                    <a:pt x="233" y="135"/>
                  </a:lnTo>
                  <a:lnTo>
                    <a:pt x="231" y="132"/>
                  </a:lnTo>
                  <a:lnTo>
                    <a:pt x="231" y="128"/>
                  </a:lnTo>
                  <a:lnTo>
                    <a:pt x="228" y="118"/>
                  </a:lnTo>
                  <a:lnTo>
                    <a:pt x="226" y="118"/>
                  </a:lnTo>
                  <a:lnTo>
                    <a:pt x="219" y="132"/>
                  </a:lnTo>
                  <a:lnTo>
                    <a:pt x="209" y="144"/>
                  </a:lnTo>
                  <a:lnTo>
                    <a:pt x="204" y="147"/>
                  </a:lnTo>
                  <a:lnTo>
                    <a:pt x="200" y="140"/>
                  </a:lnTo>
                  <a:lnTo>
                    <a:pt x="200" y="137"/>
                  </a:lnTo>
                  <a:lnTo>
                    <a:pt x="195" y="137"/>
                  </a:lnTo>
                  <a:lnTo>
                    <a:pt x="195" y="135"/>
                  </a:lnTo>
                  <a:lnTo>
                    <a:pt x="188" y="130"/>
                  </a:lnTo>
                  <a:lnTo>
                    <a:pt x="188" y="128"/>
                  </a:lnTo>
                  <a:lnTo>
                    <a:pt x="173" y="123"/>
                  </a:lnTo>
                  <a:lnTo>
                    <a:pt x="168" y="113"/>
                  </a:lnTo>
                  <a:lnTo>
                    <a:pt x="164" y="111"/>
                  </a:lnTo>
                  <a:lnTo>
                    <a:pt x="161" y="101"/>
                  </a:lnTo>
                  <a:lnTo>
                    <a:pt x="130" y="108"/>
                  </a:lnTo>
                  <a:lnTo>
                    <a:pt x="58" y="128"/>
                  </a:lnTo>
                  <a:lnTo>
                    <a:pt x="58" y="130"/>
                  </a:lnTo>
                  <a:lnTo>
                    <a:pt x="56" y="132"/>
                  </a:lnTo>
                  <a:lnTo>
                    <a:pt x="51" y="128"/>
                  </a:lnTo>
                  <a:lnTo>
                    <a:pt x="3" y="140"/>
                  </a:lnTo>
                  <a:lnTo>
                    <a:pt x="0" y="137"/>
                  </a:lnTo>
                  <a:lnTo>
                    <a:pt x="0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36"/>
            <p:cNvSpPr/>
            <p:nvPr/>
          </p:nvSpPr>
          <p:spPr bwMode="auto">
            <a:xfrm>
              <a:off x="9149187" y="3071691"/>
              <a:ext cx="117475" cy="130175"/>
            </a:xfrm>
            <a:custGeom>
              <a:avLst/>
              <a:gdLst>
                <a:gd name="T0" fmla="*/ 0 w 74"/>
                <a:gd name="T1" fmla="*/ 7 h 82"/>
                <a:gd name="T2" fmla="*/ 19 w 74"/>
                <a:gd name="T3" fmla="*/ 67 h 82"/>
                <a:gd name="T4" fmla="*/ 17 w 74"/>
                <a:gd name="T5" fmla="*/ 72 h 82"/>
                <a:gd name="T6" fmla="*/ 14 w 74"/>
                <a:gd name="T7" fmla="*/ 77 h 82"/>
                <a:gd name="T8" fmla="*/ 14 w 74"/>
                <a:gd name="T9" fmla="*/ 79 h 82"/>
                <a:gd name="T10" fmla="*/ 17 w 74"/>
                <a:gd name="T11" fmla="*/ 82 h 82"/>
                <a:gd name="T12" fmla="*/ 19 w 74"/>
                <a:gd name="T13" fmla="*/ 82 h 82"/>
                <a:gd name="T14" fmla="*/ 36 w 74"/>
                <a:gd name="T15" fmla="*/ 72 h 82"/>
                <a:gd name="T16" fmla="*/ 46 w 74"/>
                <a:gd name="T17" fmla="*/ 63 h 82"/>
                <a:gd name="T18" fmla="*/ 46 w 74"/>
                <a:gd name="T19" fmla="*/ 58 h 82"/>
                <a:gd name="T20" fmla="*/ 41 w 74"/>
                <a:gd name="T21" fmla="*/ 53 h 82"/>
                <a:gd name="T22" fmla="*/ 41 w 74"/>
                <a:gd name="T23" fmla="*/ 43 h 82"/>
                <a:gd name="T24" fmla="*/ 48 w 74"/>
                <a:gd name="T25" fmla="*/ 36 h 82"/>
                <a:gd name="T26" fmla="*/ 50 w 74"/>
                <a:gd name="T27" fmla="*/ 39 h 82"/>
                <a:gd name="T28" fmla="*/ 50 w 74"/>
                <a:gd name="T29" fmla="*/ 43 h 82"/>
                <a:gd name="T30" fmla="*/ 50 w 74"/>
                <a:gd name="T31" fmla="*/ 58 h 82"/>
                <a:gd name="T32" fmla="*/ 53 w 74"/>
                <a:gd name="T33" fmla="*/ 60 h 82"/>
                <a:gd name="T34" fmla="*/ 58 w 74"/>
                <a:gd name="T35" fmla="*/ 60 h 82"/>
                <a:gd name="T36" fmla="*/ 58 w 74"/>
                <a:gd name="T37" fmla="*/ 53 h 82"/>
                <a:gd name="T38" fmla="*/ 62 w 74"/>
                <a:gd name="T39" fmla="*/ 53 h 82"/>
                <a:gd name="T40" fmla="*/ 67 w 74"/>
                <a:gd name="T41" fmla="*/ 48 h 82"/>
                <a:gd name="T42" fmla="*/ 74 w 74"/>
                <a:gd name="T43" fmla="*/ 46 h 82"/>
                <a:gd name="T44" fmla="*/ 74 w 74"/>
                <a:gd name="T45" fmla="*/ 46 h 82"/>
                <a:gd name="T46" fmla="*/ 70 w 74"/>
                <a:gd name="T47" fmla="*/ 39 h 82"/>
                <a:gd name="T48" fmla="*/ 70 w 74"/>
                <a:gd name="T49" fmla="*/ 36 h 82"/>
                <a:gd name="T50" fmla="*/ 65 w 74"/>
                <a:gd name="T51" fmla="*/ 36 h 82"/>
                <a:gd name="T52" fmla="*/ 65 w 74"/>
                <a:gd name="T53" fmla="*/ 34 h 82"/>
                <a:gd name="T54" fmla="*/ 58 w 74"/>
                <a:gd name="T55" fmla="*/ 29 h 82"/>
                <a:gd name="T56" fmla="*/ 58 w 74"/>
                <a:gd name="T57" fmla="*/ 27 h 82"/>
                <a:gd name="T58" fmla="*/ 43 w 74"/>
                <a:gd name="T59" fmla="*/ 22 h 82"/>
                <a:gd name="T60" fmla="*/ 38 w 74"/>
                <a:gd name="T61" fmla="*/ 12 h 82"/>
                <a:gd name="T62" fmla="*/ 34 w 74"/>
                <a:gd name="T63" fmla="*/ 10 h 82"/>
                <a:gd name="T64" fmla="*/ 31 w 74"/>
                <a:gd name="T65" fmla="*/ 0 h 82"/>
                <a:gd name="T66" fmla="*/ 0 w 74"/>
                <a:gd name="T67" fmla="*/ 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82">
                  <a:moveTo>
                    <a:pt x="0" y="7"/>
                  </a:moveTo>
                  <a:lnTo>
                    <a:pt x="19" y="67"/>
                  </a:lnTo>
                  <a:lnTo>
                    <a:pt x="17" y="72"/>
                  </a:lnTo>
                  <a:lnTo>
                    <a:pt x="14" y="77"/>
                  </a:lnTo>
                  <a:lnTo>
                    <a:pt x="14" y="79"/>
                  </a:lnTo>
                  <a:lnTo>
                    <a:pt x="17" y="82"/>
                  </a:lnTo>
                  <a:lnTo>
                    <a:pt x="19" y="82"/>
                  </a:lnTo>
                  <a:lnTo>
                    <a:pt x="36" y="72"/>
                  </a:lnTo>
                  <a:lnTo>
                    <a:pt x="46" y="63"/>
                  </a:lnTo>
                  <a:lnTo>
                    <a:pt x="46" y="58"/>
                  </a:lnTo>
                  <a:lnTo>
                    <a:pt x="41" y="53"/>
                  </a:lnTo>
                  <a:lnTo>
                    <a:pt x="41" y="43"/>
                  </a:lnTo>
                  <a:lnTo>
                    <a:pt x="48" y="36"/>
                  </a:lnTo>
                  <a:lnTo>
                    <a:pt x="50" y="39"/>
                  </a:lnTo>
                  <a:lnTo>
                    <a:pt x="50" y="43"/>
                  </a:lnTo>
                  <a:lnTo>
                    <a:pt x="50" y="58"/>
                  </a:lnTo>
                  <a:lnTo>
                    <a:pt x="53" y="60"/>
                  </a:lnTo>
                  <a:lnTo>
                    <a:pt x="58" y="60"/>
                  </a:lnTo>
                  <a:lnTo>
                    <a:pt x="58" y="53"/>
                  </a:lnTo>
                  <a:lnTo>
                    <a:pt x="62" y="53"/>
                  </a:lnTo>
                  <a:lnTo>
                    <a:pt x="67" y="48"/>
                  </a:lnTo>
                  <a:lnTo>
                    <a:pt x="74" y="46"/>
                  </a:lnTo>
                  <a:lnTo>
                    <a:pt x="74" y="46"/>
                  </a:lnTo>
                  <a:lnTo>
                    <a:pt x="70" y="39"/>
                  </a:lnTo>
                  <a:lnTo>
                    <a:pt x="70" y="36"/>
                  </a:lnTo>
                  <a:lnTo>
                    <a:pt x="65" y="36"/>
                  </a:lnTo>
                  <a:lnTo>
                    <a:pt x="65" y="34"/>
                  </a:lnTo>
                  <a:lnTo>
                    <a:pt x="58" y="29"/>
                  </a:lnTo>
                  <a:lnTo>
                    <a:pt x="58" y="27"/>
                  </a:lnTo>
                  <a:lnTo>
                    <a:pt x="43" y="22"/>
                  </a:lnTo>
                  <a:lnTo>
                    <a:pt x="38" y="12"/>
                  </a:lnTo>
                  <a:lnTo>
                    <a:pt x="34" y="10"/>
                  </a:lnTo>
                  <a:lnTo>
                    <a:pt x="31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37"/>
            <p:cNvSpPr/>
            <p:nvPr/>
          </p:nvSpPr>
          <p:spPr bwMode="auto">
            <a:xfrm>
              <a:off x="8947574" y="3082804"/>
              <a:ext cx="231775" cy="228600"/>
            </a:xfrm>
            <a:custGeom>
              <a:avLst/>
              <a:gdLst>
                <a:gd name="T0" fmla="*/ 0 w 146"/>
                <a:gd name="T1" fmla="*/ 32 h 144"/>
                <a:gd name="T2" fmla="*/ 48 w 146"/>
                <a:gd name="T3" fmla="*/ 20 h 144"/>
                <a:gd name="T4" fmla="*/ 53 w 146"/>
                <a:gd name="T5" fmla="*/ 24 h 144"/>
                <a:gd name="T6" fmla="*/ 55 w 146"/>
                <a:gd name="T7" fmla="*/ 22 h 144"/>
                <a:gd name="T8" fmla="*/ 55 w 146"/>
                <a:gd name="T9" fmla="*/ 20 h 144"/>
                <a:gd name="T10" fmla="*/ 127 w 146"/>
                <a:gd name="T11" fmla="*/ 0 h 144"/>
                <a:gd name="T12" fmla="*/ 146 w 146"/>
                <a:gd name="T13" fmla="*/ 60 h 144"/>
                <a:gd name="T14" fmla="*/ 144 w 146"/>
                <a:gd name="T15" fmla="*/ 65 h 144"/>
                <a:gd name="T16" fmla="*/ 141 w 146"/>
                <a:gd name="T17" fmla="*/ 70 h 144"/>
                <a:gd name="T18" fmla="*/ 141 w 146"/>
                <a:gd name="T19" fmla="*/ 72 h 144"/>
                <a:gd name="T20" fmla="*/ 144 w 146"/>
                <a:gd name="T21" fmla="*/ 75 h 144"/>
                <a:gd name="T22" fmla="*/ 134 w 146"/>
                <a:gd name="T23" fmla="*/ 77 h 144"/>
                <a:gd name="T24" fmla="*/ 110 w 146"/>
                <a:gd name="T25" fmla="*/ 87 h 144"/>
                <a:gd name="T26" fmla="*/ 103 w 146"/>
                <a:gd name="T27" fmla="*/ 84 h 144"/>
                <a:gd name="T28" fmla="*/ 101 w 146"/>
                <a:gd name="T29" fmla="*/ 87 h 144"/>
                <a:gd name="T30" fmla="*/ 101 w 146"/>
                <a:gd name="T31" fmla="*/ 92 h 144"/>
                <a:gd name="T32" fmla="*/ 98 w 146"/>
                <a:gd name="T33" fmla="*/ 94 h 144"/>
                <a:gd name="T34" fmla="*/ 84 w 146"/>
                <a:gd name="T35" fmla="*/ 96 h 144"/>
                <a:gd name="T36" fmla="*/ 62 w 146"/>
                <a:gd name="T37" fmla="*/ 104 h 144"/>
                <a:gd name="T38" fmla="*/ 60 w 146"/>
                <a:gd name="T39" fmla="*/ 101 h 144"/>
                <a:gd name="T40" fmla="*/ 50 w 146"/>
                <a:gd name="T41" fmla="*/ 116 h 144"/>
                <a:gd name="T42" fmla="*/ 21 w 146"/>
                <a:gd name="T43" fmla="*/ 137 h 144"/>
                <a:gd name="T44" fmla="*/ 9 w 146"/>
                <a:gd name="T45" fmla="*/ 144 h 144"/>
                <a:gd name="T46" fmla="*/ 2 w 146"/>
                <a:gd name="T47" fmla="*/ 135 h 144"/>
                <a:gd name="T48" fmla="*/ 14 w 146"/>
                <a:gd name="T49" fmla="*/ 123 h 144"/>
                <a:gd name="T50" fmla="*/ 17 w 146"/>
                <a:gd name="T51" fmla="*/ 116 h 144"/>
                <a:gd name="T52" fmla="*/ 9 w 146"/>
                <a:gd name="T53" fmla="*/ 108 h 144"/>
                <a:gd name="T54" fmla="*/ 0 w 146"/>
                <a:gd name="T55" fmla="*/ 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6" h="144">
                  <a:moveTo>
                    <a:pt x="0" y="32"/>
                  </a:moveTo>
                  <a:lnTo>
                    <a:pt x="48" y="20"/>
                  </a:lnTo>
                  <a:lnTo>
                    <a:pt x="53" y="24"/>
                  </a:lnTo>
                  <a:lnTo>
                    <a:pt x="55" y="22"/>
                  </a:lnTo>
                  <a:lnTo>
                    <a:pt x="55" y="20"/>
                  </a:lnTo>
                  <a:lnTo>
                    <a:pt x="127" y="0"/>
                  </a:lnTo>
                  <a:lnTo>
                    <a:pt x="146" y="60"/>
                  </a:lnTo>
                  <a:lnTo>
                    <a:pt x="144" y="65"/>
                  </a:lnTo>
                  <a:lnTo>
                    <a:pt x="141" y="70"/>
                  </a:lnTo>
                  <a:lnTo>
                    <a:pt x="141" y="72"/>
                  </a:lnTo>
                  <a:lnTo>
                    <a:pt x="144" y="75"/>
                  </a:lnTo>
                  <a:lnTo>
                    <a:pt x="134" y="77"/>
                  </a:lnTo>
                  <a:lnTo>
                    <a:pt x="110" y="87"/>
                  </a:lnTo>
                  <a:lnTo>
                    <a:pt x="103" y="84"/>
                  </a:lnTo>
                  <a:lnTo>
                    <a:pt x="101" y="87"/>
                  </a:lnTo>
                  <a:lnTo>
                    <a:pt x="101" y="92"/>
                  </a:lnTo>
                  <a:lnTo>
                    <a:pt x="98" y="94"/>
                  </a:lnTo>
                  <a:lnTo>
                    <a:pt x="84" y="96"/>
                  </a:lnTo>
                  <a:lnTo>
                    <a:pt x="62" y="104"/>
                  </a:lnTo>
                  <a:lnTo>
                    <a:pt x="60" y="101"/>
                  </a:lnTo>
                  <a:lnTo>
                    <a:pt x="50" y="116"/>
                  </a:lnTo>
                  <a:lnTo>
                    <a:pt x="21" y="137"/>
                  </a:lnTo>
                  <a:lnTo>
                    <a:pt x="9" y="144"/>
                  </a:lnTo>
                  <a:lnTo>
                    <a:pt x="2" y="135"/>
                  </a:lnTo>
                  <a:lnTo>
                    <a:pt x="14" y="123"/>
                  </a:lnTo>
                  <a:lnTo>
                    <a:pt x="17" y="116"/>
                  </a:lnTo>
                  <a:lnTo>
                    <a:pt x="9" y="108"/>
                  </a:lnTo>
                  <a:lnTo>
                    <a:pt x="0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38"/>
            <p:cNvSpPr/>
            <p:nvPr/>
          </p:nvSpPr>
          <p:spPr bwMode="auto">
            <a:xfrm>
              <a:off x="7906174" y="3549529"/>
              <a:ext cx="609600" cy="601662"/>
            </a:xfrm>
            <a:custGeom>
              <a:avLst/>
              <a:gdLst>
                <a:gd name="T0" fmla="*/ 127 w 384"/>
                <a:gd name="T1" fmla="*/ 0 h 379"/>
                <a:gd name="T2" fmla="*/ 127 w 384"/>
                <a:gd name="T3" fmla="*/ 16 h 379"/>
                <a:gd name="T4" fmla="*/ 132 w 384"/>
                <a:gd name="T5" fmla="*/ 33 h 379"/>
                <a:gd name="T6" fmla="*/ 123 w 384"/>
                <a:gd name="T7" fmla="*/ 81 h 379"/>
                <a:gd name="T8" fmla="*/ 123 w 384"/>
                <a:gd name="T9" fmla="*/ 96 h 379"/>
                <a:gd name="T10" fmla="*/ 115 w 384"/>
                <a:gd name="T11" fmla="*/ 117 h 379"/>
                <a:gd name="T12" fmla="*/ 96 w 384"/>
                <a:gd name="T13" fmla="*/ 136 h 379"/>
                <a:gd name="T14" fmla="*/ 84 w 384"/>
                <a:gd name="T15" fmla="*/ 144 h 379"/>
                <a:gd name="T16" fmla="*/ 72 w 384"/>
                <a:gd name="T17" fmla="*/ 149 h 379"/>
                <a:gd name="T18" fmla="*/ 63 w 384"/>
                <a:gd name="T19" fmla="*/ 161 h 379"/>
                <a:gd name="T20" fmla="*/ 58 w 384"/>
                <a:gd name="T21" fmla="*/ 192 h 379"/>
                <a:gd name="T22" fmla="*/ 41 w 384"/>
                <a:gd name="T23" fmla="*/ 189 h 379"/>
                <a:gd name="T24" fmla="*/ 27 w 384"/>
                <a:gd name="T25" fmla="*/ 216 h 379"/>
                <a:gd name="T26" fmla="*/ 27 w 384"/>
                <a:gd name="T27" fmla="*/ 240 h 379"/>
                <a:gd name="T28" fmla="*/ 12 w 384"/>
                <a:gd name="T29" fmla="*/ 259 h 379"/>
                <a:gd name="T30" fmla="*/ 3 w 384"/>
                <a:gd name="T31" fmla="*/ 273 h 379"/>
                <a:gd name="T32" fmla="*/ 3 w 384"/>
                <a:gd name="T33" fmla="*/ 290 h 379"/>
                <a:gd name="T34" fmla="*/ 22 w 384"/>
                <a:gd name="T35" fmla="*/ 317 h 379"/>
                <a:gd name="T36" fmla="*/ 36 w 384"/>
                <a:gd name="T37" fmla="*/ 336 h 379"/>
                <a:gd name="T38" fmla="*/ 48 w 384"/>
                <a:gd name="T39" fmla="*/ 341 h 379"/>
                <a:gd name="T40" fmla="*/ 53 w 384"/>
                <a:gd name="T41" fmla="*/ 343 h 379"/>
                <a:gd name="T42" fmla="*/ 65 w 384"/>
                <a:gd name="T43" fmla="*/ 348 h 379"/>
                <a:gd name="T44" fmla="*/ 65 w 384"/>
                <a:gd name="T45" fmla="*/ 358 h 379"/>
                <a:gd name="T46" fmla="*/ 96 w 384"/>
                <a:gd name="T47" fmla="*/ 377 h 379"/>
                <a:gd name="T48" fmla="*/ 115 w 384"/>
                <a:gd name="T49" fmla="*/ 370 h 379"/>
                <a:gd name="T50" fmla="*/ 123 w 384"/>
                <a:gd name="T51" fmla="*/ 360 h 379"/>
                <a:gd name="T52" fmla="*/ 135 w 384"/>
                <a:gd name="T53" fmla="*/ 370 h 379"/>
                <a:gd name="T54" fmla="*/ 161 w 384"/>
                <a:gd name="T55" fmla="*/ 360 h 379"/>
                <a:gd name="T56" fmla="*/ 168 w 384"/>
                <a:gd name="T57" fmla="*/ 346 h 379"/>
                <a:gd name="T58" fmla="*/ 190 w 384"/>
                <a:gd name="T59" fmla="*/ 334 h 379"/>
                <a:gd name="T60" fmla="*/ 209 w 384"/>
                <a:gd name="T61" fmla="*/ 319 h 379"/>
                <a:gd name="T62" fmla="*/ 207 w 384"/>
                <a:gd name="T63" fmla="*/ 300 h 379"/>
                <a:gd name="T64" fmla="*/ 240 w 384"/>
                <a:gd name="T65" fmla="*/ 204 h 379"/>
                <a:gd name="T66" fmla="*/ 252 w 384"/>
                <a:gd name="T67" fmla="*/ 209 h 379"/>
                <a:gd name="T68" fmla="*/ 259 w 384"/>
                <a:gd name="T69" fmla="*/ 218 h 379"/>
                <a:gd name="T70" fmla="*/ 279 w 384"/>
                <a:gd name="T71" fmla="*/ 204 h 379"/>
                <a:gd name="T72" fmla="*/ 291 w 384"/>
                <a:gd name="T73" fmla="*/ 168 h 379"/>
                <a:gd name="T74" fmla="*/ 308 w 384"/>
                <a:gd name="T75" fmla="*/ 156 h 379"/>
                <a:gd name="T76" fmla="*/ 320 w 384"/>
                <a:gd name="T77" fmla="*/ 146 h 379"/>
                <a:gd name="T78" fmla="*/ 329 w 384"/>
                <a:gd name="T79" fmla="*/ 127 h 379"/>
                <a:gd name="T80" fmla="*/ 327 w 384"/>
                <a:gd name="T81" fmla="*/ 122 h 379"/>
                <a:gd name="T82" fmla="*/ 329 w 384"/>
                <a:gd name="T83" fmla="*/ 98 h 379"/>
                <a:gd name="T84" fmla="*/ 372 w 384"/>
                <a:gd name="T85" fmla="*/ 120 h 379"/>
                <a:gd name="T86" fmla="*/ 380 w 384"/>
                <a:gd name="T87" fmla="*/ 120 h 379"/>
                <a:gd name="T88" fmla="*/ 384 w 384"/>
                <a:gd name="T89" fmla="*/ 98 h 379"/>
                <a:gd name="T90" fmla="*/ 370 w 384"/>
                <a:gd name="T91" fmla="*/ 79 h 379"/>
                <a:gd name="T92" fmla="*/ 360 w 384"/>
                <a:gd name="T93" fmla="*/ 72 h 379"/>
                <a:gd name="T94" fmla="*/ 348 w 384"/>
                <a:gd name="T95" fmla="*/ 67 h 379"/>
                <a:gd name="T96" fmla="*/ 317 w 384"/>
                <a:gd name="T97" fmla="*/ 84 h 379"/>
                <a:gd name="T98" fmla="*/ 298 w 384"/>
                <a:gd name="T99" fmla="*/ 86 h 379"/>
                <a:gd name="T100" fmla="*/ 288 w 384"/>
                <a:gd name="T101" fmla="*/ 91 h 379"/>
                <a:gd name="T102" fmla="*/ 276 w 384"/>
                <a:gd name="T103" fmla="*/ 103 h 379"/>
                <a:gd name="T104" fmla="*/ 252 w 384"/>
                <a:gd name="T105" fmla="*/ 124 h 379"/>
                <a:gd name="T106" fmla="*/ 243 w 384"/>
                <a:gd name="T107" fmla="*/ 134 h 379"/>
                <a:gd name="T108" fmla="*/ 147 w 384"/>
                <a:gd name="T109" fmla="*/ 96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4" h="379">
                  <a:moveTo>
                    <a:pt x="132" y="0"/>
                  </a:moveTo>
                  <a:lnTo>
                    <a:pt x="127" y="0"/>
                  </a:lnTo>
                  <a:lnTo>
                    <a:pt x="123" y="4"/>
                  </a:lnTo>
                  <a:lnTo>
                    <a:pt x="127" y="16"/>
                  </a:lnTo>
                  <a:lnTo>
                    <a:pt x="115" y="26"/>
                  </a:lnTo>
                  <a:lnTo>
                    <a:pt x="132" y="33"/>
                  </a:lnTo>
                  <a:lnTo>
                    <a:pt x="125" y="72"/>
                  </a:lnTo>
                  <a:lnTo>
                    <a:pt x="123" y="81"/>
                  </a:lnTo>
                  <a:lnTo>
                    <a:pt x="123" y="91"/>
                  </a:lnTo>
                  <a:lnTo>
                    <a:pt x="123" y="96"/>
                  </a:lnTo>
                  <a:lnTo>
                    <a:pt x="125" y="108"/>
                  </a:lnTo>
                  <a:lnTo>
                    <a:pt x="115" y="117"/>
                  </a:lnTo>
                  <a:lnTo>
                    <a:pt x="111" y="117"/>
                  </a:lnTo>
                  <a:lnTo>
                    <a:pt x="96" y="136"/>
                  </a:lnTo>
                  <a:lnTo>
                    <a:pt x="96" y="141"/>
                  </a:lnTo>
                  <a:lnTo>
                    <a:pt x="84" y="144"/>
                  </a:lnTo>
                  <a:lnTo>
                    <a:pt x="79" y="141"/>
                  </a:lnTo>
                  <a:lnTo>
                    <a:pt x="72" y="149"/>
                  </a:lnTo>
                  <a:lnTo>
                    <a:pt x="70" y="153"/>
                  </a:lnTo>
                  <a:lnTo>
                    <a:pt x="63" y="161"/>
                  </a:lnTo>
                  <a:lnTo>
                    <a:pt x="55" y="177"/>
                  </a:lnTo>
                  <a:lnTo>
                    <a:pt x="58" y="192"/>
                  </a:lnTo>
                  <a:lnTo>
                    <a:pt x="48" y="204"/>
                  </a:lnTo>
                  <a:lnTo>
                    <a:pt x="41" y="189"/>
                  </a:lnTo>
                  <a:lnTo>
                    <a:pt x="34" y="189"/>
                  </a:lnTo>
                  <a:lnTo>
                    <a:pt x="27" y="216"/>
                  </a:lnTo>
                  <a:lnTo>
                    <a:pt x="29" y="228"/>
                  </a:lnTo>
                  <a:lnTo>
                    <a:pt x="27" y="240"/>
                  </a:lnTo>
                  <a:lnTo>
                    <a:pt x="19" y="245"/>
                  </a:lnTo>
                  <a:lnTo>
                    <a:pt x="12" y="259"/>
                  </a:lnTo>
                  <a:lnTo>
                    <a:pt x="0" y="259"/>
                  </a:lnTo>
                  <a:lnTo>
                    <a:pt x="3" y="273"/>
                  </a:lnTo>
                  <a:lnTo>
                    <a:pt x="3" y="283"/>
                  </a:lnTo>
                  <a:lnTo>
                    <a:pt x="3" y="290"/>
                  </a:lnTo>
                  <a:lnTo>
                    <a:pt x="5" y="295"/>
                  </a:lnTo>
                  <a:lnTo>
                    <a:pt x="22" y="317"/>
                  </a:lnTo>
                  <a:lnTo>
                    <a:pt x="34" y="334"/>
                  </a:lnTo>
                  <a:lnTo>
                    <a:pt x="36" y="336"/>
                  </a:lnTo>
                  <a:lnTo>
                    <a:pt x="39" y="336"/>
                  </a:lnTo>
                  <a:lnTo>
                    <a:pt x="48" y="341"/>
                  </a:lnTo>
                  <a:lnTo>
                    <a:pt x="51" y="343"/>
                  </a:lnTo>
                  <a:lnTo>
                    <a:pt x="53" y="343"/>
                  </a:lnTo>
                  <a:lnTo>
                    <a:pt x="58" y="348"/>
                  </a:lnTo>
                  <a:lnTo>
                    <a:pt x="65" y="348"/>
                  </a:lnTo>
                  <a:lnTo>
                    <a:pt x="67" y="350"/>
                  </a:lnTo>
                  <a:lnTo>
                    <a:pt x="65" y="358"/>
                  </a:lnTo>
                  <a:lnTo>
                    <a:pt x="79" y="370"/>
                  </a:lnTo>
                  <a:lnTo>
                    <a:pt x="96" y="377"/>
                  </a:lnTo>
                  <a:lnTo>
                    <a:pt x="106" y="379"/>
                  </a:lnTo>
                  <a:lnTo>
                    <a:pt x="115" y="370"/>
                  </a:lnTo>
                  <a:lnTo>
                    <a:pt x="115" y="365"/>
                  </a:lnTo>
                  <a:lnTo>
                    <a:pt x="123" y="360"/>
                  </a:lnTo>
                  <a:lnTo>
                    <a:pt x="130" y="367"/>
                  </a:lnTo>
                  <a:lnTo>
                    <a:pt x="135" y="370"/>
                  </a:lnTo>
                  <a:lnTo>
                    <a:pt x="139" y="367"/>
                  </a:lnTo>
                  <a:lnTo>
                    <a:pt x="161" y="360"/>
                  </a:lnTo>
                  <a:lnTo>
                    <a:pt x="166" y="346"/>
                  </a:lnTo>
                  <a:lnTo>
                    <a:pt x="168" y="346"/>
                  </a:lnTo>
                  <a:lnTo>
                    <a:pt x="173" y="350"/>
                  </a:lnTo>
                  <a:lnTo>
                    <a:pt x="190" y="334"/>
                  </a:lnTo>
                  <a:lnTo>
                    <a:pt x="195" y="338"/>
                  </a:lnTo>
                  <a:lnTo>
                    <a:pt x="209" y="319"/>
                  </a:lnTo>
                  <a:lnTo>
                    <a:pt x="207" y="312"/>
                  </a:lnTo>
                  <a:lnTo>
                    <a:pt x="207" y="300"/>
                  </a:lnTo>
                  <a:lnTo>
                    <a:pt x="221" y="273"/>
                  </a:lnTo>
                  <a:lnTo>
                    <a:pt x="240" y="204"/>
                  </a:lnTo>
                  <a:lnTo>
                    <a:pt x="243" y="201"/>
                  </a:lnTo>
                  <a:lnTo>
                    <a:pt x="252" y="209"/>
                  </a:lnTo>
                  <a:lnTo>
                    <a:pt x="255" y="213"/>
                  </a:lnTo>
                  <a:lnTo>
                    <a:pt x="259" y="218"/>
                  </a:lnTo>
                  <a:lnTo>
                    <a:pt x="271" y="216"/>
                  </a:lnTo>
                  <a:lnTo>
                    <a:pt x="279" y="204"/>
                  </a:lnTo>
                  <a:lnTo>
                    <a:pt x="284" y="177"/>
                  </a:lnTo>
                  <a:lnTo>
                    <a:pt x="291" y="168"/>
                  </a:lnTo>
                  <a:lnTo>
                    <a:pt x="300" y="173"/>
                  </a:lnTo>
                  <a:lnTo>
                    <a:pt x="308" y="156"/>
                  </a:lnTo>
                  <a:lnTo>
                    <a:pt x="315" y="153"/>
                  </a:lnTo>
                  <a:lnTo>
                    <a:pt x="320" y="146"/>
                  </a:lnTo>
                  <a:lnTo>
                    <a:pt x="324" y="132"/>
                  </a:lnTo>
                  <a:lnTo>
                    <a:pt x="329" y="127"/>
                  </a:lnTo>
                  <a:lnTo>
                    <a:pt x="329" y="124"/>
                  </a:lnTo>
                  <a:lnTo>
                    <a:pt x="327" y="122"/>
                  </a:lnTo>
                  <a:lnTo>
                    <a:pt x="329" y="100"/>
                  </a:lnTo>
                  <a:lnTo>
                    <a:pt x="329" y="98"/>
                  </a:lnTo>
                  <a:lnTo>
                    <a:pt x="334" y="93"/>
                  </a:lnTo>
                  <a:lnTo>
                    <a:pt x="372" y="120"/>
                  </a:lnTo>
                  <a:lnTo>
                    <a:pt x="377" y="120"/>
                  </a:lnTo>
                  <a:lnTo>
                    <a:pt x="380" y="120"/>
                  </a:lnTo>
                  <a:lnTo>
                    <a:pt x="384" y="98"/>
                  </a:lnTo>
                  <a:lnTo>
                    <a:pt x="384" y="98"/>
                  </a:lnTo>
                  <a:lnTo>
                    <a:pt x="375" y="79"/>
                  </a:lnTo>
                  <a:lnTo>
                    <a:pt x="370" y="79"/>
                  </a:lnTo>
                  <a:lnTo>
                    <a:pt x="368" y="69"/>
                  </a:lnTo>
                  <a:lnTo>
                    <a:pt x="360" y="72"/>
                  </a:lnTo>
                  <a:lnTo>
                    <a:pt x="353" y="72"/>
                  </a:lnTo>
                  <a:lnTo>
                    <a:pt x="348" y="67"/>
                  </a:lnTo>
                  <a:lnTo>
                    <a:pt x="322" y="76"/>
                  </a:lnTo>
                  <a:lnTo>
                    <a:pt x="317" y="84"/>
                  </a:lnTo>
                  <a:lnTo>
                    <a:pt x="308" y="88"/>
                  </a:lnTo>
                  <a:lnTo>
                    <a:pt x="298" y="86"/>
                  </a:lnTo>
                  <a:lnTo>
                    <a:pt x="293" y="81"/>
                  </a:lnTo>
                  <a:lnTo>
                    <a:pt x="288" y="91"/>
                  </a:lnTo>
                  <a:lnTo>
                    <a:pt x="281" y="93"/>
                  </a:lnTo>
                  <a:lnTo>
                    <a:pt x="276" y="103"/>
                  </a:lnTo>
                  <a:lnTo>
                    <a:pt x="269" y="105"/>
                  </a:lnTo>
                  <a:lnTo>
                    <a:pt x="252" y="124"/>
                  </a:lnTo>
                  <a:lnTo>
                    <a:pt x="247" y="127"/>
                  </a:lnTo>
                  <a:lnTo>
                    <a:pt x="243" y="134"/>
                  </a:lnTo>
                  <a:lnTo>
                    <a:pt x="231" y="79"/>
                  </a:lnTo>
                  <a:lnTo>
                    <a:pt x="147" y="96"/>
                  </a:ln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39"/>
            <p:cNvSpPr/>
            <p:nvPr/>
          </p:nvSpPr>
          <p:spPr bwMode="auto">
            <a:xfrm>
              <a:off x="7547399" y="3327279"/>
              <a:ext cx="568325" cy="633412"/>
            </a:xfrm>
            <a:custGeom>
              <a:avLst/>
              <a:gdLst>
                <a:gd name="T0" fmla="*/ 32 w 358"/>
                <a:gd name="T1" fmla="*/ 349 h 399"/>
                <a:gd name="T2" fmla="*/ 48 w 358"/>
                <a:gd name="T3" fmla="*/ 353 h 399"/>
                <a:gd name="T4" fmla="*/ 63 w 358"/>
                <a:gd name="T5" fmla="*/ 349 h 399"/>
                <a:gd name="T6" fmla="*/ 84 w 358"/>
                <a:gd name="T7" fmla="*/ 375 h 399"/>
                <a:gd name="T8" fmla="*/ 116 w 358"/>
                <a:gd name="T9" fmla="*/ 380 h 399"/>
                <a:gd name="T10" fmla="*/ 140 w 358"/>
                <a:gd name="T11" fmla="*/ 382 h 399"/>
                <a:gd name="T12" fmla="*/ 159 w 358"/>
                <a:gd name="T13" fmla="*/ 387 h 399"/>
                <a:gd name="T14" fmla="*/ 173 w 358"/>
                <a:gd name="T15" fmla="*/ 382 h 399"/>
                <a:gd name="T16" fmla="*/ 183 w 358"/>
                <a:gd name="T17" fmla="*/ 375 h 399"/>
                <a:gd name="T18" fmla="*/ 197 w 358"/>
                <a:gd name="T19" fmla="*/ 375 h 399"/>
                <a:gd name="T20" fmla="*/ 214 w 358"/>
                <a:gd name="T21" fmla="*/ 389 h 399"/>
                <a:gd name="T22" fmla="*/ 226 w 358"/>
                <a:gd name="T23" fmla="*/ 399 h 399"/>
                <a:gd name="T24" fmla="*/ 245 w 358"/>
                <a:gd name="T25" fmla="*/ 385 h 399"/>
                <a:gd name="T26" fmla="*/ 255 w 358"/>
                <a:gd name="T27" fmla="*/ 368 h 399"/>
                <a:gd name="T28" fmla="*/ 260 w 358"/>
                <a:gd name="T29" fmla="*/ 329 h 399"/>
                <a:gd name="T30" fmla="*/ 274 w 358"/>
                <a:gd name="T31" fmla="*/ 344 h 399"/>
                <a:gd name="T32" fmla="*/ 281 w 358"/>
                <a:gd name="T33" fmla="*/ 317 h 399"/>
                <a:gd name="T34" fmla="*/ 296 w 358"/>
                <a:gd name="T35" fmla="*/ 293 h 399"/>
                <a:gd name="T36" fmla="*/ 305 w 358"/>
                <a:gd name="T37" fmla="*/ 281 h 399"/>
                <a:gd name="T38" fmla="*/ 322 w 358"/>
                <a:gd name="T39" fmla="*/ 281 h 399"/>
                <a:gd name="T40" fmla="*/ 337 w 358"/>
                <a:gd name="T41" fmla="*/ 257 h 399"/>
                <a:gd name="T42" fmla="*/ 351 w 358"/>
                <a:gd name="T43" fmla="*/ 248 h 399"/>
                <a:gd name="T44" fmla="*/ 349 w 358"/>
                <a:gd name="T45" fmla="*/ 231 h 399"/>
                <a:gd name="T46" fmla="*/ 351 w 358"/>
                <a:gd name="T47" fmla="*/ 212 h 399"/>
                <a:gd name="T48" fmla="*/ 341 w 358"/>
                <a:gd name="T49" fmla="*/ 166 h 399"/>
                <a:gd name="T50" fmla="*/ 349 w 358"/>
                <a:gd name="T51" fmla="*/ 144 h 399"/>
                <a:gd name="T52" fmla="*/ 358 w 358"/>
                <a:gd name="T53" fmla="*/ 140 h 399"/>
                <a:gd name="T54" fmla="*/ 291 w 358"/>
                <a:gd name="T55" fmla="*/ 19 h 399"/>
                <a:gd name="T56" fmla="*/ 267 w 358"/>
                <a:gd name="T57" fmla="*/ 36 h 399"/>
                <a:gd name="T58" fmla="*/ 238 w 358"/>
                <a:gd name="T59" fmla="*/ 65 h 399"/>
                <a:gd name="T60" fmla="*/ 217 w 358"/>
                <a:gd name="T61" fmla="*/ 65 h 399"/>
                <a:gd name="T62" fmla="*/ 190 w 358"/>
                <a:gd name="T63" fmla="*/ 84 h 399"/>
                <a:gd name="T64" fmla="*/ 168 w 358"/>
                <a:gd name="T65" fmla="*/ 77 h 399"/>
                <a:gd name="T66" fmla="*/ 156 w 358"/>
                <a:gd name="T67" fmla="*/ 77 h 399"/>
                <a:gd name="T68" fmla="*/ 159 w 358"/>
                <a:gd name="T69" fmla="*/ 70 h 399"/>
                <a:gd name="T70" fmla="*/ 120 w 358"/>
                <a:gd name="T71" fmla="*/ 60 h 399"/>
                <a:gd name="T72" fmla="*/ 104 w 358"/>
                <a:gd name="T73" fmla="*/ 60 h 399"/>
                <a:gd name="T74" fmla="*/ 0 w 358"/>
                <a:gd name="T75" fmla="*/ 7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" h="399">
                  <a:moveTo>
                    <a:pt x="0" y="70"/>
                  </a:moveTo>
                  <a:lnTo>
                    <a:pt x="32" y="349"/>
                  </a:lnTo>
                  <a:lnTo>
                    <a:pt x="39" y="349"/>
                  </a:lnTo>
                  <a:lnTo>
                    <a:pt x="48" y="353"/>
                  </a:lnTo>
                  <a:lnTo>
                    <a:pt x="53" y="353"/>
                  </a:lnTo>
                  <a:lnTo>
                    <a:pt x="63" y="349"/>
                  </a:lnTo>
                  <a:lnTo>
                    <a:pt x="80" y="361"/>
                  </a:lnTo>
                  <a:lnTo>
                    <a:pt x="84" y="375"/>
                  </a:lnTo>
                  <a:lnTo>
                    <a:pt x="96" y="380"/>
                  </a:lnTo>
                  <a:lnTo>
                    <a:pt x="116" y="380"/>
                  </a:lnTo>
                  <a:lnTo>
                    <a:pt x="132" y="392"/>
                  </a:lnTo>
                  <a:lnTo>
                    <a:pt x="140" y="382"/>
                  </a:lnTo>
                  <a:lnTo>
                    <a:pt x="144" y="382"/>
                  </a:lnTo>
                  <a:lnTo>
                    <a:pt x="159" y="387"/>
                  </a:lnTo>
                  <a:lnTo>
                    <a:pt x="173" y="385"/>
                  </a:lnTo>
                  <a:lnTo>
                    <a:pt x="173" y="382"/>
                  </a:lnTo>
                  <a:lnTo>
                    <a:pt x="180" y="380"/>
                  </a:lnTo>
                  <a:lnTo>
                    <a:pt x="183" y="375"/>
                  </a:lnTo>
                  <a:lnTo>
                    <a:pt x="193" y="368"/>
                  </a:lnTo>
                  <a:lnTo>
                    <a:pt x="197" y="375"/>
                  </a:lnTo>
                  <a:lnTo>
                    <a:pt x="205" y="387"/>
                  </a:lnTo>
                  <a:lnTo>
                    <a:pt x="214" y="389"/>
                  </a:lnTo>
                  <a:lnTo>
                    <a:pt x="224" y="397"/>
                  </a:lnTo>
                  <a:lnTo>
                    <a:pt x="226" y="399"/>
                  </a:lnTo>
                  <a:lnTo>
                    <a:pt x="238" y="399"/>
                  </a:lnTo>
                  <a:lnTo>
                    <a:pt x="245" y="385"/>
                  </a:lnTo>
                  <a:lnTo>
                    <a:pt x="253" y="380"/>
                  </a:lnTo>
                  <a:lnTo>
                    <a:pt x="255" y="368"/>
                  </a:lnTo>
                  <a:lnTo>
                    <a:pt x="253" y="356"/>
                  </a:lnTo>
                  <a:lnTo>
                    <a:pt x="260" y="329"/>
                  </a:lnTo>
                  <a:lnTo>
                    <a:pt x="267" y="329"/>
                  </a:lnTo>
                  <a:lnTo>
                    <a:pt x="274" y="344"/>
                  </a:lnTo>
                  <a:lnTo>
                    <a:pt x="284" y="332"/>
                  </a:lnTo>
                  <a:lnTo>
                    <a:pt x="281" y="317"/>
                  </a:lnTo>
                  <a:lnTo>
                    <a:pt x="289" y="301"/>
                  </a:lnTo>
                  <a:lnTo>
                    <a:pt x="296" y="293"/>
                  </a:lnTo>
                  <a:lnTo>
                    <a:pt x="298" y="289"/>
                  </a:lnTo>
                  <a:lnTo>
                    <a:pt x="305" y="281"/>
                  </a:lnTo>
                  <a:lnTo>
                    <a:pt x="310" y="284"/>
                  </a:lnTo>
                  <a:lnTo>
                    <a:pt x="322" y="281"/>
                  </a:lnTo>
                  <a:lnTo>
                    <a:pt x="322" y="276"/>
                  </a:lnTo>
                  <a:lnTo>
                    <a:pt x="337" y="257"/>
                  </a:lnTo>
                  <a:lnTo>
                    <a:pt x="341" y="257"/>
                  </a:lnTo>
                  <a:lnTo>
                    <a:pt x="351" y="248"/>
                  </a:lnTo>
                  <a:lnTo>
                    <a:pt x="349" y="236"/>
                  </a:lnTo>
                  <a:lnTo>
                    <a:pt x="349" y="231"/>
                  </a:lnTo>
                  <a:lnTo>
                    <a:pt x="349" y="221"/>
                  </a:lnTo>
                  <a:lnTo>
                    <a:pt x="351" y="212"/>
                  </a:lnTo>
                  <a:lnTo>
                    <a:pt x="358" y="173"/>
                  </a:lnTo>
                  <a:lnTo>
                    <a:pt x="341" y="166"/>
                  </a:lnTo>
                  <a:lnTo>
                    <a:pt x="353" y="156"/>
                  </a:lnTo>
                  <a:lnTo>
                    <a:pt x="349" y="144"/>
                  </a:lnTo>
                  <a:lnTo>
                    <a:pt x="353" y="140"/>
                  </a:lnTo>
                  <a:lnTo>
                    <a:pt x="358" y="140"/>
                  </a:lnTo>
                  <a:lnTo>
                    <a:pt x="332" y="0"/>
                  </a:lnTo>
                  <a:lnTo>
                    <a:pt x="291" y="19"/>
                  </a:lnTo>
                  <a:lnTo>
                    <a:pt x="274" y="31"/>
                  </a:lnTo>
                  <a:lnTo>
                    <a:pt x="267" y="36"/>
                  </a:lnTo>
                  <a:lnTo>
                    <a:pt x="243" y="63"/>
                  </a:lnTo>
                  <a:lnTo>
                    <a:pt x="238" y="65"/>
                  </a:lnTo>
                  <a:lnTo>
                    <a:pt x="231" y="65"/>
                  </a:lnTo>
                  <a:lnTo>
                    <a:pt x="217" y="65"/>
                  </a:lnTo>
                  <a:lnTo>
                    <a:pt x="209" y="67"/>
                  </a:lnTo>
                  <a:lnTo>
                    <a:pt x="190" y="84"/>
                  </a:lnTo>
                  <a:lnTo>
                    <a:pt x="183" y="82"/>
                  </a:lnTo>
                  <a:lnTo>
                    <a:pt x="168" y="77"/>
                  </a:lnTo>
                  <a:lnTo>
                    <a:pt x="164" y="79"/>
                  </a:lnTo>
                  <a:lnTo>
                    <a:pt x="156" y="77"/>
                  </a:lnTo>
                  <a:lnTo>
                    <a:pt x="161" y="70"/>
                  </a:lnTo>
                  <a:lnTo>
                    <a:pt x="159" y="70"/>
                  </a:lnTo>
                  <a:lnTo>
                    <a:pt x="147" y="67"/>
                  </a:lnTo>
                  <a:lnTo>
                    <a:pt x="120" y="60"/>
                  </a:lnTo>
                  <a:lnTo>
                    <a:pt x="116" y="58"/>
                  </a:lnTo>
                  <a:lnTo>
                    <a:pt x="104" y="60"/>
                  </a:lnTo>
                  <a:lnTo>
                    <a:pt x="104" y="55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40"/>
            <p:cNvSpPr/>
            <p:nvPr/>
          </p:nvSpPr>
          <p:spPr bwMode="auto">
            <a:xfrm>
              <a:off x="7193387" y="3430466"/>
              <a:ext cx="407988" cy="720725"/>
            </a:xfrm>
            <a:custGeom>
              <a:avLst/>
              <a:gdLst>
                <a:gd name="T0" fmla="*/ 7 w 257"/>
                <a:gd name="T1" fmla="*/ 26 h 454"/>
                <a:gd name="T2" fmla="*/ 29 w 257"/>
                <a:gd name="T3" fmla="*/ 281 h 454"/>
                <a:gd name="T4" fmla="*/ 26 w 257"/>
                <a:gd name="T5" fmla="*/ 286 h 454"/>
                <a:gd name="T6" fmla="*/ 26 w 257"/>
                <a:gd name="T7" fmla="*/ 296 h 454"/>
                <a:gd name="T8" fmla="*/ 24 w 257"/>
                <a:gd name="T9" fmla="*/ 308 h 454"/>
                <a:gd name="T10" fmla="*/ 34 w 257"/>
                <a:gd name="T11" fmla="*/ 329 h 454"/>
                <a:gd name="T12" fmla="*/ 36 w 257"/>
                <a:gd name="T13" fmla="*/ 351 h 454"/>
                <a:gd name="T14" fmla="*/ 26 w 257"/>
                <a:gd name="T15" fmla="*/ 373 h 454"/>
                <a:gd name="T16" fmla="*/ 24 w 257"/>
                <a:gd name="T17" fmla="*/ 380 h 454"/>
                <a:gd name="T18" fmla="*/ 17 w 257"/>
                <a:gd name="T19" fmla="*/ 397 h 454"/>
                <a:gd name="T20" fmla="*/ 2 w 257"/>
                <a:gd name="T21" fmla="*/ 409 h 454"/>
                <a:gd name="T22" fmla="*/ 2 w 257"/>
                <a:gd name="T23" fmla="*/ 425 h 454"/>
                <a:gd name="T24" fmla="*/ 0 w 257"/>
                <a:gd name="T25" fmla="*/ 445 h 454"/>
                <a:gd name="T26" fmla="*/ 0 w 257"/>
                <a:gd name="T27" fmla="*/ 449 h 454"/>
                <a:gd name="T28" fmla="*/ 0 w 257"/>
                <a:gd name="T29" fmla="*/ 454 h 454"/>
                <a:gd name="T30" fmla="*/ 0 w 257"/>
                <a:gd name="T31" fmla="*/ 454 h 454"/>
                <a:gd name="T32" fmla="*/ 7 w 257"/>
                <a:gd name="T33" fmla="*/ 454 h 454"/>
                <a:gd name="T34" fmla="*/ 14 w 257"/>
                <a:gd name="T35" fmla="*/ 452 h 454"/>
                <a:gd name="T36" fmla="*/ 12 w 257"/>
                <a:gd name="T37" fmla="*/ 447 h 454"/>
                <a:gd name="T38" fmla="*/ 14 w 257"/>
                <a:gd name="T39" fmla="*/ 440 h 454"/>
                <a:gd name="T40" fmla="*/ 31 w 257"/>
                <a:gd name="T41" fmla="*/ 442 h 454"/>
                <a:gd name="T42" fmla="*/ 50 w 257"/>
                <a:gd name="T43" fmla="*/ 435 h 454"/>
                <a:gd name="T44" fmla="*/ 77 w 257"/>
                <a:gd name="T45" fmla="*/ 445 h 454"/>
                <a:gd name="T46" fmla="*/ 79 w 257"/>
                <a:gd name="T47" fmla="*/ 447 h 454"/>
                <a:gd name="T48" fmla="*/ 84 w 257"/>
                <a:gd name="T49" fmla="*/ 447 h 454"/>
                <a:gd name="T50" fmla="*/ 89 w 257"/>
                <a:gd name="T51" fmla="*/ 430 h 454"/>
                <a:gd name="T52" fmla="*/ 103 w 257"/>
                <a:gd name="T53" fmla="*/ 425 h 454"/>
                <a:gd name="T54" fmla="*/ 111 w 257"/>
                <a:gd name="T55" fmla="*/ 433 h 454"/>
                <a:gd name="T56" fmla="*/ 118 w 257"/>
                <a:gd name="T57" fmla="*/ 437 h 454"/>
                <a:gd name="T58" fmla="*/ 125 w 257"/>
                <a:gd name="T59" fmla="*/ 433 h 454"/>
                <a:gd name="T60" fmla="*/ 132 w 257"/>
                <a:gd name="T61" fmla="*/ 411 h 454"/>
                <a:gd name="T62" fmla="*/ 137 w 257"/>
                <a:gd name="T63" fmla="*/ 404 h 454"/>
                <a:gd name="T64" fmla="*/ 142 w 257"/>
                <a:gd name="T65" fmla="*/ 404 h 454"/>
                <a:gd name="T66" fmla="*/ 151 w 257"/>
                <a:gd name="T67" fmla="*/ 416 h 454"/>
                <a:gd name="T68" fmla="*/ 173 w 257"/>
                <a:gd name="T69" fmla="*/ 416 h 454"/>
                <a:gd name="T70" fmla="*/ 178 w 257"/>
                <a:gd name="T71" fmla="*/ 394 h 454"/>
                <a:gd name="T72" fmla="*/ 211 w 257"/>
                <a:gd name="T73" fmla="*/ 351 h 454"/>
                <a:gd name="T74" fmla="*/ 211 w 257"/>
                <a:gd name="T75" fmla="*/ 336 h 454"/>
                <a:gd name="T76" fmla="*/ 219 w 257"/>
                <a:gd name="T77" fmla="*/ 332 h 454"/>
                <a:gd name="T78" fmla="*/ 233 w 257"/>
                <a:gd name="T79" fmla="*/ 334 h 454"/>
                <a:gd name="T80" fmla="*/ 245 w 257"/>
                <a:gd name="T81" fmla="*/ 324 h 454"/>
                <a:gd name="T82" fmla="*/ 255 w 257"/>
                <a:gd name="T83" fmla="*/ 322 h 454"/>
                <a:gd name="T84" fmla="*/ 257 w 257"/>
                <a:gd name="T85" fmla="*/ 315 h 454"/>
                <a:gd name="T86" fmla="*/ 252 w 257"/>
                <a:gd name="T87" fmla="*/ 298 h 454"/>
                <a:gd name="T88" fmla="*/ 252 w 257"/>
                <a:gd name="T89" fmla="*/ 291 h 454"/>
                <a:gd name="T90" fmla="*/ 255 w 257"/>
                <a:gd name="T91" fmla="*/ 284 h 454"/>
                <a:gd name="T92" fmla="*/ 223 w 257"/>
                <a:gd name="T93" fmla="*/ 5 h 454"/>
                <a:gd name="T94" fmla="*/ 223 w 257"/>
                <a:gd name="T95" fmla="*/ 0 h 454"/>
                <a:gd name="T96" fmla="*/ 58 w 257"/>
                <a:gd name="T97" fmla="*/ 22 h 454"/>
                <a:gd name="T98" fmla="*/ 53 w 257"/>
                <a:gd name="T99" fmla="*/ 24 h 454"/>
                <a:gd name="T100" fmla="*/ 41 w 257"/>
                <a:gd name="T101" fmla="*/ 29 h 454"/>
                <a:gd name="T102" fmla="*/ 34 w 257"/>
                <a:gd name="T103" fmla="*/ 34 h 454"/>
                <a:gd name="T104" fmla="*/ 19 w 257"/>
                <a:gd name="T105" fmla="*/ 36 h 454"/>
                <a:gd name="T106" fmla="*/ 7 w 257"/>
                <a:gd name="T107" fmla="*/ 26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7" h="454">
                  <a:moveTo>
                    <a:pt x="7" y="26"/>
                  </a:moveTo>
                  <a:lnTo>
                    <a:pt x="29" y="281"/>
                  </a:lnTo>
                  <a:lnTo>
                    <a:pt x="26" y="286"/>
                  </a:lnTo>
                  <a:lnTo>
                    <a:pt x="26" y="296"/>
                  </a:lnTo>
                  <a:lnTo>
                    <a:pt x="24" y="308"/>
                  </a:lnTo>
                  <a:lnTo>
                    <a:pt x="34" y="329"/>
                  </a:lnTo>
                  <a:lnTo>
                    <a:pt x="36" y="351"/>
                  </a:lnTo>
                  <a:lnTo>
                    <a:pt x="26" y="373"/>
                  </a:lnTo>
                  <a:lnTo>
                    <a:pt x="24" y="380"/>
                  </a:lnTo>
                  <a:lnTo>
                    <a:pt x="17" y="397"/>
                  </a:lnTo>
                  <a:lnTo>
                    <a:pt x="2" y="409"/>
                  </a:lnTo>
                  <a:lnTo>
                    <a:pt x="2" y="425"/>
                  </a:lnTo>
                  <a:lnTo>
                    <a:pt x="0" y="445"/>
                  </a:lnTo>
                  <a:lnTo>
                    <a:pt x="0" y="449"/>
                  </a:lnTo>
                  <a:lnTo>
                    <a:pt x="0" y="454"/>
                  </a:lnTo>
                  <a:lnTo>
                    <a:pt x="0" y="454"/>
                  </a:lnTo>
                  <a:lnTo>
                    <a:pt x="7" y="454"/>
                  </a:lnTo>
                  <a:lnTo>
                    <a:pt x="14" y="452"/>
                  </a:lnTo>
                  <a:lnTo>
                    <a:pt x="12" y="447"/>
                  </a:lnTo>
                  <a:lnTo>
                    <a:pt x="14" y="440"/>
                  </a:lnTo>
                  <a:lnTo>
                    <a:pt x="31" y="442"/>
                  </a:lnTo>
                  <a:lnTo>
                    <a:pt x="50" y="435"/>
                  </a:lnTo>
                  <a:lnTo>
                    <a:pt x="77" y="445"/>
                  </a:lnTo>
                  <a:lnTo>
                    <a:pt x="79" y="447"/>
                  </a:lnTo>
                  <a:lnTo>
                    <a:pt x="84" y="447"/>
                  </a:lnTo>
                  <a:lnTo>
                    <a:pt x="89" y="430"/>
                  </a:lnTo>
                  <a:lnTo>
                    <a:pt x="103" y="425"/>
                  </a:lnTo>
                  <a:lnTo>
                    <a:pt x="111" y="433"/>
                  </a:lnTo>
                  <a:lnTo>
                    <a:pt x="118" y="437"/>
                  </a:lnTo>
                  <a:lnTo>
                    <a:pt x="125" y="433"/>
                  </a:lnTo>
                  <a:lnTo>
                    <a:pt x="132" y="411"/>
                  </a:lnTo>
                  <a:lnTo>
                    <a:pt x="137" y="404"/>
                  </a:lnTo>
                  <a:lnTo>
                    <a:pt x="142" y="404"/>
                  </a:lnTo>
                  <a:lnTo>
                    <a:pt x="151" y="416"/>
                  </a:lnTo>
                  <a:lnTo>
                    <a:pt x="173" y="416"/>
                  </a:lnTo>
                  <a:lnTo>
                    <a:pt x="178" y="394"/>
                  </a:lnTo>
                  <a:lnTo>
                    <a:pt x="211" y="351"/>
                  </a:lnTo>
                  <a:lnTo>
                    <a:pt x="211" y="336"/>
                  </a:lnTo>
                  <a:lnTo>
                    <a:pt x="219" y="332"/>
                  </a:lnTo>
                  <a:lnTo>
                    <a:pt x="233" y="334"/>
                  </a:lnTo>
                  <a:lnTo>
                    <a:pt x="245" y="324"/>
                  </a:lnTo>
                  <a:lnTo>
                    <a:pt x="255" y="322"/>
                  </a:lnTo>
                  <a:lnTo>
                    <a:pt x="257" y="315"/>
                  </a:lnTo>
                  <a:lnTo>
                    <a:pt x="252" y="298"/>
                  </a:lnTo>
                  <a:lnTo>
                    <a:pt x="252" y="291"/>
                  </a:lnTo>
                  <a:lnTo>
                    <a:pt x="255" y="284"/>
                  </a:lnTo>
                  <a:lnTo>
                    <a:pt x="223" y="5"/>
                  </a:lnTo>
                  <a:lnTo>
                    <a:pt x="223" y="0"/>
                  </a:lnTo>
                  <a:lnTo>
                    <a:pt x="58" y="22"/>
                  </a:lnTo>
                  <a:lnTo>
                    <a:pt x="53" y="24"/>
                  </a:lnTo>
                  <a:lnTo>
                    <a:pt x="41" y="29"/>
                  </a:lnTo>
                  <a:lnTo>
                    <a:pt x="34" y="34"/>
                  </a:lnTo>
                  <a:lnTo>
                    <a:pt x="19" y="36"/>
                  </a:lnTo>
                  <a:lnTo>
                    <a:pt x="7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41"/>
            <p:cNvSpPr/>
            <p:nvPr/>
          </p:nvSpPr>
          <p:spPr bwMode="auto">
            <a:xfrm>
              <a:off x="6712374" y="3346329"/>
              <a:ext cx="538163" cy="954087"/>
            </a:xfrm>
            <a:custGeom>
              <a:avLst/>
              <a:gdLst>
                <a:gd name="T0" fmla="*/ 58 w 339"/>
                <a:gd name="T1" fmla="*/ 15 h 601"/>
                <a:gd name="T2" fmla="*/ 77 w 339"/>
                <a:gd name="T3" fmla="*/ 31 h 601"/>
                <a:gd name="T4" fmla="*/ 94 w 339"/>
                <a:gd name="T5" fmla="*/ 51 h 601"/>
                <a:gd name="T6" fmla="*/ 99 w 339"/>
                <a:gd name="T7" fmla="*/ 77 h 601"/>
                <a:gd name="T8" fmla="*/ 89 w 339"/>
                <a:gd name="T9" fmla="*/ 94 h 601"/>
                <a:gd name="T10" fmla="*/ 75 w 339"/>
                <a:gd name="T11" fmla="*/ 120 h 601"/>
                <a:gd name="T12" fmla="*/ 58 w 339"/>
                <a:gd name="T13" fmla="*/ 128 h 601"/>
                <a:gd name="T14" fmla="*/ 34 w 339"/>
                <a:gd name="T15" fmla="*/ 132 h 601"/>
                <a:gd name="T16" fmla="*/ 29 w 339"/>
                <a:gd name="T17" fmla="*/ 154 h 601"/>
                <a:gd name="T18" fmla="*/ 41 w 339"/>
                <a:gd name="T19" fmla="*/ 171 h 601"/>
                <a:gd name="T20" fmla="*/ 27 w 339"/>
                <a:gd name="T21" fmla="*/ 212 h 601"/>
                <a:gd name="T22" fmla="*/ 10 w 339"/>
                <a:gd name="T23" fmla="*/ 228 h 601"/>
                <a:gd name="T24" fmla="*/ 5 w 339"/>
                <a:gd name="T25" fmla="*/ 248 h 601"/>
                <a:gd name="T26" fmla="*/ 0 w 339"/>
                <a:gd name="T27" fmla="*/ 262 h 601"/>
                <a:gd name="T28" fmla="*/ 8 w 339"/>
                <a:gd name="T29" fmla="*/ 301 h 601"/>
                <a:gd name="T30" fmla="*/ 34 w 339"/>
                <a:gd name="T31" fmla="*/ 337 h 601"/>
                <a:gd name="T32" fmla="*/ 65 w 339"/>
                <a:gd name="T33" fmla="*/ 363 h 601"/>
                <a:gd name="T34" fmla="*/ 85 w 339"/>
                <a:gd name="T35" fmla="*/ 404 h 601"/>
                <a:gd name="T36" fmla="*/ 99 w 339"/>
                <a:gd name="T37" fmla="*/ 394 h 601"/>
                <a:gd name="T38" fmla="*/ 123 w 339"/>
                <a:gd name="T39" fmla="*/ 411 h 601"/>
                <a:gd name="T40" fmla="*/ 121 w 339"/>
                <a:gd name="T41" fmla="*/ 440 h 601"/>
                <a:gd name="T42" fmla="*/ 101 w 339"/>
                <a:gd name="T43" fmla="*/ 464 h 601"/>
                <a:gd name="T44" fmla="*/ 121 w 339"/>
                <a:gd name="T45" fmla="*/ 490 h 601"/>
                <a:gd name="T46" fmla="*/ 157 w 339"/>
                <a:gd name="T47" fmla="*/ 510 h 601"/>
                <a:gd name="T48" fmla="*/ 185 w 339"/>
                <a:gd name="T49" fmla="*/ 548 h 601"/>
                <a:gd name="T50" fmla="*/ 193 w 339"/>
                <a:gd name="T51" fmla="*/ 563 h 601"/>
                <a:gd name="T52" fmla="*/ 185 w 339"/>
                <a:gd name="T53" fmla="*/ 572 h 601"/>
                <a:gd name="T54" fmla="*/ 207 w 339"/>
                <a:gd name="T55" fmla="*/ 601 h 601"/>
                <a:gd name="T56" fmla="*/ 212 w 339"/>
                <a:gd name="T57" fmla="*/ 596 h 601"/>
                <a:gd name="T58" fmla="*/ 219 w 339"/>
                <a:gd name="T59" fmla="*/ 579 h 601"/>
                <a:gd name="T60" fmla="*/ 243 w 339"/>
                <a:gd name="T61" fmla="*/ 577 h 601"/>
                <a:gd name="T62" fmla="*/ 265 w 339"/>
                <a:gd name="T63" fmla="*/ 589 h 601"/>
                <a:gd name="T64" fmla="*/ 272 w 339"/>
                <a:gd name="T65" fmla="*/ 563 h 601"/>
                <a:gd name="T66" fmla="*/ 277 w 339"/>
                <a:gd name="T67" fmla="*/ 548 h 601"/>
                <a:gd name="T68" fmla="*/ 305 w 339"/>
                <a:gd name="T69" fmla="*/ 538 h 601"/>
                <a:gd name="T70" fmla="*/ 296 w 339"/>
                <a:gd name="T71" fmla="*/ 524 h 601"/>
                <a:gd name="T72" fmla="*/ 301 w 339"/>
                <a:gd name="T73" fmla="*/ 512 h 601"/>
                <a:gd name="T74" fmla="*/ 303 w 339"/>
                <a:gd name="T75" fmla="*/ 507 h 601"/>
                <a:gd name="T76" fmla="*/ 303 w 339"/>
                <a:gd name="T77" fmla="*/ 498 h 601"/>
                <a:gd name="T78" fmla="*/ 305 w 339"/>
                <a:gd name="T79" fmla="*/ 462 h 601"/>
                <a:gd name="T80" fmla="*/ 327 w 339"/>
                <a:gd name="T81" fmla="*/ 433 h 601"/>
                <a:gd name="T82" fmla="*/ 339 w 339"/>
                <a:gd name="T83" fmla="*/ 404 h 601"/>
                <a:gd name="T84" fmla="*/ 327 w 339"/>
                <a:gd name="T85" fmla="*/ 361 h 601"/>
                <a:gd name="T86" fmla="*/ 329 w 339"/>
                <a:gd name="T87" fmla="*/ 339 h 601"/>
                <a:gd name="T88" fmla="*/ 310 w 339"/>
                <a:gd name="T89" fmla="*/ 79 h 601"/>
                <a:gd name="T90" fmla="*/ 303 w 339"/>
                <a:gd name="T91" fmla="*/ 72 h 601"/>
                <a:gd name="T92" fmla="*/ 296 w 339"/>
                <a:gd name="T93" fmla="*/ 41 h 601"/>
                <a:gd name="T94" fmla="*/ 279 w 339"/>
                <a:gd name="T95" fmla="*/ 19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9" h="601">
                  <a:moveTo>
                    <a:pt x="279" y="0"/>
                  </a:moveTo>
                  <a:lnTo>
                    <a:pt x="58" y="15"/>
                  </a:lnTo>
                  <a:lnTo>
                    <a:pt x="60" y="19"/>
                  </a:lnTo>
                  <a:lnTo>
                    <a:pt x="77" y="31"/>
                  </a:lnTo>
                  <a:lnTo>
                    <a:pt x="80" y="41"/>
                  </a:lnTo>
                  <a:lnTo>
                    <a:pt x="94" y="51"/>
                  </a:lnTo>
                  <a:lnTo>
                    <a:pt x="101" y="70"/>
                  </a:lnTo>
                  <a:lnTo>
                    <a:pt x="99" y="77"/>
                  </a:lnTo>
                  <a:lnTo>
                    <a:pt x="94" y="89"/>
                  </a:lnTo>
                  <a:lnTo>
                    <a:pt x="89" y="94"/>
                  </a:lnTo>
                  <a:lnTo>
                    <a:pt x="89" y="103"/>
                  </a:lnTo>
                  <a:lnTo>
                    <a:pt x="75" y="120"/>
                  </a:lnTo>
                  <a:lnTo>
                    <a:pt x="60" y="123"/>
                  </a:lnTo>
                  <a:lnTo>
                    <a:pt x="58" y="128"/>
                  </a:lnTo>
                  <a:lnTo>
                    <a:pt x="41" y="128"/>
                  </a:lnTo>
                  <a:lnTo>
                    <a:pt x="34" y="132"/>
                  </a:lnTo>
                  <a:lnTo>
                    <a:pt x="27" y="144"/>
                  </a:lnTo>
                  <a:lnTo>
                    <a:pt x="29" y="154"/>
                  </a:lnTo>
                  <a:lnTo>
                    <a:pt x="39" y="164"/>
                  </a:lnTo>
                  <a:lnTo>
                    <a:pt x="41" y="171"/>
                  </a:lnTo>
                  <a:lnTo>
                    <a:pt x="39" y="185"/>
                  </a:lnTo>
                  <a:lnTo>
                    <a:pt x="27" y="212"/>
                  </a:lnTo>
                  <a:lnTo>
                    <a:pt x="15" y="221"/>
                  </a:lnTo>
                  <a:lnTo>
                    <a:pt x="10" y="228"/>
                  </a:lnTo>
                  <a:lnTo>
                    <a:pt x="10" y="238"/>
                  </a:lnTo>
                  <a:lnTo>
                    <a:pt x="5" y="248"/>
                  </a:lnTo>
                  <a:lnTo>
                    <a:pt x="5" y="250"/>
                  </a:lnTo>
                  <a:lnTo>
                    <a:pt x="0" y="262"/>
                  </a:lnTo>
                  <a:lnTo>
                    <a:pt x="3" y="284"/>
                  </a:lnTo>
                  <a:lnTo>
                    <a:pt x="8" y="301"/>
                  </a:lnTo>
                  <a:lnTo>
                    <a:pt x="10" y="308"/>
                  </a:lnTo>
                  <a:lnTo>
                    <a:pt x="34" y="337"/>
                  </a:lnTo>
                  <a:lnTo>
                    <a:pt x="58" y="356"/>
                  </a:lnTo>
                  <a:lnTo>
                    <a:pt x="65" y="363"/>
                  </a:lnTo>
                  <a:lnTo>
                    <a:pt x="80" y="401"/>
                  </a:lnTo>
                  <a:lnTo>
                    <a:pt x="85" y="404"/>
                  </a:lnTo>
                  <a:lnTo>
                    <a:pt x="92" y="397"/>
                  </a:lnTo>
                  <a:lnTo>
                    <a:pt x="99" y="394"/>
                  </a:lnTo>
                  <a:lnTo>
                    <a:pt x="118" y="404"/>
                  </a:lnTo>
                  <a:lnTo>
                    <a:pt x="123" y="411"/>
                  </a:lnTo>
                  <a:lnTo>
                    <a:pt x="118" y="423"/>
                  </a:lnTo>
                  <a:lnTo>
                    <a:pt x="121" y="440"/>
                  </a:lnTo>
                  <a:lnTo>
                    <a:pt x="104" y="457"/>
                  </a:lnTo>
                  <a:lnTo>
                    <a:pt x="101" y="464"/>
                  </a:lnTo>
                  <a:lnTo>
                    <a:pt x="106" y="476"/>
                  </a:lnTo>
                  <a:lnTo>
                    <a:pt x="121" y="490"/>
                  </a:lnTo>
                  <a:lnTo>
                    <a:pt x="145" y="505"/>
                  </a:lnTo>
                  <a:lnTo>
                    <a:pt x="157" y="510"/>
                  </a:lnTo>
                  <a:lnTo>
                    <a:pt x="181" y="529"/>
                  </a:lnTo>
                  <a:lnTo>
                    <a:pt x="185" y="548"/>
                  </a:lnTo>
                  <a:lnTo>
                    <a:pt x="193" y="558"/>
                  </a:lnTo>
                  <a:lnTo>
                    <a:pt x="193" y="563"/>
                  </a:lnTo>
                  <a:lnTo>
                    <a:pt x="185" y="567"/>
                  </a:lnTo>
                  <a:lnTo>
                    <a:pt x="185" y="572"/>
                  </a:lnTo>
                  <a:lnTo>
                    <a:pt x="202" y="601"/>
                  </a:lnTo>
                  <a:lnTo>
                    <a:pt x="207" y="601"/>
                  </a:lnTo>
                  <a:lnTo>
                    <a:pt x="207" y="596"/>
                  </a:lnTo>
                  <a:lnTo>
                    <a:pt x="212" y="596"/>
                  </a:lnTo>
                  <a:lnTo>
                    <a:pt x="214" y="599"/>
                  </a:lnTo>
                  <a:lnTo>
                    <a:pt x="219" y="579"/>
                  </a:lnTo>
                  <a:lnTo>
                    <a:pt x="229" y="575"/>
                  </a:lnTo>
                  <a:lnTo>
                    <a:pt x="243" y="577"/>
                  </a:lnTo>
                  <a:lnTo>
                    <a:pt x="255" y="582"/>
                  </a:lnTo>
                  <a:lnTo>
                    <a:pt x="265" y="589"/>
                  </a:lnTo>
                  <a:lnTo>
                    <a:pt x="277" y="584"/>
                  </a:lnTo>
                  <a:lnTo>
                    <a:pt x="272" y="563"/>
                  </a:lnTo>
                  <a:lnTo>
                    <a:pt x="269" y="551"/>
                  </a:lnTo>
                  <a:lnTo>
                    <a:pt x="277" y="548"/>
                  </a:lnTo>
                  <a:lnTo>
                    <a:pt x="303" y="541"/>
                  </a:lnTo>
                  <a:lnTo>
                    <a:pt x="305" y="538"/>
                  </a:lnTo>
                  <a:lnTo>
                    <a:pt x="296" y="526"/>
                  </a:lnTo>
                  <a:lnTo>
                    <a:pt x="296" y="524"/>
                  </a:lnTo>
                  <a:lnTo>
                    <a:pt x="301" y="522"/>
                  </a:lnTo>
                  <a:lnTo>
                    <a:pt x="301" y="512"/>
                  </a:lnTo>
                  <a:lnTo>
                    <a:pt x="305" y="507"/>
                  </a:lnTo>
                  <a:lnTo>
                    <a:pt x="303" y="507"/>
                  </a:lnTo>
                  <a:lnTo>
                    <a:pt x="303" y="502"/>
                  </a:lnTo>
                  <a:lnTo>
                    <a:pt x="303" y="498"/>
                  </a:lnTo>
                  <a:lnTo>
                    <a:pt x="305" y="478"/>
                  </a:lnTo>
                  <a:lnTo>
                    <a:pt x="305" y="462"/>
                  </a:lnTo>
                  <a:lnTo>
                    <a:pt x="320" y="450"/>
                  </a:lnTo>
                  <a:lnTo>
                    <a:pt x="327" y="433"/>
                  </a:lnTo>
                  <a:lnTo>
                    <a:pt x="329" y="426"/>
                  </a:lnTo>
                  <a:lnTo>
                    <a:pt x="339" y="404"/>
                  </a:lnTo>
                  <a:lnTo>
                    <a:pt x="337" y="382"/>
                  </a:lnTo>
                  <a:lnTo>
                    <a:pt x="327" y="361"/>
                  </a:lnTo>
                  <a:lnTo>
                    <a:pt x="329" y="349"/>
                  </a:lnTo>
                  <a:lnTo>
                    <a:pt x="329" y="339"/>
                  </a:lnTo>
                  <a:lnTo>
                    <a:pt x="332" y="334"/>
                  </a:lnTo>
                  <a:lnTo>
                    <a:pt x="310" y="79"/>
                  </a:lnTo>
                  <a:lnTo>
                    <a:pt x="305" y="77"/>
                  </a:lnTo>
                  <a:lnTo>
                    <a:pt x="303" y="72"/>
                  </a:lnTo>
                  <a:lnTo>
                    <a:pt x="298" y="48"/>
                  </a:lnTo>
                  <a:lnTo>
                    <a:pt x="296" y="41"/>
                  </a:lnTo>
                  <a:lnTo>
                    <a:pt x="286" y="34"/>
                  </a:lnTo>
                  <a:lnTo>
                    <a:pt x="279" y="19"/>
                  </a:lnTo>
                  <a:lnTo>
                    <a:pt x="2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42"/>
            <p:cNvSpPr/>
            <p:nvPr/>
          </p:nvSpPr>
          <p:spPr bwMode="auto">
            <a:xfrm>
              <a:off x="7712499" y="4128966"/>
              <a:ext cx="1185863" cy="514350"/>
            </a:xfrm>
            <a:custGeom>
              <a:avLst/>
              <a:gdLst>
                <a:gd name="T0" fmla="*/ 9 w 747"/>
                <a:gd name="T1" fmla="*/ 262 h 324"/>
                <a:gd name="T2" fmla="*/ 19 w 747"/>
                <a:gd name="T3" fmla="*/ 247 h 324"/>
                <a:gd name="T4" fmla="*/ 28 w 747"/>
                <a:gd name="T5" fmla="*/ 228 h 324"/>
                <a:gd name="T6" fmla="*/ 86 w 747"/>
                <a:gd name="T7" fmla="*/ 197 h 324"/>
                <a:gd name="T8" fmla="*/ 110 w 747"/>
                <a:gd name="T9" fmla="*/ 173 h 324"/>
                <a:gd name="T10" fmla="*/ 120 w 747"/>
                <a:gd name="T11" fmla="*/ 168 h 324"/>
                <a:gd name="T12" fmla="*/ 132 w 747"/>
                <a:gd name="T13" fmla="*/ 158 h 324"/>
                <a:gd name="T14" fmla="*/ 144 w 747"/>
                <a:gd name="T15" fmla="*/ 156 h 324"/>
                <a:gd name="T16" fmla="*/ 175 w 747"/>
                <a:gd name="T17" fmla="*/ 144 h 324"/>
                <a:gd name="T18" fmla="*/ 204 w 747"/>
                <a:gd name="T19" fmla="*/ 106 h 324"/>
                <a:gd name="T20" fmla="*/ 206 w 747"/>
                <a:gd name="T21" fmla="*/ 84 h 324"/>
                <a:gd name="T22" fmla="*/ 228 w 747"/>
                <a:gd name="T23" fmla="*/ 82 h 324"/>
                <a:gd name="T24" fmla="*/ 264 w 747"/>
                <a:gd name="T25" fmla="*/ 77 h 324"/>
                <a:gd name="T26" fmla="*/ 706 w 747"/>
                <a:gd name="T27" fmla="*/ 5 h 324"/>
                <a:gd name="T28" fmla="*/ 718 w 747"/>
                <a:gd name="T29" fmla="*/ 12 h 324"/>
                <a:gd name="T30" fmla="*/ 730 w 747"/>
                <a:gd name="T31" fmla="*/ 31 h 324"/>
                <a:gd name="T32" fmla="*/ 725 w 747"/>
                <a:gd name="T33" fmla="*/ 36 h 324"/>
                <a:gd name="T34" fmla="*/ 713 w 747"/>
                <a:gd name="T35" fmla="*/ 33 h 324"/>
                <a:gd name="T36" fmla="*/ 708 w 747"/>
                <a:gd name="T37" fmla="*/ 36 h 324"/>
                <a:gd name="T38" fmla="*/ 682 w 747"/>
                <a:gd name="T39" fmla="*/ 53 h 324"/>
                <a:gd name="T40" fmla="*/ 660 w 747"/>
                <a:gd name="T41" fmla="*/ 70 h 324"/>
                <a:gd name="T42" fmla="*/ 667 w 747"/>
                <a:gd name="T43" fmla="*/ 72 h 324"/>
                <a:gd name="T44" fmla="*/ 701 w 747"/>
                <a:gd name="T45" fmla="*/ 58 h 324"/>
                <a:gd name="T46" fmla="*/ 713 w 747"/>
                <a:gd name="T47" fmla="*/ 67 h 324"/>
                <a:gd name="T48" fmla="*/ 725 w 747"/>
                <a:gd name="T49" fmla="*/ 72 h 324"/>
                <a:gd name="T50" fmla="*/ 739 w 747"/>
                <a:gd name="T51" fmla="*/ 58 h 324"/>
                <a:gd name="T52" fmla="*/ 747 w 747"/>
                <a:gd name="T53" fmla="*/ 91 h 324"/>
                <a:gd name="T54" fmla="*/ 735 w 747"/>
                <a:gd name="T55" fmla="*/ 108 h 324"/>
                <a:gd name="T56" fmla="*/ 718 w 747"/>
                <a:gd name="T57" fmla="*/ 122 h 324"/>
                <a:gd name="T58" fmla="*/ 691 w 747"/>
                <a:gd name="T59" fmla="*/ 125 h 324"/>
                <a:gd name="T60" fmla="*/ 686 w 747"/>
                <a:gd name="T61" fmla="*/ 120 h 324"/>
                <a:gd name="T62" fmla="*/ 679 w 747"/>
                <a:gd name="T63" fmla="*/ 113 h 324"/>
                <a:gd name="T64" fmla="*/ 677 w 747"/>
                <a:gd name="T65" fmla="*/ 132 h 324"/>
                <a:gd name="T66" fmla="*/ 686 w 747"/>
                <a:gd name="T67" fmla="*/ 137 h 324"/>
                <a:gd name="T68" fmla="*/ 691 w 747"/>
                <a:gd name="T69" fmla="*/ 156 h 324"/>
                <a:gd name="T70" fmla="*/ 660 w 747"/>
                <a:gd name="T71" fmla="*/ 173 h 324"/>
                <a:gd name="T72" fmla="*/ 658 w 747"/>
                <a:gd name="T73" fmla="*/ 180 h 324"/>
                <a:gd name="T74" fmla="*/ 703 w 747"/>
                <a:gd name="T75" fmla="*/ 168 h 324"/>
                <a:gd name="T76" fmla="*/ 715 w 747"/>
                <a:gd name="T77" fmla="*/ 170 h 324"/>
                <a:gd name="T78" fmla="*/ 682 w 747"/>
                <a:gd name="T79" fmla="*/ 199 h 324"/>
                <a:gd name="T80" fmla="*/ 643 w 747"/>
                <a:gd name="T81" fmla="*/ 231 h 324"/>
                <a:gd name="T82" fmla="*/ 638 w 747"/>
                <a:gd name="T83" fmla="*/ 235 h 324"/>
                <a:gd name="T84" fmla="*/ 602 w 747"/>
                <a:gd name="T85" fmla="*/ 279 h 324"/>
                <a:gd name="T86" fmla="*/ 586 w 747"/>
                <a:gd name="T87" fmla="*/ 315 h 324"/>
                <a:gd name="T88" fmla="*/ 432 w 747"/>
                <a:gd name="T89" fmla="*/ 245 h 324"/>
                <a:gd name="T90" fmla="*/ 314 w 747"/>
                <a:gd name="T91" fmla="*/ 231 h 324"/>
                <a:gd name="T92" fmla="*/ 305 w 747"/>
                <a:gd name="T93" fmla="*/ 226 h 324"/>
                <a:gd name="T94" fmla="*/ 187 w 747"/>
                <a:gd name="T95" fmla="*/ 238 h 324"/>
                <a:gd name="T96" fmla="*/ 161 w 747"/>
                <a:gd name="T97" fmla="*/ 255 h 324"/>
                <a:gd name="T98" fmla="*/ 0 w 747"/>
                <a:gd name="T99" fmla="*/ 28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7" h="324">
                  <a:moveTo>
                    <a:pt x="0" y="286"/>
                  </a:moveTo>
                  <a:lnTo>
                    <a:pt x="2" y="262"/>
                  </a:lnTo>
                  <a:lnTo>
                    <a:pt x="9" y="262"/>
                  </a:lnTo>
                  <a:lnTo>
                    <a:pt x="12" y="259"/>
                  </a:lnTo>
                  <a:lnTo>
                    <a:pt x="19" y="255"/>
                  </a:lnTo>
                  <a:lnTo>
                    <a:pt x="19" y="247"/>
                  </a:lnTo>
                  <a:lnTo>
                    <a:pt x="19" y="243"/>
                  </a:lnTo>
                  <a:lnTo>
                    <a:pt x="21" y="238"/>
                  </a:lnTo>
                  <a:lnTo>
                    <a:pt x="28" y="228"/>
                  </a:lnTo>
                  <a:lnTo>
                    <a:pt x="45" y="221"/>
                  </a:lnTo>
                  <a:lnTo>
                    <a:pt x="67" y="216"/>
                  </a:lnTo>
                  <a:lnTo>
                    <a:pt x="86" y="197"/>
                  </a:lnTo>
                  <a:lnTo>
                    <a:pt x="93" y="194"/>
                  </a:lnTo>
                  <a:lnTo>
                    <a:pt x="105" y="182"/>
                  </a:lnTo>
                  <a:lnTo>
                    <a:pt x="110" y="173"/>
                  </a:lnTo>
                  <a:lnTo>
                    <a:pt x="110" y="173"/>
                  </a:lnTo>
                  <a:lnTo>
                    <a:pt x="117" y="173"/>
                  </a:lnTo>
                  <a:lnTo>
                    <a:pt x="120" y="168"/>
                  </a:lnTo>
                  <a:lnTo>
                    <a:pt x="122" y="166"/>
                  </a:lnTo>
                  <a:lnTo>
                    <a:pt x="127" y="158"/>
                  </a:lnTo>
                  <a:lnTo>
                    <a:pt x="132" y="158"/>
                  </a:lnTo>
                  <a:lnTo>
                    <a:pt x="137" y="163"/>
                  </a:lnTo>
                  <a:lnTo>
                    <a:pt x="144" y="158"/>
                  </a:lnTo>
                  <a:lnTo>
                    <a:pt x="144" y="156"/>
                  </a:lnTo>
                  <a:lnTo>
                    <a:pt x="156" y="149"/>
                  </a:lnTo>
                  <a:lnTo>
                    <a:pt x="163" y="144"/>
                  </a:lnTo>
                  <a:lnTo>
                    <a:pt x="175" y="144"/>
                  </a:lnTo>
                  <a:lnTo>
                    <a:pt x="189" y="120"/>
                  </a:lnTo>
                  <a:lnTo>
                    <a:pt x="201" y="113"/>
                  </a:lnTo>
                  <a:lnTo>
                    <a:pt x="204" y="106"/>
                  </a:lnTo>
                  <a:lnTo>
                    <a:pt x="204" y="98"/>
                  </a:lnTo>
                  <a:lnTo>
                    <a:pt x="204" y="91"/>
                  </a:lnTo>
                  <a:lnTo>
                    <a:pt x="206" y="84"/>
                  </a:lnTo>
                  <a:lnTo>
                    <a:pt x="206" y="82"/>
                  </a:lnTo>
                  <a:lnTo>
                    <a:pt x="228" y="77"/>
                  </a:lnTo>
                  <a:lnTo>
                    <a:pt x="228" y="82"/>
                  </a:lnTo>
                  <a:lnTo>
                    <a:pt x="249" y="79"/>
                  </a:lnTo>
                  <a:lnTo>
                    <a:pt x="259" y="77"/>
                  </a:lnTo>
                  <a:lnTo>
                    <a:pt x="264" y="77"/>
                  </a:lnTo>
                  <a:lnTo>
                    <a:pt x="490" y="41"/>
                  </a:lnTo>
                  <a:lnTo>
                    <a:pt x="703" y="0"/>
                  </a:lnTo>
                  <a:lnTo>
                    <a:pt x="706" y="5"/>
                  </a:lnTo>
                  <a:lnTo>
                    <a:pt x="708" y="7"/>
                  </a:lnTo>
                  <a:lnTo>
                    <a:pt x="713" y="12"/>
                  </a:lnTo>
                  <a:lnTo>
                    <a:pt x="718" y="12"/>
                  </a:lnTo>
                  <a:lnTo>
                    <a:pt x="722" y="17"/>
                  </a:lnTo>
                  <a:lnTo>
                    <a:pt x="725" y="21"/>
                  </a:lnTo>
                  <a:lnTo>
                    <a:pt x="730" y="31"/>
                  </a:lnTo>
                  <a:lnTo>
                    <a:pt x="727" y="33"/>
                  </a:lnTo>
                  <a:lnTo>
                    <a:pt x="727" y="36"/>
                  </a:lnTo>
                  <a:lnTo>
                    <a:pt x="725" y="36"/>
                  </a:lnTo>
                  <a:lnTo>
                    <a:pt x="725" y="31"/>
                  </a:lnTo>
                  <a:lnTo>
                    <a:pt x="718" y="33"/>
                  </a:lnTo>
                  <a:lnTo>
                    <a:pt x="713" y="33"/>
                  </a:lnTo>
                  <a:lnTo>
                    <a:pt x="708" y="31"/>
                  </a:lnTo>
                  <a:lnTo>
                    <a:pt x="706" y="33"/>
                  </a:lnTo>
                  <a:lnTo>
                    <a:pt x="708" y="36"/>
                  </a:lnTo>
                  <a:lnTo>
                    <a:pt x="708" y="38"/>
                  </a:lnTo>
                  <a:lnTo>
                    <a:pt x="686" y="48"/>
                  </a:lnTo>
                  <a:lnTo>
                    <a:pt x="682" y="53"/>
                  </a:lnTo>
                  <a:lnTo>
                    <a:pt x="674" y="60"/>
                  </a:lnTo>
                  <a:lnTo>
                    <a:pt x="662" y="62"/>
                  </a:lnTo>
                  <a:lnTo>
                    <a:pt x="660" y="70"/>
                  </a:lnTo>
                  <a:lnTo>
                    <a:pt x="660" y="72"/>
                  </a:lnTo>
                  <a:lnTo>
                    <a:pt x="662" y="74"/>
                  </a:lnTo>
                  <a:lnTo>
                    <a:pt x="667" y="72"/>
                  </a:lnTo>
                  <a:lnTo>
                    <a:pt x="679" y="67"/>
                  </a:lnTo>
                  <a:lnTo>
                    <a:pt x="694" y="62"/>
                  </a:lnTo>
                  <a:lnTo>
                    <a:pt x="701" y="58"/>
                  </a:lnTo>
                  <a:lnTo>
                    <a:pt x="713" y="58"/>
                  </a:lnTo>
                  <a:lnTo>
                    <a:pt x="715" y="60"/>
                  </a:lnTo>
                  <a:lnTo>
                    <a:pt x="713" y="67"/>
                  </a:lnTo>
                  <a:lnTo>
                    <a:pt x="715" y="72"/>
                  </a:lnTo>
                  <a:lnTo>
                    <a:pt x="718" y="74"/>
                  </a:lnTo>
                  <a:lnTo>
                    <a:pt x="725" y="72"/>
                  </a:lnTo>
                  <a:lnTo>
                    <a:pt x="725" y="67"/>
                  </a:lnTo>
                  <a:lnTo>
                    <a:pt x="732" y="58"/>
                  </a:lnTo>
                  <a:lnTo>
                    <a:pt x="739" y="58"/>
                  </a:lnTo>
                  <a:lnTo>
                    <a:pt x="744" y="70"/>
                  </a:lnTo>
                  <a:lnTo>
                    <a:pt x="747" y="86"/>
                  </a:lnTo>
                  <a:lnTo>
                    <a:pt x="747" y="91"/>
                  </a:lnTo>
                  <a:lnTo>
                    <a:pt x="747" y="94"/>
                  </a:lnTo>
                  <a:lnTo>
                    <a:pt x="737" y="103"/>
                  </a:lnTo>
                  <a:lnTo>
                    <a:pt x="735" y="108"/>
                  </a:lnTo>
                  <a:lnTo>
                    <a:pt x="732" y="113"/>
                  </a:lnTo>
                  <a:lnTo>
                    <a:pt x="725" y="120"/>
                  </a:lnTo>
                  <a:lnTo>
                    <a:pt x="718" y="122"/>
                  </a:lnTo>
                  <a:lnTo>
                    <a:pt x="710" y="127"/>
                  </a:lnTo>
                  <a:lnTo>
                    <a:pt x="696" y="125"/>
                  </a:lnTo>
                  <a:lnTo>
                    <a:pt x="691" y="125"/>
                  </a:lnTo>
                  <a:lnTo>
                    <a:pt x="691" y="125"/>
                  </a:lnTo>
                  <a:lnTo>
                    <a:pt x="689" y="125"/>
                  </a:lnTo>
                  <a:lnTo>
                    <a:pt x="686" y="120"/>
                  </a:lnTo>
                  <a:lnTo>
                    <a:pt x="686" y="115"/>
                  </a:lnTo>
                  <a:lnTo>
                    <a:pt x="684" y="113"/>
                  </a:lnTo>
                  <a:lnTo>
                    <a:pt x="679" y="113"/>
                  </a:lnTo>
                  <a:lnTo>
                    <a:pt x="677" y="115"/>
                  </a:lnTo>
                  <a:lnTo>
                    <a:pt x="679" y="127"/>
                  </a:lnTo>
                  <a:lnTo>
                    <a:pt x="677" y="132"/>
                  </a:lnTo>
                  <a:lnTo>
                    <a:pt x="677" y="130"/>
                  </a:lnTo>
                  <a:lnTo>
                    <a:pt x="679" y="137"/>
                  </a:lnTo>
                  <a:lnTo>
                    <a:pt x="686" y="137"/>
                  </a:lnTo>
                  <a:lnTo>
                    <a:pt x="691" y="144"/>
                  </a:lnTo>
                  <a:lnTo>
                    <a:pt x="689" y="151"/>
                  </a:lnTo>
                  <a:lnTo>
                    <a:pt x="691" y="156"/>
                  </a:lnTo>
                  <a:lnTo>
                    <a:pt x="674" y="175"/>
                  </a:lnTo>
                  <a:lnTo>
                    <a:pt x="670" y="175"/>
                  </a:lnTo>
                  <a:lnTo>
                    <a:pt x="660" y="173"/>
                  </a:lnTo>
                  <a:lnTo>
                    <a:pt x="653" y="173"/>
                  </a:lnTo>
                  <a:lnTo>
                    <a:pt x="653" y="175"/>
                  </a:lnTo>
                  <a:lnTo>
                    <a:pt x="658" y="180"/>
                  </a:lnTo>
                  <a:lnTo>
                    <a:pt x="677" y="180"/>
                  </a:lnTo>
                  <a:lnTo>
                    <a:pt x="686" y="175"/>
                  </a:lnTo>
                  <a:lnTo>
                    <a:pt x="703" y="168"/>
                  </a:lnTo>
                  <a:lnTo>
                    <a:pt x="706" y="163"/>
                  </a:lnTo>
                  <a:lnTo>
                    <a:pt x="708" y="163"/>
                  </a:lnTo>
                  <a:lnTo>
                    <a:pt x="715" y="170"/>
                  </a:lnTo>
                  <a:lnTo>
                    <a:pt x="708" y="182"/>
                  </a:lnTo>
                  <a:lnTo>
                    <a:pt x="696" y="197"/>
                  </a:lnTo>
                  <a:lnTo>
                    <a:pt x="682" y="199"/>
                  </a:lnTo>
                  <a:lnTo>
                    <a:pt x="674" y="204"/>
                  </a:lnTo>
                  <a:lnTo>
                    <a:pt x="658" y="207"/>
                  </a:lnTo>
                  <a:lnTo>
                    <a:pt x="643" y="231"/>
                  </a:lnTo>
                  <a:lnTo>
                    <a:pt x="636" y="231"/>
                  </a:lnTo>
                  <a:lnTo>
                    <a:pt x="636" y="233"/>
                  </a:lnTo>
                  <a:lnTo>
                    <a:pt x="638" y="235"/>
                  </a:lnTo>
                  <a:lnTo>
                    <a:pt x="622" y="245"/>
                  </a:lnTo>
                  <a:lnTo>
                    <a:pt x="612" y="257"/>
                  </a:lnTo>
                  <a:lnTo>
                    <a:pt x="602" y="279"/>
                  </a:lnTo>
                  <a:lnTo>
                    <a:pt x="598" y="303"/>
                  </a:lnTo>
                  <a:lnTo>
                    <a:pt x="593" y="310"/>
                  </a:lnTo>
                  <a:lnTo>
                    <a:pt x="586" y="315"/>
                  </a:lnTo>
                  <a:lnTo>
                    <a:pt x="550" y="319"/>
                  </a:lnTo>
                  <a:lnTo>
                    <a:pt x="545" y="324"/>
                  </a:lnTo>
                  <a:lnTo>
                    <a:pt x="432" y="245"/>
                  </a:lnTo>
                  <a:lnTo>
                    <a:pt x="333" y="257"/>
                  </a:lnTo>
                  <a:lnTo>
                    <a:pt x="331" y="243"/>
                  </a:lnTo>
                  <a:lnTo>
                    <a:pt x="314" y="231"/>
                  </a:lnTo>
                  <a:lnTo>
                    <a:pt x="307" y="233"/>
                  </a:lnTo>
                  <a:lnTo>
                    <a:pt x="302" y="231"/>
                  </a:lnTo>
                  <a:lnTo>
                    <a:pt x="305" y="226"/>
                  </a:lnTo>
                  <a:lnTo>
                    <a:pt x="302" y="223"/>
                  </a:lnTo>
                  <a:lnTo>
                    <a:pt x="189" y="238"/>
                  </a:lnTo>
                  <a:lnTo>
                    <a:pt x="187" y="238"/>
                  </a:lnTo>
                  <a:lnTo>
                    <a:pt x="185" y="240"/>
                  </a:lnTo>
                  <a:lnTo>
                    <a:pt x="161" y="250"/>
                  </a:lnTo>
                  <a:lnTo>
                    <a:pt x="161" y="255"/>
                  </a:lnTo>
                  <a:lnTo>
                    <a:pt x="153" y="255"/>
                  </a:lnTo>
                  <a:lnTo>
                    <a:pt x="127" y="267"/>
                  </a:lnTo>
                  <a:lnTo>
                    <a:pt x="0" y="2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43"/>
            <p:cNvSpPr/>
            <p:nvPr/>
          </p:nvSpPr>
          <p:spPr bwMode="auto">
            <a:xfrm>
              <a:off x="6929862" y="4262316"/>
              <a:ext cx="1109663" cy="388937"/>
            </a:xfrm>
            <a:custGeom>
              <a:avLst/>
              <a:gdLst>
                <a:gd name="T0" fmla="*/ 699 w 699"/>
                <a:gd name="T1" fmla="*/ 0 h 245"/>
                <a:gd name="T2" fmla="*/ 557 w 699"/>
                <a:gd name="T3" fmla="*/ 17 h 245"/>
                <a:gd name="T4" fmla="*/ 548 w 699"/>
                <a:gd name="T5" fmla="*/ 22 h 245"/>
                <a:gd name="T6" fmla="*/ 197 w 699"/>
                <a:gd name="T7" fmla="*/ 55 h 245"/>
                <a:gd name="T8" fmla="*/ 190 w 699"/>
                <a:gd name="T9" fmla="*/ 50 h 245"/>
                <a:gd name="T10" fmla="*/ 176 w 699"/>
                <a:gd name="T11" fmla="*/ 53 h 245"/>
                <a:gd name="T12" fmla="*/ 180 w 699"/>
                <a:gd name="T13" fmla="*/ 58 h 245"/>
                <a:gd name="T14" fmla="*/ 180 w 699"/>
                <a:gd name="T15" fmla="*/ 70 h 245"/>
                <a:gd name="T16" fmla="*/ 56 w 699"/>
                <a:gd name="T17" fmla="*/ 79 h 245"/>
                <a:gd name="T18" fmla="*/ 48 w 699"/>
                <a:gd name="T19" fmla="*/ 94 h 245"/>
                <a:gd name="T20" fmla="*/ 44 w 699"/>
                <a:gd name="T21" fmla="*/ 113 h 245"/>
                <a:gd name="T22" fmla="*/ 46 w 699"/>
                <a:gd name="T23" fmla="*/ 118 h 245"/>
                <a:gd name="T24" fmla="*/ 41 w 699"/>
                <a:gd name="T25" fmla="*/ 135 h 245"/>
                <a:gd name="T26" fmla="*/ 39 w 699"/>
                <a:gd name="T27" fmla="*/ 139 h 245"/>
                <a:gd name="T28" fmla="*/ 41 w 699"/>
                <a:gd name="T29" fmla="*/ 144 h 245"/>
                <a:gd name="T30" fmla="*/ 36 w 699"/>
                <a:gd name="T31" fmla="*/ 154 h 245"/>
                <a:gd name="T32" fmla="*/ 27 w 699"/>
                <a:gd name="T33" fmla="*/ 166 h 245"/>
                <a:gd name="T34" fmla="*/ 22 w 699"/>
                <a:gd name="T35" fmla="*/ 187 h 245"/>
                <a:gd name="T36" fmla="*/ 10 w 699"/>
                <a:gd name="T37" fmla="*/ 202 h 245"/>
                <a:gd name="T38" fmla="*/ 12 w 699"/>
                <a:gd name="T39" fmla="*/ 216 h 245"/>
                <a:gd name="T40" fmla="*/ 12 w 699"/>
                <a:gd name="T41" fmla="*/ 235 h 245"/>
                <a:gd name="T42" fmla="*/ 8 w 699"/>
                <a:gd name="T43" fmla="*/ 235 h 245"/>
                <a:gd name="T44" fmla="*/ 0 w 699"/>
                <a:gd name="T45" fmla="*/ 245 h 245"/>
                <a:gd name="T46" fmla="*/ 180 w 699"/>
                <a:gd name="T47" fmla="*/ 233 h 245"/>
                <a:gd name="T48" fmla="*/ 404 w 699"/>
                <a:gd name="T49" fmla="*/ 211 h 245"/>
                <a:gd name="T50" fmla="*/ 493 w 699"/>
                <a:gd name="T51" fmla="*/ 202 h 245"/>
                <a:gd name="T52" fmla="*/ 495 w 699"/>
                <a:gd name="T53" fmla="*/ 178 h 245"/>
                <a:gd name="T54" fmla="*/ 502 w 699"/>
                <a:gd name="T55" fmla="*/ 178 h 245"/>
                <a:gd name="T56" fmla="*/ 505 w 699"/>
                <a:gd name="T57" fmla="*/ 175 h 245"/>
                <a:gd name="T58" fmla="*/ 512 w 699"/>
                <a:gd name="T59" fmla="*/ 171 h 245"/>
                <a:gd name="T60" fmla="*/ 512 w 699"/>
                <a:gd name="T61" fmla="*/ 163 h 245"/>
                <a:gd name="T62" fmla="*/ 512 w 699"/>
                <a:gd name="T63" fmla="*/ 159 h 245"/>
                <a:gd name="T64" fmla="*/ 514 w 699"/>
                <a:gd name="T65" fmla="*/ 154 h 245"/>
                <a:gd name="T66" fmla="*/ 521 w 699"/>
                <a:gd name="T67" fmla="*/ 144 h 245"/>
                <a:gd name="T68" fmla="*/ 538 w 699"/>
                <a:gd name="T69" fmla="*/ 137 h 245"/>
                <a:gd name="T70" fmla="*/ 560 w 699"/>
                <a:gd name="T71" fmla="*/ 132 h 245"/>
                <a:gd name="T72" fmla="*/ 579 w 699"/>
                <a:gd name="T73" fmla="*/ 113 h 245"/>
                <a:gd name="T74" fmla="*/ 586 w 699"/>
                <a:gd name="T75" fmla="*/ 110 h 245"/>
                <a:gd name="T76" fmla="*/ 598 w 699"/>
                <a:gd name="T77" fmla="*/ 98 h 245"/>
                <a:gd name="T78" fmla="*/ 603 w 699"/>
                <a:gd name="T79" fmla="*/ 89 h 245"/>
                <a:gd name="T80" fmla="*/ 603 w 699"/>
                <a:gd name="T81" fmla="*/ 89 h 245"/>
                <a:gd name="T82" fmla="*/ 610 w 699"/>
                <a:gd name="T83" fmla="*/ 89 h 245"/>
                <a:gd name="T84" fmla="*/ 613 w 699"/>
                <a:gd name="T85" fmla="*/ 84 h 245"/>
                <a:gd name="T86" fmla="*/ 615 w 699"/>
                <a:gd name="T87" fmla="*/ 82 h 245"/>
                <a:gd name="T88" fmla="*/ 620 w 699"/>
                <a:gd name="T89" fmla="*/ 74 h 245"/>
                <a:gd name="T90" fmla="*/ 625 w 699"/>
                <a:gd name="T91" fmla="*/ 74 h 245"/>
                <a:gd name="T92" fmla="*/ 630 w 699"/>
                <a:gd name="T93" fmla="*/ 79 h 245"/>
                <a:gd name="T94" fmla="*/ 637 w 699"/>
                <a:gd name="T95" fmla="*/ 74 h 245"/>
                <a:gd name="T96" fmla="*/ 637 w 699"/>
                <a:gd name="T97" fmla="*/ 72 h 245"/>
                <a:gd name="T98" fmla="*/ 649 w 699"/>
                <a:gd name="T99" fmla="*/ 65 h 245"/>
                <a:gd name="T100" fmla="*/ 656 w 699"/>
                <a:gd name="T101" fmla="*/ 60 h 245"/>
                <a:gd name="T102" fmla="*/ 668 w 699"/>
                <a:gd name="T103" fmla="*/ 60 h 245"/>
                <a:gd name="T104" fmla="*/ 682 w 699"/>
                <a:gd name="T105" fmla="*/ 36 h 245"/>
                <a:gd name="T106" fmla="*/ 694 w 699"/>
                <a:gd name="T107" fmla="*/ 29 h 245"/>
                <a:gd name="T108" fmla="*/ 697 w 699"/>
                <a:gd name="T109" fmla="*/ 22 h 245"/>
                <a:gd name="T110" fmla="*/ 697 w 699"/>
                <a:gd name="T111" fmla="*/ 14 h 245"/>
                <a:gd name="T112" fmla="*/ 697 w 699"/>
                <a:gd name="T113" fmla="*/ 7 h 245"/>
                <a:gd name="T114" fmla="*/ 699 w 699"/>
                <a:gd name="T1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99" h="245">
                  <a:moveTo>
                    <a:pt x="699" y="0"/>
                  </a:moveTo>
                  <a:lnTo>
                    <a:pt x="557" y="17"/>
                  </a:lnTo>
                  <a:lnTo>
                    <a:pt x="548" y="22"/>
                  </a:lnTo>
                  <a:lnTo>
                    <a:pt x="197" y="55"/>
                  </a:lnTo>
                  <a:lnTo>
                    <a:pt x="190" y="50"/>
                  </a:lnTo>
                  <a:lnTo>
                    <a:pt x="176" y="53"/>
                  </a:lnTo>
                  <a:lnTo>
                    <a:pt x="180" y="58"/>
                  </a:lnTo>
                  <a:lnTo>
                    <a:pt x="180" y="70"/>
                  </a:lnTo>
                  <a:lnTo>
                    <a:pt x="56" y="79"/>
                  </a:lnTo>
                  <a:lnTo>
                    <a:pt x="48" y="94"/>
                  </a:lnTo>
                  <a:lnTo>
                    <a:pt x="44" y="113"/>
                  </a:lnTo>
                  <a:lnTo>
                    <a:pt x="46" y="118"/>
                  </a:lnTo>
                  <a:lnTo>
                    <a:pt x="41" y="135"/>
                  </a:lnTo>
                  <a:lnTo>
                    <a:pt x="39" y="139"/>
                  </a:lnTo>
                  <a:lnTo>
                    <a:pt x="41" y="144"/>
                  </a:lnTo>
                  <a:lnTo>
                    <a:pt x="36" y="154"/>
                  </a:lnTo>
                  <a:lnTo>
                    <a:pt x="27" y="166"/>
                  </a:lnTo>
                  <a:lnTo>
                    <a:pt x="22" y="187"/>
                  </a:lnTo>
                  <a:lnTo>
                    <a:pt x="10" y="202"/>
                  </a:lnTo>
                  <a:lnTo>
                    <a:pt x="12" y="216"/>
                  </a:lnTo>
                  <a:lnTo>
                    <a:pt x="12" y="235"/>
                  </a:lnTo>
                  <a:lnTo>
                    <a:pt x="8" y="235"/>
                  </a:lnTo>
                  <a:lnTo>
                    <a:pt x="0" y="245"/>
                  </a:lnTo>
                  <a:lnTo>
                    <a:pt x="180" y="233"/>
                  </a:lnTo>
                  <a:lnTo>
                    <a:pt x="404" y="211"/>
                  </a:lnTo>
                  <a:lnTo>
                    <a:pt x="493" y="202"/>
                  </a:lnTo>
                  <a:lnTo>
                    <a:pt x="495" y="178"/>
                  </a:lnTo>
                  <a:lnTo>
                    <a:pt x="502" y="178"/>
                  </a:lnTo>
                  <a:lnTo>
                    <a:pt x="505" y="175"/>
                  </a:lnTo>
                  <a:lnTo>
                    <a:pt x="512" y="171"/>
                  </a:lnTo>
                  <a:lnTo>
                    <a:pt x="512" y="163"/>
                  </a:lnTo>
                  <a:lnTo>
                    <a:pt x="512" y="159"/>
                  </a:lnTo>
                  <a:lnTo>
                    <a:pt x="514" y="154"/>
                  </a:lnTo>
                  <a:lnTo>
                    <a:pt x="521" y="144"/>
                  </a:lnTo>
                  <a:lnTo>
                    <a:pt x="538" y="137"/>
                  </a:lnTo>
                  <a:lnTo>
                    <a:pt x="560" y="132"/>
                  </a:lnTo>
                  <a:lnTo>
                    <a:pt x="579" y="113"/>
                  </a:lnTo>
                  <a:lnTo>
                    <a:pt x="586" y="110"/>
                  </a:lnTo>
                  <a:lnTo>
                    <a:pt x="598" y="98"/>
                  </a:lnTo>
                  <a:lnTo>
                    <a:pt x="603" y="89"/>
                  </a:lnTo>
                  <a:lnTo>
                    <a:pt x="603" y="89"/>
                  </a:lnTo>
                  <a:lnTo>
                    <a:pt x="610" y="89"/>
                  </a:lnTo>
                  <a:lnTo>
                    <a:pt x="613" y="84"/>
                  </a:lnTo>
                  <a:lnTo>
                    <a:pt x="615" y="82"/>
                  </a:lnTo>
                  <a:lnTo>
                    <a:pt x="620" y="74"/>
                  </a:lnTo>
                  <a:lnTo>
                    <a:pt x="625" y="74"/>
                  </a:lnTo>
                  <a:lnTo>
                    <a:pt x="630" y="79"/>
                  </a:lnTo>
                  <a:lnTo>
                    <a:pt x="637" y="74"/>
                  </a:lnTo>
                  <a:lnTo>
                    <a:pt x="637" y="72"/>
                  </a:lnTo>
                  <a:lnTo>
                    <a:pt x="649" y="65"/>
                  </a:lnTo>
                  <a:lnTo>
                    <a:pt x="656" y="60"/>
                  </a:lnTo>
                  <a:lnTo>
                    <a:pt x="668" y="60"/>
                  </a:lnTo>
                  <a:lnTo>
                    <a:pt x="682" y="36"/>
                  </a:lnTo>
                  <a:lnTo>
                    <a:pt x="694" y="29"/>
                  </a:lnTo>
                  <a:lnTo>
                    <a:pt x="697" y="22"/>
                  </a:lnTo>
                  <a:lnTo>
                    <a:pt x="697" y="14"/>
                  </a:lnTo>
                  <a:lnTo>
                    <a:pt x="697" y="7"/>
                  </a:lnTo>
                  <a:lnTo>
                    <a:pt x="69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44"/>
            <p:cNvSpPr/>
            <p:nvPr/>
          </p:nvSpPr>
          <p:spPr bwMode="auto">
            <a:xfrm>
              <a:off x="7887124" y="4482979"/>
              <a:ext cx="690563" cy="523875"/>
            </a:xfrm>
            <a:custGeom>
              <a:avLst/>
              <a:gdLst>
                <a:gd name="T0" fmla="*/ 257 w 435"/>
                <a:gd name="T1" fmla="*/ 330 h 330"/>
                <a:gd name="T2" fmla="*/ 240 w 435"/>
                <a:gd name="T3" fmla="*/ 327 h 330"/>
                <a:gd name="T4" fmla="*/ 233 w 435"/>
                <a:gd name="T5" fmla="*/ 298 h 330"/>
                <a:gd name="T6" fmla="*/ 209 w 435"/>
                <a:gd name="T7" fmla="*/ 279 h 330"/>
                <a:gd name="T8" fmla="*/ 192 w 435"/>
                <a:gd name="T9" fmla="*/ 245 h 330"/>
                <a:gd name="T10" fmla="*/ 183 w 435"/>
                <a:gd name="T11" fmla="*/ 231 h 330"/>
                <a:gd name="T12" fmla="*/ 156 w 435"/>
                <a:gd name="T13" fmla="*/ 214 h 330"/>
                <a:gd name="T14" fmla="*/ 147 w 435"/>
                <a:gd name="T15" fmla="*/ 200 h 330"/>
                <a:gd name="T16" fmla="*/ 137 w 435"/>
                <a:gd name="T17" fmla="*/ 188 h 330"/>
                <a:gd name="T18" fmla="*/ 96 w 435"/>
                <a:gd name="T19" fmla="*/ 157 h 330"/>
                <a:gd name="T20" fmla="*/ 79 w 435"/>
                <a:gd name="T21" fmla="*/ 142 h 330"/>
                <a:gd name="T22" fmla="*/ 60 w 435"/>
                <a:gd name="T23" fmla="*/ 116 h 330"/>
                <a:gd name="T24" fmla="*/ 48 w 435"/>
                <a:gd name="T25" fmla="*/ 101 h 330"/>
                <a:gd name="T26" fmla="*/ 7 w 435"/>
                <a:gd name="T27" fmla="*/ 87 h 330"/>
                <a:gd name="T28" fmla="*/ 7 w 435"/>
                <a:gd name="T29" fmla="*/ 60 h 330"/>
                <a:gd name="T30" fmla="*/ 17 w 435"/>
                <a:gd name="T31" fmla="*/ 51 h 330"/>
                <a:gd name="T32" fmla="*/ 17 w 435"/>
                <a:gd name="T33" fmla="*/ 44 h 330"/>
                <a:gd name="T34" fmla="*/ 51 w 435"/>
                <a:gd name="T35" fmla="*/ 32 h 330"/>
                <a:gd name="T36" fmla="*/ 75 w 435"/>
                <a:gd name="T37" fmla="*/ 17 h 330"/>
                <a:gd name="T38" fmla="*/ 79 w 435"/>
                <a:gd name="T39" fmla="*/ 15 h 330"/>
                <a:gd name="T40" fmla="*/ 195 w 435"/>
                <a:gd name="T41" fmla="*/ 3 h 330"/>
                <a:gd name="T42" fmla="*/ 197 w 435"/>
                <a:gd name="T43" fmla="*/ 10 h 330"/>
                <a:gd name="T44" fmla="*/ 221 w 435"/>
                <a:gd name="T45" fmla="*/ 20 h 330"/>
                <a:gd name="T46" fmla="*/ 322 w 435"/>
                <a:gd name="T47" fmla="*/ 22 h 330"/>
                <a:gd name="T48" fmla="*/ 432 w 435"/>
                <a:gd name="T49" fmla="*/ 104 h 330"/>
                <a:gd name="T50" fmla="*/ 416 w 435"/>
                <a:gd name="T51" fmla="*/ 121 h 330"/>
                <a:gd name="T52" fmla="*/ 396 w 435"/>
                <a:gd name="T53" fmla="*/ 149 h 330"/>
                <a:gd name="T54" fmla="*/ 392 w 435"/>
                <a:gd name="T55" fmla="*/ 173 h 330"/>
                <a:gd name="T56" fmla="*/ 389 w 435"/>
                <a:gd name="T57" fmla="*/ 188 h 330"/>
                <a:gd name="T58" fmla="*/ 380 w 435"/>
                <a:gd name="T59" fmla="*/ 193 h 330"/>
                <a:gd name="T60" fmla="*/ 370 w 435"/>
                <a:gd name="T61" fmla="*/ 205 h 330"/>
                <a:gd name="T62" fmla="*/ 358 w 435"/>
                <a:gd name="T63" fmla="*/ 221 h 330"/>
                <a:gd name="T64" fmla="*/ 336 w 435"/>
                <a:gd name="T65" fmla="*/ 245 h 330"/>
                <a:gd name="T66" fmla="*/ 320 w 435"/>
                <a:gd name="T67" fmla="*/ 260 h 330"/>
                <a:gd name="T68" fmla="*/ 308 w 435"/>
                <a:gd name="T69" fmla="*/ 270 h 330"/>
                <a:gd name="T70" fmla="*/ 293 w 435"/>
                <a:gd name="T71" fmla="*/ 277 h 330"/>
                <a:gd name="T72" fmla="*/ 291 w 435"/>
                <a:gd name="T73" fmla="*/ 282 h 330"/>
                <a:gd name="T74" fmla="*/ 286 w 435"/>
                <a:gd name="T75" fmla="*/ 294 h 330"/>
                <a:gd name="T76" fmla="*/ 271 w 435"/>
                <a:gd name="T77" fmla="*/ 298 h 330"/>
                <a:gd name="T78" fmla="*/ 269 w 435"/>
                <a:gd name="T79" fmla="*/ 303 h 330"/>
                <a:gd name="T80" fmla="*/ 274 w 435"/>
                <a:gd name="T81" fmla="*/ 306 h 330"/>
                <a:gd name="T82" fmla="*/ 276 w 435"/>
                <a:gd name="T83" fmla="*/ 313 h 330"/>
                <a:gd name="T84" fmla="*/ 264 w 435"/>
                <a:gd name="T85" fmla="*/ 322 h 330"/>
                <a:gd name="T86" fmla="*/ 262 w 435"/>
                <a:gd name="T87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5" h="330">
                  <a:moveTo>
                    <a:pt x="262" y="330"/>
                  </a:moveTo>
                  <a:lnTo>
                    <a:pt x="257" y="330"/>
                  </a:lnTo>
                  <a:lnTo>
                    <a:pt x="245" y="330"/>
                  </a:lnTo>
                  <a:lnTo>
                    <a:pt x="240" y="327"/>
                  </a:lnTo>
                  <a:lnTo>
                    <a:pt x="238" y="320"/>
                  </a:lnTo>
                  <a:lnTo>
                    <a:pt x="233" y="298"/>
                  </a:lnTo>
                  <a:lnTo>
                    <a:pt x="221" y="284"/>
                  </a:lnTo>
                  <a:lnTo>
                    <a:pt x="209" y="279"/>
                  </a:lnTo>
                  <a:lnTo>
                    <a:pt x="202" y="258"/>
                  </a:lnTo>
                  <a:lnTo>
                    <a:pt x="192" y="245"/>
                  </a:lnTo>
                  <a:lnTo>
                    <a:pt x="190" y="233"/>
                  </a:lnTo>
                  <a:lnTo>
                    <a:pt x="183" y="231"/>
                  </a:lnTo>
                  <a:lnTo>
                    <a:pt x="166" y="226"/>
                  </a:lnTo>
                  <a:lnTo>
                    <a:pt x="156" y="214"/>
                  </a:lnTo>
                  <a:lnTo>
                    <a:pt x="147" y="207"/>
                  </a:lnTo>
                  <a:lnTo>
                    <a:pt x="147" y="200"/>
                  </a:lnTo>
                  <a:lnTo>
                    <a:pt x="142" y="190"/>
                  </a:lnTo>
                  <a:lnTo>
                    <a:pt x="137" y="188"/>
                  </a:lnTo>
                  <a:lnTo>
                    <a:pt x="123" y="181"/>
                  </a:lnTo>
                  <a:lnTo>
                    <a:pt x="96" y="157"/>
                  </a:lnTo>
                  <a:lnTo>
                    <a:pt x="84" y="152"/>
                  </a:lnTo>
                  <a:lnTo>
                    <a:pt x="79" y="142"/>
                  </a:lnTo>
                  <a:lnTo>
                    <a:pt x="67" y="133"/>
                  </a:lnTo>
                  <a:lnTo>
                    <a:pt x="60" y="116"/>
                  </a:lnTo>
                  <a:lnTo>
                    <a:pt x="51" y="108"/>
                  </a:lnTo>
                  <a:lnTo>
                    <a:pt x="48" y="101"/>
                  </a:lnTo>
                  <a:lnTo>
                    <a:pt x="31" y="96"/>
                  </a:lnTo>
                  <a:lnTo>
                    <a:pt x="7" y="87"/>
                  </a:lnTo>
                  <a:lnTo>
                    <a:pt x="0" y="80"/>
                  </a:lnTo>
                  <a:lnTo>
                    <a:pt x="7" y="60"/>
                  </a:lnTo>
                  <a:lnTo>
                    <a:pt x="15" y="56"/>
                  </a:lnTo>
                  <a:lnTo>
                    <a:pt x="17" y="51"/>
                  </a:lnTo>
                  <a:lnTo>
                    <a:pt x="19" y="46"/>
                  </a:lnTo>
                  <a:lnTo>
                    <a:pt x="17" y="44"/>
                  </a:lnTo>
                  <a:lnTo>
                    <a:pt x="43" y="32"/>
                  </a:lnTo>
                  <a:lnTo>
                    <a:pt x="51" y="32"/>
                  </a:lnTo>
                  <a:lnTo>
                    <a:pt x="51" y="27"/>
                  </a:lnTo>
                  <a:lnTo>
                    <a:pt x="75" y="17"/>
                  </a:lnTo>
                  <a:lnTo>
                    <a:pt x="77" y="15"/>
                  </a:lnTo>
                  <a:lnTo>
                    <a:pt x="79" y="15"/>
                  </a:lnTo>
                  <a:lnTo>
                    <a:pt x="192" y="0"/>
                  </a:lnTo>
                  <a:lnTo>
                    <a:pt x="195" y="3"/>
                  </a:lnTo>
                  <a:lnTo>
                    <a:pt x="192" y="8"/>
                  </a:lnTo>
                  <a:lnTo>
                    <a:pt x="197" y="10"/>
                  </a:lnTo>
                  <a:lnTo>
                    <a:pt x="204" y="8"/>
                  </a:lnTo>
                  <a:lnTo>
                    <a:pt x="221" y="20"/>
                  </a:lnTo>
                  <a:lnTo>
                    <a:pt x="223" y="34"/>
                  </a:lnTo>
                  <a:lnTo>
                    <a:pt x="322" y="22"/>
                  </a:lnTo>
                  <a:lnTo>
                    <a:pt x="435" y="101"/>
                  </a:lnTo>
                  <a:lnTo>
                    <a:pt x="432" y="104"/>
                  </a:lnTo>
                  <a:lnTo>
                    <a:pt x="423" y="108"/>
                  </a:lnTo>
                  <a:lnTo>
                    <a:pt x="416" y="121"/>
                  </a:lnTo>
                  <a:lnTo>
                    <a:pt x="404" y="135"/>
                  </a:lnTo>
                  <a:lnTo>
                    <a:pt x="396" y="149"/>
                  </a:lnTo>
                  <a:lnTo>
                    <a:pt x="392" y="161"/>
                  </a:lnTo>
                  <a:lnTo>
                    <a:pt x="392" y="173"/>
                  </a:lnTo>
                  <a:lnTo>
                    <a:pt x="392" y="183"/>
                  </a:lnTo>
                  <a:lnTo>
                    <a:pt x="389" y="188"/>
                  </a:lnTo>
                  <a:lnTo>
                    <a:pt x="387" y="193"/>
                  </a:lnTo>
                  <a:lnTo>
                    <a:pt x="380" y="193"/>
                  </a:lnTo>
                  <a:lnTo>
                    <a:pt x="375" y="197"/>
                  </a:lnTo>
                  <a:lnTo>
                    <a:pt x="370" y="205"/>
                  </a:lnTo>
                  <a:lnTo>
                    <a:pt x="363" y="214"/>
                  </a:lnTo>
                  <a:lnTo>
                    <a:pt x="358" y="221"/>
                  </a:lnTo>
                  <a:lnTo>
                    <a:pt x="344" y="231"/>
                  </a:lnTo>
                  <a:lnTo>
                    <a:pt x="336" y="245"/>
                  </a:lnTo>
                  <a:lnTo>
                    <a:pt x="329" y="250"/>
                  </a:lnTo>
                  <a:lnTo>
                    <a:pt x="320" y="260"/>
                  </a:lnTo>
                  <a:lnTo>
                    <a:pt x="312" y="265"/>
                  </a:lnTo>
                  <a:lnTo>
                    <a:pt x="308" y="270"/>
                  </a:lnTo>
                  <a:lnTo>
                    <a:pt x="298" y="274"/>
                  </a:lnTo>
                  <a:lnTo>
                    <a:pt x="293" y="277"/>
                  </a:lnTo>
                  <a:lnTo>
                    <a:pt x="291" y="279"/>
                  </a:lnTo>
                  <a:lnTo>
                    <a:pt x="291" y="282"/>
                  </a:lnTo>
                  <a:lnTo>
                    <a:pt x="291" y="284"/>
                  </a:lnTo>
                  <a:lnTo>
                    <a:pt x="286" y="294"/>
                  </a:lnTo>
                  <a:lnTo>
                    <a:pt x="279" y="298"/>
                  </a:lnTo>
                  <a:lnTo>
                    <a:pt x="271" y="298"/>
                  </a:lnTo>
                  <a:lnTo>
                    <a:pt x="271" y="301"/>
                  </a:lnTo>
                  <a:lnTo>
                    <a:pt x="269" y="303"/>
                  </a:lnTo>
                  <a:lnTo>
                    <a:pt x="271" y="306"/>
                  </a:lnTo>
                  <a:lnTo>
                    <a:pt x="274" y="306"/>
                  </a:lnTo>
                  <a:lnTo>
                    <a:pt x="276" y="308"/>
                  </a:lnTo>
                  <a:lnTo>
                    <a:pt x="276" y="313"/>
                  </a:lnTo>
                  <a:lnTo>
                    <a:pt x="271" y="315"/>
                  </a:lnTo>
                  <a:lnTo>
                    <a:pt x="264" y="322"/>
                  </a:lnTo>
                  <a:lnTo>
                    <a:pt x="262" y="327"/>
                  </a:lnTo>
                  <a:lnTo>
                    <a:pt x="262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45"/>
            <p:cNvSpPr/>
            <p:nvPr/>
          </p:nvSpPr>
          <p:spPr bwMode="auto">
            <a:xfrm>
              <a:off x="7215612" y="4597279"/>
              <a:ext cx="519113" cy="831850"/>
            </a:xfrm>
            <a:custGeom>
              <a:avLst/>
              <a:gdLst>
                <a:gd name="T0" fmla="*/ 0 w 327"/>
                <a:gd name="T1" fmla="*/ 22 h 524"/>
                <a:gd name="T2" fmla="*/ 8 w 327"/>
                <a:gd name="T3" fmla="*/ 32 h 524"/>
                <a:gd name="T4" fmla="*/ 0 w 327"/>
                <a:gd name="T5" fmla="*/ 347 h 524"/>
                <a:gd name="T6" fmla="*/ 3 w 327"/>
                <a:gd name="T7" fmla="*/ 361 h 524"/>
                <a:gd name="T8" fmla="*/ 22 w 327"/>
                <a:gd name="T9" fmla="*/ 522 h 524"/>
                <a:gd name="T10" fmla="*/ 27 w 327"/>
                <a:gd name="T11" fmla="*/ 517 h 524"/>
                <a:gd name="T12" fmla="*/ 32 w 327"/>
                <a:gd name="T13" fmla="*/ 515 h 524"/>
                <a:gd name="T14" fmla="*/ 46 w 327"/>
                <a:gd name="T15" fmla="*/ 520 h 524"/>
                <a:gd name="T16" fmla="*/ 48 w 327"/>
                <a:gd name="T17" fmla="*/ 512 h 524"/>
                <a:gd name="T18" fmla="*/ 51 w 327"/>
                <a:gd name="T19" fmla="*/ 491 h 524"/>
                <a:gd name="T20" fmla="*/ 58 w 327"/>
                <a:gd name="T21" fmla="*/ 474 h 524"/>
                <a:gd name="T22" fmla="*/ 68 w 327"/>
                <a:gd name="T23" fmla="*/ 491 h 524"/>
                <a:gd name="T24" fmla="*/ 65 w 327"/>
                <a:gd name="T25" fmla="*/ 496 h 524"/>
                <a:gd name="T26" fmla="*/ 70 w 327"/>
                <a:gd name="T27" fmla="*/ 508 h 524"/>
                <a:gd name="T28" fmla="*/ 80 w 327"/>
                <a:gd name="T29" fmla="*/ 522 h 524"/>
                <a:gd name="T30" fmla="*/ 89 w 327"/>
                <a:gd name="T31" fmla="*/ 524 h 524"/>
                <a:gd name="T32" fmla="*/ 97 w 327"/>
                <a:gd name="T33" fmla="*/ 522 h 524"/>
                <a:gd name="T34" fmla="*/ 109 w 327"/>
                <a:gd name="T35" fmla="*/ 510 h 524"/>
                <a:gd name="T36" fmla="*/ 111 w 327"/>
                <a:gd name="T37" fmla="*/ 510 h 524"/>
                <a:gd name="T38" fmla="*/ 116 w 327"/>
                <a:gd name="T39" fmla="*/ 505 h 524"/>
                <a:gd name="T40" fmla="*/ 116 w 327"/>
                <a:gd name="T41" fmla="*/ 503 h 524"/>
                <a:gd name="T42" fmla="*/ 113 w 327"/>
                <a:gd name="T43" fmla="*/ 500 h 524"/>
                <a:gd name="T44" fmla="*/ 109 w 327"/>
                <a:gd name="T45" fmla="*/ 498 h 524"/>
                <a:gd name="T46" fmla="*/ 109 w 327"/>
                <a:gd name="T47" fmla="*/ 496 h 524"/>
                <a:gd name="T48" fmla="*/ 113 w 327"/>
                <a:gd name="T49" fmla="*/ 486 h 524"/>
                <a:gd name="T50" fmla="*/ 111 w 327"/>
                <a:gd name="T51" fmla="*/ 484 h 524"/>
                <a:gd name="T52" fmla="*/ 104 w 327"/>
                <a:gd name="T53" fmla="*/ 476 h 524"/>
                <a:gd name="T54" fmla="*/ 101 w 327"/>
                <a:gd name="T55" fmla="*/ 476 h 524"/>
                <a:gd name="T56" fmla="*/ 97 w 327"/>
                <a:gd name="T57" fmla="*/ 472 h 524"/>
                <a:gd name="T58" fmla="*/ 89 w 327"/>
                <a:gd name="T59" fmla="*/ 462 h 524"/>
                <a:gd name="T60" fmla="*/ 89 w 327"/>
                <a:gd name="T61" fmla="*/ 455 h 524"/>
                <a:gd name="T62" fmla="*/ 92 w 327"/>
                <a:gd name="T63" fmla="*/ 452 h 524"/>
                <a:gd name="T64" fmla="*/ 92 w 327"/>
                <a:gd name="T65" fmla="*/ 450 h 524"/>
                <a:gd name="T66" fmla="*/ 92 w 327"/>
                <a:gd name="T67" fmla="*/ 445 h 524"/>
                <a:gd name="T68" fmla="*/ 327 w 327"/>
                <a:gd name="T69" fmla="*/ 421 h 524"/>
                <a:gd name="T70" fmla="*/ 327 w 327"/>
                <a:gd name="T71" fmla="*/ 416 h 524"/>
                <a:gd name="T72" fmla="*/ 315 w 327"/>
                <a:gd name="T73" fmla="*/ 399 h 524"/>
                <a:gd name="T74" fmla="*/ 317 w 327"/>
                <a:gd name="T75" fmla="*/ 371 h 524"/>
                <a:gd name="T76" fmla="*/ 305 w 327"/>
                <a:gd name="T77" fmla="*/ 347 h 524"/>
                <a:gd name="T78" fmla="*/ 305 w 327"/>
                <a:gd name="T79" fmla="*/ 327 h 524"/>
                <a:gd name="T80" fmla="*/ 310 w 327"/>
                <a:gd name="T81" fmla="*/ 315 h 524"/>
                <a:gd name="T82" fmla="*/ 310 w 327"/>
                <a:gd name="T83" fmla="*/ 301 h 524"/>
                <a:gd name="T84" fmla="*/ 317 w 327"/>
                <a:gd name="T85" fmla="*/ 289 h 524"/>
                <a:gd name="T86" fmla="*/ 320 w 327"/>
                <a:gd name="T87" fmla="*/ 286 h 524"/>
                <a:gd name="T88" fmla="*/ 313 w 327"/>
                <a:gd name="T89" fmla="*/ 277 h 524"/>
                <a:gd name="T90" fmla="*/ 315 w 327"/>
                <a:gd name="T91" fmla="*/ 267 h 524"/>
                <a:gd name="T92" fmla="*/ 310 w 327"/>
                <a:gd name="T93" fmla="*/ 260 h 524"/>
                <a:gd name="T94" fmla="*/ 301 w 327"/>
                <a:gd name="T95" fmla="*/ 255 h 524"/>
                <a:gd name="T96" fmla="*/ 298 w 327"/>
                <a:gd name="T97" fmla="*/ 248 h 524"/>
                <a:gd name="T98" fmla="*/ 293 w 327"/>
                <a:gd name="T99" fmla="*/ 234 h 524"/>
                <a:gd name="T100" fmla="*/ 289 w 327"/>
                <a:gd name="T101" fmla="*/ 226 h 524"/>
                <a:gd name="T102" fmla="*/ 224 w 327"/>
                <a:gd name="T103" fmla="*/ 0 h 524"/>
                <a:gd name="T104" fmla="*/ 0 w 327"/>
                <a:gd name="T105" fmla="*/ 22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7" h="524">
                  <a:moveTo>
                    <a:pt x="0" y="22"/>
                  </a:moveTo>
                  <a:lnTo>
                    <a:pt x="8" y="32"/>
                  </a:lnTo>
                  <a:lnTo>
                    <a:pt x="0" y="347"/>
                  </a:lnTo>
                  <a:lnTo>
                    <a:pt x="3" y="361"/>
                  </a:lnTo>
                  <a:lnTo>
                    <a:pt x="22" y="522"/>
                  </a:lnTo>
                  <a:lnTo>
                    <a:pt x="27" y="517"/>
                  </a:lnTo>
                  <a:lnTo>
                    <a:pt x="32" y="515"/>
                  </a:lnTo>
                  <a:lnTo>
                    <a:pt x="46" y="520"/>
                  </a:lnTo>
                  <a:lnTo>
                    <a:pt x="48" y="512"/>
                  </a:lnTo>
                  <a:lnTo>
                    <a:pt x="51" y="491"/>
                  </a:lnTo>
                  <a:lnTo>
                    <a:pt x="58" y="474"/>
                  </a:lnTo>
                  <a:lnTo>
                    <a:pt x="68" y="491"/>
                  </a:lnTo>
                  <a:lnTo>
                    <a:pt x="65" y="496"/>
                  </a:lnTo>
                  <a:lnTo>
                    <a:pt x="70" y="508"/>
                  </a:lnTo>
                  <a:lnTo>
                    <a:pt x="80" y="522"/>
                  </a:lnTo>
                  <a:lnTo>
                    <a:pt x="89" y="524"/>
                  </a:lnTo>
                  <a:lnTo>
                    <a:pt x="97" y="522"/>
                  </a:lnTo>
                  <a:lnTo>
                    <a:pt x="109" y="510"/>
                  </a:lnTo>
                  <a:lnTo>
                    <a:pt x="111" y="510"/>
                  </a:lnTo>
                  <a:lnTo>
                    <a:pt x="116" y="505"/>
                  </a:lnTo>
                  <a:lnTo>
                    <a:pt x="116" y="503"/>
                  </a:lnTo>
                  <a:lnTo>
                    <a:pt x="113" y="500"/>
                  </a:lnTo>
                  <a:lnTo>
                    <a:pt x="109" y="498"/>
                  </a:lnTo>
                  <a:lnTo>
                    <a:pt x="109" y="496"/>
                  </a:lnTo>
                  <a:lnTo>
                    <a:pt x="113" y="486"/>
                  </a:lnTo>
                  <a:lnTo>
                    <a:pt x="111" y="484"/>
                  </a:lnTo>
                  <a:lnTo>
                    <a:pt x="104" y="476"/>
                  </a:lnTo>
                  <a:lnTo>
                    <a:pt x="101" y="476"/>
                  </a:lnTo>
                  <a:lnTo>
                    <a:pt x="97" y="472"/>
                  </a:lnTo>
                  <a:lnTo>
                    <a:pt x="89" y="462"/>
                  </a:lnTo>
                  <a:lnTo>
                    <a:pt x="89" y="455"/>
                  </a:lnTo>
                  <a:lnTo>
                    <a:pt x="92" y="452"/>
                  </a:lnTo>
                  <a:lnTo>
                    <a:pt x="92" y="450"/>
                  </a:lnTo>
                  <a:lnTo>
                    <a:pt x="92" y="445"/>
                  </a:lnTo>
                  <a:lnTo>
                    <a:pt x="327" y="421"/>
                  </a:lnTo>
                  <a:lnTo>
                    <a:pt x="327" y="416"/>
                  </a:lnTo>
                  <a:lnTo>
                    <a:pt x="315" y="399"/>
                  </a:lnTo>
                  <a:lnTo>
                    <a:pt x="317" y="371"/>
                  </a:lnTo>
                  <a:lnTo>
                    <a:pt x="305" y="347"/>
                  </a:lnTo>
                  <a:lnTo>
                    <a:pt x="305" y="327"/>
                  </a:lnTo>
                  <a:lnTo>
                    <a:pt x="310" y="315"/>
                  </a:lnTo>
                  <a:lnTo>
                    <a:pt x="310" y="301"/>
                  </a:lnTo>
                  <a:lnTo>
                    <a:pt x="317" y="289"/>
                  </a:lnTo>
                  <a:lnTo>
                    <a:pt x="320" y="286"/>
                  </a:lnTo>
                  <a:lnTo>
                    <a:pt x="313" y="277"/>
                  </a:lnTo>
                  <a:lnTo>
                    <a:pt x="315" y="267"/>
                  </a:lnTo>
                  <a:lnTo>
                    <a:pt x="310" y="260"/>
                  </a:lnTo>
                  <a:lnTo>
                    <a:pt x="301" y="255"/>
                  </a:lnTo>
                  <a:lnTo>
                    <a:pt x="298" y="248"/>
                  </a:lnTo>
                  <a:lnTo>
                    <a:pt x="293" y="234"/>
                  </a:lnTo>
                  <a:lnTo>
                    <a:pt x="289" y="226"/>
                  </a:lnTo>
                  <a:lnTo>
                    <a:pt x="224" y="0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46"/>
            <p:cNvSpPr/>
            <p:nvPr/>
          </p:nvSpPr>
          <p:spPr bwMode="auto">
            <a:xfrm>
              <a:off x="6774287" y="4632204"/>
              <a:ext cx="476250" cy="831850"/>
            </a:xfrm>
            <a:custGeom>
              <a:avLst/>
              <a:gdLst>
                <a:gd name="T0" fmla="*/ 278 w 300"/>
                <a:gd name="T1" fmla="*/ 0 h 524"/>
                <a:gd name="T2" fmla="*/ 98 w 300"/>
                <a:gd name="T3" fmla="*/ 12 h 524"/>
                <a:gd name="T4" fmla="*/ 96 w 300"/>
                <a:gd name="T5" fmla="*/ 17 h 524"/>
                <a:gd name="T6" fmla="*/ 79 w 300"/>
                <a:gd name="T7" fmla="*/ 34 h 524"/>
                <a:gd name="T8" fmla="*/ 74 w 300"/>
                <a:gd name="T9" fmla="*/ 48 h 524"/>
                <a:gd name="T10" fmla="*/ 74 w 300"/>
                <a:gd name="T11" fmla="*/ 67 h 524"/>
                <a:gd name="T12" fmla="*/ 72 w 300"/>
                <a:gd name="T13" fmla="*/ 77 h 524"/>
                <a:gd name="T14" fmla="*/ 58 w 300"/>
                <a:gd name="T15" fmla="*/ 87 h 524"/>
                <a:gd name="T16" fmla="*/ 46 w 300"/>
                <a:gd name="T17" fmla="*/ 101 h 524"/>
                <a:gd name="T18" fmla="*/ 43 w 300"/>
                <a:gd name="T19" fmla="*/ 106 h 524"/>
                <a:gd name="T20" fmla="*/ 43 w 300"/>
                <a:gd name="T21" fmla="*/ 120 h 524"/>
                <a:gd name="T22" fmla="*/ 33 w 300"/>
                <a:gd name="T23" fmla="*/ 130 h 524"/>
                <a:gd name="T24" fmla="*/ 33 w 300"/>
                <a:gd name="T25" fmla="*/ 139 h 524"/>
                <a:gd name="T26" fmla="*/ 29 w 300"/>
                <a:gd name="T27" fmla="*/ 154 h 524"/>
                <a:gd name="T28" fmla="*/ 19 w 300"/>
                <a:gd name="T29" fmla="*/ 168 h 524"/>
                <a:gd name="T30" fmla="*/ 24 w 300"/>
                <a:gd name="T31" fmla="*/ 185 h 524"/>
                <a:gd name="T32" fmla="*/ 31 w 300"/>
                <a:gd name="T33" fmla="*/ 195 h 524"/>
                <a:gd name="T34" fmla="*/ 33 w 300"/>
                <a:gd name="T35" fmla="*/ 204 h 524"/>
                <a:gd name="T36" fmla="*/ 36 w 300"/>
                <a:gd name="T37" fmla="*/ 209 h 524"/>
                <a:gd name="T38" fmla="*/ 36 w 300"/>
                <a:gd name="T39" fmla="*/ 212 h 524"/>
                <a:gd name="T40" fmla="*/ 31 w 300"/>
                <a:gd name="T41" fmla="*/ 216 h 524"/>
                <a:gd name="T42" fmla="*/ 29 w 300"/>
                <a:gd name="T43" fmla="*/ 226 h 524"/>
                <a:gd name="T44" fmla="*/ 29 w 300"/>
                <a:gd name="T45" fmla="*/ 231 h 524"/>
                <a:gd name="T46" fmla="*/ 29 w 300"/>
                <a:gd name="T47" fmla="*/ 240 h 524"/>
                <a:gd name="T48" fmla="*/ 41 w 300"/>
                <a:gd name="T49" fmla="*/ 262 h 524"/>
                <a:gd name="T50" fmla="*/ 43 w 300"/>
                <a:gd name="T51" fmla="*/ 281 h 524"/>
                <a:gd name="T52" fmla="*/ 48 w 300"/>
                <a:gd name="T53" fmla="*/ 293 h 524"/>
                <a:gd name="T54" fmla="*/ 53 w 300"/>
                <a:gd name="T55" fmla="*/ 298 h 524"/>
                <a:gd name="T56" fmla="*/ 53 w 300"/>
                <a:gd name="T57" fmla="*/ 310 h 524"/>
                <a:gd name="T58" fmla="*/ 43 w 300"/>
                <a:gd name="T59" fmla="*/ 315 h 524"/>
                <a:gd name="T60" fmla="*/ 38 w 300"/>
                <a:gd name="T61" fmla="*/ 320 h 524"/>
                <a:gd name="T62" fmla="*/ 33 w 300"/>
                <a:gd name="T63" fmla="*/ 341 h 524"/>
                <a:gd name="T64" fmla="*/ 17 w 300"/>
                <a:gd name="T65" fmla="*/ 368 h 524"/>
                <a:gd name="T66" fmla="*/ 2 w 300"/>
                <a:gd name="T67" fmla="*/ 413 h 524"/>
                <a:gd name="T68" fmla="*/ 0 w 300"/>
                <a:gd name="T69" fmla="*/ 447 h 524"/>
                <a:gd name="T70" fmla="*/ 168 w 300"/>
                <a:gd name="T71" fmla="*/ 440 h 524"/>
                <a:gd name="T72" fmla="*/ 173 w 300"/>
                <a:gd name="T73" fmla="*/ 445 h 524"/>
                <a:gd name="T74" fmla="*/ 168 w 300"/>
                <a:gd name="T75" fmla="*/ 462 h 524"/>
                <a:gd name="T76" fmla="*/ 168 w 300"/>
                <a:gd name="T77" fmla="*/ 486 h 524"/>
                <a:gd name="T78" fmla="*/ 187 w 300"/>
                <a:gd name="T79" fmla="*/ 502 h 524"/>
                <a:gd name="T80" fmla="*/ 190 w 300"/>
                <a:gd name="T81" fmla="*/ 522 h 524"/>
                <a:gd name="T82" fmla="*/ 202 w 300"/>
                <a:gd name="T83" fmla="*/ 524 h 524"/>
                <a:gd name="T84" fmla="*/ 221 w 300"/>
                <a:gd name="T85" fmla="*/ 507 h 524"/>
                <a:gd name="T86" fmla="*/ 262 w 300"/>
                <a:gd name="T87" fmla="*/ 495 h 524"/>
                <a:gd name="T88" fmla="*/ 271 w 300"/>
                <a:gd name="T89" fmla="*/ 500 h 524"/>
                <a:gd name="T90" fmla="*/ 286 w 300"/>
                <a:gd name="T91" fmla="*/ 495 h 524"/>
                <a:gd name="T92" fmla="*/ 288 w 300"/>
                <a:gd name="T93" fmla="*/ 498 h 524"/>
                <a:gd name="T94" fmla="*/ 298 w 300"/>
                <a:gd name="T95" fmla="*/ 500 h 524"/>
                <a:gd name="T96" fmla="*/ 300 w 300"/>
                <a:gd name="T97" fmla="*/ 500 h 524"/>
                <a:gd name="T98" fmla="*/ 281 w 300"/>
                <a:gd name="T99" fmla="*/ 339 h 524"/>
                <a:gd name="T100" fmla="*/ 278 w 300"/>
                <a:gd name="T101" fmla="*/ 325 h 524"/>
                <a:gd name="T102" fmla="*/ 286 w 300"/>
                <a:gd name="T103" fmla="*/ 10 h 524"/>
                <a:gd name="T104" fmla="*/ 278 w 300"/>
                <a:gd name="T105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0" h="524">
                  <a:moveTo>
                    <a:pt x="278" y="0"/>
                  </a:moveTo>
                  <a:lnTo>
                    <a:pt x="98" y="12"/>
                  </a:lnTo>
                  <a:lnTo>
                    <a:pt x="96" y="17"/>
                  </a:lnTo>
                  <a:lnTo>
                    <a:pt x="79" y="34"/>
                  </a:lnTo>
                  <a:lnTo>
                    <a:pt x="74" y="48"/>
                  </a:lnTo>
                  <a:lnTo>
                    <a:pt x="74" y="67"/>
                  </a:lnTo>
                  <a:lnTo>
                    <a:pt x="72" y="77"/>
                  </a:lnTo>
                  <a:lnTo>
                    <a:pt x="58" y="87"/>
                  </a:lnTo>
                  <a:lnTo>
                    <a:pt x="46" y="101"/>
                  </a:lnTo>
                  <a:lnTo>
                    <a:pt x="43" y="106"/>
                  </a:lnTo>
                  <a:lnTo>
                    <a:pt x="43" y="120"/>
                  </a:lnTo>
                  <a:lnTo>
                    <a:pt x="33" y="130"/>
                  </a:lnTo>
                  <a:lnTo>
                    <a:pt x="33" y="139"/>
                  </a:lnTo>
                  <a:lnTo>
                    <a:pt x="29" y="154"/>
                  </a:lnTo>
                  <a:lnTo>
                    <a:pt x="19" y="168"/>
                  </a:lnTo>
                  <a:lnTo>
                    <a:pt x="24" y="185"/>
                  </a:lnTo>
                  <a:lnTo>
                    <a:pt x="31" y="195"/>
                  </a:lnTo>
                  <a:lnTo>
                    <a:pt x="33" y="204"/>
                  </a:lnTo>
                  <a:lnTo>
                    <a:pt x="36" y="209"/>
                  </a:lnTo>
                  <a:lnTo>
                    <a:pt x="36" y="212"/>
                  </a:lnTo>
                  <a:lnTo>
                    <a:pt x="31" y="216"/>
                  </a:lnTo>
                  <a:lnTo>
                    <a:pt x="29" y="226"/>
                  </a:lnTo>
                  <a:lnTo>
                    <a:pt x="29" y="231"/>
                  </a:lnTo>
                  <a:lnTo>
                    <a:pt x="29" y="240"/>
                  </a:lnTo>
                  <a:lnTo>
                    <a:pt x="41" y="262"/>
                  </a:lnTo>
                  <a:lnTo>
                    <a:pt x="43" y="281"/>
                  </a:lnTo>
                  <a:lnTo>
                    <a:pt x="48" y="293"/>
                  </a:lnTo>
                  <a:lnTo>
                    <a:pt x="53" y="298"/>
                  </a:lnTo>
                  <a:lnTo>
                    <a:pt x="53" y="310"/>
                  </a:lnTo>
                  <a:lnTo>
                    <a:pt x="43" y="315"/>
                  </a:lnTo>
                  <a:lnTo>
                    <a:pt x="38" y="320"/>
                  </a:lnTo>
                  <a:lnTo>
                    <a:pt x="33" y="341"/>
                  </a:lnTo>
                  <a:lnTo>
                    <a:pt x="17" y="368"/>
                  </a:lnTo>
                  <a:lnTo>
                    <a:pt x="2" y="413"/>
                  </a:lnTo>
                  <a:lnTo>
                    <a:pt x="0" y="447"/>
                  </a:lnTo>
                  <a:lnTo>
                    <a:pt x="168" y="440"/>
                  </a:lnTo>
                  <a:lnTo>
                    <a:pt x="173" y="445"/>
                  </a:lnTo>
                  <a:lnTo>
                    <a:pt x="168" y="462"/>
                  </a:lnTo>
                  <a:lnTo>
                    <a:pt x="168" y="486"/>
                  </a:lnTo>
                  <a:lnTo>
                    <a:pt x="187" y="502"/>
                  </a:lnTo>
                  <a:lnTo>
                    <a:pt x="190" y="522"/>
                  </a:lnTo>
                  <a:lnTo>
                    <a:pt x="202" y="524"/>
                  </a:lnTo>
                  <a:lnTo>
                    <a:pt x="221" y="507"/>
                  </a:lnTo>
                  <a:lnTo>
                    <a:pt x="262" y="495"/>
                  </a:lnTo>
                  <a:lnTo>
                    <a:pt x="271" y="500"/>
                  </a:lnTo>
                  <a:lnTo>
                    <a:pt x="286" y="495"/>
                  </a:lnTo>
                  <a:lnTo>
                    <a:pt x="288" y="498"/>
                  </a:lnTo>
                  <a:lnTo>
                    <a:pt x="298" y="500"/>
                  </a:lnTo>
                  <a:lnTo>
                    <a:pt x="300" y="500"/>
                  </a:lnTo>
                  <a:lnTo>
                    <a:pt x="281" y="339"/>
                  </a:lnTo>
                  <a:lnTo>
                    <a:pt x="278" y="325"/>
                  </a:lnTo>
                  <a:lnTo>
                    <a:pt x="286" y="10"/>
                  </a:lnTo>
                  <a:lnTo>
                    <a:pt x="27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47"/>
            <p:cNvSpPr/>
            <p:nvPr/>
          </p:nvSpPr>
          <p:spPr bwMode="auto">
            <a:xfrm>
              <a:off x="6323437" y="4392491"/>
              <a:ext cx="671513" cy="617537"/>
            </a:xfrm>
            <a:custGeom>
              <a:avLst/>
              <a:gdLst>
                <a:gd name="T0" fmla="*/ 0 w 423"/>
                <a:gd name="T1" fmla="*/ 16 h 389"/>
                <a:gd name="T2" fmla="*/ 380 w 423"/>
                <a:gd name="T3" fmla="*/ 0 h 389"/>
                <a:gd name="T4" fmla="*/ 380 w 423"/>
                <a:gd name="T5" fmla="*/ 4 h 389"/>
                <a:gd name="T6" fmla="*/ 387 w 423"/>
                <a:gd name="T7" fmla="*/ 9 h 389"/>
                <a:gd name="T8" fmla="*/ 390 w 423"/>
                <a:gd name="T9" fmla="*/ 19 h 389"/>
                <a:gd name="T10" fmla="*/ 390 w 423"/>
                <a:gd name="T11" fmla="*/ 28 h 389"/>
                <a:gd name="T12" fmla="*/ 378 w 423"/>
                <a:gd name="T13" fmla="*/ 38 h 389"/>
                <a:gd name="T14" fmla="*/ 368 w 423"/>
                <a:gd name="T15" fmla="*/ 48 h 389"/>
                <a:gd name="T16" fmla="*/ 366 w 423"/>
                <a:gd name="T17" fmla="*/ 57 h 389"/>
                <a:gd name="T18" fmla="*/ 423 w 423"/>
                <a:gd name="T19" fmla="*/ 53 h 389"/>
                <a:gd name="T20" fmla="*/ 421 w 423"/>
                <a:gd name="T21" fmla="*/ 57 h 389"/>
                <a:gd name="T22" fmla="*/ 423 w 423"/>
                <a:gd name="T23" fmla="*/ 62 h 389"/>
                <a:gd name="T24" fmla="*/ 418 w 423"/>
                <a:gd name="T25" fmla="*/ 72 h 389"/>
                <a:gd name="T26" fmla="*/ 409 w 423"/>
                <a:gd name="T27" fmla="*/ 84 h 389"/>
                <a:gd name="T28" fmla="*/ 404 w 423"/>
                <a:gd name="T29" fmla="*/ 105 h 389"/>
                <a:gd name="T30" fmla="*/ 392 w 423"/>
                <a:gd name="T31" fmla="*/ 120 h 389"/>
                <a:gd name="T32" fmla="*/ 394 w 423"/>
                <a:gd name="T33" fmla="*/ 134 h 389"/>
                <a:gd name="T34" fmla="*/ 394 w 423"/>
                <a:gd name="T35" fmla="*/ 153 h 389"/>
                <a:gd name="T36" fmla="*/ 390 w 423"/>
                <a:gd name="T37" fmla="*/ 153 h 389"/>
                <a:gd name="T38" fmla="*/ 382 w 423"/>
                <a:gd name="T39" fmla="*/ 163 h 389"/>
                <a:gd name="T40" fmla="*/ 380 w 423"/>
                <a:gd name="T41" fmla="*/ 168 h 389"/>
                <a:gd name="T42" fmla="*/ 363 w 423"/>
                <a:gd name="T43" fmla="*/ 185 h 389"/>
                <a:gd name="T44" fmla="*/ 358 w 423"/>
                <a:gd name="T45" fmla="*/ 199 h 389"/>
                <a:gd name="T46" fmla="*/ 358 w 423"/>
                <a:gd name="T47" fmla="*/ 218 h 389"/>
                <a:gd name="T48" fmla="*/ 356 w 423"/>
                <a:gd name="T49" fmla="*/ 228 h 389"/>
                <a:gd name="T50" fmla="*/ 342 w 423"/>
                <a:gd name="T51" fmla="*/ 238 h 389"/>
                <a:gd name="T52" fmla="*/ 330 w 423"/>
                <a:gd name="T53" fmla="*/ 252 h 389"/>
                <a:gd name="T54" fmla="*/ 327 w 423"/>
                <a:gd name="T55" fmla="*/ 257 h 389"/>
                <a:gd name="T56" fmla="*/ 327 w 423"/>
                <a:gd name="T57" fmla="*/ 271 h 389"/>
                <a:gd name="T58" fmla="*/ 317 w 423"/>
                <a:gd name="T59" fmla="*/ 281 h 389"/>
                <a:gd name="T60" fmla="*/ 317 w 423"/>
                <a:gd name="T61" fmla="*/ 290 h 389"/>
                <a:gd name="T62" fmla="*/ 313 w 423"/>
                <a:gd name="T63" fmla="*/ 305 h 389"/>
                <a:gd name="T64" fmla="*/ 303 w 423"/>
                <a:gd name="T65" fmla="*/ 319 h 389"/>
                <a:gd name="T66" fmla="*/ 308 w 423"/>
                <a:gd name="T67" fmla="*/ 336 h 389"/>
                <a:gd name="T68" fmla="*/ 315 w 423"/>
                <a:gd name="T69" fmla="*/ 346 h 389"/>
                <a:gd name="T70" fmla="*/ 317 w 423"/>
                <a:gd name="T71" fmla="*/ 355 h 389"/>
                <a:gd name="T72" fmla="*/ 320 w 423"/>
                <a:gd name="T73" fmla="*/ 360 h 389"/>
                <a:gd name="T74" fmla="*/ 320 w 423"/>
                <a:gd name="T75" fmla="*/ 363 h 389"/>
                <a:gd name="T76" fmla="*/ 315 w 423"/>
                <a:gd name="T77" fmla="*/ 367 h 389"/>
                <a:gd name="T78" fmla="*/ 313 w 423"/>
                <a:gd name="T79" fmla="*/ 377 h 389"/>
                <a:gd name="T80" fmla="*/ 313 w 423"/>
                <a:gd name="T81" fmla="*/ 382 h 389"/>
                <a:gd name="T82" fmla="*/ 56 w 423"/>
                <a:gd name="T83" fmla="*/ 389 h 389"/>
                <a:gd name="T84" fmla="*/ 56 w 423"/>
                <a:gd name="T85" fmla="*/ 334 h 389"/>
                <a:gd name="T86" fmla="*/ 41 w 423"/>
                <a:gd name="T87" fmla="*/ 329 h 389"/>
                <a:gd name="T88" fmla="*/ 29 w 423"/>
                <a:gd name="T89" fmla="*/ 334 h 389"/>
                <a:gd name="T90" fmla="*/ 25 w 423"/>
                <a:gd name="T91" fmla="*/ 334 h 389"/>
                <a:gd name="T92" fmla="*/ 13 w 423"/>
                <a:gd name="T93" fmla="*/ 324 h 389"/>
                <a:gd name="T94" fmla="*/ 15 w 423"/>
                <a:gd name="T95" fmla="*/ 134 h 389"/>
                <a:gd name="T96" fmla="*/ 0 w 423"/>
                <a:gd name="T97" fmla="*/ 16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3" h="389">
                  <a:moveTo>
                    <a:pt x="0" y="16"/>
                  </a:moveTo>
                  <a:lnTo>
                    <a:pt x="380" y="0"/>
                  </a:lnTo>
                  <a:lnTo>
                    <a:pt x="380" y="4"/>
                  </a:lnTo>
                  <a:lnTo>
                    <a:pt x="387" y="9"/>
                  </a:lnTo>
                  <a:lnTo>
                    <a:pt x="390" y="19"/>
                  </a:lnTo>
                  <a:lnTo>
                    <a:pt x="390" y="28"/>
                  </a:lnTo>
                  <a:lnTo>
                    <a:pt x="378" y="38"/>
                  </a:lnTo>
                  <a:lnTo>
                    <a:pt x="368" y="48"/>
                  </a:lnTo>
                  <a:lnTo>
                    <a:pt x="366" y="57"/>
                  </a:lnTo>
                  <a:lnTo>
                    <a:pt x="423" y="53"/>
                  </a:lnTo>
                  <a:lnTo>
                    <a:pt x="421" y="57"/>
                  </a:lnTo>
                  <a:lnTo>
                    <a:pt x="423" y="62"/>
                  </a:lnTo>
                  <a:lnTo>
                    <a:pt x="418" y="72"/>
                  </a:lnTo>
                  <a:lnTo>
                    <a:pt x="409" y="84"/>
                  </a:lnTo>
                  <a:lnTo>
                    <a:pt x="404" y="105"/>
                  </a:lnTo>
                  <a:lnTo>
                    <a:pt x="392" y="120"/>
                  </a:lnTo>
                  <a:lnTo>
                    <a:pt x="394" y="134"/>
                  </a:lnTo>
                  <a:lnTo>
                    <a:pt x="394" y="153"/>
                  </a:lnTo>
                  <a:lnTo>
                    <a:pt x="390" y="153"/>
                  </a:lnTo>
                  <a:lnTo>
                    <a:pt x="382" y="163"/>
                  </a:lnTo>
                  <a:lnTo>
                    <a:pt x="380" y="168"/>
                  </a:lnTo>
                  <a:lnTo>
                    <a:pt x="363" y="185"/>
                  </a:lnTo>
                  <a:lnTo>
                    <a:pt x="358" y="199"/>
                  </a:lnTo>
                  <a:lnTo>
                    <a:pt x="358" y="218"/>
                  </a:lnTo>
                  <a:lnTo>
                    <a:pt x="356" y="228"/>
                  </a:lnTo>
                  <a:lnTo>
                    <a:pt x="342" y="238"/>
                  </a:lnTo>
                  <a:lnTo>
                    <a:pt x="330" y="252"/>
                  </a:lnTo>
                  <a:lnTo>
                    <a:pt x="327" y="257"/>
                  </a:lnTo>
                  <a:lnTo>
                    <a:pt x="327" y="271"/>
                  </a:lnTo>
                  <a:lnTo>
                    <a:pt x="317" y="281"/>
                  </a:lnTo>
                  <a:lnTo>
                    <a:pt x="317" y="290"/>
                  </a:lnTo>
                  <a:lnTo>
                    <a:pt x="313" y="305"/>
                  </a:lnTo>
                  <a:lnTo>
                    <a:pt x="303" y="319"/>
                  </a:lnTo>
                  <a:lnTo>
                    <a:pt x="308" y="336"/>
                  </a:lnTo>
                  <a:lnTo>
                    <a:pt x="315" y="346"/>
                  </a:lnTo>
                  <a:lnTo>
                    <a:pt x="317" y="355"/>
                  </a:lnTo>
                  <a:lnTo>
                    <a:pt x="320" y="360"/>
                  </a:lnTo>
                  <a:lnTo>
                    <a:pt x="320" y="363"/>
                  </a:lnTo>
                  <a:lnTo>
                    <a:pt x="315" y="367"/>
                  </a:lnTo>
                  <a:lnTo>
                    <a:pt x="313" y="377"/>
                  </a:lnTo>
                  <a:lnTo>
                    <a:pt x="313" y="382"/>
                  </a:lnTo>
                  <a:lnTo>
                    <a:pt x="56" y="389"/>
                  </a:lnTo>
                  <a:lnTo>
                    <a:pt x="56" y="334"/>
                  </a:lnTo>
                  <a:lnTo>
                    <a:pt x="41" y="329"/>
                  </a:lnTo>
                  <a:lnTo>
                    <a:pt x="29" y="334"/>
                  </a:lnTo>
                  <a:lnTo>
                    <a:pt x="25" y="334"/>
                  </a:lnTo>
                  <a:lnTo>
                    <a:pt x="13" y="324"/>
                  </a:lnTo>
                  <a:lnTo>
                    <a:pt x="15" y="134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48"/>
            <p:cNvSpPr/>
            <p:nvPr/>
          </p:nvSpPr>
          <p:spPr bwMode="auto">
            <a:xfrm>
              <a:off x="6412337" y="4998916"/>
              <a:ext cx="765175" cy="666750"/>
            </a:xfrm>
            <a:custGeom>
              <a:avLst/>
              <a:gdLst>
                <a:gd name="T0" fmla="*/ 257 w 482"/>
                <a:gd name="T1" fmla="*/ 9 h 420"/>
                <a:gd name="T2" fmla="*/ 276 w 482"/>
                <a:gd name="T3" fmla="*/ 62 h 420"/>
                <a:gd name="T4" fmla="*/ 271 w 482"/>
                <a:gd name="T5" fmla="*/ 84 h 420"/>
                <a:gd name="T6" fmla="*/ 245 w 482"/>
                <a:gd name="T7" fmla="*/ 137 h 420"/>
                <a:gd name="T8" fmla="*/ 396 w 482"/>
                <a:gd name="T9" fmla="*/ 209 h 420"/>
                <a:gd name="T10" fmla="*/ 396 w 482"/>
                <a:gd name="T11" fmla="*/ 255 h 420"/>
                <a:gd name="T12" fmla="*/ 394 w 482"/>
                <a:gd name="T13" fmla="*/ 286 h 420"/>
                <a:gd name="T14" fmla="*/ 360 w 482"/>
                <a:gd name="T15" fmla="*/ 279 h 420"/>
                <a:gd name="T16" fmla="*/ 350 w 482"/>
                <a:gd name="T17" fmla="*/ 310 h 420"/>
                <a:gd name="T18" fmla="*/ 386 w 482"/>
                <a:gd name="T19" fmla="*/ 303 h 420"/>
                <a:gd name="T20" fmla="*/ 410 w 482"/>
                <a:gd name="T21" fmla="*/ 300 h 420"/>
                <a:gd name="T22" fmla="*/ 401 w 482"/>
                <a:gd name="T23" fmla="*/ 312 h 420"/>
                <a:gd name="T24" fmla="*/ 415 w 482"/>
                <a:gd name="T25" fmla="*/ 324 h 420"/>
                <a:gd name="T26" fmla="*/ 446 w 482"/>
                <a:gd name="T27" fmla="*/ 300 h 420"/>
                <a:gd name="T28" fmla="*/ 461 w 482"/>
                <a:gd name="T29" fmla="*/ 303 h 420"/>
                <a:gd name="T30" fmla="*/ 458 w 482"/>
                <a:gd name="T31" fmla="*/ 319 h 420"/>
                <a:gd name="T32" fmla="*/ 422 w 482"/>
                <a:gd name="T33" fmla="*/ 353 h 420"/>
                <a:gd name="T34" fmla="*/ 446 w 482"/>
                <a:gd name="T35" fmla="*/ 382 h 420"/>
                <a:gd name="T36" fmla="*/ 480 w 482"/>
                <a:gd name="T37" fmla="*/ 408 h 420"/>
                <a:gd name="T38" fmla="*/ 446 w 482"/>
                <a:gd name="T39" fmla="*/ 401 h 420"/>
                <a:gd name="T40" fmla="*/ 401 w 482"/>
                <a:gd name="T41" fmla="*/ 375 h 420"/>
                <a:gd name="T42" fmla="*/ 384 w 482"/>
                <a:gd name="T43" fmla="*/ 394 h 420"/>
                <a:gd name="T44" fmla="*/ 372 w 482"/>
                <a:gd name="T45" fmla="*/ 411 h 420"/>
                <a:gd name="T46" fmla="*/ 355 w 482"/>
                <a:gd name="T47" fmla="*/ 396 h 420"/>
                <a:gd name="T48" fmla="*/ 336 w 482"/>
                <a:gd name="T49" fmla="*/ 396 h 420"/>
                <a:gd name="T50" fmla="*/ 305 w 482"/>
                <a:gd name="T51" fmla="*/ 408 h 420"/>
                <a:gd name="T52" fmla="*/ 254 w 482"/>
                <a:gd name="T53" fmla="*/ 375 h 420"/>
                <a:gd name="T54" fmla="*/ 233 w 482"/>
                <a:gd name="T55" fmla="*/ 360 h 420"/>
                <a:gd name="T56" fmla="*/ 233 w 482"/>
                <a:gd name="T57" fmla="*/ 353 h 420"/>
                <a:gd name="T58" fmla="*/ 213 w 482"/>
                <a:gd name="T59" fmla="*/ 351 h 420"/>
                <a:gd name="T60" fmla="*/ 204 w 482"/>
                <a:gd name="T61" fmla="*/ 341 h 420"/>
                <a:gd name="T62" fmla="*/ 192 w 482"/>
                <a:gd name="T63" fmla="*/ 370 h 420"/>
                <a:gd name="T64" fmla="*/ 89 w 482"/>
                <a:gd name="T65" fmla="*/ 353 h 420"/>
                <a:gd name="T66" fmla="*/ 19 w 482"/>
                <a:gd name="T67" fmla="*/ 351 h 420"/>
                <a:gd name="T68" fmla="*/ 31 w 482"/>
                <a:gd name="T69" fmla="*/ 334 h 420"/>
                <a:gd name="T70" fmla="*/ 33 w 482"/>
                <a:gd name="T71" fmla="*/ 293 h 420"/>
                <a:gd name="T72" fmla="*/ 36 w 482"/>
                <a:gd name="T73" fmla="*/ 267 h 420"/>
                <a:gd name="T74" fmla="*/ 50 w 482"/>
                <a:gd name="T75" fmla="*/ 233 h 420"/>
                <a:gd name="T76" fmla="*/ 41 w 482"/>
                <a:gd name="T77" fmla="*/ 192 h 420"/>
                <a:gd name="T78" fmla="*/ 36 w 482"/>
                <a:gd name="T79" fmla="*/ 180 h 420"/>
                <a:gd name="T80" fmla="*/ 21 w 482"/>
                <a:gd name="T81" fmla="*/ 161 h 420"/>
                <a:gd name="T82" fmla="*/ 5 w 482"/>
                <a:gd name="T83" fmla="*/ 12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2" h="420">
                  <a:moveTo>
                    <a:pt x="0" y="7"/>
                  </a:moveTo>
                  <a:lnTo>
                    <a:pt x="257" y="0"/>
                  </a:lnTo>
                  <a:lnTo>
                    <a:pt x="257" y="9"/>
                  </a:lnTo>
                  <a:lnTo>
                    <a:pt x="269" y="31"/>
                  </a:lnTo>
                  <a:lnTo>
                    <a:pt x="271" y="50"/>
                  </a:lnTo>
                  <a:lnTo>
                    <a:pt x="276" y="62"/>
                  </a:lnTo>
                  <a:lnTo>
                    <a:pt x="281" y="67"/>
                  </a:lnTo>
                  <a:lnTo>
                    <a:pt x="281" y="79"/>
                  </a:lnTo>
                  <a:lnTo>
                    <a:pt x="271" y="84"/>
                  </a:lnTo>
                  <a:lnTo>
                    <a:pt x="266" y="89"/>
                  </a:lnTo>
                  <a:lnTo>
                    <a:pt x="261" y="110"/>
                  </a:lnTo>
                  <a:lnTo>
                    <a:pt x="245" y="137"/>
                  </a:lnTo>
                  <a:lnTo>
                    <a:pt x="230" y="182"/>
                  </a:lnTo>
                  <a:lnTo>
                    <a:pt x="228" y="216"/>
                  </a:lnTo>
                  <a:lnTo>
                    <a:pt x="396" y="209"/>
                  </a:lnTo>
                  <a:lnTo>
                    <a:pt x="401" y="214"/>
                  </a:lnTo>
                  <a:lnTo>
                    <a:pt x="396" y="231"/>
                  </a:lnTo>
                  <a:lnTo>
                    <a:pt x="396" y="255"/>
                  </a:lnTo>
                  <a:lnTo>
                    <a:pt x="415" y="271"/>
                  </a:lnTo>
                  <a:lnTo>
                    <a:pt x="418" y="291"/>
                  </a:lnTo>
                  <a:lnTo>
                    <a:pt x="394" y="286"/>
                  </a:lnTo>
                  <a:lnTo>
                    <a:pt x="372" y="276"/>
                  </a:lnTo>
                  <a:lnTo>
                    <a:pt x="367" y="276"/>
                  </a:lnTo>
                  <a:lnTo>
                    <a:pt x="360" y="279"/>
                  </a:lnTo>
                  <a:lnTo>
                    <a:pt x="346" y="293"/>
                  </a:lnTo>
                  <a:lnTo>
                    <a:pt x="343" y="300"/>
                  </a:lnTo>
                  <a:lnTo>
                    <a:pt x="350" y="310"/>
                  </a:lnTo>
                  <a:lnTo>
                    <a:pt x="360" y="312"/>
                  </a:lnTo>
                  <a:lnTo>
                    <a:pt x="377" y="310"/>
                  </a:lnTo>
                  <a:lnTo>
                    <a:pt x="386" y="303"/>
                  </a:lnTo>
                  <a:lnTo>
                    <a:pt x="394" y="300"/>
                  </a:lnTo>
                  <a:lnTo>
                    <a:pt x="406" y="300"/>
                  </a:lnTo>
                  <a:lnTo>
                    <a:pt x="410" y="300"/>
                  </a:lnTo>
                  <a:lnTo>
                    <a:pt x="410" y="303"/>
                  </a:lnTo>
                  <a:lnTo>
                    <a:pt x="408" y="307"/>
                  </a:lnTo>
                  <a:lnTo>
                    <a:pt x="401" y="312"/>
                  </a:lnTo>
                  <a:lnTo>
                    <a:pt x="403" y="319"/>
                  </a:lnTo>
                  <a:lnTo>
                    <a:pt x="410" y="324"/>
                  </a:lnTo>
                  <a:lnTo>
                    <a:pt x="415" y="324"/>
                  </a:lnTo>
                  <a:lnTo>
                    <a:pt x="420" y="322"/>
                  </a:lnTo>
                  <a:lnTo>
                    <a:pt x="427" y="307"/>
                  </a:lnTo>
                  <a:lnTo>
                    <a:pt x="446" y="300"/>
                  </a:lnTo>
                  <a:lnTo>
                    <a:pt x="451" y="298"/>
                  </a:lnTo>
                  <a:lnTo>
                    <a:pt x="456" y="298"/>
                  </a:lnTo>
                  <a:lnTo>
                    <a:pt x="461" y="303"/>
                  </a:lnTo>
                  <a:lnTo>
                    <a:pt x="458" y="310"/>
                  </a:lnTo>
                  <a:lnTo>
                    <a:pt x="461" y="315"/>
                  </a:lnTo>
                  <a:lnTo>
                    <a:pt x="458" y="319"/>
                  </a:lnTo>
                  <a:lnTo>
                    <a:pt x="451" y="327"/>
                  </a:lnTo>
                  <a:lnTo>
                    <a:pt x="437" y="343"/>
                  </a:lnTo>
                  <a:lnTo>
                    <a:pt x="422" y="353"/>
                  </a:lnTo>
                  <a:lnTo>
                    <a:pt x="422" y="363"/>
                  </a:lnTo>
                  <a:lnTo>
                    <a:pt x="427" y="372"/>
                  </a:lnTo>
                  <a:lnTo>
                    <a:pt x="446" y="382"/>
                  </a:lnTo>
                  <a:lnTo>
                    <a:pt x="478" y="394"/>
                  </a:lnTo>
                  <a:lnTo>
                    <a:pt x="482" y="401"/>
                  </a:lnTo>
                  <a:lnTo>
                    <a:pt x="480" y="408"/>
                  </a:lnTo>
                  <a:lnTo>
                    <a:pt x="473" y="411"/>
                  </a:lnTo>
                  <a:lnTo>
                    <a:pt x="449" y="420"/>
                  </a:lnTo>
                  <a:lnTo>
                    <a:pt x="446" y="401"/>
                  </a:lnTo>
                  <a:lnTo>
                    <a:pt x="432" y="394"/>
                  </a:lnTo>
                  <a:lnTo>
                    <a:pt x="403" y="382"/>
                  </a:lnTo>
                  <a:lnTo>
                    <a:pt x="401" y="375"/>
                  </a:lnTo>
                  <a:lnTo>
                    <a:pt x="396" y="370"/>
                  </a:lnTo>
                  <a:lnTo>
                    <a:pt x="386" y="375"/>
                  </a:lnTo>
                  <a:lnTo>
                    <a:pt x="384" y="394"/>
                  </a:lnTo>
                  <a:lnTo>
                    <a:pt x="386" y="396"/>
                  </a:lnTo>
                  <a:lnTo>
                    <a:pt x="386" y="401"/>
                  </a:lnTo>
                  <a:lnTo>
                    <a:pt x="372" y="411"/>
                  </a:lnTo>
                  <a:lnTo>
                    <a:pt x="367" y="408"/>
                  </a:lnTo>
                  <a:lnTo>
                    <a:pt x="360" y="399"/>
                  </a:lnTo>
                  <a:lnTo>
                    <a:pt x="355" y="396"/>
                  </a:lnTo>
                  <a:lnTo>
                    <a:pt x="346" y="401"/>
                  </a:lnTo>
                  <a:lnTo>
                    <a:pt x="341" y="396"/>
                  </a:lnTo>
                  <a:lnTo>
                    <a:pt x="336" y="396"/>
                  </a:lnTo>
                  <a:lnTo>
                    <a:pt x="324" y="411"/>
                  </a:lnTo>
                  <a:lnTo>
                    <a:pt x="310" y="411"/>
                  </a:lnTo>
                  <a:lnTo>
                    <a:pt x="305" y="408"/>
                  </a:lnTo>
                  <a:lnTo>
                    <a:pt x="290" y="406"/>
                  </a:lnTo>
                  <a:lnTo>
                    <a:pt x="266" y="377"/>
                  </a:lnTo>
                  <a:lnTo>
                    <a:pt x="254" y="375"/>
                  </a:lnTo>
                  <a:lnTo>
                    <a:pt x="242" y="370"/>
                  </a:lnTo>
                  <a:lnTo>
                    <a:pt x="237" y="360"/>
                  </a:lnTo>
                  <a:lnTo>
                    <a:pt x="233" y="360"/>
                  </a:lnTo>
                  <a:lnTo>
                    <a:pt x="233" y="358"/>
                  </a:lnTo>
                  <a:lnTo>
                    <a:pt x="230" y="358"/>
                  </a:lnTo>
                  <a:lnTo>
                    <a:pt x="233" y="353"/>
                  </a:lnTo>
                  <a:lnTo>
                    <a:pt x="228" y="351"/>
                  </a:lnTo>
                  <a:lnTo>
                    <a:pt x="223" y="353"/>
                  </a:lnTo>
                  <a:lnTo>
                    <a:pt x="213" y="351"/>
                  </a:lnTo>
                  <a:lnTo>
                    <a:pt x="211" y="348"/>
                  </a:lnTo>
                  <a:lnTo>
                    <a:pt x="209" y="341"/>
                  </a:lnTo>
                  <a:lnTo>
                    <a:pt x="204" y="341"/>
                  </a:lnTo>
                  <a:lnTo>
                    <a:pt x="187" y="358"/>
                  </a:lnTo>
                  <a:lnTo>
                    <a:pt x="194" y="368"/>
                  </a:lnTo>
                  <a:lnTo>
                    <a:pt x="192" y="370"/>
                  </a:lnTo>
                  <a:lnTo>
                    <a:pt x="163" y="372"/>
                  </a:lnTo>
                  <a:lnTo>
                    <a:pt x="115" y="363"/>
                  </a:lnTo>
                  <a:lnTo>
                    <a:pt x="89" y="353"/>
                  </a:lnTo>
                  <a:lnTo>
                    <a:pt x="24" y="360"/>
                  </a:lnTo>
                  <a:lnTo>
                    <a:pt x="21" y="358"/>
                  </a:lnTo>
                  <a:lnTo>
                    <a:pt x="19" y="351"/>
                  </a:lnTo>
                  <a:lnTo>
                    <a:pt x="21" y="346"/>
                  </a:lnTo>
                  <a:lnTo>
                    <a:pt x="24" y="341"/>
                  </a:lnTo>
                  <a:lnTo>
                    <a:pt x="31" y="334"/>
                  </a:lnTo>
                  <a:lnTo>
                    <a:pt x="38" y="310"/>
                  </a:lnTo>
                  <a:lnTo>
                    <a:pt x="33" y="300"/>
                  </a:lnTo>
                  <a:lnTo>
                    <a:pt x="33" y="293"/>
                  </a:lnTo>
                  <a:lnTo>
                    <a:pt x="33" y="288"/>
                  </a:lnTo>
                  <a:lnTo>
                    <a:pt x="33" y="281"/>
                  </a:lnTo>
                  <a:lnTo>
                    <a:pt x="36" y="267"/>
                  </a:lnTo>
                  <a:lnTo>
                    <a:pt x="43" y="262"/>
                  </a:lnTo>
                  <a:lnTo>
                    <a:pt x="48" y="252"/>
                  </a:lnTo>
                  <a:lnTo>
                    <a:pt x="50" y="233"/>
                  </a:lnTo>
                  <a:lnTo>
                    <a:pt x="50" y="221"/>
                  </a:lnTo>
                  <a:lnTo>
                    <a:pt x="48" y="204"/>
                  </a:lnTo>
                  <a:lnTo>
                    <a:pt x="41" y="192"/>
                  </a:lnTo>
                  <a:lnTo>
                    <a:pt x="36" y="190"/>
                  </a:lnTo>
                  <a:lnTo>
                    <a:pt x="38" y="182"/>
                  </a:lnTo>
                  <a:lnTo>
                    <a:pt x="36" y="180"/>
                  </a:lnTo>
                  <a:lnTo>
                    <a:pt x="31" y="168"/>
                  </a:lnTo>
                  <a:lnTo>
                    <a:pt x="24" y="163"/>
                  </a:lnTo>
                  <a:lnTo>
                    <a:pt x="21" y="161"/>
                  </a:lnTo>
                  <a:lnTo>
                    <a:pt x="26" y="149"/>
                  </a:lnTo>
                  <a:lnTo>
                    <a:pt x="19" y="134"/>
                  </a:lnTo>
                  <a:lnTo>
                    <a:pt x="5" y="122"/>
                  </a:lnTo>
                  <a:lnTo>
                    <a:pt x="2" y="115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49"/>
            <p:cNvSpPr/>
            <p:nvPr/>
          </p:nvSpPr>
          <p:spPr bwMode="auto">
            <a:xfrm>
              <a:off x="6167862" y="3697166"/>
              <a:ext cx="903288" cy="785812"/>
            </a:xfrm>
            <a:custGeom>
              <a:avLst/>
              <a:gdLst>
                <a:gd name="T0" fmla="*/ 478 w 569"/>
                <a:gd name="T1" fmla="*/ 438 h 495"/>
                <a:gd name="T2" fmla="*/ 485 w 569"/>
                <a:gd name="T3" fmla="*/ 447 h 495"/>
                <a:gd name="T4" fmla="*/ 488 w 569"/>
                <a:gd name="T5" fmla="*/ 466 h 495"/>
                <a:gd name="T6" fmla="*/ 466 w 569"/>
                <a:gd name="T7" fmla="*/ 486 h 495"/>
                <a:gd name="T8" fmla="*/ 521 w 569"/>
                <a:gd name="T9" fmla="*/ 491 h 495"/>
                <a:gd name="T10" fmla="*/ 524 w 569"/>
                <a:gd name="T11" fmla="*/ 469 h 495"/>
                <a:gd name="T12" fmla="*/ 536 w 569"/>
                <a:gd name="T13" fmla="*/ 435 h 495"/>
                <a:gd name="T14" fmla="*/ 552 w 569"/>
                <a:gd name="T15" fmla="*/ 423 h 495"/>
                <a:gd name="T16" fmla="*/ 560 w 569"/>
                <a:gd name="T17" fmla="*/ 421 h 495"/>
                <a:gd name="T18" fmla="*/ 567 w 569"/>
                <a:gd name="T19" fmla="*/ 385 h 495"/>
                <a:gd name="T20" fmla="*/ 560 w 569"/>
                <a:gd name="T21" fmla="*/ 380 h 495"/>
                <a:gd name="T22" fmla="*/ 555 w 569"/>
                <a:gd name="T23" fmla="*/ 375 h 495"/>
                <a:gd name="T24" fmla="*/ 550 w 569"/>
                <a:gd name="T25" fmla="*/ 380 h 495"/>
                <a:gd name="T26" fmla="*/ 528 w 569"/>
                <a:gd name="T27" fmla="*/ 351 h 495"/>
                <a:gd name="T28" fmla="*/ 536 w 569"/>
                <a:gd name="T29" fmla="*/ 342 h 495"/>
                <a:gd name="T30" fmla="*/ 528 w 569"/>
                <a:gd name="T31" fmla="*/ 327 h 495"/>
                <a:gd name="T32" fmla="*/ 500 w 569"/>
                <a:gd name="T33" fmla="*/ 289 h 495"/>
                <a:gd name="T34" fmla="*/ 464 w 569"/>
                <a:gd name="T35" fmla="*/ 269 h 495"/>
                <a:gd name="T36" fmla="*/ 444 w 569"/>
                <a:gd name="T37" fmla="*/ 243 h 495"/>
                <a:gd name="T38" fmla="*/ 464 w 569"/>
                <a:gd name="T39" fmla="*/ 219 h 495"/>
                <a:gd name="T40" fmla="*/ 466 w 569"/>
                <a:gd name="T41" fmla="*/ 190 h 495"/>
                <a:gd name="T42" fmla="*/ 442 w 569"/>
                <a:gd name="T43" fmla="*/ 173 h 495"/>
                <a:gd name="T44" fmla="*/ 428 w 569"/>
                <a:gd name="T45" fmla="*/ 183 h 495"/>
                <a:gd name="T46" fmla="*/ 408 w 569"/>
                <a:gd name="T47" fmla="*/ 142 h 495"/>
                <a:gd name="T48" fmla="*/ 377 w 569"/>
                <a:gd name="T49" fmla="*/ 116 h 495"/>
                <a:gd name="T50" fmla="*/ 351 w 569"/>
                <a:gd name="T51" fmla="*/ 80 h 495"/>
                <a:gd name="T52" fmla="*/ 343 w 569"/>
                <a:gd name="T53" fmla="*/ 41 h 495"/>
                <a:gd name="T54" fmla="*/ 348 w 569"/>
                <a:gd name="T55" fmla="*/ 27 h 495"/>
                <a:gd name="T56" fmla="*/ 0 w 569"/>
                <a:gd name="T57" fmla="*/ 12 h 495"/>
                <a:gd name="T58" fmla="*/ 14 w 569"/>
                <a:gd name="T59" fmla="*/ 29 h 495"/>
                <a:gd name="T60" fmla="*/ 29 w 569"/>
                <a:gd name="T61" fmla="*/ 58 h 495"/>
                <a:gd name="T62" fmla="*/ 31 w 569"/>
                <a:gd name="T63" fmla="*/ 72 h 495"/>
                <a:gd name="T64" fmla="*/ 67 w 569"/>
                <a:gd name="T65" fmla="*/ 101 h 495"/>
                <a:gd name="T66" fmla="*/ 53 w 569"/>
                <a:gd name="T67" fmla="*/ 130 h 495"/>
                <a:gd name="T68" fmla="*/ 70 w 569"/>
                <a:gd name="T69" fmla="*/ 140 h 495"/>
                <a:gd name="T70" fmla="*/ 82 w 569"/>
                <a:gd name="T71" fmla="*/ 164 h 495"/>
                <a:gd name="T72" fmla="*/ 94 w 569"/>
                <a:gd name="T73" fmla="*/ 168 h 495"/>
                <a:gd name="T74" fmla="*/ 98 w 569"/>
                <a:gd name="T75" fmla="*/ 454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9" h="495">
                  <a:moveTo>
                    <a:pt x="98" y="454"/>
                  </a:moveTo>
                  <a:lnTo>
                    <a:pt x="478" y="438"/>
                  </a:lnTo>
                  <a:lnTo>
                    <a:pt x="478" y="442"/>
                  </a:lnTo>
                  <a:lnTo>
                    <a:pt x="485" y="447"/>
                  </a:lnTo>
                  <a:lnTo>
                    <a:pt x="488" y="457"/>
                  </a:lnTo>
                  <a:lnTo>
                    <a:pt x="488" y="466"/>
                  </a:lnTo>
                  <a:lnTo>
                    <a:pt x="476" y="476"/>
                  </a:lnTo>
                  <a:lnTo>
                    <a:pt x="466" y="486"/>
                  </a:lnTo>
                  <a:lnTo>
                    <a:pt x="464" y="495"/>
                  </a:lnTo>
                  <a:lnTo>
                    <a:pt x="521" y="491"/>
                  </a:lnTo>
                  <a:lnTo>
                    <a:pt x="526" y="474"/>
                  </a:lnTo>
                  <a:lnTo>
                    <a:pt x="524" y="469"/>
                  </a:lnTo>
                  <a:lnTo>
                    <a:pt x="528" y="450"/>
                  </a:lnTo>
                  <a:lnTo>
                    <a:pt x="536" y="435"/>
                  </a:lnTo>
                  <a:lnTo>
                    <a:pt x="540" y="428"/>
                  </a:lnTo>
                  <a:lnTo>
                    <a:pt x="552" y="423"/>
                  </a:lnTo>
                  <a:lnTo>
                    <a:pt x="555" y="426"/>
                  </a:lnTo>
                  <a:lnTo>
                    <a:pt x="560" y="421"/>
                  </a:lnTo>
                  <a:lnTo>
                    <a:pt x="569" y="394"/>
                  </a:lnTo>
                  <a:lnTo>
                    <a:pt x="567" y="385"/>
                  </a:lnTo>
                  <a:lnTo>
                    <a:pt x="562" y="380"/>
                  </a:lnTo>
                  <a:lnTo>
                    <a:pt x="560" y="380"/>
                  </a:lnTo>
                  <a:lnTo>
                    <a:pt x="557" y="378"/>
                  </a:lnTo>
                  <a:lnTo>
                    <a:pt x="555" y="375"/>
                  </a:lnTo>
                  <a:lnTo>
                    <a:pt x="550" y="375"/>
                  </a:lnTo>
                  <a:lnTo>
                    <a:pt x="550" y="380"/>
                  </a:lnTo>
                  <a:lnTo>
                    <a:pt x="545" y="380"/>
                  </a:lnTo>
                  <a:lnTo>
                    <a:pt x="528" y="351"/>
                  </a:lnTo>
                  <a:lnTo>
                    <a:pt x="528" y="346"/>
                  </a:lnTo>
                  <a:lnTo>
                    <a:pt x="536" y="342"/>
                  </a:lnTo>
                  <a:lnTo>
                    <a:pt x="536" y="337"/>
                  </a:lnTo>
                  <a:lnTo>
                    <a:pt x="528" y="327"/>
                  </a:lnTo>
                  <a:lnTo>
                    <a:pt x="524" y="308"/>
                  </a:lnTo>
                  <a:lnTo>
                    <a:pt x="500" y="289"/>
                  </a:lnTo>
                  <a:lnTo>
                    <a:pt x="488" y="284"/>
                  </a:lnTo>
                  <a:lnTo>
                    <a:pt x="464" y="269"/>
                  </a:lnTo>
                  <a:lnTo>
                    <a:pt x="449" y="255"/>
                  </a:lnTo>
                  <a:lnTo>
                    <a:pt x="444" y="243"/>
                  </a:lnTo>
                  <a:lnTo>
                    <a:pt x="447" y="236"/>
                  </a:lnTo>
                  <a:lnTo>
                    <a:pt x="464" y="219"/>
                  </a:lnTo>
                  <a:lnTo>
                    <a:pt x="461" y="202"/>
                  </a:lnTo>
                  <a:lnTo>
                    <a:pt x="466" y="190"/>
                  </a:lnTo>
                  <a:lnTo>
                    <a:pt x="461" y="183"/>
                  </a:lnTo>
                  <a:lnTo>
                    <a:pt x="442" y="173"/>
                  </a:lnTo>
                  <a:lnTo>
                    <a:pt x="435" y="176"/>
                  </a:lnTo>
                  <a:lnTo>
                    <a:pt x="428" y="183"/>
                  </a:lnTo>
                  <a:lnTo>
                    <a:pt x="423" y="180"/>
                  </a:lnTo>
                  <a:lnTo>
                    <a:pt x="408" y="142"/>
                  </a:lnTo>
                  <a:lnTo>
                    <a:pt x="401" y="135"/>
                  </a:lnTo>
                  <a:lnTo>
                    <a:pt x="377" y="116"/>
                  </a:lnTo>
                  <a:lnTo>
                    <a:pt x="353" y="87"/>
                  </a:lnTo>
                  <a:lnTo>
                    <a:pt x="351" y="80"/>
                  </a:lnTo>
                  <a:lnTo>
                    <a:pt x="346" y="63"/>
                  </a:lnTo>
                  <a:lnTo>
                    <a:pt x="343" y="41"/>
                  </a:lnTo>
                  <a:lnTo>
                    <a:pt x="348" y="29"/>
                  </a:lnTo>
                  <a:lnTo>
                    <a:pt x="348" y="27"/>
                  </a:lnTo>
                  <a:lnTo>
                    <a:pt x="324" y="0"/>
                  </a:lnTo>
                  <a:lnTo>
                    <a:pt x="0" y="12"/>
                  </a:lnTo>
                  <a:lnTo>
                    <a:pt x="5" y="22"/>
                  </a:lnTo>
                  <a:lnTo>
                    <a:pt x="14" y="29"/>
                  </a:lnTo>
                  <a:lnTo>
                    <a:pt x="17" y="43"/>
                  </a:lnTo>
                  <a:lnTo>
                    <a:pt x="29" y="58"/>
                  </a:lnTo>
                  <a:lnTo>
                    <a:pt x="34" y="60"/>
                  </a:lnTo>
                  <a:lnTo>
                    <a:pt x="31" y="72"/>
                  </a:lnTo>
                  <a:lnTo>
                    <a:pt x="31" y="75"/>
                  </a:lnTo>
                  <a:lnTo>
                    <a:pt x="67" y="101"/>
                  </a:lnTo>
                  <a:lnTo>
                    <a:pt x="55" y="116"/>
                  </a:lnTo>
                  <a:lnTo>
                    <a:pt x="53" y="130"/>
                  </a:lnTo>
                  <a:lnTo>
                    <a:pt x="60" y="135"/>
                  </a:lnTo>
                  <a:lnTo>
                    <a:pt x="70" y="140"/>
                  </a:lnTo>
                  <a:lnTo>
                    <a:pt x="74" y="159"/>
                  </a:lnTo>
                  <a:lnTo>
                    <a:pt x="82" y="164"/>
                  </a:lnTo>
                  <a:lnTo>
                    <a:pt x="91" y="166"/>
                  </a:lnTo>
                  <a:lnTo>
                    <a:pt x="94" y="168"/>
                  </a:lnTo>
                  <a:lnTo>
                    <a:pt x="96" y="402"/>
                  </a:lnTo>
                  <a:lnTo>
                    <a:pt x="98" y="4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50"/>
            <p:cNvSpPr/>
            <p:nvPr/>
          </p:nvSpPr>
          <p:spPr bwMode="auto">
            <a:xfrm>
              <a:off x="6056737" y="3197104"/>
              <a:ext cx="815975" cy="542925"/>
            </a:xfrm>
            <a:custGeom>
              <a:avLst/>
              <a:gdLst>
                <a:gd name="T0" fmla="*/ 418 w 514"/>
                <a:gd name="T1" fmla="*/ 0 h 342"/>
                <a:gd name="T2" fmla="*/ 430 w 514"/>
                <a:gd name="T3" fmla="*/ 24 h 342"/>
                <a:gd name="T4" fmla="*/ 423 w 514"/>
                <a:gd name="T5" fmla="*/ 41 h 342"/>
                <a:gd name="T6" fmla="*/ 435 w 514"/>
                <a:gd name="T7" fmla="*/ 82 h 342"/>
                <a:gd name="T8" fmla="*/ 469 w 514"/>
                <a:gd name="T9" fmla="*/ 99 h 342"/>
                <a:gd name="T10" fmla="*/ 473 w 514"/>
                <a:gd name="T11" fmla="*/ 113 h 342"/>
                <a:gd name="T12" fmla="*/ 493 w 514"/>
                <a:gd name="T13" fmla="*/ 135 h 342"/>
                <a:gd name="T14" fmla="*/ 514 w 514"/>
                <a:gd name="T15" fmla="*/ 164 h 342"/>
                <a:gd name="T16" fmla="*/ 507 w 514"/>
                <a:gd name="T17" fmla="*/ 183 h 342"/>
                <a:gd name="T18" fmla="*/ 502 w 514"/>
                <a:gd name="T19" fmla="*/ 197 h 342"/>
                <a:gd name="T20" fmla="*/ 473 w 514"/>
                <a:gd name="T21" fmla="*/ 217 h 342"/>
                <a:gd name="T22" fmla="*/ 454 w 514"/>
                <a:gd name="T23" fmla="*/ 222 h 342"/>
                <a:gd name="T24" fmla="*/ 440 w 514"/>
                <a:gd name="T25" fmla="*/ 238 h 342"/>
                <a:gd name="T26" fmla="*/ 452 w 514"/>
                <a:gd name="T27" fmla="*/ 258 h 342"/>
                <a:gd name="T28" fmla="*/ 452 w 514"/>
                <a:gd name="T29" fmla="*/ 279 h 342"/>
                <a:gd name="T30" fmla="*/ 428 w 514"/>
                <a:gd name="T31" fmla="*/ 315 h 342"/>
                <a:gd name="T32" fmla="*/ 423 w 514"/>
                <a:gd name="T33" fmla="*/ 332 h 342"/>
                <a:gd name="T34" fmla="*/ 394 w 514"/>
                <a:gd name="T35" fmla="*/ 315 h 342"/>
                <a:gd name="T36" fmla="*/ 65 w 514"/>
                <a:gd name="T37" fmla="*/ 322 h 342"/>
                <a:gd name="T38" fmla="*/ 65 w 514"/>
                <a:gd name="T39" fmla="*/ 301 h 342"/>
                <a:gd name="T40" fmla="*/ 58 w 514"/>
                <a:gd name="T41" fmla="*/ 284 h 342"/>
                <a:gd name="T42" fmla="*/ 60 w 514"/>
                <a:gd name="T43" fmla="*/ 267 h 342"/>
                <a:gd name="T44" fmla="*/ 51 w 514"/>
                <a:gd name="T45" fmla="*/ 246 h 342"/>
                <a:gd name="T46" fmla="*/ 51 w 514"/>
                <a:gd name="T47" fmla="*/ 226 h 342"/>
                <a:gd name="T48" fmla="*/ 36 w 514"/>
                <a:gd name="T49" fmla="*/ 209 h 342"/>
                <a:gd name="T50" fmla="*/ 32 w 514"/>
                <a:gd name="T51" fmla="*/ 193 h 342"/>
                <a:gd name="T52" fmla="*/ 17 w 514"/>
                <a:gd name="T53" fmla="*/ 169 h 342"/>
                <a:gd name="T54" fmla="*/ 22 w 514"/>
                <a:gd name="T55" fmla="*/ 145 h 342"/>
                <a:gd name="T56" fmla="*/ 12 w 514"/>
                <a:gd name="T57" fmla="*/ 128 h 342"/>
                <a:gd name="T58" fmla="*/ 10 w 514"/>
                <a:gd name="T59" fmla="*/ 113 h 342"/>
                <a:gd name="T60" fmla="*/ 10 w 514"/>
                <a:gd name="T61" fmla="*/ 75 h 342"/>
                <a:gd name="T62" fmla="*/ 15 w 514"/>
                <a:gd name="T63" fmla="*/ 60 h 342"/>
                <a:gd name="T64" fmla="*/ 5 w 514"/>
                <a:gd name="T65" fmla="*/ 39 h 342"/>
                <a:gd name="T66" fmla="*/ 5 w 514"/>
                <a:gd name="T67" fmla="*/ 22 h 342"/>
                <a:gd name="T68" fmla="*/ 10 w 514"/>
                <a:gd name="T69" fmla="*/ 1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4" h="342">
                  <a:moveTo>
                    <a:pt x="15" y="15"/>
                  </a:moveTo>
                  <a:lnTo>
                    <a:pt x="418" y="0"/>
                  </a:lnTo>
                  <a:lnTo>
                    <a:pt x="421" y="15"/>
                  </a:lnTo>
                  <a:lnTo>
                    <a:pt x="430" y="24"/>
                  </a:lnTo>
                  <a:lnTo>
                    <a:pt x="430" y="29"/>
                  </a:lnTo>
                  <a:lnTo>
                    <a:pt x="423" y="41"/>
                  </a:lnTo>
                  <a:lnTo>
                    <a:pt x="428" y="53"/>
                  </a:lnTo>
                  <a:lnTo>
                    <a:pt x="435" y="82"/>
                  </a:lnTo>
                  <a:lnTo>
                    <a:pt x="461" y="92"/>
                  </a:lnTo>
                  <a:lnTo>
                    <a:pt x="469" y="99"/>
                  </a:lnTo>
                  <a:lnTo>
                    <a:pt x="471" y="109"/>
                  </a:lnTo>
                  <a:lnTo>
                    <a:pt x="473" y="113"/>
                  </a:lnTo>
                  <a:lnTo>
                    <a:pt x="490" y="125"/>
                  </a:lnTo>
                  <a:lnTo>
                    <a:pt x="493" y="135"/>
                  </a:lnTo>
                  <a:lnTo>
                    <a:pt x="507" y="145"/>
                  </a:lnTo>
                  <a:lnTo>
                    <a:pt x="514" y="164"/>
                  </a:lnTo>
                  <a:lnTo>
                    <a:pt x="512" y="171"/>
                  </a:lnTo>
                  <a:lnTo>
                    <a:pt x="507" y="183"/>
                  </a:lnTo>
                  <a:lnTo>
                    <a:pt x="502" y="188"/>
                  </a:lnTo>
                  <a:lnTo>
                    <a:pt x="502" y="197"/>
                  </a:lnTo>
                  <a:lnTo>
                    <a:pt x="488" y="214"/>
                  </a:lnTo>
                  <a:lnTo>
                    <a:pt x="473" y="217"/>
                  </a:lnTo>
                  <a:lnTo>
                    <a:pt x="471" y="222"/>
                  </a:lnTo>
                  <a:lnTo>
                    <a:pt x="454" y="222"/>
                  </a:lnTo>
                  <a:lnTo>
                    <a:pt x="447" y="226"/>
                  </a:lnTo>
                  <a:lnTo>
                    <a:pt x="440" y="238"/>
                  </a:lnTo>
                  <a:lnTo>
                    <a:pt x="442" y="248"/>
                  </a:lnTo>
                  <a:lnTo>
                    <a:pt x="452" y="258"/>
                  </a:lnTo>
                  <a:lnTo>
                    <a:pt x="454" y="265"/>
                  </a:lnTo>
                  <a:lnTo>
                    <a:pt x="452" y="279"/>
                  </a:lnTo>
                  <a:lnTo>
                    <a:pt x="440" y="306"/>
                  </a:lnTo>
                  <a:lnTo>
                    <a:pt x="428" y="315"/>
                  </a:lnTo>
                  <a:lnTo>
                    <a:pt x="423" y="322"/>
                  </a:lnTo>
                  <a:lnTo>
                    <a:pt x="423" y="332"/>
                  </a:lnTo>
                  <a:lnTo>
                    <a:pt x="418" y="342"/>
                  </a:lnTo>
                  <a:lnTo>
                    <a:pt x="394" y="315"/>
                  </a:lnTo>
                  <a:lnTo>
                    <a:pt x="70" y="327"/>
                  </a:lnTo>
                  <a:lnTo>
                    <a:pt x="65" y="322"/>
                  </a:lnTo>
                  <a:lnTo>
                    <a:pt x="63" y="310"/>
                  </a:lnTo>
                  <a:lnTo>
                    <a:pt x="65" y="301"/>
                  </a:lnTo>
                  <a:lnTo>
                    <a:pt x="60" y="294"/>
                  </a:lnTo>
                  <a:lnTo>
                    <a:pt x="58" y="284"/>
                  </a:lnTo>
                  <a:lnTo>
                    <a:pt x="63" y="277"/>
                  </a:lnTo>
                  <a:lnTo>
                    <a:pt x="60" y="267"/>
                  </a:lnTo>
                  <a:lnTo>
                    <a:pt x="48" y="262"/>
                  </a:lnTo>
                  <a:lnTo>
                    <a:pt x="51" y="246"/>
                  </a:lnTo>
                  <a:lnTo>
                    <a:pt x="56" y="236"/>
                  </a:lnTo>
                  <a:lnTo>
                    <a:pt x="51" y="226"/>
                  </a:lnTo>
                  <a:lnTo>
                    <a:pt x="41" y="219"/>
                  </a:lnTo>
                  <a:lnTo>
                    <a:pt x="36" y="209"/>
                  </a:lnTo>
                  <a:lnTo>
                    <a:pt x="41" y="202"/>
                  </a:lnTo>
                  <a:lnTo>
                    <a:pt x="32" y="193"/>
                  </a:lnTo>
                  <a:lnTo>
                    <a:pt x="27" y="176"/>
                  </a:lnTo>
                  <a:lnTo>
                    <a:pt x="17" y="169"/>
                  </a:lnTo>
                  <a:lnTo>
                    <a:pt x="22" y="152"/>
                  </a:lnTo>
                  <a:lnTo>
                    <a:pt x="22" y="145"/>
                  </a:lnTo>
                  <a:lnTo>
                    <a:pt x="12" y="137"/>
                  </a:lnTo>
                  <a:lnTo>
                    <a:pt x="12" y="128"/>
                  </a:lnTo>
                  <a:lnTo>
                    <a:pt x="12" y="125"/>
                  </a:lnTo>
                  <a:lnTo>
                    <a:pt x="10" y="113"/>
                  </a:lnTo>
                  <a:lnTo>
                    <a:pt x="0" y="94"/>
                  </a:lnTo>
                  <a:lnTo>
                    <a:pt x="10" y="75"/>
                  </a:lnTo>
                  <a:lnTo>
                    <a:pt x="8" y="65"/>
                  </a:lnTo>
                  <a:lnTo>
                    <a:pt x="15" y="60"/>
                  </a:lnTo>
                  <a:lnTo>
                    <a:pt x="10" y="44"/>
                  </a:lnTo>
                  <a:lnTo>
                    <a:pt x="5" y="39"/>
                  </a:lnTo>
                  <a:lnTo>
                    <a:pt x="10" y="27"/>
                  </a:lnTo>
                  <a:lnTo>
                    <a:pt x="5" y="22"/>
                  </a:lnTo>
                  <a:lnTo>
                    <a:pt x="3" y="15"/>
                  </a:lnTo>
                  <a:lnTo>
                    <a:pt x="10" y="15"/>
                  </a:lnTo>
                  <a:lnTo>
                    <a:pt x="15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51"/>
            <p:cNvSpPr/>
            <p:nvPr/>
          </p:nvSpPr>
          <p:spPr bwMode="auto">
            <a:xfrm>
              <a:off x="5993237" y="2220791"/>
              <a:ext cx="887413" cy="1000125"/>
            </a:xfrm>
            <a:custGeom>
              <a:avLst/>
              <a:gdLst>
                <a:gd name="T0" fmla="*/ 55 w 559"/>
                <a:gd name="T1" fmla="*/ 435 h 630"/>
                <a:gd name="T2" fmla="*/ 26 w 559"/>
                <a:gd name="T3" fmla="*/ 399 h 630"/>
                <a:gd name="T4" fmla="*/ 45 w 559"/>
                <a:gd name="T5" fmla="*/ 373 h 630"/>
                <a:gd name="T6" fmla="*/ 43 w 559"/>
                <a:gd name="T7" fmla="*/ 349 h 630"/>
                <a:gd name="T8" fmla="*/ 33 w 559"/>
                <a:gd name="T9" fmla="*/ 296 h 630"/>
                <a:gd name="T10" fmla="*/ 31 w 559"/>
                <a:gd name="T11" fmla="*/ 269 h 630"/>
                <a:gd name="T12" fmla="*/ 26 w 559"/>
                <a:gd name="T13" fmla="*/ 204 h 630"/>
                <a:gd name="T14" fmla="*/ 12 w 559"/>
                <a:gd name="T15" fmla="*/ 164 h 630"/>
                <a:gd name="T16" fmla="*/ 4 w 559"/>
                <a:gd name="T17" fmla="*/ 99 h 630"/>
                <a:gd name="T18" fmla="*/ 9 w 559"/>
                <a:gd name="T19" fmla="*/ 72 h 630"/>
                <a:gd name="T20" fmla="*/ 0 w 559"/>
                <a:gd name="T21" fmla="*/ 39 h 630"/>
                <a:gd name="T22" fmla="*/ 146 w 559"/>
                <a:gd name="T23" fmla="*/ 15 h 630"/>
                <a:gd name="T24" fmla="*/ 158 w 559"/>
                <a:gd name="T25" fmla="*/ 0 h 630"/>
                <a:gd name="T26" fmla="*/ 175 w 559"/>
                <a:gd name="T27" fmla="*/ 29 h 630"/>
                <a:gd name="T28" fmla="*/ 180 w 559"/>
                <a:gd name="T29" fmla="*/ 60 h 630"/>
                <a:gd name="T30" fmla="*/ 201 w 559"/>
                <a:gd name="T31" fmla="*/ 70 h 630"/>
                <a:gd name="T32" fmla="*/ 216 w 559"/>
                <a:gd name="T33" fmla="*/ 77 h 630"/>
                <a:gd name="T34" fmla="*/ 242 w 559"/>
                <a:gd name="T35" fmla="*/ 77 h 630"/>
                <a:gd name="T36" fmla="*/ 247 w 559"/>
                <a:gd name="T37" fmla="*/ 87 h 630"/>
                <a:gd name="T38" fmla="*/ 273 w 559"/>
                <a:gd name="T39" fmla="*/ 77 h 630"/>
                <a:gd name="T40" fmla="*/ 324 w 559"/>
                <a:gd name="T41" fmla="*/ 82 h 630"/>
                <a:gd name="T42" fmla="*/ 326 w 559"/>
                <a:gd name="T43" fmla="*/ 89 h 630"/>
                <a:gd name="T44" fmla="*/ 336 w 559"/>
                <a:gd name="T45" fmla="*/ 91 h 630"/>
                <a:gd name="T46" fmla="*/ 343 w 559"/>
                <a:gd name="T47" fmla="*/ 111 h 630"/>
                <a:gd name="T48" fmla="*/ 360 w 559"/>
                <a:gd name="T49" fmla="*/ 103 h 630"/>
                <a:gd name="T50" fmla="*/ 372 w 559"/>
                <a:gd name="T51" fmla="*/ 103 h 630"/>
                <a:gd name="T52" fmla="*/ 393 w 559"/>
                <a:gd name="T53" fmla="*/ 118 h 630"/>
                <a:gd name="T54" fmla="*/ 405 w 559"/>
                <a:gd name="T55" fmla="*/ 132 h 630"/>
                <a:gd name="T56" fmla="*/ 427 w 559"/>
                <a:gd name="T57" fmla="*/ 127 h 630"/>
                <a:gd name="T58" fmla="*/ 461 w 559"/>
                <a:gd name="T59" fmla="*/ 111 h 630"/>
                <a:gd name="T60" fmla="*/ 509 w 559"/>
                <a:gd name="T61" fmla="*/ 120 h 630"/>
                <a:gd name="T62" fmla="*/ 521 w 559"/>
                <a:gd name="T63" fmla="*/ 125 h 630"/>
                <a:gd name="T64" fmla="*/ 542 w 559"/>
                <a:gd name="T65" fmla="*/ 127 h 630"/>
                <a:gd name="T66" fmla="*/ 550 w 559"/>
                <a:gd name="T67" fmla="*/ 137 h 630"/>
                <a:gd name="T68" fmla="*/ 511 w 559"/>
                <a:gd name="T69" fmla="*/ 156 h 630"/>
                <a:gd name="T70" fmla="*/ 489 w 559"/>
                <a:gd name="T71" fmla="*/ 171 h 630"/>
                <a:gd name="T72" fmla="*/ 458 w 559"/>
                <a:gd name="T73" fmla="*/ 188 h 630"/>
                <a:gd name="T74" fmla="*/ 374 w 559"/>
                <a:gd name="T75" fmla="*/ 272 h 630"/>
                <a:gd name="T76" fmla="*/ 362 w 559"/>
                <a:gd name="T77" fmla="*/ 284 h 630"/>
                <a:gd name="T78" fmla="*/ 357 w 559"/>
                <a:gd name="T79" fmla="*/ 349 h 630"/>
                <a:gd name="T80" fmla="*/ 331 w 559"/>
                <a:gd name="T81" fmla="*/ 370 h 630"/>
                <a:gd name="T82" fmla="*/ 326 w 559"/>
                <a:gd name="T83" fmla="*/ 382 h 630"/>
                <a:gd name="T84" fmla="*/ 333 w 559"/>
                <a:gd name="T85" fmla="*/ 404 h 630"/>
                <a:gd name="T86" fmla="*/ 333 w 559"/>
                <a:gd name="T87" fmla="*/ 430 h 630"/>
                <a:gd name="T88" fmla="*/ 333 w 559"/>
                <a:gd name="T89" fmla="*/ 459 h 630"/>
                <a:gd name="T90" fmla="*/ 336 w 559"/>
                <a:gd name="T91" fmla="*/ 493 h 630"/>
                <a:gd name="T92" fmla="*/ 348 w 559"/>
                <a:gd name="T93" fmla="*/ 505 h 630"/>
                <a:gd name="T94" fmla="*/ 369 w 559"/>
                <a:gd name="T95" fmla="*/ 510 h 630"/>
                <a:gd name="T96" fmla="*/ 377 w 559"/>
                <a:gd name="T97" fmla="*/ 519 h 630"/>
                <a:gd name="T98" fmla="*/ 408 w 559"/>
                <a:gd name="T99" fmla="*/ 546 h 630"/>
                <a:gd name="T100" fmla="*/ 453 w 559"/>
                <a:gd name="T101" fmla="*/ 577 h 630"/>
                <a:gd name="T102" fmla="*/ 456 w 559"/>
                <a:gd name="T103" fmla="*/ 596 h 630"/>
                <a:gd name="T104" fmla="*/ 55 w 559"/>
                <a:gd name="T105" fmla="*/ 63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9" h="630">
                  <a:moveTo>
                    <a:pt x="55" y="630"/>
                  </a:moveTo>
                  <a:lnTo>
                    <a:pt x="55" y="435"/>
                  </a:lnTo>
                  <a:lnTo>
                    <a:pt x="26" y="409"/>
                  </a:lnTo>
                  <a:lnTo>
                    <a:pt x="26" y="399"/>
                  </a:lnTo>
                  <a:lnTo>
                    <a:pt x="40" y="385"/>
                  </a:lnTo>
                  <a:lnTo>
                    <a:pt x="45" y="373"/>
                  </a:lnTo>
                  <a:lnTo>
                    <a:pt x="43" y="365"/>
                  </a:lnTo>
                  <a:lnTo>
                    <a:pt x="43" y="349"/>
                  </a:lnTo>
                  <a:lnTo>
                    <a:pt x="45" y="334"/>
                  </a:lnTo>
                  <a:lnTo>
                    <a:pt x="33" y="296"/>
                  </a:lnTo>
                  <a:lnTo>
                    <a:pt x="31" y="289"/>
                  </a:lnTo>
                  <a:lnTo>
                    <a:pt x="31" y="269"/>
                  </a:lnTo>
                  <a:lnTo>
                    <a:pt x="28" y="257"/>
                  </a:lnTo>
                  <a:lnTo>
                    <a:pt x="26" y="204"/>
                  </a:lnTo>
                  <a:lnTo>
                    <a:pt x="21" y="173"/>
                  </a:lnTo>
                  <a:lnTo>
                    <a:pt x="12" y="164"/>
                  </a:lnTo>
                  <a:lnTo>
                    <a:pt x="4" y="127"/>
                  </a:lnTo>
                  <a:lnTo>
                    <a:pt x="4" y="99"/>
                  </a:lnTo>
                  <a:lnTo>
                    <a:pt x="7" y="82"/>
                  </a:lnTo>
                  <a:lnTo>
                    <a:pt x="9" y="72"/>
                  </a:lnTo>
                  <a:lnTo>
                    <a:pt x="2" y="48"/>
                  </a:lnTo>
                  <a:lnTo>
                    <a:pt x="0" y="39"/>
                  </a:lnTo>
                  <a:lnTo>
                    <a:pt x="146" y="39"/>
                  </a:lnTo>
                  <a:lnTo>
                    <a:pt x="146" y="15"/>
                  </a:lnTo>
                  <a:lnTo>
                    <a:pt x="148" y="0"/>
                  </a:lnTo>
                  <a:lnTo>
                    <a:pt x="158" y="0"/>
                  </a:lnTo>
                  <a:lnTo>
                    <a:pt x="175" y="5"/>
                  </a:lnTo>
                  <a:lnTo>
                    <a:pt x="175" y="29"/>
                  </a:lnTo>
                  <a:lnTo>
                    <a:pt x="180" y="46"/>
                  </a:lnTo>
                  <a:lnTo>
                    <a:pt x="180" y="60"/>
                  </a:lnTo>
                  <a:lnTo>
                    <a:pt x="194" y="72"/>
                  </a:lnTo>
                  <a:lnTo>
                    <a:pt x="201" y="70"/>
                  </a:lnTo>
                  <a:lnTo>
                    <a:pt x="211" y="72"/>
                  </a:lnTo>
                  <a:lnTo>
                    <a:pt x="216" y="77"/>
                  </a:lnTo>
                  <a:lnTo>
                    <a:pt x="230" y="75"/>
                  </a:lnTo>
                  <a:lnTo>
                    <a:pt x="242" y="77"/>
                  </a:lnTo>
                  <a:lnTo>
                    <a:pt x="247" y="84"/>
                  </a:lnTo>
                  <a:lnTo>
                    <a:pt x="247" y="87"/>
                  </a:lnTo>
                  <a:lnTo>
                    <a:pt x="266" y="87"/>
                  </a:lnTo>
                  <a:lnTo>
                    <a:pt x="273" y="77"/>
                  </a:lnTo>
                  <a:lnTo>
                    <a:pt x="305" y="77"/>
                  </a:lnTo>
                  <a:lnTo>
                    <a:pt x="324" y="82"/>
                  </a:lnTo>
                  <a:lnTo>
                    <a:pt x="331" y="82"/>
                  </a:lnTo>
                  <a:lnTo>
                    <a:pt x="326" y="89"/>
                  </a:lnTo>
                  <a:lnTo>
                    <a:pt x="333" y="94"/>
                  </a:lnTo>
                  <a:lnTo>
                    <a:pt x="336" y="91"/>
                  </a:lnTo>
                  <a:lnTo>
                    <a:pt x="341" y="96"/>
                  </a:lnTo>
                  <a:lnTo>
                    <a:pt x="343" y="111"/>
                  </a:lnTo>
                  <a:lnTo>
                    <a:pt x="350" y="115"/>
                  </a:lnTo>
                  <a:lnTo>
                    <a:pt x="360" y="103"/>
                  </a:lnTo>
                  <a:lnTo>
                    <a:pt x="365" y="101"/>
                  </a:lnTo>
                  <a:lnTo>
                    <a:pt x="372" y="103"/>
                  </a:lnTo>
                  <a:lnTo>
                    <a:pt x="377" y="115"/>
                  </a:lnTo>
                  <a:lnTo>
                    <a:pt x="393" y="118"/>
                  </a:lnTo>
                  <a:lnTo>
                    <a:pt x="398" y="125"/>
                  </a:lnTo>
                  <a:lnTo>
                    <a:pt x="405" y="132"/>
                  </a:lnTo>
                  <a:lnTo>
                    <a:pt x="417" y="132"/>
                  </a:lnTo>
                  <a:lnTo>
                    <a:pt x="427" y="127"/>
                  </a:lnTo>
                  <a:lnTo>
                    <a:pt x="456" y="108"/>
                  </a:lnTo>
                  <a:lnTo>
                    <a:pt x="461" y="111"/>
                  </a:lnTo>
                  <a:lnTo>
                    <a:pt x="468" y="120"/>
                  </a:lnTo>
                  <a:lnTo>
                    <a:pt x="509" y="120"/>
                  </a:lnTo>
                  <a:lnTo>
                    <a:pt x="516" y="123"/>
                  </a:lnTo>
                  <a:lnTo>
                    <a:pt x="521" y="125"/>
                  </a:lnTo>
                  <a:lnTo>
                    <a:pt x="533" y="132"/>
                  </a:lnTo>
                  <a:lnTo>
                    <a:pt x="542" y="127"/>
                  </a:lnTo>
                  <a:lnTo>
                    <a:pt x="559" y="127"/>
                  </a:lnTo>
                  <a:lnTo>
                    <a:pt x="550" y="137"/>
                  </a:lnTo>
                  <a:lnTo>
                    <a:pt x="525" y="152"/>
                  </a:lnTo>
                  <a:lnTo>
                    <a:pt x="511" y="156"/>
                  </a:lnTo>
                  <a:lnTo>
                    <a:pt x="501" y="159"/>
                  </a:lnTo>
                  <a:lnTo>
                    <a:pt x="489" y="171"/>
                  </a:lnTo>
                  <a:lnTo>
                    <a:pt x="468" y="180"/>
                  </a:lnTo>
                  <a:lnTo>
                    <a:pt x="458" y="188"/>
                  </a:lnTo>
                  <a:lnTo>
                    <a:pt x="425" y="226"/>
                  </a:lnTo>
                  <a:lnTo>
                    <a:pt x="374" y="272"/>
                  </a:lnTo>
                  <a:lnTo>
                    <a:pt x="367" y="279"/>
                  </a:lnTo>
                  <a:lnTo>
                    <a:pt x="362" y="284"/>
                  </a:lnTo>
                  <a:lnTo>
                    <a:pt x="365" y="344"/>
                  </a:lnTo>
                  <a:lnTo>
                    <a:pt x="357" y="349"/>
                  </a:lnTo>
                  <a:lnTo>
                    <a:pt x="353" y="353"/>
                  </a:lnTo>
                  <a:lnTo>
                    <a:pt x="331" y="370"/>
                  </a:lnTo>
                  <a:lnTo>
                    <a:pt x="329" y="380"/>
                  </a:lnTo>
                  <a:lnTo>
                    <a:pt x="326" y="382"/>
                  </a:lnTo>
                  <a:lnTo>
                    <a:pt x="321" y="399"/>
                  </a:lnTo>
                  <a:lnTo>
                    <a:pt x="333" y="404"/>
                  </a:lnTo>
                  <a:lnTo>
                    <a:pt x="341" y="418"/>
                  </a:lnTo>
                  <a:lnTo>
                    <a:pt x="333" y="430"/>
                  </a:lnTo>
                  <a:lnTo>
                    <a:pt x="333" y="440"/>
                  </a:lnTo>
                  <a:lnTo>
                    <a:pt x="333" y="459"/>
                  </a:lnTo>
                  <a:lnTo>
                    <a:pt x="333" y="488"/>
                  </a:lnTo>
                  <a:lnTo>
                    <a:pt x="336" y="493"/>
                  </a:lnTo>
                  <a:lnTo>
                    <a:pt x="345" y="500"/>
                  </a:lnTo>
                  <a:lnTo>
                    <a:pt x="348" y="505"/>
                  </a:lnTo>
                  <a:lnTo>
                    <a:pt x="367" y="507"/>
                  </a:lnTo>
                  <a:lnTo>
                    <a:pt x="369" y="510"/>
                  </a:lnTo>
                  <a:lnTo>
                    <a:pt x="372" y="514"/>
                  </a:lnTo>
                  <a:lnTo>
                    <a:pt x="377" y="519"/>
                  </a:lnTo>
                  <a:lnTo>
                    <a:pt x="401" y="529"/>
                  </a:lnTo>
                  <a:lnTo>
                    <a:pt x="408" y="546"/>
                  </a:lnTo>
                  <a:lnTo>
                    <a:pt x="427" y="560"/>
                  </a:lnTo>
                  <a:lnTo>
                    <a:pt x="453" y="577"/>
                  </a:lnTo>
                  <a:lnTo>
                    <a:pt x="456" y="584"/>
                  </a:lnTo>
                  <a:lnTo>
                    <a:pt x="456" y="596"/>
                  </a:lnTo>
                  <a:lnTo>
                    <a:pt x="458" y="615"/>
                  </a:lnTo>
                  <a:lnTo>
                    <a:pt x="55" y="6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52"/>
            <p:cNvSpPr/>
            <p:nvPr/>
          </p:nvSpPr>
          <p:spPr bwMode="auto">
            <a:xfrm>
              <a:off x="6502824" y="2609729"/>
              <a:ext cx="712788" cy="760412"/>
            </a:xfrm>
            <a:custGeom>
              <a:avLst/>
              <a:gdLst>
                <a:gd name="T0" fmla="*/ 188 w 449"/>
                <a:gd name="T1" fmla="*/ 469 h 479"/>
                <a:gd name="T2" fmla="*/ 154 w 449"/>
                <a:gd name="T3" fmla="*/ 452 h 479"/>
                <a:gd name="T4" fmla="*/ 142 w 449"/>
                <a:gd name="T5" fmla="*/ 411 h 479"/>
                <a:gd name="T6" fmla="*/ 149 w 449"/>
                <a:gd name="T7" fmla="*/ 394 h 479"/>
                <a:gd name="T8" fmla="*/ 137 w 449"/>
                <a:gd name="T9" fmla="*/ 370 h 479"/>
                <a:gd name="T10" fmla="*/ 135 w 449"/>
                <a:gd name="T11" fmla="*/ 339 h 479"/>
                <a:gd name="T12" fmla="*/ 106 w 449"/>
                <a:gd name="T13" fmla="*/ 315 h 479"/>
                <a:gd name="T14" fmla="*/ 80 w 449"/>
                <a:gd name="T15" fmla="*/ 284 h 479"/>
                <a:gd name="T16" fmla="*/ 51 w 449"/>
                <a:gd name="T17" fmla="*/ 269 h 479"/>
                <a:gd name="T18" fmla="*/ 46 w 449"/>
                <a:gd name="T19" fmla="*/ 262 h 479"/>
                <a:gd name="T20" fmla="*/ 24 w 449"/>
                <a:gd name="T21" fmla="*/ 255 h 479"/>
                <a:gd name="T22" fmla="*/ 12 w 449"/>
                <a:gd name="T23" fmla="*/ 243 h 479"/>
                <a:gd name="T24" fmla="*/ 12 w 449"/>
                <a:gd name="T25" fmla="*/ 195 h 479"/>
                <a:gd name="T26" fmla="*/ 20 w 449"/>
                <a:gd name="T27" fmla="*/ 173 h 479"/>
                <a:gd name="T28" fmla="*/ 0 w 449"/>
                <a:gd name="T29" fmla="*/ 154 h 479"/>
                <a:gd name="T30" fmla="*/ 8 w 449"/>
                <a:gd name="T31" fmla="*/ 135 h 479"/>
                <a:gd name="T32" fmla="*/ 32 w 449"/>
                <a:gd name="T33" fmla="*/ 108 h 479"/>
                <a:gd name="T34" fmla="*/ 44 w 449"/>
                <a:gd name="T35" fmla="*/ 99 h 479"/>
                <a:gd name="T36" fmla="*/ 46 w 449"/>
                <a:gd name="T37" fmla="*/ 34 h 479"/>
                <a:gd name="T38" fmla="*/ 60 w 449"/>
                <a:gd name="T39" fmla="*/ 32 h 479"/>
                <a:gd name="T40" fmla="*/ 82 w 449"/>
                <a:gd name="T41" fmla="*/ 32 h 479"/>
                <a:gd name="T42" fmla="*/ 140 w 449"/>
                <a:gd name="T43" fmla="*/ 0 h 479"/>
                <a:gd name="T44" fmla="*/ 149 w 449"/>
                <a:gd name="T45" fmla="*/ 5 h 479"/>
                <a:gd name="T46" fmla="*/ 147 w 449"/>
                <a:gd name="T47" fmla="*/ 17 h 479"/>
                <a:gd name="T48" fmla="*/ 142 w 449"/>
                <a:gd name="T49" fmla="*/ 39 h 479"/>
                <a:gd name="T50" fmla="*/ 164 w 449"/>
                <a:gd name="T51" fmla="*/ 32 h 479"/>
                <a:gd name="T52" fmla="*/ 183 w 449"/>
                <a:gd name="T53" fmla="*/ 39 h 479"/>
                <a:gd name="T54" fmla="*/ 197 w 449"/>
                <a:gd name="T55" fmla="*/ 46 h 479"/>
                <a:gd name="T56" fmla="*/ 204 w 449"/>
                <a:gd name="T57" fmla="*/ 63 h 479"/>
                <a:gd name="T58" fmla="*/ 281 w 449"/>
                <a:gd name="T59" fmla="*/ 80 h 479"/>
                <a:gd name="T60" fmla="*/ 305 w 449"/>
                <a:gd name="T61" fmla="*/ 92 h 479"/>
                <a:gd name="T62" fmla="*/ 317 w 449"/>
                <a:gd name="T63" fmla="*/ 96 h 479"/>
                <a:gd name="T64" fmla="*/ 327 w 449"/>
                <a:gd name="T65" fmla="*/ 92 h 479"/>
                <a:gd name="T66" fmla="*/ 356 w 449"/>
                <a:gd name="T67" fmla="*/ 99 h 479"/>
                <a:gd name="T68" fmla="*/ 358 w 449"/>
                <a:gd name="T69" fmla="*/ 106 h 479"/>
                <a:gd name="T70" fmla="*/ 368 w 449"/>
                <a:gd name="T71" fmla="*/ 111 h 479"/>
                <a:gd name="T72" fmla="*/ 382 w 449"/>
                <a:gd name="T73" fmla="*/ 128 h 479"/>
                <a:gd name="T74" fmla="*/ 382 w 449"/>
                <a:gd name="T75" fmla="*/ 156 h 479"/>
                <a:gd name="T76" fmla="*/ 397 w 449"/>
                <a:gd name="T77" fmla="*/ 156 h 479"/>
                <a:gd name="T78" fmla="*/ 392 w 449"/>
                <a:gd name="T79" fmla="*/ 166 h 479"/>
                <a:gd name="T80" fmla="*/ 406 w 449"/>
                <a:gd name="T81" fmla="*/ 185 h 479"/>
                <a:gd name="T82" fmla="*/ 389 w 449"/>
                <a:gd name="T83" fmla="*/ 202 h 479"/>
                <a:gd name="T84" fmla="*/ 375 w 449"/>
                <a:gd name="T85" fmla="*/ 238 h 479"/>
                <a:gd name="T86" fmla="*/ 377 w 449"/>
                <a:gd name="T87" fmla="*/ 245 h 479"/>
                <a:gd name="T88" fmla="*/ 401 w 449"/>
                <a:gd name="T89" fmla="*/ 217 h 479"/>
                <a:gd name="T90" fmla="*/ 421 w 449"/>
                <a:gd name="T91" fmla="*/ 202 h 479"/>
                <a:gd name="T92" fmla="*/ 428 w 449"/>
                <a:gd name="T93" fmla="*/ 193 h 479"/>
                <a:gd name="T94" fmla="*/ 430 w 449"/>
                <a:gd name="T95" fmla="*/ 178 h 479"/>
                <a:gd name="T96" fmla="*/ 435 w 449"/>
                <a:gd name="T97" fmla="*/ 168 h 479"/>
                <a:gd name="T98" fmla="*/ 442 w 449"/>
                <a:gd name="T99" fmla="*/ 159 h 479"/>
                <a:gd name="T100" fmla="*/ 449 w 449"/>
                <a:gd name="T101" fmla="*/ 161 h 479"/>
                <a:gd name="T102" fmla="*/ 435 w 449"/>
                <a:gd name="T103" fmla="*/ 202 h 479"/>
                <a:gd name="T104" fmla="*/ 428 w 449"/>
                <a:gd name="T105" fmla="*/ 219 h 479"/>
                <a:gd name="T106" fmla="*/ 418 w 449"/>
                <a:gd name="T107" fmla="*/ 248 h 479"/>
                <a:gd name="T108" fmla="*/ 418 w 449"/>
                <a:gd name="T109" fmla="*/ 279 h 479"/>
                <a:gd name="T110" fmla="*/ 406 w 449"/>
                <a:gd name="T111" fmla="*/ 296 h 479"/>
                <a:gd name="T112" fmla="*/ 409 w 449"/>
                <a:gd name="T113" fmla="*/ 337 h 479"/>
                <a:gd name="T114" fmla="*/ 397 w 449"/>
                <a:gd name="T115" fmla="*/ 370 h 479"/>
                <a:gd name="T116" fmla="*/ 413 w 449"/>
                <a:gd name="T117" fmla="*/ 438 h 479"/>
                <a:gd name="T118" fmla="*/ 411 w 449"/>
                <a:gd name="T119" fmla="*/ 447 h 479"/>
                <a:gd name="T120" fmla="*/ 411 w 449"/>
                <a:gd name="T121" fmla="*/ 464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9" h="479">
                  <a:moveTo>
                    <a:pt x="190" y="479"/>
                  </a:moveTo>
                  <a:lnTo>
                    <a:pt x="188" y="469"/>
                  </a:lnTo>
                  <a:lnTo>
                    <a:pt x="180" y="462"/>
                  </a:lnTo>
                  <a:lnTo>
                    <a:pt x="154" y="452"/>
                  </a:lnTo>
                  <a:lnTo>
                    <a:pt x="147" y="423"/>
                  </a:lnTo>
                  <a:lnTo>
                    <a:pt x="142" y="411"/>
                  </a:lnTo>
                  <a:lnTo>
                    <a:pt x="149" y="399"/>
                  </a:lnTo>
                  <a:lnTo>
                    <a:pt x="149" y="394"/>
                  </a:lnTo>
                  <a:lnTo>
                    <a:pt x="140" y="385"/>
                  </a:lnTo>
                  <a:lnTo>
                    <a:pt x="137" y="370"/>
                  </a:lnTo>
                  <a:lnTo>
                    <a:pt x="135" y="351"/>
                  </a:lnTo>
                  <a:lnTo>
                    <a:pt x="135" y="339"/>
                  </a:lnTo>
                  <a:lnTo>
                    <a:pt x="132" y="332"/>
                  </a:lnTo>
                  <a:lnTo>
                    <a:pt x="106" y="315"/>
                  </a:lnTo>
                  <a:lnTo>
                    <a:pt x="87" y="301"/>
                  </a:lnTo>
                  <a:lnTo>
                    <a:pt x="80" y="284"/>
                  </a:lnTo>
                  <a:lnTo>
                    <a:pt x="56" y="274"/>
                  </a:lnTo>
                  <a:lnTo>
                    <a:pt x="51" y="269"/>
                  </a:lnTo>
                  <a:lnTo>
                    <a:pt x="48" y="265"/>
                  </a:lnTo>
                  <a:lnTo>
                    <a:pt x="46" y="262"/>
                  </a:lnTo>
                  <a:lnTo>
                    <a:pt x="27" y="260"/>
                  </a:lnTo>
                  <a:lnTo>
                    <a:pt x="24" y="255"/>
                  </a:lnTo>
                  <a:lnTo>
                    <a:pt x="15" y="248"/>
                  </a:lnTo>
                  <a:lnTo>
                    <a:pt x="12" y="243"/>
                  </a:lnTo>
                  <a:lnTo>
                    <a:pt x="12" y="214"/>
                  </a:lnTo>
                  <a:lnTo>
                    <a:pt x="12" y="195"/>
                  </a:lnTo>
                  <a:lnTo>
                    <a:pt x="12" y="185"/>
                  </a:lnTo>
                  <a:lnTo>
                    <a:pt x="20" y="173"/>
                  </a:lnTo>
                  <a:lnTo>
                    <a:pt x="12" y="159"/>
                  </a:lnTo>
                  <a:lnTo>
                    <a:pt x="0" y="154"/>
                  </a:lnTo>
                  <a:lnTo>
                    <a:pt x="5" y="137"/>
                  </a:lnTo>
                  <a:lnTo>
                    <a:pt x="8" y="135"/>
                  </a:lnTo>
                  <a:lnTo>
                    <a:pt x="10" y="125"/>
                  </a:lnTo>
                  <a:lnTo>
                    <a:pt x="32" y="108"/>
                  </a:lnTo>
                  <a:lnTo>
                    <a:pt x="36" y="104"/>
                  </a:lnTo>
                  <a:lnTo>
                    <a:pt x="44" y="99"/>
                  </a:lnTo>
                  <a:lnTo>
                    <a:pt x="41" y="39"/>
                  </a:lnTo>
                  <a:lnTo>
                    <a:pt x="46" y="34"/>
                  </a:lnTo>
                  <a:lnTo>
                    <a:pt x="53" y="27"/>
                  </a:lnTo>
                  <a:lnTo>
                    <a:pt x="60" y="32"/>
                  </a:lnTo>
                  <a:lnTo>
                    <a:pt x="70" y="34"/>
                  </a:lnTo>
                  <a:lnTo>
                    <a:pt x="82" y="32"/>
                  </a:lnTo>
                  <a:lnTo>
                    <a:pt x="104" y="19"/>
                  </a:lnTo>
                  <a:lnTo>
                    <a:pt x="140" y="0"/>
                  </a:lnTo>
                  <a:lnTo>
                    <a:pt x="147" y="0"/>
                  </a:lnTo>
                  <a:lnTo>
                    <a:pt x="149" y="5"/>
                  </a:lnTo>
                  <a:lnTo>
                    <a:pt x="149" y="12"/>
                  </a:lnTo>
                  <a:lnTo>
                    <a:pt x="147" y="17"/>
                  </a:lnTo>
                  <a:lnTo>
                    <a:pt x="147" y="22"/>
                  </a:lnTo>
                  <a:lnTo>
                    <a:pt x="142" y="39"/>
                  </a:lnTo>
                  <a:lnTo>
                    <a:pt x="156" y="32"/>
                  </a:lnTo>
                  <a:lnTo>
                    <a:pt x="164" y="32"/>
                  </a:lnTo>
                  <a:lnTo>
                    <a:pt x="173" y="39"/>
                  </a:lnTo>
                  <a:lnTo>
                    <a:pt x="183" y="39"/>
                  </a:lnTo>
                  <a:lnTo>
                    <a:pt x="185" y="44"/>
                  </a:lnTo>
                  <a:lnTo>
                    <a:pt x="197" y="46"/>
                  </a:lnTo>
                  <a:lnTo>
                    <a:pt x="202" y="51"/>
                  </a:lnTo>
                  <a:lnTo>
                    <a:pt x="204" y="63"/>
                  </a:lnTo>
                  <a:lnTo>
                    <a:pt x="209" y="65"/>
                  </a:lnTo>
                  <a:lnTo>
                    <a:pt x="281" y="80"/>
                  </a:lnTo>
                  <a:lnTo>
                    <a:pt x="289" y="80"/>
                  </a:lnTo>
                  <a:lnTo>
                    <a:pt x="305" y="92"/>
                  </a:lnTo>
                  <a:lnTo>
                    <a:pt x="315" y="92"/>
                  </a:lnTo>
                  <a:lnTo>
                    <a:pt x="317" y="96"/>
                  </a:lnTo>
                  <a:lnTo>
                    <a:pt x="322" y="92"/>
                  </a:lnTo>
                  <a:lnTo>
                    <a:pt x="327" y="92"/>
                  </a:lnTo>
                  <a:lnTo>
                    <a:pt x="344" y="96"/>
                  </a:lnTo>
                  <a:lnTo>
                    <a:pt x="356" y="99"/>
                  </a:lnTo>
                  <a:lnTo>
                    <a:pt x="358" y="104"/>
                  </a:lnTo>
                  <a:lnTo>
                    <a:pt x="358" y="106"/>
                  </a:lnTo>
                  <a:lnTo>
                    <a:pt x="356" y="108"/>
                  </a:lnTo>
                  <a:lnTo>
                    <a:pt x="368" y="111"/>
                  </a:lnTo>
                  <a:lnTo>
                    <a:pt x="382" y="118"/>
                  </a:lnTo>
                  <a:lnTo>
                    <a:pt x="382" y="128"/>
                  </a:lnTo>
                  <a:lnTo>
                    <a:pt x="380" y="156"/>
                  </a:lnTo>
                  <a:lnTo>
                    <a:pt x="382" y="156"/>
                  </a:lnTo>
                  <a:lnTo>
                    <a:pt x="394" y="154"/>
                  </a:lnTo>
                  <a:lnTo>
                    <a:pt x="397" y="156"/>
                  </a:lnTo>
                  <a:lnTo>
                    <a:pt x="394" y="161"/>
                  </a:lnTo>
                  <a:lnTo>
                    <a:pt x="392" y="166"/>
                  </a:lnTo>
                  <a:lnTo>
                    <a:pt x="394" y="178"/>
                  </a:lnTo>
                  <a:lnTo>
                    <a:pt x="406" y="185"/>
                  </a:lnTo>
                  <a:lnTo>
                    <a:pt x="404" y="188"/>
                  </a:lnTo>
                  <a:lnTo>
                    <a:pt x="389" y="202"/>
                  </a:lnTo>
                  <a:lnTo>
                    <a:pt x="377" y="224"/>
                  </a:lnTo>
                  <a:lnTo>
                    <a:pt x="375" y="238"/>
                  </a:lnTo>
                  <a:lnTo>
                    <a:pt x="373" y="243"/>
                  </a:lnTo>
                  <a:lnTo>
                    <a:pt x="377" y="245"/>
                  </a:lnTo>
                  <a:lnTo>
                    <a:pt x="389" y="241"/>
                  </a:lnTo>
                  <a:lnTo>
                    <a:pt x="401" y="217"/>
                  </a:lnTo>
                  <a:lnTo>
                    <a:pt x="413" y="207"/>
                  </a:lnTo>
                  <a:lnTo>
                    <a:pt x="421" y="202"/>
                  </a:lnTo>
                  <a:lnTo>
                    <a:pt x="423" y="197"/>
                  </a:lnTo>
                  <a:lnTo>
                    <a:pt x="428" y="193"/>
                  </a:lnTo>
                  <a:lnTo>
                    <a:pt x="433" y="185"/>
                  </a:lnTo>
                  <a:lnTo>
                    <a:pt x="430" y="178"/>
                  </a:lnTo>
                  <a:lnTo>
                    <a:pt x="433" y="171"/>
                  </a:lnTo>
                  <a:lnTo>
                    <a:pt x="435" y="168"/>
                  </a:lnTo>
                  <a:lnTo>
                    <a:pt x="437" y="161"/>
                  </a:lnTo>
                  <a:lnTo>
                    <a:pt x="442" y="159"/>
                  </a:lnTo>
                  <a:lnTo>
                    <a:pt x="447" y="159"/>
                  </a:lnTo>
                  <a:lnTo>
                    <a:pt x="449" y="161"/>
                  </a:lnTo>
                  <a:lnTo>
                    <a:pt x="447" y="176"/>
                  </a:lnTo>
                  <a:lnTo>
                    <a:pt x="435" y="202"/>
                  </a:lnTo>
                  <a:lnTo>
                    <a:pt x="430" y="209"/>
                  </a:lnTo>
                  <a:lnTo>
                    <a:pt x="428" y="219"/>
                  </a:lnTo>
                  <a:lnTo>
                    <a:pt x="428" y="226"/>
                  </a:lnTo>
                  <a:lnTo>
                    <a:pt x="418" y="248"/>
                  </a:lnTo>
                  <a:lnTo>
                    <a:pt x="418" y="267"/>
                  </a:lnTo>
                  <a:lnTo>
                    <a:pt x="418" y="279"/>
                  </a:lnTo>
                  <a:lnTo>
                    <a:pt x="409" y="291"/>
                  </a:lnTo>
                  <a:lnTo>
                    <a:pt x="406" y="296"/>
                  </a:lnTo>
                  <a:lnTo>
                    <a:pt x="409" y="313"/>
                  </a:lnTo>
                  <a:lnTo>
                    <a:pt x="409" y="337"/>
                  </a:lnTo>
                  <a:lnTo>
                    <a:pt x="406" y="344"/>
                  </a:lnTo>
                  <a:lnTo>
                    <a:pt x="397" y="370"/>
                  </a:lnTo>
                  <a:lnTo>
                    <a:pt x="401" y="411"/>
                  </a:lnTo>
                  <a:lnTo>
                    <a:pt x="413" y="438"/>
                  </a:lnTo>
                  <a:lnTo>
                    <a:pt x="411" y="440"/>
                  </a:lnTo>
                  <a:lnTo>
                    <a:pt x="411" y="447"/>
                  </a:lnTo>
                  <a:lnTo>
                    <a:pt x="411" y="452"/>
                  </a:lnTo>
                  <a:lnTo>
                    <a:pt x="411" y="464"/>
                  </a:lnTo>
                  <a:lnTo>
                    <a:pt x="190" y="4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53"/>
            <p:cNvSpPr/>
            <p:nvPr/>
          </p:nvSpPr>
          <p:spPr bwMode="auto">
            <a:xfrm>
              <a:off x="8779299" y="3281241"/>
              <a:ext cx="182563" cy="415925"/>
            </a:xfrm>
            <a:custGeom>
              <a:avLst/>
              <a:gdLst>
                <a:gd name="T0" fmla="*/ 0 w 115"/>
                <a:gd name="T1" fmla="*/ 195 h 262"/>
                <a:gd name="T2" fmla="*/ 2 w 115"/>
                <a:gd name="T3" fmla="*/ 197 h 262"/>
                <a:gd name="T4" fmla="*/ 14 w 115"/>
                <a:gd name="T5" fmla="*/ 214 h 262"/>
                <a:gd name="T6" fmla="*/ 38 w 115"/>
                <a:gd name="T7" fmla="*/ 231 h 262"/>
                <a:gd name="T8" fmla="*/ 58 w 115"/>
                <a:gd name="T9" fmla="*/ 236 h 262"/>
                <a:gd name="T10" fmla="*/ 65 w 115"/>
                <a:gd name="T11" fmla="*/ 250 h 262"/>
                <a:gd name="T12" fmla="*/ 70 w 115"/>
                <a:gd name="T13" fmla="*/ 262 h 262"/>
                <a:gd name="T14" fmla="*/ 79 w 115"/>
                <a:gd name="T15" fmla="*/ 243 h 262"/>
                <a:gd name="T16" fmla="*/ 89 w 115"/>
                <a:gd name="T17" fmla="*/ 217 h 262"/>
                <a:gd name="T18" fmla="*/ 96 w 115"/>
                <a:gd name="T19" fmla="*/ 161 h 262"/>
                <a:gd name="T20" fmla="*/ 115 w 115"/>
                <a:gd name="T21" fmla="*/ 164 h 262"/>
                <a:gd name="T22" fmla="*/ 113 w 115"/>
                <a:gd name="T23" fmla="*/ 118 h 262"/>
                <a:gd name="T24" fmla="*/ 103 w 115"/>
                <a:gd name="T25" fmla="*/ 82 h 262"/>
                <a:gd name="T26" fmla="*/ 89 w 115"/>
                <a:gd name="T27" fmla="*/ 89 h 262"/>
                <a:gd name="T28" fmla="*/ 82 w 115"/>
                <a:gd name="T29" fmla="*/ 84 h 262"/>
                <a:gd name="T30" fmla="*/ 77 w 115"/>
                <a:gd name="T31" fmla="*/ 87 h 262"/>
                <a:gd name="T32" fmla="*/ 82 w 115"/>
                <a:gd name="T33" fmla="*/ 68 h 262"/>
                <a:gd name="T34" fmla="*/ 91 w 115"/>
                <a:gd name="T35" fmla="*/ 65 h 262"/>
                <a:gd name="T36" fmla="*/ 91 w 115"/>
                <a:gd name="T37" fmla="*/ 46 h 262"/>
                <a:gd name="T38" fmla="*/ 101 w 115"/>
                <a:gd name="T39" fmla="*/ 36 h 262"/>
                <a:gd name="T40" fmla="*/ 26 w 115"/>
                <a:gd name="T41" fmla="*/ 0 h 262"/>
                <a:gd name="T42" fmla="*/ 17 w 115"/>
                <a:gd name="T43" fmla="*/ 12 h 262"/>
                <a:gd name="T44" fmla="*/ 12 w 115"/>
                <a:gd name="T45" fmla="*/ 32 h 262"/>
                <a:gd name="T46" fmla="*/ 2 w 115"/>
                <a:gd name="T47" fmla="*/ 46 h 262"/>
                <a:gd name="T48" fmla="*/ 7 w 115"/>
                <a:gd name="T49" fmla="*/ 56 h 262"/>
                <a:gd name="T50" fmla="*/ 5 w 115"/>
                <a:gd name="T51" fmla="*/ 70 h 262"/>
                <a:gd name="T52" fmla="*/ 7 w 115"/>
                <a:gd name="T53" fmla="*/ 92 h 262"/>
                <a:gd name="T54" fmla="*/ 22 w 115"/>
                <a:gd name="T55" fmla="*/ 104 h 262"/>
                <a:gd name="T56" fmla="*/ 31 w 115"/>
                <a:gd name="T57" fmla="*/ 111 h 262"/>
                <a:gd name="T58" fmla="*/ 43 w 115"/>
                <a:gd name="T59" fmla="*/ 118 h 262"/>
                <a:gd name="T60" fmla="*/ 53 w 115"/>
                <a:gd name="T61" fmla="*/ 130 h 262"/>
                <a:gd name="T62" fmla="*/ 26 w 115"/>
                <a:gd name="T63" fmla="*/ 149 h 262"/>
                <a:gd name="T64" fmla="*/ 5 w 115"/>
                <a:gd name="T65" fmla="*/ 17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5" h="262">
                  <a:moveTo>
                    <a:pt x="5" y="176"/>
                  </a:moveTo>
                  <a:lnTo>
                    <a:pt x="0" y="195"/>
                  </a:lnTo>
                  <a:lnTo>
                    <a:pt x="0" y="200"/>
                  </a:lnTo>
                  <a:lnTo>
                    <a:pt x="2" y="197"/>
                  </a:lnTo>
                  <a:lnTo>
                    <a:pt x="7" y="207"/>
                  </a:lnTo>
                  <a:lnTo>
                    <a:pt x="14" y="214"/>
                  </a:lnTo>
                  <a:lnTo>
                    <a:pt x="19" y="221"/>
                  </a:lnTo>
                  <a:lnTo>
                    <a:pt x="38" y="231"/>
                  </a:lnTo>
                  <a:lnTo>
                    <a:pt x="46" y="233"/>
                  </a:lnTo>
                  <a:lnTo>
                    <a:pt x="58" y="236"/>
                  </a:lnTo>
                  <a:lnTo>
                    <a:pt x="63" y="236"/>
                  </a:lnTo>
                  <a:lnTo>
                    <a:pt x="65" y="250"/>
                  </a:lnTo>
                  <a:lnTo>
                    <a:pt x="63" y="257"/>
                  </a:lnTo>
                  <a:lnTo>
                    <a:pt x="70" y="262"/>
                  </a:lnTo>
                  <a:lnTo>
                    <a:pt x="75" y="255"/>
                  </a:lnTo>
                  <a:lnTo>
                    <a:pt x="79" y="243"/>
                  </a:lnTo>
                  <a:lnTo>
                    <a:pt x="79" y="231"/>
                  </a:lnTo>
                  <a:lnTo>
                    <a:pt x="89" y="217"/>
                  </a:lnTo>
                  <a:lnTo>
                    <a:pt x="94" y="205"/>
                  </a:lnTo>
                  <a:lnTo>
                    <a:pt x="96" y="161"/>
                  </a:lnTo>
                  <a:lnTo>
                    <a:pt x="111" y="173"/>
                  </a:lnTo>
                  <a:lnTo>
                    <a:pt x="115" y="164"/>
                  </a:lnTo>
                  <a:lnTo>
                    <a:pt x="115" y="154"/>
                  </a:lnTo>
                  <a:lnTo>
                    <a:pt x="113" y="118"/>
                  </a:lnTo>
                  <a:lnTo>
                    <a:pt x="111" y="92"/>
                  </a:lnTo>
                  <a:lnTo>
                    <a:pt x="103" y="82"/>
                  </a:lnTo>
                  <a:lnTo>
                    <a:pt x="91" y="84"/>
                  </a:lnTo>
                  <a:lnTo>
                    <a:pt x="89" y="89"/>
                  </a:lnTo>
                  <a:lnTo>
                    <a:pt x="84" y="87"/>
                  </a:lnTo>
                  <a:lnTo>
                    <a:pt x="82" y="84"/>
                  </a:lnTo>
                  <a:lnTo>
                    <a:pt x="79" y="87"/>
                  </a:lnTo>
                  <a:lnTo>
                    <a:pt x="77" y="87"/>
                  </a:lnTo>
                  <a:lnTo>
                    <a:pt x="77" y="82"/>
                  </a:lnTo>
                  <a:lnTo>
                    <a:pt x="82" y="68"/>
                  </a:lnTo>
                  <a:lnTo>
                    <a:pt x="87" y="65"/>
                  </a:lnTo>
                  <a:lnTo>
                    <a:pt x="91" y="65"/>
                  </a:lnTo>
                  <a:lnTo>
                    <a:pt x="91" y="53"/>
                  </a:lnTo>
                  <a:lnTo>
                    <a:pt x="91" y="46"/>
                  </a:lnTo>
                  <a:lnTo>
                    <a:pt x="96" y="41"/>
                  </a:lnTo>
                  <a:lnTo>
                    <a:pt x="101" y="36"/>
                  </a:lnTo>
                  <a:lnTo>
                    <a:pt x="96" y="24"/>
                  </a:lnTo>
                  <a:lnTo>
                    <a:pt x="26" y="0"/>
                  </a:lnTo>
                  <a:lnTo>
                    <a:pt x="22" y="3"/>
                  </a:lnTo>
                  <a:lnTo>
                    <a:pt x="17" y="12"/>
                  </a:lnTo>
                  <a:lnTo>
                    <a:pt x="17" y="17"/>
                  </a:lnTo>
                  <a:lnTo>
                    <a:pt x="12" y="32"/>
                  </a:lnTo>
                  <a:lnTo>
                    <a:pt x="2" y="41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7" y="56"/>
                  </a:lnTo>
                  <a:lnTo>
                    <a:pt x="10" y="65"/>
                  </a:lnTo>
                  <a:lnTo>
                    <a:pt x="5" y="70"/>
                  </a:lnTo>
                  <a:lnTo>
                    <a:pt x="5" y="89"/>
                  </a:lnTo>
                  <a:lnTo>
                    <a:pt x="7" y="92"/>
                  </a:lnTo>
                  <a:lnTo>
                    <a:pt x="17" y="92"/>
                  </a:lnTo>
                  <a:lnTo>
                    <a:pt x="22" y="104"/>
                  </a:lnTo>
                  <a:lnTo>
                    <a:pt x="29" y="108"/>
                  </a:lnTo>
                  <a:lnTo>
                    <a:pt x="31" y="111"/>
                  </a:lnTo>
                  <a:lnTo>
                    <a:pt x="38" y="113"/>
                  </a:lnTo>
                  <a:lnTo>
                    <a:pt x="43" y="118"/>
                  </a:lnTo>
                  <a:lnTo>
                    <a:pt x="55" y="128"/>
                  </a:lnTo>
                  <a:lnTo>
                    <a:pt x="53" y="130"/>
                  </a:lnTo>
                  <a:lnTo>
                    <a:pt x="41" y="137"/>
                  </a:lnTo>
                  <a:lnTo>
                    <a:pt x="26" y="149"/>
                  </a:lnTo>
                  <a:lnTo>
                    <a:pt x="24" y="161"/>
                  </a:lnTo>
                  <a:lnTo>
                    <a:pt x="5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54"/>
            <p:cNvSpPr/>
            <p:nvPr/>
          </p:nvSpPr>
          <p:spPr bwMode="auto">
            <a:xfrm>
              <a:off x="8836449" y="2582741"/>
              <a:ext cx="233363" cy="428625"/>
            </a:xfrm>
            <a:custGeom>
              <a:avLst/>
              <a:gdLst>
                <a:gd name="T0" fmla="*/ 0 w 147"/>
                <a:gd name="T1" fmla="*/ 34 h 270"/>
                <a:gd name="T2" fmla="*/ 5 w 147"/>
                <a:gd name="T3" fmla="*/ 46 h 270"/>
                <a:gd name="T4" fmla="*/ 2 w 147"/>
                <a:gd name="T5" fmla="*/ 51 h 270"/>
                <a:gd name="T6" fmla="*/ 7 w 147"/>
                <a:gd name="T7" fmla="*/ 56 h 270"/>
                <a:gd name="T8" fmla="*/ 7 w 147"/>
                <a:gd name="T9" fmla="*/ 58 h 270"/>
                <a:gd name="T10" fmla="*/ 19 w 147"/>
                <a:gd name="T11" fmla="*/ 89 h 270"/>
                <a:gd name="T12" fmla="*/ 24 w 147"/>
                <a:gd name="T13" fmla="*/ 113 h 270"/>
                <a:gd name="T14" fmla="*/ 19 w 147"/>
                <a:gd name="T15" fmla="*/ 123 h 270"/>
                <a:gd name="T16" fmla="*/ 19 w 147"/>
                <a:gd name="T17" fmla="*/ 135 h 270"/>
                <a:gd name="T18" fmla="*/ 34 w 147"/>
                <a:gd name="T19" fmla="*/ 166 h 270"/>
                <a:gd name="T20" fmla="*/ 31 w 147"/>
                <a:gd name="T21" fmla="*/ 178 h 270"/>
                <a:gd name="T22" fmla="*/ 34 w 147"/>
                <a:gd name="T23" fmla="*/ 183 h 270"/>
                <a:gd name="T24" fmla="*/ 36 w 147"/>
                <a:gd name="T25" fmla="*/ 183 h 270"/>
                <a:gd name="T26" fmla="*/ 34 w 147"/>
                <a:gd name="T27" fmla="*/ 178 h 270"/>
                <a:gd name="T28" fmla="*/ 39 w 147"/>
                <a:gd name="T29" fmla="*/ 178 h 270"/>
                <a:gd name="T30" fmla="*/ 48 w 147"/>
                <a:gd name="T31" fmla="*/ 193 h 270"/>
                <a:gd name="T32" fmla="*/ 53 w 147"/>
                <a:gd name="T33" fmla="*/ 219 h 270"/>
                <a:gd name="T34" fmla="*/ 53 w 147"/>
                <a:gd name="T35" fmla="*/ 234 h 270"/>
                <a:gd name="T36" fmla="*/ 58 w 147"/>
                <a:gd name="T37" fmla="*/ 253 h 270"/>
                <a:gd name="T38" fmla="*/ 67 w 147"/>
                <a:gd name="T39" fmla="*/ 270 h 270"/>
                <a:gd name="T40" fmla="*/ 125 w 147"/>
                <a:gd name="T41" fmla="*/ 258 h 270"/>
                <a:gd name="T42" fmla="*/ 123 w 147"/>
                <a:gd name="T43" fmla="*/ 250 h 270"/>
                <a:gd name="T44" fmla="*/ 115 w 147"/>
                <a:gd name="T45" fmla="*/ 243 h 270"/>
                <a:gd name="T46" fmla="*/ 118 w 147"/>
                <a:gd name="T47" fmla="*/ 234 h 270"/>
                <a:gd name="T48" fmla="*/ 120 w 147"/>
                <a:gd name="T49" fmla="*/ 229 h 270"/>
                <a:gd name="T50" fmla="*/ 115 w 147"/>
                <a:gd name="T51" fmla="*/ 219 h 270"/>
                <a:gd name="T52" fmla="*/ 113 w 147"/>
                <a:gd name="T53" fmla="*/ 176 h 270"/>
                <a:gd name="T54" fmla="*/ 113 w 147"/>
                <a:gd name="T55" fmla="*/ 161 h 270"/>
                <a:gd name="T56" fmla="*/ 118 w 147"/>
                <a:gd name="T57" fmla="*/ 137 h 270"/>
                <a:gd name="T58" fmla="*/ 123 w 147"/>
                <a:gd name="T59" fmla="*/ 121 h 270"/>
                <a:gd name="T60" fmla="*/ 123 w 147"/>
                <a:gd name="T61" fmla="*/ 109 h 270"/>
                <a:gd name="T62" fmla="*/ 118 w 147"/>
                <a:gd name="T63" fmla="*/ 99 h 270"/>
                <a:gd name="T64" fmla="*/ 118 w 147"/>
                <a:gd name="T65" fmla="*/ 89 h 270"/>
                <a:gd name="T66" fmla="*/ 123 w 147"/>
                <a:gd name="T67" fmla="*/ 82 h 270"/>
                <a:gd name="T68" fmla="*/ 139 w 147"/>
                <a:gd name="T69" fmla="*/ 68 h 270"/>
                <a:gd name="T70" fmla="*/ 147 w 147"/>
                <a:gd name="T71" fmla="*/ 46 h 270"/>
                <a:gd name="T72" fmla="*/ 139 w 147"/>
                <a:gd name="T73" fmla="*/ 32 h 270"/>
                <a:gd name="T74" fmla="*/ 137 w 147"/>
                <a:gd name="T75" fmla="*/ 24 h 270"/>
                <a:gd name="T76" fmla="*/ 139 w 147"/>
                <a:gd name="T77" fmla="*/ 22 h 270"/>
                <a:gd name="T78" fmla="*/ 139 w 147"/>
                <a:gd name="T79" fmla="*/ 17 h 270"/>
                <a:gd name="T80" fmla="*/ 137 w 147"/>
                <a:gd name="T81" fmla="*/ 0 h 270"/>
                <a:gd name="T82" fmla="*/ 0 w 147"/>
                <a:gd name="T83" fmla="*/ 34 h 270"/>
                <a:gd name="T84" fmla="*/ 0 w 147"/>
                <a:gd name="T85" fmla="*/ 3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7" h="270">
                  <a:moveTo>
                    <a:pt x="0" y="34"/>
                  </a:moveTo>
                  <a:lnTo>
                    <a:pt x="5" y="46"/>
                  </a:lnTo>
                  <a:lnTo>
                    <a:pt x="2" y="51"/>
                  </a:lnTo>
                  <a:lnTo>
                    <a:pt x="7" y="56"/>
                  </a:lnTo>
                  <a:lnTo>
                    <a:pt x="7" y="58"/>
                  </a:lnTo>
                  <a:lnTo>
                    <a:pt x="19" y="89"/>
                  </a:lnTo>
                  <a:lnTo>
                    <a:pt x="24" y="113"/>
                  </a:lnTo>
                  <a:lnTo>
                    <a:pt x="19" y="123"/>
                  </a:lnTo>
                  <a:lnTo>
                    <a:pt x="19" y="135"/>
                  </a:lnTo>
                  <a:lnTo>
                    <a:pt x="34" y="166"/>
                  </a:lnTo>
                  <a:lnTo>
                    <a:pt x="31" y="178"/>
                  </a:lnTo>
                  <a:lnTo>
                    <a:pt x="34" y="183"/>
                  </a:lnTo>
                  <a:lnTo>
                    <a:pt x="36" y="183"/>
                  </a:lnTo>
                  <a:lnTo>
                    <a:pt x="34" y="178"/>
                  </a:lnTo>
                  <a:lnTo>
                    <a:pt x="39" y="178"/>
                  </a:lnTo>
                  <a:lnTo>
                    <a:pt x="48" y="193"/>
                  </a:lnTo>
                  <a:lnTo>
                    <a:pt x="53" y="219"/>
                  </a:lnTo>
                  <a:lnTo>
                    <a:pt x="53" y="234"/>
                  </a:lnTo>
                  <a:lnTo>
                    <a:pt x="58" y="253"/>
                  </a:lnTo>
                  <a:lnTo>
                    <a:pt x="67" y="270"/>
                  </a:lnTo>
                  <a:lnTo>
                    <a:pt x="125" y="258"/>
                  </a:lnTo>
                  <a:lnTo>
                    <a:pt x="123" y="250"/>
                  </a:lnTo>
                  <a:lnTo>
                    <a:pt x="115" y="243"/>
                  </a:lnTo>
                  <a:lnTo>
                    <a:pt x="118" y="234"/>
                  </a:lnTo>
                  <a:lnTo>
                    <a:pt x="120" y="229"/>
                  </a:lnTo>
                  <a:lnTo>
                    <a:pt x="115" y="219"/>
                  </a:lnTo>
                  <a:lnTo>
                    <a:pt x="113" y="176"/>
                  </a:lnTo>
                  <a:lnTo>
                    <a:pt x="113" y="161"/>
                  </a:lnTo>
                  <a:lnTo>
                    <a:pt x="118" y="137"/>
                  </a:lnTo>
                  <a:lnTo>
                    <a:pt x="123" y="121"/>
                  </a:lnTo>
                  <a:lnTo>
                    <a:pt x="123" y="109"/>
                  </a:lnTo>
                  <a:lnTo>
                    <a:pt x="118" y="99"/>
                  </a:lnTo>
                  <a:lnTo>
                    <a:pt x="118" y="89"/>
                  </a:lnTo>
                  <a:lnTo>
                    <a:pt x="123" y="82"/>
                  </a:lnTo>
                  <a:lnTo>
                    <a:pt x="139" y="68"/>
                  </a:lnTo>
                  <a:lnTo>
                    <a:pt x="147" y="46"/>
                  </a:lnTo>
                  <a:lnTo>
                    <a:pt x="139" y="32"/>
                  </a:lnTo>
                  <a:lnTo>
                    <a:pt x="137" y="24"/>
                  </a:lnTo>
                  <a:lnTo>
                    <a:pt x="139" y="22"/>
                  </a:lnTo>
                  <a:lnTo>
                    <a:pt x="139" y="17"/>
                  </a:lnTo>
                  <a:lnTo>
                    <a:pt x="137" y="0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55"/>
            <p:cNvSpPr/>
            <p:nvPr/>
          </p:nvSpPr>
          <p:spPr bwMode="auto">
            <a:xfrm>
              <a:off x="9015837" y="2522416"/>
              <a:ext cx="217488" cy="469900"/>
            </a:xfrm>
            <a:custGeom>
              <a:avLst/>
              <a:gdLst>
                <a:gd name="T0" fmla="*/ 134 w 137"/>
                <a:gd name="T1" fmla="*/ 248 h 296"/>
                <a:gd name="T2" fmla="*/ 130 w 137"/>
                <a:gd name="T3" fmla="*/ 245 h 296"/>
                <a:gd name="T4" fmla="*/ 122 w 137"/>
                <a:gd name="T5" fmla="*/ 248 h 296"/>
                <a:gd name="T6" fmla="*/ 118 w 137"/>
                <a:gd name="T7" fmla="*/ 260 h 296"/>
                <a:gd name="T8" fmla="*/ 110 w 137"/>
                <a:gd name="T9" fmla="*/ 262 h 296"/>
                <a:gd name="T10" fmla="*/ 110 w 137"/>
                <a:gd name="T11" fmla="*/ 267 h 296"/>
                <a:gd name="T12" fmla="*/ 110 w 137"/>
                <a:gd name="T13" fmla="*/ 269 h 296"/>
                <a:gd name="T14" fmla="*/ 106 w 137"/>
                <a:gd name="T15" fmla="*/ 267 h 296"/>
                <a:gd name="T16" fmla="*/ 103 w 137"/>
                <a:gd name="T17" fmla="*/ 269 h 296"/>
                <a:gd name="T18" fmla="*/ 103 w 137"/>
                <a:gd name="T19" fmla="*/ 274 h 296"/>
                <a:gd name="T20" fmla="*/ 12 w 137"/>
                <a:gd name="T21" fmla="*/ 296 h 296"/>
                <a:gd name="T22" fmla="*/ 10 w 137"/>
                <a:gd name="T23" fmla="*/ 288 h 296"/>
                <a:gd name="T24" fmla="*/ 2 w 137"/>
                <a:gd name="T25" fmla="*/ 281 h 296"/>
                <a:gd name="T26" fmla="*/ 5 w 137"/>
                <a:gd name="T27" fmla="*/ 272 h 296"/>
                <a:gd name="T28" fmla="*/ 7 w 137"/>
                <a:gd name="T29" fmla="*/ 267 h 296"/>
                <a:gd name="T30" fmla="*/ 2 w 137"/>
                <a:gd name="T31" fmla="*/ 257 h 296"/>
                <a:gd name="T32" fmla="*/ 0 w 137"/>
                <a:gd name="T33" fmla="*/ 214 h 296"/>
                <a:gd name="T34" fmla="*/ 0 w 137"/>
                <a:gd name="T35" fmla="*/ 199 h 296"/>
                <a:gd name="T36" fmla="*/ 5 w 137"/>
                <a:gd name="T37" fmla="*/ 175 h 296"/>
                <a:gd name="T38" fmla="*/ 10 w 137"/>
                <a:gd name="T39" fmla="*/ 159 h 296"/>
                <a:gd name="T40" fmla="*/ 10 w 137"/>
                <a:gd name="T41" fmla="*/ 147 h 296"/>
                <a:gd name="T42" fmla="*/ 5 w 137"/>
                <a:gd name="T43" fmla="*/ 137 h 296"/>
                <a:gd name="T44" fmla="*/ 5 w 137"/>
                <a:gd name="T45" fmla="*/ 127 h 296"/>
                <a:gd name="T46" fmla="*/ 10 w 137"/>
                <a:gd name="T47" fmla="*/ 120 h 296"/>
                <a:gd name="T48" fmla="*/ 26 w 137"/>
                <a:gd name="T49" fmla="*/ 106 h 296"/>
                <a:gd name="T50" fmla="*/ 34 w 137"/>
                <a:gd name="T51" fmla="*/ 84 h 296"/>
                <a:gd name="T52" fmla="*/ 26 w 137"/>
                <a:gd name="T53" fmla="*/ 70 h 296"/>
                <a:gd name="T54" fmla="*/ 24 w 137"/>
                <a:gd name="T55" fmla="*/ 62 h 296"/>
                <a:gd name="T56" fmla="*/ 26 w 137"/>
                <a:gd name="T57" fmla="*/ 60 h 296"/>
                <a:gd name="T58" fmla="*/ 26 w 137"/>
                <a:gd name="T59" fmla="*/ 55 h 296"/>
                <a:gd name="T60" fmla="*/ 24 w 137"/>
                <a:gd name="T61" fmla="*/ 38 h 296"/>
                <a:gd name="T62" fmla="*/ 26 w 137"/>
                <a:gd name="T63" fmla="*/ 19 h 296"/>
                <a:gd name="T64" fmla="*/ 22 w 137"/>
                <a:gd name="T65" fmla="*/ 12 h 296"/>
                <a:gd name="T66" fmla="*/ 24 w 137"/>
                <a:gd name="T67" fmla="*/ 10 h 296"/>
                <a:gd name="T68" fmla="*/ 29 w 137"/>
                <a:gd name="T69" fmla="*/ 10 h 296"/>
                <a:gd name="T70" fmla="*/ 31 w 137"/>
                <a:gd name="T71" fmla="*/ 2 h 296"/>
                <a:gd name="T72" fmla="*/ 36 w 137"/>
                <a:gd name="T73" fmla="*/ 5 h 296"/>
                <a:gd name="T74" fmla="*/ 43 w 137"/>
                <a:gd name="T75" fmla="*/ 2 h 296"/>
                <a:gd name="T76" fmla="*/ 46 w 137"/>
                <a:gd name="T77" fmla="*/ 0 h 296"/>
                <a:gd name="T78" fmla="*/ 106 w 137"/>
                <a:gd name="T79" fmla="*/ 180 h 296"/>
                <a:gd name="T80" fmla="*/ 108 w 137"/>
                <a:gd name="T81" fmla="*/ 183 h 296"/>
                <a:gd name="T82" fmla="*/ 106 w 137"/>
                <a:gd name="T83" fmla="*/ 192 h 296"/>
                <a:gd name="T84" fmla="*/ 108 w 137"/>
                <a:gd name="T85" fmla="*/ 195 h 296"/>
                <a:gd name="T86" fmla="*/ 122 w 137"/>
                <a:gd name="T87" fmla="*/ 207 h 296"/>
                <a:gd name="T88" fmla="*/ 125 w 137"/>
                <a:gd name="T89" fmla="*/ 207 h 296"/>
                <a:gd name="T90" fmla="*/ 127 w 137"/>
                <a:gd name="T91" fmla="*/ 214 h 296"/>
                <a:gd name="T92" fmla="*/ 127 w 137"/>
                <a:gd name="T93" fmla="*/ 216 h 296"/>
                <a:gd name="T94" fmla="*/ 137 w 137"/>
                <a:gd name="T95" fmla="*/ 231 h 296"/>
                <a:gd name="T96" fmla="*/ 134 w 137"/>
                <a:gd name="T97" fmla="*/ 233 h 296"/>
                <a:gd name="T98" fmla="*/ 134 w 137"/>
                <a:gd name="T99" fmla="*/ 243 h 296"/>
                <a:gd name="T100" fmla="*/ 134 w 137"/>
                <a:gd name="T101" fmla="*/ 248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7" h="296">
                  <a:moveTo>
                    <a:pt x="134" y="248"/>
                  </a:moveTo>
                  <a:lnTo>
                    <a:pt x="130" y="245"/>
                  </a:lnTo>
                  <a:lnTo>
                    <a:pt x="122" y="248"/>
                  </a:lnTo>
                  <a:lnTo>
                    <a:pt x="118" y="260"/>
                  </a:lnTo>
                  <a:lnTo>
                    <a:pt x="110" y="262"/>
                  </a:lnTo>
                  <a:lnTo>
                    <a:pt x="110" y="267"/>
                  </a:lnTo>
                  <a:lnTo>
                    <a:pt x="110" y="269"/>
                  </a:lnTo>
                  <a:lnTo>
                    <a:pt x="106" y="267"/>
                  </a:lnTo>
                  <a:lnTo>
                    <a:pt x="103" y="269"/>
                  </a:lnTo>
                  <a:lnTo>
                    <a:pt x="103" y="274"/>
                  </a:lnTo>
                  <a:lnTo>
                    <a:pt x="12" y="296"/>
                  </a:lnTo>
                  <a:lnTo>
                    <a:pt x="10" y="288"/>
                  </a:lnTo>
                  <a:lnTo>
                    <a:pt x="2" y="281"/>
                  </a:lnTo>
                  <a:lnTo>
                    <a:pt x="5" y="272"/>
                  </a:lnTo>
                  <a:lnTo>
                    <a:pt x="7" y="267"/>
                  </a:lnTo>
                  <a:lnTo>
                    <a:pt x="2" y="257"/>
                  </a:lnTo>
                  <a:lnTo>
                    <a:pt x="0" y="214"/>
                  </a:lnTo>
                  <a:lnTo>
                    <a:pt x="0" y="199"/>
                  </a:lnTo>
                  <a:lnTo>
                    <a:pt x="5" y="175"/>
                  </a:lnTo>
                  <a:lnTo>
                    <a:pt x="10" y="159"/>
                  </a:lnTo>
                  <a:lnTo>
                    <a:pt x="10" y="147"/>
                  </a:lnTo>
                  <a:lnTo>
                    <a:pt x="5" y="137"/>
                  </a:lnTo>
                  <a:lnTo>
                    <a:pt x="5" y="127"/>
                  </a:lnTo>
                  <a:lnTo>
                    <a:pt x="10" y="120"/>
                  </a:lnTo>
                  <a:lnTo>
                    <a:pt x="26" y="106"/>
                  </a:lnTo>
                  <a:lnTo>
                    <a:pt x="34" y="84"/>
                  </a:lnTo>
                  <a:lnTo>
                    <a:pt x="26" y="70"/>
                  </a:lnTo>
                  <a:lnTo>
                    <a:pt x="24" y="62"/>
                  </a:lnTo>
                  <a:lnTo>
                    <a:pt x="26" y="60"/>
                  </a:lnTo>
                  <a:lnTo>
                    <a:pt x="26" y="55"/>
                  </a:lnTo>
                  <a:lnTo>
                    <a:pt x="24" y="38"/>
                  </a:lnTo>
                  <a:lnTo>
                    <a:pt x="26" y="19"/>
                  </a:lnTo>
                  <a:lnTo>
                    <a:pt x="22" y="12"/>
                  </a:lnTo>
                  <a:lnTo>
                    <a:pt x="24" y="10"/>
                  </a:lnTo>
                  <a:lnTo>
                    <a:pt x="29" y="10"/>
                  </a:lnTo>
                  <a:lnTo>
                    <a:pt x="31" y="2"/>
                  </a:lnTo>
                  <a:lnTo>
                    <a:pt x="36" y="5"/>
                  </a:lnTo>
                  <a:lnTo>
                    <a:pt x="43" y="2"/>
                  </a:lnTo>
                  <a:lnTo>
                    <a:pt x="46" y="0"/>
                  </a:lnTo>
                  <a:lnTo>
                    <a:pt x="106" y="180"/>
                  </a:lnTo>
                  <a:lnTo>
                    <a:pt x="108" y="183"/>
                  </a:lnTo>
                  <a:lnTo>
                    <a:pt x="106" y="192"/>
                  </a:lnTo>
                  <a:lnTo>
                    <a:pt x="108" y="195"/>
                  </a:lnTo>
                  <a:lnTo>
                    <a:pt x="122" y="207"/>
                  </a:lnTo>
                  <a:lnTo>
                    <a:pt x="125" y="207"/>
                  </a:lnTo>
                  <a:lnTo>
                    <a:pt x="127" y="214"/>
                  </a:lnTo>
                  <a:lnTo>
                    <a:pt x="127" y="216"/>
                  </a:lnTo>
                  <a:lnTo>
                    <a:pt x="137" y="231"/>
                  </a:lnTo>
                  <a:lnTo>
                    <a:pt x="134" y="233"/>
                  </a:lnTo>
                  <a:lnTo>
                    <a:pt x="134" y="243"/>
                  </a:lnTo>
                  <a:lnTo>
                    <a:pt x="134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56"/>
            <p:cNvSpPr/>
            <p:nvPr/>
          </p:nvSpPr>
          <p:spPr bwMode="auto">
            <a:xfrm>
              <a:off x="8741199" y="3555879"/>
              <a:ext cx="149225" cy="241300"/>
            </a:xfrm>
            <a:custGeom>
              <a:avLst/>
              <a:gdLst>
                <a:gd name="T0" fmla="*/ 94 w 94"/>
                <a:gd name="T1" fmla="*/ 140 h 152"/>
                <a:gd name="T2" fmla="*/ 91 w 94"/>
                <a:gd name="T3" fmla="*/ 130 h 152"/>
                <a:gd name="T4" fmla="*/ 87 w 94"/>
                <a:gd name="T5" fmla="*/ 113 h 152"/>
                <a:gd name="T6" fmla="*/ 77 w 94"/>
                <a:gd name="T7" fmla="*/ 104 h 152"/>
                <a:gd name="T8" fmla="*/ 60 w 94"/>
                <a:gd name="T9" fmla="*/ 94 h 152"/>
                <a:gd name="T10" fmla="*/ 55 w 94"/>
                <a:gd name="T11" fmla="*/ 87 h 152"/>
                <a:gd name="T12" fmla="*/ 53 w 94"/>
                <a:gd name="T13" fmla="*/ 80 h 152"/>
                <a:gd name="T14" fmla="*/ 41 w 94"/>
                <a:gd name="T15" fmla="*/ 60 h 152"/>
                <a:gd name="T16" fmla="*/ 36 w 94"/>
                <a:gd name="T17" fmla="*/ 51 h 152"/>
                <a:gd name="T18" fmla="*/ 26 w 94"/>
                <a:gd name="T19" fmla="*/ 41 h 152"/>
                <a:gd name="T20" fmla="*/ 24 w 94"/>
                <a:gd name="T21" fmla="*/ 34 h 152"/>
                <a:gd name="T22" fmla="*/ 22 w 94"/>
                <a:gd name="T23" fmla="*/ 27 h 152"/>
                <a:gd name="T24" fmla="*/ 24 w 94"/>
                <a:gd name="T25" fmla="*/ 27 h 152"/>
                <a:gd name="T26" fmla="*/ 24 w 94"/>
                <a:gd name="T27" fmla="*/ 22 h 152"/>
                <a:gd name="T28" fmla="*/ 29 w 94"/>
                <a:gd name="T29" fmla="*/ 3 h 152"/>
                <a:gd name="T30" fmla="*/ 22 w 94"/>
                <a:gd name="T31" fmla="*/ 0 h 152"/>
                <a:gd name="T32" fmla="*/ 12 w 94"/>
                <a:gd name="T33" fmla="*/ 3 h 152"/>
                <a:gd name="T34" fmla="*/ 5 w 94"/>
                <a:gd name="T35" fmla="*/ 10 h 152"/>
                <a:gd name="T36" fmla="*/ 5 w 94"/>
                <a:gd name="T37" fmla="*/ 17 h 152"/>
                <a:gd name="T38" fmla="*/ 0 w 94"/>
                <a:gd name="T39" fmla="*/ 17 h 152"/>
                <a:gd name="T40" fmla="*/ 0 w 94"/>
                <a:gd name="T41" fmla="*/ 20 h 152"/>
                <a:gd name="T42" fmla="*/ 41 w 94"/>
                <a:gd name="T43" fmla="*/ 152 h 152"/>
                <a:gd name="T44" fmla="*/ 94 w 94"/>
                <a:gd name="T45" fmla="*/ 14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4" h="152">
                  <a:moveTo>
                    <a:pt x="94" y="140"/>
                  </a:moveTo>
                  <a:lnTo>
                    <a:pt x="91" y="130"/>
                  </a:lnTo>
                  <a:lnTo>
                    <a:pt x="87" y="113"/>
                  </a:lnTo>
                  <a:lnTo>
                    <a:pt x="77" y="104"/>
                  </a:lnTo>
                  <a:lnTo>
                    <a:pt x="60" y="94"/>
                  </a:lnTo>
                  <a:lnTo>
                    <a:pt x="55" y="87"/>
                  </a:lnTo>
                  <a:lnTo>
                    <a:pt x="53" y="80"/>
                  </a:lnTo>
                  <a:lnTo>
                    <a:pt x="41" y="60"/>
                  </a:lnTo>
                  <a:lnTo>
                    <a:pt x="36" y="51"/>
                  </a:lnTo>
                  <a:lnTo>
                    <a:pt x="26" y="41"/>
                  </a:lnTo>
                  <a:lnTo>
                    <a:pt x="24" y="34"/>
                  </a:lnTo>
                  <a:lnTo>
                    <a:pt x="22" y="27"/>
                  </a:lnTo>
                  <a:lnTo>
                    <a:pt x="24" y="27"/>
                  </a:lnTo>
                  <a:lnTo>
                    <a:pt x="24" y="22"/>
                  </a:lnTo>
                  <a:lnTo>
                    <a:pt x="29" y="3"/>
                  </a:lnTo>
                  <a:lnTo>
                    <a:pt x="22" y="0"/>
                  </a:lnTo>
                  <a:lnTo>
                    <a:pt x="12" y="3"/>
                  </a:lnTo>
                  <a:lnTo>
                    <a:pt x="5" y="10"/>
                  </a:lnTo>
                  <a:lnTo>
                    <a:pt x="5" y="17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41" y="152"/>
                  </a:lnTo>
                  <a:lnTo>
                    <a:pt x="94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57"/>
            <p:cNvSpPr/>
            <p:nvPr/>
          </p:nvSpPr>
          <p:spPr bwMode="auto">
            <a:xfrm>
              <a:off x="8591974" y="3743204"/>
              <a:ext cx="46038" cy="53975"/>
            </a:xfrm>
            <a:custGeom>
              <a:avLst/>
              <a:gdLst>
                <a:gd name="T0" fmla="*/ 0 w 29"/>
                <a:gd name="T1" fmla="*/ 12 h 34"/>
                <a:gd name="T2" fmla="*/ 15 w 29"/>
                <a:gd name="T3" fmla="*/ 0 h 34"/>
                <a:gd name="T4" fmla="*/ 29 w 29"/>
                <a:gd name="T5" fmla="*/ 22 h 34"/>
                <a:gd name="T6" fmla="*/ 12 w 29"/>
                <a:gd name="T7" fmla="*/ 34 h 34"/>
                <a:gd name="T8" fmla="*/ 0 w 29"/>
                <a:gd name="T9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4">
                  <a:moveTo>
                    <a:pt x="0" y="12"/>
                  </a:moveTo>
                  <a:lnTo>
                    <a:pt x="15" y="0"/>
                  </a:lnTo>
                  <a:lnTo>
                    <a:pt x="29" y="22"/>
                  </a:lnTo>
                  <a:lnTo>
                    <a:pt x="12" y="34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931434" y="3574455"/>
            <a:ext cx="1014770" cy="1424070"/>
            <a:chOff x="5992648" y="1603744"/>
            <a:chExt cx="1014770" cy="1424070"/>
          </a:xfrm>
        </p:grpSpPr>
        <p:sp>
          <p:nvSpPr>
            <p:cNvPr id="57" name="Oval 56"/>
            <p:cNvSpPr/>
            <p:nvPr/>
          </p:nvSpPr>
          <p:spPr>
            <a:xfrm>
              <a:off x="6056774" y="1654386"/>
              <a:ext cx="913022" cy="913022"/>
            </a:xfrm>
            <a:prstGeom prst="ellipse">
              <a:avLst/>
            </a:prstGeom>
            <a:solidFill>
              <a:srgbClr val="FDDD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  <a:latin typeface="Open Sans" charset="0"/>
                  <a:ea typeface="Open Sans" charset="0"/>
                  <a:cs typeface="Open Sans" charset="0"/>
                </a:rPr>
                <a:t>30B</a:t>
              </a:r>
              <a:endPara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58" name="Arc 57"/>
            <p:cNvSpPr/>
            <p:nvPr/>
          </p:nvSpPr>
          <p:spPr>
            <a:xfrm>
              <a:off x="5992648" y="1603744"/>
              <a:ext cx="1014770" cy="1014768"/>
            </a:xfrm>
            <a:prstGeom prst="arc">
              <a:avLst>
                <a:gd name="adj1" fmla="val 16200000"/>
                <a:gd name="adj2" fmla="val 5361434"/>
              </a:avLst>
            </a:prstGeom>
            <a:ln w="38100" cap="rnd" cmpd="sng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072610" y="2720037"/>
              <a:ext cx="854849" cy="30777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sz="1400" b="1" dirty="0">
                  <a:latin typeface="Open Sans" charset="0"/>
                  <a:ea typeface="Open Sans" charset="0"/>
                  <a:cs typeface="Open Sans" charset="0"/>
                </a:rPr>
                <a:t>New York</a:t>
              </a:r>
              <a:endParaRPr lang="en-US" sz="1400" b="1" dirty="0">
                <a:latin typeface="Open Sans" charset="0"/>
                <a:ea typeface="Open Sans" charset="0"/>
                <a:cs typeface="Open Sans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8064746" y="2404461"/>
            <a:ext cx="1014770" cy="1424070"/>
            <a:chOff x="5992648" y="1603744"/>
            <a:chExt cx="1014770" cy="1424070"/>
          </a:xfrm>
        </p:grpSpPr>
        <p:sp>
          <p:nvSpPr>
            <p:cNvPr id="61" name="Oval 60"/>
            <p:cNvSpPr/>
            <p:nvPr/>
          </p:nvSpPr>
          <p:spPr>
            <a:xfrm>
              <a:off x="6056774" y="1654386"/>
              <a:ext cx="913022" cy="913022"/>
            </a:xfrm>
            <a:prstGeom prst="ellipse">
              <a:avLst/>
            </a:prstGeom>
            <a:solidFill>
              <a:srgbClr val="FBC2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  <a:latin typeface="Open Sans" charset="0"/>
                  <a:ea typeface="Open Sans" charset="0"/>
                  <a:cs typeface="Open Sans" charset="0"/>
                </a:rPr>
                <a:t>300B</a:t>
              </a:r>
              <a:endPara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62" name="Arc 61"/>
            <p:cNvSpPr/>
            <p:nvPr/>
          </p:nvSpPr>
          <p:spPr>
            <a:xfrm>
              <a:off x="5992648" y="1603744"/>
              <a:ext cx="1014770" cy="1014768"/>
            </a:xfrm>
            <a:prstGeom prst="arc">
              <a:avLst>
                <a:gd name="adj1" fmla="val 16200000"/>
                <a:gd name="adj2" fmla="val 14357667"/>
              </a:avLst>
            </a:prstGeom>
            <a:ln w="38100" cap="rnd" cmpd="sng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6072611" y="2720037"/>
              <a:ext cx="854849" cy="30777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sz="1400" b="1" dirty="0">
                  <a:latin typeface="Open Sans" charset="0"/>
                  <a:ea typeface="Open Sans" charset="0"/>
                  <a:cs typeface="Open Sans" charset="0"/>
                </a:rPr>
                <a:t>New York</a:t>
              </a:r>
              <a:endParaRPr lang="en-US" sz="1400" b="1" dirty="0">
                <a:latin typeface="Open Sans" charset="0"/>
                <a:ea typeface="Open Sans" charset="0"/>
                <a:cs typeface="Open Sans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0556740" y="3379798"/>
            <a:ext cx="1014770" cy="1424070"/>
            <a:chOff x="5992648" y="1603744"/>
            <a:chExt cx="1014770" cy="1424070"/>
          </a:xfrm>
        </p:grpSpPr>
        <p:sp>
          <p:nvSpPr>
            <p:cNvPr id="65" name="Oval 64"/>
            <p:cNvSpPr/>
            <p:nvPr/>
          </p:nvSpPr>
          <p:spPr>
            <a:xfrm>
              <a:off x="6056774" y="1654386"/>
              <a:ext cx="913022" cy="9130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  <a:latin typeface="Open Sans" charset="0"/>
                  <a:ea typeface="Open Sans" charset="0"/>
                  <a:cs typeface="Open Sans" charset="0"/>
                </a:rPr>
                <a:t>50B</a:t>
              </a:r>
              <a:endParaRPr lang="en-US" sz="1600" b="1" dirty="0">
                <a:solidFill>
                  <a:schemeClr val="tx1"/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sp>
          <p:nvSpPr>
            <p:cNvPr id="66" name="Arc 65"/>
            <p:cNvSpPr/>
            <p:nvPr/>
          </p:nvSpPr>
          <p:spPr>
            <a:xfrm>
              <a:off x="5992648" y="1603744"/>
              <a:ext cx="1014770" cy="1014768"/>
            </a:xfrm>
            <a:prstGeom prst="arc">
              <a:avLst>
                <a:gd name="adj1" fmla="val 16200000"/>
                <a:gd name="adj2" fmla="val 9036583"/>
              </a:avLst>
            </a:prstGeom>
            <a:ln w="38100" cap="rnd" cmpd="sng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072610" y="2720037"/>
              <a:ext cx="854849" cy="307777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en-US" sz="1400" b="1" dirty="0">
                  <a:latin typeface="Open Sans" charset="0"/>
                  <a:ea typeface="Open Sans" charset="0"/>
                  <a:cs typeface="Open Sans" charset="0"/>
                </a:rPr>
                <a:t>New York</a:t>
              </a:r>
              <a:endParaRPr lang="en-US" sz="1400" b="1" dirty="0">
                <a:latin typeface="Open Sans" charset="0"/>
                <a:ea typeface="Open Sans" charset="0"/>
                <a:cs typeface="Open Sans" charset="0"/>
              </a:endParaRP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2186451" y="4679365"/>
            <a:ext cx="734753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dirty="0">
                <a:solidFill>
                  <a:schemeClr val="tx1">
                    <a:alpha val="6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New York</a:t>
            </a:r>
            <a:endParaRPr lang="en-US" sz="1200" b="1" dirty="0">
              <a:solidFill>
                <a:schemeClr val="tx1">
                  <a:alpha val="6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987391" y="5062085"/>
            <a:ext cx="267747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979453" y="4271799"/>
            <a:ext cx="904094" cy="461665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2400" dirty="0">
                <a:latin typeface="Open Sans" charset="0"/>
                <a:ea typeface="Open Sans" charset="0"/>
                <a:cs typeface="Open Sans" charset="0"/>
              </a:rPr>
              <a:t>$500B</a:t>
            </a:r>
            <a:endParaRPr lang="en-US" sz="24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73" name="Oval 72"/>
          <p:cNvSpPr/>
          <p:nvPr/>
        </p:nvSpPr>
        <p:spPr>
          <a:xfrm>
            <a:off x="1994131" y="4746716"/>
            <a:ext cx="130546" cy="1305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WATCH</a:t>
            </a:r>
            <a:br>
              <a:rPr lang="en-US" dirty="0"/>
            </a:br>
            <a:r>
              <a:rPr lang="en-US" dirty="0"/>
              <a:t>DEVICE</a:t>
            </a:r>
            <a:br>
              <a:rPr lang="en-US" dirty="0"/>
            </a:br>
            <a:r>
              <a:rPr lang="en-US" dirty="0"/>
              <a:t>SLIDE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DEVICES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829019" y="1505549"/>
            <a:ext cx="2175275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spc="300" dirty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2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29020" y="1927308"/>
            <a:ext cx="2243534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7854885" y="1600073"/>
            <a:ext cx="701268" cy="70126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829019" y="4695025"/>
            <a:ext cx="2175275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spc="300" dirty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2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829020" y="5116784"/>
            <a:ext cx="2243534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7854885" y="4789549"/>
            <a:ext cx="701268" cy="701268"/>
          </a:xfrm>
          <a:prstGeom prst="ellipse">
            <a:avLst/>
          </a:prstGeom>
          <a:solidFill>
            <a:srgbClr val="FDDD4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829019" y="3145812"/>
            <a:ext cx="2175275" cy="27699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200" b="1" spc="300" dirty="0">
                <a:latin typeface="Open Sans" charset="0"/>
                <a:ea typeface="Open Sans" charset="0"/>
                <a:cs typeface="Open Sans" charset="0"/>
              </a:rPr>
              <a:t>SERVICE TITLE HERE</a:t>
            </a:r>
            <a:endParaRPr lang="en-US" sz="12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829020" y="3567571"/>
            <a:ext cx="2243534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7854885" y="3240336"/>
            <a:ext cx="701268" cy="701268"/>
          </a:xfrm>
          <a:prstGeom prst="ellipse">
            <a:avLst/>
          </a:prstGeom>
          <a:solidFill>
            <a:srgbClr val="FBC2C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400" b="1" dirty="0">
              <a:solidFill>
                <a:schemeClr val="tx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5" name="Shape 3624"/>
          <p:cNvSpPr/>
          <p:nvPr/>
        </p:nvSpPr>
        <p:spPr>
          <a:xfrm>
            <a:off x="8034988" y="1776010"/>
            <a:ext cx="339502" cy="3395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5" y="6010"/>
                </a:moveTo>
                <a:lnTo>
                  <a:pt x="18630" y="7136"/>
                </a:lnTo>
                <a:lnTo>
                  <a:pt x="14465" y="2970"/>
                </a:lnTo>
                <a:lnTo>
                  <a:pt x="15590" y="1845"/>
                </a:lnTo>
                <a:cubicBezTo>
                  <a:pt x="15590" y="1845"/>
                  <a:pt x="16391" y="982"/>
                  <a:pt x="17673" y="982"/>
                </a:cubicBezTo>
                <a:cubicBezTo>
                  <a:pt x="19300" y="982"/>
                  <a:pt x="20618" y="2300"/>
                  <a:pt x="20618" y="3927"/>
                </a:cubicBezTo>
                <a:cubicBezTo>
                  <a:pt x="20618" y="4741"/>
                  <a:pt x="20288" y="5477"/>
                  <a:pt x="19755" y="6010"/>
                </a:cubicBezTo>
                <a:moveTo>
                  <a:pt x="7364" y="18402"/>
                </a:moveTo>
                <a:lnTo>
                  <a:pt x="7364" y="14727"/>
                </a:lnTo>
                <a:cubicBezTo>
                  <a:pt x="7364" y="14456"/>
                  <a:pt x="7144" y="14236"/>
                  <a:pt x="6873" y="14236"/>
                </a:cubicBezTo>
                <a:lnTo>
                  <a:pt x="3198" y="14236"/>
                </a:lnTo>
                <a:lnTo>
                  <a:pt x="13770" y="3665"/>
                </a:lnTo>
                <a:lnTo>
                  <a:pt x="17935" y="7830"/>
                </a:lnTo>
                <a:cubicBezTo>
                  <a:pt x="17935" y="7830"/>
                  <a:pt x="7364" y="18402"/>
                  <a:pt x="7364" y="18402"/>
                </a:cubicBezTo>
                <a:close/>
                <a:moveTo>
                  <a:pt x="6382" y="19042"/>
                </a:moveTo>
                <a:lnTo>
                  <a:pt x="2945" y="19845"/>
                </a:lnTo>
                <a:lnTo>
                  <a:pt x="2945" y="18655"/>
                </a:lnTo>
                <a:lnTo>
                  <a:pt x="1755" y="18655"/>
                </a:lnTo>
                <a:lnTo>
                  <a:pt x="2558" y="15218"/>
                </a:lnTo>
                <a:lnTo>
                  <a:pt x="6382" y="15218"/>
                </a:lnTo>
                <a:cubicBezTo>
                  <a:pt x="6382" y="15218"/>
                  <a:pt x="6382" y="19042"/>
                  <a:pt x="6382" y="19042"/>
                </a:cubicBezTo>
                <a:close/>
                <a:moveTo>
                  <a:pt x="17673" y="0"/>
                </a:moveTo>
                <a:cubicBezTo>
                  <a:pt x="16588" y="0"/>
                  <a:pt x="15606" y="439"/>
                  <a:pt x="14896" y="1151"/>
                </a:cubicBezTo>
                <a:lnTo>
                  <a:pt x="1641" y="14405"/>
                </a:lnTo>
                <a:lnTo>
                  <a:pt x="0" y="21600"/>
                </a:lnTo>
                <a:lnTo>
                  <a:pt x="7195" y="19959"/>
                </a:lnTo>
                <a:lnTo>
                  <a:pt x="20449" y="6704"/>
                </a:lnTo>
                <a:cubicBezTo>
                  <a:pt x="21160" y="5994"/>
                  <a:pt x="21600" y="5012"/>
                  <a:pt x="21600" y="3927"/>
                </a:cubicBezTo>
                <a:cubicBezTo>
                  <a:pt x="21600" y="1758"/>
                  <a:pt x="19842" y="0"/>
                  <a:pt x="17673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6" name="Shape 3627"/>
          <p:cNvSpPr/>
          <p:nvPr/>
        </p:nvSpPr>
        <p:spPr>
          <a:xfrm>
            <a:off x="8034375" y="3436650"/>
            <a:ext cx="339502" cy="308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7" name="Shape 3647"/>
          <p:cNvSpPr/>
          <p:nvPr/>
        </p:nvSpPr>
        <p:spPr>
          <a:xfrm>
            <a:off x="8049806" y="4984875"/>
            <a:ext cx="308638" cy="3395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32" y="4909"/>
                  <a:pt x="1080" y="4030"/>
                  <a:pt x="1080" y="2945"/>
                </a:cubicBezTo>
                <a:cubicBezTo>
                  <a:pt x="1080" y="1861"/>
                  <a:pt x="5432" y="982"/>
                  <a:pt x="10800" y="982"/>
                </a:cubicBezTo>
                <a:cubicBezTo>
                  <a:pt x="16168" y="982"/>
                  <a:pt x="20520" y="1861"/>
                  <a:pt x="20520" y="2945"/>
                </a:cubicBezTo>
                <a:cubicBezTo>
                  <a:pt x="20520" y="4030"/>
                  <a:pt x="16168" y="4909"/>
                  <a:pt x="10800" y="4909"/>
                </a:cubicBezTo>
                <a:moveTo>
                  <a:pt x="16305" y="8659"/>
                </a:moveTo>
                <a:cubicBezTo>
                  <a:pt x="14130" y="10260"/>
                  <a:pt x="11880" y="11916"/>
                  <a:pt x="11880" y="14727"/>
                </a:cubicBezTo>
                <a:cubicBezTo>
                  <a:pt x="11880" y="17561"/>
                  <a:pt x="11880" y="19270"/>
                  <a:pt x="11642" y="20135"/>
                </a:cubicBezTo>
                <a:cubicBezTo>
                  <a:pt x="11522" y="20573"/>
                  <a:pt x="11509" y="20618"/>
                  <a:pt x="10800" y="20618"/>
                </a:cubicBezTo>
                <a:cubicBezTo>
                  <a:pt x="10091" y="20618"/>
                  <a:pt x="10078" y="20573"/>
                  <a:pt x="9957" y="20135"/>
                </a:cubicBezTo>
                <a:cubicBezTo>
                  <a:pt x="9818" y="19627"/>
                  <a:pt x="9761" y="18820"/>
                  <a:pt x="9738" y="17673"/>
                </a:cubicBezTo>
                <a:lnTo>
                  <a:pt x="10260" y="17673"/>
                </a:lnTo>
                <a:cubicBezTo>
                  <a:pt x="10558" y="17673"/>
                  <a:pt x="10800" y="17453"/>
                  <a:pt x="10800" y="17182"/>
                </a:cubicBezTo>
                <a:cubicBezTo>
                  <a:pt x="10800" y="16911"/>
                  <a:pt x="10558" y="16691"/>
                  <a:pt x="10260" y="16691"/>
                </a:cubicBezTo>
                <a:lnTo>
                  <a:pt x="9724" y="16691"/>
                </a:lnTo>
                <a:cubicBezTo>
                  <a:pt x="9722" y="16381"/>
                  <a:pt x="9721" y="16059"/>
                  <a:pt x="9721" y="15709"/>
                </a:cubicBezTo>
                <a:lnTo>
                  <a:pt x="10260" y="15709"/>
                </a:lnTo>
                <a:cubicBezTo>
                  <a:pt x="10558" y="15709"/>
                  <a:pt x="10800" y="15489"/>
                  <a:pt x="10800" y="15218"/>
                </a:cubicBezTo>
                <a:cubicBezTo>
                  <a:pt x="10800" y="14947"/>
                  <a:pt x="10558" y="14727"/>
                  <a:pt x="10260" y="14727"/>
                </a:cubicBezTo>
                <a:lnTo>
                  <a:pt x="9720" y="14727"/>
                </a:lnTo>
                <a:cubicBezTo>
                  <a:pt x="9720" y="11916"/>
                  <a:pt x="7470" y="10260"/>
                  <a:pt x="5295" y="8659"/>
                </a:cubicBezTo>
                <a:cubicBezTo>
                  <a:pt x="3543" y="7370"/>
                  <a:pt x="1872" y="6139"/>
                  <a:pt x="1294" y="4344"/>
                </a:cubicBezTo>
                <a:cubicBezTo>
                  <a:pt x="3119" y="5266"/>
                  <a:pt x="6691" y="5891"/>
                  <a:pt x="10800" y="5891"/>
                </a:cubicBezTo>
                <a:cubicBezTo>
                  <a:pt x="14905" y="5891"/>
                  <a:pt x="18475" y="5266"/>
                  <a:pt x="20302" y="4347"/>
                </a:cubicBezTo>
                <a:cubicBezTo>
                  <a:pt x="19721" y="6143"/>
                  <a:pt x="18053" y="7373"/>
                  <a:pt x="16305" y="8659"/>
                </a:cubicBezTo>
                <a:moveTo>
                  <a:pt x="10800" y="0"/>
                </a:moveTo>
                <a:cubicBezTo>
                  <a:pt x="4835" y="0"/>
                  <a:pt x="0" y="1319"/>
                  <a:pt x="0" y="2945"/>
                </a:cubicBezTo>
                <a:cubicBezTo>
                  <a:pt x="0" y="8836"/>
                  <a:pt x="8640" y="9818"/>
                  <a:pt x="8640" y="14727"/>
                </a:cubicBezTo>
                <a:lnTo>
                  <a:pt x="8640" y="15217"/>
                </a:lnTo>
                <a:lnTo>
                  <a:pt x="8640" y="15218"/>
                </a:lnTo>
                <a:lnTo>
                  <a:pt x="8640" y="15219"/>
                </a:lnTo>
                <a:cubicBezTo>
                  <a:pt x="8641" y="15938"/>
                  <a:pt x="8642" y="16572"/>
                  <a:pt x="8649" y="17142"/>
                </a:cubicBezTo>
                <a:cubicBezTo>
                  <a:pt x="8647" y="17155"/>
                  <a:pt x="8640" y="17168"/>
                  <a:pt x="8640" y="17182"/>
                </a:cubicBezTo>
                <a:cubicBezTo>
                  <a:pt x="8640" y="17199"/>
                  <a:pt x="8648" y="17212"/>
                  <a:pt x="8651" y="17230"/>
                </a:cubicBezTo>
                <a:cubicBezTo>
                  <a:pt x="8699" y="20896"/>
                  <a:pt x="8995" y="21600"/>
                  <a:pt x="10800" y="21600"/>
                </a:cubicBezTo>
                <a:cubicBezTo>
                  <a:pt x="12960" y="21600"/>
                  <a:pt x="12960" y="20618"/>
                  <a:pt x="12960" y="14727"/>
                </a:cubicBezTo>
                <a:cubicBezTo>
                  <a:pt x="12960" y="9818"/>
                  <a:pt x="21600" y="8836"/>
                  <a:pt x="21600" y="2945"/>
                </a:cubicBezTo>
                <a:cubicBezTo>
                  <a:pt x="21600" y="1319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992313" y="4478917"/>
            <a:ext cx="2199195" cy="127573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 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992314" y="3805694"/>
            <a:ext cx="606954" cy="185211"/>
            <a:chOff x="1992314" y="3802370"/>
            <a:chExt cx="606954" cy="185211"/>
          </a:xfrm>
        </p:grpSpPr>
        <p:sp>
          <p:nvSpPr>
            <p:cNvPr id="34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6" name="图片占位符 5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3D</a:t>
            </a:r>
            <a:br>
              <a:rPr lang="en-US" dirty="0"/>
            </a:br>
            <a:r>
              <a:rPr lang="en-US" dirty="0"/>
              <a:t>SCREEN</a:t>
            </a:r>
            <a:br>
              <a:rPr lang="en-US" dirty="0"/>
            </a:br>
            <a:r>
              <a:rPr lang="en-US" dirty="0"/>
              <a:t>MOCKUP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DEVICES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1992313" y="4478917"/>
            <a:ext cx="2199195" cy="127573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 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992314" y="3805694"/>
            <a:ext cx="606954" cy="185211"/>
            <a:chOff x="1992314" y="3802370"/>
            <a:chExt cx="606954" cy="185211"/>
          </a:xfrm>
        </p:grpSpPr>
        <p:sp>
          <p:nvSpPr>
            <p:cNvPr id="31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11" name="图片占位符 10"/>
          <p:cNvPicPr>
            <a:picLocks noGrp="1" noChangeAspect="1"/>
          </p:cNvPicPr>
          <p:nvPr>
            <p:ph type="pic" sz="quarter" idx="20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screen"/>
          <a:srcRect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screen"/>
          <a:srcRect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screen"/>
          <a:srcRect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9"/>
          </p:nvPr>
        </p:nvPicPr>
        <p:blipFill>
          <a:blip r:embed="rId6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DEVICES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TABLET</a:t>
            </a:r>
            <a:br>
              <a:rPr lang="en-US" dirty="0"/>
            </a:br>
            <a:r>
              <a:rPr lang="en-US" dirty="0"/>
              <a:t>DEVICE</a:t>
            </a:r>
            <a:br>
              <a:rPr lang="en-US" dirty="0"/>
            </a:br>
            <a:r>
              <a:rPr lang="en-US" dirty="0"/>
              <a:t>SLIDE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712920" y="3156296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12920" y="3578055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12920" y="4652435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12920" y="5074194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6" name="Shape 3598"/>
          <p:cNvSpPr/>
          <p:nvPr/>
        </p:nvSpPr>
        <p:spPr>
          <a:xfrm>
            <a:off x="1992313" y="3264288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/>
        </p:txBody>
      </p:sp>
      <p:sp>
        <p:nvSpPr>
          <p:cNvPr id="17" name="Shape 3599"/>
          <p:cNvSpPr/>
          <p:nvPr/>
        </p:nvSpPr>
        <p:spPr>
          <a:xfrm>
            <a:off x="1992313" y="4755018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</a:t>
            </a:r>
            <a:br>
              <a:rPr lang="en-US" dirty="0"/>
            </a:br>
            <a:r>
              <a:rPr lang="en-US" dirty="0"/>
              <a:t>DEVICE</a:t>
            </a:r>
            <a:br>
              <a:rPr lang="en-US" dirty="0"/>
            </a:br>
            <a:r>
              <a:rPr lang="en-US" dirty="0"/>
              <a:t>SLIDE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DEVICS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992313" y="4478917"/>
            <a:ext cx="2199195" cy="127573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 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992314" y="3805694"/>
            <a:ext cx="606954" cy="185211"/>
            <a:chOff x="1992314" y="3802370"/>
            <a:chExt cx="606954" cy="185211"/>
          </a:xfrm>
        </p:grpSpPr>
        <p:sp>
          <p:nvSpPr>
            <p:cNvPr id="13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6" name="图片占位符 5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DEVICES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LAPTOP</a:t>
            </a:r>
            <a:br>
              <a:rPr lang="en-US" dirty="0"/>
            </a:br>
            <a:r>
              <a:rPr lang="en-US" dirty="0"/>
              <a:t>DEVICE</a:t>
            </a:r>
            <a:br>
              <a:rPr lang="en-US" dirty="0"/>
            </a:br>
            <a:r>
              <a:rPr lang="en-US" dirty="0"/>
              <a:t>SLIDE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992314" y="4934115"/>
            <a:ext cx="2206414" cy="89255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992314" y="4202954"/>
            <a:ext cx="606954" cy="185211"/>
            <a:chOff x="1992314" y="3802370"/>
            <a:chExt cx="606954" cy="185211"/>
          </a:xfrm>
        </p:grpSpPr>
        <p:sp>
          <p:nvSpPr>
            <p:cNvPr id="13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6" name="图片占位符 5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PHONE</a:t>
            </a:r>
            <a:br>
              <a:rPr lang="en-US" dirty="0"/>
            </a:br>
            <a:r>
              <a:rPr lang="en-US" dirty="0"/>
              <a:t>DEVICE</a:t>
            </a:r>
            <a:br>
              <a:rPr lang="en-US" dirty="0"/>
            </a:br>
            <a:r>
              <a:rPr lang="en-US" dirty="0"/>
              <a:t>SLIDE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DEVICES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992313" y="4478917"/>
            <a:ext cx="2199195" cy="127573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 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1992314" y="3805694"/>
            <a:ext cx="606954" cy="185211"/>
            <a:chOff x="1992314" y="3802370"/>
            <a:chExt cx="606954" cy="185211"/>
          </a:xfrm>
        </p:grpSpPr>
        <p:sp>
          <p:nvSpPr>
            <p:cNvPr id="22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8" name="图片占位符 7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</a:t>
            </a:r>
            <a:br>
              <a:rPr lang="en-US" dirty="0"/>
            </a:br>
            <a:r>
              <a:rPr lang="en-US" dirty="0"/>
              <a:t>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ABOUT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92313" y="3317029"/>
            <a:ext cx="2554287" cy="229293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 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30000"/>
              </a:lnSpc>
            </a:pP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Apparently we had reached a great height in the atmosphere, for the sky was a dead black, and the stars had ceased to twinkle. By the same illusion which lifts the horizon of the sea to the level.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992314" y="2417038"/>
            <a:ext cx="606954" cy="185211"/>
            <a:chOff x="1992314" y="3802370"/>
            <a:chExt cx="606954" cy="185211"/>
          </a:xfrm>
        </p:grpSpPr>
        <p:sp>
          <p:nvSpPr>
            <p:cNvPr id="9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7" name="图片占位符 6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PHONE</a:t>
            </a:r>
            <a:br>
              <a:rPr lang="en-US" dirty="0"/>
            </a:br>
            <a:r>
              <a:rPr lang="en-US" dirty="0"/>
              <a:t>DEVICES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DEVICS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281093" y="3156296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#1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81093" y="3578055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81093" y="4652435"/>
            <a:ext cx="1359346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US" sz="1400" b="1" spc="300" dirty="0">
                <a:latin typeface="Open Sans" charset="0"/>
                <a:ea typeface="Open Sans" charset="0"/>
                <a:cs typeface="Open Sans" charset="0"/>
              </a:rPr>
              <a:t>SERVICE #2</a:t>
            </a:r>
            <a:endParaRPr lang="en-US" sz="1400" b="1" spc="300" dirty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81093" y="5074194"/>
            <a:ext cx="229733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2" name="Shape 3598"/>
          <p:cNvSpPr/>
          <p:nvPr/>
        </p:nvSpPr>
        <p:spPr>
          <a:xfrm>
            <a:off x="7560486" y="3264288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/>
        </p:txBody>
      </p:sp>
      <p:sp>
        <p:nvSpPr>
          <p:cNvPr id="13" name="Shape 3599"/>
          <p:cNvSpPr/>
          <p:nvPr/>
        </p:nvSpPr>
        <p:spPr>
          <a:xfrm>
            <a:off x="7560486" y="4755018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21" name="Rectangle 20"/>
          <p:cNvSpPr/>
          <p:nvPr/>
        </p:nvSpPr>
        <p:spPr>
          <a:xfrm>
            <a:off x="1297584" y="0"/>
            <a:ext cx="3799933" cy="330024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TIME LINE</a:t>
            </a:r>
            <a:endParaRPr lang="en-US" dirty="0"/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</a:t>
            </a:r>
            <a:br>
              <a:rPr lang="en-US" dirty="0"/>
            </a:br>
            <a:r>
              <a:rPr lang="en-US" dirty="0"/>
              <a:t>LIFE STYLE</a:t>
            </a:r>
            <a:endParaRPr lang="en-US" dirty="0"/>
          </a:p>
        </p:txBody>
      </p:sp>
      <p:sp>
        <p:nvSpPr>
          <p:cNvPr id="20" name="Title 18"/>
          <p:cNvSpPr txBox="1"/>
          <p:nvPr/>
        </p:nvSpPr>
        <p:spPr>
          <a:xfrm>
            <a:off x="1968459" y="1187669"/>
            <a:ext cx="1017057" cy="1140696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9600"/>
              <a:t>1.</a:t>
            </a:r>
            <a:endParaRPr lang="en-US" sz="9600" dirty="0"/>
          </a:p>
        </p:txBody>
      </p:sp>
      <p:sp>
        <p:nvSpPr>
          <p:cNvPr id="22" name="TextBox 21"/>
          <p:cNvSpPr txBox="1"/>
          <p:nvPr/>
        </p:nvSpPr>
        <p:spPr>
          <a:xfrm>
            <a:off x="6816561" y="4708293"/>
            <a:ext cx="4166749" cy="107567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i="1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 Apparently we had reached a great height in the atmosphere, for the sky was a dead black, and the stars had ceased to twinkle. </a:t>
            </a:r>
            <a:endParaRPr lang="en-US" sz="1000" i="1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6816562" y="4203797"/>
            <a:ext cx="606954" cy="185211"/>
            <a:chOff x="1992314" y="3802370"/>
            <a:chExt cx="606954" cy="185211"/>
          </a:xfrm>
        </p:grpSpPr>
        <p:sp>
          <p:nvSpPr>
            <p:cNvPr id="24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11" name="图片占位符 10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4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TIME LINE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297584" y="0"/>
            <a:ext cx="3799933" cy="330024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</a:t>
            </a:r>
            <a:br>
              <a:rPr lang="en-US" dirty="0"/>
            </a:br>
            <a:r>
              <a:rPr lang="en-US" dirty="0"/>
              <a:t>LIFE STYLE</a:t>
            </a:r>
            <a:endParaRPr lang="en-US" dirty="0"/>
          </a:p>
        </p:txBody>
      </p:sp>
      <p:sp>
        <p:nvSpPr>
          <p:cNvPr id="8" name="Title 18"/>
          <p:cNvSpPr txBox="1"/>
          <p:nvPr/>
        </p:nvSpPr>
        <p:spPr>
          <a:xfrm>
            <a:off x="1968459" y="1187669"/>
            <a:ext cx="1142603" cy="1140696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9600" dirty="0"/>
              <a:t>2.</a:t>
            </a:r>
            <a:endParaRPr lang="en-US" sz="9600" dirty="0"/>
          </a:p>
        </p:txBody>
      </p:sp>
      <p:sp>
        <p:nvSpPr>
          <p:cNvPr id="12" name="TextBox 11"/>
          <p:cNvSpPr txBox="1"/>
          <p:nvPr/>
        </p:nvSpPr>
        <p:spPr>
          <a:xfrm>
            <a:off x="7909637" y="1691824"/>
            <a:ext cx="2758363" cy="149271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i="1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It always does one good. Apparently we had reached a great height in the atmosphere, for the sky was a dead black, and the stars had ceased to twinkle. </a:t>
            </a:r>
            <a:endParaRPr lang="en-US" sz="1000" i="1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7909638" y="1187328"/>
            <a:ext cx="606954" cy="185211"/>
            <a:chOff x="1992314" y="3802370"/>
            <a:chExt cx="606954" cy="185211"/>
          </a:xfrm>
        </p:grpSpPr>
        <p:sp>
          <p:nvSpPr>
            <p:cNvPr id="14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19" name="图片占位符 18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占位符 16"/>
          <p:cNvPicPr>
            <a:picLocks noGrp="1" noChangeAspect="1"/>
          </p:cNvPicPr>
          <p:nvPr>
            <p:ph type="pic" sz="quarter" idx="15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TIME LINE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297584" y="0"/>
            <a:ext cx="3799933" cy="330024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8"/>
          <p:cNvSpPr txBox="1"/>
          <p:nvPr/>
        </p:nvSpPr>
        <p:spPr>
          <a:xfrm>
            <a:off x="1968459" y="1187669"/>
            <a:ext cx="1142603" cy="1140696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9600" dirty="0"/>
              <a:t>3.</a:t>
            </a:r>
            <a:endParaRPr lang="en-US" sz="96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</a:t>
            </a:r>
            <a:br>
              <a:rPr lang="en-US" dirty="0"/>
            </a:br>
            <a:r>
              <a:rPr lang="en-US" dirty="0"/>
              <a:t>LIFE STYLE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002824" y="5014378"/>
            <a:ext cx="3504597" cy="69249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i="1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 of sacred music, or a noble picture, or a passage from the grander poets. </a:t>
            </a:r>
            <a:endParaRPr lang="en-US" sz="1000" i="1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002825" y="4509882"/>
            <a:ext cx="606954" cy="185211"/>
            <a:chOff x="1992314" y="3802370"/>
            <a:chExt cx="606954" cy="185211"/>
          </a:xfrm>
        </p:grpSpPr>
        <p:sp>
          <p:nvSpPr>
            <p:cNvPr id="14" name="Freeform 5"/>
            <p:cNvSpPr/>
            <p:nvPr/>
          </p:nvSpPr>
          <p:spPr bwMode="auto">
            <a:xfrm>
              <a:off x="1992314" y="3928431"/>
              <a:ext cx="606954" cy="59150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6"/>
            <p:cNvSpPr/>
            <p:nvPr/>
          </p:nvSpPr>
          <p:spPr bwMode="auto">
            <a:xfrm>
              <a:off x="1992314" y="386540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7"/>
            <p:cNvSpPr/>
            <p:nvPr/>
          </p:nvSpPr>
          <p:spPr bwMode="auto">
            <a:xfrm>
              <a:off x="1992314" y="3802370"/>
              <a:ext cx="606954" cy="59297"/>
            </a:xfrm>
            <a:custGeom>
              <a:avLst/>
              <a:gdLst>
                <a:gd name="T0" fmla="*/ 0 w 1784"/>
                <a:gd name="T1" fmla="*/ 0 h 168"/>
                <a:gd name="T2" fmla="*/ 357 w 1784"/>
                <a:gd name="T3" fmla="*/ 168 h 168"/>
                <a:gd name="T4" fmla="*/ 714 w 1784"/>
                <a:gd name="T5" fmla="*/ 0 h 168"/>
                <a:gd name="T6" fmla="*/ 1070 w 1784"/>
                <a:gd name="T7" fmla="*/ 168 h 168"/>
                <a:gd name="T8" fmla="*/ 1427 w 1784"/>
                <a:gd name="T9" fmla="*/ 0 h 168"/>
                <a:gd name="T10" fmla="*/ 1784 w 178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4" h="168">
                  <a:moveTo>
                    <a:pt x="0" y="0"/>
                  </a:moveTo>
                  <a:cubicBezTo>
                    <a:pt x="178" y="0"/>
                    <a:pt x="178" y="168"/>
                    <a:pt x="357" y="168"/>
                  </a:cubicBezTo>
                  <a:cubicBezTo>
                    <a:pt x="535" y="168"/>
                    <a:pt x="535" y="0"/>
                    <a:pt x="714" y="0"/>
                  </a:cubicBezTo>
                  <a:cubicBezTo>
                    <a:pt x="892" y="0"/>
                    <a:pt x="892" y="168"/>
                    <a:pt x="1070" y="168"/>
                  </a:cubicBezTo>
                  <a:cubicBezTo>
                    <a:pt x="1249" y="168"/>
                    <a:pt x="1249" y="0"/>
                    <a:pt x="1427" y="0"/>
                  </a:cubicBezTo>
                  <a:cubicBezTo>
                    <a:pt x="1606" y="0"/>
                    <a:pt x="1606" y="168"/>
                    <a:pt x="1784" y="168"/>
                  </a:cubicBezTo>
                </a:path>
              </a:pathLst>
            </a:custGeom>
            <a:noFill/>
            <a:ln w="6350" cap="flat">
              <a:solidFill>
                <a:srgbClr val="00000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25" name="图片占位符 24"/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9482" b="9482"/>
          <a:stretch>
            <a:fillRect/>
          </a:stretch>
        </p:blipFill>
        <p:spPr/>
      </p:pic>
      <p:pic>
        <p:nvPicPr>
          <p:cNvPr id="29" name="图片占位符 28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 l="3636" r="3636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screen"/>
          <a:srcRect/>
          <a:stretch>
            <a:fillRect/>
          </a:stretch>
        </p:blipFill>
        <p:spPr/>
      </p:pic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PORTFOLIO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461031" y="5247253"/>
            <a:ext cx="2082834" cy="475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pc="300" dirty="0" err="1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Porfolio</a:t>
            </a:r>
            <a:r>
              <a:rPr lang="en-US" sz="1200" spc="3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 #1</a:t>
            </a:r>
            <a:endParaRPr lang="en-US" sz="1200" spc="300" dirty="0">
              <a:solidFill>
                <a:schemeClr val="tx1"/>
              </a:solidFill>
              <a:latin typeface="Cinzel" charset="0"/>
              <a:ea typeface="Cinzel" charset="0"/>
              <a:cs typeface="Cinze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654397" y="5247253"/>
            <a:ext cx="2082834" cy="475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pc="300" dirty="0" err="1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Porfolio</a:t>
            </a:r>
            <a:r>
              <a:rPr lang="en-US" sz="1200" spc="3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 #2</a:t>
            </a:r>
            <a:endParaRPr lang="en-US" sz="1200" spc="300" dirty="0">
              <a:solidFill>
                <a:schemeClr val="tx1"/>
              </a:solidFill>
              <a:latin typeface="Cinzel" charset="0"/>
              <a:ea typeface="Cinzel" charset="0"/>
              <a:cs typeface="Cinze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819625" y="5247253"/>
            <a:ext cx="2082834" cy="475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pc="300" dirty="0" err="1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Porfolio</a:t>
            </a:r>
            <a:r>
              <a:rPr lang="en-US" sz="1200" spc="3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 #3</a:t>
            </a:r>
            <a:endParaRPr lang="en-US" sz="1200" spc="300" dirty="0">
              <a:solidFill>
                <a:schemeClr val="tx1"/>
              </a:solidFill>
              <a:latin typeface="Cinzel" charset="0"/>
              <a:ea typeface="Cinzel" charset="0"/>
              <a:cs typeface="Cinzel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9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20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21"/>
          </p:nvPr>
        </p:nvPicPr>
        <p:blipFill>
          <a:blip r:embed="rId3" cstate="screen"/>
          <a:srcRect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/>
          <a:srcRect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screen"/>
          <a:srcRect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6"/>
          </p:nvPr>
        </p:nvPicPr>
        <p:blipFill>
          <a:blip r:embed="rId6" cstate="screen"/>
          <a:srcRect/>
          <a:stretch>
            <a:fillRect/>
          </a:stretch>
        </p:blipFill>
        <p:spPr/>
      </p:pic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PORTFOLIO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461031" y="5275389"/>
            <a:ext cx="2082834" cy="475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pc="300" dirty="0" err="1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Porfolio</a:t>
            </a:r>
            <a:r>
              <a:rPr lang="en-US" sz="1200" spc="3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 #4</a:t>
            </a:r>
            <a:endParaRPr lang="en-US" sz="1200" spc="300" dirty="0">
              <a:solidFill>
                <a:schemeClr val="tx1"/>
              </a:solidFill>
              <a:latin typeface="Cinzel" charset="0"/>
              <a:ea typeface="Cinzel" charset="0"/>
              <a:cs typeface="Cinzel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54397" y="5275389"/>
            <a:ext cx="2082834" cy="475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pc="300" dirty="0" err="1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Porfolio</a:t>
            </a:r>
            <a:r>
              <a:rPr lang="en-US" sz="1200" spc="3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 #5</a:t>
            </a:r>
            <a:endParaRPr lang="en-US" sz="1200" spc="300" dirty="0">
              <a:solidFill>
                <a:schemeClr val="tx1"/>
              </a:solidFill>
              <a:latin typeface="Cinzel" charset="0"/>
              <a:ea typeface="Cinzel" charset="0"/>
              <a:cs typeface="Cinzel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819625" y="5275389"/>
            <a:ext cx="2082834" cy="475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pc="300" dirty="0" err="1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Porfolio</a:t>
            </a:r>
            <a:r>
              <a:rPr lang="en-US" sz="1200" spc="3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 #6</a:t>
            </a:r>
            <a:endParaRPr lang="en-US" sz="1200" spc="300" dirty="0">
              <a:solidFill>
                <a:schemeClr val="tx1"/>
              </a:solidFill>
              <a:latin typeface="Cinzel" charset="0"/>
              <a:ea typeface="Cinzel" charset="0"/>
              <a:cs typeface="Cinzel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461031" y="2475918"/>
            <a:ext cx="2082834" cy="475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pc="300" dirty="0" err="1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Porfolio</a:t>
            </a:r>
            <a:r>
              <a:rPr lang="en-US" sz="1200" spc="3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 #1</a:t>
            </a:r>
            <a:endParaRPr lang="en-US" sz="1200" spc="300" dirty="0">
              <a:solidFill>
                <a:schemeClr val="tx1"/>
              </a:solidFill>
              <a:latin typeface="Cinzel" charset="0"/>
              <a:ea typeface="Cinzel" charset="0"/>
              <a:cs typeface="Cinzel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654397" y="2475918"/>
            <a:ext cx="2082834" cy="475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pc="300" dirty="0" err="1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Porfolio</a:t>
            </a:r>
            <a:r>
              <a:rPr lang="en-US" sz="1200" spc="3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 #2</a:t>
            </a:r>
            <a:endParaRPr lang="en-US" sz="1200" spc="300" dirty="0">
              <a:solidFill>
                <a:schemeClr val="tx1"/>
              </a:solidFill>
              <a:latin typeface="Cinzel" charset="0"/>
              <a:ea typeface="Cinzel" charset="0"/>
              <a:cs typeface="Cinzel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819625" y="2475918"/>
            <a:ext cx="2082834" cy="475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pc="300" dirty="0" err="1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Porfolio</a:t>
            </a:r>
            <a:r>
              <a:rPr lang="en-US" sz="1200" spc="300" dirty="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rPr>
              <a:t> #3</a:t>
            </a:r>
            <a:endParaRPr lang="en-US" sz="1200" spc="300" dirty="0">
              <a:solidFill>
                <a:schemeClr val="tx1"/>
              </a:solidFill>
              <a:latin typeface="Cinzel" charset="0"/>
              <a:ea typeface="Cinzel" charset="0"/>
              <a:cs typeface="Cinzel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PORTFOLIO</a:t>
            </a:r>
            <a:endParaRPr lang="en-US" dirty="0"/>
          </a:p>
        </p:txBody>
      </p:sp>
      <p:sp>
        <p:nvSpPr>
          <p:cNvPr id="9" name="Title 3"/>
          <p:cNvSpPr txBox="1"/>
          <p:nvPr/>
        </p:nvSpPr>
        <p:spPr>
          <a:xfrm>
            <a:off x="1992313" y="4797153"/>
            <a:ext cx="2036470" cy="305913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2000" spc="100" dirty="0"/>
              <a:t>Portfolio #1</a:t>
            </a:r>
            <a:endParaRPr lang="en-US" sz="2000" spc="100" dirty="0"/>
          </a:p>
        </p:txBody>
      </p:sp>
      <p:sp>
        <p:nvSpPr>
          <p:cNvPr id="10" name="TextBox 9"/>
          <p:cNvSpPr txBox="1"/>
          <p:nvPr/>
        </p:nvSpPr>
        <p:spPr>
          <a:xfrm>
            <a:off x="2006444" y="5255074"/>
            <a:ext cx="4089556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1" name="Title 3"/>
          <p:cNvSpPr txBox="1"/>
          <p:nvPr/>
        </p:nvSpPr>
        <p:spPr>
          <a:xfrm>
            <a:off x="6578316" y="4797153"/>
            <a:ext cx="2036470" cy="305913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600">
                <a:solidFill>
                  <a:schemeClr val="tx1"/>
                </a:solidFill>
                <a:latin typeface="Cinzel" charset="0"/>
                <a:ea typeface="Cinzel" charset="0"/>
                <a:cs typeface="Cinzel" charset="0"/>
              </a:defRPr>
            </a:lvl1pPr>
          </a:lstStyle>
          <a:p>
            <a:r>
              <a:rPr lang="en-US" sz="2000" spc="100" dirty="0"/>
              <a:t>Portfolio #2</a:t>
            </a:r>
            <a:endParaRPr lang="en-US" sz="2000" spc="100" dirty="0"/>
          </a:p>
        </p:txBody>
      </p:sp>
      <p:sp>
        <p:nvSpPr>
          <p:cNvPr id="12" name="TextBox 11"/>
          <p:cNvSpPr txBox="1"/>
          <p:nvPr/>
        </p:nvSpPr>
        <p:spPr>
          <a:xfrm>
            <a:off x="6592447" y="5255074"/>
            <a:ext cx="4089556" cy="4924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chemeClr val="tx1">
                    <a:alpha val="7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 peep at some distant orb has power to raise and purify our thoughts like a strain.</a:t>
            </a:r>
            <a:endParaRPr lang="en-US" sz="1000" dirty="0">
              <a:solidFill>
                <a:schemeClr val="tx1">
                  <a:alpha val="7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60.xml><?xml version="1.0" encoding="utf-8"?>
<p:tagLst xmlns:p="http://schemas.openxmlformats.org/presentationml/2006/main">
  <p:tag name="PA" val="v4.0.0"/>
</p:tagLst>
</file>

<file path=ppt/tags/tag61.xml><?xml version="1.0" encoding="utf-8"?>
<p:tagLst xmlns:p="http://schemas.openxmlformats.org/presentationml/2006/main">
  <p:tag name="PA" val="v4.0.0"/>
</p:tagLst>
</file>

<file path=ppt/tags/tag62.xml><?xml version="1.0" encoding="utf-8"?>
<p:tagLst xmlns:p="http://schemas.openxmlformats.org/presentationml/2006/main">
  <p:tag name="PA" val="v4.0.0"/>
</p:tagLst>
</file>

<file path=ppt/tags/tag63.xml><?xml version="1.0" encoding="utf-8"?>
<p:tagLst xmlns:p="http://schemas.openxmlformats.org/presentationml/2006/main">
  <p:tag name="PA" val="v4.0.0"/>
</p:tagLst>
</file>

<file path=ppt/tags/tag64.xml><?xml version="1.0" encoding="utf-8"?>
<p:tagLst xmlns:p="http://schemas.openxmlformats.org/presentationml/2006/main">
  <p:tag name="PA" val="v4.0.0"/>
</p:tagLst>
</file>

<file path=ppt/tags/tag65.xml><?xml version="1.0" encoding="utf-8"?>
<p:tagLst xmlns:p="http://schemas.openxmlformats.org/presentationml/2006/main">
  <p:tag name="PA" val="v4.0.0"/>
</p:tagLst>
</file>

<file path=ppt/tags/tag66.xml><?xml version="1.0" encoding="utf-8"?>
<p:tagLst xmlns:p="http://schemas.openxmlformats.org/presentationml/2006/main">
  <p:tag name="PA" val="v4.0.0"/>
</p:tagLst>
</file>

<file path=ppt/tags/tag67.xml><?xml version="1.0" encoding="utf-8"?>
<p:tagLst xmlns:p="http://schemas.openxmlformats.org/presentationml/2006/main">
  <p:tag name="PA" val="v4.0.0"/>
</p:tagLst>
</file>

<file path=ppt/tags/tag68.xml><?xml version="1.0" encoding="utf-8"?>
<p:tagLst xmlns:p="http://schemas.openxmlformats.org/presentationml/2006/main">
  <p:tag name="PA" val="v4.0.0"/>
</p:tagLst>
</file>

<file path=ppt/tags/tag69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70.xml><?xml version="1.0" encoding="utf-8"?>
<p:tagLst xmlns:p="http://schemas.openxmlformats.org/presentationml/2006/main">
  <p:tag name="PA" val="v4.0.0"/>
</p:tagLst>
</file>

<file path=ppt/tags/tag71.xml><?xml version="1.0" encoding="utf-8"?>
<p:tagLst xmlns:p="http://schemas.openxmlformats.org/presentationml/2006/main">
  <p:tag name="PA" val="v4.0.0"/>
</p:tagLst>
</file>

<file path=ppt/tags/tag72.xml><?xml version="1.0" encoding="utf-8"?>
<p:tagLst xmlns:p="http://schemas.openxmlformats.org/presentationml/2006/main">
  <p:tag name="PA" val="v4.0.0"/>
</p:tagLst>
</file>

<file path=ppt/tags/tag73.xml><?xml version="1.0" encoding="utf-8"?>
<p:tagLst xmlns:p="http://schemas.openxmlformats.org/presentationml/2006/main">
  <p:tag name="PA" val="v4.0.0"/>
</p:tagLst>
</file>

<file path=ppt/tags/tag74.xml><?xml version="1.0" encoding="utf-8"?>
<p:tagLst xmlns:p="http://schemas.openxmlformats.org/presentationml/2006/main">
  <p:tag name="PA" val="v4.0.0"/>
</p:tagLst>
</file>

<file path=ppt/tags/tag75.xml><?xml version="1.0" encoding="utf-8"?>
<p:tagLst xmlns:p="http://schemas.openxmlformats.org/presentationml/2006/main">
  <p:tag name="PA" val="v4.0.0"/>
</p:tagLst>
</file>

<file path=ppt/tags/tag76.xml><?xml version="1.0" encoding="utf-8"?>
<p:tagLst xmlns:p="http://schemas.openxmlformats.org/presentationml/2006/main">
  <p:tag name="PA" val="v4.0.0"/>
</p:tagLst>
</file>

<file path=ppt/tags/tag77.xml><?xml version="1.0" encoding="utf-8"?>
<p:tagLst xmlns:p="http://schemas.openxmlformats.org/presentationml/2006/main">
  <p:tag name="PA" val="v4.0.0"/>
</p:tagLst>
</file>

<file path=ppt/tags/tag78.xml><?xml version="1.0" encoding="utf-8"?>
<p:tagLst xmlns:p="http://schemas.openxmlformats.org/presentationml/2006/main">
  <p:tag name="PA" val="v4.0.0"/>
</p:tagLst>
</file>

<file path=ppt/tags/tag79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Space Powerpoint Template">
  <a:themeElements>
    <a:clrScheme name="Space Colors">
      <a:dk1>
        <a:srgbClr val="000000"/>
      </a:dk1>
      <a:lt1>
        <a:srgbClr val="FFFFFF"/>
      </a:lt1>
      <a:dk2>
        <a:srgbClr val="000000"/>
      </a:dk2>
      <a:lt2>
        <a:srgbClr val="FEFCFF"/>
      </a:lt2>
      <a:accent1>
        <a:srgbClr val="0097FA"/>
      </a:accent1>
      <a:accent2>
        <a:srgbClr val="FF2625"/>
      </a:accent2>
      <a:accent3>
        <a:srgbClr val="FE0061"/>
      </a:accent3>
      <a:accent4>
        <a:srgbClr val="A905B7"/>
      </a:accent4>
      <a:accent5>
        <a:srgbClr val="7030BD"/>
      </a:accent5>
      <a:accent6>
        <a:srgbClr val="3C4EBC"/>
      </a:accent6>
      <a:hlink>
        <a:srgbClr val="5352F5"/>
      </a:hlink>
      <a:folHlink>
        <a:srgbClr val="BFBFBF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8722</Words>
  <Application>WPS 演示</Application>
  <PresentationFormat>宽屏</PresentationFormat>
  <Paragraphs>440</Paragraphs>
  <Slides>30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Arial</vt:lpstr>
      <vt:lpstr>宋体</vt:lpstr>
      <vt:lpstr>Wingdings</vt:lpstr>
      <vt:lpstr>Cinzel</vt:lpstr>
      <vt:lpstr>Arial</vt:lpstr>
      <vt:lpstr>Open Sans</vt:lpstr>
      <vt:lpstr>Calibri</vt:lpstr>
      <vt:lpstr>Segoe Print</vt:lpstr>
      <vt:lpstr>微软雅黑</vt:lpstr>
      <vt:lpstr>Arial Unicode MS</vt:lpstr>
      <vt:lpstr>等线</vt:lpstr>
      <vt:lpstr>Open Sans Semibold</vt:lpstr>
      <vt:lpstr>SF UI Display Thin</vt:lpstr>
      <vt:lpstr>Helvetica</vt:lpstr>
      <vt:lpstr>Space Powerpoint Template</vt:lpstr>
      <vt:lpstr>HELLO</vt:lpstr>
      <vt:lpstr>CREATIVE PORFOLIO</vt:lpstr>
      <vt:lpstr>ABOUT TITLE</vt:lpstr>
      <vt:lpstr>ONE LIFE STYLE</vt:lpstr>
      <vt:lpstr>TWO LIFE STYLE</vt:lpstr>
      <vt:lpstr>THREE LIFE STYLE</vt:lpstr>
      <vt:lpstr>PowerPoint 演示文稿</vt:lpstr>
      <vt:lpstr>PowerPoint 演示文稿</vt:lpstr>
      <vt:lpstr>PowerPoint 演示文稿</vt:lpstr>
      <vt:lpstr>PowerPoint 演示文稿</vt:lpstr>
      <vt:lpstr>THREE VALUES</vt:lpstr>
      <vt:lpstr>AMOUNT OF CHART</vt:lpstr>
      <vt:lpstr>OUR SERVICE</vt:lpstr>
      <vt:lpstr>OUR SERVICE</vt:lpstr>
      <vt:lpstr>OUR SERVICE</vt:lpstr>
      <vt:lpstr>SMART ART SLIDES</vt:lpstr>
      <vt:lpstr>STACKED BAR STYLE</vt:lpstr>
      <vt:lpstr>CLUSTERED BAR STYLE</vt:lpstr>
      <vt:lpstr>PRICE TABLET SLIDES</vt:lpstr>
      <vt:lpstr>GOALS</vt:lpstr>
      <vt:lpstr>HEXAGON INFOGRAPHIC</vt:lpstr>
      <vt:lpstr>PowerPoint 演示文稿</vt:lpstr>
      <vt:lpstr>USA CHART SLIDES</vt:lpstr>
      <vt:lpstr>WATCH DEVICE SLIDE</vt:lpstr>
      <vt:lpstr>3D SCREEN MOCKUP</vt:lpstr>
      <vt:lpstr>TABLET DEVICE SLIDE</vt:lpstr>
      <vt:lpstr>MONITOR DEVICE SLIDE</vt:lpstr>
      <vt:lpstr>LAPTOP DEVICE SLIDE</vt:lpstr>
      <vt:lpstr>PHONE DEVICE SLIDE</vt:lpstr>
      <vt:lpstr>PHONE DEVICES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HELLO</dc:title>
  <dc:creator>Administrator</dc:creator>
  <cp:lastModifiedBy>Administrator</cp:lastModifiedBy>
  <cp:revision>12</cp:revision>
  <cp:lastPrinted>2017-06-21T03:32:00Z</cp:lastPrinted>
  <dcterms:created xsi:type="dcterms:W3CDTF">2017-06-14T02:44:00Z</dcterms:created>
  <dcterms:modified xsi:type="dcterms:W3CDTF">2019-01-01T11:00:03Z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