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m4a" ContentType="audi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notesMasterIdLst>
    <p:notesMasterId r:id="rId5"/>
  </p:notesMasterIdLst>
  <p:sldIdLst>
    <p:sldId id="256" r:id="rId4"/>
    <p:sldId id="257" r:id="rId6"/>
    <p:sldId id="258" r:id="rId7"/>
    <p:sldId id="264" r:id="rId8"/>
    <p:sldId id="259" r:id="rId9"/>
    <p:sldId id="260" r:id="rId10"/>
    <p:sldId id="262" r:id="rId11"/>
    <p:sldId id="263" r:id="rId12"/>
    <p:sldId id="283" r:id="rId13"/>
    <p:sldId id="266" r:id="rId14"/>
    <p:sldId id="265" r:id="rId15"/>
    <p:sldId id="261" r:id="rId16"/>
    <p:sldId id="268" r:id="rId17"/>
    <p:sldId id="270" r:id="rId18"/>
    <p:sldId id="267" r:id="rId19"/>
    <p:sldId id="282" r:id="rId20"/>
    <p:sldId id="271" r:id="rId21"/>
    <p:sldId id="272" r:id="rId22"/>
    <p:sldId id="275" r:id="rId23"/>
    <p:sldId id="276" r:id="rId24"/>
    <p:sldId id="274" r:id="rId25"/>
    <p:sldId id="277" r:id="rId26"/>
    <p:sldId id="278" r:id="rId27"/>
    <p:sldId id="280" r:id="rId28"/>
    <p:sldId id="273" r:id="rId29"/>
    <p:sldId id="284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937963"/>
    <a:srgbClr val="F23B48"/>
    <a:srgbClr val="00BBD6"/>
    <a:srgbClr val="CFD9DD"/>
    <a:srgbClr val="C1DADC"/>
    <a:srgbClr val="C1DDE0"/>
    <a:srgbClr val="895881"/>
    <a:srgbClr val="B2D2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6" autoAdjust="0"/>
    <p:restoredTop sz="94660"/>
  </p:normalViewPr>
  <p:slideViewPr>
    <p:cSldViewPr snapToGrid="0">
      <p:cViewPr>
        <p:scale>
          <a:sx n="75" d="100"/>
          <a:sy n="75" d="100"/>
        </p:scale>
        <p:origin x="1373" y="1094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effectLst/>
            <a:scene3d>
              <a:camera prst="orthographicFront"/>
              <a:lightRig rig="threePt" dir="t"/>
            </a:scene3d>
            <a:sp3d>
              <a:bevelT w="190500" h="38100"/>
            </a:sp3d>
          </c:spPr>
          <c:explosion val="0"/>
          <c:dPt>
            <c:idx val="0"/>
            <c:bubble3D val="0"/>
            <c:spPr>
              <a:solidFill>
                <a:srgbClr val="F23B48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1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2"/>
            <c:bubble3D val="0"/>
            <c:spPr>
              <a:solidFill>
                <a:srgbClr val="00BBD6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3"/>
            <c:bubble3D val="0"/>
            <c:spPr>
              <a:solidFill>
                <a:srgbClr val="937963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6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5124289885109"/>
          <c:y val="0.945836401111716"/>
          <c:w val="0.549751201976329"/>
          <c:h val="0.0484810777639593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horzOverflow="overflow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5F8710-7791-0441-A15D-7793F1934962}" type="doc">
      <dgm:prSet loTypeId="urn:microsoft.com/office/officeart/2005/8/layout/hierarchy3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AE7CC3C-34C1-E54B-B081-E9B82046A073}">
      <dgm:prSet phldrT="[Text]" custT="1"/>
      <dgm:spPr>
        <a:solidFill>
          <a:srgbClr val="FFC000"/>
        </a:solidFill>
        <a:ln w="28575" cmpd="sng"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r>
            <a:rPr lang="en-US" sz="1800" b="1" i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MANAGER 1</a:t>
          </a:r>
        </a:p>
      </dgm:t>
    </dgm:pt>
    <dgm:pt modelId="{E9B3BBAB-763A-5748-8957-F3D39DD3E49E}" cxnId="{99BC1D47-29BE-EE44-AD2C-73824DA0EE6A}" type="parTrans">
      <dgm:prSet/>
      <dgm:spPr/>
      <dgm:t>
        <a:bodyPr/>
        <a:lstStyle/>
        <a:p>
          <a:endParaRPr lang="en-US" sz="2000">
            <a:latin typeface="Roboto condensed"/>
            <a:cs typeface="Roboto condensed"/>
          </a:endParaRPr>
        </a:p>
      </dgm:t>
    </dgm:pt>
    <dgm:pt modelId="{ADC155B5-4E67-7145-A283-B633159ACBB7}" cxnId="{99BC1D47-29BE-EE44-AD2C-73824DA0EE6A}" type="sibTrans">
      <dgm:prSet/>
      <dgm:spPr/>
      <dgm:t>
        <a:bodyPr/>
        <a:lstStyle/>
        <a:p>
          <a:endParaRPr lang="en-US" sz="2000">
            <a:latin typeface="Roboto condensed"/>
            <a:cs typeface="Roboto condensed"/>
          </a:endParaRPr>
        </a:p>
      </dgm:t>
    </dgm:pt>
    <dgm:pt modelId="{D78EB7E7-E011-354C-AFC6-8D9607113E1B}">
      <dgm:prSet phldrT="[Text]"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r>
            <a:rPr lang="en-US" sz="10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SECRETARY 1</a:t>
          </a:r>
        </a:p>
      </dgm:t>
    </dgm:pt>
    <dgm:pt modelId="{1A4F990E-91F5-7F45-8578-E1CF1815D2B1}" cxnId="{003CF878-98DD-164C-93A9-0ED9D5CF3879}" type="parTrans">
      <dgm:prSet/>
      <dgm:spPr>
        <a:ln w="12700" cmpd="sng">
          <a:solidFill>
            <a:srgbClr val="BFBFBF"/>
          </a:solidFill>
          <a:prstDash val="sysDash"/>
        </a:ln>
      </dgm:spPr>
      <dgm:t>
        <a:bodyPr/>
        <a:lstStyle/>
        <a:p>
          <a:endParaRPr lang="en-US" sz="2000">
            <a:latin typeface="Roboto condensed"/>
            <a:cs typeface="Roboto condensed"/>
          </a:endParaRPr>
        </a:p>
      </dgm:t>
    </dgm:pt>
    <dgm:pt modelId="{0466174A-757F-574E-A5BA-11BC7CD7AC78}" cxnId="{003CF878-98DD-164C-93A9-0ED9D5CF3879}" type="sibTrans">
      <dgm:prSet/>
      <dgm:spPr/>
      <dgm:t>
        <a:bodyPr/>
        <a:lstStyle/>
        <a:p>
          <a:endParaRPr lang="en-US" sz="2000">
            <a:latin typeface="Roboto condensed"/>
            <a:cs typeface="Roboto condensed"/>
          </a:endParaRPr>
        </a:p>
      </dgm:t>
    </dgm:pt>
    <dgm:pt modelId="{7E3163A8-D718-5D4C-A6A3-B50B12A52982}">
      <dgm:prSet phldrT="[Text]"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r>
            <a:rPr lang="en-US" sz="10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SECRETARY 2</a:t>
          </a:r>
        </a:p>
      </dgm:t>
    </dgm:pt>
    <dgm:pt modelId="{A85AD893-B37E-1C49-83DB-E82FACE21211}" cxnId="{8D23B7F6-17F0-C449-8E98-542419A892C6}" type="parTrans">
      <dgm:prSet/>
      <dgm:spPr>
        <a:ln w="12700" cmpd="sng">
          <a:solidFill>
            <a:srgbClr val="BFBFBF"/>
          </a:solidFill>
          <a:prstDash val="sysDash"/>
        </a:ln>
      </dgm:spPr>
      <dgm:t>
        <a:bodyPr/>
        <a:lstStyle/>
        <a:p>
          <a:endParaRPr lang="en-US" sz="2000">
            <a:latin typeface="Roboto condensed"/>
            <a:cs typeface="Roboto condensed"/>
          </a:endParaRPr>
        </a:p>
      </dgm:t>
    </dgm:pt>
    <dgm:pt modelId="{D7C92D55-4ECD-184C-84E7-5369E1C81968}" cxnId="{8D23B7F6-17F0-C449-8E98-542419A892C6}" type="sibTrans">
      <dgm:prSet/>
      <dgm:spPr/>
      <dgm:t>
        <a:bodyPr/>
        <a:lstStyle/>
        <a:p>
          <a:endParaRPr lang="en-US" sz="2000">
            <a:latin typeface="Roboto condensed"/>
            <a:cs typeface="Roboto condensed"/>
          </a:endParaRPr>
        </a:p>
      </dgm:t>
    </dgm:pt>
    <dgm:pt modelId="{A05E0AEF-921E-BA4D-B4F0-7E073F80F997}">
      <dgm:prSet phldrT="[Text]" custT="1"/>
      <dgm:spPr>
        <a:solidFill>
          <a:srgbClr val="F23B48"/>
        </a:solidFill>
        <a:ln w="28575" cmpd="sng"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r>
            <a:rPr lang="en-US" sz="1800" b="1" i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MANAGER 2</a:t>
          </a:r>
        </a:p>
      </dgm:t>
    </dgm:pt>
    <dgm:pt modelId="{19097F75-1EC6-0340-80E6-14A55F4B66C4}" cxnId="{DA8A3CFD-3733-824A-A055-A234CCE635B9}" type="parTrans">
      <dgm:prSet/>
      <dgm:spPr/>
      <dgm:t>
        <a:bodyPr/>
        <a:lstStyle/>
        <a:p>
          <a:endParaRPr lang="en-US" sz="2000">
            <a:latin typeface="Roboto condensed"/>
            <a:cs typeface="Roboto condensed"/>
          </a:endParaRPr>
        </a:p>
      </dgm:t>
    </dgm:pt>
    <dgm:pt modelId="{0D628120-C960-EC4F-A63A-49FDB8924763}" cxnId="{DA8A3CFD-3733-824A-A055-A234CCE635B9}" type="sibTrans">
      <dgm:prSet/>
      <dgm:spPr/>
      <dgm:t>
        <a:bodyPr/>
        <a:lstStyle/>
        <a:p>
          <a:endParaRPr lang="en-US" sz="2000">
            <a:latin typeface="Roboto condensed"/>
            <a:cs typeface="Roboto condensed"/>
          </a:endParaRPr>
        </a:p>
      </dgm:t>
    </dgm:pt>
    <dgm:pt modelId="{B2DC2CDF-59C7-7946-9B45-5623D3D4104A}">
      <dgm:prSet phldrT="[Text]"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r>
            <a:rPr lang="en-US" sz="10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SECRETARY 1</a:t>
          </a:r>
        </a:p>
      </dgm:t>
    </dgm:pt>
    <dgm:pt modelId="{E046B0D4-72A0-8F45-B16C-6683861BE75D}" cxnId="{48D6A3A2-9CAD-0841-809D-0FD076294BEC}" type="parTrans">
      <dgm:prSet/>
      <dgm:spPr>
        <a:ln w="12700" cmpd="sng">
          <a:solidFill>
            <a:srgbClr val="BFBFBF"/>
          </a:solidFill>
          <a:prstDash val="sysDash"/>
        </a:ln>
      </dgm:spPr>
      <dgm:t>
        <a:bodyPr/>
        <a:lstStyle/>
        <a:p>
          <a:endParaRPr lang="en-US" sz="2000">
            <a:latin typeface="Roboto condensed"/>
            <a:cs typeface="Roboto condensed"/>
          </a:endParaRPr>
        </a:p>
      </dgm:t>
    </dgm:pt>
    <dgm:pt modelId="{9795F930-B212-0741-B1F6-B2E3C6EB0267}" cxnId="{48D6A3A2-9CAD-0841-809D-0FD076294BEC}" type="sibTrans">
      <dgm:prSet/>
      <dgm:spPr/>
      <dgm:t>
        <a:bodyPr/>
        <a:lstStyle/>
        <a:p>
          <a:endParaRPr lang="en-US" sz="2000">
            <a:latin typeface="Roboto condensed"/>
            <a:cs typeface="Roboto condensed"/>
          </a:endParaRPr>
        </a:p>
      </dgm:t>
    </dgm:pt>
    <dgm:pt modelId="{A9D0CCAB-84B1-2647-B7EC-EF6FB3F83739}">
      <dgm:prSet phldrT="[Text]"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r>
            <a:rPr lang="en-US" sz="10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SECRETARY 2</a:t>
          </a:r>
        </a:p>
      </dgm:t>
    </dgm:pt>
    <dgm:pt modelId="{F6ED9914-CC94-DA46-A9C7-ED19306B2BDA}" cxnId="{BFAE3E0B-9E64-D743-B1A6-E9EA75D399AC}" type="parTrans">
      <dgm:prSet/>
      <dgm:spPr>
        <a:ln w="12700" cmpd="sng">
          <a:solidFill>
            <a:srgbClr val="BFBFBF"/>
          </a:solidFill>
          <a:prstDash val="sysDash"/>
        </a:ln>
      </dgm:spPr>
      <dgm:t>
        <a:bodyPr/>
        <a:lstStyle/>
        <a:p>
          <a:endParaRPr lang="en-US" sz="2000">
            <a:latin typeface="Roboto condensed"/>
            <a:cs typeface="Roboto condensed"/>
          </a:endParaRPr>
        </a:p>
      </dgm:t>
    </dgm:pt>
    <dgm:pt modelId="{5B2FBF0F-D3B6-BC42-8B5F-EC16C71D59FE}" cxnId="{BFAE3E0B-9E64-D743-B1A6-E9EA75D399AC}" type="sibTrans">
      <dgm:prSet/>
      <dgm:spPr/>
      <dgm:t>
        <a:bodyPr/>
        <a:lstStyle/>
        <a:p>
          <a:endParaRPr lang="en-US" sz="2000">
            <a:latin typeface="Roboto condensed"/>
            <a:cs typeface="Roboto condensed"/>
          </a:endParaRPr>
        </a:p>
      </dgm:t>
    </dgm:pt>
    <dgm:pt modelId="{18DE6AF9-D76C-434E-B6E7-39638936EC78}">
      <dgm:prSet phldrT="[Text]" custT="1"/>
      <dgm:spPr>
        <a:solidFill>
          <a:srgbClr val="937963"/>
        </a:solidFill>
        <a:ln w="28575" cmpd="sng"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r>
            <a:rPr lang="en-US" sz="1800" b="1" i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MANAGER 3</a:t>
          </a:r>
        </a:p>
      </dgm:t>
    </dgm:pt>
    <dgm:pt modelId="{47047A21-EFAD-4742-86C4-87EC20E0C6DC}" cxnId="{8173031A-8017-3D4C-AE37-B55791E23E02}" type="parTrans">
      <dgm:prSet/>
      <dgm:spPr/>
      <dgm:t>
        <a:bodyPr/>
        <a:lstStyle/>
        <a:p>
          <a:endParaRPr lang="en-US" sz="2000">
            <a:latin typeface="Roboto condensed"/>
            <a:cs typeface="Roboto condensed"/>
          </a:endParaRPr>
        </a:p>
      </dgm:t>
    </dgm:pt>
    <dgm:pt modelId="{FFFA109B-02BB-9644-A17B-D800875EBD23}" cxnId="{8173031A-8017-3D4C-AE37-B55791E23E02}" type="sibTrans">
      <dgm:prSet/>
      <dgm:spPr/>
      <dgm:t>
        <a:bodyPr/>
        <a:lstStyle/>
        <a:p>
          <a:endParaRPr lang="en-US" sz="2000">
            <a:latin typeface="Roboto condensed"/>
            <a:cs typeface="Roboto condensed"/>
          </a:endParaRPr>
        </a:p>
      </dgm:t>
    </dgm:pt>
    <dgm:pt modelId="{BEDD03D8-7168-7B4E-9F50-B585A211DE9E}">
      <dgm:prSet phldrT="[Text]" custT="1"/>
      <dgm:spPr>
        <a:solidFill>
          <a:srgbClr val="00BBD6"/>
        </a:solidFill>
        <a:ln w="28575" cmpd="sng"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US" sz="1800" b="1" i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MANAGER 4</a:t>
          </a:r>
        </a:p>
      </dgm:t>
    </dgm:pt>
    <dgm:pt modelId="{1915A6B0-5CB2-7145-94C2-7418BC39C1C5}" cxnId="{A8493A5B-E06D-8B4A-B246-1D78C5C3BE8F}" type="parTrans">
      <dgm:prSet/>
      <dgm:spPr/>
      <dgm:t>
        <a:bodyPr/>
        <a:lstStyle/>
        <a:p>
          <a:endParaRPr lang="en-US" sz="2000">
            <a:latin typeface="Roboto condensed"/>
            <a:cs typeface="Roboto condensed"/>
          </a:endParaRPr>
        </a:p>
      </dgm:t>
    </dgm:pt>
    <dgm:pt modelId="{3A1695AE-C96B-F84E-879B-5A29963ABB77}" cxnId="{A8493A5B-E06D-8B4A-B246-1D78C5C3BE8F}" type="sibTrans">
      <dgm:prSet/>
      <dgm:spPr/>
      <dgm:t>
        <a:bodyPr/>
        <a:lstStyle/>
        <a:p>
          <a:endParaRPr lang="en-US" sz="2000">
            <a:latin typeface="Roboto condensed"/>
            <a:cs typeface="Roboto condensed"/>
          </a:endParaRPr>
        </a:p>
      </dgm:t>
    </dgm:pt>
    <dgm:pt modelId="{FBE03D3B-42A5-414D-9879-07FA8A5E9013}">
      <dgm:prSet phldrT="[Text]"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r>
            <a:rPr lang="en-US" sz="10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SECRETARY 1</a:t>
          </a:r>
        </a:p>
      </dgm:t>
    </dgm:pt>
    <dgm:pt modelId="{29D328CF-CBE0-F149-B171-93CD6A3C3D78}" cxnId="{E55FD47F-6AB9-B341-A5F6-A951A864B2C3}" type="parTrans">
      <dgm:prSet/>
      <dgm:spPr>
        <a:ln w="12700">
          <a:solidFill>
            <a:srgbClr val="BFBFBF"/>
          </a:solidFill>
          <a:prstDash val="sysDash"/>
        </a:ln>
      </dgm:spPr>
      <dgm:t>
        <a:bodyPr/>
        <a:lstStyle/>
        <a:p>
          <a:endParaRPr lang="en-US" sz="2000">
            <a:latin typeface="Roboto condensed"/>
            <a:cs typeface="Roboto condensed"/>
          </a:endParaRPr>
        </a:p>
      </dgm:t>
    </dgm:pt>
    <dgm:pt modelId="{7B1AF68C-880A-3D4F-9B33-2D47FF974765}" cxnId="{E55FD47F-6AB9-B341-A5F6-A951A864B2C3}" type="sibTrans">
      <dgm:prSet/>
      <dgm:spPr/>
      <dgm:t>
        <a:bodyPr/>
        <a:lstStyle/>
        <a:p>
          <a:endParaRPr lang="en-US" sz="2000">
            <a:latin typeface="Roboto condensed"/>
            <a:cs typeface="Roboto condensed"/>
          </a:endParaRPr>
        </a:p>
      </dgm:t>
    </dgm:pt>
    <dgm:pt modelId="{BF345A2E-076A-994F-A719-833300D8633E}">
      <dgm:prSet phldrT="[Text]"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r>
            <a:rPr lang="en-US" sz="10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SECRETARY 2</a:t>
          </a:r>
        </a:p>
      </dgm:t>
    </dgm:pt>
    <dgm:pt modelId="{A6A6C25E-79CA-5440-9287-2E5DEF2CBA74}" cxnId="{28B89F79-295B-2548-B327-B9DE3A0DB698}" type="parTrans">
      <dgm:prSet/>
      <dgm:spPr>
        <a:ln w="12700">
          <a:solidFill>
            <a:srgbClr val="BFBFBF"/>
          </a:solidFill>
          <a:prstDash val="sysDash"/>
        </a:ln>
      </dgm:spPr>
      <dgm:t>
        <a:bodyPr/>
        <a:lstStyle/>
        <a:p>
          <a:endParaRPr lang="en-US" sz="2000">
            <a:latin typeface="Roboto condensed"/>
            <a:cs typeface="Roboto condensed"/>
          </a:endParaRPr>
        </a:p>
      </dgm:t>
    </dgm:pt>
    <dgm:pt modelId="{14788AB9-EAFB-F747-AE72-426F9B0DB9DA}" cxnId="{28B89F79-295B-2548-B327-B9DE3A0DB698}" type="sibTrans">
      <dgm:prSet/>
      <dgm:spPr/>
      <dgm:t>
        <a:bodyPr/>
        <a:lstStyle/>
        <a:p>
          <a:endParaRPr lang="en-US" sz="2000">
            <a:latin typeface="Roboto condensed"/>
            <a:cs typeface="Roboto condensed"/>
          </a:endParaRPr>
        </a:p>
      </dgm:t>
    </dgm:pt>
    <dgm:pt modelId="{002D74CC-3F28-F34D-A8FF-26B81B86DFD3}">
      <dgm:prSet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r>
            <a:rPr lang="en-US" sz="10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SECRETARY 1</a:t>
          </a:r>
        </a:p>
      </dgm:t>
    </dgm:pt>
    <dgm:pt modelId="{0890FDC2-3DBB-7246-A901-562DC68117A7}" cxnId="{00A3CFC7-DFE9-9F45-9247-1256FEC1D452}" type="parTrans">
      <dgm:prSet/>
      <dgm:spPr>
        <a:ln w="12700">
          <a:solidFill>
            <a:srgbClr val="BFBFBF"/>
          </a:solidFill>
          <a:prstDash val="sysDash"/>
        </a:ln>
      </dgm:spPr>
      <dgm:t>
        <a:bodyPr/>
        <a:lstStyle/>
        <a:p>
          <a:endParaRPr lang="en-US" sz="2000">
            <a:latin typeface="Roboto condensed"/>
            <a:cs typeface="Roboto condensed"/>
          </a:endParaRPr>
        </a:p>
      </dgm:t>
    </dgm:pt>
    <dgm:pt modelId="{CCC2758D-A522-D64E-884F-C156709E10DB}" cxnId="{00A3CFC7-DFE9-9F45-9247-1256FEC1D452}" type="sibTrans">
      <dgm:prSet/>
      <dgm:spPr/>
      <dgm:t>
        <a:bodyPr/>
        <a:lstStyle/>
        <a:p>
          <a:endParaRPr lang="en-US" sz="2000">
            <a:latin typeface="Roboto condensed"/>
            <a:cs typeface="Roboto condensed"/>
          </a:endParaRPr>
        </a:p>
      </dgm:t>
    </dgm:pt>
    <dgm:pt modelId="{ADD94A69-4B60-9E40-8B02-429B5E3362FE}">
      <dgm:prSet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r>
            <a:rPr lang="en-US" sz="10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SECRETARY 2</a:t>
          </a:r>
        </a:p>
      </dgm:t>
    </dgm:pt>
    <dgm:pt modelId="{742EEAB1-E5D9-4B4F-9009-A91CAAE7B29E}" cxnId="{08A4F9A4-0430-7942-A55B-17E8A165F38B}" type="parTrans">
      <dgm:prSet/>
      <dgm:spPr>
        <a:ln w="12700">
          <a:solidFill>
            <a:srgbClr val="BFBFBF"/>
          </a:solidFill>
          <a:prstDash val="sysDash"/>
        </a:ln>
      </dgm:spPr>
      <dgm:t>
        <a:bodyPr/>
        <a:lstStyle/>
        <a:p>
          <a:endParaRPr lang="en-US" sz="2000">
            <a:latin typeface="Roboto condensed"/>
            <a:cs typeface="Roboto condensed"/>
          </a:endParaRPr>
        </a:p>
      </dgm:t>
    </dgm:pt>
    <dgm:pt modelId="{F3E70D3B-DAA4-B247-ACD1-9435A817B37B}" cxnId="{08A4F9A4-0430-7942-A55B-17E8A165F38B}" type="sibTrans">
      <dgm:prSet/>
      <dgm:spPr/>
      <dgm:t>
        <a:bodyPr/>
        <a:lstStyle/>
        <a:p>
          <a:endParaRPr lang="en-US" sz="2000">
            <a:latin typeface="Roboto condensed"/>
            <a:cs typeface="Roboto condensed"/>
          </a:endParaRPr>
        </a:p>
      </dgm:t>
    </dgm:pt>
    <dgm:pt modelId="{6DD6A9FE-9A4C-0445-8676-90B5C93C8601}">
      <dgm:prSet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r>
            <a:rPr lang="en-US" sz="10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SECRETARY 3</a:t>
          </a:r>
        </a:p>
      </dgm:t>
    </dgm:pt>
    <dgm:pt modelId="{5634970F-BE4C-C346-ACBB-6A9EE8C48CD0}" cxnId="{53649296-580B-2341-96FC-2A8D63D6F9A5}" type="parTrans">
      <dgm:prSet/>
      <dgm:spPr>
        <a:ln w="12700">
          <a:solidFill>
            <a:srgbClr val="BFBFBF"/>
          </a:solidFill>
          <a:prstDash val="sysDash"/>
        </a:ln>
      </dgm:spPr>
      <dgm:t>
        <a:bodyPr/>
        <a:lstStyle/>
        <a:p>
          <a:endParaRPr lang="en-US" sz="2000">
            <a:latin typeface="Roboto condensed"/>
            <a:cs typeface="Roboto condensed"/>
          </a:endParaRPr>
        </a:p>
      </dgm:t>
    </dgm:pt>
    <dgm:pt modelId="{1E92E1C3-5E4A-D844-BF35-FDFDA5685DB9}" cxnId="{53649296-580B-2341-96FC-2A8D63D6F9A5}" type="sibTrans">
      <dgm:prSet/>
      <dgm:spPr/>
      <dgm:t>
        <a:bodyPr/>
        <a:lstStyle/>
        <a:p>
          <a:endParaRPr lang="en-US" sz="2000">
            <a:latin typeface="Roboto condensed"/>
            <a:cs typeface="Roboto condensed"/>
          </a:endParaRPr>
        </a:p>
      </dgm:t>
    </dgm:pt>
    <dgm:pt modelId="{60EFBA81-BC1F-F845-AE18-D9F4E56F7C62}">
      <dgm:prSet phldrT="[Text]"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r>
            <a:rPr lang="en-US" sz="10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SECRETARY 4</a:t>
          </a:r>
        </a:p>
      </dgm:t>
    </dgm:pt>
    <dgm:pt modelId="{0E0690C1-7A6D-5343-A3F7-70B277E463F0}" cxnId="{1EC1E49D-E544-A643-9C08-79734F399715}" type="parTrans">
      <dgm:prSet/>
      <dgm:spPr>
        <a:ln w="12700">
          <a:solidFill>
            <a:schemeClr val="bg1">
              <a:lumMod val="75000"/>
            </a:schemeClr>
          </a:solidFill>
          <a:prstDash val="sysDash"/>
        </a:ln>
      </dgm:spPr>
      <dgm:t>
        <a:bodyPr/>
        <a:lstStyle/>
        <a:p>
          <a:endParaRPr lang="en-US" sz="2000"/>
        </a:p>
      </dgm:t>
    </dgm:pt>
    <dgm:pt modelId="{CD131D29-12E2-5C4F-810C-F0E9961A2A43}" cxnId="{1EC1E49D-E544-A643-9C08-79734F399715}" type="sibTrans">
      <dgm:prSet/>
      <dgm:spPr/>
      <dgm:t>
        <a:bodyPr/>
        <a:lstStyle/>
        <a:p>
          <a:endParaRPr lang="en-US" sz="2000"/>
        </a:p>
      </dgm:t>
    </dgm:pt>
    <dgm:pt modelId="{C1B59ABB-E7BF-F840-AA30-937B3062DFD6}">
      <dgm:prSet phldrT="[Text]"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r>
            <a:rPr lang="en-US" sz="10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SECRETARY 3</a:t>
          </a:r>
        </a:p>
      </dgm:t>
    </dgm:pt>
    <dgm:pt modelId="{D8CBBC28-D30E-2A49-AF1A-E1B0D5E890DF}" cxnId="{987C40CF-F0CE-B748-AE81-894E566EC895}" type="parTrans">
      <dgm:prSet/>
      <dgm:spPr>
        <a:ln w="12700">
          <a:solidFill>
            <a:schemeClr val="bg1">
              <a:lumMod val="75000"/>
            </a:schemeClr>
          </a:solidFill>
          <a:prstDash val="sysDash"/>
        </a:ln>
      </dgm:spPr>
      <dgm:t>
        <a:bodyPr/>
        <a:lstStyle/>
        <a:p>
          <a:endParaRPr lang="en-US" sz="4800"/>
        </a:p>
      </dgm:t>
    </dgm:pt>
    <dgm:pt modelId="{E7D155E8-664F-5448-8913-A26C15076C39}" cxnId="{987C40CF-F0CE-B748-AE81-894E566EC895}" type="sibTrans">
      <dgm:prSet/>
      <dgm:spPr/>
      <dgm:t>
        <a:bodyPr/>
        <a:lstStyle/>
        <a:p>
          <a:endParaRPr lang="en-US" sz="4800"/>
        </a:p>
      </dgm:t>
    </dgm:pt>
    <dgm:pt modelId="{4555067C-3A79-2D43-8DAD-DC33D4B177AE}" type="pres">
      <dgm:prSet presAssocID="{C35F8710-7791-0441-A15D-7793F193496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2FF1D916-E7F2-D447-9A4C-C245C21180E3}" type="pres">
      <dgm:prSet presAssocID="{4AE7CC3C-34C1-E54B-B081-E9B82046A073}" presName="root" presStyleCnt="0"/>
      <dgm:spPr/>
    </dgm:pt>
    <dgm:pt modelId="{ADCB339F-751B-1A4A-86F4-0DCE9D752F96}" type="pres">
      <dgm:prSet presAssocID="{4AE7CC3C-34C1-E54B-B081-E9B82046A073}" presName="rootComposite" presStyleCnt="0"/>
      <dgm:spPr/>
    </dgm:pt>
    <dgm:pt modelId="{52665F1F-9F19-9B46-BFB9-4988D85941F6}" type="pres">
      <dgm:prSet presAssocID="{4AE7CC3C-34C1-E54B-B081-E9B82046A073}" presName="rootText" presStyleLbl="node1" presStyleIdx="0" presStyleCnt="4" custScaleY="62093"/>
      <dgm:spPr/>
    </dgm:pt>
    <dgm:pt modelId="{FD6E4809-9088-3449-BDB5-AB9F54F60802}" type="pres">
      <dgm:prSet presAssocID="{4AE7CC3C-34C1-E54B-B081-E9B82046A073}" presName="rootConnector" presStyleLbl="node1" presStyleIdx="0" presStyleCnt="4"/>
      <dgm:spPr/>
    </dgm:pt>
    <dgm:pt modelId="{8145CBD8-479F-A247-9225-889891FB9DFB}" type="pres">
      <dgm:prSet presAssocID="{4AE7CC3C-34C1-E54B-B081-E9B82046A073}" presName="childShape" presStyleCnt="0"/>
      <dgm:spPr/>
    </dgm:pt>
    <dgm:pt modelId="{8E37F248-59E8-5F4F-8EC0-C447D804822D}" type="pres">
      <dgm:prSet presAssocID="{1A4F990E-91F5-7F45-8578-E1CF1815D2B1}" presName="Name13" presStyleLbl="parChTrans1D2" presStyleIdx="0" presStyleCnt="11"/>
      <dgm:spPr/>
    </dgm:pt>
    <dgm:pt modelId="{CB74AB08-C5ED-DC49-8AAB-7291BB699E52}" type="pres">
      <dgm:prSet presAssocID="{D78EB7E7-E011-354C-AFC6-8D9607113E1B}" presName="childText" presStyleLbl="bgAcc1" presStyleIdx="0" presStyleCnt="11" custScaleY="46651">
        <dgm:presLayoutVars>
          <dgm:bulletEnabled val="1"/>
        </dgm:presLayoutVars>
      </dgm:prSet>
      <dgm:spPr/>
    </dgm:pt>
    <dgm:pt modelId="{0B3AF159-428C-9746-B197-E00C37BA3FE5}" type="pres">
      <dgm:prSet presAssocID="{A85AD893-B37E-1C49-83DB-E82FACE21211}" presName="Name13" presStyleLbl="parChTrans1D2" presStyleIdx="1" presStyleCnt="11"/>
      <dgm:spPr/>
    </dgm:pt>
    <dgm:pt modelId="{5FD9346F-A266-7A44-9268-B1F613C5F481}" type="pres">
      <dgm:prSet presAssocID="{7E3163A8-D718-5D4C-A6A3-B50B12A52982}" presName="childText" presStyleLbl="bgAcc1" presStyleIdx="1" presStyleCnt="11" custScaleY="46651">
        <dgm:presLayoutVars>
          <dgm:bulletEnabled val="1"/>
        </dgm:presLayoutVars>
      </dgm:prSet>
      <dgm:spPr/>
    </dgm:pt>
    <dgm:pt modelId="{F91319F6-C8F8-8E45-B31D-07DA1C4BA7D3}" type="pres">
      <dgm:prSet presAssocID="{A05E0AEF-921E-BA4D-B4F0-7E073F80F997}" presName="root" presStyleCnt="0"/>
      <dgm:spPr/>
    </dgm:pt>
    <dgm:pt modelId="{A60E3CD8-31D1-8447-864C-5DFF1D3BCBE6}" type="pres">
      <dgm:prSet presAssocID="{A05E0AEF-921E-BA4D-B4F0-7E073F80F997}" presName="rootComposite" presStyleCnt="0"/>
      <dgm:spPr/>
    </dgm:pt>
    <dgm:pt modelId="{825936F8-B84F-0641-8954-649A2455844C}" type="pres">
      <dgm:prSet presAssocID="{A05E0AEF-921E-BA4D-B4F0-7E073F80F997}" presName="rootText" presStyleLbl="node1" presStyleIdx="1" presStyleCnt="4" custScaleY="62093"/>
      <dgm:spPr/>
    </dgm:pt>
    <dgm:pt modelId="{D968BBB2-D392-334A-B845-5C2DCB4C6814}" type="pres">
      <dgm:prSet presAssocID="{A05E0AEF-921E-BA4D-B4F0-7E073F80F997}" presName="rootConnector" presStyleLbl="node1" presStyleIdx="1" presStyleCnt="4"/>
      <dgm:spPr/>
    </dgm:pt>
    <dgm:pt modelId="{1D95C7E1-1D91-D749-A63F-788134D12683}" type="pres">
      <dgm:prSet presAssocID="{A05E0AEF-921E-BA4D-B4F0-7E073F80F997}" presName="childShape" presStyleCnt="0"/>
      <dgm:spPr/>
    </dgm:pt>
    <dgm:pt modelId="{28F2ACD5-A3DC-3C42-B598-6EE2D0EA8E43}" type="pres">
      <dgm:prSet presAssocID="{E046B0D4-72A0-8F45-B16C-6683861BE75D}" presName="Name13" presStyleLbl="parChTrans1D2" presStyleIdx="2" presStyleCnt="11"/>
      <dgm:spPr/>
    </dgm:pt>
    <dgm:pt modelId="{DD7A503E-C319-0D47-B25A-F513285E5417}" type="pres">
      <dgm:prSet presAssocID="{B2DC2CDF-59C7-7946-9B45-5623D3D4104A}" presName="childText" presStyleLbl="bgAcc1" presStyleIdx="2" presStyleCnt="11" custScaleY="46651">
        <dgm:presLayoutVars>
          <dgm:bulletEnabled val="1"/>
        </dgm:presLayoutVars>
      </dgm:prSet>
      <dgm:spPr/>
    </dgm:pt>
    <dgm:pt modelId="{A9EC1C8F-02E7-334A-8819-041AF3A47AF4}" type="pres">
      <dgm:prSet presAssocID="{F6ED9914-CC94-DA46-A9C7-ED19306B2BDA}" presName="Name13" presStyleLbl="parChTrans1D2" presStyleIdx="3" presStyleCnt="11"/>
      <dgm:spPr/>
    </dgm:pt>
    <dgm:pt modelId="{09FE1598-27C7-5343-B8E1-7CBD0F9B5172}" type="pres">
      <dgm:prSet presAssocID="{A9D0CCAB-84B1-2647-B7EC-EF6FB3F83739}" presName="childText" presStyleLbl="bgAcc1" presStyleIdx="3" presStyleCnt="11" custScaleY="46651">
        <dgm:presLayoutVars>
          <dgm:bulletEnabled val="1"/>
        </dgm:presLayoutVars>
      </dgm:prSet>
      <dgm:spPr/>
    </dgm:pt>
    <dgm:pt modelId="{8498CB37-5801-1B4D-864B-DF4DC02F93DD}" type="pres">
      <dgm:prSet presAssocID="{5634970F-BE4C-C346-ACBB-6A9EE8C48CD0}" presName="Name13" presStyleLbl="parChTrans1D2" presStyleIdx="4" presStyleCnt="11"/>
      <dgm:spPr/>
    </dgm:pt>
    <dgm:pt modelId="{043932D0-279D-B64E-8FA0-C9D57BD0F488}" type="pres">
      <dgm:prSet presAssocID="{6DD6A9FE-9A4C-0445-8676-90B5C93C8601}" presName="childText" presStyleLbl="bgAcc1" presStyleIdx="4" presStyleCnt="11" custScaleY="46651">
        <dgm:presLayoutVars>
          <dgm:bulletEnabled val="1"/>
        </dgm:presLayoutVars>
      </dgm:prSet>
      <dgm:spPr/>
    </dgm:pt>
    <dgm:pt modelId="{6DED3575-4117-8C47-A265-71894AB7175E}" type="pres">
      <dgm:prSet presAssocID="{0E0690C1-7A6D-5343-A3F7-70B277E463F0}" presName="Name13" presStyleLbl="parChTrans1D2" presStyleIdx="5" presStyleCnt="11"/>
      <dgm:spPr/>
    </dgm:pt>
    <dgm:pt modelId="{98AF4421-940E-E34E-AEC3-8F8F39437E44}" type="pres">
      <dgm:prSet presAssocID="{60EFBA81-BC1F-F845-AE18-D9F4E56F7C62}" presName="childText" presStyleLbl="bgAcc1" presStyleIdx="5" presStyleCnt="11" custScaleY="46651">
        <dgm:presLayoutVars>
          <dgm:bulletEnabled val="1"/>
        </dgm:presLayoutVars>
      </dgm:prSet>
      <dgm:spPr/>
    </dgm:pt>
    <dgm:pt modelId="{E60E999B-AC2A-4D4B-881A-C5928C2DDA09}" type="pres">
      <dgm:prSet presAssocID="{18DE6AF9-D76C-434E-B6E7-39638936EC78}" presName="root" presStyleCnt="0"/>
      <dgm:spPr/>
    </dgm:pt>
    <dgm:pt modelId="{5876206D-D530-3645-999B-EE71F8C7BCD9}" type="pres">
      <dgm:prSet presAssocID="{18DE6AF9-D76C-434E-B6E7-39638936EC78}" presName="rootComposite" presStyleCnt="0"/>
      <dgm:spPr/>
    </dgm:pt>
    <dgm:pt modelId="{44ADCC90-E222-744D-94D1-BD12CEA4F9A2}" type="pres">
      <dgm:prSet presAssocID="{18DE6AF9-D76C-434E-B6E7-39638936EC78}" presName="rootText" presStyleLbl="node1" presStyleIdx="2" presStyleCnt="4" custScaleY="62093"/>
      <dgm:spPr/>
    </dgm:pt>
    <dgm:pt modelId="{4FED8D13-4B20-AE47-8723-482D6D494338}" type="pres">
      <dgm:prSet presAssocID="{18DE6AF9-D76C-434E-B6E7-39638936EC78}" presName="rootConnector" presStyleLbl="node1" presStyleIdx="2" presStyleCnt="4"/>
      <dgm:spPr/>
    </dgm:pt>
    <dgm:pt modelId="{A636372C-D777-F04D-85CC-666BA91DF1C4}" type="pres">
      <dgm:prSet presAssocID="{18DE6AF9-D76C-434E-B6E7-39638936EC78}" presName="childShape" presStyleCnt="0"/>
      <dgm:spPr/>
    </dgm:pt>
    <dgm:pt modelId="{B4E1A1D0-A1CD-0344-9527-BAD4D9EFCB11}" type="pres">
      <dgm:prSet presAssocID="{29D328CF-CBE0-F149-B171-93CD6A3C3D78}" presName="Name13" presStyleLbl="parChTrans1D2" presStyleIdx="6" presStyleCnt="11"/>
      <dgm:spPr/>
    </dgm:pt>
    <dgm:pt modelId="{E3C03E65-F864-D54A-AD14-0D8A94B86676}" type="pres">
      <dgm:prSet presAssocID="{FBE03D3B-42A5-414D-9879-07FA8A5E9013}" presName="childText" presStyleLbl="bgAcc1" presStyleIdx="6" presStyleCnt="11" custScaleY="46651">
        <dgm:presLayoutVars>
          <dgm:bulletEnabled val="1"/>
        </dgm:presLayoutVars>
      </dgm:prSet>
      <dgm:spPr/>
    </dgm:pt>
    <dgm:pt modelId="{32246EE4-80FC-2F4F-AB4C-21F72F668067}" type="pres">
      <dgm:prSet presAssocID="{A6A6C25E-79CA-5440-9287-2E5DEF2CBA74}" presName="Name13" presStyleLbl="parChTrans1D2" presStyleIdx="7" presStyleCnt="11"/>
      <dgm:spPr/>
    </dgm:pt>
    <dgm:pt modelId="{AAF56AB8-7444-A541-B3EB-1AB031C77156}" type="pres">
      <dgm:prSet presAssocID="{BF345A2E-076A-994F-A719-833300D8633E}" presName="childText" presStyleLbl="bgAcc1" presStyleIdx="7" presStyleCnt="11" custScaleY="46651">
        <dgm:presLayoutVars>
          <dgm:bulletEnabled val="1"/>
        </dgm:presLayoutVars>
      </dgm:prSet>
      <dgm:spPr/>
    </dgm:pt>
    <dgm:pt modelId="{31605058-E85D-C44D-B9C3-0390DCEE5D56}" type="pres">
      <dgm:prSet presAssocID="{D8CBBC28-D30E-2A49-AF1A-E1B0D5E890DF}" presName="Name13" presStyleLbl="parChTrans1D2" presStyleIdx="8" presStyleCnt="11"/>
      <dgm:spPr/>
    </dgm:pt>
    <dgm:pt modelId="{3E1FDB81-8ABF-AF40-BF3A-47AC3C302E89}" type="pres">
      <dgm:prSet presAssocID="{C1B59ABB-E7BF-F840-AA30-937B3062DFD6}" presName="childText" presStyleLbl="bgAcc1" presStyleIdx="8" presStyleCnt="11" custScaleY="46651">
        <dgm:presLayoutVars>
          <dgm:bulletEnabled val="1"/>
        </dgm:presLayoutVars>
      </dgm:prSet>
      <dgm:spPr/>
    </dgm:pt>
    <dgm:pt modelId="{668ACF3E-1F47-8741-AA1A-2752BFE74460}" type="pres">
      <dgm:prSet presAssocID="{BEDD03D8-7168-7B4E-9F50-B585A211DE9E}" presName="root" presStyleCnt="0"/>
      <dgm:spPr/>
    </dgm:pt>
    <dgm:pt modelId="{0A8A2F3B-27DB-DE42-A884-30E302351EA0}" type="pres">
      <dgm:prSet presAssocID="{BEDD03D8-7168-7B4E-9F50-B585A211DE9E}" presName="rootComposite" presStyleCnt="0"/>
      <dgm:spPr/>
    </dgm:pt>
    <dgm:pt modelId="{7B67E5EC-F1A8-F54D-89F0-41F863E9D2E2}" type="pres">
      <dgm:prSet presAssocID="{BEDD03D8-7168-7B4E-9F50-B585A211DE9E}" presName="rootText" presStyleLbl="node1" presStyleIdx="3" presStyleCnt="4" custScaleY="62093"/>
      <dgm:spPr/>
    </dgm:pt>
    <dgm:pt modelId="{15DB6F49-D7A1-ED45-B297-CB0D0BBC46FF}" type="pres">
      <dgm:prSet presAssocID="{BEDD03D8-7168-7B4E-9F50-B585A211DE9E}" presName="rootConnector" presStyleLbl="node1" presStyleIdx="3" presStyleCnt="4"/>
      <dgm:spPr/>
    </dgm:pt>
    <dgm:pt modelId="{2AC2269C-AB3D-EB4A-8EA3-1C7CCEA7E309}" type="pres">
      <dgm:prSet presAssocID="{BEDD03D8-7168-7B4E-9F50-B585A211DE9E}" presName="childShape" presStyleCnt="0"/>
      <dgm:spPr/>
    </dgm:pt>
    <dgm:pt modelId="{7831217E-DBF7-0046-8530-35D4D0D9345B}" type="pres">
      <dgm:prSet presAssocID="{0890FDC2-3DBB-7246-A901-562DC68117A7}" presName="Name13" presStyleLbl="parChTrans1D2" presStyleIdx="9" presStyleCnt="11"/>
      <dgm:spPr/>
    </dgm:pt>
    <dgm:pt modelId="{438F176B-B9E7-4345-8F20-579A18B05C6F}" type="pres">
      <dgm:prSet presAssocID="{002D74CC-3F28-F34D-A8FF-26B81B86DFD3}" presName="childText" presStyleLbl="bgAcc1" presStyleIdx="9" presStyleCnt="11" custScaleY="46651">
        <dgm:presLayoutVars>
          <dgm:bulletEnabled val="1"/>
        </dgm:presLayoutVars>
      </dgm:prSet>
      <dgm:spPr/>
    </dgm:pt>
    <dgm:pt modelId="{4559D19A-4F29-A84A-BEF5-AF351C65CB48}" type="pres">
      <dgm:prSet presAssocID="{742EEAB1-E5D9-4B4F-9009-A91CAAE7B29E}" presName="Name13" presStyleLbl="parChTrans1D2" presStyleIdx="10" presStyleCnt="11"/>
      <dgm:spPr/>
    </dgm:pt>
    <dgm:pt modelId="{5229B70F-D377-0E4B-BE3D-9E770D49DE75}" type="pres">
      <dgm:prSet presAssocID="{ADD94A69-4B60-9E40-8B02-429B5E3362FE}" presName="childText" presStyleLbl="bgAcc1" presStyleIdx="10" presStyleCnt="11" custScaleY="46651">
        <dgm:presLayoutVars>
          <dgm:bulletEnabled val="1"/>
        </dgm:presLayoutVars>
      </dgm:prSet>
      <dgm:spPr/>
    </dgm:pt>
  </dgm:ptLst>
  <dgm:cxnLst>
    <dgm:cxn modelId="{E7968502-1381-4C80-96DB-ABD57EBF0419}" type="presOf" srcId="{18DE6AF9-D76C-434E-B6E7-39638936EC78}" destId="{44ADCC90-E222-744D-94D1-BD12CEA4F9A2}" srcOrd="0" destOrd="0" presId="urn:microsoft.com/office/officeart/2005/8/layout/hierarchy3"/>
    <dgm:cxn modelId="{AED75506-DAB9-4E34-9653-29CCDEDA469B}" type="presOf" srcId="{0E0690C1-7A6D-5343-A3F7-70B277E463F0}" destId="{6DED3575-4117-8C47-A265-71894AB7175E}" srcOrd="0" destOrd="0" presId="urn:microsoft.com/office/officeart/2005/8/layout/hierarchy3"/>
    <dgm:cxn modelId="{30AE100A-07CB-4370-BFE8-23014E49BFAF}" type="presOf" srcId="{D8CBBC28-D30E-2A49-AF1A-E1B0D5E890DF}" destId="{31605058-E85D-C44D-B9C3-0390DCEE5D56}" srcOrd="0" destOrd="0" presId="urn:microsoft.com/office/officeart/2005/8/layout/hierarchy3"/>
    <dgm:cxn modelId="{BFAE3E0B-9E64-D743-B1A6-E9EA75D399AC}" srcId="{A05E0AEF-921E-BA4D-B4F0-7E073F80F997}" destId="{A9D0CCAB-84B1-2647-B7EC-EF6FB3F83739}" srcOrd="1" destOrd="0" parTransId="{F6ED9914-CC94-DA46-A9C7-ED19306B2BDA}" sibTransId="{5B2FBF0F-D3B6-BC42-8B5F-EC16C71D59FE}"/>
    <dgm:cxn modelId="{3E45290C-71FA-4CB4-9A79-42C4640C7538}" type="presOf" srcId="{BEDD03D8-7168-7B4E-9F50-B585A211DE9E}" destId="{15DB6F49-D7A1-ED45-B297-CB0D0BBC46FF}" srcOrd="1" destOrd="0" presId="urn:microsoft.com/office/officeart/2005/8/layout/hierarchy3"/>
    <dgm:cxn modelId="{8173031A-8017-3D4C-AE37-B55791E23E02}" srcId="{C35F8710-7791-0441-A15D-7793F1934962}" destId="{18DE6AF9-D76C-434E-B6E7-39638936EC78}" srcOrd="2" destOrd="0" parTransId="{47047A21-EFAD-4742-86C4-87EC20E0C6DC}" sibTransId="{FFFA109B-02BB-9644-A17B-D800875EBD23}"/>
    <dgm:cxn modelId="{E9A87D1A-2CFC-4B1A-B8ED-4810834AA577}" type="presOf" srcId="{C35F8710-7791-0441-A15D-7793F1934962}" destId="{4555067C-3A79-2D43-8DAD-DC33D4B177AE}" srcOrd="0" destOrd="0" presId="urn:microsoft.com/office/officeart/2005/8/layout/hierarchy3"/>
    <dgm:cxn modelId="{B264C421-86F1-4DC6-BF6E-B2F36BA86DAB}" type="presOf" srcId="{ADD94A69-4B60-9E40-8B02-429B5E3362FE}" destId="{5229B70F-D377-0E4B-BE3D-9E770D49DE75}" srcOrd="0" destOrd="0" presId="urn:microsoft.com/office/officeart/2005/8/layout/hierarchy3"/>
    <dgm:cxn modelId="{B1470027-260C-4316-AF83-BC5DBBCC83E1}" type="presOf" srcId="{6DD6A9FE-9A4C-0445-8676-90B5C93C8601}" destId="{043932D0-279D-B64E-8FA0-C9D57BD0F488}" srcOrd="0" destOrd="0" presId="urn:microsoft.com/office/officeart/2005/8/layout/hierarchy3"/>
    <dgm:cxn modelId="{CF95312E-8EDD-4CB5-BE6D-E39401CF0184}" type="presOf" srcId="{BEDD03D8-7168-7B4E-9F50-B585A211DE9E}" destId="{7B67E5EC-F1A8-F54D-89F0-41F863E9D2E2}" srcOrd="0" destOrd="0" presId="urn:microsoft.com/office/officeart/2005/8/layout/hierarchy3"/>
    <dgm:cxn modelId="{4645EC31-EAB6-48CB-928D-F6C674D0E42F}" type="presOf" srcId="{A05E0AEF-921E-BA4D-B4F0-7E073F80F997}" destId="{825936F8-B84F-0641-8954-649A2455844C}" srcOrd="0" destOrd="0" presId="urn:microsoft.com/office/officeart/2005/8/layout/hierarchy3"/>
    <dgm:cxn modelId="{1B4E463E-FD7D-4ED9-A55D-A56CF3391983}" type="presOf" srcId="{BF345A2E-076A-994F-A719-833300D8633E}" destId="{AAF56AB8-7444-A541-B3EB-1AB031C77156}" srcOrd="0" destOrd="0" presId="urn:microsoft.com/office/officeart/2005/8/layout/hierarchy3"/>
    <dgm:cxn modelId="{A8493A5B-E06D-8B4A-B246-1D78C5C3BE8F}" srcId="{C35F8710-7791-0441-A15D-7793F1934962}" destId="{BEDD03D8-7168-7B4E-9F50-B585A211DE9E}" srcOrd="3" destOrd="0" parTransId="{1915A6B0-5CB2-7145-94C2-7418BC39C1C5}" sibTransId="{3A1695AE-C96B-F84E-879B-5A29963ABB77}"/>
    <dgm:cxn modelId="{462B6C41-7280-4371-95F0-3D5BE99BCDAC}" type="presOf" srcId="{0890FDC2-3DBB-7246-A901-562DC68117A7}" destId="{7831217E-DBF7-0046-8530-35D4D0D9345B}" srcOrd="0" destOrd="0" presId="urn:microsoft.com/office/officeart/2005/8/layout/hierarchy3"/>
    <dgm:cxn modelId="{5D46A262-22BD-4D76-A282-F790AC230D62}" type="presOf" srcId="{4AE7CC3C-34C1-E54B-B081-E9B82046A073}" destId="{52665F1F-9F19-9B46-BFB9-4988D85941F6}" srcOrd="0" destOrd="0" presId="urn:microsoft.com/office/officeart/2005/8/layout/hierarchy3"/>
    <dgm:cxn modelId="{99BC1D47-29BE-EE44-AD2C-73824DA0EE6A}" srcId="{C35F8710-7791-0441-A15D-7793F1934962}" destId="{4AE7CC3C-34C1-E54B-B081-E9B82046A073}" srcOrd="0" destOrd="0" parTransId="{E9B3BBAB-763A-5748-8957-F3D39DD3E49E}" sibTransId="{ADC155B5-4E67-7145-A283-B633159ACBB7}"/>
    <dgm:cxn modelId="{7C40A375-48D7-44E5-86AA-9CA626E05675}" type="presOf" srcId="{4AE7CC3C-34C1-E54B-B081-E9B82046A073}" destId="{FD6E4809-9088-3449-BDB5-AB9F54F60802}" srcOrd="1" destOrd="0" presId="urn:microsoft.com/office/officeart/2005/8/layout/hierarchy3"/>
    <dgm:cxn modelId="{003CF878-98DD-164C-93A9-0ED9D5CF3879}" srcId="{4AE7CC3C-34C1-E54B-B081-E9B82046A073}" destId="{D78EB7E7-E011-354C-AFC6-8D9607113E1B}" srcOrd="0" destOrd="0" parTransId="{1A4F990E-91F5-7F45-8578-E1CF1815D2B1}" sibTransId="{0466174A-757F-574E-A5BA-11BC7CD7AC78}"/>
    <dgm:cxn modelId="{28B89F79-295B-2548-B327-B9DE3A0DB698}" srcId="{18DE6AF9-D76C-434E-B6E7-39638936EC78}" destId="{BF345A2E-076A-994F-A719-833300D8633E}" srcOrd="1" destOrd="0" parTransId="{A6A6C25E-79CA-5440-9287-2E5DEF2CBA74}" sibTransId="{14788AB9-EAFB-F747-AE72-426F9B0DB9DA}"/>
    <dgm:cxn modelId="{905FE97B-261F-4E89-8831-4E1EB3F97C03}" type="presOf" srcId="{29D328CF-CBE0-F149-B171-93CD6A3C3D78}" destId="{B4E1A1D0-A1CD-0344-9527-BAD4D9EFCB11}" srcOrd="0" destOrd="0" presId="urn:microsoft.com/office/officeart/2005/8/layout/hierarchy3"/>
    <dgm:cxn modelId="{E55FD47F-6AB9-B341-A5F6-A951A864B2C3}" srcId="{18DE6AF9-D76C-434E-B6E7-39638936EC78}" destId="{FBE03D3B-42A5-414D-9879-07FA8A5E9013}" srcOrd="0" destOrd="0" parTransId="{29D328CF-CBE0-F149-B171-93CD6A3C3D78}" sibTransId="{7B1AF68C-880A-3D4F-9B33-2D47FF974765}"/>
    <dgm:cxn modelId="{40FED18A-DAED-4BDF-A7BD-379EC50CAED1}" type="presOf" srcId="{A9D0CCAB-84B1-2647-B7EC-EF6FB3F83739}" destId="{09FE1598-27C7-5343-B8E1-7CBD0F9B5172}" srcOrd="0" destOrd="0" presId="urn:microsoft.com/office/officeart/2005/8/layout/hierarchy3"/>
    <dgm:cxn modelId="{891DD78E-8FB2-45CF-BF2B-AEFBDED4B5AC}" type="presOf" srcId="{002D74CC-3F28-F34D-A8FF-26B81B86DFD3}" destId="{438F176B-B9E7-4345-8F20-579A18B05C6F}" srcOrd="0" destOrd="0" presId="urn:microsoft.com/office/officeart/2005/8/layout/hierarchy3"/>
    <dgm:cxn modelId="{36B0208F-C687-4568-9D05-9697E5185B4F}" type="presOf" srcId="{A85AD893-B37E-1C49-83DB-E82FACE21211}" destId="{0B3AF159-428C-9746-B197-E00C37BA3FE5}" srcOrd="0" destOrd="0" presId="urn:microsoft.com/office/officeart/2005/8/layout/hierarchy3"/>
    <dgm:cxn modelId="{14E32A8F-70B2-4FD1-985A-EEA1CF6483DA}" type="presOf" srcId="{C1B59ABB-E7BF-F840-AA30-937B3062DFD6}" destId="{3E1FDB81-8ABF-AF40-BF3A-47AC3C302E89}" srcOrd="0" destOrd="0" presId="urn:microsoft.com/office/officeart/2005/8/layout/hierarchy3"/>
    <dgm:cxn modelId="{1166BF94-0D43-4C8E-89A7-B19D8E318219}" type="presOf" srcId="{742EEAB1-E5D9-4B4F-9009-A91CAAE7B29E}" destId="{4559D19A-4F29-A84A-BEF5-AF351C65CB48}" srcOrd="0" destOrd="0" presId="urn:microsoft.com/office/officeart/2005/8/layout/hierarchy3"/>
    <dgm:cxn modelId="{53649296-580B-2341-96FC-2A8D63D6F9A5}" srcId="{A05E0AEF-921E-BA4D-B4F0-7E073F80F997}" destId="{6DD6A9FE-9A4C-0445-8676-90B5C93C8601}" srcOrd="2" destOrd="0" parTransId="{5634970F-BE4C-C346-ACBB-6A9EE8C48CD0}" sibTransId="{1E92E1C3-5E4A-D844-BF35-FDFDA5685DB9}"/>
    <dgm:cxn modelId="{5EC9829D-429A-4E68-B065-DD3699140362}" type="presOf" srcId="{F6ED9914-CC94-DA46-A9C7-ED19306B2BDA}" destId="{A9EC1C8F-02E7-334A-8819-041AF3A47AF4}" srcOrd="0" destOrd="0" presId="urn:microsoft.com/office/officeart/2005/8/layout/hierarchy3"/>
    <dgm:cxn modelId="{1EC1E49D-E544-A643-9C08-79734F399715}" srcId="{A05E0AEF-921E-BA4D-B4F0-7E073F80F997}" destId="{60EFBA81-BC1F-F845-AE18-D9F4E56F7C62}" srcOrd="3" destOrd="0" parTransId="{0E0690C1-7A6D-5343-A3F7-70B277E463F0}" sibTransId="{CD131D29-12E2-5C4F-810C-F0E9961A2A43}"/>
    <dgm:cxn modelId="{48D6A3A2-9CAD-0841-809D-0FD076294BEC}" srcId="{A05E0AEF-921E-BA4D-B4F0-7E073F80F997}" destId="{B2DC2CDF-59C7-7946-9B45-5623D3D4104A}" srcOrd="0" destOrd="0" parTransId="{E046B0D4-72A0-8F45-B16C-6683861BE75D}" sibTransId="{9795F930-B212-0741-B1F6-B2E3C6EB0267}"/>
    <dgm:cxn modelId="{08A4F9A4-0430-7942-A55B-17E8A165F38B}" srcId="{BEDD03D8-7168-7B4E-9F50-B585A211DE9E}" destId="{ADD94A69-4B60-9E40-8B02-429B5E3362FE}" srcOrd="1" destOrd="0" parTransId="{742EEAB1-E5D9-4B4F-9009-A91CAAE7B29E}" sibTransId="{F3E70D3B-DAA4-B247-ACD1-9435A817B37B}"/>
    <dgm:cxn modelId="{E60EDFAF-568B-4364-A4FC-99AB8E908670}" type="presOf" srcId="{A6A6C25E-79CA-5440-9287-2E5DEF2CBA74}" destId="{32246EE4-80FC-2F4F-AB4C-21F72F668067}" srcOrd="0" destOrd="0" presId="urn:microsoft.com/office/officeart/2005/8/layout/hierarchy3"/>
    <dgm:cxn modelId="{F8AC7DB7-129B-48A3-B828-02E7DE15B8CF}" type="presOf" srcId="{E046B0D4-72A0-8F45-B16C-6683861BE75D}" destId="{28F2ACD5-A3DC-3C42-B598-6EE2D0EA8E43}" srcOrd="0" destOrd="0" presId="urn:microsoft.com/office/officeart/2005/8/layout/hierarchy3"/>
    <dgm:cxn modelId="{96AE77B8-DACB-46C6-9E06-411D0BD047E4}" type="presOf" srcId="{7E3163A8-D718-5D4C-A6A3-B50B12A52982}" destId="{5FD9346F-A266-7A44-9268-B1F613C5F481}" srcOrd="0" destOrd="0" presId="urn:microsoft.com/office/officeart/2005/8/layout/hierarchy3"/>
    <dgm:cxn modelId="{5F3EDABE-C49E-484C-88E3-5E340B2F305D}" type="presOf" srcId="{1A4F990E-91F5-7F45-8578-E1CF1815D2B1}" destId="{8E37F248-59E8-5F4F-8EC0-C447D804822D}" srcOrd="0" destOrd="0" presId="urn:microsoft.com/office/officeart/2005/8/layout/hierarchy3"/>
    <dgm:cxn modelId="{00A3CFC7-DFE9-9F45-9247-1256FEC1D452}" srcId="{BEDD03D8-7168-7B4E-9F50-B585A211DE9E}" destId="{002D74CC-3F28-F34D-A8FF-26B81B86DFD3}" srcOrd="0" destOrd="0" parTransId="{0890FDC2-3DBB-7246-A901-562DC68117A7}" sibTransId="{CCC2758D-A522-D64E-884F-C156709E10DB}"/>
    <dgm:cxn modelId="{D37194C8-E74A-45DC-8B0E-83806D3A2D21}" type="presOf" srcId="{D78EB7E7-E011-354C-AFC6-8D9607113E1B}" destId="{CB74AB08-C5ED-DC49-8AAB-7291BB699E52}" srcOrd="0" destOrd="0" presId="urn:microsoft.com/office/officeart/2005/8/layout/hierarchy3"/>
    <dgm:cxn modelId="{119848CA-B467-4D2B-A5BE-C53A03FE9A60}" type="presOf" srcId="{60EFBA81-BC1F-F845-AE18-D9F4E56F7C62}" destId="{98AF4421-940E-E34E-AEC3-8F8F39437E44}" srcOrd="0" destOrd="0" presId="urn:microsoft.com/office/officeart/2005/8/layout/hierarchy3"/>
    <dgm:cxn modelId="{68672ECB-3026-4EB8-9E6E-2518D06E2B26}" type="presOf" srcId="{18DE6AF9-D76C-434E-B6E7-39638936EC78}" destId="{4FED8D13-4B20-AE47-8723-482D6D494338}" srcOrd="1" destOrd="0" presId="urn:microsoft.com/office/officeart/2005/8/layout/hierarchy3"/>
    <dgm:cxn modelId="{C93CE5CC-DF41-4C42-8F4E-0F45B55C444A}" type="presOf" srcId="{FBE03D3B-42A5-414D-9879-07FA8A5E9013}" destId="{E3C03E65-F864-D54A-AD14-0D8A94B86676}" srcOrd="0" destOrd="0" presId="urn:microsoft.com/office/officeart/2005/8/layout/hierarchy3"/>
    <dgm:cxn modelId="{987C40CF-F0CE-B748-AE81-894E566EC895}" srcId="{18DE6AF9-D76C-434E-B6E7-39638936EC78}" destId="{C1B59ABB-E7BF-F840-AA30-937B3062DFD6}" srcOrd="2" destOrd="0" parTransId="{D8CBBC28-D30E-2A49-AF1A-E1B0D5E890DF}" sibTransId="{E7D155E8-664F-5448-8913-A26C15076C39}"/>
    <dgm:cxn modelId="{F57B50D3-205D-4BBD-97B3-DBB69A764240}" type="presOf" srcId="{A05E0AEF-921E-BA4D-B4F0-7E073F80F997}" destId="{D968BBB2-D392-334A-B845-5C2DCB4C6814}" srcOrd="1" destOrd="0" presId="urn:microsoft.com/office/officeart/2005/8/layout/hierarchy3"/>
    <dgm:cxn modelId="{E86E47D9-1FDC-4DD8-883E-AD34114DDBB4}" type="presOf" srcId="{5634970F-BE4C-C346-ACBB-6A9EE8C48CD0}" destId="{8498CB37-5801-1B4D-864B-DF4DC02F93DD}" srcOrd="0" destOrd="0" presId="urn:microsoft.com/office/officeart/2005/8/layout/hierarchy3"/>
    <dgm:cxn modelId="{8B9D5AE5-BF68-4503-A2BF-4631F63DAE94}" type="presOf" srcId="{B2DC2CDF-59C7-7946-9B45-5623D3D4104A}" destId="{DD7A503E-C319-0D47-B25A-F513285E5417}" srcOrd="0" destOrd="0" presId="urn:microsoft.com/office/officeart/2005/8/layout/hierarchy3"/>
    <dgm:cxn modelId="{8D23B7F6-17F0-C449-8E98-542419A892C6}" srcId="{4AE7CC3C-34C1-E54B-B081-E9B82046A073}" destId="{7E3163A8-D718-5D4C-A6A3-B50B12A52982}" srcOrd="1" destOrd="0" parTransId="{A85AD893-B37E-1C49-83DB-E82FACE21211}" sibTransId="{D7C92D55-4ECD-184C-84E7-5369E1C81968}"/>
    <dgm:cxn modelId="{DA8A3CFD-3733-824A-A055-A234CCE635B9}" srcId="{C35F8710-7791-0441-A15D-7793F1934962}" destId="{A05E0AEF-921E-BA4D-B4F0-7E073F80F997}" srcOrd="1" destOrd="0" parTransId="{19097F75-1EC6-0340-80E6-14A55F4B66C4}" sibTransId="{0D628120-C960-EC4F-A63A-49FDB8924763}"/>
    <dgm:cxn modelId="{8491F34E-BAF0-4BF8-B0F5-8A87CA570ED0}" type="presParOf" srcId="{4555067C-3A79-2D43-8DAD-DC33D4B177AE}" destId="{2FF1D916-E7F2-D447-9A4C-C245C21180E3}" srcOrd="0" destOrd="0" presId="urn:microsoft.com/office/officeart/2005/8/layout/hierarchy3"/>
    <dgm:cxn modelId="{48F8B24A-1B7B-456B-8057-6E06BB7B8E0D}" type="presParOf" srcId="{2FF1D916-E7F2-D447-9A4C-C245C21180E3}" destId="{ADCB339F-751B-1A4A-86F4-0DCE9D752F96}" srcOrd="0" destOrd="0" presId="urn:microsoft.com/office/officeart/2005/8/layout/hierarchy3"/>
    <dgm:cxn modelId="{2FA0BD8E-4234-43E1-8FF3-B4154EEDE299}" type="presParOf" srcId="{ADCB339F-751B-1A4A-86F4-0DCE9D752F96}" destId="{52665F1F-9F19-9B46-BFB9-4988D85941F6}" srcOrd="0" destOrd="0" presId="urn:microsoft.com/office/officeart/2005/8/layout/hierarchy3"/>
    <dgm:cxn modelId="{327666F6-2D1E-4480-B138-42A02D22FBAA}" type="presParOf" srcId="{ADCB339F-751B-1A4A-86F4-0DCE9D752F96}" destId="{FD6E4809-9088-3449-BDB5-AB9F54F60802}" srcOrd="1" destOrd="0" presId="urn:microsoft.com/office/officeart/2005/8/layout/hierarchy3"/>
    <dgm:cxn modelId="{95CED83D-4E72-48F1-BC1B-0F848934D710}" type="presParOf" srcId="{2FF1D916-E7F2-D447-9A4C-C245C21180E3}" destId="{8145CBD8-479F-A247-9225-889891FB9DFB}" srcOrd="1" destOrd="0" presId="urn:microsoft.com/office/officeart/2005/8/layout/hierarchy3"/>
    <dgm:cxn modelId="{48B88EC6-B735-472E-AE48-78E302ABEF1A}" type="presParOf" srcId="{8145CBD8-479F-A247-9225-889891FB9DFB}" destId="{8E37F248-59E8-5F4F-8EC0-C447D804822D}" srcOrd="0" destOrd="0" presId="urn:microsoft.com/office/officeart/2005/8/layout/hierarchy3"/>
    <dgm:cxn modelId="{CA09B583-6997-47E4-A208-C018498F0EDA}" type="presParOf" srcId="{8145CBD8-479F-A247-9225-889891FB9DFB}" destId="{CB74AB08-C5ED-DC49-8AAB-7291BB699E52}" srcOrd="1" destOrd="0" presId="urn:microsoft.com/office/officeart/2005/8/layout/hierarchy3"/>
    <dgm:cxn modelId="{2C3157EF-92E5-480D-A5D8-6FD6CB7A0C46}" type="presParOf" srcId="{8145CBD8-479F-A247-9225-889891FB9DFB}" destId="{0B3AF159-428C-9746-B197-E00C37BA3FE5}" srcOrd="2" destOrd="0" presId="urn:microsoft.com/office/officeart/2005/8/layout/hierarchy3"/>
    <dgm:cxn modelId="{0DDA25E9-FF8D-424F-A417-7A9111B2FCA9}" type="presParOf" srcId="{8145CBD8-479F-A247-9225-889891FB9DFB}" destId="{5FD9346F-A266-7A44-9268-B1F613C5F481}" srcOrd="3" destOrd="0" presId="urn:microsoft.com/office/officeart/2005/8/layout/hierarchy3"/>
    <dgm:cxn modelId="{38F99426-04E0-4DA0-8BDD-EBAA3BE6FB34}" type="presParOf" srcId="{4555067C-3A79-2D43-8DAD-DC33D4B177AE}" destId="{F91319F6-C8F8-8E45-B31D-07DA1C4BA7D3}" srcOrd="1" destOrd="0" presId="urn:microsoft.com/office/officeart/2005/8/layout/hierarchy3"/>
    <dgm:cxn modelId="{4016774B-CCD1-4BA0-AF7B-0CEA613FF3E3}" type="presParOf" srcId="{F91319F6-C8F8-8E45-B31D-07DA1C4BA7D3}" destId="{A60E3CD8-31D1-8447-864C-5DFF1D3BCBE6}" srcOrd="0" destOrd="0" presId="urn:microsoft.com/office/officeart/2005/8/layout/hierarchy3"/>
    <dgm:cxn modelId="{728AAC0F-7195-4878-A25D-1A4074EF7175}" type="presParOf" srcId="{A60E3CD8-31D1-8447-864C-5DFF1D3BCBE6}" destId="{825936F8-B84F-0641-8954-649A2455844C}" srcOrd="0" destOrd="0" presId="urn:microsoft.com/office/officeart/2005/8/layout/hierarchy3"/>
    <dgm:cxn modelId="{C084C2A6-3E73-48EA-9A82-26006D4229E1}" type="presParOf" srcId="{A60E3CD8-31D1-8447-864C-5DFF1D3BCBE6}" destId="{D968BBB2-D392-334A-B845-5C2DCB4C6814}" srcOrd="1" destOrd="0" presId="urn:microsoft.com/office/officeart/2005/8/layout/hierarchy3"/>
    <dgm:cxn modelId="{2185F1C6-E04C-4920-8880-FA9A2A210E8A}" type="presParOf" srcId="{F91319F6-C8F8-8E45-B31D-07DA1C4BA7D3}" destId="{1D95C7E1-1D91-D749-A63F-788134D12683}" srcOrd="1" destOrd="0" presId="urn:microsoft.com/office/officeart/2005/8/layout/hierarchy3"/>
    <dgm:cxn modelId="{C71E225F-B221-4536-A94C-A1E30E36A317}" type="presParOf" srcId="{1D95C7E1-1D91-D749-A63F-788134D12683}" destId="{28F2ACD5-A3DC-3C42-B598-6EE2D0EA8E43}" srcOrd="0" destOrd="0" presId="urn:microsoft.com/office/officeart/2005/8/layout/hierarchy3"/>
    <dgm:cxn modelId="{F3B8A727-CA14-43ED-8404-7653C2CF38B4}" type="presParOf" srcId="{1D95C7E1-1D91-D749-A63F-788134D12683}" destId="{DD7A503E-C319-0D47-B25A-F513285E5417}" srcOrd="1" destOrd="0" presId="urn:microsoft.com/office/officeart/2005/8/layout/hierarchy3"/>
    <dgm:cxn modelId="{04A188FA-5F85-41A1-87CC-2AF143296F9C}" type="presParOf" srcId="{1D95C7E1-1D91-D749-A63F-788134D12683}" destId="{A9EC1C8F-02E7-334A-8819-041AF3A47AF4}" srcOrd="2" destOrd="0" presId="urn:microsoft.com/office/officeart/2005/8/layout/hierarchy3"/>
    <dgm:cxn modelId="{F794870C-D2B1-4B3E-A6FB-684F9DB7A640}" type="presParOf" srcId="{1D95C7E1-1D91-D749-A63F-788134D12683}" destId="{09FE1598-27C7-5343-B8E1-7CBD0F9B5172}" srcOrd="3" destOrd="0" presId="urn:microsoft.com/office/officeart/2005/8/layout/hierarchy3"/>
    <dgm:cxn modelId="{009C0EDC-AE8B-4D06-9AF6-A826CACF0EF1}" type="presParOf" srcId="{1D95C7E1-1D91-D749-A63F-788134D12683}" destId="{8498CB37-5801-1B4D-864B-DF4DC02F93DD}" srcOrd="4" destOrd="0" presId="urn:microsoft.com/office/officeart/2005/8/layout/hierarchy3"/>
    <dgm:cxn modelId="{F32B2CE1-9D40-4A7B-8026-C19A4BA10470}" type="presParOf" srcId="{1D95C7E1-1D91-D749-A63F-788134D12683}" destId="{043932D0-279D-B64E-8FA0-C9D57BD0F488}" srcOrd="5" destOrd="0" presId="urn:microsoft.com/office/officeart/2005/8/layout/hierarchy3"/>
    <dgm:cxn modelId="{62EA5911-A975-488D-9745-4E942C48C374}" type="presParOf" srcId="{1D95C7E1-1D91-D749-A63F-788134D12683}" destId="{6DED3575-4117-8C47-A265-71894AB7175E}" srcOrd="6" destOrd="0" presId="urn:microsoft.com/office/officeart/2005/8/layout/hierarchy3"/>
    <dgm:cxn modelId="{4F8D565F-ED6A-4E85-855C-0AEDF0D2DE03}" type="presParOf" srcId="{1D95C7E1-1D91-D749-A63F-788134D12683}" destId="{98AF4421-940E-E34E-AEC3-8F8F39437E44}" srcOrd="7" destOrd="0" presId="urn:microsoft.com/office/officeart/2005/8/layout/hierarchy3"/>
    <dgm:cxn modelId="{18915E2E-B904-499E-A2F0-F5CC172714D6}" type="presParOf" srcId="{4555067C-3A79-2D43-8DAD-DC33D4B177AE}" destId="{E60E999B-AC2A-4D4B-881A-C5928C2DDA09}" srcOrd="2" destOrd="0" presId="urn:microsoft.com/office/officeart/2005/8/layout/hierarchy3"/>
    <dgm:cxn modelId="{DA24F7F0-0B5A-40D9-8A50-036993D94EFF}" type="presParOf" srcId="{E60E999B-AC2A-4D4B-881A-C5928C2DDA09}" destId="{5876206D-D530-3645-999B-EE71F8C7BCD9}" srcOrd="0" destOrd="0" presId="urn:microsoft.com/office/officeart/2005/8/layout/hierarchy3"/>
    <dgm:cxn modelId="{EE3D158C-D125-4B95-AE54-40959A1628DB}" type="presParOf" srcId="{5876206D-D530-3645-999B-EE71F8C7BCD9}" destId="{44ADCC90-E222-744D-94D1-BD12CEA4F9A2}" srcOrd="0" destOrd="0" presId="urn:microsoft.com/office/officeart/2005/8/layout/hierarchy3"/>
    <dgm:cxn modelId="{89B0F81E-31B3-4499-A653-11B2B76770EC}" type="presParOf" srcId="{5876206D-D530-3645-999B-EE71F8C7BCD9}" destId="{4FED8D13-4B20-AE47-8723-482D6D494338}" srcOrd="1" destOrd="0" presId="urn:microsoft.com/office/officeart/2005/8/layout/hierarchy3"/>
    <dgm:cxn modelId="{C03BDC2E-BE5B-4F36-8A4D-CD222DE3175B}" type="presParOf" srcId="{E60E999B-AC2A-4D4B-881A-C5928C2DDA09}" destId="{A636372C-D777-F04D-85CC-666BA91DF1C4}" srcOrd="1" destOrd="0" presId="urn:microsoft.com/office/officeart/2005/8/layout/hierarchy3"/>
    <dgm:cxn modelId="{3E9DD73C-343F-4511-A4C2-E3A37BD91DA3}" type="presParOf" srcId="{A636372C-D777-F04D-85CC-666BA91DF1C4}" destId="{B4E1A1D0-A1CD-0344-9527-BAD4D9EFCB11}" srcOrd="0" destOrd="0" presId="urn:microsoft.com/office/officeart/2005/8/layout/hierarchy3"/>
    <dgm:cxn modelId="{F476014F-6078-4329-8CD6-C8A883D8A11E}" type="presParOf" srcId="{A636372C-D777-F04D-85CC-666BA91DF1C4}" destId="{E3C03E65-F864-D54A-AD14-0D8A94B86676}" srcOrd="1" destOrd="0" presId="urn:microsoft.com/office/officeart/2005/8/layout/hierarchy3"/>
    <dgm:cxn modelId="{C4AED1D8-BA62-47E1-9690-3771E10B4D0E}" type="presParOf" srcId="{A636372C-D777-F04D-85CC-666BA91DF1C4}" destId="{32246EE4-80FC-2F4F-AB4C-21F72F668067}" srcOrd="2" destOrd="0" presId="urn:microsoft.com/office/officeart/2005/8/layout/hierarchy3"/>
    <dgm:cxn modelId="{1A579046-5915-4BF9-A30D-395EDAEA885E}" type="presParOf" srcId="{A636372C-D777-F04D-85CC-666BA91DF1C4}" destId="{AAF56AB8-7444-A541-B3EB-1AB031C77156}" srcOrd="3" destOrd="0" presId="urn:microsoft.com/office/officeart/2005/8/layout/hierarchy3"/>
    <dgm:cxn modelId="{61D09885-FAF3-4B9F-BFED-E378DDB10101}" type="presParOf" srcId="{A636372C-D777-F04D-85CC-666BA91DF1C4}" destId="{31605058-E85D-C44D-B9C3-0390DCEE5D56}" srcOrd="4" destOrd="0" presId="urn:microsoft.com/office/officeart/2005/8/layout/hierarchy3"/>
    <dgm:cxn modelId="{4DC25B27-D62E-440D-AF6E-875CAEA9DEE9}" type="presParOf" srcId="{A636372C-D777-F04D-85CC-666BA91DF1C4}" destId="{3E1FDB81-8ABF-AF40-BF3A-47AC3C302E89}" srcOrd="5" destOrd="0" presId="urn:microsoft.com/office/officeart/2005/8/layout/hierarchy3"/>
    <dgm:cxn modelId="{21A0578C-C265-43E2-8DB8-BBC3CF6D1E18}" type="presParOf" srcId="{4555067C-3A79-2D43-8DAD-DC33D4B177AE}" destId="{668ACF3E-1F47-8741-AA1A-2752BFE74460}" srcOrd="3" destOrd="0" presId="urn:microsoft.com/office/officeart/2005/8/layout/hierarchy3"/>
    <dgm:cxn modelId="{22725061-719A-415D-9C7F-D310B8E010A9}" type="presParOf" srcId="{668ACF3E-1F47-8741-AA1A-2752BFE74460}" destId="{0A8A2F3B-27DB-DE42-A884-30E302351EA0}" srcOrd="0" destOrd="0" presId="urn:microsoft.com/office/officeart/2005/8/layout/hierarchy3"/>
    <dgm:cxn modelId="{17F90B6A-5DF1-4806-9684-F08DC86F4980}" type="presParOf" srcId="{0A8A2F3B-27DB-DE42-A884-30E302351EA0}" destId="{7B67E5EC-F1A8-F54D-89F0-41F863E9D2E2}" srcOrd="0" destOrd="0" presId="urn:microsoft.com/office/officeart/2005/8/layout/hierarchy3"/>
    <dgm:cxn modelId="{A72E9E07-16D7-4530-9F86-2E956E290D8D}" type="presParOf" srcId="{0A8A2F3B-27DB-DE42-A884-30E302351EA0}" destId="{15DB6F49-D7A1-ED45-B297-CB0D0BBC46FF}" srcOrd="1" destOrd="0" presId="urn:microsoft.com/office/officeart/2005/8/layout/hierarchy3"/>
    <dgm:cxn modelId="{667AEA35-16BE-41D3-859F-46736F121A48}" type="presParOf" srcId="{668ACF3E-1F47-8741-AA1A-2752BFE74460}" destId="{2AC2269C-AB3D-EB4A-8EA3-1C7CCEA7E309}" srcOrd="1" destOrd="0" presId="urn:microsoft.com/office/officeart/2005/8/layout/hierarchy3"/>
    <dgm:cxn modelId="{656C07B5-DB71-4E8D-9AD2-770883A6DFB0}" type="presParOf" srcId="{2AC2269C-AB3D-EB4A-8EA3-1C7CCEA7E309}" destId="{7831217E-DBF7-0046-8530-35D4D0D9345B}" srcOrd="0" destOrd="0" presId="urn:microsoft.com/office/officeart/2005/8/layout/hierarchy3"/>
    <dgm:cxn modelId="{38F92A81-7854-4213-8083-BD280AD1D80C}" type="presParOf" srcId="{2AC2269C-AB3D-EB4A-8EA3-1C7CCEA7E309}" destId="{438F176B-B9E7-4345-8F20-579A18B05C6F}" srcOrd="1" destOrd="0" presId="urn:microsoft.com/office/officeart/2005/8/layout/hierarchy3"/>
    <dgm:cxn modelId="{6B6BF3D5-86B2-4D60-B4A1-E8D83345D04B}" type="presParOf" srcId="{2AC2269C-AB3D-EB4A-8EA3-1C7CCEA7E309}" destId="{4559D19A-4F29-A84A-BEF5-AF351C65CB48}" srcOrd="2" destOrd="0" presId="urn:microsoft.com/office/officeart/2005/8/layout/hierarchy3"/>
    <dgm:cxn modelId="{290D7441-C16E-48D9-87AD-3D8566117941}" type="presParOf" srcId="{2AC2269C-AB3D-EB4A-8EA3-1C7CCEA7E309}" destId="{5229B70F-D377-0E4B-BE3D-9E770D49DE75}" srcOrd="3" destOrd="0" presId="urn:microsoft.com/office/officeart/2005/8/layout/hierarchy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665F1F-9F19-9B46-BFB9-4988D85941F6}">
      <dsp:nvSpPr>
        <dsp:cNvPr id="0" name=""/>
        <dsp:cNvSpPr/>
      </dsp:nvSpPr>
      <dsp:spPr>
        <a:xfrm>
          <a:off x="1958" y="372690"/>
          <a:ext cx="2251486" cy="699007"/>
        </a:xfrm>
        <a:prstGeom prst="roundRect">
          <a:avLst>
            <a:gd name="adj" fmla="val 10000"/>
          </a:avLst>
        </a:prstGeom>
        <a:solidFill>
          <a:srgbClr val="FFC000"/>
        </a:solidFill>
        <a:ln w="28575" cap="flat" cmpd="sng" algn="ctr">
          <a:noFill/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i="0" kern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MANAGER 1</a:t>
          </a:r>
        </a:p>
      </dsp:txBody>
      <dsp:txXfrm>
        <a:off x="22431" y="393163"/>
        <a:ext cx="2210540" cy="658061"/>
      </dsp:txXfrm>
    </dsp:sp>
    <dsp:sp modelId="{8E37F248-59E8-5F4F-8EC0-C447D804822D}">
      <dsp:nvSpPr>
        <dsp:cNvPr id="0" name=""/>
        <dsp:cNvSpPr/>
      </dsp:nvSpPr>
      <dsp:spPr>
        <a:xfrm>
          <a:off x="227107" y="1071698"/>
          <a:ext cx="225148" cy="5440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4021"/>
              </a:lnTo>
              <a:lnTo>
                <a:pt x="225148" y="544021"/>
              </a:lnTo>
            </a:path>
          </a:pathLst>
        </a:custGeom>
        <a:noFill/>
        <a:ln w="12700" cap="flat" cmpd="sng" algn="ctr">
          <a:solidFill>
            <a:srgbClr val="BFBFBF"/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74AB08-C5ED-DC49-8AAB-7291BB699E52}">
      <dsp:nvSpPr>
        <dsp:cNvPr id="0" name=""/>
        <dsp:cNvSpPr/>
      </dsp:nvSpPr>
      <dsp:spPr>
        <a:xfrm>
          <a:off x="452256" y="1353134"/>
          <a:ext cx="1801189" cy="525170"/>
        </a:xfrm>
        <a:prstGeom prst="roundRect">
          <a:avLst>
            <a:gd name="adj" fmla="val 10000"/>
          </a:avLst>
        </a:prstGeom>
        <a:solidFill>
          <a:schemeClr val="bg1">
            <a:lumMod val="85000"/>
            <a:alpha val="9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SECRETARY 1</a:t>
          </a:r>
        </a:p>
      </dsp:txBody>
      <dsp:txXfrm>
        <a:off x="467638" y="1368516"/>
        <a:ext cx="1770425" cy="494406"/>
      </dsp:txXfrm>
    </dsp:sp>
    <dsp:sp modelId="{0B3AF159-428C-9746-B197-E00C37BA3FE5}">
      <dsp:nvSpPr>
        <dsp:cNvPr id="0" name=""/>
        <dsp:cNvSpPr/>
      </dsp:nvSpPr>
      <dsp:spPr>
        <a:xfrm>
          <a:off x="227107" y="1071698"/>
          <a:ext cx="225148" cy="13506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0627"/>
              </a:lnTo>
              <a:lnTo>
                <a:pt x="225148" y="1350627"/>
              </a:lnTo>
            </a:path>
          </a:pathLst>
        </a:custGeom>
        <a:noFill/>
        <a:ln w="12700" cap="flat" cmpd="sng" algn="ctr">
          <a:solidFill>
            <a:srgbClr val="BFBFBF"/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D9346F-A266-7A44-9268-B1F613C5F481}">
      <dsp:nvSpPr>
        <dsp:cNvPr id="0" name=""/>
        <dsp:cNvSpPr/>
      </dsp:nvSpPr>
      <dsp:spPr>
        <a:xfrm>
          <a:off x="452256" y="2159740"/>
          <a:ext cx="1801189" cy="525170"/>
        </a:xfrm>
        <a:prstGeom prst="roundRect">
          <a:avLst>
            <a:gd name="adj" fmla="val 10000"/>
          </a:avLst>
        </a:prstGeom>
        <a:solidFill>
          <a:schemeClr val="bg1">
            <a:lumMod val="85000"/>
            <a:alpha val="9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SECRETARY 2</a:t>
          </a:r>
        </a:p>
      </dsp:txBody>
      <dsp:txXfrm>
        <a:off x="467638" y="2175122"/>
        <a:ext cx="1770425" cy="494406"/>
      </dsp:txXfrm>
    </dsp:sp>
    <dsp:sp modelId="{825936F8-B84F-0641-8954-649A2455844C}">
      <dsp:nvSpPr>
        <dsp:cNvPr id="0" name=""/>
        <dsp:cNvSpPr/>
      </dsp:nvSpPr>
      <dsp:spPr>
        <a:xfrm>
          <a:off x="2816317" y="372690"/>
          <a:ext cx="2251486" cy="699007"/>
        </a:xfrm>
        <a:prstGeom prst="roundRect">
          <a:avLst>
            <a:gd name="adj" fmla="val 10000"/>
          </a:avLst>
        </a:prstGeom>
        <a:solidFill>
          <a:srgbClr val="F23B48"/>
        </a:solidFill>
        <a:ln w="28575" cap="flat" cmpd="sng" algn="ctr">
          <a:noFill/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i="0" kern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MANAGER 2</a:t>
          </a:r>
        </a:p>
      </dsp:txBody>
      <dsp:txXfrm>
        <a:off x="2836790" y="393163"/>
        <a:ext cx="2210540" cy="658061"/>
      </dsp:txXfrm>
    </dsp:sp>
    <dsp:sp modelId="{28F2ACD5-A3DC-3C42-B598-6EE2D0EA8E43}">
      <dsp:nvSpPr>
        <dsp:cNvPr id="0" name=""/>
        <dsp:cNvSpPr/>
      </dsp:nvSpPr>
      <dsp:spPr>
        <a:xfrm>
          <a:off x="3041466" y="1071698"/>
          <a:ext cx="225148" cy="5440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4021"/>
              </a:lnTo>
              <a:lnTo>
                <a:pt x="225148" y="544021"/>
              </a:lnTo>
            </a:path>
          </a:pathLst>
        </a:custGeom>
        <a:noFill/>
        <a:ln w="12700" cap="flat" cmpd="sng" algn="ctr">
          <a:solidFill>
            <a:srgbClr val="BFBFBF"/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7A503E-C319-0D47-B25A-F513285E5417}">
      <dsp:nvSpPr>
        <dsp:cNvPr id="0" name=""/>
        <dsp:cNvSpPr/>
      </dsp:nvSpPr>
      <dsp:spPr>
        <a:xfrm>
          <a:off x="3266614" y="1353134"/>
          <a:ext cx="1801189" cy="525170"/>
        </a:xfrm>
        <a:prstGeom prst="roundRect">
          <a:avLst>
            <a:gd name="adj" fmla="val 10000"/>
          </a:avLst>
        </a:prstGeom>
        <a:solidFill>
          <a:schemeClr val="bg1">
            <a:lumMod val="85000"/>
            <a:alpha val="9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SECRETARY 1</a:t>
          </a:r>
        </a:p>
      </dsp:txBody>
      <dsp:txXfrm>
        <a:off x="3281996" y="1368516"/>
        <a:ext cx="1770425" cy="494406"/>
      </dsp:txXfrm>
    </dsp:sp>
    <dsp:sp modelId="{A9EC1C8F-02E7-334A-8819-041AF3A47AF4}">
      <dsp:nvSpPr>
        <dsp:cNvPr id="0" name=""/>
        <dsp:cNvSpPr/>
      </dsp:nvSpPr>
      <dsp:spPr>
        <a:xfrm>
          <a:off x="3041466" y="1071698"/>
          <a:ext cx="225148" cy="13506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0627"/>
              </a:lnTo>
              <a:lnTo>
                <a:pt x="225148" y="1350627"/>
              </a:lnTo>
            </a:path>
          </a:pathLst>
        </a:custGeom>
        <a:noFill/>
        <a:ln w="12700" cap="flat" cmpd="sng" algn="ctr">
          <a:solidFill>
            <a:srgbClr val="BFBFBF"/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FE1598-27C7-5343-B8E1-7CBD0F9B5172}">
      <dsp:nvSpPr>
        <dsp:cNvPr id="0" name=""/>
        <dsp:cNvSpPr/>
      </dsp:nvSpPr>
      <dsp:spPr>
        <a:xfrm>
          <a:off x="3266614" y="2159740"/>
          <a:ext cx="1801189" cy="525170"/>
        </a:xfrm>
        <a:prstGeom prst="roundRect">
          <a:avLst>
            <a:gd name="adj" fmla="val 10000"/>
          </a:avLst>
        </a:prstGeom>
        <a:solidFill>
          <a:schemeClr val="bg1">
            <a:lumMod val="85000"/>
            <a:alpha val="9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SECRETARY 2</a:t>
          </a:r>
        </a:p>
      </dsp:txBody>
      <dsp:txXfrm>
        <a:off x="3281996" y="2175122"/>
        <a:ext cx="1770425" cy="494406"/>
      </dsp:txXfrm>
    </dsp:sp>
    <dsp:sp modelId="{8498CB37-5801-1B4D-864B-DF4DC02F93DD}">
      <dsp:nvSpPr>
        <dsp:cNvPr id="0" name=""/>
        <dsp:cNvSpPr/>
      </dsp:nvSpPr>
      <dsp:spPr>
        <a:xfrm>
          <a:off x="3041466" y="1071698"/>
          <a:ext cx="225148" cy="21572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57233"/>
              </a:lnTo>
              <a:lnTo>
                <a:pt x="225148" y="2157233"/>
              </a:lnTo>
            </a:path>
          </a:pathLst>
        </a:custGeom>
        <a:noFill/>
        <a:ln w="12700" cap="flat" cmpd="sng" algn="ctr">
          <a:solidFill>
            <a:srgbClr val="BFBFBF"/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3932D0-279D-B64E-8FA0-C9D57BD0F488}">
      <dsp:nvSpPr>
        <dsp:cNvPr id="0" name=""/>
        <dsp:cNvSpPr/>
      </dsp:nvSpPr>
      <dsp:spPr>
        <a:xfrm>
          <a:off x="3266614" y="2966347"/>
          <a:ext cx="1801189" cy="525170"/>
        </a:xfrm>
        <a:prstGeom prst="roundRect">
          <a:avLst>
            <a:gd name="adj" fmla="val 10000"/>
          </a:avLst>
        </a:prstGeom>
        <a:solidFill>
          <a:schemeClr val="bg1">
            <a:lumMod val="85000"/>
            <a:alpha val="9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SECRETARY 3</a:t>
          </a:r>
        </a:p>
      </dsp:txBody>
      <dsp:txXfrm>
        <a:off x="3281996" y="2981729"/>
        <a:ext cx="1770425" cy="494406"/>
      </dsp:txXfrm>
    </dsp:sp>
    <dsp:sp modelId="{6DED3575-4117-8C47-A265-71894AB7175E}">
      <dsp:nvSpPr>
        <dsp:cNvPr id="0" name=""/>
        <dsp:cNvSpPr/>
      </dsp:nvSpPr>
      <dsp:spPr>
        <a:xfrm>
          <a:off x="3041466" y="1071698"/>
          <a:ext cx="225148" cy="29638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63840"/>
              </a:lnTo>
              <a:lnTo>
                <a:pt x="225148" y="2963840"/>
              </a:lnTo>
            </a:path>
          </a:pathLst>
        </a:custGeom>
        <a:noFill/>
        <a:ln w="12700" cap="flat" cmpd="sng" algn="ctr">
          <a:solidFill>
            <a:schemeClr val="bg1">
              <a:lumMod val="7500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F4421-940E-E34E-AEC3-8F8F39437E44}">
      <dsp:nvSpPr>
        <dsp:cNvPr id="0" name=""/>
        <dsp:cNvSpPr/>
      </dsp:nvSpPr>
      <dsp:spPr>
        <a:xfrm>
          <a:off x="3266614" y="3772953"/>
          <a:ext cx="1801189" cy="525170"/>
        </a:xfrm>
        <a:prstGeom prst="roundRect">
          <a:avLst>
            <a:gd name="adj" fmla="val 10000"/>
          </a:avLst>
        </a:prstGeom>
        <a:solidFill>
          <a:schemeClr val="bg1">
            <a:lumMod val="85000"/>
            <a:alpha val="9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SECRETARY 4</a:t>
          </a:r>
        </a:p>
      </dsp:txBody>
      <dsp:txXfrm>
        <a:off x="3281996" y="3788335"/>
        <a:ext cx="1770425" cy="494406"/>
      </dsp:txXfrm>
    </dsp:sp>
    <dsp:sp modelId="{44ADCC90-E222-744D-94D1-BD12CEA4F9A2}">
      <dsp:nvSpPr>
        <dsp:cNvPr id="0" name=""/>
        <dsp:cNvSpPr/>
      </dsp:nvSpPr>
      <dsp:spPr>
        <a:xfrm>
          <a:off x="5630675" y="372690"/>
          <a:ext cx="2251486" cy="699007"/>
        </a:xfrm>
        <a:prstGeom prst="roundRect">
          <a:avLst>
            <a:gd name="adj" fmla="val 10000"/>
          </a:avLst>
        </a:prstGeom>
        <a:solidFill>
          <a:srgbClr val="937963"/>
        </a:solidFill>
        <a:ln w="28575" cap="flat" cmpd="sng" algn="ctr">
          <a:noFill/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i="0" kern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MANAGER 3</a:t>
          </a:r>
        </a:p>
      </dsp:txBody>
      <dsp:txXfrm>
        <a:off x="5651148" y="393163"/>
        <a:ext cx="2210540" cy="658061"/>
      </dsp:txXfrm>
    </dsp:sp>
    <dsp:sp modelId="{B4E1A1D0-A1CD-0344-9527-BAD4D9EFCB11}">
      <dsp:nvSpPr>
        <dsp:cNvPr id="0" name=""/>
        <dsp:cNvSpPr/>
      </dsp:nvSpPr>
      <dsp:spPr>
        <a:xfrm>
          <a:off x="5855824" y="1071698"/>
          <a:ext cx="225148" cy="5440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4021"/>
              </a:lnTo>
              <a:lnTo>
                <a:pt x="225148" y="544021"/>
              </a:lnTo>
            </a:path>
          </a:pathLst>
        </a:custGeom>
        <a:noFill/>
        <a:ln w="12700" cap="flat" cmpd="sng" algn="ctr">
          <a:solidFill>
            <a:srgbClr val="BFBFBF"/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C03E65-F864-D54A-AD14-0D8A94B86676}">
      <dsp:nvSpPr>
        <dsp:cNvPr id="0" name=""/>
        <dsp:cNvSpPr/>
      </dsp:nvSpPr>
      <dsp:spPr>
        <a:xfrm>
          <a:off x="6080973" y="1353134"/>
          <a:ext cx="1801189" cy="525170"/>
        </a:xfrm>
        <a:prstGeom prst="roundRect">
          <a:avLst>
            <a:gd name="adj" fmla="val 10000"/>
          </a:avLst>
        </a:prstGeom>
        <a:solidFill>
          <a:schemeClr val="bg1">
            <a:lumMod val="85000"/>
            <a:alpha val="9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SECRETARY 1</a:t>
          </a:r>
        </a:p>
      </dsp:txBody>
      <dsp:txXfrm>
        <a:off x="6096355" y="1368516"/>
        <a:ext cx="1770425" cy="494406"/>
      </dsp:txXfrm>
    </dsp:sp>
    <dsp:sp modelId="{32246EE4-80FC-2F4F-AB4C-21F72F668067}">
      <dsp:nvSpPr>
        <dsp:cNvPr id="0" name=""/>
        <dsp:cNvSpPr/>
      </dsp:nvSpPr>
      <dsp:spPr>
        <a:xfrm>
          <a:off x="5855824" y="1071698"/>
          <a:ext cx="225148" cy="13506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0627"/>
              </a:lnTo>
              <a:lnTo>
                <a:pt x="225148" y="1350627"/>
              </a:lnTo>
            </a:path>
          </a:pathLst>
        </a:custGeom>
        <a:noFill/>
        <a:ln w="12700" cap="flat" cmpd="sng" algn="ctr">
          <a:solidFill>
            <a:srgbClr val="BFBFBF"/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F56AB8-7444-A541-B3EB-1AB031C77156}">
      <dsp:nvSpPr>
        <dsp:cNvPr id="0" name=""/>
        <dsp:cNvSpPr/>
      </dsp:nvSpPr>
      <dsp:spPr>
        <a:xfrm>
          <a:off x="6080973" y="2159740"/>
          <a:ext cx="1801189" cy="525170"/>
        </a:xfrm>
        <a:prstGeom prst="roundRect">
          <a:avLst>
            <a:gd name="adj" fmla="val 10000"/>
          </a:avLst>
        </a:prstGeom>
        <a:solidFill>
          <a:schemeClr val="bg1">
            <a:lumMod val="85000"/>
            <a:alpha val="9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SECRETARY 2</a:t>
          </a:r>
        </a:p>
      </dsp:txBody>
      <dsp:txXfrm>
        <a:off x="6096355" y="2175122"/>
        <a:ext cx="1770425" cy="494406"/>
      </dsp:txXfrm>
    </dsp:sp>
    <dsp:sp modelId="{31605058-E85D-C44D-B9C3-0390DCEE5D56}">
      <dsp:nvSpPr>
        <dsp:cNvPr id="0" name=""/>
        <dsp:cNvSpPr/>
      </dsp:nvSpPr>
      <dsp:spPr>
        <a:xfrm>
          <a:off x="5855824" y="1071698"/>
          <a:ext cx="225148" cy="21572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57233"/>
              </a:lnTo>
              <a:lnTo>
                <a:pt x="225148" y="2157233"/>
              </a:lnTo>
            </a:path>
          </a:pathLst>
        </a:custGeom>
        <a:noFill/>
        <a:ln w="12700" cap="flat" cmpd="sng" algn="ctr">
          <a:solidFill>
            <a:schemeClr val="bg1">
              <a:lumMod val="7500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1FDB81-8ABF-AF40-BF3A-47AC3C302E89}">
      <dsp:nvSpPr>
        <dsp:cNvPr id="0" name=""/>
        <dsp:cNvSpPr/>
      </dsp:nvSpPr>
      <dsp:spPr>
        <a:xfrm>
          <a:off x="6080973" y="2966347"/>
          <a:ext cx="1801189" cy="525170"/>
        </a:xfrm>
        <a:prstGeom prst="roundRect">
          <a:avLst>
            <a:gd name="adj" fmla="val 10000"/>
          </a:avLst>
        </a:prstGeom>
        <a:solidFill>
          <a:schemeClr val="bg1">
            <a:lumMod val="85000"/>
            <a:alpha val="9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SECRETARY 3</a:t>
          </a:r>
        </a:p>
      </dsp:txBody>
      <dsp:txXfrm>
        <a:off x="6096355" y="2981729"/>
        <a:ext cx="1770425" cy="494406"/>
      </dsp:txXfrm>
    </dsp:sp>
    <dsp:sp modelId="{7B67E5EC-F1A8-F54D-89F0-41F863E9D2E2}">
      <dsp:nvSpPr>
        <dsp:cNvPr id="0" name=""/>
        <dsp:cNvSpPr/>
      </dsp:nvSpPr>
      <dsp:spPr>
        <a:xfrm>
          <a:off x="8445034" y="372690"/>
          <a:ext cx="2251486" cy="699007"/>
        </a:xfrm>
        <a:prstGeom prst="roundRect">
          <a:avLst>
            <a:gd name="adj" fmla="val 10000"/>
          </a:avLst>
        </a:prstGeom>
        <a:solidFill>
          <a:srgbClr val="00BBD6"/>
        </a:solidFill>
        <a:ln w="2857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i="0" kern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MANAGER 4</a:t>
          </a:r>
        </a:p>
      </dsp:txBody>
      <dsp:txXfrm>
        <a:off x="8465507" y="393163"/>
        <a:ext cx="2210540" cy="658061"/>
      </dsp:txXfrm>
    </dsp:sp>
    <dsp:sp modelId="{7831217E-DBF7-0046-8530-35D4D0D9345B}">
      <dsp:nvSpPr>
        <dsp:cNvPr id="0" name=""/>
        <dsp:cNvSpPr/>
      </dsp:nvSpPr>
      <dsp:spPr>
        <a:xfrm>
          <a:off x="8670182" y="1071698"/>
          <a:ext cx="225148" cy="5440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4021"/>
              </a:lnTo>
              <a:lnTo>
                <a:pt x="225148" y="544021"/>
              </a:lnTo>
            </a:path>
          </a:pathLst>
        </a:custGeom>
        <a:noFill/>
        <a:ln w="12700" cap="flat" cmpd="sng" algn="ctr">
          <a:solidFill>
            <a:srgbClr val="BFBFBF"/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8F176B-B9E7-4345-8F20-579A18B05C6F}">
      <dsp:nvSpPr>
        <dsp:cNvPr id="0" name=""/>
        <dsp:cNvSpPr/>
      </dsp:nvSpPr>
      <dsp:spPr>
        <a:xfrm>
          <a:off x="8895331" y="1353134"/>
          <a:ext cx="1801189" cy="525170"/>
        </a:xfrm>
        <a:prstGeom prst="roundRect">
          <a:avLst>
            <a:gd name="adj" fmla="val 10000"/>
          </a:avLst>
        </a:prstGeom>
        <a:solidFill>
          <a:schemeClr val="bg1">
            <a:lumMod val="85000"/>
            <a:alpha val="9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SECRETARY 1</a:t>
          </a:r>
        </a:p>
      </dsp:txBody>
      <dsp:txXfrm>
        <a:off x="8910713" y="1368516"/>
        <a:ext cx="1770425" cy="494406"/>
      </dsp:txXfrm>
    </dsp:sp>
    <dsp:sp modelId="{4559D19A-4F29-A84A-BEF5-AF351C65CB48}">
      <dsp:nvSpPr>
        <dsp:cNvPr id="0" name=""/>
        <dsp:cNvSpPr/>
      </dsp:nvSpPr>
      <dsp:spPr>
        <a:xfrm>
          <a:off x="8670182" y="1071698"/>
          <a:ext cx="225148" cy="13506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0627"/>
              </a:lnTo>
              <a:lnTo>
                <a:pt x="225148" y="1350627"/>
              </a:lnTo>
            </a:path>
          </a:pathLst>
        </a:custGeom>
        <a:noFill/>
        <a:ln w="12700" cap="flat" cmpd="sng" algn="ctr">
          <a:solidFill>
            <a:srgbClr val="BFBFBF"/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29B70F-D377-0E4B-BE3D-9E770D49DE75}">
      <dsp:nvSpPr>
        <dsp:cNvPr id="0" name=""/>
        <dsp:cNvSpPr/>
      </dsp:nvSpPr>
      <dsp:spPr>
        <a:xfrm>
          <a:off x="8895331" y="2159740"/>
          <a:ext cx="1801189" cy="525170"/>
        </a:xfrm>
        <a:prstGeom prst="roundRect">
          <a:avLst>
            <a:gd name="adj" fmla="val 10000"/>
          </a:avLst>
        </a:prstGeom>
        <a:solidFill>
          <a:schemeClr val="bg1">
            <a:lumMod val="85000"/>
            <a:alpha val="9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SECRETARY 2</a:t>
          </a:r>
        </a:p>
      </dsp:txBody>
      <dsp:txXfrm>
        <a:off x="8910713" y="2175122"/>
        <a:ext cx="1770425" cy="4944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linDir" val="fromT"/>
              <dgm:param type="chAlign" val="l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srcNode" val="rootConnector"/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srcNode" val="rootConnector"/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5D9F5-7163-4CAF-85B9-DB3FC0F890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831776-BA86-4C62-9014-F82AB72A77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31776-BA86-4C62-9014-F82AB72A77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31776-BA86-4C62-9014-F82AB72A77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31776-BA86-4C62-9014-F82AB72A77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31776-BA86-4C62-9014-F82AB72A77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31776-BA86-4C62-9014-F82AB72A77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31776-BA86-4C62-9014-F82AB72A77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31776-BA86-4C62-9014-F82AB72A77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31776-BA86-4C62-9014-F82AB72A77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31776-BA86-4C62-9014-F82AB72A77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31776-BA86-4C62-9014-F82AB72A77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31776-BA86-4C62-9014-F82AB72A77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31776-BA86-4C62-9014-F82AB72A77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31776-BA86-4C62-9014-F82AB72A77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31776-BA86-4C62-9014-F82AB72A77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31776-BA86-4C62-9014-F82AB72A77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31776-BA86-4C62-9014-F82AB72A77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31776-BA86-4C62-9014-F82AB72A77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31776-BA86-4C62-9014-F82AB72A77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31776-BA86-4C62-9014-F82AB72A77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31776-BA86-4C62-9014-F82AB72A77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31776-BA86-4C62-9014-F82AB72A77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31776-BA86-4C62-9014-F82AB72A77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31776-BA86-4C62-9014-F82AB72A77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31776-BA86-4C62-9014-F82AB72A77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31776-BA86-4C62-9014-F82AB72A77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31776-BA86-4C62-9014-F82AB72A77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1218565" fontAlgn="base">
              <a:spcBef>
                <a:spcPct val="0"/>
              </a:spcBef>
              <a:spcAft>
                <a:spcPct val="0"/>
              </a:spcAft>
              <a:defRPr/>
            </a:pPr>
            <a:fld id="{E970A542-6766-4F74-9776-E051B3DBC902}" type="datetime1">
              <a:rPr lang="zh-CN" altLang="en-US" smtClean="0">
                <a:latin typeface="Arial" panose="020B0604020202020204" pitchFamily="34" charset="0"/>
              </a:rPr>
            </a:fld>
            <a:endParaRPr lang="zh-CN" altLang="en-US" sz="24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121856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1218565" fontAlgn="base">
              <a:spcBef>
                <a:spcPct val="0"/>
              </a:spcBef>
              <a:spcAft>
                <a:spcPct val="0"/>
              </a:spcAft>
              <a:defRPr/>
            </a:pPr>
            <a:fld id="{04AF765D-B6A8-4841-B667-C5AEDCB2D4E9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 sz="24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50A4-2F39-4294-BE5F-63D44E77E3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21B1-35EC-439E-9A48-74A3784200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50A4-2F39-4294-BE5F-63D44E77E3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21B1-35EC-439E-9A48-74A3784200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50A4-2F39-4294-BE5F-63D44E77E3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21B1-35EC-439E-9A48-74A3784200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50A4-2F39-4294-BE5F-63D44E77E3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21B1-35EC-439E-9A48-74A3784200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641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88000"/>
            </a:blip>
            <a:srcRect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50A4-2F39-4294-BE5F-63D44E77E3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21B1-35EC-439E-9A48-74A3784200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50A4-2F39-4294-BE5F-63D44E77E3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21B1-35EC-439E-9A48-74A3784200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50A4-2F39-4294-BE5F-63D44E77E3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21B1-35EC-439E-9A48-74A3784200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50A4-2F39-4294-BE5F-63D44E77E3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21B1-35EC-439E-9A48-74A3784200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50A4-2F39-4294-BE5F-63D44E77E3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21B1-35EC-439E-9A48-74A3784200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50A4-2F39-4294-BE5F-63D44E77E3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21B1-35EC-439E-9A48-74A3784200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50A4-2F39-4294-BE5F-63D44E77E3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21B1-35EC-439E-9A48-74A3784200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slideLayout" Target="../slideLayouts/slideLayout10.xml"/><Relationship Id="rId7" Type="http://schemas.openxmlformats.org/officeDocument/2006/relationships/slideLayout" Target="../slideLayouts/slideLayout9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9"/>
          <a:stretch>
            <a:fillRect/>
          </a:stretch>
        </p:blipFill>
        <p:spPr>
          <a:xfrm>
            <a:off x="0" y="0"/>
            <a:ext cx="1198496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/>
  <p:txStyles>
    <p:titleStyle>
      <a:lvl1pPr marL="1219200" indent="-1219200" algn="ctr" rtl="0" eaLnBrk="0" fontAlgn="base" hangingPunct="0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1219200" indent="-1219200" algn="ctr" rtl="0" eaLnBrk="0" fontAlgn="base" hangingPunct="0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1219200" indent="-1219200" algn="ctr" rtl="0" eaLnBrk="0" fontAlgn="base" hangingPunct="0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1219200" indent="-1219200" algn="ctr" rtl="0" eaLnBrk="0" fontAlgn="base" hangingPunct="0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1219200" indent="-1219200" algn="ctr" rtl="0" eaLnBrk="0" fontAlgn="base" hangingPunct="0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828800" indent="-12192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2438400" indent="-12192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3048000" indent="-12192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3657600" indent="-12192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5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990600" indent="-3810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35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5240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21336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5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7432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5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3352800" indent="-3048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5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3962400" indent="-3048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5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4572000" indent="-3048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5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5181600" indent="-3048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5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AE50A4-2F39-4294-BE5F-63D44E77E3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621B1-35EC-439E-9A48-74A37842008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microsoft.com/office/2007/relationships/media" Target="../media/media1.m4a"/><Relationship Id="rId1" Type="http://schemas.openxmlformats.org/officeDocument/2006/relationships/audio" Target="../media/media1.m4a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>
            <a:spLocks noChangeArrowheads="1"/>
          </p:cNvSpPr>
          <p:nvPr/>
        </p:nvSpPr>
        <p:spPr bwMode="auto">
          <a:xfrm>
            <a:off x="3281998" y="607219"/>
            <a:ext cx="5726112" cy="5726113"/>
          </a:xfrm>
          <a:prstGeom prst="ellipse">
            <a:avLst/>
          </a:prstGeom>
          <a:solidFill>
            <a:srgbClr val="263346">
              <a:alpha val="69019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3985260" y="3620294"/>
            <a:ext cx="4319588" cy="0"/>
          </a:xfrm>
          <a:prstGeom prst="line">
            <a:avLst/>
          </a:prstGeom>
          <a:noFill/>
          <a:ln w="6350">
            <a:solidFill>
              <a:srgbClr val="FFFFFF">
                <a:alpha val="58823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" name="文本框 23"/>
          <p:cNvSpPr>
            <a:spLocks noChangeArrowheads="1"/>
          </p:cNvSpPr>
          <p:nvPr/>
        </p:nvSpPr>
        <p:spPr bwMode="auto">
          <a:xfrm>
            <a:off x="4225937" y="1258888"/>
            <a:ext cx="3686175" cy="2738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  <a:ea typeface="Dotum" panose="020B0600000101010101" pitchFamily="34" charset="-127"/>
                <a:sym typeface="华文宋体" panose="02010600040101010101" pitchFamily="2" charset="-122"/>
              </a:rPr>
              <a:t>2019</a:t>
            </a:r>
            <a:endParaRPr lang="zh-CN" altLang="en-US" sz="1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ency FB" panose="020B0503020202020204" pitchFamily="34" charset="0"/>
              <a:ea typeface="Dotum" panose="020B0600000101010101" pitchFamily="34" charset="-127"/>
              <a:sym typeface="华文宋体" panose="02010600040101010101" pitchFamily="2" charset="-122"/>
            </a:endParaRPr>
          </a:p>
        </p:txBody>
      </p:sp>
      <p:sp>
        <p:nvSpPr>
          <p:cNvPr id="10" name="文本框 24"/>
          <p:cNvSpPr>
            <a:spLocks noChangeArrowheads="1"/>
          </p:cNvSpPr>
          <p:nvPr/>
        </p:nvSpPr>
        <p:spPr bwMode="auto">
          <a:xfrm>
            <a:off x="4365067" y="4303375"/>
            <a:ext cx="368908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华文宋体" panose="02010600040101010101" pitchFamily="2" charset="-122"/>
              </a:rPr>
              <a:t>Click here to add you to the center of the narrative</a:t>
            </a:r>
            <a:endParaRPr lang="zh-CN" altLang="en-US" sz="12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2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华文宋体" panose="02010600040101010101" pitchFamily="2" charset="-122"/>
              </a:rPr>
              <a:t>    thought  Click here to add you to the center </a:t>
            </a:r>
            <a:endParaRPr lang="en-US" altLang="zh-CN" sz="12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华文宋体" panose="02010600040101010101" pitchFamily="2" charset="-122"/>
            </a:endParaRPr>
          </a:p>
          <a:p>
            <a:pPr eaLnBrk="1" hangingPunct="1"/>
            <a:r>
              <a:rPr lang="en-US" altLang="zh-CN" sz="12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华文宋体" panose="02010600040101010101" pitchFamily="2" charset="-122"/>
              </a:rPr>
              <a:t>                   of the  narrative thought</a:t>
            </a:r>
            <a:endParaRPr lang="en-US" altLang="zh-CN" sz="16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华文宋体" panose="02010600040101010101" pitchFamily="2" charset="-122"/>
            </a:endParaRPr>
          </a:p>
          <a:p>
            <a:pPr eaLnBrk="1" hangingPunct="1"/>
            <a:endParaRPr lang="zh-CN" altLang="en-US" sz="24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椭圆 10"/>
          <p:cNvSpPr>
            <a:spLocks noChangeArrowheads="1"/>
          </p:cNvSpPr>
          <p:nvPr/>
        </p:nvSpPr>
        <p:spPr bwMode="auto">
          <a:xfrm>
            <a:off x="3081020" y="388760"/>
            <a:ext cx="6164580" cy="6163032"/>
          </a:xfrm>
          <a:prstGeom prst="ellipse">
            <a:avLst/>
          </a:prstGeom>
          <a:noFill/>
          <a:ln w="15875">
            <a:solidFill>
              <a:srgbClr val="FFFFFF">
                <a:alpha val="50195"/>
              </a:srgbClr>
            </a:solidFill>
            <a:prstDash val="sysDash"/>
            <a:miter lim="800000"/>
          </a:ln>
          <a:effectLst>
            <a:glow rad="12700">
              <a:schemeClr val="bg2">
                <a:alpha val="42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椭圆 11"/>
          <p:cNvSpPr>
            <a:spLocks noChangeArrowheads="1"/>
          </p:cNvSpPr>
          <p:nvPr/>
        </p:nvSpPr>
        <p:spPr bwMode="auto">
          <a:xfrm>
            <a:off x="2446497" y="-274319"/>
            <a:ext cx="7419340" cy="7419340"/>
          </a:xfrm>
          <a:prstGeom prst="ellipse">
            <a:avLst/>
          </a:prstGeom>
          <a:noFill/>
          <a:ln w="6350">
            <a:solidFill>
              <a:srgbClr val="FFFFFF">
                <a:alpha val="38823"/>
              </a:srgbClr>
            </a:solidFill>
            <a:miter lim="800000"/>
          </a:ln>
          <a:effectLst>
            <a:glow rad="12700">
              <a:schemeClr val="bg2">
                <a:alpha val="42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椭圆 12"/>
          <p:cNvSpPr>
            <a:spLocks noChangeArrowheads="1"/>
          </p:cNvSpPr>
          <p:nvPr/>
        </p:nvSpPr>
        <p:spPr bwMode="auto">
          <a:xfrm>
            <a:off x="1834198" y="-889794"/>
            <a:ext cx="8637587" cy="8637588"/>
          </a:xfrm>
          <a:prstGeom prst="ellipse">
            <a:avLst/>
          </a:prstGeom>
          <a:noFill/>
          <a:ln w="6350">
            <a:solidFill>
              <a:srgbClr val="FFFFFF">
                <a:alpha val="29019"/>
              </a:srgbClr>
            </a:solidFill>
            <a:miter lim="800000"/>
          </a:ln>
          <a:effectLst>
            <a:glow rad="12700">
              <a:schemeClr val="bg2">
                <a:alpha val="42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3985260" y="3653472"/>
            <a:ext cx="4319588" cy="0"/>
          </a:xfrm>
          <a:prstGeom prst="line">
            <a:avLst/>
          </a:prstGeom>
          <a:noFill/>
          <a:ln w="6350">
            <a:solidFill>
              <a:srgbClr val="FFFFFF">
                <a:alpha val="58823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 rot="120000">
            <a:off x="3388368" y="713589"/>
            <a:ext cx="5513372" cy="5513372"/>
            <a:chOff x="3339314" y="673100"/>
            <a:chExt cx="5513372" cy="5513372"/>
          </a:xfrm>
        </p:grpSpPr>
        <p:grpSp>
          <p:nvGrpSpPr>
            <p:cNvPr id="19" name="组合 18"/>
            <p:cNvGrpSpPr/>
            <p:nvPr/>
          </p:nvGrpSpPr>
          <p:grpSpPr>
            <a:xfrm>
              <a:off x="3339314" y="673100"/>
              <a:ext cx="5513372" cy="5513372"/>
              <a:chOff x="3339314" y="673100"/>
              <a:chExt cx="5513372" cy="5513372"/>
            </a:xfrm>
          </p:grpSpPr>
          <p:grpSp>
            <p:nvGrpSpPr>
              <p:cNvPr id="77" name="组合 76"/>
              <p:cNvGrpSpPr/>
              <p:nvPr/>
            </p:nvGrpSpPr>
            <p:grpSpPr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106" name="组合 105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31" name="直接连接符 13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2" name="直接连接符 13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7" name="组合 106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29" name="直接连接符 12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0" name="直接连接符 12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8" name="组合 107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27" name="直接连接符 12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8" name="直接连接符 12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9" name="组合 108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25" name="直接连接符 12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6" name="直接连接符 12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10" name="组合 109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23" name="直接连接符 12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4" name="直接连接符 12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11" name="组合 110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21" name="直接连接符 12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2" name="直接连接符 12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12" name="组合 111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19" name="直接连接符 11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0" name="直接连接符 11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13" name="组合 112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17" name="直接连接符 11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8" name="直接连接符 11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14" name="组合 113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15" name="直接连接符 11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6" name="直接连接符 11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78" name="组合 77"/>
              <p:cNvGrpSpPr/>
              <p:nvPr/>
            </p:nvGrpSpPr>
            <p:grpSpPr>
              <a:xfrm rot="5400000">
                <a:off x="3339315" y="673101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79" name="组合 78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04" name="直接连接符 10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5" name="直接连接符 10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0" name="组合 79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02" name="直接连接符 10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直接连接符 10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1" name="组合 80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00" name="直接连接符 9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直接连接符 10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2" name="组合 81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98" name="直接连接符 9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直接连接符 9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3" name="组合 82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96" name="直接连接符 9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直接连接符 9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4" name="组合 83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94" name="直接连接符 9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5" name="直接连接符 9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5" name="组合 84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92" name="直接连接符 9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" name="直接连接符 9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6" name="组合 85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90" name="直接连接符 8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" name="直接连接符 9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7" name="组合 86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88" name="直接连接符 8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" name="直接连接符 8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20" name="组合 19"/>
            <p:cNvGrpSpPr/>
            <p:nvPr/>
          </p:nvGrpSpPr>
          <p:grpSpPr>
            <a:xfrm rot="300000">
              <a:off x="3339314" y="673100"/>
              <a:ext cx="5513372" cy="5513372"/>
              <a:chOff x="3339314" y="673100"/>
              <a:chExt cx="5513372" cy="5513372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50" name="组合 49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5" name="直接连接符 7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" name="直接连接符 7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1" name="组合 50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3" name="直接连接符 7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" name="直接连接符 7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2" name="组合 51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1" name="直接连接符 7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" name="直接连接符 7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3" name="组合 52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9" name="直接连接符 6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" name="直接连接符 6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4" name="组合 53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7" name="直接连接符 6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" name="直接连接符 6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5" name="组合 54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5" name="直接连接符 6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" name="直接连接符 6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6" name="组合 55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3" name="直接连接符 6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" name="直接连接符 6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7" name="组合 56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1" name="直接连接符 6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2" name="直接连接符 6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8" name="组合 57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9" name="直接连接符 5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直接连接符 5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2" name="组合 21"/>
              <p:cNvGrpSpPr/>
              <p:nvPr/>
            </p:nvGrpSpPr>
            <p:grpSpPr>
              <a:xfrm rot="5400000">
                <a:off x="3339315" y="673101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23" name="组合 22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48" name="直接连接符 4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直接连接符 4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" name="组合 23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46" name="直接连接符 4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" name="直接连接符 4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5" name="组合 24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44" name="直接连接符 4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" name="直接连接符 4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6" name="组合 25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42" name="直接连接符 4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" name="直接连接符 4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7" name="组合 26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40" name="直接连接符 3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" name="直接连接符 4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8" name="组合 27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38" name="直接连接符 3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" name="直接连接符 3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9" name="组合 28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36" name="直接连接符 3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" name="直接连接符 3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0" name="组合 29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34" name="直接连接符 3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直接连接符 3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1" name="组合 30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32" name="直接连接符 3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直接连接符 3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grpSp>
        <p:nvGrpSpPr>
          <p:cNvPr id="133" name="组合 132"/>
          <p:cNvGrpSpPr/>
          <p:nvPr/>
        </p:nvGrpSpPr>
        <p:grpSpPr>
          <a:xfrm>
            <a:off x="5525599" y="5031877"/>
            <a:ext cx="1261281" cy="160192"/>
            <a:chOff x="-2024543" y="-1855574"/>
            <a:chExt cx="5504186" cy="699074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35" name="Oval 97"/>
            <p:cNvSpPr/>
            <p:nvPr/>
          </p:nvSpPr>
          <p:spPr>
            <a:xfrm>
              <a:off x="-1063521" y="-1855574"/>
              <a:ext cx="699076" cy="6990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6" name="Oval 102"/>
            <p:cNvSpPr/>
            <p:nvPr/>
          </p:nvSpPr>
          <p:spPr>
            <a:xfrm>
              <a:off x="858523" y="-1855574"/>
              <a:ext cx="699076" cy="699074"/>
            </a:xfrm>
            <a:prstGeom prst="ellipse">
              <a:avLst/>
            </a:prstGeom>
            <a:solidFill>
              <a:srgbClr val="937963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7" name="Oval 110"/>
            <p:cNvSpPr/>
            <p:nvPr/>
          </p:nvSpPr>
          <p:spPr>
            <a:xfrm>
              <a:off x="1819545" y="-1855574"/>
              <a:ext cx="699076" cy="699074"/>
            </a:xfrm>
            <a:prstGeom prst="ellipse">
              <a:avLst/>
            </a:prstGeom>
            <a:solidFill>
              <a:srgbClr val="89588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8" name="Oval 80"/>
            <p:cNvSpPr/>
            <p:nvPr/>
          </p:nvSpPr>
          <p:spPr>
            <a:xfrm>
              <a:off x="-2024543" y="-1855574"/>
              <a:ext cx="699076" cy="699074"/>
            </a:xfrm>
            <a:prstGeom prst="ellipse">
              <a:avLst/>
            </a:prstGeom>
            <a:solidFill>
              <a:srgbClr val="F23B48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Oval 92"/>
            <p:cNvSpPr/>
            <p:nvPr/>
          </p:nvSpPr>
          <p:spPr>
            <a:xfrm>
              <a:off x="-102499" y="-1855574"/>
              <a:ext cx="699076" cy="699074"/>
            </a:xfrm>
            <a:prstGeom prst="ellipse">
              <a:avLst/>
            </a:prstGeom>
            <a:solidFill>
              <a:srgbClr val="00BBD6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Oval 106"/>
            <p:cNvSpPr/>
            <p:nvPr/>
          </p:nvSpPr>
          <p:spPr>
            <a:xfrm>
              <a:off x="2780567" y="-1855574"/>
              <a:ext cx="699076" cy="699074"/>
            </a:xfrm>
            <a:prstGeom prst="ellipse">
              <a:avLst/>
            </a:prstGeom>
            <a:solidFill>
              <a:srgbClr val="B2D235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pic>
        <p:nvPicPr>
          <p:cNvPr id="142" name="背景音乐 - 2 - 盟军敢死队 勇往直前(短).mp3">
            <a:hlinkClick r:id="" action="ppaction://media"/>
          </p:cNvPr>
          <p:cNvPicPr>
            <a:picLocks noChangeAspect="1" noChangeArrowheads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3094" y="7199212"/>
            <a:ext cx="354012" cy="35401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41" name="椭圆 140"/>
          <p:cNvSpPr>
            <a:spLocks noChangeArrowheads="1"/>
          </p:cNvSpPr>
          <p:nvPr/>
        </p:nvSpPr>
        <p:spPr bwMode="auto">
          <a:xfrm>
            <a:off x="3394968" y="704632"/>
            <a:ext cx="5502078" cy="5502078"/>
          </a:xfrm>
          <a:prstGeom prst="ellipse">
            <a:avLst/>
          </a:prstGeom>
          <a:noFill/>
          <a:ln w="34925">
            <a:solidFill>
              <a:srgbClr val="FFFFFF">
                <a:alpha val="38823"/>
              </a:srgbClr>
            </a:solidFill>
            <a:miter lim="800000"/>
          </a:ln>
          <a:effectLst>
            <a:glow rad="12700">
              <a:schemeClr val="bg2">
                <a:alpha val="42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4" name="AutoShape 2"/>
          <p:cNvSpPr>
            <a:spLocks noChangeArrowheads="1"/>
          </p:cNvSpPr>
          <p:nvPr/>
        </p:nvSpPr>
        <p:spPr bwMode="auto">
          <a:xfrm>
            <a:off x="4956175" y="3856300"/>
            <a:ext cx="2279650" cy="37465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108229" tIns="56401" rIns="108229" bIns="56401" anchor="ctr"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92175" indent="-434975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371600" indent="-4572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920875" indent="-549275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70150" indent="-64135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927350" indent="-6413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384550" indent="-6413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841750" indent="-6413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298950" indent="-6413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100" dirty="0">
                <a:solidFill>
                  <a:schemeClr val="bg1"/>
                </a:solidFill>
              </a:rPr>
              <a:t>Business Plan</a:t>
            </a:r>
            <a:endParaRPr lang="zh-CN" altLang="en-US" sz="2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Click="0" advTm="3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1" fill="hold"/>
                                        <p:tgtEl>
                                          <p:spTgt spid="1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2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9" grpId="0"/>
      <p:bldP spid="10" grpId="0"/>
      <p:bldP spid="11" grpId="0" animBg="1"/>
      <p:bldP spid="12" grpId="0" animBg="1"/>
      <p:bldP spid="13" grpId="0" animBg="1"/>
      <p:bldP spid="15" grpId="0" animBg="1"/>
      <p:bldP spid="141" grpId="0" animBg="1"/>
      <p:bldP spid="15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97"/>
          <p:cNvSpPr/>
          <p:nvPr/>
        </p:nvSpPr>
        <p:spPr>
          <a:xfrm>
            <a:off x="2443877" y="1022140"/>
            <a:ext cx="183087" cy="18308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AU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Oval 102"/>
          <p:cNvSpPr/>
          <p:nvPr/>
        </p:nvSpPr>
        <p:spPr>
          <a:xfrm>
            <a:off x="2947258" y="1022140"/>
            <a:ext cx="183087" cy="183086"/>
          </a:xfrm>
          <a:prstGeom prst="ellipse">
            <a:avLst/>
          </a:prstGeom>
          <a:solidFill>
            <a:srgbClr val="937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AU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Oval 110"/>
          <p:cNvSpPr/>
          <p:nvPr/>
        </p:nvSpPr>
        <p:spPr>
          <a:xfrm>
            <a:off x="3198948" y="1022140"/>
            <a:ext cx="183087" cy="183086"/>
          </a:xfrm>
          <a:prstGeom prst="ellipse">
            <a:avLst/>
          </a:prstGeom>
          <a:solidFill>
            <a:srgbClr val="8958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AU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Oval 80"/>
          <p:cNvSpPr/>
          <p:nvPr/>
        </p:nvSpPr>
        <p:spPr>
          <a:xfrm>
            <a:off x="2192187" y="1022140"/>
            <a:ext cx="183087" cy="183086"/>
          </a:xfrm>
          <a:prstGeom prst="ellipse">
            <a:avLst/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AU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Oval 92"/>
          <p:cNvSpPr/>
          <p:nvPr/>
        </p:nvSpPr>
        <p:spPr>
          <a:xfrm>
            <a:off x="2695567" y="1022140"/>
            <a:ext cx="183087" cy="183086"/>
          </a:xfrm>
          <a:prstGeom prst="ellipse">
            <a:avLst/>
          </a:prstGeom>
          <a:solidFill>
            <a:srgbClr val="00BB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AU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Oval 106"/>
          <p:cNvSpPr/>
          <p:nvPr/>
        </p:nvSpPr>
        <p:spPr>
          <a:xfrm>
            <a:off x="3450638" y="1022140"/>
            <a:ext cx="183087" cy="183086"/>
          </a:xfrm>
          <a:prstGeom prst="ellipse">
            <a:avLst/>
          </a:prstGeom>
          <a:solidFill>
            <a:srgbClr val="B2D2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AU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 Placeholder 1"/>
          <p:cNvSpPr>
            <a:spLocks noGrp="1"/>
          </p:cNvSpPr>
          <p:nvPr/>
        </p:nvSpPr>
        <p:spPr>
          <a:xfrm>
            <a:off x="166822" y="712317"/>
            <a:ext cx="2025365" cy="4445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商业模式</a:t>
            </a:r>
            <a:endParaRPr lang="id-ID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 Placeholder 2"/>
          <p:cNvSpPr txBox="1"/>
          <p:nvPr/>
        </p:nvSpPr>
        <p:spPr>
          <a:xfrm>
            <a:off x="321285" y="1273218"/>
            <a:ext cx="5297196" cy="24183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000">
                <a:solidFill>
                  <a:schemeClr val="bg1">
                    <a:lumMod val="50000"/>
                  </a:schemeClr>
                </a:solidFill>
                <a:effectLst/>
                <a:cs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dirty="0" smtClean="0">
                <a:effectLst/>
                <a:latin typeface="Lato" panose="020F0502020204030203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dirty="0" smtClean="0">
                <a:effectLst/>
                <a:latin typeface="Lato" panose="020F0502020204030203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dirty="0" smtClean="0">
                <a:effectLst/>
                <a:latin typeface="Lato" panose="020F0502020204030203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dirty="0">
                <a:effectLst/>
                <a:latin typeface="Lato" panose="020F0502020204030203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id-ID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Biscuit oat cake carrot cake muffin jelly beans chocolate chocolate sugar plum cheesecake</a:t>
            </a:r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object 14"/>
          <p:cNvSpPr>
            <a:spLocks noChangeArrowheads="1"/>
          </p:cNvSpPr>
          <p:nvPr/>
        </p:nvSpPr>
        <p:spPr bwMode="auto">
          <a:xfrm>
            <a:off x="652601" y="5092601"/>
            <a:ext cx="674452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17780" defTabSz="1219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219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219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219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219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219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219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219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219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Office[1-2]  是一款办公软件套装，可以实现办公软件最常用的文字、表格、演示等多种功能。具有内存占用低、运行速度快、体积小巧、强大插件平台支持、免费提供海量在线存储空间及文档模板、支持阅读和输出PDF文件、全面兼容微软Office97-2010格式独特优势。覆盖Windows、Linux、Android、iOS等多个平台。</a:t>
            </a:r>
            <a:endParaRPr lang="zh-CN" altLang="zh-CN" sz="1200" dirty="0">
              <a:solidFill>
                <a:schemeClr val="bg1">
                  <a:lumMod val="7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353928" y="2724741"/>
            <a:ext cx="109837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973974" y="2374953"/>
            <a:ext cx="2269247" cy="2269235"/>
            <a:chOff x="973974" y="2374953"/>
            <a:chExt cx="2269247" cy="2269235"/>
          </a:xfrm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58" name="Oval 80"/>
            <p:cNvSpPr/>
            <p:nvPr/>
          </p:nvSpPr>
          <p:spPr>
            <a:xfrm>
              <a:off x="973974" y="2374953"/>
              <a:ext cx="2269247" cy="2269235"/>
            </a:xfrm>
            <a:prstGeom prst="ellipse">
              <a:avLst/>
            </a:prstGeom>
            <a:solidFill>
              <a:srgbClr val="F23B48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312077" y="2974883"/>
              <a:ext cx="1701085" cy="923330"/>
            </a:xfrm>
            <a:prstGeom prst="rect">
              <a:avLst/>
            </a:prstGeom>
            <a:noFill/>
            <a:ln>
              <a:noFill/>
            </a:ln>
            <a:effectLst/>
            <a:sp3d>
              <a:bevelT w="139700" h="139700"/>
            </a:sp3d>
          </p:spPr>
          <p:txBody>
            <a:bodyPr wrap="squar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免费</a:t>
              </a:r>
              <a:endPara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605589" y="2374954"/>
            <a:ext cx="2269247" cy="2269235"/>
            <a:chOff x="4605589" y="2374954"/>
            <a:chExt cx="2269247" cy="2269235"/>
          </a:xfrm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57" name="Oval 97"/>
            <p:cNvSpPr/>
            <p:nvPr/>
          </p:nvSpPr>
          <p:spPr>
            <a:xfrm>
              <a:off x="4605589" y="2374954"/>
              <a:ext cx="2269247" cy="2269235"/>
            </a:xfrm>
            <a:prstGeom prst="ellipse">
              <a:avLst/>
            </a:prstGeom>
            <a:solidFill>
              <a:srgbClr val="937963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4976721" y="2974884"/>
              <a:ext cx="1569660" cy="923330"/>
            </a:xfrm>
            <a:prstGeom prst="rect">
              <a:avLst/>
            </a:prstGeom>
            <a:noFill/>
            <a:ln>
              <a:noFill/>
            </a:ln>
            <a:effectLst/>
            <a:sp3d>
              <a:bevelT w="139700" h="139700"/>
            </a:sp3d>
          </p:spPr>
          <p:txBody>
            <a:bodyPr wrap="squar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唯一</a:t>
              </a:r>
              <a:endPara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893958" y="2086059"/>
            <a:ext cx="3816629" cy="817067"/>
            <a:chOff x="7893958" y="2086059"/>
            <a:chExt cx="3816629" cy="817067"/>
          </a:xfrm>
        </p:grpSpPr>
        <p:sp>
          <p:nvSpPr>
            <p:cNvPr id="33" name="Oval 26"/>
            <p:cNvSpPr/>
            <p:nvPr/>
          </p:nvSpPr>
          <p:spPr>
            <a:xfrm>
              <a:off x="7893958" y="2111951"/>
              <a:ext cx="798846" cy="791175"/>
            </a:xfrm>
            <a:prstGeom prst="ellipse">
              <a:avLst/>
            </a:prstGeom>
            <a:solidFill>
              <a:srgbClr val="00BBD6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tr-TR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tr-TR" sz="2000">
                <a:latin typeface="微软雅黑 Light" pitchFamily="34" charset="-122"/>
                <a:ea typeface="微软雅黑 Light" pitchFamily="34" charset="-122"/>
                <a:cs typeface="+mn-ea"/>
                <a:sym typeface="+mn-lt"/>
              </a:endParaRPr>
            </a:p>
          </p:txBody>
        </p:sp>
        <p:sp>
          <p:nvSpPr>
            <p:cNvPr id="41" name="Metin kutusu 34"/>
            <p:cNvSpPr txBox="1"/>
            <p:nvPr/>
          </p:nvSpPr>
          <p:spPr>
            <a:xfrm>
              <a:off x="8699072" y="2086059"/>
              <a:ext cx="3011515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tr-T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结构</a:t>
              </a:r>
              <a:br>
                <a:rPr lang="tr-TR" sz="2000" dirty="0"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</a:b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Vivamus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accumsan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nisi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vel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nulla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viverra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semper.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Donec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purus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enim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,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sollicitudin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vitae porta a,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commodo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sodales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justo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.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Sed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iaculis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rutrum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molestie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. </a:t>
              </a:r>
              <a:endParaRPr lang="en-US" sz="900" dirty="0">
                <a:solidFill>
                  <a:schemeClr val="bg1">
                    <a:lumMod val="75000"/>
                  </a:schemeClr>
                </a:solidFill>
                <a:latin typeface="微软雅黑 Light" pitchFamily="34" charset="-122"/>
                <a:ea typeface="微软雅黑 Light" pitchFamily="34" charset="-122"/>
                <a:cs typeface="+mn-ea"/>
                <a:sym typeface="+mn-lt"/>
              </a:endParaRPr>
            </a:p>
          </p:txBody>
        </p:sp>
        <p:sp>
          <p:nvSpPr>
            <p:cNvPr id="59" name="Freeform 12"/>
            <p:cNvSpPr>
              <a:spLocks noEditPoints="1"/>
            </p:cNvSpPr>
            <p:nvPr/>
          </p:nvSpPr>
          <p:spPr bwMode="auto">
            <a:xfrm>
              <a:off x="8023807" y="2293674"/>
              <a:ext cx="539146" cy="427727"/>
            </a:xfrm>
            <a:custGeom>
              <a:avLst/>
              <a:gdLst>
                <a:gd name="T0" fmla="*/ 347 w 376"/>
                <a:gd name="T1" fmla="*/ 284 h 376"/>
                <a:gd name="T2" fmla="*/ 347 w 376"/>
                <a:gd name="T3" fmla="*/ 238 h 376"/>
                <a:gd name="T4" fmla="*/ 278 w 376"/>
                <a:gd name="T5" fmla="*/ 169 h 376"/>
                <a:gd name="T6" fmla="*/ 238 w 376"/>
                <a:gd name="T7" fmla="*/ 169 h 376"/>
                <a:gd name="T8" fmla="*/ 207 w 376"/>
                <a:gd name="T9" fmla="*/ 148 h 376"/>
                <a:gd name="T10" fmla="*/ 207 w 376"/>
                <a:gd name="T11" fmla="*/ 92 h 376"/>
                <a:gd name="T12" fmla="*/ 236 w 376"/>
                <a:gd name="T13" fmla="*/ 48 h 376"/>
                <a:gd name="T14" fmla="*/ 188 w 376"/>
                <a:gd name="T15" fmla="*/ 0 h 376"/>
                <a:gd name="T16" fmla="*/ 140 w 376"/>
                <a:gd name="T17" fmla="*/ 48 h 376"/>
                <a:gd name="T18" fmla="*/ 169 w 376"/>
                <a:gd name="T19" fmla="*/ 92 h 376"/>
                <a:gd name="T20" fmla="*/ 169 w 376"/>
                <a:gd name="T21" fmla="*/ 148 h 376"/>
                <a:gd name="T22" fmla="*/ 138 w 376"/>
                <a:gd name="T23" fmla="*/ 169 h 376"/>
                <a:gd name="T24" fmla="*/ 98 w 376"/>
                <a:gd name="T25" fmla="*/ 169 h 376"/>
                <a:gd name="T26" fmla="*/ 29 w 376"/>
                <a:gd name="T27" fmla="*/ 238 h 376"/>
                <a:gd name="T28" fmla="*/ 29 w 376"/>
                <a:gd name="T29" fmla="*/ 284 h 376"/>
                <a:gd name="T30" fmla="*/ 0 w 376"/>
                <a:gd name="T31" fmla="*/ 328 h 376"/>
                <a:gd name="T32" fmla="*/ 48 w 376"/>
                <a:gd name="T33" fmla="*/ 376 h 376"/>
                <a:gd name="T34" fmla="*/ 96 w 376"/>
                <a:gd name="T35" fmla="*/ 328 h 376"/>
                <a:gd name="T36" fmla="*/ 67 w 376"/>
                <a:gd name="T37" fmla="*/ 284 h 376"/>
                <a:gd name="T38" fmla="*/ 67 w 376"/>
                <a:gd name="T39" fmla="*/ 238 h 376"/>
                <a:gd name="T40" fmla="*/ 98 w 376"/>
                <a:gd name="T41" fmla="*/ 207 h 376"/>
                <a:gd name="T42" fmla="*/ 138 w 376"/>
                <a:gd name="T43" fmla="*/ 207 h 376"/>
                <a:gd name="T44" fmla="*/ 169 w 376"/>
                <a:gd name="T45" fmla="*/ 202 h 376"/>
                <a:gd name="T46" fmla="*/ 169 w 376"/>
                <a:gd name="T47" fmla="*/ 284 h 376"/>
                <a:gd name="T48" fmla="*/ 140 w 376"/>
                <a:gd name="T49" fmla="*/ 328 h 376"/>
                <a:gd name="T50" fmla="*/ 188 w 376"/>
                <a:gd name="T51" fmla="*/ 376 h 376"/>
                <a:gd name="T52" fmla="*/ 236 w 376"/>
                <a:gd name="T53" fmla="*/ 328 h 376"/>
                <a:gd name="T54" fmla="*/ 207 w 376"/>
                <a:gd name="T55" fmla="*/ 284 h 376"/>
                <a:gd name="T56" fmla="*/ 207 w 376"/>
                <a:gd name="T57" fmla="*/ 202 h 376"/>
                <a:gd name="T58" fmla="*/ 238 w 376"/>
                <a:gd name="T59" fmla="*/ 207 h 376"/>
                <a:gd name="T60" fmla="*/ 278 w 376"/>
                <a:gd name="T61" fmla="*/ 207 h 376"/>
                <a:gd name="T62" fmla="*/ 309 w 376"/>
                <a:gd name="T63" fmla="*/ 238 h 376"/>
                <a:gd name="T64" fmla="*/ 309 w 376"/>
                <a:gd name="T65" fmla="*/ 284 h 376"/>
                <a:gd name="T66" fmla="*/ 280 w 376"/>
                <a:gd name="T67" fmla="*/ 328 h 376"/>
                <a:gd name="T68" fmla="*/ 328 w 376"/>
                <a:gd name="T69" fmla="*/ 376 h 376"/>
                <a:gd name="T70" fmla="*/ 376 w 376"/>
                <a:gd name="T71" fmla="*/ 328 h 376"/>
                <a:gd name="T72" fmla="*/ 347 w 376"/>
                <a:gd name="T73" fmla="*/ 284 h 376"/>
                <a:gd name="T74" fmla="*/ 75 w 376"/>
                <a:gd name="T75" fmla="*/ 328 h 376"/>
                <a:gd name="T76" fmla="*/ 48 w 376"/>
                <a:gd name="T77" fmla="*/ 356 h 376"/>
                <a:gd name="T78" fmla="*/ 20 w 376"/>
                <a:gd name="T79" fmla="*/ 328 h 376"/>
                <a:gd name="T80" fmla="*/ 48 w 376"/>
                <a:gd name="T81" fmla="*/ 300 h 376"/>
                <a:gd name="T82" fmla="*/ 75 w 376"/>
                <a:gd name="T83" fmla="*/ 328 h 376"/>
                <a:gd name="T84" fmla="*/ 160 w 376"/>
                <a:gd name="T85" fmla="*/ 48 h 376"/>
                <a:gd name="T86" fmla="*/ 188 w 376"/>
                <a:gd name="T87" fmla="*/ 20 h 376"/>
                <a:gd name="T88" fmla="*/ 215 w 376"/>
                <a:gd name="T89" fmla="*/ 48 h 376"/>
                <a:gd name="T90" fmla="*/ 188 w 376"/>
                <a:gd name="T91" fmla="*/ 76 h 376"/>
                <a:gd name="T92" fmla="*/ 160 w 376"/>
                <a:gd name="T93" fmla="*/ 48 h 376"/>
                <a:gd name="T94" fmla="*/ 215 w 376"/>
                <a:gd name="T95" fmla="*/ 328 h 376"/>
                <a:gd name="T96" fmla="*/ 188 w 376"/>
                <a:gd name="T97" fmla="*/ 356 h 376"/>
                <a:gd name="T98" fmla="*/ 160 w 376"/>
                <a:gd name="T99" fmla="*/ 328 h 376"/>
                <a:gd name="T100" fmla="*/ 188 w 376"/>
                <a:gd name="T101" fmla="*/ 300 h 376"/>
                <a:gd name="T102" fmla="*/ 215 w 376"/>
                <a:gd name="T103" fmla="*/ 328 h 376"/>
                <a:gd name="T104" fmla="*/ 328 w 376"/>
                <a:gd name="T105" fmla="*/ 356 h 376"/>
                <a:gd name="T106" fmla="*/ 300 w 376"/>
                <a:gd name="T107" fmla="*/ 328 h 376"/>
                <a:gd name="T108" fmla="*/ 328 w 376"/>
                <a:gd name="T109" fmla="*/ 300 h 376"/>
                <a:gd name="T110" fmla="*/ 355 w 376"/>
                <a:gd name="T111" fmla="*/ 328 h 376"/>
                <a:gd name="T112" fmla="*/ 328 w 376"/>
                <a:gd name="T113" fmla="*/ 35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6" h="376">
                  <a:moveTo>
                    <a:pt x="347" y="284"/>
                  </a:moveTo>
                  <a:cubicBezTo>
                    <a:pt x="347" y="238"/>
                    <a:pt x="347" y="238"/>
                    <a:pt x="347" y="238"/>
                  </a:cubicBezTo>
                  <a:cubicBezTo>
                    <a:pt x="347" y="210"/>
                    <a:pt x="328" y="169"/>
                    <a:pt x="278" y="169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10" y="169"/>
                    <a:pt x="207" y="155"/>
                    <a:pt x="207" y="148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24" y="85"/>
                    <a:pt x="236" y="68"/>
                    <a:pt x="236" y="48"/>
                  </a:cubicBezTo>
                  <a:cubicBezTo>
                    <a:pt x="236" y="21"/>
                    <a:pt x="214" y="0"/>
                    <a:pt x="188" y="0"/>
                  </a:cubicBezTo>
                  <a:cubicBezTo>
                    <a:pt x="161" y="0"/>
                    <a:pt x="140" y="21"/>
                    <a:pt x="140" y="48"/>
                  </a:cubicBezTo>
                  <a:cubicBezTo>
                    <a:pt x="140" y="68"/>
                    <a:pt x="152" y="85"/>
                    <a:pt x="169" y="92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3"/>
                    <a:pt x="167" y="169"/>
                    <a:pt x="138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47" y="169"/>
                    <a:pt x="29" y="210"/>
                    <a:pt x="29" y="238"/>
                  </a:cubicBezTo>
                  <a:cubicBezTo>
                    <a:pt x="29" y="284"/>
                    <a:pt x="29" y="284"/>
                    <a:pt x="29" y="284"/>
                  </a:cubicBezTo>
                  <a:cubicBezTo>
                    <a:pt x="12" y="291"/>
                    <a:pt x="0" y="308"/>
                    <a:pt x="0" y="328"/>
                  </a:cubicBezTo>
                  <a:cubicBezTo>
                    <a:pt x="0" y="354"/>
                    <a:pt x="21" y="376"/>
                    <a:pt x="48" y="376"/>
                  </a:cubicBezTo>
                  <a:cubicBezTo>
                    <a:pt x="74" y="376"/>
                    <a:pt x="96" y="354"/>
                    <a:pt x="96" y="328"/>
                  </a:cubicBezTo>
                  <a:cubicBezTo>
                    <a:pt x="96" y="308"/>
                    <a:pt x="84" y="291"/>
                    <a:pt x="67" y="284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7" y="233"/>
                    <a:pt x="68" y="207"/>
                    <a:pt x="9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50" y="207"/>
                    <a:pt x="160" y="205"/>
                    <a:pt x="169" y="202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52" y="291"/>
                    <a:pt x="140" y="308"/>
                    <a:pt x="140" y="328"/>
                  </a:cubicBezTo>
                  <a:cubicBezTo>
                    <a:pt x="140" y="354"/>
                    <a:pt x="161" y="376"/>
                    <a:pt x="188" y="376"/>
                  </a:cubicBezTo>
                  <a:cubicBezTo>
                    <a:pt x="214" y="376"/>
                    <a:pt x="236" y="354"/>
                    <a:pt x="236" y="328"/>
                  </a:cubicBezTo>
                  <a:cubicBezTo>
                    <a:pt x="236" y="308"/>
                    <a:pt x="224" y="291"/>
                    <a:pt x="207" y="28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15" y="205"/>
                    <a:pt x="226" y="207"/>
                    <a:pt x="23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306" y="207"/>
                    <a:pt x="309" y="231"/>
                    <a:pt x="309" y="238"/>
                  </a:cubicBezTo>
                  <a:cubicBezTo>
                    <a:pt x="309" y="284"/>
                    <a:pt x="309" y="284"/>
                    <a:pt x="309" y="284"/>
                  </a:cubicBezTo>
                  <a:cubicBezTo>
                    <a:pt x="292" y="291"/>
                    <a:pt x="280" y="308"/>
                    <a:pt x="280" y="328"/>
                  </a:cubicBezTo>
                  <a:cubicBezTo>
                    <a:pt x="280" y="354"/>
                    <a:pt x="301" y="376"/>
                    <a:pt x="328" y="376"/>
                  </a:cubicBezTo>
                  <a:cubicBezTo>
                    <a:pt x="354" y="376"/>
                    <a:pt x="376" y="354"/>
                    <a:pt x="376" y="328"/>
                  </a:cubicBezTo>
                  <a:cubicBezTo>
                    <a:pt x="376" y="308"/>
                    <a:pt x="364" y="291"/>
                    <a:pt x="347" y="284"/>
                  </a:cubicBezTo>
                  <a:close/>
                  <a:moveTo>
                    <a:pt x="75" y="328"/>
                  </a:moveTo>
                  <a:cubicBezTo>
                    <a:pt x="75" y="343"/>
                    <a:pt x="63" y="356"/>
                    <a:pt x="48" y="356"/>
                  </a:cubicBezTo>
                  <a:cubicBezTo>
                    <a:pt x="32" y="356"/>
                    <a:pt x="20" y="343"/>
                    <a:pt x="20" y="328"/>
                  </a:cubicBezTo>
                  <a:cubicBezTo>
                    <a:pt x="20" y="313"/>
                    <a:pt x="32" y="300"/>
                    <a:pt x="48" y="300"/>
                  </a:cubicBezTo>
                  <a:cubicBezTo>
                    <a:pt x="63" y="300"/>
                    <a:pt x="75" y="313"/>
                    <a:pt x="75" y="328"/>
                  </a:cubicBezTo>
                  <a:close/>
                  <a:moveTo>
                    <a:pt x="160" y="48"/>
                  </a:moveTo>
                  <a:cubicBezTo>
                    <a:pt x="160" y="33"/>
                    <a:pt x="172" y="20"/>
                    <a:pt x="188" y="20"/>
                  </a:cubicBezTo>
                  <a:cubicBezTo>
                    <a:pt x="203" y="20"/>
                    <a:pt x="215" y="33"/>
                    <a:pt x="215" y="48"/>
                  </a:cubicBezTo>
                  <a:cubicBezTo>
                    <a:pt x="215" y="63"/>
                    <a:pt x="203" y="76"/>
                    <a:pt x="188" y="76"/>
                  </a:cubicBezTo>
                  <a:cubicBezTo>
                    <a:pt x="172" y="76"/>
                    <a:pt x="160" y="63"/>
                    <a:pt x="160" y="48"/>
                  </a:cubicBezTo>
                  <a:close/>
                  <a:moveTo>
                    <a:pt x="215" y="328"/>
                  </a:moveTo>
                  <a:cubicBezTo>
                    <a:pt x="215" y="343"/>
                    <a:pt x="203" y="356"/>
                    <a:pt x="188" y="356"/>
                  </a:cubicBezTo>
                  <a:cubicBezTo>
                    <a:pt x="172" y="356"/>
                    <a:pt x="160" y="343"/>
                    <a:pt x="160" y="328"/>
                  </a:cubicBezTo>
                  <a:cubicBezTo>
                    <a:pt x="160" y="313"/>
                    <a:pt x="172" y="300"/>
                    <a:pt x="188" y="300"/>
                  </a:cubicBezTo>
                  <a:cubicBezTo>
                    <a:pt x="203" y="300"/>
                    <a:pt x="215" y="313"/>
                    <a:pt x="215" y="328"/>
                  </a:cubicBezTo>
                  <a:close/>
                  <a:moveTo>
                    <a:pt x="328" y="356"/>
                  </a:moveTo>
                  <a:cubicBezTo>
                    <a:pt x="312" y="356"/>
                    <a:pt x="300" y="343"/>
                    <a:pt x="300" y="328"/>
                  </a:cubicBezTo>
                  <a:cubicBezTo>
                    <a:pt x="300" y="313"/>
                    <a:pt x="312" y="300"/>
                    <a:pt x="328" y="300"/>
                  </a:cubicBezTo>
                  <a:cubicBezTo>
                    <a:pt x="343" y="300"/>
                    <a:pt x="355" y="313"/>
                    <a:pt x="355" y="328"/>
                  </a:cubicBezTo>
                  <a:cubicBezTo>
                    <a:pt x="355" y="343"/>
                    <a:pt x="343" y="356"/>
                    <a:pt x="328" y="3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893957" y="3090892"/>
            <a:ext cx="3810363" cy="827138"/>
            <a:chOff x="7893957" y="3090892"/>
            <a:chExt cx="3810363" cy="827138"/>
          </a:xfrm>
        </p:grpSpPr>
        <p:sp>
          <p:nvSpPr>
            <p:cNvPr id="35" name="Oval 28"/>
            <p:cNvSpPr/>
            <p:nvPr/>
          </p:nvSpPr>
          <p:spPr>
            <a:xfrm>
              <a:off x="7893957" y="3126855"/>
              <a:ext cx="798846" cy="79117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tr-TR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tr-TR" sz="2000">
                <a:latin typeface="微软雅黑 Light" pitchFamily="34" charset="-122"/>
                <a:ea typeface="微软雅黑 Light" pitchFamily="34" charset="-122"/>
                <a:cs typeface="+mn-ea"/>
                <a:sym typeface="+mn-lt"/>
              </a:endParaRPr>
            </a:p>
          </p:txBody>
        </p:sp>
        <p:sp>
          <p:nvSpPr>
            <p:cNvPr id="42" name="Metin kutusu 35"/>
            <p:cNvSpPr txBox="1"/>
            <p:nvPr/>
          </p:nvSpPr>
          <p:spPr>
            <a:xfrm>
              <a:off x="8692805" y="3090892"/>
              <a:ext cx="3011515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tr-T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策略</a:t>
              </a:r>
              <a:br>
                <a:rPr lang="tr-TR" sz="2000" dirty="0"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</a:b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Vivamus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accumsan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nisi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vel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nulla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viverra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semper.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Donec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purus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enim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,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sollicitudin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vitae porta a,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commodo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sodales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justo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.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Sed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iaculis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rutrum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molestie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. </a:t>
              </a:r>
              <a:endParaRPr lang="en-US" sz="900" dirty="0">
                <a:solidFill>
                  <a:schemeClr val="bg1">
                    <a:lumMod val="75000"/>
                  </a:schemeClr>
                </a:solidFill>
                <a:latin typeface="微软雅黑 Light" pitchFamily="34" charset="-122"/>
                <a:ea typeface="微软雅黑 Light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893958" y="4130905"/>
            <a:ext cx="3810362" cy="830038"/>
            <a:chOff x="7893958" y="4130905"/>
            <a:chExt cx="3810362" cy="830038"/>
          </a:xfrm>
        </p:grpSpPr>
        <p:sp>
          <p:nvSpPr>
            <p:cNvPr id="36" name="Oval 29"/>
            <p:cNvSpPr/>
            <p:nvPr/>
          </p:nvSpPr>
          <p:spPr>
            <a:xfrm>
              <a:off x="7893958" y="4169768"/>
              <a:ext cx="798846" cy="791175"/>
            </a:xfrm>
            <a:prstGeom prst="ellipse">
              <a:avLst/>
            </a:prstGeom>
            <a:solidFill>
              <a:srgbClr val="F23B48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tr-TR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tr-TR" sz="2000">
                <a:latin typeface="微软雅黑 Light" pitchFamily="34" charset="-122"/>
                <a:ea typeface="微软雅黑 Light" pitchFamily="34" charset="-122"/>
                <a:cs typeface="+mn-ea"/>
                <a:sym typeface="+mn-lt"/>
              </a:endParaRPr>
            </a:p>
          </p:txBody>
        </p:sp>
        <p:sp>
          <p:nvSpPr>
            <p:cNvPr id="43" name="Metin kutusu 36"/>
            <p:cNvSpPr txBox="1"/>
            <p:nvPr/>
          </p:nvSpPr>
          <p:spPr>
            <a:xfrm>
              <a:off x="8692805" y="4130905"/>
              <a:ext cx="3011515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tr-T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营销</a:t>
              </a:r>
              <a:br>
                <a:rPr lang="tr-TR" sz="2000" dirty="0"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</a:b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Vivamus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accumsan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nisi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vel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nulla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viverra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semper.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Donec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purus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enim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,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sollicitudin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vitae porta a,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commodo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sodales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justo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.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Sed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iaculis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rutrum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molestie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. </a:t>
              </a:r>
              <a:endParaRPr lang="en-US" sz="900" dirty="0">
                <a:solidFill>
                  <a:schemeClr val="bg1">
                    <a:lumMod val="75000"/>
                  </a:schemeClr>
                </a:solidFill>
                <a:latin typeface="微软雅黑 Light" pitchFamily="34" charset="-122"/>
                <a:ea typeface="微软雅黑 Light" pitchFamily="34" charset="-122"/>
                <a:cs typeface="+mn-ea"/>
                <a:sym typeface="+mn-lt"/>
              </a:endParaRPr>
            </a:p>
          </p:txBody>
        </p:sp>
        <p:sp>
          <p:nvSpPr>
            <p:cNvPr id="62" name="Freeform 21"/>
            <p:cNvSpPr>
              <a:spLocks noEditPoints="1"/>
            </p:cNvSpPr>
            <p:nvPr/>
          </p:nvSpPr>
          <p:spPr bwMode="auto">
            <a:xfrm>
              <a:off x="8155333" y="4359456"/>
              <a:ext cx="328918" cy="411798"/>
            </a:xfrm>
            <a:custGeom>
              <a:avLst/>
              <a:gdLst>
                <a:gd name="T0" fmla="*/ 311 w 321"/>
                <a:gd name="T1" fmla="*/ 99 h 402"/>
                <a:gd name="T2" fmla="*/ 189 w 321"/>
                <a:gd name="T3" fmla="*/ 11 h 402"/>
                <a:gd name="T4" fmla="*/ 94 w 321"/>
                <a:gd name="T5" fmla="*/ 126 h 402"/>
                <a:gd name="T6" fmla="*/ 109 w 321"/>
                <a:gd name="T7" fmla="*/ 174 h 402"/>
                <a:gd name="T8" fmla="*/ 6 w 321"/>
                <a:gd name="T9" fmla="*/ 328 h 402"/>
                <a:gd name="T10" fmla="*/ 1 w 321"/>
                <a:gd name="T11" fmla="*/ 351 h 402"/>
                <a:gd name="T12" fmla="*/ 8 w 321"/>
                <a:gd name="T13" fmla="*/ 390 h 402"/>
                <a:gd name="T14" fmla="*/ 22 w 321"/>
                <a:gd name="T15" fmla="*/ 401 h 402"/>
                <a:gd name="T16" fmla="*/ 52 w 321"/>
                <a:gd name="T17" fmla="*/ 395 h 402"/>
                <a:gd name="T18" fmla="*/ 71 w 321"/>
                <a:gd name="T19" fmla="*/ 382 h 402"/>
                <a:gd name="T20" fmla="*/ 111 w 321"/>
                <a:gd name="T21" fmla="*/ 316 h 402"/>
                <a:gd name="T22" fmla="*/ 112 w 321"/>
                <a:gd name="T23" fmla="*/ 316 h 402"/>
                <a:gd name="T24" fmla="*/ 140 w 321"/>
                <a:gd name="T25" fmla="*/ 311 h 402"/>
                <a:gd name="T26" fmla="*/ 187 w 321"/>
                <a:gd name="T27" fmla="*/ 233 h 402"/>
                <a:gd name="T28" fmla="*/ 239 w 321"/>
                <a:gd name="T29" fmla="*/ 232 h 402"/>
                <a:gd name="T30" fmla="*/ 311 w 321"/>
                <a:gd name="T31" fmla="*/ 99 h 402"/>
                <a:gd name="T32" fmla="*/ 260 w 321"/>
                <a:gd name="T33" fmla="*/ 130 h 402"/>
                <a:gd name="T34" fmla="*/ 206 w 321"/>
                <a:gd name="T35" fmla="*/ 120 h 402"/>
                <a:gd name="T36" fmla="*/ 179 w 321"/>
                <a:gd name="T37" fmla="*/ 71 h 402"/>
                <a:gd name="T38" fmla="*/ 248 w 321"/>
                <a:gd name="T39" fmla="*/ 58 h 402"/>
                <a:gd name="T40" fmla="*/ 260 w 321"/>
                <a:gd name="T41" fmla="*/ 13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1" h="402">
                  <a:moveTo>
                    <a:pt x="311" y="99"/>
                  </a:moveTo>
                  <a:cubicBezTo>
                    <a:pt x="301" y="40"/>
                    <a:pt x="246" y="0"/>
                    <a:pt x="189" y="11"/>
                  </a:cubicBezTo>
                  <a:cubicBezTo>
                    <a:pt x="132" y="21"/>
                    <a:pt x="84" y="67"/>
                    <a:pt x="94" y="126"/>
                  </a:cubicBezTo>
                  <a:cubicBezTo>
                    <a:pt x="96" y="139"/>
                    <a:pt x="102" y="159"/>
                    <a:pt x="109" y="174"/>
                  </a:cubicBezTo>
                  <a:cubicBezTo>
                    <a:pt x="6" y="328"/>
                    <a:pt x="6" y="328"/>
                    <a:pt x="6" y="328"/>
                  </a:cubicBezTo>
                  <a:cubicBezTo>
                    <a:pt x="2" y="334"/>
                    <a:pt x="0" y="344"/>
                    <a:pt x="1" y="351"/>
                  </a:cubicBezTo>
                  <a:cubicBezTo>
                    <a:pt x="8" y="390"/>
                    <a:pt x="8" y="390"/>
                    <a:pt x="8" y="390"/>
                  </a:cubicBezTo>
                  <a:cubicBezTo>
                    <a:pt x="9" y="397"/>
                    <a:pt x="15" y="402"/>
                    <a:pt x="22" y="401"/>
                  </a:cubicBezTo>
                  <a:cubicBezTo>
                    <a:pt x="52" y="395"/>
                    <a:pt x="52" y="395"/>
                    <a:pt x="52" y="395"/>
                  </a:cubicBezTo>
                  <a:cubicBezTo>
                    <a:pt x="59" y="394"/>
                    <a:pt x="67" y="388"/>
                    <a:pt x="71" y="382"/>
                  </a:cubicBezTo>
                  <a:cubicBezTo>
                    <a:pt x="111" y="316"/>
                    <a:pt x="111" y="316"/>
                    <a:pt x="111" y="316"/>
                  </a:cubicBezTo>
                  <a:cubicBezTo>
                    <a:pt x="112" y="316"/>
                    <a:pt x="112" y="316"/>
                    <a:pt x="112" y="316"/>
                  </a:cubicBezTo>
                  <a:cubicBezTo>
                    <a:pt x="140" y="311"/>
                    <a:pt x="140" y="311"/>
                    <a:pt x="140" y="311"/>
                  </a:cubicBezTo>
                  <a:cubicBezTo>
                    <a:pt x="187" y="233"/>
                    <a:pt x="187" y="233"/>
                    <a:pt x="187" y="233"/>
                  </a:cubicBezTo>
                  <a:cubicBezTo>
                    <a:pt x="203" y="236"/>
                    <a:pt x="226" y="235"/>
                    <a:pt x="239" y="232"/>
                  </a:cubicBezTo>
                  <a:cubicBezTo>
                    <a:pt x="296" y="222"/>
                    <a:pt x="321" y="159"/>
                    <a:pt x="311" y="99"/>
                  </a:cubicBezTo>
                  <a:close/>
                  <a:moveTo>
                    <a:pt x="260" y="130"/>
                  </a:moveTo>
                  <a:cubicBezTo>
                    <a:pt x="244" y="153"/>
                    <a:pt x="228" y="137"/>
                    <a:pt x="206" y="120"/>
                  </a:cubicBezTo>
                  <a:cubicBezTo>
                    <a:pt x="184" y="104"/>
                    <a:pt x="163" y="94"/>
                    <a:pt x="179" y="71"/>
                  </a:cubicBezTo>
                  <a:cubicBezTo>
                    <a:pt x="195" y="47"/>
                    <a:pt x="226" y="42"/>
                    <a:pt x="248" y="58"/>
                  </a:cubicBezTo>
                  <a:cubicBezTo>
                    <a:pt x="270" y="74"/>
                    <a:pt x="276" y="107"/>
                    <a:pt x="260" y="1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900225" y="5176719"/>
            <a:ext cx="3804095" cy="826036"/>
            <a:chOff x="7900225" y="5176719"/>
            <a:chExt cx="3804095" cy="826036"/>
          </a:xfrm>
        </p:grpSpPr>
        <p:sp>
          <p:nvSpPr>
            <p:cNvPr id="37" name="Oval 30"/>
            <p:cNvSpPr/>
            <p:nvPr/>
          </p:nvSpPr>
          <p:spPr>
            <a:xfrm>
              <a:off x="7900225" y="5211580"/>
              <a:ext cx="798846" cy="791175"/>
            </a:xfrm>
            <a:prstGeom prst="ellipse">
              <a:avLst/>
            </a:prstGeom>
            <a:solidFill>
              <a:srgbClr val="937963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tr-TR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tr-TR" sz="2000" dirty="0">
                <a:latin typeface="微软雅黑 Light" pitchFamily="34" charset="-122"/>
                <a:ea typeface="微软雅黑 Light" pitchFamily="34" charset="-122"/>
                <a:cs typeface="+mn-ea"/>
                <a:sym typeface="+mn-lt"/>
              </a:endParaRPr>
            </a:p>
          </p:txBody>
        </p:sp>
        <p:sp>
          <p:nvSpPr>
            <p:cNvPr id="44" name="Metin kutusu 37"/>
            <p:cNvSpPr txBox="1"/>
            <p:nvPr/>
          </p:nvSpPr>
          <p:spPr>
            <a:xfrm>
              <a:off x="8692805" y="5176719"/>
              <a:ext cx="3011515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tr-T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管理</a:t>
              </a:r>
              <a:br>
                <a:rPr lang="tr-TR" sz="2000" dirty="0"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</a:b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Vivamus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accumsan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nisi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vel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nulla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viverra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semper.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Donec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purus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enim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,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sollicitudin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vitae porta a,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commodo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sodales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justo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.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Sed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iaculis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rutrum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 </a:t>
              </a:r>
              <a:r>
                <a:rPr lang="en-US" sz="900" dirty="0" err="1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molestie</a:t>
              </a: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  <a:cs typeface="+mn-ea"/>
                  <a:sym typeface="+mn-lt"/>
                </a:rPr>
                <a:t>. </a:t>
              </a:r>
              <a:endParaRPr lang="en-US" sz="900" dirty="0">
                <a:solidFill>
                  <a:schemeClr val="bg1">
                    <a:lumMod val="75000"/>
                  </a:schemeClr>
                </a:solidFill>
                <a:latin typeface="微软雅黑 Light" pitchFamily="34" charset="-122"/>
                <a:ea typeface="微软雅黑 Light" pitchFamily="34" charset="-122"/>
                <a:cs typeface="+mn-ea"/>
                <a:sym typeface="+mn-lt"/>
              </a:endParaRPr>
            </a:p>
          </p:txBody>
        </p:sp>
        <p:grpSp>
          <p:nvGrpSpPr>
            <p:cNvPr id="63" name="Group 65"/>
            <p:cNvGrpSpPr/>
            <p:nvPr/>
          </p:nvGrpSpPr>
          <p:grpSpPr>
            <a:xfrm>
              <a:off x="8122953" y="5426559"/>
              <a:ext cx="387984" cy="371857"/>
              <a:chOff x="9525" y="-1587"/>
              <a:chExt cx="2097088" cy="2095500"/>
            </a:xfrm>
            <a:solidFill>
              <a:schemeClr val="tx1"/>
            </a:solidFill>
          </p:grpSpPr>
          <p:sp>
            <p:nvSpPr>
              <p:cNvPr id="64" name="Freeform 5"/>
              <p:cNvSpPr>
                <a:spLocks noEditPoints="1"/>
              </p:cNvSpPr>
              <p:nvPr/>
            </p:nvSpPr>
            <p:spPr bwMode="auto">
              <a:xfrm>
                <a:off x="9525" y="-1587"/>
                <a:ext cx="657225" cy="2095500"/>
              </a:xfrm>
              <a:custGeom>
                <a:avLst/>
                <a:gdLst>
                  <a:gd name="T0" fmla="*/ 139 w 174"/>
                  <a:gd name="T1" fmla="*/ 105 h 556"/>
                  <a:gd name="T2" fmla="*/ 139 w 174"/>
                  <a:gd name="T3" fmla="*/ 52 h 556"/>
                  <a:gd name="T4" fmla="*/ 87 w 174"/>
                  <a:gd name="T5" fmla="*/ 0 h 556"/>
                  <a:gd name="T6" fmla="*/ 35 w 174"/>
                  <a:gd name="T7" fmla="*/ 52 h 556"/>
                  <a:gd name="T8" fmla="*/ 35 w 174"/>
                  <a:gd name="T9" fmla="*/ 105 h 556"/>
                  <a:gd name="T10" fmla="*/ 0 w 174"/>
                  <a:gd name="T11" fmla="*/ 174 h 556"/>
                  <a:gd name="T12" fmla="*/ 35 w 174"/>
                  <a:gd name="T13" fmla="*/ 243 h 556"/>
                  <a:gd name="T14" fmla="*/ 35 w 174"/>
                  <a:gd name="T15" fmla="*/ 504 h 556"/>
                  <a:gd name="T16" fmla="*/ 87 w 174"/>
                  <a:gd name="T17" fmla="*/ 556 h 556"/>
                  <a:gd name="T18" fmla="*/ 139 w 174"/>
                  <a:gd name="T19" fmla="*/ 504 h 556"/>
                  <a:gd name="T20" fmla="*/ 139 w 174"/>
                  <a:gd name="T21" fmla="*/ 243 h 556"/>
                  <a:gd name="T22" fmla="*/ 174 w 174"/>
                  <a:gd name="T23" fmla="*/ 174 h 556"/>
                  <a:gd name="T24" fmla="*/ 139 w 174"/>
                  <a:gd name="T25" fmla="*/ 105 h 556"/>
                  <a:gd name="T26" fmla="*/ 70 w 174"/>
                  <a:gd name="T27" fmla="*/ 52 h 556"/>
                  <a:gd name="T28" fmla="*/ 87 w 174"/>
                  <a:gd name="T29" fmla="*/ 35 h 556"/>
                  <a:gd name="T30" fmla="*/ 104 w 174"/>
                  <a:gd name="T31" fmla="*/ 52 h 556"/>
                  <a:gd name="T32" fmla="*/ 104 w 174"/>
                  <a:gd name="T33" fmla="*/ 89 h 556"/>
                  <a:gd name="T34" fmla="*/ 87 w 174"/>
                  <a:gd name="T35" fmla="*/ 87 h 556"/>
                  <a:gd name="T36" fmla="*/ 70 w 174"/>
                  <a:gd name="T37" fmla="*/ 89 h 556"/>
                  <a:gd name="T38" fmla="*/ 70 w 174"/>
                  <a:gd name="T39" fmla="*/ 52 h 556"/>
                  <a:gd name="T40" fmla="*/ 104 w 174"/>
                  <a:gd name="T41" fmla="*/ 504 h 556"/>
                  <a:gd name="T42" fmla="*/ 87 w 174"/>
                  <a:gd name="T43" fmla="*/ 521 h 556"/>
                  <a:gd name="T44" fmla="*/ 70 w 174"/>
                  <a:gd name="T45" fmla="*/ 504 h 556"/>
                  <a:gd name="T46" fmla="*/ 70 w 174"/>
                  <a:gd name="T47" fmla="*/ 259 h 556"/>
                  <a:gd name="T48" fmla="*/ 87 w 174"/>
                  <a:gd name="T49" fmla="*/ 261 h 556"/>
                  <a:gd name="T50" fmla="*/ 104 w 174"/>
                  <a:gd name="T51" fmla="*/ 259 h 556"/>
                  <a:gd name="T52" fmla="*/ 104 w 174"/>
                  <a:gd name="T53" fmla="*/ 504 h 556"/>
                  <a:gd name="T54" fmla="*/ 137 w 174"/>
                  <a:gd name="T55" fmla="*/ 188 h 556"/>
                  <a:gd name="T56" fmla="*/ 136 w 174"/>
                  <a:gd name="T57" fmla="*/ 191 h 556"/>
                  <a:gd name="T58" fmla="*/ 129 w 174"/>
                  <a:gd name="T59" fmla="*/ 204 h 556"/>
                  <a:gd name="T60" fmla="*/ 129 w 174"/>
                  <a:gd name="T61" fmla="*/ 204 h 556"/>
                  <a:gd name="T62" fmla="*/ 118 w 174"/>
                  <a:gd name="T63" fmla="*/ 215 h 556"/>
                  <a:gd name="T64" fmla="*/ 118 w 174"/>
                  <a:gd name="T65" fmla="*/ 215 h 556"/>
                  <a:gd name="T66" fmla="*/ 104 w 174"/>
                  <a:gd name="T67" fmla="*/ 223 h 556"/>
                  <a:gd name="T68" fmla="*/ 87 w 174"/>
                  <a:gd name="T69" fmla="*/ 226 h 556"/>
                  <a:gd name="T70" fmla="*/ 70 w 174"/>
                  <a:gd name="T71" fmla="*/ 223 h 556"/>
                  <a:gd name="T72" fmla="*/ 56 w 174"/>
                  <a:gd name="T73" fmla="*/ 215 h 556"/>
                  <a:gd name="T74" fmla="*/ 55 w 174"/>
                  <a:gd name="T75" fmla="*/ 215 h 556"/>
                  <a:gd name="T76" fmla="*/ 45 w 174"/>
                  <a:gd name="T77" fmla="*/ 204 h 556"/>
                  <a:gd name="T78" fmla="*/ 45 w 174"/>
                  <a:gd name="T79" fmla="*/ 204 h 556"/>
                  <a:gd name="T80" fmla="*/ 38 w 174"/>
                  <a:gd name="T81" fmla="*/ 191 h 556"/>
                  <a:gd name="T82" fmla="*/ 37 w 174"/>
                  <a:gd name="T83" fmla="*/ 188 h 556"/>
                  <a:gd name="T84" fmla="*/ 35 w 174"/>
                  <a:gd name="T85" fmla="*/ 174 h 556"/>
                  <a:gd name="T86" fmla="*/ 37 w 174"/>
                  <a:gd name="T87" fmla="*/ 159 h 556"/>
                  <a:gd name="T88" fmla="*/ 38 w 174"/>
                  <a:gd name="T89" fmla="*/ 156 h 556"/>
                  <a:gd name="T90" fmla="*/ 45 w 174"/>
                  <a:gd name="T91" fmla="*/ 144 h 556"/>
                  <a:gd name="T92" fmla="*/ 45 w 174"/>
                  <a:gd name="T93" fmla="*/ 143 h 556"/>
                  <a:gd name="T94" fmla="*/ 55 w 174"/>
                  <a:gd name="T95" fmla="*/ 132 h 556"/>
                  <a:gd name="T96" fmla="*/ 56 w 174"/>
                  <a:gd name="T97" fmla="*/ 132 h 556"/>
                  <a:gd name="T98" fmla="*/ 70 w 174"/>
                  <a:gd name="T99" fmla="*/ 125 h 556"/>
                  <a:gd name="T100" fmla="*/ 87 w 174"/>
                  <a:gd name="T101" fmla="*/ 122 h 556"/>
                  <a:gd name="T102" fmla="*/ 104 w 174"/>
                  <a:gd name="T103" fmla="*/ 125 h 556"/>
                  <a:gd name="T104" fmla="*/ 118 w 174"/>
                  <a:gd name="T105" fmla="*/ 132 h 556"/>
                  <a:gd name="T106" fmla="*/ 118 w 174"/>
                  <a:gd name="T107" fmla="*/ 132 h 556"/>
                  <a:gd name="T108" fmla="*/ 129 w 174"/>
                  <a:gd name="T109" fmla="*/ 143 h 556"/>
                  <a:gd name="T110" fmla="*/ 129 w 174"/>
                  <a:gd name="T111" fmla="*/ 144 h 556"/>
                  <a:gd name="T112" fmla="*/ 136 w 174"/>
                  <a:gd name="T113" fmla="*/ 156 h 556"/>
                  <a:gd name="T114" fmla="*/ 137 w 174"/>
                  <a:gd name="T115" fmla="*/ 159 h 556"/>
                  <a:gd name="T116" fmla="*/ 139 w 174"/>
                  <a:gd name="T117" fmla="*/ 174 h 556"/>
                  <a:gd name="T118" fmla="*/ 137 w 174"/>
                  <a:gd name="T119" fmla="*/ 188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4" h="556">
                    <a:moveTo>
                      <a:pt x="139" y="105"/>
                    </a:moveTo>
                    <a:cubicBezTo>
                      <a:pt x="139" y="52"/>
                      <a:pt x="139" y="52"/>
                      <a:pt x="139" y="52"/>
                    </a:cubicBezTo>
                    <a:cubicBezTo>
                      <a:pt x="139" y="23"/>
                      <a:pt x="116" y="0"/>
                      <a:pt x="87" y="0"/>
                    </a:cubicBezTo>
                    <a:cubicBezTo>
                      <a:pt x="58" y="0"/>
                      <a:pt x="35" y="23"/>
                      <a:pt x="35" y="52"/>
                    </a:cubicBezTo>
                    <a:cubicBezTo>
                      <a:pt x="35" y="105"/>
                      <a:pt x="35" y="105"/>
                      <a:pt x="35" y="105"/>
                    </a:cubicBezTo>
                    <a:cubicBezTo>
                      <a:pt x="14" y="121"/>
                      <a:pt x="0" y="145"/>
                      <a:pt x="0" y="174"/>
                    </a:cubicBezTo>
                    <a:cubicBezTo>
                      <a:pt x="0" y="202"/>
                      <a:pt x="14" y="227"/>
                      <a:pt x="35" y="243"/>
                    </a:cubicBezTo>
                    <a:cubicBezTo>
                      <a:pt x="35" y="504"/>
                      <a:pt x="35" y="504"/>
                      <a:pt x="35" y="504"/>
                    </a:cubicBezTo>
                    <a:cubicBezTo>
                      <a:pt x="35" y="533"/>
                      <a:pt x="58" y="556"/>
                      <a:pt x="87" y="556"/>
                    </a:cubicBezTo>
                    <a:cubicBezTo>
                      <a:pt x="116" y="556"/>
                      <a:pt x="139" y="533"/>
                      <a:pt x="139" y="504"/>
                    </a:cubicBezTo>
                    <a:cubicBezTo>
                      <a:pt x="139" y="243"/>
                      <a:pt x="139" y="243"/>
                      <a:pt x="139" y="243"/>
                    </a:cubicBezTo>
                    <a:cubicBezTo>
                      <a:pt x="160" y="227"/>
                      <a:pt x="174" y="202"/>
                      <a:pt x="174" y="174"/>
                    </a:cubicBezTo>
                    <a:cubicBezTo>
                      <a:pt x="174" y="145"/>
                      <a:pt x="160" y="121"/>
                      <a:pt x="139" y="105"/>
                    </a:cubicBezTo>
                    <a:close/>
                    <a:moveTo>
                      <a:pt x="70" y="52"/>
                    </a:moveTo>
                    <a:cubicBezTo>
                      <a:pt x="70" y="43"/>
                      <a:pt x="77" y="35"/>
                      <a:pt x="87" y="35"/>
                    </a:cubicBezTo>
                    <a:cubicBezTo>
                      <a:pt x="96" y="35"/>
                      <a:pt x="104" y="43"/>
                      <a:pt x="104" y="52"/>
                    </a:cubicBezTo>
                    <a:cubicBezTo>
                      <a:pt x="104" y="89"/>
                      <a:pt x="104" y="89"/>
                      <a:pt x="104" y="89"/>
                    </a:cubicBezTo>
                    <a:cubicBezTo>
                      <a:pt x="99" y="87"/>
                      <a:pt x="93" y="87"/>
                      <a:pt x="87" y="87"/>
                    </a:cubicBezTo>
                    <a:cubicBezTo>
                      <a:pt x="81" y="87"/>
                      <a:pt x="75" y="87"/>
                      <a:pt x="70" y="89"/>
                    </a:cubicBezTo>
                    <a:lnTo>
                      <a:pt x="70" y="52"/>
                    </a:lnTo>
                    <a:close/>
                    <a:moveTo>
                      <a:pt x="104" y="504"/>
                    </a:moveTo>
                    <a:cubicBezTo>
                      <a:pt x="104" y="513"/>
                      <a:pt x="96" y="521"/>
                      <a:pt x="87" y="521"/>
                    </a:cubicBezTo>
                    <a:cubicBezTo>
                      <a:pt x="77" y="521"/>
                      <a:pt x="70" y="513"/>
                      <a:pt x="70" y="504"/>
                    </a:cubicBezTo>
                    <a:cubicBezTo>
                      <a:pt x="70" y="259"/>
                      <a:pt x="70" y="259"/>
                      <a:pt x="70" y="259"/>
                    </a:cubicBezTo>
                    <a:cubicBezTo>
                      <a:pt x="75" y="260"/>
                      <a:pt x="81" y="261"/>
                      <a:pt x="87" y="261"/>
                    </a:cubicBezTo>
                    <a:cubicBezTo>
                      <a:pt x="93" y="261"/>
                      <a:pt x="99" y="260"/>
                      <a:pt x="104" y="259"/>
                    </a:cubicBezTo>
                    <a:lnTo>
                      <a:pt x="104" y="504"/>
                    </a:lnTo>
                    <a:close/>
                    <a:moveTo>
                      <a:pt x="137" y="188"/>
                    </a:moveTo>
                    <a:cubicBezTo>
                      <a:pt x="136" y="189"/>
                      <a:pt x="136" y="190"/>
                      <a:pt x="136" y="191"/>
                    </a:cubicBezTo>
                    <a:cubicBezTo>
                      <a:pt x="134" y="196"/>
                      <a:pt x="132" y="200"/>
                      <a:pt x="129" y="204"/>
                    </a:cubicBezTo>
                    <a:cubicBezTo>
                      <a:pt x="129" y="204"/>
                      <a:pt x="129" y="204"/>
                      <a:pt x="129" y="204"/>
                    </a:cubicBezTo>
                    <a:cubicBezTo>
                      <a:pt x="126" y="208"/>
                      <a:pt x="122" y="212"/>
                      <a:pt x="118" y="215"/>
                    </a:cubicBezTo>
                    <a:cubicBezTo>
                      <a:pt x="118" y="215"/>
                      <a:pt x="118" y="215"/>
                      <a:pt x="118" y="215"/>
                    </a:cubicBezTo>
                    <a:cubicBezTo>
                      <a:pt x="114" y="218"/>
                      <a:pt x="109" y="221"/>
                      <a:pt x="104" y="223"/>
                    </a:cubicBezTo>
                    <a:cubicBezTo>
                      <a:pt x="99" y="225"/>
                      <a:pt x="93" y="226"/>
                      <a:pt x="87" y="226"/>
                    </a:cubicBezTo>
                    <a:cubicBezTo>
                      <a:pt x="81" y="226"/>
                      <a:pt x="75" y="225"/>
                      <a:pt x="70" y="223"/>
                    </a:cubicBezTo>
                    <a:cubicBezTo>
                      <a:pt x="64" y="221"/>
                      <a:pt x="60" y="218"/>
                      <a:pt x="56" y="215"/>
                    </a:cubicBezTo>
                    <a:cubicBezTo>
                      <a:pt x="56" y="215"/>
                      <a:pt x="56" y="215"/>
                      <a:pt x="55" y="215"/>
                    </a:cubicBezTo>
                    <a:cubicBezTo>
                      <a:pt x="51" y="212"/>
                      <a:pt x="48" y="208"/>
                      <a:pt x="45" y="204"/>
                    </a:cubicBezTo>
                    <a:cubicBezTo>
                      <a:pt x="45" y="204"/>
                      <a:pt x="45" y="204"/>
                      <a:pt x="45" y="204"/>
                    </a:cubicBezTo>
                    <a:cubicBezTo>
                      <a:pt x="42" y="200"/>
                      <a:pt x="40" y="196"/>
                      <a:pt x="38" y="191"/>
                    </a:cubicBezTo>
                    <a:cubicBezTo>
                      <a:pt x="38" y="190"/>
                      <a:pt x="37" y="189"/>
                      <a:pt x="37" y="188"/>
                    </a:cubicBezTo>
                    <a:cubicBezTo>
                      <a:pt x="36" y="184"/>
                      <a:pt x="35" y="179"/>
                      <a:pt x="35" y="174"/>
                    </a:cubicBezTo>
                    <a:cubicBezTo>
                      <a:pt x="35" y="169"/>
                      <a:pt x="36" y="164"/>
                      <a:pt x="37" y="159"/>
                    </a:cubicBezTo>
                    <a:cubicBezTo>
                      <a:pt x="37" y="158"/>
                      <a:pt x="38" y="157"/>
                      <a:pt x="38" y="156"/>
                    </a:cubicBezTo>
                    <a:cubicBezTo>
                      <a:pt x="40" y="152"/>
                      <a:pt x="42" y="147"/>
                      <a:pt x="45" y="144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8" y="139"/>
                      <a:pt x="51" y="136"/>
                      <a:pt x="55" y="132"/>
                    </a:cubicBezTo>
                    <a:cubicBezTo>
                      <a:pt x="56" y="132"/>
                      <a:pt x="56" y="132"/>
                      <a:pt x="56" y="132"/>
                    </a:cubicBezTo>
                    <a:cubicBezTo>
                      <a:pt x="60" y="129"/>
                      <a:pt x="64" y="127"/>
                      <a:pt x="70" y="125"/>
                    </a:cubicBezTo>
                    <a:cubicBezTo>
                      <a:pt x="75" y="123"/>
                      <a:pt x="81" y="122"/>
                      <a:pt x="87" y="122"/>
                    </a:cubicBezTo>
                    <a:cubicBezTo>
                      <a:pt x="93" y="122"/>
                      <a:pt x="99" y="123"/>
                      <a:pt x="104" y="125"/>
                    </a:cubicBezTo>
                    <a:cubicBezTo>
                      <a:pt x="109" y="127"/>
                      <a:pt x="114" y="129"/>
                      <a:pt x="118" y="132"/>
                    </a:cubicBezTo>
                    <a:cubicBezTo>
                      <a:pt x="118" y="132"/>
                      <a:pt x="118" y="132"/>
                      <a:pt x="118" y="132"/>
                    </a:cubicBezTo>
                    <a:cubicBezTo>
                      <a:pt x="122" y="136"/>
                      <a:pt x="126" y="139"/>
                      <a:pt x="129" y="143"/>
                    </a:cubicBezTo>
                    <a:cubicBezTo>
                      <a:pt x="129" y="143"/>
                      <a:pt x="129" y="143"/>
                      <a:pt x="129" y="144"/>
                    </a:cubicBezTo>
                    <a:cubicBezTo>
                      <a:pt x="132" y="147"/>
                      <a:pt x="134" y="152"/>
                      <a:pt x="136" y="156"/>
                    </a:cubicBezTo>
                    <a:cubicBezTo>
                      <a:pt x="136" y="157"/>
                      <a:pt x="136" y="158"/>
                      <a:pt x="137" y="159"/>
                    </a:cubicBezTo>
                    <a:cubicBezTo>
                      <a:pt x="138" y="164"/>
                      <a:pt x="139" y="169"/>
                      <a:pt x="139" y="174"/>
                    </a:cubicBezTo>
                    <a:cubicBezTo>
                      <a:pt x="139" y="179"/>
                      <a:pt x="138" y="184"/>
                      <a:pt x="137" y="18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Freeform 6"/>
              <p:cNvSpPr>
                <a:spLocks noEditPoints="1"/>
              </p:cNvSpPr>
              <p:nvPr/>
            </p:nvSpPr>
            <p:spPr bwMode="auto">
              <a:xfrm>
                <a:off x="1449388" y="-1587"/>
                <a:ext cx="657225" cy="2095500"/>
              </a:xfrm>
              <a:custGeom>
                <a:avLst/>
                <a:gdLst>
                  <a:gd name="T0" fmla="*/ 139 w 174"/>
                  <a:gd name="T1" fmla="*/ 105 h 556"/>
                  <a:gd name="T2" fmla="*/ 139 w 174"/>
                  <a:gd name="T3" fmla="*/ 52 h 556"/>
                  <a:gd name="T4" fmla="*/ 87 w 174"/>
                  <a:gd name="T5" fmla="*/ 0 h 556"/>
                  <a:gd name="T6" fmla="*/ 35 w 174"/>
                  <a:gd name="T7" fmla="*/ 52 h 556"/>
                  <a:gd name="T8" fmla="*/ 35 w 174"/>
                  <a:gd name="T9" fmla="*/ 105 h 556"/>
                  <a:gd name="T10" fmla="*/ 0 w 174"/>
                  <a:gd name="T11" fmla="*/ 174 h 556"/>
                  <a:gd name="T12" fmla="*/ 35 w 174"/>
                  <a:gd name="T13" fmla="*/ 243 h 556"/>
                  <a:gd name="T14" fmla="*/ 35 w 174"/>
                  <a:gd name="T15" fmla="*/ 504 h 556"/>
                  <a:gd name="T16" fmla="*/ 87 w 174"/>
                  <a:gd name="T17" fmla="*/ 556 h 556"/>
                  <a:gd name="T18" fmla="*/ 139 w 174"/>
                  <a:gd name="T19" fmla="*/ 504 h 556"/>
                  <a:gd name="T20" fmla="*/ 139 w 174"/>
                  <a:gd name="T21" fmla="*/ 243 h 556"/>
                  <a:gd name="T22" fmla="*/ 174 w 174"/>
                  <a:gd name="T23" fmla="*/ 174 h 556"/>
                  <a:gd name="T24" fmla="*/ 139 w 174"/>
                  <a:gd name="T25" fmla="*/ 105 h 556"/>
                  <a:gd name="T26" fmla="*/ 70 w 174"/>
                  <a:gd name="T27" fmla="*/ 52 h 556"/>
                  <a:gd name="T28" fmla="*/ 87 w 174"/>
                  <a:gd name="T29" fmla="*/ 35 h 556"/>
                  <a:gd name="T30" fmla="*/ 105 w 174"/>
                  <a:gd name="T31" fmla="*/ 52 h 556"/>
                  <a:gd name="T32" fmla="*/ 105 w 174"/>
                  <a:gd name="T33" fmla="*/ 89 h 556"/>
                  <a:gd name="T34" fmla="*/ 87 w 174"/>
                  <a:gd name="T35" fmla="*/ 87 h 556"/>
                  <a:gd name="T36" fmla="*/ 70 w 174"/>
                  <a:gd name="T37" fmla="*/ 89 h 556"/>
                  <a:gd name="T38" fmla="*/ 70 w 174"/>
                  <a:gd name="T39" fmla="*/ 52 h 556"/>
                  <a:gd name="T40" fmla="*/ 105 w 174"/>
                  <a:gd name="T41" fmla="*/ 504 h 556"/>
                  <a:gd name="T42" fmla="*/ 87 w 174"/>
                  <a:gd name="T43" fmla="*/ 521 h 556"/>
                  <a:gd name="T44" fmla="*/ 70 w 174"/>
                  <a:gd name="T45" fmla="*/ 504 h 556"/>
                  <a:gd name="T46" fmla="*/ 70 w 174"/>
                  <a:gd name="T47" fmla="*/ 259 h 556"/>
                  <a:gd name="T48" fmla="*/ 87 w 174"/>
                  <a:gd name="T49" fmla="*/ 261 h 556"/>
                  <a:gd name="T50" fmla="*/ 105 w 174"/>
                  <a:gd name="T51" fmla="*/ 259 h 556"/>
                  <a:gd name="T52" fmla="*/ 105 w 174"/>
                  <a:gd name="T53" fmla="*/ 504 h 556"/>
                  <a:gd name="T54" fmla="*/ 137 w 174"/>
                  <a:gd name="T55" fmla="*/ 188 h 556"/>
                  <a:gd name="T56" fmla="*/ 136 w 174"/>
                  <a:gd name="T57" fmla="*/ 191 h 556"/>
                  <a:gd name="T58" fmla="*/ 129 w 174"/>
                  <a:gd name="T59" fmla="*/ 204 h 556"/>
                  <a:gd name="T60" fmla="*/ 129 w 174"/>
                  <a:gd name="T61" fmla="*/ 204 h 556"/>
                  <a:gd name="T62" fmla="*/ 119 w 174"/>
                  <a:gd name="T63" fmla="*/ 215 h 556"/>
                  <a:gd name="T64" fmla="*/ 118 w 174"/>
                  <a:gd name="T65" fmla="*/ 215 h 556"/>
                  <a:gd name="T66" fmla="*/ 105 w 174"/>
                  <a:gd name="T67" fmla="*/ 223 h 556"/>
                  <a:gd name="T68" fmla="*/ 87 w 174"/>
                  <a:gd name="T69" fmla="*/ 226 h 556"/>
                  <a:gd name="T70" fmla="*/ 70 w 174"/>
                  <a:gd name="T71" fmla="*/ 223 h 556"/>
                  <a:gd name="T72" fmla="*/ 56 w 174"/>
                  <a:gd name="T73" fmla="*/ 215 h 556"/>
                  <a:gd name="T74" fmla="*/ 56 w 174"/>
                  <a:gd name="T75" fmla="*/ 215 h 556"/>
                  <a:gd name="T76" fmla="*/ 45 w 174"/>
                  <a:gd name="T77" fmla="*/ 204 h 556"/>
                  <a:gd name="T78" fmla="*/ 45 w 174"/>
                  <a:gd name="T79" fmla="*/ 204 h 556"/>
                  <a:gd name="T80" fmla="*/ 38 w 174"/>
                  <a:gd name="T81" fmla="*/ 191 h 556"/>
                  <a:gd name="T82" fmla="*/ 37 w 174"/>
                  <a:gd name="T83" fmla="*/ 188 h 556"/>
                  <a:gd name="T84" fmla="*/ 35 w 174"/>
                  <a:gd name="T85" fmla="*/ 174 h 556"/>
                  <a:gd name="T86" fmla="*/ 37 w 174"/>
                  <a:gd name="T87" fmla="*/ 159 h 556"/>
                  <a:gd name="T88" fmla="*/ 38 w 174"/>
                  <a:gd name="T89" fmla="*/ 156 h 556"/>
                  <a:gd name="T90" fmla="*/ 45 w 174"/>
                  <a:gd name="T91" fmla="*/ 144 h 556"/>
                  <a:gd name="T92" fmla="*/ 45 w 174"/>
                  <a:gd name="T93" fmla="*/ 143 h 556"/>
                  <a:gd name="T94" fmla="*/ 56 w 174"/>
                  <a:gd name="T95" fmla="*/ 132 h 556"/>
                  <a:gd name="T96" fmla="*/ 56 w 174"/>
                  <a:gd name="T97" fmla="*/ 132 h 556"/>
                  <a:gd name="T98" fmla="*/ 70 w 174"/>
                  <a:gd name="T99" fmla="*/ 125 h 556"/>
                  <a:gd name="T100" fmla="*/ 87 w 174"/>
                  <a:gd name="T101" fmla="*/ 122 h 556"/>
                  <a:gd name="T102" fmla="*/ 105 w 174"/>
                  <a:gd name="T103" fmla="*/ 125 h 556"/>
                  <a:gd name="T104" fmla="*/ 118 w 174"/>
                  <a:gd name="T105" fmla="*/ 132 h 556"/>
                  <a:gd name="T106" fmla="*/ 119 w 174"/>
                  <a:gd name="T107" fmla="*/ 132 h 556"/>
                  <a:gd name="T108" fmla="*/ 129 w 174"/>
                  <a:gd name="T109" fmla="*/ 143 h 556"/>
                  <a:gd name="T110" fmla="*/ 129 w 174"/>
                  <a:gd name="T111" fmla="*/ 144 h 556"/>
                  <a:gd name="T112" fmla="*/ 136 w 174"/>
                  <a:gd name="T113" fmla="*/ 156 h 556"/>
                  <a:gd name="T114" fmla="*/ 137 w 174"/>
                  <a:gd name="T115" fmla="*/ 159 h 556"/>
                  <a:gd name="T116" fmla="*/ 139 w 174"/>
                  <a:gd name="T117" fmla="*/ 174 h 556"/>
                  <a:gd name="T118" fmla="*/ 137 w 174"/>
                  <a:gd name="T119" fmla="*/ 188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4" h="556">
                    <a:moveTo>
                      <a:pt x="139" y="105"/>
                    </a:moveTo>
                    <a:cubicBezTo>
                      <a:pt x="139" y="52"/>
                      <a:pt x="139" y="52"/>
                      <a:pt x="139" y="52"/>
                    </a:cubicBezTo>
                    <a:cubicBezTo>
                      <a:pt x="139" y="23"/>
                      <a:pt x="116" y="0"/>
                      <a:pt x="87" y="0"/>
                    </a:cubicBezTo>
                    <a:cubicBezTo>
                      <a:pt x="58" y="0"/>
                      <a:pt x="35" y="23"/>
                      <a:pt x="35" y="52"/>
                    </a:cubicBezTo>
                    <a:cubicBezTo>
                      <a:pt x="35" y="105"/>
                      <a:pt x="35" y="105"/>
                      <a:pt x="35" y="105"/>
                    </a:cubicBezTo>
                    <a:cubicBezTo>
                      <a:pt x="14" y="121"/>
                      <a:pt x="0" y="145"/>
                      <a:pt x="0" y="174"/>
                    </a:cubicBezTo>
                    <a:cubicBezTo>
                      <a:pt x="0" y="202"/>
                      <a:pt x="14" y="227"/>
                      <a:pt x="35" y="243"/>
                    </a:cubicBezTo>
                    <a:cubicBezTo>
                      <a:pt x="35" y="504"/>
                      <a:pt x="35" y="504"/>
                      <a:pt x="35" y="504"/>
                    </a:cubicBezTo>
                    <a:cubicBezTo>
                      <a:pt x="35" y="533"/>
                      <a:pt x="58" y="556"/>
                      <a:pt x="87" y="556"/>
                    </a:cubicBezTo>
                    <a:cubicBezTo>
                      <a:pt x="116" y="556"/>
                      <a:pt x="139" y="533"/>
                      <a:pt x="139" y="504"/>
                    </a:cubicBezTo>
                    <a:cubicBezTo>
                      <a:pt x="139" y="243"/>
                      <a:pt x="139" y="243"/>
                      <a:pt x="139" y="243"/>
                    </a:cubicBezTo>
                    <a:cubicBezTo>
                      <a:pt x="160" y="227"/>
                      <a:pt x="174" y="202"/>
                      <a:pt x="174" y="174"/>
                    </a:cubicBezTo>
                    <a:cubicBezTo>
                      <a:pt x="174" y="145"/>
                      <a:pt x="160" y="121"/>
                      <a:pt x="139" y="105"/>
                    </a:cubicBezTo>
                    <a:close/>
                    <a:moveTo>
                      <a:pt x="70" y="52"/>
                    </a:moveTo>
                    <a:cubicBezTo>
                      <a:pt x="70" y="43"/>
                      <a:pt x="78" y="35"/>
                      <a:pt x="87" y="35"/>
                    </a:cubicBezTo>
                    <a:cubicBezTo>
                      <a:pt x="97" y="35"/>
                      <a:pt x="105" y="43"/>
                      <a:pt x="105" y="52"/>
                    </a:cubicBezTo>
                    <a:cubicBezTo>
                      <a:pt x="105" y="89"/>
                      <a:pt x="105" y="89"/>
                      <a:pt x="105" y="89"/>
                    </a:cubicBezTo>
                    <a:cubicBezTo>
                      <a:pt x="99" y="87"/>
                      <a:pt x="93" y="87"/>
                      <a:pt x="87" y="87"/>
                    </a:cubicBezTo>
                    <a:cubicBezTo>
                      <a:pt x="81" y="87"/>
                      <a:pt x="75" y="87"/>
                      <a:pt x="70" y="89"/>
                    </a:cubicBezTo>
                    <a:lnTo>
                      <a:pt x="70" y="52"/>
                    </a:lnTo>
                    <a:close/>
                    <a:moveTo>
                      <a:pt x="105" y="504"/>
                    </a:moveTo>
                    <a:cubicBezTo>
                      <a:pt x="105" y="513"/>
                      <a:pt x="97" y="521"/>
                      <a:pt x="87" y="521"/>
                    </a:cubicBezTo>
                    <a:cubicBezTo>
                      <a:pt x="78" y="521"/>
                      <a:pt x="70" y="513"/>
                      <a:pt x="70" y="504"/>
                    </a:cubicBezTo>
                    <a:cubicBezTo>
                      <a:pt x="70" y="259"/>
                      <a:pt x="70" y="259"/>
                      <a:pt x="70" y="259"/>
                    </a:cubicBezTo>
                    <a:cubicBezTo>
                      <a:pt x="75" y="260"/>
                      <a:pt x="81" y="261"/>
                      <a:pt x="87" y="261"/>
                    </a:cubicBezTo>
                    <a:cubicBezTo>
                      <a:pt x="93" y="261"/>
                      <a:pt x="99" y="260"/>
                      <a:pt x="105" y="259"/>
                    </a:cubicBezTo>
                    <a:lnTo>
                      <a:pt x="105" y="504"/>
                    </a:lnTo>
                    <a:close/>
                    <a:moveTo>
                      <a:pt x="137" y="188"/>
                    </a:moveTo>
                    <a:cubicBezTo>
                      <a:pt x="137" y="189"/>
                      <a:pt x="136" y="190"/>
                      <a:pt x="136" y="191"/>
                    </a:cubicBezTo>
                    <a:cubicBezTo>
                      <a:pt x="134" y="196"/>
                      <a:pt x="132" y="200"/>
                      <a:pt x="129" y="204"/>
                    </a:cubicBezTo>
                    <a:cubicBezTo>
                      <a:pt x="129" y="204"/>
                      <a:pt x="129" y="204"/>
                      <a:pt x="129" y="204"/>
                    </a:cubicBezTo>
                    <a:cubicBezTo>
                      <a:pt x="126" y="208"/>
                      <a:pt x="123" y="212"/>
                      <a:pt x="119" y="215"/>
                    </a:cubicBezTo>
                    <a:cubicBezTo>
                      <a:pt x="118" y="215"/>
                      <a:pt x="118" y="215"/>
                      <a:pt x="118" y="215"/>
                    </a:cubicBezTo>
                    <a:cubicBezTo>
                      <a:pt x="114" y="218"/>
                      <a:pt x="110" y="221"/>
                      <a:pt x="105" y="223"/>
                    </a:cubicBezTo>
                    <a:cubicBezTo>
                      <a:pt x="99" y="225"/>
                      <a:pt x="93" y="226"/>
                      <a:pt x="87" y="226"/>
                    </a:cubicBezTo>
                    <a:cubicBezTo>
                      <a:pt x="81" y="226"/>
                      <a:pt x="75" y="225"/>
                      <a:pt x="70" y="223"/>
                    </a:cubicBezTo>
                    <a:cubicBezTo>
                      <a:pt x="65" y="221"/>
                      <a:pt x="60" y="218"/>
                      <a:pt x="56" y="215"/>
                    </a:cubicBezTo>
                    <a:cubicBezTo>
                      <a:pt x="56" y="215"/>
                      <a:pt x="56" y="215"/>
                      <a:pt x="56" y="215"/>
                    </a:cubicBezTo>
                    <a:cubicBezTo>
                      <a:pt x="52" y="212"/>
                      <a:pt x="48" y="208"/>
                      <a:pt x="45" y="204"/>
                    </a:cubicBezTo>
                    <a:cubicBezTo>
                      <a:pt x="45" y="204"/>
                      <a:pt x="45" y="204"/>
                      <a:pt x="45" y="204"/>
                    </a:cubicBezTo>
                    <a:cubicBezTo>
                      <a:pt x="42" y="200"/>
                      <a:pt x="40" y="196"/>
                      <a:pt x="38" y="191"/>
                    </a:cubicBezTo>
                    <a:cubicBezTo>
                      <a:pt x="38" y="190"/>
                      <a:pt x="38" y="189"/>
                      <a:pt x="37" y="188"/>
                    </a:cubicBezTo>
                    <a:cubicBezTo>
                      <a:pt x="36" y="184"/>
                      <a:pt x="35" y="179"/>
                      <a:pt x="35" y="174"/>
                    </a:cubicBezTo>
                    <a:cubicBezTo>
                      <a:pt x="35" y="169"/>
                      <a:pt x="36" y="164"/>
                      <a:pt x="37" y="159"/>
                    </a:cubicBezTo>
                    <a:cubicBezTo>
                      <a:pt x="38" y="158"/>
                      <a:pt x="38" y="157"/>
                      <a:pt x="38" y="156"/>
                    </a:cubicBezTo>
                    <a:cubicBezTo>
                      <a:pt x="40" y="152"/>
                      <a:pt x="42" y="147"/>
                      <a:pt x="45" y="144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8" y="139"/>
                      <a:pt x="52" y="136"/>
                      <a:pt x="56" y="132"/>
                    </a:cubicBezTo>
                    <a:cubicBezTo>
                      <a:pt x="56" y="132"/>
                      <a:pt x="56" y="132"/>
                      <a:pt x="56" y="132"/>
                    </a:cubicBezTo>
                    <a:cubicBezTo>
                      <a:pt x="60" y="129"/>
                      <a:pt x="65" y="127"/>
                      <a:pt x="70" y="125"/>
                    </a:cubicBezTo>
                    <a:cubicBezTo>
                      <a:pt x="75" y="123"/>
                      <a:pt x="81" y="122"/>
                      <a:pt x="87" y="122"/>
                    </a:cubicBezTo>
                    <a:cubicBezTo>
                      <a:pt x="93" y="122"/>
                      <a:pt x="99" y="123"/>
                      <a:pt x="105" y="125"/>
                    </a:cubicBezTo>
                    <a:cubicBezTo>
                      <a:pt x="110" y="127"/>
                      <a:pt x="114" y="129"/>
                      <a:pt x="118" y="132"/>
                    </a:cubicBezTo>
                    <a:cubicBezTo>
                      <a:pt x="118" y="132"/>
                      <a:pt x="118" y="132"/>
                      <a:pt x="119" y="132"/>
                    </a:cubicBezTo>
                    <a:cubicBezTo>
                      <a:pt x="123" y="136"/>
                      <a:pt x="126" y="139"/>
                      <a:pt x="129" y="143"/>
                    </a:cubicBezTo>
                    <a:cubicBezTo>
                      <a:pt x="129" y="143"/>
                      <a:pt x="129" y="143"/>
                      <a:pt x="129" y="144"/>
                    </a:cubicBezTo>
                    <a:cubicBezTo>
                      <a:pt x="132" y="147"/>
                      <a:pt x="134" y="152"/>
                      <a:pt x="136" y="156"/>
                    </a:cubicBezTo>
                    <a:cubicBezTo>
                      <a:pt x="136" y="157"/>
                      <a:pt x="137" y="158"/>
                      <a:pt x="137" y="159"/>
                    </a:cubicBezTo>
                    <a:cubicBezTo>
                      <a:pt x="138" y="164"/>
                      <a:pt x="139" y="169"/>
                      <a:pt x="139" y="174"/>
                    </a:cubicBezTo>
                    <a:cubicBezTo>
                      <a:pt x="139" y="179"/>
                      <a:pt x="138" y="184"/>
                      <a:pt x="137" y="18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" name="Freeform 7"/>
              <p:cNvSpPr>
                <a:spLocks noEditPoints="1"/>
              </p:cNvSpPr>
              <p:nvPr/>
            </p:nvSpPr>
            <p:spPr bwMode="auto">
              <a:xfrm>
                <a:off x="730250" y="-1587"/>
                <a:ext cx="655638" cy="2095500"/>
              </a:xfrm>
              <a:custGeom>
                <a:avLst/>
                <a:gdLst>
                  <a:gd name="T0" fmla="*/ 139 w 174"/>
                  <a:gd name="T1" fmla="*/ 313 h 556"/>
                  <a:gd name="T2" fmla="*/ 139 w 174"/>
                  <a:gd name="T3" fmla="*/ 52 h 556"/>
                  <a:gd name="T4" fmla="*/ 87 w 174"/>
                  <a:gd name="T5" fmla="*/ 0 h 556"/>
                  <a:gd name="T6" fmla="*/ 35 w 174"/>
                  <a:gd name="T7" fmla="*/ 52 h 556"/>
                  <a:gd name="T8" fmla="*/ 35 w 174"/>
                  <a:gd name="T9" fmla="*/ 313 h 556"/>
                  <a:gd name="T10" fmla="*/ 0 w 174"/>
                  <a:gd name="T11" fmla="*/ 382 h 556"/>
                  <a:gd name="T12" fmla="*/ 35 w 174"/>
                  <a:gd name="T13" fmla="*/ 451 h 556"/>
                  <a:gd name="T14" fmla="*/ 35 w 174"/>
                  <a:gd name="T15" fmla="*/ 504 h 556"/>
                  <a:gd name="T16" fmla="*/ 87 w 174"/>
                  <a:gd name="T17" fmla="*/ 556 h 556"/>
                  <a:gd name="T18" fmla="*/ 139 w 174"/>
                  <a:gd name="T19" fmla="*/ 504 h 556"/>
                  <a:gd name="T20" fmla="*/ 139 w 174"/>
                  <a:gd name="T21" fmla="*/ 451 h 556"/>
                  <a:gd name="T22" fmla="*/ 174 w 174"/>
                  <a:gd name="T23" fmla="*/ 382 h 556"/>
                  <a:gd name="T24" fmla="*/ 139 w 174"/>
                  <a:gd name="T25" fmla="*/ 313 h 556"/>
                  <a:gd name="T26" fmla="*/ 70 w 174"/>
                  <a:gd name="T27" fmla="*/ 52 h 556"/>
                  <a:gd name="T28" fmla="*/ 87 w 174"/>
                  <a:gd name="T29" fmla="*/ 35 h 556"/>
                  <a:gd name="T30" fmla="*/ 104 w 174"/>
                  <a:gd name="T31" fmla="*/ 52 h 556"/>
                  <a:gd name="T32" fmla="*/ 104 w 174"/>
                  <a:gd name="T33" fmla="*/ 297 h 556"/>
                  <a:gd name="T34" fmla="*/ 87 w 174"/>
                  <a:gd name="T35" fmla="*/ 295 h 556"/>
                  <a:gd name="T36" fmla="*/ 70 w 174"/>
                  <a:gd name="T37" fmla="*/ 297 h 556"/>
                  <a:gd name="T38" fmla="*/ 70 w 174"/>
                  <a:gd name="T39" fmla="*/ 52 h 556"/>
                  <a:gd name="T40" fmla="*/ 104 w 174"/>
                  <a:gd name="T41" fmla="*/ 504 h 556"/>
                  <a:gd name="T42" fmla="*/ 87 w 174"/>
                  <a:gd name="T43" fmla="*/ 521 h 556"/>
                  <a:gd name="T44" fmla="*/ 70 w 174"/>
                  <a:gd name="T45" fmla="*/ 504 h 556"/>
                  <a:gd name="T46" fmla="*/ 70 w 174"/>
                  <a:gd name="T47" fmla="*/ 467 h 556"/>
                  <a:gd name="T48" fmla="*/ 87 w 174"/>
                  <a:gd name="T49" fmla="*/ 469 h 556"/>
                  <a:gd name="T50" fmla="*/ 104 w 174"/>
                  <a:gd name="T51" fmla="*/ 467 h 556"/>
                  <a:gd name="T52" fmla="*/ 104 w 174"/>
                  <a:gd name="T53" fmla="*/ 504 h 556"/>
                  <a:gd name="T54" fmla="*/ 137 w 174"/>
                  <a:gd name="T55" fmla="*/ 397 h 556"/>
                  <a:gd name="T56" fmla="*/ 136 w 174"/>
                  <a:gd name="T57" fmla="*/ 400 h 556"/>
                  <a:gd name="T58" fmla="*/ 129 w 174"/>
                  <a:gd name="T59" fmla="*/ 412 h 556"/>
                  <a:gd name="T60" fmla="*/ 129 w 174"/>
                  <a:gd name="T61" fmla="*/ 413 h 556"/>
                  <a:gd name="T62" fmla="*/ 118 w 174"/>
                  <a:gd name="T63" fmla="*/ 424 h 556"/>
                  <a:gd name="T64" fmla="*/ 118 w 174"/>
                  <a:gd name="T65" fmla="*/ 424 h 556"/>
                  <a:gd name="T66" fmla="*/ 104 w 174"/>
                  <a:gd name="T67" fmla="*/ 431 h 556"/>
                  <a:gd name="T68" fmla="*/ 87 w 174"/>
                  <a:gd name="T69" fmla="*/ 434 h 556"/>
                  <a:gd name="T70" fmla="*/ 70 w 174"/>
                  <a:gd name="T71" fmla="*/ 431 h 556"/>
                  <a:gd name="T72" fmla="*/ 56 w 174"/>
                  <a:gd name="T73" fmla="*/ 424 h 556"/>
                  <a:gd name="T74" fmla="*/ 56 w 174"/>
                  <a:gd name="T75" fmla="*/ 424 h 556"/>
                  <a:gd name="T76" fmla="*/ 45 w 174"/>
                  <a:gd name="T77" fmla="*/ 413 h 556"/>
                  <a:gd name="T78" fmla="*/ 45 w 174"/>
                  <a:gd name="T79" fmla="*/ 412 h 556"/>
                  <a:gd name="T80" fmla="*/ 38 w 174"/>
                  <a:gd name="T81" fmla="*/ 400 h 556"/>
                  <a:gd name="T82" fmla="*/ 37 w 174"/>
                  <a:gd name="T83" fmla="*/ 397 h 556"/>
                  <a:gd name="T84" fmla="*/ 35 w 174"/>
                  <a:gd name="T85" fmla="*/ 382 h 556"/>
                  <a:gd name="T86" fmla="*/ 37 w 174"/>
                  <a:gd name="T87" fmla="*/ 368 h 556"/>
                  <a:gd name="T88" fmla="*/ 38 w 174"/>
                  <a:gd name="T89" fmla="*/ 365 h 556"/>
                  <a:gd name="T90" fmla="*/ 45 w 174"/>
                  <a:gd name="T91" fmla="*/ 352 h 556"/>
                  <a:gd name="T92" fmla="*/ 45 w 174"/>
                  <a:gd name="T93" fmla="*/ 352 h 556"/>
                  <a:gd name="T94" fmla="*/ 56 w 174"/>
                  <a:gd name="T95" fmla="*/ 341 h 556"/>
                  <a:gd name="T96" fmla="*/ 56 w 174"/>
                  <a:gd name="T97" fmla="*/ 341 h 556"/>
                  <a:gd name="T98" fmla="*/ 70 w 174"/>
                  <a:gd name="T99" fmla="*/ 333 h 556"/>
                  <a:gd name="T100" fmla="*/ 87 w 174"/>
                  <a:gd name="T101" fmla="*/ 330 h 556"/>
                  <a:gd name="T102" fmla="*/ 104 w 174"/>
                  <a:gd name="T103" fmla="*/ 333 h 556"/>
                  <a:gd name="T104" fmla="*/ 118 w 174"/>
                  <a:gd name="T105" fmla="*/ 341 h 556"/>
                  <a:gd name="T106" fmla="*/ 118 w 174"/>
                  <a:gd name="T107" fmla="*/ 341 h 556"/>
                  <a:gd name="T108" fmla="*/ 129 w 174"/>
                  <a:gd name="T109" fmla="*/ 352 h 556"/>
                  <a:gd name="T110" fmla="*/ 129 w 174"/>
                  <a:gd name="T111" fmla="*/ 352 h 556"/>
                  <a:gd name="T112" fmla="*/ 136 w 174"/>
                  <a:gd name="T113" fmla="*/ 365 h 556"/>
                  <a:gd name="T114" fmla="*/ 137 w 174"/>
                  <a:gd name="T115" fmla="*/ 368 h 556"/>
                  <a:gd name="T116" fmla="*/ 139 w 174"/>
                  <a:gd name="T117" fmla="*/ 382 h 556"/>
                  <a:gd name="T118" fmla="*/ 137 w 174"/>
                  <a:gd name="T119" fmla="*/ 397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4" h="556">
                    <a:moveTo>
                      <a:pt x="139" y="313"/>
                    </a:moveTo>
                    <a:cubicBezTo>
                      <a:pt x="139" y="52"/>
                      <a:pt x="139" y="52"/>
                      <a:pt x="139" y="52"/>
                    </a:cubicBezTo>
                    <a:cubicBezTo>
                      <a:pt x="139" y="23"/>
                      <a:pt x="116" y="0"/>
                      <a:pt x="87" y="0"/>
                    </a:cubicBezTo>
                    <a:cubicBezTo>
                      <a:pt x="58" y="0"/>
                      <a:pt x="35" y="23"/>
                      <a:pt x="35" y="52"/>
                    </a:cubicBezTo>
                    <a:cubicBezTo>
                      <a:pt x="35" y="313"/>
                      <a:pt x="35" y="313"/>
                      <a:pt x="35" y="313"/>
                    </a:cubicBezTo>
                    <a:cubicBezTo>
                      <a:pt x="14" y="329"/>
                      <a:pt x="0" y="354"/>
                      <a:pt x="0" y="382"/>
                    </a:cubicBezTo>
                    <a:cubicBezTo>
                      <a:pt x="0" y="411"/>
                      <a:pt x="14" y="435"/>
                      <a:pt x="35" y="451"/>
                    </a:cubicBezTo>
                    <a:cubicBezTo>
                      <a:pt x="35" y="504"/>
                      <a:pt x="35" y="504"/>
                      <a:pt x="35" y="504"/>
                    </a:cubicBezTo>
                    <a:cubicBezTo>
                      <a:pt x="35" y="533"/>
                      <a:pt x="58" y="556"/>
                      <a:pt x="87" y="556"/>
                    </a:cubicBezTo>
                    <a:cubicBezTo>
                      <a:pt x="116" y="556"/>
                      <a:pt x="139" y="533"/>
                      <a:pt x="139" y="504"/>
                    </a:cubicBezTo>
                    <a:cubicBezTo>
                      <a:pt x="139" y="451"/>
                      <a:pt x="139" y="451"/>
                      <a:pt x="139" y="451"/>
                    </a:cubicBezTo>
                    <a:cubicBezTo>
                      <a:pt x="160" y="435"/>
                      <a:pt x="174" y="411"/>
                      <a:pt x="174" y="382"/>
                    </a:cubicBezTo>
                    <a:cubicBezTo>
                      <a:pt x="174" y="354"/>
                      <a:pt x="160" y="329"/>
                      <a:pt x="139" y="313"/>
                    </a:cubicBezTo>
                    <a:close/>
                    <a:moveTo>
                      <a:pt x="70" y="52"/>
                    </a:moveTo>
                    <a:cubicBezTo>
                      <a:pt x="70" y="43"/>
                      <a:pt x="77" y="35"/>
                      <a:pt x="87" y="35"/>
                    </a:cubicBezTo>
                    <a:cubicBezTo>
                      <a:pt x="97" y="35"/>
                      <a:pt x="104" y="43"/>
                      <a:pt x="104" y="52"/>
                    </a:cubicBezTo>
                    <a:cubicBezTo>
                      <a:pt x="104" y="297"/>
                      <a:pt x="104" y="297"/>
                      <a:pt x="104" y="297"/>
                    </a:cubicBezTo>
                    <a:cubicBezTo>
                      <a:pt x="99" y="296"/>
                      <a:pt x="93" y="295"/>
                      <a:pt x="87" y="295"/>
                    </a:cubicBezTo>
                    <a:cubicBezTo>
                      <a:pt x="81" y="295"/>
                      <a:pt x="75" y="296"/>
                      <a:pt x="70" y="297"/>
                    </a:cubicBezTo>
                    <a:lnTo>
                      <a:pt x="70" y="52"/>
                    </a:lnTo>
                    <a:close/>
                    <a:moveTo>
                      <a:pt x="104" y="504"/>
                    </a:moveTo>
                    <a:cubicBezTo>
                      <a:pt x="104" y="513"/>
                      <a:pt x="97" y="521"/>
                      <a:pt x="87" y="521"/>
                    </a:cubicBezTo>
                    <a:cubicBezTo>
                      <a:pt x="77" y="521"/>
                      <a:pt x="70" y="513"/>
                      <a:pt x="70" y="504"/>
                    </a:cubicBezTo>
                    <a:cubicBezTo>
                      <a:pt x="70" y="467"/>
                      <a:pt x="70" y="467"/>
                      <a:pt x="70" y="467"/>
                    </a:cubicBezTo>
                    <a:cubicBezTo>
                      <a:pt x="75" y="469"/>
                      <a:pt x="81" y="469"/>
                      <a:pt x="87" y="469"/>
                    </a:cubicBezTo>
                    <a:cubicBezTo>
                      <a:pt x="93" y="469"/>
                      <a:pt x="99" y="469"/>
                      <a:pt x="104" y="467"/>
                    </a:cubicBezTo>
                    <a:lnTo>
                      <a:pt x="104" y="504"/>
                    </a:lnTo>
                    <a:close/>
                    <a:moveTo>
                      <a:pt x="137" y="397"/>
                    </a:moveTo>
                    <a:cubicBezTo>
                      <a:pt x="137" y="398"/>
                      <a:pt x="136" y="399"/>
                      <a:pt x="136" y="400"/>
                    </a:cubicBezTo>
                    <a:cubicBezTo>
                      <a:pt x="134" y="404"/>
                      <a:pt x="132" y="409"/>
                      <a:pt x="129" y="412"/>
                    </a:cubicBezTo>
                    <a:cubicBezTo>
                      <a:pt x="129" y="412"/>
                      <a:pt x="129" y="413"/>
                      <a:pt x="129" y="413"/>
                    </a:cubicBezTo>
                    <a:cubicBezTo>
                      <a:pt x="126" y="417"/>
                      <a:pt x="123" y="420"/>
                      <a:pt x="118" y="424"/>
                    </a:cubicBezTo>
                    <a:cubicBezTo>
                      <a:pt x="118" y="424"/>
                      <a:pt x="118" y="424"/>
                      <a:pt x="118" y="424"/>
                    </a:cubicBezTo>
                    <a:cubicBezTo>
                      <a:pt x="114" y="427"/>
                      <a:pt x="109" y="429"/>
                      <a:pt x="104" y="431"/>
                    </a:cubicBezTo>
                    <a:cubicBezTo>
                      <a:pt x="99" y="433"/>
                      <a:pt x="93" y="434"/>
                      <a:pt x="87" y="434"/>
                    </a:cubicBezTo>
                    <a:cubicBezTo>
                      <a:pt x="81" y="434"/>
                      <a:pt x="75" y="433"/>
                      <a:pt x="70" y="431"/>
                    </a:cubicBezTo>
                    <a:cubicBezTo>
                      <a:pt x="65" y="429"/>
                      <a:pt x="60" y="427"/>
                      <a:pt x="56" y="424"/>
                    </a:cubicBezTo>
                    <a:cubicBezTo>
                      <a:pt x="56" y="424"/>
                      <a:pt x="56" y="424"/>
                      <a:pt x="56" y="424"/>
                    </a:cubicBezTo>
                    <a:cubicBezTo>
                      <a:pt x="51" y="420"/>
                      <a:pt x="48" y="417"/>
                      <a:pt x="45" y="413"/>
                    </a:cubicBezTo>
                    <a:cubicBezTo>
                      <a:pt x="45" y="413"/>
                      <a:pt x="45" y="412"/>
                      <a:pt x="45" y="412"/>
                    </a:cubicBezTo>
                    <a:cubicBezTo>
                      <a:pt x="42" y="409"/>
                      <a:pt x="40" y="404"/>
                      <a:pt x="38" y="400"/>
                    </a:cubicBezTo>
                    <a:cubicBezTo>
                      <a:pt x="38" y="399"/>
                      <a:pt x="37" y="398"/>
                      <a:pt x="37" y="397"/>
                    </a:cubicBezTo>
                    <a:cubicBezTo>
                      <a:pt x="36" y="392"/>
                      <a:pt x="35" y="387"/>
                      <a:pt x="35" y="382"/>
                    </a:cubicBezTo>
                    <a:cubicBezTo>
                      <a:pt x="35" y="377"/>
                      <a:pt x="36" y="372"/>
                      <a:pt x="37" y="368"/>
                    </a:cubicBezTo>
                    <a:cubicBezTo>
                      <a:pt x="37" y="367"/>
                      <a:pt x="38" y="366"/>
                      <a:pt x="38" y="365"/>
                    </a:cubicBezTo>
                    <a:cubicBezTo>
                      <a:pt x="40" y="360"/>
                      <a:pt x="42" y="356"/>
                      <a:pt x="45" y="352"/>
                    </a:cubicBezTo>
                    <a:cubicBezTo>
                      <a:pt x="45" y="352"/>
                      <a:pt x="45" y="352"/>
                      <a:pt x="45" y="352"/>
                    </a:cubicBezTo>
                    <a:cubicBezTo>
                      <a:pt x="48" y="348"/>
                      <a:pt x="51" y="344"/>
                      <a:pt x="56" y="341"/>
                    </a:cubicBezTo>
                    <a:cubicBezTo>
                      <a:pt x="56" y="341"/>
                      <a:pt x="56" y="341"/>
                      <a:pt x="56" y="341"/>
                    </a:cubicBezTo>
                    <a:cubicBezTo>
                      <a:pt x="60" y="338"/>
                      <a:pt x="65" y="335"/>
                      <a:pt x="70" y="333"/>
                    </a:cubicBezTo>
                    <a:cubicBezTo>
                      <a:pt x="75" y="331"/>
                      <a:pt x="81" y="330"/>
                      <a:pt x="87" y="330"/>
                    </a:cubicBezTo>
                    <a:cubicBezTo>
                      <a:pt x="93" y="330"/>
                      <a:pt x="99" y="331"/>
                      <a:pt x="104" y="333"/>
                    </a:cubicBezTo>
                    <a:cubicBezTo>
                      <a:pt x="109" y="335"/>
                      <a:pt x="114" y="338"/>
                      <a:pt x="118" y="341"/>
                    </a:cubicBezTo>
                    <a:cubicBezTo>
                      <a:pt x="118" y="341"/>
                      <a:pt x="118" y="341"/>
                      <a:pt x="118" y="341"/>
                    </a:cubicBezTo>
                    <a:cubicBezTo>
                      <a:pt x="123" y="344"/>
                      <a:pt x="126" y="348"/>
                      <a:pt x="129" y="352"/>
                    </a:cubicBezTo>
                    <a:cubicBezTo>
                      <a:pt x="129" y="352"/>
                      <a:pt x="129" y="352"/>
                      <a:pt x="129" y="352"/>
                    </a:cubicBezTo>
                    <a:cubicBezTo>
                      <a:pt x="132" y="356"/>
                      <a:pt x="134" y="360"/>
                      <a:pt x="136" y="365"/>
                    </a:cubicBezTo>
                    <a:cubicBezTo>
                      <a:pt x="136" y="366"/>
                      <a:pt x="137" y="367"/>
                      <a:pt x="137" y="368"/>
                    </a:cubicBezTo>
                    <a:cubicBezTo>
                      <a:pt x="138" y="372"/>
                      <a:pt x="139" y="377"/>
                      <a:pt x="139" y="382"/>
                    </a:cubicBezTo>
                    <a:cubicBezTo>
                      <a:pt x="139" y="387"/>
                      <a:pt x="138" y="392"/>
                      <a:pt x="137" y="39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 rot="120000">
            <a:off x="651734" y="2086553"/>
            <a:ext cx="2846034" cy="2846034"/>
            <a:chOff x="3339314" y="673100"/>
            <a:chExt cx="5513372" cy="5513372"/>
          </a:xfrm>
        </p:grpSpPr>
        <p:grpSp>
          <p:nvGrpSpPr>
            <p:cNvPr id="69" name="组合 68"/>
            <p:cNvGrpSpPr/>
            <p:nvPr/>
          </p:nvGrpSpPr>
          <p:grpSpPr>
            <a:xfrm>
              <a:off x="3339314" y="673100"/>
              <a:ext cx="5513372" cy="5513372"/>
              <a:chOff x="3339314" y="673100"/>
              <a:chExt cx="5513372" cy="5513372"/>
            </a:xfrm>
          </p:grpSpPr>
          <p:grpSp>
            <p:nvGrpSpPr>
              <p:cNvPr id="127" name="组合 126"/>
              <p:cNvGrpSpPr/>
              <p:nvPr/>
            </p:nvGrpSpPr>
            <p:grpSpPr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156" name="组合 155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81" name="直接连接符 18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2" name="直接连接符 18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7" name="组合 156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79" name="直接连接符 17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0" name="直接连接符 17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8" name="组合 157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77" name="直接连接符 17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8" name="直接连接符 17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9" name="组合 158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75" name="直接连接符 17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6" name="直接连接符 17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0" name="组合 159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73" name="直接连接符 17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4" name="直接连接符 17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1" name="组合 160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71" name="直接连接符 17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2" name="直接连接符 17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2" name="组合 161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9" name="直接连接符 16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0" name="直接连接符 16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3" name="组合 162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7" name="直接连接符 16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8" name="直接连接符 16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4" name="组合 163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5" name="直接连接符 16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6" name="直接连接符 16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28" name="组合 127"/>
              <p:cNvGrpSpPr/>
              <p:nvPr/>
            </p:nvGrpSpPr>
            <p:grpSpPr>
              <a:xfrm rot="5400000">
                <a:off x="3339315" y="673101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54" name="直接连接符 15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5" name="直接连接符 15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30" name="组合 129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52" name="直接连接符 15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3" name="直接连接符 15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31" name="组合 130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50" name="直接连接符 14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1" name="直接连接符 15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32" name="组合 131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48" name="直接连接符 14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9" name="直接连接符 14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33" name="组合 132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46" name="直接连接符 14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7" name="直接连接符 14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34" name="组合 133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44" name="直接连接符 14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5" name="直接连接符 14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35" name="组合 134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42" name="直接连接符 14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3" name="直接连接符 14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36" name="组合 135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40" name="直接连接符 13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1" name="直接连接符 14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37" name="组合 136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38" name="直接连接符 13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9" name="直接连接符 13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70" name="组合 69"/>
            <p:cNvGrpSpPr/>
            <p:nvPr/>
          </p:nvGrpSpPr>
          <p:grpSpPr>
            <a:xfrm rot="300000">
              <a:off x="3339314" y="673100"/>
              <a:ext cx="5513372" cy="5513372"/>
              <a:chOff x="3339314" y="673100"/>
              <a:chExt cx="5513372" cy="5513372"/>
            </a:xfrm>
          </p:grpSpPr>
          <p:grpSp>
            <p:nvGrpSpPr>
              <p:cNvPr id="71" name="组合 70"/>
              <p:cNvGrpSpPr/>
              <p:nvPr/>
            </p:nvGrpSpPr>
            <p:grpSpPr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100" name="组合 99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25" name="直接连接符 12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6" name="直接连接符 12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1" name="组合 100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23" name="直接连接符 12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4" name="直接连接符 12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2" name="组合 101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21" name="直接连接符 12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2" name="直接连接符 12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3" name="组合 102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19" name="直接连接符 11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0" name="直接连接符 11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4" name="组合 103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17" name="直接连接符 11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8" name="直接连接符 11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5" name="组合 104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15" name="直接连接符 11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6" name="直接连接符 11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6" name="组合 105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13" name="直接连接符 11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4" name="直接连接符 11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7" name="组合 106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11" name="直接连接符 11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2" name="直接连接符 11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8" name="组合 107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09" name="直接连接符 10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0" name="直接连接符 10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72" name="组合 71"/>
              <p:cNvGrpSpPr/>
              <p:nvPr/>
            </p:nvGrpSpPr>
            <p:grpSpPr>
              <a:xfrm rot="5400000">
                <a:off x="3339315" y="673101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73" name="组合 72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98" name="直接连接符 9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直接连接符 9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4" name="组合 73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96" name="直接连接符 9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直接连接符 9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5" name="组合 74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94" name="直接连接符 9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5" name="直接连接符 9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6" name="组合 75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92" name="直接连接符 9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" name="直接连接符 9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7" name="组合 76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90" name="直接连接符 8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" name="直接连接符 9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8" name="组合 77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88" name="直接连接符 8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" name="直接连接符 8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9" name="组合 78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86" name="直接连接符 8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7" name="直接连接符 8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0" name="组合 79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84" name="直接连接符 8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5" name="直接连接符 8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1" name="组合 80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82" name="直接连接符 8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" name="直接连接符 8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grpSp>
        <p:nvGrpSpPr>
          <p:cNvPr id="183" name="组合 182"/>
          <p:cNvGrpSpPr/>
          <p:nvPr/>
        </p:nvGrpSpPr>
        <p:grpSpPr>
          <a:xfrm rot="120000">
            <a:off x="4301000" y="2086554"/>
            <a:ext cx="2846034" cy="2846034"/>
            <a:chOff x="3339314" y="673100"/>
            <a:chExt cx="5513372" cy="5513372"/>
          </a:xfrm>
        </p:grpSpPr>
        <p:grpSp>
          <p:nvGrpSpPr>
            <p:cNvPr id="184" name="组合 183"/>
            <p:cNvGrpSpPr/>
            <p:nvPr/>
          </p:nvGrpSpPr>
          <p:grpSpPr>
            <a:xfrm>
              <a:off x="3339314" y="673100"/>
              <a:ext cx="5513372" cy="5513372"/>
              <a:chOff x="3339314" y="673100"/>
              <a:chExt cx="5513372" cy="5513372"/>
            </a:xfrm>
          </p:grpSpPr>
          <p:grpSp>
            <p:nvGrpSpPr>
              <p:cNvPr id="242" name="组合 241"/>
              <p:cNvGrpSpPr/>
              <p:nvPr/>
            </p:nvGrpSpPr>
            <p:grpSpPr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271" name="组合 270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96" name="直接连接符 29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7" name="直接连接符 29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72" name="组合 271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94" name="直接连接符 29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5" name="直接连接符 29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73" name="组合 272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92" name="直接连接符 29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3" name="直接连接符 29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74" name="组合 273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90" name="直接连接符 28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1" name="直接连接符 29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75" name="组合 274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88" name="直接连接符 28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9" name="直接连接符 28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76" name="组合 275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86" name="直接连接符 28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7" name="直接连接符 28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77" name="组合 276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84" name="直接连接符 28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5" name="直接连接符 28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78" name="组合 277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82" name="直接连接符 28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3" name="直接连接符 28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79" name="组合 278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80" name="直接连接符 27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1" name="直接连接符 28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43" name="组合 242"/>
              <p:cNvGrpSpPr/>
              <p:nvPr/>
            </p:nvGrpSpPr>
            <p:grpSpPr>
              <a:xfrm rot="5400000">
                <a:off x="3339315" y="673101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244" name="组合 243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69" name="直接连接符 26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0" name="直接连接符 26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5" name="组合 244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67" name="直接连接符 26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8" name="直接连接符 26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6" name="组合 245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65" name="直接连接符 26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6" name="直接连接符 26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7" name="组合 246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63" name="直接连接符 26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4" name="直接连接符 26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8" name="组合 247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61" name="直接连接符 26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2" name="直接连接符 26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9" name="组合 248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59" name="直接连接符 25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0" name="直接连接符 25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50" name="组合 249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57" name="直接连接符 25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8" name="直接连接符 25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51" name="组合 250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55" name="直接连接符 25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6" name="直接连接符 25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52" name="组合 251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53" name="直接连接符 25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4" name="直接连接符 25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85" name="组合 184"/>
            <p:cNvGrpSpPr/>
            <p:nvPr/>
          </p:nvGrpSpPr>
          <p:grpSpPr>
            <a:xfrm rot="300000">
              <a:off x="3339314" y="673100"/>
              <a:ext cx="5513372" cy="5513372"/>
              <a:chOff x="3339314" y="673100"/>
              <a:chExt cx="5513372" cy="5513372"/>
            </a:xfrm>
          </p:grpSpPr>
          <p:grpSp>
            <p:nvGrpSpPr>
              <p:cNvPr id="186" name="组合 185"/>
              <p:cNvGrpSpPr/>
              <p:nvPr/>
            </p:nvGrpSpPr>
            <p:grpSpPr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215" name="组合 214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0" name="直接连接符 23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1" name="直接连接符 24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6" name="组合 215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38" name="直接连接符 23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9" name="直接连接符 23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7" name="组合 216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36" name="直接连接符 23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7" name="直接连接符 23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8" name="组合 217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34" name="直接连接符 23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5" name="直接连接符 23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9" name="组合 218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32" name="直接连接符 23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3" name="直接连接符 23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0" name="组合 219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30" name="直接连接符 22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1" name="直接连接符 23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1" name="组合 220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28" name="直接连接符 22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9" name="直接连接符 22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2" name="组合 221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26" name="直接连接符 22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7" name="直接连接符 22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3" name="组合 222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24" name="直接连接符 22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5" name="直接连接符 22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87" name="组合 186"/>
              <p:cNvGrpSpPr/>
              <p:nvPr/>
            </p:nvGrpSpPr>
            <p:grpSpPr>
              <a:xfrm rot="5400000">
                <a:off x="3339315" y="673101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188" name="组合 187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3" name="直接连接符 21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4" name="直接连接符 21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9" name="组合 188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1" name="直接连接符 21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2" name="直接连接符 21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0" name="组合 189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09" name="直接连接符 20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0" name="直接连接符 20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1" name="组合 190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07" name="直接连接符 20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8" name="直接连接符 20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2" name="组合 191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05" name="直接连接符 20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6" name="直接连接符 20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3" name="组合 192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03" name="直接连接符 20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4" name="直接连接符 20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4" name="组合 193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01" name="直接连接符 20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2" name="直接连接符 20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5" name="组合 194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99" name="直接连接符 19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0" name="直接连接符 19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6" name="组合 195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97" name="直接连接符 19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8" name="直接连接符 19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sp>
        <p:nvSpPr>
          <p:cNvPr id="298" name="Freeform 11"/>
          <p:cNvSpPr>
            <a:spLocks noChangeAspect="1" noEditPoints="1"/>
          </p:cNvSpPr>
          <p:nvPr/>
        </p:nvSpPr>
        <p:spPr bwMode="auto">
          <a:xfrm>
            <a:off x="8048677" y="3267819"/>
            <a:ext cx="495883" cy="496408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5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918131" y="2479438"/>
            <a:ext cx="10355738" cy="1713234"/>
            <a:chOff x="918131" y="2479438"/>
            <a:chExt cx="10355738" cy="1713234"/>
          </a:xfrm>
        </p:grpSpPr>
        <p:sp>
          <p:nvSpPr>
            <p:cNvPr id="2" name="MH_Other_1"/>
            <p:cNvSpPr>
              <a:spLocks noChangeArrowheads="1"/>
            </p:cNvSpPr>
            <p:nvPr/>
          </p:nvSpPr>
          <p:spPr bwMode="auto">
            <a:xfrm rot="5400000" flipH="1">
              <a:off x="6198480" y="2361325"/>
              <a:ext cx="1066492" cy="1302718"/>
            </a:xfrm>
            <a:custGeom>
              <a:avLst/>
              <a:gdLst>
                <a:gd name="T0" fmla="*/ 685800 w 1371600"/>
                <a:gd name="T1" fmla="*/ 0 h 1481756"/>
                <a:gd name="T2" fmla="*/ 1371600 w 1371600"/>
                <a:gd name="T3" fmla="*/ 685800 h 1481756"/>
                <a:gd name="T4" fmla="*/ 1371600 w 1371600"/>
                <a:gd name="T5" fmla="*/ 1447800 h 1481756"/>
                <a:gd name="T6" fmla="*/ 1027906 w 1371600"/>
                <a:gd name="T7" fmla="*/ 1447800 h 1481756"/>
                <a:gd name="T8" fmla="*/ 1027906 w 1371600"/>
                <a:gd name="T9" fmla="*/ 685800 h 1481756"/>
                <a:gd name="T10" fmla="*/ 1028700 w 1371600"/>
                <a:gd name="T11" fmla="*/ 685800 h 1481756"/>
                <a:gd name="T12" fmla="*/ 685800 w 1371600"/>
                <a:gd name="T13" fmla="*/ 342900 h 1481756"/>
                <a:gd name="T14" fmla="*/ 342900 w 1371600"/>
                <a:gd name="T15" fmla="*/ 685800 h 1481756"/>
                <a:gd name="T16" fmla="*/ 343695 w 1371600"/>
                <a:gd name="T17" fmla="*/ 685800 h 1481756"/>
                <a:gd name="T18" fmla="*/ 343695 w 1371600"/>
                <a:gd name="T19" fmla="*/ 1447800 h 1481756"/>
                <a:gd name="T20" fmla="*/ 1 w 1371600"/>
                <a:gd name="T21" fmla="*/ 1447800 h 1481756"/>
                <a:gd name="T22" fmla="*/ 1 w 1371600"/>
                <a:gd name="T23" fmla="*/ 685800 h 1481756"/>
                <a:gd name="T24" fmla="*/ 0 w 1371600"/>
                <a:gd name="T25" fmla="*/ 685800 h 1481756"/>
                <a:gd name="T26" fmla="*/ 685800 w 1371600"/>
                <a:gd name="T27" fmla="*/ 0 h 1481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71600" h="1481756">
                  <a:moveTo>
                    <a:pt x="685800" y="0"/>
                  </a:moveTo>
                  <a:cubicBezTo>
                    <a:pt x="1064557" y="0"/>
                    <a:pt x="1371600" y="307043"/>
                    <a:pt x="1371600" y="685800"/>
                  </a:cubicBezTo>
                  <a:lnTo>
                    <a:pt x="1371600" y="1447800"/>
                  </a:lnTo>
                  <a:cubicBezTo>
                    <a:pt x="1233222" y="1490662"/>
                    <a:pt x="1137708" y="1495425"/>
                    <a:pt x="1027906" y="1447800"/>
                  </a:cubicBezTo>
                  <a:lnTo>
                    <a:pt x="1027906" y="685800"/>
                  </a:lnTo>
                  <a:lnTo>
                    <a:pt x="1028700" y="685800"/>
                  </a:lnTo>
                  <a:cubicBezTo>
                    <a:pt x="1028700" y="496422"/>
                    <a:pt x="875178" y="342900"/>
                    <a:pt x="685800" y="342900"/>
                  </a:cubicBezTo>
                  <a:cubicBezTo>
                    <a:pt x="496422" y="342900"/>
                    <a:pt x="342900" y="496422"/>
                    <a:pt x="342900" y="685800"/>
                  </a:cubicBezTo>
                  <a:lnTo>
                    <a:pt x="343695" y="685800"/>
                  </a:lnTo>
                  <a:lnTo>
                    <a:pt x="343695" y="1447800"/>
                  </a:lnTo>
                  <a:cubicBezTo>
                    <a:pt x="214842" y="1485900"/>
                    <a:pt x="105041" y="1481138"/>
                    <a:pt x="1" y="1447800"/>
                  </a:cubicBezTo>
                  <a:lnTo>
                    <a:pt x="1" y="685800"/>
                  </a:lnTo>
                  <a:lnTo>
                    <a:pt x="0" y="685800"/>
                  </a:lnTo>
                  <a:cubicBezTo>
                    <a:pt x="0" y="307043"/>
                    <a:pt x="307043" y="0"/>
                    <a:pt x="685800" y="0"/>
                  </a:cubicBezTo>
                  <a:close/>
                </a:path>
              </a:pathLst>
            </a:custGeom>
            <a:solidFill>
              <a:srgbClr val="937963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3" name="MH_Other_2"/>
            <p:cNvSpPr>
              <a:spLocks noChangeArrowheads="1"/>
            </p:cNvSpPr>
            <p:nvPr/>
          </p:nvSpPr>
          <p:spPr bwMode="auto">
            <a:xfrm rot="5400000" flipH="1">
              <a:off x="4247877" y="2364799"/>
              <a:ext cx="1064754" cy="1300981"/>
            </a:xfrm>
            <a:custGeom>
              <a:avLst/>
              <a:gdLst>
                <a:gd name="T0" fmla="*/ 685800 w 1371600"/>
                <a:gd name="T1" fmla="*/ 0 h 1481756"/>
                <a:gd name="T2" fmla="*/ 1371600 w 1371600"/>
                <a:gd name="T3" fmla="*/ 685800 h 1481756"/>
                <a:gd name="T4" fmla="*/ 1371600 w 1371600"/>
                <a:gd name="T5" fmla="*/ 1447800 h 1481756"/>
                <a:gd name="T6" fmla="*/ 1027906 w 1371600"/>
                <a:gd name="T7" fmla="*/ 1447800 h 1481756"/>
                <a:gd name="T8" fmla="*/ 1027906 w 1371600"/>
                <a:gd name="T9" fmla="*/ 685800 h 1481756"/>
                <a:gd name="T10" fmla="*/ 1028700 w 1371600"/>
                <a:gd name="T11" fmla="*/ 685800 h 1481756"/>
                <a:gd name="T12" fmla="*/ 685800 w 1371600"/>
                <a:gd name="T13" fmla="*/ 342900 h 1481756"/>
                <a:gd name="T14" fmla="*/ 342900 w 1371600"/>
                <a:gd name="T15" fmla="*/ 685800 h 1481756"/>
                <a:gd name="T16" fmla="*/ 343695 w 1371600"/>
                <a:gd name="T17" fmla="*/ 685800 h 1481756"/>
                <a:gd name="T18" fmla="*/ 343695 w 1371600"/>
                <a:gd name="T19" fmla="*/ 1447800 h 1481756"/>
                <a:gd name="T20" fmla="*/ 1 w 1371600"/>
                <a:gd name="T21" fmla="*/ 1447800 h 1481756"/>
                <a:gd name="T22" fmla="*/ 1 w 1371600"/>
                <a:gd name="T23" fmla="*/ 685800 h 1481756"/>
                <a:gd name="T24" fmla="*/ 0 w 1371600"/>
                <a:gd name="T25" fmla="*/ 685800 h 1481756"/>
                <a:gd name="T26" fmla="*/ 685800 w 1371600"/>
                <a:gd name="T27" fmla="*/ 0 h 1481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71600" h="1481756">
                  <a:moveTo>
                    <a:pt x="685800" y="0"/>
                  </a:moveTo>
                  <a:cubicBezTo>
                    <a:pt x="1064557" y="0"/>
                    <a:pt x="1371600" y="307043"/>
                    <a:pt x="1371600" y="685800"/>
                  </a:cubicBezTo>
                  <a:lnTo>
                    <a:pt x="1371600" y="1447800"/>
                  </a:lnTo>
                  <a:cubicBezTo>
                    <a:pt x="1233222" y="1490662"/>
                    <a:pt x="1137708" y="1495425"/>
                    <a:pt x="1027906" y="1447800"/>
                  </a:cubicBezTo>
                  <a:lnTo>
                    <a:pt x="1027906" y="685800"/>
                  </a:lnTo>
                  <a:lnTo>
                    <a:pt x="1028700" y="685800"/>
                  </a:lnTo>
                  <a:cubicBezTo>
                    <a:pt x="1028700" y="496422"/>
                    <a:pt x="875178" y="342900"/>
                    <a:pt x="685800" y="342900"/>
                  </a:cubicBezTo>
                  <a:cubicBezTo>
                    <a:pt x="496422" y="342900"/>
                    <a:pt x="342900" y="496422"/>
                    <a:pt x="342900" y="685800"/>
                  </a:cubicBezTo>
                  <a:lnTo>
                    <a:pt x="343695" y="685800"/>
                  </a:lnTo>
                  <a:lnTo>
                    <a:pt x="343695" y="1447800"/>
                  </a:lnTo>
                  <a:cubicBezTo>
                    <a:pt x="214842" y="1485900"/>
                    <a:pt x="105041" y="1481138"/>
                    <a:pt x="1" y="1447800"/>
                  </a:cubicBezTo>
                  <a:lnTo>
                    <a:pt x="1" y="685800"/>
                  </a:lnTo>
                  <a:lnTo>
                    <a:pt x="0" y="685800"/>
                  </a:lnTo>
                  <a:cubicBezTo>
                    <a:pt x="0" y="307043"/>
                    <a:pt x="307043" y="0"/>
                    <a:pt x="685800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4" name="MH_Other_3"/>
            <p:cNvSpPr>
              <a:spLocks noChangeArrowheads="1"/>
            </p:cNvSpPr>
            <p:nvPr/>
          </p:nvSpPr>
          <p:spPr bwMode="auto">
            <a:xfrm rot="5400000" flipH="1">
              <a:off x="2290327" y="2361325"/>
              <a:ext cx="1066492" cy="1302718"/>
            </a:xfrm>
            <a:custGeom>
              <a:avLst/>
              <a:gdLst>
                <a:gd name="T0" fmla="*/ 685800 w 1371600"/>
                <a:gd name="T1" fmla="*/ 0 h 1481756"/>
                <a:gd name="T2" fmla="*/ 1371600 w 1371600"/>
                <a:gd name="T3" fmla="*/ 685800 h 1481756"/>
                <a:gd name="T4" fmla="*/ 1371600 w 1371600"/>
                <a:gd name="T5" fmla="*/ 1447800 h 1481756"/>
                <a:gd name="T6" fmla="*/ 1027906 w 1371600"/>
                <a:gd name="T7" fmla="*/ 1447800 h 1481756"/>
                <a:gd name="T8" fmla="*/ 1027906 w 1371600"/>
                <a:gd name="T9" fmla="*/ 685800 h 1481756"/>
                <a:gd name="T10" fmla="*/ 1028700 w 1371600"/>
                <a:gd name="T11" fmla="*/ 685800 h 1481756"/>
                <a:gd name="T12" fmla="*/ 685800 w 1371600"/>
                <a:gd name="T13" fmla="*/ 342900 h 1481756"/>
                <a:gd name="T14" fmla="*/ 342900 w 1371600"/>
                <a:gd name="T15" fmla="*/ 685800 h 1481756"/>
                <a:gd name="T16" fmla="*/ 343695 w 1371600"/>
                <a:gd name="T17" fmla="*/ 685800 h 1481756"/>
                <a:gd name="T18" fmla="*/ 343695 w 1371600"/>
                <a:gd name="T19" fmla="*/ 1447800 h 1481756"/>
                <a:gd name="T20" fmla="*/ 1 w 1371600"/>
                <a:gd name="T21" fmla="*/ 1447800 h 1481756"/>
                <a:gd name="T22" fmla="*/ 1 w 1371600"/>
                <a:gd name="T23" fmla="*/ 685800 h 1481756"/>
                <a:gd name="T24" fmla="*/ 0 w 1371600"/>
                <a:gd name="T25" fmla="*/ 685800 h 1481756"/>
                <a:gd name="T26" fmla="*/ 685800 w 1371600"/>
                <a:gd name="T27" fmla="*/ 0 h 1481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71600" h="1481756">
                  <a:moveTo>
                    <a:pt x="685800" y="0"/>
                  </a:moveTo>
                  <a:cubicBezTo>
                    <a:pt x="1064557" y="0"/>
                    <a:pt x="1371600" y="307043"/>
                    <a:pt x="1371600" y="685800"/>
                  </a:cubicBezTo>
                  <a:lnTo>
                    <a:pt x="1371600" y="1447800"/>
                  </a:lnTo>
                  <a:cubicBezTo>
                    <a:pt x="1233222" y="1490662"/>
                    <a:pt x="1137708" y="1495425"/>
                    <a:pt x="1027906" y="1447800"/>
                  </a:cubicBezTo>
                  <a:lnTo>
                    <a:pt x="1027906" y="685800"/>
                  </a:lnTo>
                  <a:lnTo>
                    <a:pt x="1028700" y="685800"/>
                  </a:lnTo>
                  <a:cubicBezTo>
                    <a:pt x="1028700" y="496422"/>
                    <a:pt x="875178" y="342900"/>
                    <a:pt x="685800" y="342900"/>
                  </a:cubicBezTo>
                  <a:cubicBezTo>
                    <a:pt x="496422" y="342900"/>
                    <a:pt x="342900" y="496422"/>
                    <a:pt x="342900" y="685800"/>
                  </a:cubicBezTo>
                  <a:lnTo>
                    <a:pt x="343695" y="685800"/>
                  </a:lnTo>
                  <a:lnTo>
                    <a:pt x="343695" y="1447800"/>
                  </a:lnTo>
                  <a:cubicBezTo>
                    <a:pt x="214842" y="1485900"/>
                    <a:pt x="105041" y="1481138"/>
                    <a:pt x="1" y="1447800"/>
                  </a:cubicBezTo>
                  <a:lnTo>
                    <a:pt x="1" y="685800"/>
                  </a:lnTo>
                  <a:lnTo>
                    <a:pt x="0" y="685800"/>
                  </a:lnTo>
                  <a:cubicBezTo>
                    <a:pt x="0" y="307043"/>
                    <a:pt x="307043" y="0"/>
                    <a:pt x="685800" y="0"/>
                  </a:cubicBezTo>
                  <a:close/>
                </a:path>
              </a:pathLst>
            </a:custGeom>
            <a:solidFill>
              <a:srgbClr val="F23B48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5" name="MH_Other_4"/>
            <p:cNvSpPr>
              <a:spLocks noChangeArrowheads="1"/>
            </p:cNvSpPr>
            <p:nvPr/>
          </p:nvSpPr>
          <p:spPr bwMode="auto">
            <a:xfrm rot="16200000">
              <a:off x="1036244" y="2364799"/>
              <a:ext cx="1063018" cy="1299244"/>
            </a:xfrm>
            <a:custGeom>
              <a:avLst/>
              <a:gdLst>
                <a:gd name="T0" fmla="*/ 685800 w 1371600"/>
                <a:gd name="T1" fmla="*/ 0 h 1481756"/>
                <a:gd name="T2" fmla="*/ 1371600 w 1371600"/>
                <a:gd name="T3" fmla="*/ 685800 h 1481756"/>
                <a:gd name="T4" fmla="*/ 1371600 w 1371600"/>
                <a:gd name="T5" fmla="*/ 1447800 h 1481756"/>
                <a:gd name="T6" fmla="*/ 1027906 w 1371600"/>
                <a:gd name="T7" fmla="*/ 1447800 h 1481756"/>
                <a:gd name="T8" fmla="*/ 1027906 w 1371600"/>
                <a:gd name="T9" fmla="*/ 685800 h 1481756"/>
                <a:gd name="T10" fmla="*/ 1028700 w 1371600"/>
                <a:gd name="T11" fmla="*/ 685800 h 1481756"/>
                <a:gd name="T12" fmla="*/ 685800 w 1371600"/>
                <a:gd name="T13" fmla="*/ 342900 h 1481756"/>
                <a:gd name="T14" fmla="*/ 342900 w 1371600"/>
                <a:gd name="T15" fmla="*/ 685800 h 1481756"/>
                <a:gd name="T16" fmla="*/ 343695 w 1371600"/>
                <a:gd name="T17" fmla="*/ 685800 h 1481756"/>
                <a:gd name="T18" fmla="*/ 343695 w 1371600"/>
                <a:gd name="T19" fmla="*/ 1447800 h 1481756"/>
                <a:gd name="T20" fmla="*/ 1 w 1371600"/>
                <a:gd name="T21" fmla="*/ 1447800 h 1481756"/>
                <a:gd name="T22" fmla="*/ 1 w 1371600"/>
                <a:gd name="T23" fmla="*/ 685800 h 1481756"/>
                <a:gd name="T24" fmla="*/ 0 w 1371600"/>
                <a:gd name="T25" fmla="*/ 685800 h 1481756"/>
                <a:gd name="T26" fmla="*/ 685800 w 1371600"/>
                <a:gd name="T27" fmla="*/ 0 h 1481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71600" h="1481756">
                  <a:moveTo>
                    <a:pt x="685800" y="0"/>
                  </a:moveTo>
                  <a:cubicBezTo>
                    <a:pt x="1064557" y="0"/>
                    <a:pt x="1371600" y="307043"/>
                    <a:pt x="1371600" y="685800"/>
                  </a:cubicBezTo>
                  <a:lnTo>
                    <a:pt x="1371600" y="1447800"/>
                  </a:lnTo>
                  <a:cubicBezTo>
                    <a:pt x="1233222" y="1490662"/>
                    <a:pt x="1137708" y="1495425"/>
                    <a:pt x="1027906" y="1447800"/>
                  </a:cubicBezTo>
                  <a:lnTo>
                    <a:pt x="1027906" y="685800"/>
                  </a:lnTo>
                  <a:lnTo>
                    <a:pt x="1028700" y="685800"/>
                  </a:lnTo>
                  <a:cubicBezTo>
                    <a:pt x="1028700" y="496422"/>
                    <a:pt x="875178" y="342900"/>
                    <a:pt x="685800" y="342900"/>
                  </a:cubicBezTo>
                  <a:cubicBezTo>
                    <a:pt x="496422" y="342900"/>
                    <a:pt x="342900" y="496422"/>
                    <a:pt x="342900" y="685800"/>
                  </a:cubicBezTo>
                  <a:lnTo>
                    <a:pt x="343695" y="685800"/>
                  </a:lnTo>
                  <a:lnTo>
                    <a:pt x="343695" y="1447800"/>
                  </a:lnTo>
                  <a:cubicBezTo>
                    <a:pt x="214842" y="1485900"/>
                    <a:pt x="105041" y="1481138"/>
                    <a:pt x="1" y="1447800"/>
                  </a:cubicBezTo>
                  <a:lnTo>
                    <a:pt x="1" y="685800"/>
                  </a:lnTo>
                  <a:lnTo>
                    <a:pt x="0" y="685800"/>
                  </a:lnTo>
                  <a:cubicBezTo>
                    <a:pt x="0" y="307043"/>
                    <a:pt x="307043" y="0"/>
                    <a:pt x="685800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6" name="MH_Other_5"/>
            <p:cNvSpPr>
              <a:spLocks noChangeArrowheads="1"/>
            </p:cNvSpPr>
            <p:nvPr/>
          </p:nvSpPr>
          <p:spPr bwMode="auto">
            <a:xfrm rot="16200000">
              <a:off x="2988584" y="2361325"/>
              <a:ext cx="1066492" cy="1302718"/>
            </a:xfrm>
            <a:custGeom>
              <a:avLst/>
              <a:gdLst>
                <a:gd name="T0" fmla="*/ 174184 w 662288"/>
                <a:gd name="T1" fmla="*/ 329109 h 808853"/>
                <a:gd name="T2" fmla="*/ 165572 w 662288"/>
                <a:gd name="T3" fmla="*/ 377329 h 808853"/>
                <a:gd name="T4" fmla="*/ 165956 w 662288"/>
                <a:gd name="T5" fmla="*/ 377329 h 808853"/>
                <a:gd name="T6" fmla="*/ 165956 w 662288"/>
                <a:gd name="T7" fmla="*/ 793286 h 808853"/>
                <a:gd name="T8" fmla="*/ 1 w 662288"/>
                <a:gd name="T9" fmla="*/ 793286 h 808853"/>
                <a:gd name="T10" fmla="*/ 1 w 662288"/>
                <a:gd name="T11" fmla="*/ 377329 h 808853"/>
                <a:gd name="T12" fmla="*/ 0 w 662288"/>
                <a:gd name="T13" fmla="*/ 377329 h 808853"/>
                <a:gd name="T14" fmla="*/ 26023 w 662288"/>
                <a:gd name="T15" fmla="*/ 231611 h 808853"/>
                <a:gd name="T16" fmla="*/ 46054 w 662288"/>
                <a:gd name="T17" fmla="*/ 189891 h 808853"/>
                <a:gd name="T18" fmla="*/ 84847 w 662288"/>
                <a:gd name="T19" fmla="*/ 243874 h 808853"/>
                <a:gd name="T20" fmla="*/ 165512 w 662288"/>
                <a:gd name="T21" fmla="*/ 324130 h 808853"/>
                <a:gd name="T22" fmla="*/ 174184 w 662288"/>
                <a:gd name="T23" fmla="*/ 329109 h 808853"/>
                <a:gd name="T24" fmla="*/ 662288 w 662288"/>
                <a:gd name="T25" fmla="*/ 374361 h 808853"/>
                <a:gd name="T26" fmla="*/ 662288 w 662288"/>
                <a:gd name="T27" fmla="*/ 790318 h 808853"/>
                <a:gd name="T28" fmla="*/ 496333 w 662288"/>
                <a:gd name="T29" fmla="*/ 790318 h 808853"/>
                <a:gd name="T30" fmla="*/ 496333 w 662288"/>
                <a:gd name="T31" fmla="*/ 374361 h 808853"/>
                <a:gd name="T32" fmla="*/ 496716 w 662288"/>
                <a:gd name="T33" fmla="*/ 374361 h 808853"/>
                <a:gd name="T34" fmla="*/ 331144 w 662288"/>
                <a:gd name="T35" fmla="*/ 187181 h 808853"/>
                <a:gd name="T36" fmla="*/ 313876 w 662288"/>
                <a:gd name="T37" fmla="*/ 191122 h 808853"/>
                <a:gd name="T38" fmla="*/ 276257 w 662288"/>
                <a:gd name="T39" fmla="*/ 180117 h 808853"/>
                <a:gd name="T40" fmla="*/ 179149 w 662288"/>
                <a:gd name="T41" fmla="*/ 89462 h 808853"/>
                <a:gd name="T42" fmla="*/ 168035 w 662288"/>
                <a:gd name="T43" fmla="*/ 50413 h 808853"/>
                <a:gd name="T44" fmla="*/ 202248 w 662288"/>
                <a:gd name="T45" fmla="*/ 29419 h 808853"/>
                <a:gd name="T46" fmla="*/ 331144 w 662288"/>
                <a:gd name="T47" fmla="*/ 0 h 808853"/>
                <a:gd name="T48" fmla="*/ 662288 w 662288"/>
                <a:gd name="T49" fmla="*/ 374361 h 808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62288" h="808853">
                  <a:moveTo>
                    <a:pt x="174184" y="329109"/>
                  </a:moveTo>
                  <a:lnTo>
                    <a:pt x="165572" y="377329"/>
                  </a:lnTo>
                  <a:lnTo>
                    <a:pt x="165956" y="377329"/>
                  </a:lnTo>
                  <a:lnTo>
                    <a:pt x="165956" y="793286"/>
                  </a:lnTo>
                  <a:cubicBezTo>
                    <a:pt x="103738" y="814084"/>
                    <a:pt x="50720" y="811485"/>
                    <a:pt x="1" y="793286"/>
                  </a:cubicBezTo>
                  <a:lnTo>
                    <a:pt x="1" y="377329"/>
                  </a:lnTo>
                  <a:lnTo>
                    <a:pt x="0" y="377329"/>
                  </a:lnTo>
                  <a:cubicBezTo>
                    <a:pt x="0" y="325641"/>
                    <a:pt x="9266" y="276399"/>
                    <a:pt x="26023" y="231611"/>
                  </a:cubicBezTo>
                  <a:lnTo>
                    <a:pt x="46054" y="189891"/>
                  </a:lnTo>
                  <a:lnTo>
                    <a:pt x="84847" y="243874"/>
                  </a:lnTo>
                  <a:cubicBezTo>
                    <a:pt x="110545" y="276796"/>
                    <a:pt x="136243" y="303323"/>
                    <a:pt x="165512" y="324130"/>
                  </a:cubicBezTo>
                  <a:lnTo>
                    <a:pt x="174184" y="329109"/>
                  </a:lnTo>
                  <a:close/>
                  <a:moveTo>
                    <a:pt x="662288" y="374361"/>
                  </a:moveTo>
                  <a:lnTo>
                    <a:pt x="662288" y="790318"/>
                  </a:lnTo>
                  <a:cubicBezTo>
                    <a:pt x="595471" y="813715"/>
                    <a:pt x="549352" y="816316"/>
                    <a:pt x="496333" y="790318"/>
                  </a:cubicBezTo>
                  <a:lnTo>
                    <a:pt x="496333" y="374361"/>
                  </a:lnTo>
                  <a:lnTo>
                    <a:pt x="496716" y="374361"/>
                  </a:lnTo>
                  <a:cubicBezTo>
                    <a:pt x="496716" y="270985"/>
                    <a:pt x="422587" y="187181"/>
                    <a:pt x="331144" y="187181"/>
                  </a:cubicBezTo>
                  <a:lnTo>
                    <a:pt x="313876" y="191122"/>
                  </a:lnTo>
                  <a:lnTo>
                    <a:pt x="276257" y="180117"/>
                  </a:lnTo>
                  <a:cubicBezTo>
                    <a:pt x="232834" y="160548"/>
                    <a:pt x="200345" y="129000"/>
                    <a:pt x="179149" y="89462"/>
                  </a:cubicBezTo>
                  <a:lnTo>
                    <a:pt x="168035" y="50413"/>
                  </a:lnTo>
                  <a:lnTo>
                    <a:pt x="202248" y="29419"/>
                  </a:lnTo>
                  <a:cubicBezTo>
                    <a:pt x="241865" y="10475"/>
                    <a:pt x="285423" y="0"/>
                    <a:pt x="331144" y="0"/>
                  </a:cubicBezTo>
                  <a:cubicBezTo>
                    <a:pt x="514030" y="0"/>
                    <a:pt x="662288" y="167607"/>
                    <a:pt x="662288" y="37436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7" name="MH_Other_6"/>
            <p:cNvSpPr>
              <a:spLocks noChangeArrowheads="1"/>
            </p:cNvSpPr>
            <p:nvPr/>
          </p:nvSpPr>
          <p:spPr bwMode="auto">
            <a:xfrm rot="16200000">
              <a:off x="4958293" y="2364799"/>
              <a:ext cx="1064754" cy="1300980"/>
            </a:xfrm>
            <a:custGeom>
              <a:avLst/>
              <a:gdLst>
                <a:gd name="T0" fmla="*/ 174184 w 662288"/>
                <a:gd name="T1" fmla="*/ 321929 h 808854"/>
                <a:gd name="T2" fmla="*/ 165572 w 662288"/>
                <a:gd name="T3" fmla="*/ 370149 h 808854"/>
                <a:gd name="T4" fmla="*/ 165956 w 662288"/>
                <a:gd name="T5" fmla="*/ 370149 h 808854"/>
                <a:gd name="T6" fmla="*/ 165956 w 662288"/>
                <a:gd name="T7" fmla="*/ 786106 h 808854"/>
                <a:gd name="T8" fmla="*/ 1 w 662288"/>
                <a:gd name="T9" fmla="*/ 786106 h 808854"/>
                <a:gd name="T10" fmla="*/ 1 w 662288"/>
                <a:gd name="T11" fmla="*/ 370149 h 808854"/>
                <a:gd name="T12" fmla="*/ 0 w 662288"/>
                <a:gd name="T13" fmla="*/ 370149 h 808854"/>
                <a:gd name="T14" fmla="*/ 26023 w 662288"/>
                <a:gd name="T15" fmla="*/ 224431 h 808854"/>
                <a:gd name="T16" fmla="*/ 46054 w 662288"/>
                <a:gd name="T17" fmla="*/ 182711 h 808854"/>
                <a:gd name="T18" fmla="*/ 84847 w 662288"/>
                <a:gd name="T19" fmla="*/ 236694 h 808854"/>
                <a:gd name="T20" fmla="*/ 165512 w 662288"/>
                <a:gd name="T21" fmla="*/ 316950 h 808854"/>
                <a:gd name="T22" fmla="*/ 174184 w 662288"/>
                <a:gd name="T23" fmla="*/ 321929 h 808854"/>
                <a:gd name="T24" fmla="*/ 662288 w 662288"/>
                <a:gd name="T25" fmla="*/ 374361 h 808854"/>
                <a:gd name="T26" fmla="*/ 662288 w 662288"/>
                <a:gd name="T27" fmla="*/ 790319 h 808854"/>
                <a:gd name="T28" fmla="*/ 496333 w 662288"/>
                <a:gd name="T29" fmla="*/ 790319 h 808854"/>
                <a:gd name="T30" fmla="*/ 496333 w 662288"/>
                <a:gd name="T31" fmla="*/ 374361 h 808854"/>
                <a:gd name="T32" fmla="*/ 496716 w 662288"/>
                <a:gd name="T33" fmla="*/ 374361 h 808854"/>
                <a:gd name="T34" fmla="*/ 331144 w 662288"/>
                <a:gd name="T35" fmla="*/ 187181 h 808854"/>
                <a:gd name="T36" fmla="*/ 313876 w 662288"/>
                <a:gd name="T37" fmla="*/ 191122 h 808854"/>
                <a:gd name="T38" fmla="*/ 276257 w 662288"/>
                <a:gd name="T39" fmla="*/ 180117 h 808854"/>
                <a:gd name="T40" fmla="*/ 179149 w 662288"/>
                <a:gd name="T41" fmla="*/ 89462 h 808854"/>
                <a:gd name="T42" fmla="*/ 168035 w 662288"/>
                <a:gd name="T43" fmla="*/ 50413 h 808854"/>
                <a:gd name="T44" fmla="*/ 202248 w 662288"/>
                <a:gd name="T45" fmla="*/ 29419 h 808854"/>
                <a:gd name="T46" fmla="*/ 331144 w 662288"/>
                <a:gd name="T47" fmla="*/ 0 h 808854"/>
                <a:gd name="T48" fmla="*/ 662288 w 662288"/>
                <a:gd name="T49" fmla="*/ 374361 h 808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62288" h="808854">
                  <a:moveTo>
                    <a:pt x="174184" y="321929"/>
                  </a:moveTo>
                  <a:lnTo>
                    <a:pt x="165572" y="370149"/>
                  </a:lnTo>
                  <a:lnTo>
                    <a:pt x="165956" y="370149"/>
                  </a:lnTo>
                  <a:lnTo>
                    <a:pt x="165956" y="786106"/>
                  </a:lnTo>
                  <a:cubicBezTo>
                    <a:pt x="103738" y="806904"/>
                    <a:pt x="50720" y="804305"/>
                    <a:pt x="1" y="786106"/>
                  </a:cubicBezTo>
                  <a:lnTo>
                    <a:pt x="1" y="370149"/>
                  </a:lnTo>
                  <a:lnTo>
                    <a:pt x="0" y="370149"/>
                  </a:lnTo>
                  <a:cubicBezTo>
                    <a:pt x="0" y="318462"/>
                    <a:pt x="9266" y="269219"/>
                    <a:pt x="26023" y="224431"/>
                  </a:cubicBezTo>
                  <a:lnTo>
                    <a:pt x="46054" y="182711"/>
                  </a:lnTo>
                  <a:lnTo>
                    <a:pt x="84847" y="236694"/>
                  </a:lnTo>
                  <a:cubicBezTo>
                    <a:pt x="110545" y="269616"/>
                    <a:pt x="136243" y="296143"/>
                    <a:pt x="165512" y="316950"/>
                  </a:cubicBezTo>
                  <a:lnTo>
                    <a:pt x="174184" y="321929"/>
                  </a:lnTo>
                  <a:close/>
                  <a:moveTo>
                    <a:pt x="662288" y="374361"/>
                  </a:moveTo>
                  <a:lnTo>
                    <a:pt x="662288" y="790319"/>
                  </a:lnTo>
                  <a:cubicBezTo>
                    <a:pt x="595471" y="813716"/>
                    <a:pt x="549352" y="816316"/>
                    <a:pt x="496333" y="790319"/>
                  </a:cubicBezTo>
                  <a:lnTo>
                    <a:pt x="496333" y="374361"/>
                  </a:lnTo>
                  <a:lnTo>
                    <a:pt x="496716" y="374361"/>
                  </a:lnTo>
                  <a:cubicBezTo>
                    <a:pt x="496716" y="270985"/>
                    <a:pt x="422587" y="187181"/>
                    <a:pt x="331144" y="187181"/>
                  </a:cubicBezTo>
                  <a:lnTo>
                    <a:pt x="313876" y="191122"/>
                  </a:lnTo>
                  <a:lnTo>
                    <a:pt x="276257" y="180117"/>
                  </a:lnTo>
                  <a:cubicBezTo>
                    <a:pt x="232834" y="160548"/>
                    <a:pt x="200345" y="129000"/>
                    <a:pt x="179149" y="89462"/>
                  </a:cubicBezTo>
                  <a:lnTo>
                    <a:pt x="168035" y="50413"/>
                  </a:lnTo>
                  <a:lnTo>
                    <a:pt x="202248" y="29419"/>
                  </a:lnTo>
                  <a:cubicBezTo>
                    <a:pt x="241865" y="10475"/>
                    <a:pt x="285423" y="0"/>
                    <a:pt x="331144" y="0"/>
                  </a:cubicBezTo>
                  <a:cubicBezTo>
                    <a:pt x="514030" y="0"/>
                    <a:pt x="662288" y="167607"/>
                    <a:pt x="662288" y="37436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8" name="MH_Other_7"/>
            <p:cNvSpPr>
              <a:spLocks noChangeArrowheads="1"/>
            </p:cNvSpPr>
            <p:nvPr/>
          </p:nvSpPr>
          <p:spPr bwMode="auto">
            <a:xfrm rot="5400000" flipH="1">
              <a:off x="8140398" y="2361325"/>
              <a:ext cx="1066492" cy="1302718"/>
            </a:xfrm>
            <a:custGeom>
              <a:avLst/>
              <a:gdLst>
                <a:gd name="T0" fmla="*/ 685800 w 1371600"/>
                <a:gd name="T1" fmla="*/ 0 h 1481756"/>
                <a:gd name="T2" fmla="*/ 1371600 w 1371600"/>
                <a:gd name="T3" fmla="*/ 685800 h 1481756"/>
                <a:gd name="T4" fmla="*/ 1371600 w 1371600"/>
                <a:gd name="T5" fmla="*/ 1447800 h 1481756"/>
                <a:gd name="T6" fmla="*/ 1027906 w 1371600"/>
                <a:gd name="T7" fmla="*/ 1447800 h 1481756"/>
                <a:gd name="T8" fmla="*/ 1027906 w 1371600"/>
                <a:gd name="T9" fmla="*/ 685800 h 1481756"/>
                <a:gd name="T10" fmla="*/ 1028700 w 1371600"/>
                <a:gd name="T11" fmla="*/ 685800 h 1481756"/>
                <a:gd name="T12" fmla="*/ 685800 w 1371600"/>
                <a:gd name="T13" fmla="*/ 342900 h 1481756"/>
                <a:gd name="T14" fmla="*/ 342900 w 1371600"/>
                <a:gd name="T15" fmla="*/ 685800 h 1481756"/>
                <a:gd name="T16" fmla="*/ 343695 w 1371600"/>
                <a:gd name="T17" fmla="*/ 685800 h 1481756"/>
                <a:gd name="T18" fmla="*/ 343695 w 1371600"/>
                <a:gd name="T19" fmla="*/ 1447800 h 1481756"/>
                <a:gd name="T20" fmla="*/ 1 w 1371600"/>
                <a:gd name="T21" fmla="*/ 1447800 h 1481756"/>
                <a:gd name="T22" fmla="*/ 1 w 1371600"/>
                <a:gd name="T23" fmla="*/ 685800 h 1481756"/>
                <a:gd name="T24" fmla="*/ 0 w 1371600"/>
                <a:gd name="T25" fmla="*/ 685800 h 1481756"/>
                <a:gd name="T26" fmla="*/ 685800 w 1371600"/>
                <a:gd name="T27" fmla="*/ 0 h 1481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71600" h="1481756">
                  <a:moveTo>
                    <a:pt x="685800" y="0"/>
                  </a:moveTo>
                  <a:cubicBezTo>
                    <a:pt x="1064557" y="0"/>
                    <a:pt x="1371600" y="307043"/>
                    <a:pt x="1371600" y="685800"/>
                  </a:cubicBezTo>
                  <a:lnTo>
                    <a:pt x="1371600" y="1447800"/>
                  </a:lnTo>
                  <a:cubicBezTo>
                    <a:pt x="1233222" y="1490662"/>
                    <a:pt x="1137708" y="1495425"/>
                    <a:pt x="1027906" y="1447800"/>
                  </a:cubicBezTo>
                  <a:lnTo>
                    <a:pt x="1027906" y="685800"/>
                  </a:lnTo>
                  <a:lnTo>
                    <a:pt x="1028700" y="685800"/>
                  </a:lnTo>
                  <a:cubicBezTo>
                    <a:pt x="1028700" y="496422"/>
                    <a:pt x="875178" y="342900"/>
                    <a:pt x="685800" y="342900"/>
                  </a:cubicBezTo>
                  <a:cubicBezTo>
                    <a:pt x="496422" y="342900"/>
                    <a:pt x="342900" y="496422"/>
                    <a:pt x="342900" y="685800"/>
                  </a:cubicBezTo>
                  <a:lnTo>
                    <a:pt x="343695" y="685800"/>
                  </a:lnTo>
                  <a:lnTo>
                    <a:pt x="343695" y="1447800"/>
                  </a:lnTo>
                  <a:cubicBezTo>
                    <a:pt x="214842" y="1485900"/>
                    <a:pt x="105041" y="1481138"/>
                    <a:pt x="1" y="1447800"/>
                  </a:cubicBezTo>
                  <a:lnTo>
                    <a:pt x="1" y="685800"/>
                  </a:lnTo>
                  <a:lnTo>
                    <a:pt x="0" y="685800"/>
                  </a:lnTo>
                  <a:cubicBezTo>
                    <a:pt x="0" y="307043"/>
                    <a:pt x="307043" y="0"/>
                    <a:pt x="685800" y="0"/>
                  </a:cubicBezTo>
                  <a:close/>
                </a:path>
              </a:pathLst>
            </a:custGeom>
            <a:solidFill>
              <a:srgbClr val="00BBD6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9" name="MH_Other_8"/>
            <p:cNvSpPr>
              <a:spLocks noChangeArrowheads="1"/>
            </p:cNvSpPr>
            <p:nvPr/>
          </p:nvSpPr>
          <p:spPr bwMode="auto">
            <a:xfrm rot="16200000">
              <a:off x="6896737" y="2361325"/>
              <a:ext cx="1066492" cy="1302718"/>
            </a:xfrm>
            <a:custGeom>
              <a:avLst/>
              <a:gdLst>
                <a:gd name="T0" fmla="*/ 174184 w 662288"/>
                <a:gd name="T1" fmla="*/ 321929 h 808854"/>
                <a:gd name="T2" fmla="*/ 165572 w 662288"/>
                <a:gd name="T3" fmla="*/ 370149 h 808854"/>
                <a:gd name="T4" fmla="*/ 165956 w 662288"/>
                <a:gd name="T5" fmla="*/ 370149 h 808854"/>
                <a:gd name="T6" fmla="*/ 165956 w 662288"/>
                <a:gd name="T7" fmla="*/ 786106 h 808854"/>
                <a:gd name="T8" fmla="*/ 1 w 662288"/>
                <a:gd name="T9" fmla="*/ 786106 h 808854"/>
                <a:gd name="T10" fmla="*/ 1 w 662288"/>
                <a:gd name="T11" fmla="*/ 370149 h 808854"/>
                <a:gd name="T12" fmla="*/ 0 w 662288"/>
                <a:gd name="T13" fmla="*/ 370149 h 808854"/>
                <a:gd name="T14" fmla="*/ 26023 w 662288"/>
                <a:gd name="T15" fmla="*/ 224432 h 808854"/>
                <a:gd name="T16" fmla="*/ 46054 w 662288"/>
                <a:gd name="T17" fmla="*/ 182711 h 808854"/>
                <a:gd name="T18" fmla="*/ 84847 w 662288"/>
                <a:gd name="T19" fmla="*/ 236694 h 808854"/>
                <a:gd name="T20" fmla="*/ 165512 w 662288"/>
                <a:gd name="T21" fmla="*/ 316950 h 808854"/>
                <a:gd name="T22" fmla="*/ 174184 w 662288"/>
                <a:gd name="T23" fmla="*/ 321929 h 808854"/>
                <a:gd name="T24" fmla="*/ 662288 w 662288"/>
                <a:gd name="T25" fmla="*/ 374361 h 808854"/>
                <a:gd name="T26" fmla="*/ 662288 w 662288"/>
                <a:gd name="T27" fmla="*/ 790319 h 808854"/>
                <a:gd name="T28" fmla="*/ 496333 w 662288"/>
                <a:gd name="T29" fmla="*/ 790319 h 808854"/>
                <a:gd name="T30" fmla="*/ 496333 w 662288"/>
                <a:gd name="T31" fmla="*/ 374361 h 808854"/>
                <a:gd name="T32" fmla="*/ 496716 w 662288"/>
                <a:gd name="T33" fmla="*/ 374361 h 808854"/>
                <a:gd name="T34" fmla="*/ 331144 w 662288"/>
                <a:gd name="T35" fmla="*/ 187181 h 808854"/>
                <a:gd name="T36" fmla="*/ 313876 w 662288"/>
                <a:gd name="T37" fmla="*/ 191122 h 808854"/>
                <a:gd name="T38" fmla="*/ 276257 w 662288"/>
                <a:gd name="T39" fmla="*/ 180117 h 808854"/>
                <a:gd name="T40" fmla="*/ 179149 w 662288"/>
                <a:gd name="T41" fmla="*/ 89462 h 808854"/>
                <a:gd name="T42" fmla="*/ 168035 w 662288"/>
                <a:gd name="T43" fmla="*/ 50413 h 808854"/>
                <a:gd name="T44" fmla="*/ 202248 w 662288"/>
                <a:gd name="T45" fmla="*/ 29419 h 808854"/>
                <a:gd name="T46" fmla="*/ 331144 w 662288"/>
                <a:gd name="T47" fmla="*/ 0 h 808854"/>
                <a:gd name="T48" fmla="*/ 662288 w 662288"/>
                <a:gd name="T49" fmla="*/ 374361 h 808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62288" h="808854">
                  <a:moveTo>
                    <a:pt x="174184" y="321929"/>
                  </a:moveTo>
                  <a:lnTo>
                    <a:pt x="165572" y="370149"/>
                  </a:lnTo>
                  <a:lnTo>
                    <a:pt x="165956" y="370149"/>
                  </a:lnTo>
                  <a:lnTo>
                    <a:pt x="165956" y="786106"/>
                  </a:lnTo>
                  <a:cubicBezTo>
                    <a:pt x="103738" y="806904"/>
                    <a:pt x="50720" y="804305"/>
                    <a:pt x="1" y="786106"/>
                  </a:cubicBezTo>
                  <a:lnTo>
                    <a:pt x="1" y="370149"/>
                  </a:lnTo>
                  <a:lnTo>
                    <a:pt x="0" y="370149"/>
                  </a:lnTo>
                  <a:cubicBezTo>
                    <a:pt x="0" y="318462"/>
                    <a:pt x="9266" y="269219"/>
                    <a:pt x="26023" y="224432"/>
                  </a:cubicBezTo>
                  <a:lnTo>
                    <a:pt x="46054" y="182711"/>
                  </a:lnTo>
                  <a:lnTo>
                    <a:pt x="84847" y="236694"/>
                  </a:lnTo>
                  <a:cubicBezTo>
                    <a:pt x="110545" y="269616"/>
                    <a:pt x="136243" y="296143"/>
                    <a:pt x="165512" y="316950"/>
                  </a:cubicBezTo>
                  <a:lnTo>
                    <a:pt x="174184" y="321929"/>
                  </a:lnTo>
                  <a:close/>
                  <a:moveTo>
                    <a:pt x="662288" y="374361"/>
                  </a:moveTo>
                  <a:lnTo>
                    <a:pt x="662288" y="790319"/>
                  </a:lnTo>
                  <a:cubicBezTo>
                    <a:pt x="595471" y="813716"/>
                    <a:pt x="549352" y="816316"/>
                    <a:pt x="496333" y="790319"/>
                  </a:cubicBezTo>
                  <a:lnTo>
                    <a:pt x="496333" y="374361"/>
                  </a:lnTo>
                  <a:lnTo>
                    <a:pt x="496716" y="374361"/>
                  </a:lnTo>
                  <a:cubicBezTo>
                    <a:pt x="496716" y="270985"/>
                    <a:pt x="422587" y="187181"/>
                    <a:pt x="331144" y="187181"/>
                  </a:cubicBezTo>
                  <a:lnTo>
                    <a:pt x="313876" y="191122"/>
                  </a:lnTo>
                  <a:lnTo>
                    <a:pt x="276257" y="180117"/>
                  </a:lnTo>
                  <a:cubicBezTo>
                    <a:pt x="232834" y="160548"/>
                    <a:pt x="200345" y="129000"/>
                    <a:pt x="179149" y="89462"/>
                  </a:cubicBezTo>
                  <a:lnTo>
                    <a:pt x="168035" y="50413"/>
                  </a:lnTo>
                  <a:lnTo>
                    <a:pt x="202248" y="29419"/>
                  </a:lnTo>
                  <a:cubicBezTo>
                    <a:pt x="241865" y="10476"/>
                    <a:pt x="285423" y="0"/>
                    <a:pt x="331144" y="0"/>
                  </a:cubicBezTo>
                  <a:cubicBezTo>
                    <a:pt x="514030" y="0"/>
                    <a:pt x="662288" y="167607"/>
                    <a:pt x="662288" y="37436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0" name="MH_Other_9"/>
            <p:cNvSpPr>
              <a:spLocks noChangeArrowheads="1"/>
            </p:cNvSpPr>
            <p:nvPr/>
          </p:nvSpPr>
          <p:spPr bwMode="auto">
            <a:xfrm rot="5400000" flipH="1">
              <a:off x="10089264" y="2361325"/>
              <a:ext cx="1066492" cy="1302718"/>
            </a:xfrm>
            <a:custGeom>
              <a:avLst/>
              <a:gdLst>
                <a:gd name="T0" fmla="*/ 685800 w 1371600"/>
                <a:gd name="T1" fmla="*/ 0 h 1481756"/>
                <a:gd name="T2" fmla="*/ 1371600 w 1371600"/>
                <a:gd name="T3" fmla="*/ 685800 h 1481756"/>
                <a:gd name="T4" fmla="*/ 1371600 w 1371600"/>
                <a:gd name="T5" fmla="*/ 1447800 h 1481756"/>
                <a:gd name="T6" fmla="*/ 1027906 w 1371600"/>
                <a:gd name="T7" fmla="*/ 1447800 h 1481756"/>
                <a:gd name="T8" fmla="*/ 1027906 w 1371600"/>
                <a:gd name="T9" fmla="*/ 685800 h 1481756"/>
                <a:gd name="T10" fmla="*/ 1028700 w 1371600"/>
                <a:gd name="T11" fmla="*/ 685800 h 1481756"/>
                <a:gd name="T12" fmla="*/ 685800 w 1371600"/>
                <a:gd name="T13" fmla="*/ 342900 h 1481756"/>
                <a:gd name="T14" fmla="*/ 342900 w 1371600"/>
                <a:gd name="T15" fmla="*/ 685800 h 1481756"/>
                <a:gd name="T16" fmla="*/ 343695 w 1371600"/>
                <a:gd name="T17" fmla="*/ 685800 h 1481756"/>
                <a:gd name="T18" fmla="*/ 343695 w 1371600"/>
                <a:gd name="T19" fmla="*/ 1447800 h 1481756"/>
                <a:gd name="T20" fmla="*/ 1 w 1371600"/>
                <a:gd name="T21" fmla="*/ 1447800 h 1481756"/>
                <a:gd name="T22" fmla="*/ 1 w 1371600"/>
                <a:gd name="T23" fmla="*/ 685800 h 1481756"/>
                <a:gd name="T24" fmla="*/ 0 w 1371600"/>
                <a:gd name="T25" fmla="*/ 685800 h 1481756"/>
                <a:gd name="T26" fmla="*/ 685800 w 1371600"/>
                <a:gd name="T27" fmla="*/ 0 h 1481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71600" h="1481756">
                  <a:moveTo>
                    <a:pt x="685800" y="0"/>
                  </a:moveTo>
                  <a:cubicBezTo>
                    <a:pt x="1064557" y="0"/>
                    <a:pt x="1371600" y="307043"/>
                    <a:pt x="1371600" y="685800"/>
                  </a:cubicBezTo>
                  <a:lnTo>
                    <a:pt x="1371600" y="1447800"/>
                  </a:lnTo>
                  <a:cubicBezTo>
                    <a:pt x="1233222" y="1490662"/>
                    <a:pt x="1137708" y="1495425"/>
                    <a:pt x="1027906" y="1447800"/>
                  </a:cubicBezTo>
                  <a:lnTo>
                    <a:pt x="1027906" y="685800"/>
                  </a:lnTo>
                  <a:lnTo>
                    <a:pt x="1028700" y="685800"/>
                  </a:lnTo>
                  <a:cubicBezTo>
                    <a:pt x="1028700" y="496422"/>
                    <a:pt x="875178" y="342900"/>
                    <a:pt x="685800" y="342900"/>
                  </a:cubicBezTo>
                  <a:cubicBezTo>
                    <a:pt x="496422" y="342900"/>
                    <a:pt x="342900" y="496422"/>
                    <a:pt x="342900" y="685800"/>
                  </a:cubicBezTo>
                  <a:lnTo>
                    <a:pt x="343695" y="685800"/>
                  </a:lnTo>
                  <a:lnTo>
                    <a:pt x="343695" y="1447800"/>
                  </a:lnTo>
                  <a:cubicBezTo>
                    <a:pt x="214842" y="1485900"/>
                    <a:pt x="105041" y="1481138"/>
                    <a:pt x="1" y="1447800"/>
                  </a:cubicBezTo>
                  <a:lnTo>
                    <a:pt x="1" y="685800"/>
                  </a:lnTo>
                  <a:lnTo>
                    <a:pt x="0" y="685800"/>
                  </a:lnTo>
                  <a:cubicBezTo>
                    <a:pt x="0" y="307043"/>
                    <a:pt x="307043" y="0"/>
                    <a:pt x="685800" y="0"/>
                  </a:cubicBezTo>
                  <a:close/>
                </a:path>
              </a:pathLst>
            </a:custGeom>
            <a:solidFill>
              <a:srgbClr val="C1DDE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1" name="MH_Other_10"/>
            <p:cNvSpPr>
              <a:spLocks noChangeArrowheads="1"/>
            </p:cNvSpPr>
            <p:nvPr/>
          </p:nvSpPr>
          <p:spPr bwMode="auto">
            <a:xfrm rot="16200000">
              <a:off x="8845603" y="2364799"/>
              <a:ext cx="1064754" cy="1300980"/>
            </a:xfrm>
            <a:custGeom>
              <a:avLst/>
              <a:gdLst>
                <a:gd name="T0" fmla="*/ 174184 w 662288"/>
                <a:gd name="T1" fmla="*/ 321930 h 808854"/>
                <a:gd name="T2" fmla="*/ 165572 w 662288"/>
                <a:gd name="T3" fmla="*/ 370150 h 808854"/>
                <a:gd name="T4" fmla="*/ 165956 w 662288"/>
                <a:gd name="T5" fmla="*/ 370150 h 808854"/>
                <a:gd name="T6" fmla="*/ 165956 w 662288"/>
                <a:gd name="T7" fmla="*/ 786107 h 808854"/>
                <a:gd name="T8" fmla="*/ 1 w 662288"/>
                <a:gd name="T9" fmla="*/ 786107 h 808854"/>
                <a:gd name="T10" fmla="*/ 1 w 662288"/>
                <a:gd name="T11" fmla="*/ 370150 h 808854"/>
                <a:gd name="T12" fmla="*/ 0 w 662288"/>
                <a:gd name="T13" fmla="*/ 370150 h 808854"/>
                <a:gd name="T14" fmla="*/ 26023 w 662288"/>
                <a:gd name="T15" fmla="*/ 224433 h 808854"/>
                <a:gd name="T16" fmla="*/ 46054 w 662288"/>
                <a:gd name="T17" fmla="*/ 182712 h 808854"/>
                <a:gd name="T18" fmla="*/ 84847 w 662288"/>
                <a:gd name="T19" fmla="*/ 236695 h 808854"/>
                <a:gd name="T20" fmla="*/ 165512 w 662288"/>
                <a:gd name="T21" fmla="*/ 316951 h 808854"/>
                <a:gd name="T22" fmla="*/ 174184 w 662288"/>
                <a:gd name="T23" fmla="*/ 321930 h 808854"/>
                <a:gd name="T24" fmla="*/ 662288 w 662288"/>
                <a:gd name="T25" fmla="*/ 374361 h 808854"/>
                <a:gd name="T26" fmla="*/ 662288 w 662288"/>
                <a:gd name="T27" fmla="*/ 790319 h 808854"/>
                <a:gd name="T28" fmla="*/ 496333 w 662288"/>
                <a:gd name="T29" fmla="*/ 790319 h 808854"/>
                <a:gd name="T30" fmla="*/ 496333 w 662288"/>
                <a:gd name="T31" fmla="*/ 374361 h 808854"/>
                <a:gd name="T32" fmla="*/ 496716 w 662288"/>
                <a:gd name="T33" fmla="*/ 374361 h 808854"/>
                <a:gd name="T34" fmla="*/ 331144 w 662288"/>
                <a:gd name="T35" fmla="*/ 187181 h 808854"/>
                <a:gd name="T36" fmla="*/ 313876 w 662288"/>
                <a:gd name="T37" fmla="*/ 191122 h 808854"/>
                <a:gd name="T38" fmla="*/ 276257 w 662288"/>
                <a:gd name="T39" fmla="*/ 180117 h 808854"/>
                <a:gd name="T40" fmla="*/ 179149 w 662288"/>
                <a:gd name="T41" fmla="*/ 89461 h 808854"/>
                <a:gd name="T42" fmla="*/ 168035 w 662288"/>
                <a:gd name="T43" fmla="*/ 50413 h 808854"/>
                <a:gd name="T44" fmla="*/ 202248 w 662288"/>
                <a:gd name="T45" fmla="*/ 29419 h 808854"/>
                <a:gd name="T46" fmla="*/ 331144 w 662288"/>
                <a:gd name="T47" fmla="*/ 0 h 808854"/>
                <a:gd name="T48" fmla="*/ 662288 w 662288"/>
                <a:gd name="T49" fmla="*/ 374361 h 808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62288" h="808854">
                  <a:moveTo>
                    <a:pt x="174184" y="321930"/>
                  </a:moveTo>
                  <a:lnTo>
                    <a:pt x="165572" y="370150"/>
                  </a:lnTo>
                  <a:lnTo>
                    <a:pt x="165956" y="370150"/>
                  </a:lnTo>
                  <a:lnTo>
                    <a:pt x="165956" y="786107"/>
                  </a:lnTo>
                  <a:cubicBezTo>
                    <a:pt x="103738" y="806905"/>
                    <a:pt x="50720" y="804306"/>
                    <a:pt x="1" y="786107"/>
                  </a:cubicBezTo>
                  <a:lnTo>
                    <a:pt x="1" y="370150"/>
                  </a:lnTo>
                  <a:lnTo>
                    <a:pt x="0" y="370150"/>
                  </a:lnTo>
                  <a:cubicBezTo>
                    <a:pt x="0" y="318463"/>
                    <a:pt x="9266" y="269220"/>
                    <a:pt x="26023" y="224433"/>
                  </a:cubicBezTo>
                  <a:lnTo>
                    <a:pt x="46054" y="182712"/>
                  </a:lnTo>
                  <a:lnTo>
                    <a:pt x="84847" y="236695"/>
                  </a:lnTo>
                  <a:cubicBezTo>
                    <a:pt x="110545" y="269617"/>
                    <a:pt x="136243" y="296144"/>
                    <a:pt x="165512" y="316951"/>
                  </a:cubicBezTo>
                  <a:lnTo>
                    <a:pt x="174184" y="321930"/>
                  </a:lnTo>
                  <a:close/>
                  <a:moveTo>
                    <a:pt x="662288" y="374361"/>
                  </a:moveTo>
                  <a:lnTo>
                    <a:pt x="662288" y="790319"/>
                  </a:lnTo>
                  <a:cubicBezTo>
                    <a:pt x="595471" y="813716"/>
                    <a:pt x="549352" y="816316"/>
                    <a:pt x="496333" y="790319"/>
                  </a:cubicBezTo>
                  <a:lnTo>
                    <a:pt x="496333" y="374361"/>
                  </a:lnTo>
                  <a:lnTo>
                    <a:pt x="496716" y="374361"/>
                  </a:lnTo>
                  <a:cubicBezTo>
                    <a:pt x="496716" y="270985"/>
                    <a:pt x="422587" y="187181"/>
                    <a:pt x="331144" y="187181"/>
                  </a:cubicBezTo>
                  <a:lnTo>
                    <a:pt x="313876" y="191122"/>
                  </a:lnTo>
                  <a:lnTo>
                    <a:pt x="276257" y="180117"/>
                  </a:lnTo>
                  <a:cubicBezTo>
                    <a:pt x="232834" y="160548"/>
                    <a:pt x="200345" y="129000"/>
                    <a:pt x="179149" y="89461"/>
                  </a:cubicBezTo>
                  <a:lnTo>
                    <a:pt x="168035" y="50413"/>
                  </a:lnTo>
                  <a:lnTo>
                    <a:pt x="202248" y="29419"/>
                  </a:lnTo>
                  <a:cubicBezTo>
                    <a:pt x="241865" y="10475"/>
                    <a:pt x="285423" y="0"/>
                    <a:pt x="331144" y="0"/>
                  </a:cubicBezTo>
                  <a:cubicBezTo>
                    <a:pt x="514030" y="0"/>
                    <a:pt x="662288" y="167607"/>
                    <a:pt x="662288" y="37436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2" name="MH_SubTitle_1"/>
            <p:cNvSpPr txBox="1">
              <a:spLocks noChangeArrowheads="1"/>
            </p:cNvSpPr>
            <p:nvPr/>
          </p:nvSpPr>
          <p:spPr bwMode="auto">
            <a:xfrm>
              <a:off x="1471283" y="3778409"/>
              <a:ext cx="1498600" cy="407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PPT培训</a:t>
              </a:r>
              <a:endParaRPr lang="en-US" altLang="zh-CN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MH_SubTitle_2"/>
            <p:cNvSpPr txBox="1">
              <a:spLocks noChangeArrowheads="1"/>
            </p:cNvSpPr>
            <p:nvPr/>
          </p:nvSpPr>
          <p:spPr bwMode="auto">
            <a:xfrm>
              <a:off x="3425476" y="3778409"/>
              <a:ext cx="1495425" cy="407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PPT设计</a:t>
              </a:r>
              <a:endParaRPr lang="en-US" altLang="zh-CN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MH_SubTitle_3"/>
            <p:cNvSpPr txBox="1">
              <a:spLocks noChangeArrowheads="1"/>
            </p:cNvSpPr>
            <p:nvPr/>
          </p:nvSpPr>
          <p:spPr bwMode="auto">
            <a:xfrm>
              <a:off x="5349081" y="3784760"/>
              <a:ext cx="1493837" cy="407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商业策划</a:t>
              </a:r>
              <a:endParaRPr lang="en-US" altLang="zh-CN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MH_SubTitle_4"/>
            <p:cNvSpPr txBox="1">
              <a:spLocks noChangeArrowheads="1"/>
            </p:cNvSpPr>
            <p:nvPr/>
          </p:nvSpPr>
          <p:spPr bwMode="auto">
            <a:xfrm>
              <a:off x="7285685" y="3784760"/>
              <a:ext cx="1495425" cy="407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文案补充</a:t>
              </a:r>
              <a:endParaRPr lang="en-US" altLang="zh-CN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MH_SubTitle_5"/>
            <p:cNvSpPr txBox="1">
              <a:spLocks noChangeArrowheads="1"/>
            </p:cNvSpPr>
            <p:nvPr/>
          </p:nvSpPr>
          <p:spPr bwMode="auto">
            <a:xfrm>
              <a:off x="9281551" y="3746659"/>
              <a:ext cx="1493837" cy="407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平面设计</a:t>
              </a:r>
              <a:endParaRPr lang="en-US" altLang="zh-CN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192187" y="1022140"/>
            <a:ext cx="1441538" cy="183086"/>
            <a:chOff x="-2024543" y="-1855574"/>
            <a:chExt cx="5504186" cy="699074"/>
          </a:xfrm>
        </p:grpSpPr>
        <p:sp>
          <p:nvSpPr>
            <p:cNvPr id="19" name="Oval 97"/>
            <p:cNvSpPr/>
            <p:nvPr/>
          </p:nvSpPr>
          <p:spPr>
            <a:xfrm>
              <a:off x="-1063521" y="-1855574"/>
              <a:ext cx="699076" cy="6990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Oval 102"/>
            <p:cNvSpPr/>
            <p:nvPr/>
          </p:nvSpPr>
          <p:spPr>
            <a:xfrm>
              <a:off x="858523" y="-1855574"/>
              <a:ext cx="699076" cy="699074"/>
            </a:xfrm>
            <a:prstGeom prst="ellipse">
              <a:avLst/>
            </a:prstGeom>
            <a:solidFill>
              <a:srgbClr val="937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Oval 110"/>
            <p:cNvSpPr/>
            <p:nvPr/>
          </p:nvSpPr>
          <p:spPr>
            <a:xfrm>
              <a:off x="1819545" y="-1855574"/>
              <a:ext cx="699076" cy="699074"/>
            </a:xfrm>
            <a:prstGeom prst="ellipse">
              <a:avLst/>
            </a:prstGeom>
            <a:solidFill>
              <a:srgbClr val="8958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Oval 80"/>
            <p:cNvSpPr/>
            <p:nvPr/>
          </p:nvSpPr>
          <p:spPr>
            <a:xfrm>
              <a:off x="-2024543" y="-1855574"/>
              <a:ext cx="699076" cy="699074"/>
            </a:xfrm>
            <a:prstGeom prst="ellipse">
              <a:avLst/>
            </a:prstGeom>
            <a:solidFill>
              <a:srgbClr val="F23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Oval 92"/>
            <p:cNvSpPr/>
            <p:nvPr/>
          </p:nvSpPr>
          <p:spPr>
            <a:xfrm>
              <a:off x="-102499" y="-1855574"/>
              <a:ext cx="699076" cy="699074"/>
            </a:xfrm>
            <a:prstGeom prst="ellipse">
              <a:avLst/>
            </a:prstGeom>
            <a:solidFill>
              <a:srgbClr val="00BB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Oval 106"/>
            <p:cNvSpPr/>
            <p:nvPr/>
          </p:nvSpPr>
          <p:spPr>
            <a:xfrm>
              <a:off x="2780567" y="-1855574"/>
              <a:ext cx="699076" cy="699074"/>
            </a:xfrm>
            <a:prstGeom prst="ellipse">
              <a:avLst/>
            </a:prstGeom>
            <a:solidFill>
              <a:srgbClr val="B2D2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5" name="Text Placeholder 1"/>
          <p:cNvSpPr>
            <a:spLocks noGrp="1"/>
          </p:cNvSpPr>
          <p:nvPr/>
        </p:nvSpPr>
        <p:spPr>
          <a:xfrm>
            <a:off x="166822" y="712317"/>
            <a:ext cx="2025365" cy="4445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商业模式</a:t>
            </a:r>
            <a:endParaRPr lang="id-ID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 Placeholder 2"/>
          <p:cNvSpPr txBox="1"/>
          <p:nvPr/>
        </p:nvSpPr>
        <p:spPr>
          <a:xfrm>
            <a:off x="321285" y="1273218"/>
            <a:ext cx="5297196" cy="24183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000">
                <a:solidFill>
                  <a:schemeClr val="bg1">
                    <a:lumMod val="50000"/>
                  </a:schemeClr>
                </a:solidFill>
                <a:effectLst/>
                <a:cs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dirty="0" smtClean="0">
                <a:effectLst/>
                <a:latin typeface="Lato" panose="020F0502020204030203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dirty="0" smtClean="0">
                <a:effectLst/>
                <a:latin typeface="Lato" panose="020F0502020204030203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dirty="0" smtClean="0">
                <a:effectLst/>
                <a:latin typeface="Lato" panose="020F0502020204030203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dirty="0">
                <a:effectLst/>
                <a:latin typeface="Lato" panose="020F0502020204030203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id-ID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Biscuit oat cake carrot cake muffin jelly beans chocolate chocolate sugar plum cheesecake</a:t>
            </a:r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object 14"/>
          <p:cNvSpPr>
            <a:spLocks noChangeArrowheads="1"/>
          </p:cNvSpPr>
          <p:nvPr/>
        </p:nvSpPr>
        <p:spPr bwMode="auto">
          <a:xfrm>
            <a:off x="860425" y="4874597"/>
            <a:ext cx="10681335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17780" defTabSz="1219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219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219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219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219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219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219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219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219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Office自主研发的一款办公软件套装，可以实现办公软件最常用的文字、表格、演示等多种功能。具有内存占用低、运行速度快、体积小巧、强大插件平台支持、免费提供海量在线存储空间及文档模板、支持阅读和输出PDF文件、全面兼容微软Office97-2010格式独特优势。覆盖Windows、Linux、Android、iOS等多个平台。</a:t>
            </a:r>
            <a:endParaRPr lang="zh-CN" altLang="zh-CN" sz="1400" dirty="0">
              <a:solidFill>
                <a:schemeClr val="bg1">
                  <a:lumMod val="7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ransition spd="med" advClick="0" advTm="3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65467" y="836945"/>
            <a:ext cx="1441538" cy="183086"/>
            <a:chOff x="-2024543" y="-1855574"/>
            <a:chExt cx="5504186" cy="699074"/>
          </a:xfrm>
        </p:grpSpPr>
        <p:sp>
          <p:nvSpPr>
            <p:cNvPr id="3" name="Oval 97"/>
            <p:cNvSpPr/>
            <p:nvPr/>
          </p:nvSpPr>
          <p:spPr>
            <a:xfrm>
              <a:off x="-1063521" y="-1855574"/>
              <a:ext cx="699076" cy="6990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Oval 102"/>
            <p:cNvSpPr/>
            <p:nvPr/>
          </p:nvSpPr>
          <p:spPr>
            <a:xfrm>
              <a:off x="858523" y="-1855574"/>
              <a:ext cx="699076" cy="699074"/>
            </a:xfrm>
            <a:prstGeom prst="ellipse">
              <a:avLst/>
            </a:prstGeom>
            <a:solidFill>
              <a:srgbClr val="937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Oval 110"/>
            <p:cNvSpPr/>
            <p:nvPr/>
          </p:nvSpPr>
          <p:spPr>
            <a:xfrm>
              <a:off x="1819545" y="-1855574"/>
              <a:ext cx="699076" cy="699074"/>
            </a:xfrm>
            <a:prstGeom prst="ellipse">
              <a:avLst/>
            </a:prstGeom>
            <a:solidFill>
              <a:srgbClr val="8958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Oval 80"/>
            <p:cNvSpPr/>
            <p:nvPr/>
          </p:nvSpPr>
          <p:spPr>
            <a:xfrm>
              <a:off x="-2024543" y="-1855574"/>
              <a:ext cx="699076" cy="699074"/>
            </a:xfrm>
            <a:prstGeom prst="ellipse">
              <a:avLst/>
            </a:prstGeom>
            <a:solidFill>
              <a:srgbClr val="F23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Oval 92"/>
            <p:cNvSpPr/>
            <p:nvPr/>
          </p:nvSpPr>
          <p:spPr>
            <a:xfrm>
              <a:off x="-102499" y="-1855574"/>
              <a:ext cx="699076" cy="699074"/>
            </a:xfrm>
            <a:prstGeom prst="ellipse">
              <a:avLst/>
            </a:prstGeom>
            <a:solidFill>
              <a:srgbClr val="00BB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Oval 106"/>
            <p:cNvSpPr/>
            <p:nvPr/>
          </p:nvSpPr>
          <p:spPr>
            <a:xfrm>
              <a:off x="2780567" y="-1855574"/>
              <a:ext cx="699076" cy="699074"/>
            </a:xfrm>
            <a:prstGeom prst="ellipse">
              <a:avLst/>
            </a:prstGeom>
            <a:solidFill>
              <a:srgbClr val="B2D2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" name="Text Placeholder 1"/>
          <p:cNvSpPr>
            <a:spLocks noGrp="1"/>
          </p:cNvSpPr>
          <p:nvPr/>
        </p:nvSpPr>
        <p:spPr>
          <a:xfrm>
            <a:off x="166822" y="527122"/>
            <a:ext cx="2025365" cy="4445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人事表</a:t>
            </a:r>
            <a:endParaRPr lang="id-ID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 Placeholder 2"/>
          <p:cNvSpPr txBox="1"/>
          <p:nvPr/>
        </p:nvSpPr>
        <p:spPr>
          <a:xfrm>
            <a:off x="321285" y="1088023"/>
            <a:ext cx="5297196" cy="24183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000">
                <a:solidFill>
                  <a:schemeClr val="bg1">
                    <a:lumMod val="50000"/>
                  </a:schemeClr>
                </a:solidFill>
                <a:effectLst/>
                <a:cs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dirty="0" smtClean="0">
                <a:effectLst/>
                <a:latin typeface="Lato" panose="020F0502020204030203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dirty="0" smtClean="0">
                <a:effectLst/>
                <a:latin typeface="Lato" panose="020F0502020204030203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dirty="0" smtClean="0">
                <a:effectLst/>
                <a:latin typeface="Lato" panose="020F0502020204030203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dirty="0">
                <a:effectLst/>
                <a:latin typeface="Lato" panose="020F0502020204030203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id-ID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Biscuit oat cake carrot cake muffin jelly beans chocolate chocolate sugar plum cheesecake</a:t>
            </a:r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72" name="Content Placeholder 3"/>
          <p:cNvGraphicFramePr/>
          <p:nvPr/>
        </p:nvGraphicFramePr>
        <p:xfrm>
          <a:off x="751840" y="1869859"/>
          <a:ext cx="10698480" cy="46708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ransition spd="slow" advClick="0" advTm="2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2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椭圆 128"/>
          <p:cNvSpPr>
            <a:spLocks noChangeArrowheads="1"/>
          </p:cNvSpPr>
          <p:nvPr/>
        </p:nvSpPr>
        <p:spPr bwMode="auto">
          <a:xfrm>
            <a:off x="3643312" y="992030"/>
            <a:ext cx="4927282" cy="4927283"/>
          </a:xfrm>
          <a:prstGeom prst="ellipse">
            <a:avLst/>
          </a:prstGeom>
          <a:solidFill>
            <a:srgbClr val="263346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34" name="组合 133"/>
          <p:cNvGrpSpPr/>
          <p:nvPr/>
        </p:nvGrpSpPr>
        <p:grpSpPr>
          <a:xfrm rot="120000">
            <a:off x="3765321" y="1117849"/>
            <a:ext cx="4744221" cy="4744222"/>
            <a:chOff x="3339314" y="673099"/>
            <a:chExt cx="5513372" cy="5513373"/>
          </a:xfrm>
        </p:grpSpPr>
        <p:grpSp>
          <p:nvGrpSpPr>
            <p:cNvPr id="135" name="组合 134"/>
            <p:cNvGrpSpPr/>
            <p:nvPr/>
          </p:nvGrpSpPr>
          <p:grpSpPr>
            <a:xfrm>
              <a:off x="3339314" y="673099"/>
              <a:ext cx="5513372" cy="5513373"/>
              <a:chOff x="3339314" y="673099"/>
              <a:chExt cx="5513372" cy="5513373"/>
            </a:xfrm>
          </p:grpSpPr>
          <p:grpSp>
            <p:nvGrpSpPr>
              <p:cNvPr id="197" name="组合 196"/>
              <p:cNvGrpSpPr/>
              <p:nvPr/>
            </p:nvGrpSpPr>
            <p:grpSpPr>
              <a:xfrm>
                <a:off x="3339314" y="673099"/>
                <a:ext cx="5513371" cy="5513372"/>
                <a:chOff x="3303121" y="673099"/>
                <a:chExt cx="5513371" cy="5513372"/>
              </a:xfrm>
            </p:grpSpPr>
            <p:grpSp>
              <p:nvGrpSpPr>
                <p:cNvPr id="226" name="组合 225"/>
                <p:cNvGrpSpPr/>
                <p:nvPr/>
              </p:nvGrpSpPr>
              <p:grpSpPr>
                <a:xfrm>
                  <a:off x="6059806" y="673099"/>
                  <a:ext cx="1" cy="5513372"/>
                  <a:chOff x="6095999" y="673099"/>
                  <a:chExt cx="1" cy="5513372"/>
                </a:xfrm>
              </p:grpSpPr>
              <p:cxnSp>
                <p:nvCxnSpPr>
                  <p:cNvPr id="251" name="直接连接符 250"/>
                  <p:cNvCxnSpPr/>
                  <p:nvPr/>
                </p:nvCxnSpPr>
                <p:spPr>
                  <a:xfrm>
                    <a:off x="6095999" y="673099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2" name="直接连接符 25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7" name="组合 226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9" name="直接连接符 24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0" name="直接连接符 24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8" name="组合 227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7" name="直接连接符 24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8" name="直接连接符 24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9" name="组合 228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5" name="直接连接符 24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6" name="直接连接符 24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0" name="组合 229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3" name="直接连接符 24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4" name="直接连接符 24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1" name="组合 230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1" name="直接连接符 24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2" name="直接连接符 24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2" name="组合 231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39" name="直接连接符 23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0" name="直接连接符 23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3" name="组合 232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37" name="直接连接符 23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8" name="直接连接符 23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4" name="组合 233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35" name="直接连接符 23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6" name="直接连接符 23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98" name="组合 197"/>
              <p:cNvGrpSpPr/>
              <p:nvPr/>
            </p:nvGrpSpPr>
            <p:grpSpPr>
              <a:xfrm rot="5400000">
                <a:off x="3339315" y="673101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199" name="组合 198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24" name="直接连接符 22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5" name="直接连接符 22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0" name="组合 199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22" name="直接连接符 22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3" name="直接连接符 22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1" name="组合 200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20" name="直接连接符 21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1" name="直接连接符 22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2" name="组合 201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8" name="直接连接符 21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9" name="直接连接符 21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3" name="组合 202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6" name="直接连接符 21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7" name="直接连接符 21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4" name="组合 203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4" name="直接连接符 21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5" name="直接连接符 21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5" name="组合 204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2" name="直接连接符 21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3" name="直接连接符 21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6" name="组合 205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0" name="直接连接符 20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1" name="直接连接符 21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7" name="组合 206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08" name="直接连接符 20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9" name="直接连接符 20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39" name="组合 138"/>
            <p:cNvGrpSpPr/>
            <p:nvPr/>
          </p:nvGrpSpPr>
          <p:grpSpPr>
            <a:xfrm rot="300000">
              <a:off x="3339314" y="673100"/>
              <a:ext cx="5513372" cy="5513372"/>
              <a:chOff x="3339314" y="673100"/>
              <a:chExt cx="5513372" cy="5513372"/>
            </a:xfrm>
          </p:grpSpPr>
          <p:grpSp>
            <p:nvGrpSpPr>
              <p:cNvPr id="140" name="组合 139"/>
              <p:cNvGrpSpPr/>
              <p:nvPr/>
            </p:nvGrpSpPr>
            <p:grpSpPr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170" name="组合 169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95" name="直接连接符 19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6" name="直接连接符 19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1" name="组合 170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93" name="直接连接符 19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4" name="直接连接符 19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2" name="组合 171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91" name="直接连接符 19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2" name="直接连接符 19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3" name="组合 172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89" name="直接连接符 18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0" name="直接连接符 18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4" name="组合 173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87" name="直接连接符 18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8" name="直接连接符 18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5" name="组合 174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85" name="直接连接符 18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6" name="直接连接符 18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6" name="组合 175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83" name="直接连接符 18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4" name="直接连接符 18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7" name="组合 176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81" name="直接连接符 18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2" name="直接连接符 18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8" name="组合 177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79" name="直接连接符 17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0" name="直接连接符 17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41" name="组合 140"/>
              <p:cNvGrpSpPr/>
              <p:nvPr/>
            </p:nvGrpSpPr>
            <p:grpSpPr>
              <a:xfrm rot="5400000">
                <a:off x="3339315" y="673101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8" name="直接连接符 16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9" name="直接连接符 16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4" name="组合 143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6" name="直接连接符 16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7" name="直接连接符 16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5" name="组合 144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4" name="直接连接符 16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5" name="直接连接符 16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6" name="组合 145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2" name="直接连接符 16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3" name="直接连接符 16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7" name="组合 146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0" name="直接连接符 15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1" name="直接连接符 16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8" name="组合 147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58" name="直接连接符 15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9" name="直接连接符 15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9" name="组合 148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56" name="直接连接符 15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7" name="直接连接符 15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0" name="组合 149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54" name="直接连接符 15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5" name="直接连接符 15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1" name="组合 150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52" name="直接连接符 15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3" name="直接连接符 15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sp>
        <p:nvSpPr>
          <p:cNvPr id="253" name="TextBox 54"/>
          <p:cNvSpPr txBox="1"/>
          <p:nvPr/>
        </p:nvSpPr>
        <p:spPr>
          <a:xfrm>
            <a:off x="2962676" y="3127333"/>
            <a:ext cx="6314204" cy="1200329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实施计划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4" name="文本框 253"/>
          <p:cNvSpPr txBox="1"/>
          <p:nvPr/>
        </p:nvSpPr>
        <p:spPr>
          <a:xfrm>
            <a:off x="4402780" y="2080163"/>
            <a:ext cx="3251515" cy="1200329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>
            <a:defPPr>
              <a:defRPr lang="zh-CN"/>
            </a:defPPr>
            <a:lvl1pPr lvl="0" algn="ctr">
              <a:defRPr sz="2800" b="1">
                <a:solidFill>
                  <a:schemeClr val="bg2">
                    <a:lumMod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7200" dirty="0">
                <a:latin typeface="微软雅黑 Light" pitchFamily="34" charset="-122"/>
                <a:ea typeface="微软雅黑 Light" pitchFamily="34" charset="-122"/>
              </a:rPr>
              <a:t>Part 3</a:t>
            </a:r>
            <a:endParaRPr lang="zh-CN" altLang="en-US" sz="7200" dirty="0">
              <a:latin typeface="微软雅黑 Light" pitchFamily="34" charset="-122"/>
              <a:ea typeface="微软雅黑 Light" pitchFamily="34" charset="-122"/>
            </a:endParaRPr>
          </a:p>
        </p:txBody>
      </p:sp>
      <p:grpSp>
        <p:nvGrpSpPr>
          <p:cNvPr id="255" name="组合 254"/>
          <p:cNvGrpSpPr/>
          <p:nvPr/>
        </p:nvGrpSpPr>
        <p:grpSpPr>
          <a:xfrm>
            <a:off x="5076537" y="4618792"/>
            <a:ext cx="2060832" cy="261741"/>
            <a:chOff x="-2024543" y="-1855574"/>
            <a:chExt cx="5504186" cy="699074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56" name="Oval 97"/>
            <p:cNvSpPr/>
            <p:nvPr/>
          </p:nvSpPr>
          <p:spPr>
            <a:xfrm>
              <a:off x="-1063521" y="-1855574"/>
              <a:ext cx="699076" cy="6990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7" name="Oval 102"/>
            <p:cNvSpPr/>
            <p:nvPr/>
          </p:nvSpPr>
          <p:spPr>
            <a:xfrm>
              <a:off x="858523" y="-1855574"/>
              <a:ext cx="699076" cy="699074"/>
            </a:xfrm>
            <a:prstGeom prst="ellipse">
              <a:avLst/>
            </a:prstGeom>
            <a:solidFill>
              <a:srgbClr val="937963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8" name="Oval 110"/>
            <p:cNvSpPr/>
            <p:nvPr/>
          </p:nvSpPr>
          <p:spPr>
            <a:xfrm>
              <a:off x="1819545" y="-1855574"/>
              <a:ext cx="699076" cy="699074"/>
            </a:xfrm>
            <a:prstGeom prst="ellipse">
              <a:avLst/>
            </a:prstGeom>
            <a:solidFill>
              <a:srgbClr val="89588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9" name="Oval 80"/>
            <p:cNvSpPr/>
            <p:nvPr/>
          </p:nvSpPr>
          <p:spPr>
            <a:xfrm>
              <a:off x="-2024543" y="-1855574"/>
              <a:ext cx="699076" cy="699074"/>
            </a:xfrm>
            <a:prstGeom prst="ellipse">
              <a:avLst/>
            </a:prstGeom>
            <a:solidFill>
              <a:srgbClr val="F23B48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0" name="Oval 92"/>
            <p:cNvSpPr/>
            <p:nvPr/>
          </p:nvSpPr>
          <p:spPr>
            <a:xfrm>
              <a:off x="-102499" y="-1855574"/>
              <a:ext cx="699076" cy="699074"/>
            </a:xfrm>
            <a:prstGeom prst="ellipse">
              <a:avLst/>
            </a:prstGeom>
            <a:solidFill>
              <a:srgbClr val="00BBD6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1" name="Oval 106"/>
            <p:cNvSpPr/>
            <p:nvPr/>
          </p:nvSpPr>
          <p:spPr>
            <a:xfrm>
              <a:off x="2780567" y="-1855574"/>
              <a:ext cx="699076" cy="699074"/>
            </a:xfrm>
            <a:prstGeom prst="ellipse">
              <a:avLst/>
            </a:prstGeom>
            <a:solidFill>
              <a:srgbClr val="B2D235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8" name="椭圆 127"/>
          <p:cNvSpPr>
            <a:spLocks noChangeArrowheads="1"/>
          </p:cNvSpPr>
          <p:nvPr/>
        </p:nvSpPr>
        <p:spPr bwMode="auto">
          <a:xfrm>
            <a:off x="3344961" y="704632"/>
            <a:ext cx="5502078" cy="5502078"/>
          </a:xfrm>
          <a:prstGeom prst="ellipse">
            <a:avLst/>
          </a:prstGeom>
          <a:noFill/>
          <a:ln w="34925">
            <a:solidFill>
              <a:srgbClr val="FFFFFF">
                <a:alpha val="38823"/>
              </a:srgbClr>
            </a:solidFill>
            <a:miter lim="800000"/>
          </a:ln>
          <a:effectLst>
            <a:glow rad="12700">
              <a:schemeClr val="bg2">
                <a:alpha val="42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0" animBg="1"/>
      <p:bldP spid="253" grpId="0"/>
      <p:bldP spid="254" grpId="0"/>
      <p:bldP spid="1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92187" y="1022140"/>
            <a:ext cx="1441538" cy="183086"/>
            <a:chOff x="-2024543" y="-1855574"/>
            <a:chExt cx="5504186" cy="699074"/>
          </a:xfrm>
        </p:grpSpPr>
        <p:sp>
          <p:nvSpPr>
            <p:cNvPr id="3" name="Oval 97"/>
            <p:cNvSpPr/>
            <p:nvPr/>
          </p:nvSpPr>
          <p:spPr>
            <a:xfrm>
              <a:off x="-1063521" y="-1855574"/>
              <a:ext cx="699076" cy="6990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Oval 102"/>
            <p:cNvSpPr/>
            <p:nvPr/>
          </p:nvSpPr>
          <p:spPr>
            <a:xfrm>
              <a:off x="858523" y="-1855574"/>
              <a:ext cx="699076" cy="699074"/>
            </a:xfrm>
            <a:prstGeom prst="ellipse">
              <a:avLst/>
            </a:prstGeom>
            <a:solidFill>
              <a:srgbClr val="937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Oval 110"/>
            <p:cNvSpPr/>
            <p:nvPr/>
          </p:nvSpPr>
          <p:spPr>
            <a:xfrm>
              <a:off x="1819545" y="-1855574"/>
              <a:ext cx="699076" cy="699074"/>
            </a:xfrm>
            <a:prstGeom prst="ellipse">
              <a:avLst/>
            </a:prstGeom>
            <a:solidFill>
              <a:srgbClr val="8958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Oval 80"/>
            <p:cNvSpPr/>
            <p:nvPr/>
          </p:nvSpPr>
          <p:spPr>
            <a:xfrm>
              <a:off x="-2024543" y="-1855574"/>
              <a:ext cx="699076" cy="699074"/>
            </a:xfrm>
            <a:prstGeom prst="ellipse">
              <a:avLst/>
            </a:prstGeom>
            <a:solidFill>
              <a:srgbClr val="F23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Oval 92"/>
            <p:cNvSpPr/>
            <p:nvPr/>
          </p:nvSpPr>
          <p:spPr>
            <a:xfrm>
              <a:off x="-102499" y="-1855574"/>
              <a:ext cx="699076" cy="699074"/>
            </a:xfrm>
            <a:prstGeom prst="ellipse">
              <a:avLst/>
            </a:prstGeom>
            <a:solidFill>
              <a:srgbClr val="00BB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Oval 106"/>
            <p:cNvSpPr/>
            <p:nvPr/>
          </p:nvSpPr>
          <p:spPr>
            <a:xfrm>
              <a:off x="2780567" y="-1855574"/>
              <a:ext cx="699076" cy="699074"/>
            </a:xfrm>
            <a:prstGeom prst="ellipse">
              <a:avLst/>
            </a:prstGeom>
            <a:solidFill>
              <a:srgbClr val="B2D2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" name="Text Placeholder 1"/>
          <p:cNvSpPr>
            <a:spLocks noGrp="1"/>
          </p:cNvSpPr>
          <p:nvPr/>
        </p:nvSpPr>
        <p:spPr>
          <a:xfrm>
            <a:off x="166822" y="712317"/>
            <a:ext cx="2025365" cy="4445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运营计划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 Placeholder 2"/>
          <p:cNvSpPr txBox="1"/>
          <p:nvPr/>
        </p:nvSpPr>
        <p:spPr>
          <a:xfrm>
            <a:off x="321285" y="1273218"/>
            <a:ext cx="5297196" cy="24183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000">
                <a:solidFill>
                  <a:schemeClr val="bg1">
                    <a:lumMod val="50000"/>
                  </a:schemeClr>
                </a:solidFill>
                <a:effectLst/>
                <a:cs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dirty="0" smtClean="0">
                <a:effectLst/>
                <a:latin typeface="Lato" panose="020F0502020204030203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dirty="0" smtClean="0">
                <a:effectLst/>
                <a:latin typeface="Lato" panose="020F0502020204030203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dirty="0" smtClean="0">
                <a:effectLst/>
                <a:latin typeface="Lato" panose="020F0502020204030203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dirty="0">
                <a:effectLst/>
                <a:latin typeface="Lato" panose="020F0502020204030203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id-ID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Biscuit oat cake carrot cake muffin jelly beans chocolate chocolate sugar plum cheesecake</a:t>
            </a:r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581518" y="2631666"/>
            <a:ext cx="1466661" cy="2140996"/>
            <a:chOff x="1581518" y="2377023"/>
            <a:chExt cx="1466661" cy="2140996"/>
          </a:xfrm>
        </p:grpSpPr>
        <p:sp>
          <p:nvSpPr>
            <p:cNvPr id="33" name="Flowchart: Off-page Connector 25"/>
            <p:cNvSpPr/>
            <p:nvPr/>
          </p:nvSpPr>
          <p:spPr>
            <a:xfrm>
              <a:off x="1581518" y="2377023"/>
              <a:ext cx="1466661" cy="2140996"/>
            </a:xfrm>
            <a:prstGeom prst="flowChartOffpageConnector">
              <a:avLst/>
            </a:prstGeom>
            <a:solidFill>
              <a:srgbClr val="F23B48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34" name="Freeform 11"/>
            <p:cNvSpPr>
              <a:spLocks noChangeAspect="1" noEditPoints="1"/>
            </p:cNvSpPr>
            <p:nvPr/>
          </p:nvSpPr>
          <p:spPr bwMode="auto">
            <a:xfrm>
              <a:off x="2033957" y="2921735"/>
              <a:ext cx="608731" cy="609375"/>
            </a:xfrm>
            <a:custGeom>
              <a:avLst/>
              <a:gdLst>
                <a:gd name="T0" fmla="*/ 360 w 400"/>
                <a:gd name="T1" fmla="*/ 184 h 400"/>
                <a:gd name="T2" fmla="*/ 360 w 400"/>
                <a:gd name="T3" fmla="*/ 216 h 400"/>
                <a:gd name="T4" fmla="*/ 400 w 400"/>
                <a:gd name="T5" fmla="*/ 200 h 400"/>
                <a:gd name="T6" fmla="*/ 200 w 400"/>
                <a:gd name="T7" fmla="*/ 90 h 400"/>
                <a:gd name="T8" fmla="*/ 200 w 400"/>
                <a:gd name="T9" fmla="*/ 310 h 400"/>
                <a:gd name="T10" fmla="*/ 200 w 400"/>
                <a:gd name="T11" fmla="*/ 90 h 400"/>
                <a:gd name="T12" fmla="*/ 120 w 400"/>
                <a:gd name="T13" fmla="*/ 200 h 400"/>
                <a:gd name="T14" fmla="*/ 280 w 400"/>
                <a:gd name="T15" fmla="*/ 200 h 400"/>
                <a:gd name="T16" fmla="*/ 59 w 400"/>
                <a:gd name="T17" fmla="*/ 200 h 400"/>
                <a:gd name="T18" fmla="*/ 20 w 400"/>
                <a:gd name="T19" fmla="*/ 184 h 400"/>
                <a:gd name="T20" fmla="*/ 20 w 400"/>
                <a:gd name="T21" fmla="*/ 216 h 400"/>
                <a:gd name="T22" fmla="*/ 59 w 400"/>
                <a:gd name="T23" fmla="*/ 200 h 400"/>
                <a:gd name="T24" fmla="*/ 216 w 400"/>
                <a:gd name="T25" fmla="*/ 40 h 400"/>
                <a:gd name="T26" fmla="*/ 200 w 400"/>
                <a:gd name="T27" fmla="*/ 0 h 400"/>
                <a:gd name="T28" fmla="*/ 184 w 400"/>
                <a:gd name="T29" fmla="*/ 40 h 400"/>
                <a:gd name="T30" fmla="*/ 200 w 400"/>
                <a:gd name="T31" fmla="*/ 340 h 400"/>
                <a:gd name="T32" fmla="*/ 184 w 400"/>
                <a:gd name="T33" fmla="*/ 380 h 400"/>
                <a:gd name="T34" fmla="*/ 216 w 400"/>
                <a:gd name="T35" fmla="*/ 380 h 400"/>
                <a:gd name="T36" fmla="*/ 200 w 400"/>
                <a:gd name="T37" fmla="*/ 340 h 400"/>
                <a:gd name="T38" fmla="*/ 350 w 400"/>
                <a:gd name="T39" fmla="*/ 50 h 400"/>
                <a:gd name="T40" fmla="*/ 310 w 400"/>
                <a:gd name="T41" fmla="*/ 67 h 400"/>
                <a:gd name="T42" fmla="*/ 333 w 400"/>
                <a:gd name="T43" fmla="*/ 89 h 400"/>
                <a:gd name="T44" fmla="*/ 66 w 400"/>
                <a:gd name="T45" fmla="*/ 311 h 400"/>
                <a:gd name="T46" fmla="*/ 50 w 400"/>
                <a:gd name="T47" fmla="*/ 350 h 400"/>
                <a:gd name="T48" fmla="*/ 89 w 400"/>
                <a:gd name="T49" fmla="*/ 333 h 400"/>
                <a:gd name="T50" fmla="*/ 66 w 400"/>
                <a:gd name="T51" fmla="*/ 311 h 400"/>
                <a:gd name="T52" fmla="*/ 50 w 400"/>
                <a:gd name="T53" fmla="*/ 50 h 400"/>
                <a:gd name="T54" fmla="*/ 66 w 400"/>
                <a:gd name="T55" fmla="*/ 89 h 400"/>
                <a:gd name="T56" fmla="*/ 89 w 400"/>
                <a:gd name="T57" fmla="*/ 67 h 400"/>
                <a:gd name="T58" fmla="*/ 310 w 400"/>
                <a:gd name="T59" fmla="*/ 333 h 400"/>
                <a:gd name="T60" fmla="*/ 350 w 400"/>
                <a:gd name="T61" fmla="*/ 350 h 400"/>
                <a:gd name="T62" fmla="*/ 333 w 400"/>
                <a:gd name="T63" fmla="*/ 311 h 400"/>
                <a:gd name="T64" fmla="*/ 310 w 400"/>
                <a:gd name="T65" fmla="*/ 333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0" h="400">
                  <a:moveTo>
                    <a:pt x="380" y="184"/>
                  </a:moveTo>
                  <a:cubicBezTo>
                    <a:pt x="376" y="184"/>
                    <a:pt x="364" y="184"/>
                    <a:pt x="360" y="184"/>
                  </a:cubicBezTo>
                  <a:cubicBezTo>
                    <a:pt x="349" y="184"/>
                    <a:pt x="340" y="191"/>
                    <a:pt x="340" y="200"/>
                  </a:cubicBezTo>
                  <a:cubicBezTo>
                    <a:pt x="340" y="209"/>
                    <a:pt x="349" y="216"/>
                    <a:pt x="360" y="216"/>
                  </a:cubicBezTo>
                  <a:cubicBezTo>
                    <a:pt x="364" y="216"/>
                    <a:pt x="376" y="216"/>
                    <a:pt x="380" y="216"/>
                  </a:cubicBezTo>
                  <a:cubicBezTo>
                    <a:pt x="391" y="216"/>
                    <a:pt x="400" y="209"/>
                    <a:pt x="400" y="200"/>
                  </a:cubicBezTo>
                  <a:cubicBezTo>
                    <a:pt x="400" y="191"/>
                    <a:pt x="391" y="184"/>
                    <a:pt x="380" y="184"/>
                  </a:cubicBezTo>
                  <a:close/>
                  <a:moveTo>
                    <a:pt x="200" y="90"/>
                  </a:moveTo>
                  <a:cubicBezTo>
                    <a:pt x="139" y="90"/>
                    <a:pt x="90" y="139"/>
                    <a:pt x="90" y="200"/>
                  </a:cubicBezTo>
                  <a:cubicBezTo>
                    <a:pt x="90" y="261"/>
                    <a:pt x="139" y="310"/>
                    <a:pt x="200" y="310"/>
                  </a:cubicBezTo>
                  <a:cubicBezTo>
                    <a:pt x="261" y="310"/>
                    <a:pt x="310" y="261"/>
                    <a:pt x="310" y="200"/>
                  </a:cubicBezTo>
                  <a:cubicBezTo>
                    <a:pt x="310" y="139"/>
                    <a:pt x="261" y="90"/>
                    <a:pt x="200" y="90"/>
                  </a:cubicBezTo>
                  <a:close/>
                  <a:moveTo>
                    <a:pt x="200" y="280"/>
                  </a:moveTo>
                  <a:cubicBezTo>
                    <a:pt x="156" y="280"/>
                    <a:pt x="120" y="244"/>
                    <a:pt x="120" y="200"/>
                  </a:cubicBezTo>
                  <a:cubicBezTo>
                    <a:pt x="120" y="156"/>
                    <a:pt x="156" y="120"/>
                    <a:pt x="200" y="120"/>
                  </a:cubicBezTo>
                  <a:cubicBezTo>
                    <a:pt x="244" y="120"/>
                    <a:pt x="280" y="156"/>
                    <a:pt x="280" y="200"/>
                  </a:cubicBezTo>
                  <a:cubicBezTo>
                    <a:pt x="280" y="244"/>
                    <a:pt x="244" y="280"/>
                    <a:pt x="200" y="280"/>
                  </a:cubicBezTo>
                  <a:close/>
                  <a:moveTo>
                    <a:pt x="59" y="200"/>
                  </a:moveTo>
                  <a:cubicBezTo>
                    <a:pt x="59" y="191"/>
                    <a:pt x="51" y="184"/>
                    <a:pt x="40" y="184"/>
                  </a:cubicBezTo>
                  <a:cubicBezTo>
                    <a:pt x="36" y="184"/>
                    <a:pt x="23" y="184"/>
                    <a:pt x="20" y="184"/>
                  </a:cubicBezTo>
                  <a:cubicBezTo>
                    <a:pt x="9" y="184"/>
                    <a:pt x="0" y="191"/>
                    <a:pt x="0" y="200"/>
                  </a:cubicBezTo>
                  <a:cubicBezTo>
                    <a:pt x="0" y="209"/>
                    <a:pt x="9" y="216"/>
                    <a:pt x="20" y="216"/>
                  </a:cubicBezTo>
                  <a:cubicBezTo>
                    <a:pt x="23" y="216"/>
                    <a:pt x="36" y="216"/>
                    <a:pt x="40" y="216"/>
                  </a:cubicBezTo>
                  <a:cubicBezTo>
                    <a:pt x="51" y="216"/>
                    <a:pt x="59" y="209"/>
                    <a:pt x="59" y="200"/>
                  </a:cubicBezTo>
                  <a:close/>
                  <a:moveTo>
                    <a:pt x="200" y="60"/>
                  </a:moveTo>
                  <a:cubicBezTo>
                    <a:pt x="209" y="60"/>
                    <a:pt x="216" y="51"/>
                    <a:pt x="216" y="40"/>
                  </a:cubicBezTo>
                  <a:cubicBezTo>
                    <a:pt x="216" y="36"/>
                    <a:pt x="216" y="24"/>
                    <a:pt x="216" y="20"/>
                  </a:cubicBezTo>
                  <a:cubicBezTo>
                    <a:pt x="216" y="9"/>
                    <a:pt x="209" y="0"/>
                    <a:pt x="200" y="0"/>
                  </a:cubicBezTo>
                  <a:cubicBezTo>
                    <a:pt x="191" y="0"/>
                    <a:pt x="184" y="9"/>
                    <a:pt x="184" y="20"/>
                  </a:cubicBezTo>
                  <a:cubicBezTo>
                    <a:pt x="184" y="24"/>
                    <a:pt x="184" y="36"/>
                    <a:pt x="184" y="40"/>
                  </a:cubicBezTo>
                  <a:cubicBezTo>
                    <a:pt x="184" y="51"/>
                    <a:pt x="191" y="60"/>
                    <a:pt x="200" y="60"/>
                  </a:cubicBezTo>
                  <a:close/>
                  <a:moveTo>
                    <a:pt x="200" y="340"/>
                  </a:moveTo>
                  <a:cubicBezTo>
                    <a:pt x="191" y="340"/>
                    <a:pt x="184" y="349"/>
                    <a:pt x="184" y="360"/>
                  </a:cubicBezTo>
                  <a:cubicBezTo>
                    <a:pt x="184" y="364"/>
                    <a:pt x="184" y="376"/>
                    <a:pt x="184" y="380"/>
                  </a:cubicBezTo>
                  <a:cubicBezTo>
                    <a:pt x="184" y="391"/>
                    <a:pt x="191" y="400"/>
                    <a:pt x="200" y="400"/>
                  </a:cubicBezTo>
                  <a:cubicBezTo>
                    <a:pt x="209" y="400"/>
                    <a:pt x="216" y="391"/>
                    <a:pt x="216" y="380"/>
                  </a:cubicBezTo>
                  <a:cubicBezTo>
                    <a:pt x="216" y="376"/>
                    <a:pt x="216" y="364"/>
                    <a:pt x="216" y="360"/>
                  </a:cubicBezTo>
                  <a:cubicBezTo>
                    <a:pt x="216" y="349"/>
                    <a:pt x="209" y="340"/>
                    <a:pt x="200" y="340"/>
                  </a:cubicBezTo>
                  <a:close/>
                  <a:moveTo>
                    <a:pt x="347" y="75"/>
                  </a:moveTo>
                  <a:cubicBezTo>
                    <a:pt x="355" y="67"/>
                    <a:pt x="356" y="56"/>
                    <a:pt x="350" y="50"/>
                  </a:cubicBezTo>
                  <a:cubicBezTo>
                    <a:pt x="344" y="44"/>
                    <a:pt x="332" y="45"/>
                    <a:pt x="324" y="53"/>
                  </a:cubicBezTo>
                  <a:cubicBezTo>
                    <a:pt x="322" y="55"/>
                    <a:pt x="313" y="64"/>
                    <a:pt x="310" y="67"/>
                  </a:cubicBezTo>
                  <a:cubicBezTo>
                    <a:pt x="303" y="74"/>
                    <a:pt x="301" y="86"/>
                    <a:pt x="308" y="92"/>
                  </a:cubicBezTo>
                  <a:cubicBezTo>
                    <a:pt x="314" y="98"/>
                    <a:pt x="325" y="97"/>
                    <a:pt x="333" y="89"/>
                  </a:cubicBezTo>
                  <a:cubicBezTo>
                    <a:pt x="335" y="87"/>
                    <a:pt x="345" y="77"/>
                    <a:pt x="347" y="75"/>
                  </a:cubicBezTo>
                  <a:close/>
                  <a:moveTo>
                    <a:pt x="66" y="311"/>
                  </a:moveTo>
                  <a:cubicBezTo>
                    <a:pt x="64" y="313"/>
                    <a:pt x="55" y="322"/>
                    <a:pt x="52" y="325"/>
                  </a:cubicBezTo>
                  <a:cubicBezTo>
                    <a:pt x="45" y="332"/>
                    <a:pt x="43" y="344"/>
                    <a:pt x="50" y="350"/>
                  </a:cubicBezTo>
                  <a:cubicBezTo>
                    <a:pt x="56" y="356"/>
                    <a:pt x="67" y="355"/>
                    <a:pt x="75" y="347"/>
                  </a:cubicBezTo>
                  <a:cubicBezTo>
                    <a:pt x="77" y="345"/>
                    <a:pt x="87" y="335"/>
                    <a:pt x="89" y="333"/>
                  </a:cubicBezTo>
                  <a:cubicBezTo>
                    <a:pt x="97" y="325"/>
                    <a:pt x="98" y="314"/>
                    <a:pt x="92" y="308"/>
                  </a:cubicBezTo>
                  <a:cubicBezTo>
                    <a:pt x="86" y="302"/>
                    <a:pt x="74" y="303"/>
                    <a:pt x="66" y="311"/>
                  </a:cubicBezTo>
                  <a:close/>
                  <a:moveTo>
                    <a:pt x="75" y="53"/>
                  </a:moveTo>
                  <a:cubicBezTo>
                    <a:pt x="67" y="45"/>
                    <a:pt x="56" y="44"/>
                    <a:pt x="50" y="50"/>
                  </a:cubicBezTo>
                  <a:cubicBezTo>
                    <a:pt x="43" y="56"/>
                    <a:pt x="45" y="67"/>
                    <a:pt x="52" y="75"/>
                  </a:cubicBezTo>
                  <a:cubicBezTo>
                    <a:pt x="55" y="77"/>
                    <a:pt x="64" y="87"/>
                    <a:pt x="66" y="89"/>
                  </a:cubicBezTo>
                  <a:cubicBezTo>
                    <a:pt x="74" y="97"/>
                    <a:pt x="86" y="98"/>
                    <a:pt x="92" y="92"/>
                  </a:cubicBezTo>
                  <a:cubicBezTo>
                    <a:pt x="98" y="86"/>
                    <a:pt x="97" y="74"/>
                    <a:pt x="89" y="67"/>
                  </a:cubicBezTo>
                  <a:cubicBezTo>
                    <a:pt x="87" y="64"/>
                    <a:pt x="77" y="55"/>
                    <a:pt x="75" y="53"/>
                  </a:cubicBezTo>
                  <a:close/>
                  <a:moveTo>
                    <a:pt x="310" y="333"/>
                  </a:moveTo>
                  <a:cubicBezTo>
                    <a:pt x="313" y="335"/>
                    <a:pt x="322" y="345"/>
                    <a:pt x="324" y="347"/>
                  </a:cubicBezTo>
                  <a:cubicBezTo>
                    <a:pt x="332" y="355"/>
                    <a:pt x="344" y="356"/>
                    <a:pt x="350" y="350"/>
                  </a:cubicBezTo>
                  <a:cubicBezTo>
                    <a:pt x="356" y="344"/>
                    <a:pt x="355" y="332"/>
                    <a:pt x="347" y="325"/>
                  </a:cubicBezTo>
                  <a:cubicBezTo>
                    <a:pt x="345" y="322"/>
                    <a:pt x="335" y="313"/>
                    <a:pt x="333" y="311"/>
                  </a:cubicBezTo>
                  <a:cubicBezTo>
                    <a:pt x="325" y="303"/>
                    <a:pt x="314" y="302"/>
                    <a:pt x="308" y="308"/>
                  </a:cubicBezTo>
                  <a:cubicBezTo>
                    <a:pt x="301" y="314"/>
                    <a:pt x="303" y="325"/>
                    <a:pt x="310" y="3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5" name="TextBox 19"/>
            <p:cNvSpPr txBox="1"/>
            <p:nvPr/>
          </p:nvSpPr>
          <p:spPr>
            <a:xfrm>
              <a:off x="1792024" y="3709063"/>
              <a:ext cx="10410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愿景</a:t>
              </a:r>
              <a:endParaRPr lang="id-ID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086917" y="2635723"/>
            <a:ext cx="1466662" cy="2140996"/>
            <a:chOff x="4086917" y="2381080"/>
            <a:chExt cx="1466662" cy="2140996"/>
          </a:xfrm>
        </p:grpSpPr>
        <p:sp>
          <p:nvSpPr>
            <p:cNvPr id="30" name="Flowchart: Off-page Connector 23"/>
            <p:cNvSpPr/>
            <p:nvPr/>
          </p:nvSpPr>
          <p:spPr>
            <a:xfrm>
              <a:off x="4086917" y="2381080"/>
              <a:ext cx="1466661" cy="2140996"/>
            </a:xfrm>
            <a:prstGeom prst="flowChartOffpageConnector">
              <a:avLst/>
            </a:prstGeom>
            <a:solidFill>
              <a:srgbClr val="FFC000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dirty="0">
                <a:cs typeface="+mn-ea"/>
                <a:sym typeface="+mn-lt"/>
              </a:endParaRPr>
            </a:p>
          </p:txBody>
        </p:sp>
        <p:sp>
          <p:nvSpPr>
            <p:cNvPr id="31" name="Freeform 6"/>
            <p:cNvSpPr>
              <a:spLocks noChangeAspect="1" noEditPoints="1"/>
            </p:cNvSpPr>
            <p:nvPr/>
          </p:nvSpPr>
          <p:spPr bwMode="auto">
            <a:xfrm>
              <a:off x="4602323" y="2963123"/>
              <a:ext cx="472317" cy="503131"/>
            </a:xfrm>
            <a:custGeom>
              <a:avLst/>
              <a:gdLst>
                <a:gd name="T0" fmla="*/ 67 w 376"/>
                <a:gd name="T1" fmla="*/ 3 h 401"/>
                <a:gd name="T2" fmla="*/ 62 w 376"/>
                <a:gd name="T3" fmla="*/ 3 h 401"/>
                <a:gd name="T4" fmla="*/ 0 w 376"/>
                <a:gd name="T5" fmla="*/ 159 h 401"/>
                <a:gd name="T6" fmla="*/ 65 w 376"/>
                <a:gd name="T7" fmla="*/ 223 h 401"/>
                <a:gd name="T8" fmla="*/ 129 w 376"/>
                <a:gd name="T9" fmla="*/ 159 h 401"/>
                <a:gd name="T10" fmla="*/ 67 w 376"/>
                <a:gd name="T11" fmla="*/ 3 h 401"/>
                <a:gd name="T12" fmla="*/ 313 w 376"/>
                <a:gd name="T13" fmla="*/ 3 h 401"/>
                <a:gd name="T14" fmla="*/ 309 w 376"/>
                <a:gd name="T15" fmla="*/ 3 h 401"/>
                <a:gd name="T16" fmla="*/ 246 w 376"/>
                <a:gd name="T17" fmla="*/ 159 h 401"/>
                <a:gd name="T18" fmla="*/ 311 w 376"/>
                <a:gd name="T19" fmla="*/ 223 h 401"/>
                <a:gd name="T20" fmla="*/ 376 w 376"/>
                <a:gd name="T21" fmla="*/ 159 h 401"/>
                <a:gd name="T22" fmla="*/ 313 w 376"/>
                <a:gd name="T23" fmla="*/ 3 h 401"/>
                <a:gd name="T24" fmla="*/ 185 w 376"/>
                <a:gd name="T25" fmla="*/ 180 h 401"/>
                <a:gd name="T26" fmla="*/ 123 w 376"/>
                <a:gd name="T27" fmla="*/ 337 h 401"/>
                <a:gd name="T28" fmla="*/ 188 w 376"/>
                <a:gd name="T29" fmla="*/ 401 h 401"/>
                <a:gd name="T30" fmla="*/ 253 w 376"/>
                <a:gd name="T31" fmla="*/ 337 h 401"/>
                <a:gd name="T32" fmla="*/ 190 w 376"/>
                <a:gd name="T33" fmla="*/ 180 h 401"/>
                <a:gd name="T34" fmla="*/ 185 w 376"/>
                <a:gd name="T35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401">
                  <a:moveTo>
                    <a:pt x="67" y="3"/>
                  </a:moveTo>
                  <a:cubicBezTo>
                    <a:pt x="67" y="0"/>
                    <a:pt x="62" y="0"/>
                    <a:pt x="62" y="3"/>
                  </a:cubicBezTo>
                  <a:cubicBezTo>
                    <a:pt x="52" y="85"/>
                    <a:pt x="0" y="102"/>
                    <a:pt x="0" y="159"/>
                  </a:cubicBezTo>
                  <a:cubicBezTo>
                    <a:pt x="0" y="195"/>
                    <a:pt x="29" y="223"/>
                    <a:pt x="65" y="223"/>
                  </a:cubicBezTo>
                  <a:cubicBezTo>
                    <a:pt x="100" y="223"/>
                    <a:pt x="129" y="195"/>
                    <a:pt x="129" y="159"/>
                  </a:cubicBezTo>
                  <a:cubicBezTo>
                    <a:pt x="129" y="102"/>
                    <a:pt x="77" y="85"/>
                    <a:pt x="67" y="3"/>
                  </a:cubicBezTo>
                  <a:close/>
                  <a:moveTo>
                    <a:pt x="313" y="3"/>
                  </a:moveTo>
                  <a:cubicBezTo>
                    <a:pt x="313" y="0"/>
                    <a:pt x="309" y="0"/>
                    <a:pt x="309" y="3"/>
                  </a:cubicBezTo>
                  <a:cubicBezTo>
                    <a:pt x="298" y="85"/>
                    <a:pt x="246" y="102"/>
                    <a:pt x="246" y="159"/>
                  </a:cubicBezTo>
                  <a:cubicBezTo>
                    <a:pt x="246" y="195"/>
                    <a:pt x="276" y="223"/>
                    <a:pt x="311" y="223"/>
                  </a:cubicBezTo>
                  <a:cubicBezTo>
                    <a:pt x="346" y="223"/>
                    <a:pt x="376" y="195"/>
                    <a:pt x="376" y="159"/>
                  </a:cubicBezTo>
                  <a:cubicBezTo>
                    <a:pt x="376" y="102"/>
                    <a:pt x="324" y="85"/>
                    <a:pt x="313" y="3"/>
                  </a:cubicBezTo>
                  <a:close/>
                  <a:moveTo>
                    <a:pt x="185" y="180"/>
                  </a:moveTo>
                  <a:cubicBezTo>
                    <a:pt x="175" y="263"/>
                    <a:pt x="123" y="280"/>
                    <a:pt x="123" y="337"/>
                  </a:cubicBezTo>
                  <a:cubicBezTo>
                    <a:pt x="123" y="372"/>
                    <a:pt x="153" y="401"/>
                    <a:pt x="188" y="401"/>
                  </a:cubicBezTo>
                  <a:cubicBezTo>
                    <a:pt x="223" y="401"/>
                    <a:pt x="253" y="372"/>
                    <a:pt x="253" y="337"/>
                  </a:cubicBezTo>
                  <a:cubicBezTo>
                    <a:pt x="253" y="280"/>
                    <a:pt x="200" y="263"/>
                    <a:pt x="190" y="180"/>
                  </a:cubicBezTo>
                  <a:cubicBezTo>
                    <a:pt x="190" y="178"/>
                    <a:pt x="186" y="178"/>
                    <a:pt x="185" y="1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2" name="TextBox 20"/>
            <p:cNvSpPr txBox="1"/>
            <p:nvPr/>
          </p:nvSpPr>
          <p:spPr>
            <a:xfrm>
              <a:off x="4086917" y="3722315"/>
              <a:ext cx="14666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集思广益</a:t>
              </a:r>
              <a:endParaRPr lang="id-ID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525211" y="2635723"/>
            <a:ext cx="1466661" cy="2140996"/>
            <a:chOff x="6525211" y="2381080"/>
            <a:chExt cx="1466661" cy="2140996"/>
          </a:xfrm>
        </p:grpSpPr>
        <p:sp>
          <p:nvSpPr>
            <p:cNvPr id="27" name="Flowchart: Off-page Connector 26"/>
            <p:cNvSpPr/>
            <p:nvPr/>
          </p:nvSpPr>
          <p:spPr>
            <a:xfrm>
              <a:off x="6525211" y="2381080"/>
              <a:ext cx="1466661" cy="2140996"/>
            </a:xfrm>
            <a:prstGeom prst="flowChartOffpageConnector">
              <a:avLst/>
            </a:prstGeom>
            <a:solidFill>
              <a:srgbClr val="937963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dirty="0">
                <a:cs typeface="+mn-ea"/>
                <a:sym typeface="+mn-lt"/>
              </a:endParaRPr>
            </a:p>
          </p:txBody>
        </p:sp>
        <p:sp>
          <p:nvSpPr>
            <p:cNvPr id="28" name="Freeform 16"/>
            <p:cNvSpPr>
              <a:spLocks noChangeAspect="1" noEditPoints="1"/>
            </p:cNvSpPr>
            <p:nvPr/>
          </p:nvSpPr>
          <p:spPr bwMode="auto">
            <a:xfrm>
              <a:off x="7036097" y="2967964"/>
              <a:ext cx="485356" cy="486497"/>
            </a:xfrm>
            <a:custGeom>
              <a:avLst/>
              <a:gdLst>
                <a:gd name="T0" fmla="*/ 136 w 360"/>
                <a:gd name="T1" fmla="*/ 226 h 361"/>
                <a:gd name="T2" fmla="*/ 56 w 360"/>
                <a:gd name="T3" fmla="*/ 194 h 361"/>
                <a:gd name="T4" fmla="*/ 56 w 360"/>
                <a:gd name="T5" fmla="*/ 221 h 361"/>
                <a:gd name="T6" fmla="*/ 136 w 360"/>
                <a:gd name="T7" fmla="*/ 253 h 361"/>
                <a:gd name="T8" fmla="*/ 136 w 360"/>
                <a:gd name="T9" fmla="*/ 226 h 361"/>
                <a:gd name="T10" fmla="*/ 136 w 360"/>
                <a:gd name="T11" fmla="*/ 143 h 361"/>
                <a:gd name="T12" fmla="*/ 56 w 360"/>
                <a:gd name="T13" fmla="*/ 111 h 361"/>
                <a:gd name="T14" fmla="*/ 56 w 360"/>
                <a:gd name="T15" fmla="*/ 138 h 361"/>
                <a:gd name="T16" fmla="*/ 136 w 360"/>
                <a:gd name="T17" fmla="*/ 170 h 361"/>
                <a:gd name="T18" fmla="*/ 136 w 360"/>
                <a:gd name="T19" fmla="*/ 143 h 361"/>
                <a:gd name="T20" fmla="*/ 351 w 360"/>
                <a:gd name="T21" fmla="*/ 4 h 361"/>
                <a:gd name="T22" fmla="*/ 332 w 360"/>
                <a:gd name="T23" fmla="*/ 2 h 361"/>
                <a:gd name="T24" fmla="*/ 180 w 360"/>
                <a:gd name="T25" fmla="*/ 63 h 361"/>
                <a:gd name="T26" fmla="*/ 27 w 360"/>
                <a:gd name="T27" fmla="*/ 2 h 361"/>
                <a:gd name="T28" fmla="*/ 8 w 360"/>
                <a:gd name="T29" fmla="*/ 4 h 361"/>
                <a:gd name="T30" fmla="*/ 0 w 360"/>
                <a:gd name="T31" fmla="*/ 21 h 361"/>
                <a:gd name="T32" fmla="*/ 0 w 360"/>
                <a:gd name="T33" fmla="*/ 277 h 361"/>
                <a:gd name="T34" fmla="*/ 12 w 360"/>
                <a:gd name="T35" fmla="*/ 295 h 361"/>
                <a:gd name="T36" fmla="*/ 172 w 360"/>
                <a:gd name="T37" fmla="*/ 359 h 361"/>
                <a:gd name="T38" fmla="*/ 176 w 360"/>
                <a:gd name="T39" fmla="*/ 361 h 361"/>
                <a:gd name="T40" fmla="*/ 180 w 360"/>
                <a:gd name="T41" fmla="*/ 361 h 361"/>
                <a:gd name="T42" fmla="*/ 184 w 360"/>
                <a:gd name="T43" fmla="*/ 361 h 361"/>
                <a:gd name="T44" fmla="*/ 187 w 360"/>
                <a:gd name="T45" fmla="*/ 359 h 361"/>
                <a:gd name="T46" fmla="*/ 347 w 360"/>
                <a:gd name="T47" fmla="*/ 295 h 361"/>
                <a:gd name="T48" fmla="*/ 360 w 360"/>
                <a:gd name="T49" fmla="*/ 277 h 361"/>
                <a:gd name="T50" fmla="*/ 360 w 360"/>
                <a:gd name="T51" fmla="*/ 21 h 361"/>
                <a:gd name="T52" fmla="*/ 351 w 360"/>
                <a:gd name="T53" fmla="*/ 4 h 361"/>
                <a:gd name="T54" fmla="*/ 160 w 360"/>
                <a:gd name="T55" fmla="*/ 320 h 361"/>
                <a:gd name="T56" fmla="*/ 32 w 360"/>
                <a:gd name="T57" fmla="*/ 269 h 361"/>
                <a:gd name="T58" fmla="*/ 32 w 360"/>
                <a:gd name="T59" fmla="*/ 45 h 361"/>
                <a:gd name="T60" fmla="*/ 160 w 360"/>
                <a:gd name="T61" fmla="*/ 96 h 361"/>
                <a:gd name="T62" fmla="*/ 160 w 360"/>
                <a:gd name="T63" fmla="*/ 320 h 361"/>
                <a:gd name="T64" fmla="*/ 328 w 360"/>
                <a:gd name="T65" fmla="*/ 269 h 361"/>
                <a:gd name="T66" fmla="*/ 200 w 360"/>
                <a:gd name="T67" fmla="*/ 320 h 361"/>
                <a:gd name="T68" fmla="*/ 200 w 360"/>
                <a:gd name="T69" fmla="*/ 96 h 361"/>
                <a:gd name="T70" fmla="*/ 328 w 360"/>
                <a:gd name="T71" fmla="*/ 45 h 361"/>
                <a:gd name="T72" fmla="*/ 328 w 360"/>
                <a:gd name="T73" fmla="*/ 269 h 361"/>
                <a:gd name="T74" fmla="*/ 304 w 360"/>
                <a:gd name="T75" fmla="*/ 194 h 361"/>
                <a:gd name="T76" fmla="*/ 224 w 360"/>
                <a:gd name="T77" fmla="*/ 226 h 361"/>
                <a:gd name="T78" fmla="*/ 224 w 360"/>
                <a:gd name="T79" fmla="*/ 253 h 361"/>
                <a:gd name="T80" fmla="*/ 304 w 360"/>
                <a:gd name="T81" fmla="*/ 221 h 361"/>
                <a:gd name="T82" fmla="*/ 304 w 360"/>
                <a:gd name="T83" fmla="*/ 194 h 361"/>
                <a:gd name="T84" fmla="*/ 304 w 360"/>
                <a:gd name="T85" fmla="*/ 111 h 361"/>
                <a:gd name="T86" fmla="*/ 224 w 360"/>
                <a:gd name="T87" fmla="*/ 143 h 361"/>
                <a:gd name="T88" fmla="*/ 224 w 360"/>
                <a:gd name="T89" fmla="*/ 170 h 361"/>
                <a:gd name="T90" fmla="*/ 304 w 360"/>
                <a:gd name="T91" fmla="*/ 138 h 361"/>
                <a:gd name="T92" fmla="*/ 304 w 360"/>
                <a:gd name="T93" fmla="*/ 11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60" h="361">
                  <a:moveTo>
                    <a:pt x="136" y="226"/>
                  </a:moveTo>
                  <a:cubicBezTo>
                    <a:pt x="56" y="194"/>
                    <a:pt x="56" y="194"/>
                    <a:pt x="56" y="194"/>
                  </a:cubicBezTo>
                  <a:cubicBezTo>
                    <a:pt x="56" y="221"/>
                    <a:pt x="56" y="221"/>
                    <a:pt x="56" y="221"/>
                  </a:cubicBezTo>
                  <a:cubicBezTo>
                    <a:pt x="136" y="253"/>
                    <a:pt x="136" y="253"/>
                    <a:pt x="136" y="253"/>
                  </a:cubicBezTo>
                  <a:lnTo>
                    <a:pt x="136" y="226"/>
                  </a:lnTo>
                  <a:close/>
                  <a:moveTo>
                    <a:pt x="136" y="143"/>
                  </a:moveTo>
                  <a:cubicBezTo>
                    <a:pt x="56" y="111"/>
                    <a:pt x="56" y="111"/>
                    <a:pt x="56" y="111"/>
                  </a:cubicBezTo>
                  <a:cubicBezTo>
                    <a:pt x="56" y="138"/>
                    <a:pt x="56" y="138"/>
                    <a:pt x="56" y="138"/>
                  </a:cubicBezTo>
                  <a:cubicBezTo>
                    <a:pt x="136" y="170"/>
                    <a:pt x="136" y="170"/>
                    <a:pt x="136" y="170"/>
                  </a:cubicBezTo>
                  <a:lnTo>
                    <a:pt x="136" y="143"/>
                  </a:lnTo>
                  <a:close/>
                  <a:moveTo>
                    <a:pt x="351" y="4"/>
                  </a:moveTo>
                  <a:cubicBezTo>
                    <a:pt x="345" y="1"/>
                    <a:pt x="338" y="0"/>
                    <a:pt x="332" y="2"/>
                  </a:cubicBezTo>
                  <a:cubicBezTo>
                    <a:pt x="180" y="63"/>
                    <a:pt x="180" y="63"/>
                    <a:pt x="180" y="63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1" y="0"/>
                    <a:pt x="14" y="1"/>
                    <a:pt x="8" y="4"/>
                  </a:cubicBezTo>
                  <a:cubicBezTo>
                    <a:pt x="3" y="8"/>
                    <a:pt x="0" y="14"/>
                    <a:pt x="0" y="21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0" y="285"/>
                    <a:pt x="5" y="292"/>
                    <a:pt x="12" y="295"/>
                  </a:cubicBezTo>
                  <a:cubicBezTo>
                    <a:pt x="172" y="359"/>
                    <a:pt x="172" y="359"/>
                    <a:pt x="172" y="359"/>
                  </a:cubicBezTo>
                  <a:cubicBezTo>
                    <a:pt x="172" y="359"/>
                    <a:pt x="175" y="360"/>
                    <a:pt x="176" y="361"/>
                  </a:cubicBezTo>
                  <a:cubicBezTo>
                    <a:pt x="177" y="361"/>
                    <a:pt x="178" y="361"/>
                    <a:pt x="180" y="361"/>
                  </a:cubicBezTo>
                  <a:cubicBezTo>
                    <a:pt x="181" y="361"/>
                    <a:pt x="182" y="361"/>
                    <a:pt x="184" y="361"/>
                  </a:cubicBezTo>
                  <a:cubicBezTo>
                    <a:pt x="184" y="360"/>
                    <a:pt x="187" y="359"/>
                    <a:pt x="187" y="359"/>
                  </a:cubicBezTo>
                  <a:cubicBezTo>
                    <a:pt x="347" y="295"/>
                    <a:pt x="347" y="295"/>
                    <a:pt x="347" y="295"/>
                  </a:cubicBezTo>
                  <a:cubicBezTo>
                    <a:pt x="355" y="292"/>
                    <a:pt x="360" y="285"/>
                    <a:pt x="360" y="277"/>
                  </a:cubicBezTo>
                  <a:cubicBezTo>
                    <a:pt x="360" y="21"/>
                    <a:pt x="360" y="21"/>
                    <a:pt x="360" y="21"/>
                  </a:cubicBezTo>
                  <a:cubicBezTo>
                    <a:pt x="360" y="14"/>
                    <a:pt x="356" y="8"/>
                    <a:pt x="351" y="4"/>
                  </a:cubicBezTo>
                  <a:close/>
                  <a:moveTo>
                    <a:pt x="160" y="320"/>
                  </a:moveTo>
                  <a:cubicBezTo>
                    <a:pt x="32" y="269"/>
                    <a:pt x="32" y="269"/>
                    <a:pt x="32" y="269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160" y="96"/>
                    <a:pt x="160" y="96"/>
                    <a:pt x="160" y="96"/>
                  </a:cubicBezTo>
                  <a:lnTo>
                    <a:pt x="160" y="320"/>
                  </a:lnTo>
                  <a:close/>
                  <a:moveTo>
                    <a:pt x="328" y="269"/>
                  </a:moveTo>
                  <a:cubicBezTo>
                    <a:pt x="200" y="320"/>
                    <a:pt x="200" y="320"/>
                    <a:pt x="200" y="320"/>
                  </a:cubicBezTo>
                  <a:cubicBezTo>
                    <a:pt x="200" y="96"/>
                    <a:pt x="200" y="96"/>
                    <a:pt x="200" y="96"/>
                  </a:cubicBezTo>
                  <a:cubicBezTo>
                    <a:pt x="328" y="45"/>
                    <a:pt x="328" y="45"/>
                    <a:pt x="328" y="45"/>
                  </a:cubicBezTo>
                  <a:lnTo>
                    <a:pt x="328" y="269"/>
                  </a:lnTo>
                  <a:close/>
                  <a:moveTo>
                    <a:pt x="304" y="194"/>
                  </a:moveTo>
                  <a:cubicBezTo>
                    <a:pt x="224" y="226"/>
                    <a:pt x="224" y="226"/>
                    <a:pt x="224" y="226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304" y="221"/>
                    <a:pt x="304" y="221"/>
                    <a:pt x="304" y="221"/>
                  </a:cubicBezTo>
                  <a:lnTo>
                    <a:pt x="304" y="194"/>
                  </a:lnTo>
                  <a:close/>
                  <a:moveTo>
                    <a:pt x="304" y="111"/>
                  </a:moveTo>
                  <a:cubicBezTo>
                    <a:pt x="224" y="143"/>
                    <a:pt x="224" y="143"/>
                    <a:pt x="224" y="143"/>
                  </a:cubicBezTo>
                  <a:cubicBezTo>
                    <a:pt x="224" y="170"/>
                    <a:pt x="224" y="170"/>
                    <a:pt x="224" y="170"/>
                  </a:cubicBezTo>
                  <a:cubicBezTo>
                    <a:pt x="304" y="138"/>
                    <a:pt x="304" y="138"/>
                    <a:pt x="304" y="138"/>
                  </a:cubicBezTo>
                  <a:lnTo>
                    <a:pt x="304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9" name="TextBox 21"/>
            <p:cNvSpPr txBox="1"/>
            <p:nvPr/>
          </p:nvSpPr>
          <p:spPr>
            <a:xfrm>
              <a:off x="6722705" y="3695811"/>
              <a:ext cx="10410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建议</a:t>
              </a:r>
              <a:endParaRPr lang="id-ID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916839" y="2583848"/>
            <a:ext cx="1466661" cy="2140996"/>
            <a:chOff x="8916839" y="2329205"/>
            <a:chExt cx="1466661" cy="2140996"/>
          </a:xfrm>
        </p:grpSpPr>
        <p:sp>
          <p:nvSpPr>
            <p:cNvPr id="24" name="Flowchart: Off-page Connector 24"/>
            <p:cNvSpPr/>
            <p:nvPr/>
          </p:nvSpPr>
          <p:spPr>
            <a:xfrm>
              <a:off x="8916839" y="2329205"/>
              <a:ext cx="1466661" cy="2140996"/>
            </a:xfrm>
            <a:prstGeom prst="flowChartOffpageConnector">
              <a:avLst/>
            </a:prstGeom>
            <a:solidFill>
              <a:srgbClr val="00BBD6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dirty="0">
                <a:cs typeface="+mn-ea"/>
                <a:sym typeface="+mn-lt"/>
              </a:endParaRPr>
            </a:p>
          </p:txBody>
        </p:sp>
        <p:sp>
          <p:nvSpPr>
            <p:cNvPr id="25" name="Freeform 26"/>
            <p:cNvSpPr>
              <a:spLocks noChangeAspect="1"/>
            </p:cNvSpPr>
            <p:nvPr/>
          </p:nvSpPr>
          <p:spPr bwMode="auto">
            <a:xfrm>
              <a:off x="9462523" y="2906894"/>
              <a:ext cx="426882" cy="442719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6" name="TextBox 22"/>
            <p:cNvSpPr txBox="1"/>
            <p:nvPr/>
          </p:nvSpPr>
          <p:spPr>
            <a:xfrm>
              <a:off x="9138707" y="3634741"/>
              <a:ext cx="115744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修正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lvl="0" algn="ctr"/>
              <a:endParaRPr lang="id-ID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7" name="Title 13"/>
          <p:cNvSpPr txBox="1"/>
          <p:nvPr/>
        </p:nvSpPr>
        <p:spPr>
          <a:xfrm>
            <a:off x="1325556" y="5019808"/>
            <a:ext cx="1973942" cy="917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45000"/>
              </a:lnSpc>
            </a:pP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描述</a:t>
            </a:r>
            <a:endParaRPr lang="en-US" altLang="zh-CN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>
              <a:lnSpc>
                <a:spcPct val="145000"/>
              </a:lnSpc>
            </a:pPr>
            <a:r>
              <a:rPr lang="id-ID" sz="11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Lorem ipsum dolor sit amet consectetur sagitis purus</a:t>
            </a:r>
            <a:endParaRPr lang="en-US" sz="11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Title 13"/>
          <p:cNvSpPr txBox="1"/>
          <p:nvPr/>
        </p:nvSpPr>
        <p:spPr>
          <a:xfrm>
            <a:off x="3833276" y="5019807"/>
            <a:ext cx="1973942" cy="917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45000"/>
              </a:lnSpc>
            </a:pP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描述</a:t>
            </a:r>
            <a:endParaRPr lang="en-US" altLang="zh-CN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>
              <a:lnSpc>
                <a:spcPct val="145000"/>
              </a:lnSpc>
            </a:pPr>
            <a:r>
              <a:rPr lang="id-ID" sz="11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Lorem ipsum dolor sit amet consectetur sagitis purus</a:t>
            </a:r>
            <a:endParaRPr lang="en-US" sz="11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Title 13"/>
          <p:cNvSpPr txBox="1"/>
          <p:nvPr/>
        </p:nvSpPr>
        <p:spPr>
          <a:xfrm>
            <a:off x="6291802" y="5002406"/>
            <a:ext cx="1973942" cy="917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45000"/>
              </a:lnSpc>
            </a:pP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描述</a:t>
            </a:r>
            <a:endParaRPr lang="en-US" altLang="zh-CN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>
              <a:lnSpc>
                <a:spcPct val="145000"/>
              </a:lnSpc>
            </a:pPr>
            <a:r>
              <a:rPr lang="id-ID" sz="11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Lorem ipsum dolor sit amet consectetur sagitis purus</a:t>
            </a:r>
            <a:endParaRPr lang="en-US" sz="11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Title 13"/>
          <p:cNvSpPr txBox="1"/>
          <p:nvPr/>
        </p:nvSpPr>
        <p:spPr>
          <a:xfrm>
            <a:off x="8730457" y="4995775"/>
            <a:ext cx="1973942" cy="917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45000"/>
              </a:lnSpc>
            </a:pP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描述</a:t>
            </a:r>
            <a:endParaRPr lang="en-US" altLang="zh-CN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>
              <a:lnSpc>
                <a:spcPct val="145000"/>
              </a:lnSpc>
            </a:pPr>
            <a:r>
              <a:rPr lang="id-ID" sz="11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Lorem ipsum dolor sit amet consectetur sagitis purus</a:t>
            </a:r>
            <a:endParaRPr lang="en-US" sz="11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Circular Arrow 54"/>
          <p:cNvSpPr/>
          <p:nvPr/>
        </p:nvSpPr>
        <p:spPr>
          <a:xfrm>
            <a:off x="5006366" y="1997854"/>
            <a:ext cx="2335416" cy="2335416"/>
          </a:xfrm>
          <a:prstGeom prst="circularArrow">
            <a:avLst>
              <a:gd name="adj1" fmla="val 3312"/>
              <a:gd name="adj2" fmla="val 409134"/>
              <a:gd name="adj3" fmla="val 19415355"/>
              <a:gd name="adj4" fmla="val 12575511"/>
              <a:gd name="adj5" fmla="val 3864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>
            <a:defPPr>
              <a:defRPr lang="id-ID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Shape 56"/>
          <p:cNvSpPr/>
          <p:nvPr/>
        </p:nvSpPr>
        <p:spPr>
          <a:xfrm>
            <a:off x="2515303" y="2995743"/>
            <a:ext cx="2104394" cy="2104394"/>
          </a:xfrm>
          <a:prstGeom prst="leftCircularArrow">
            <a:avLst>
              <a:gd name="adj1" fmla="val 3676"/>
              <a:gd name="adj2" fmla="val 458004"/>
              <a:gd name="adj3" fmla="val 2233515"/>
              <a:gd name="adj4" fmla="val 9024489"/>
              <a:gd name="adj5" fmla="val 4288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>
            <a:defPPr>
              <a:defRPr lang="id-ID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Shape 57"/>
          <p:cNvSpPr/>
          <p:nvPr/>
        </p:nvSpPr>
        <p:spPr>
          <a:xfrm>
            <a:off x="7472480" y="2995743"/>
            <a:ext cx="2104394" cy="2104394"/>
          </a:xfrm>
          <a:prstGeom prst="leftCircularArrow">
            <a:avLst>
              <a:gd name="adj1" fmla="val 3676"/>
              <a:gd name="adj2" fmla="val 458004"/>
              <a:gd name="adj3" fmla="val 2233515"/>
              <a:gd name="adj4" fmla="val 9024489"/>
              <a:gd name="adj5" fmla="val 4288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>
            <a:defPPr>
              <a:defRPr lang="id-ID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4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 animBg="1"/>
      <p:bldP spid="22" grpId="0" animBg="1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/>
          <p:cNvSpPr txBox="1"/>
          <p:nvPr/>
        </p:nvSpPr>
        <p:spPr>
          <a:xfrm>
            <a:off x="7163950" y="2396567"/>
            <a:ext cx="1621879" cy="36612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描 述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0" y="4267201"/>
            <a:ext cx="5213431" cy="938087"/>
            <a:chOff x="0" y="4267201"/>
            <a:chExt cx="5213431" cy="938087"/>
          </a:xfrm>
        </p:grpSpPr>
        <p:sp>
          <p:nvSpPr>
            <p:cNvPr id="3" name="Rectangle 107"/>
            <p:cNvSpPr>
              <a:spLocks noChangeArrowheads="1"/>
            </p:cNvSpPr>
            <p:nvPr/>
          </p:nvSpPr>
          <p:spPr bwMode="auto">
            <a:xfrm>
              <a:off x="4162003" y="5004610"/>
              <a:ext cx="1287" cy="870"/>
            </a:xfrm>
            <a:prstGeom prst="rect">
              <a:avLst/>
            </a:prstGeom>
            <a:solidFill>
              <a:srgbClr val="00A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>
                <a:cs typeface="+mn-ea"/>
                <a:sym typeface="+mn-lt"/>
              </a:endParaRPr>
            </a:p>
          </p:txBody>
        </p:sp>
        <p:grpSp>
          <p:nvGrpSpPr>
            <p:cNvPr id="9" name="Group 138"/>
            <p:cNvGrpSpPr/>
            <p:nvPr/>
          </p:nvGrpSpPr>
          <p:grpSpPr>
            <a:xfrm>
              <a:off x="0" y="4267201"/>
              <a:ext cx="5213431" cy="938087"/>
              <a:chOff x="-1" y="3512644"/>
              <a:chExt cx="6427337" cy="1156513"/>
            </a:xfrm>
          </p:grpSpPr>
          <p:grpSp>
            <p:nvGrpSpPr>
              <p:cNvPr id="28" name="Group 125"/>
              <p:cNvGrpSpPr/>
              <p:nvPr/>
            </p:nvGrpSpPr>
            <p:grpSpPr>
              <a:xfrm>
                <a:off x="-1" y="3512644"/>
                <a:ext cx="6427337" cy="1156513"/>
                <a:chOff x="1244890" y="3513180"/>
                <a:chExt cx="6427337" cy="1156513"/>
              </a:xfrm>
              <a:solidFill>
                <a:schemeClr val="accent2"/>
              </a:solidFill>
            </p:grpSpPr>
            <p:sp>
              <p:nvSpPr>
                <p:cNvPr id="30" name="Freeform 108"/>
                <p:cNvSpPr/>
                <p:nvPr/>
              </p:nvSpPr>
              <p:spPr bwMode="auto">
                <a:xfrm>
                  <a:off x="6326028" y="3513180"/>
                  <a:ext cx="1346199" cy="1156513"/>
                </a:xfrm>
                <a:custGeom>
                  <a:avLst/>
                  <a:gdLst>
                    <a:gd name="T0" fmla="*/ 598 w 598"/>
                    <a:gd name="T1" fmla="*/ 378 h 760"/>
                    <a:gd name="T2" fmla="*/ 594 w 598"/>
                    <a:gd name="T3" fmla="*/ 374 h 760"/>
                    <a:gd name="T4" fmla="*/ 593 w 598"/>
                    <a:gd name="T5" fmla="*/ 375 h 760"/>
                    <a:gd name="T6" fmla="*/ 588 w 598"/>
                    <a:gd name="T7" fmla="*/ 371 h 760"/>
                    <a:gd name="T8" fmla="*/ 585 w 598"/>
                    <a:gd name="T9" fmla="*/ 373 h 760"/>
                    <a:gd name="T10" fmla="*/ 582 w 598"/>
                    <a:gd name="T11" fmla="*/ 369 h 760"/>
                    <a:gd name="T12" fmla="*/ 592 w 598"/>
                    <a:gd name="T13" fmla="*/ 320 h 760"/>
                    <a:gd name="T14" fmla="*/ 569 w 598"/>
                    <a:gd name="T15" fmla="*/ 308 h 760"/>
                    <a:gd name="T16" fmla="*/ 566 w 598"/>
                    <a:gd name="T17" fmla="*/ 360 h 760"/>
                    <a:gd name="T18" fmla="*/ 561 w 598"/>
                    <a:gd name="T19" fmla="*/ 361 h 760"/>
                    <a:gd name="T20" fmla="*/ 547 w 598"/>
                    <a:gd name="T21" fmla="*/ 331 h 760"/>
                    <a:gd name="T22" fmla="*/ 446 w 598"/>
                    <a:gd name="T23" fmla="*/ 333 h 760"/>
                    <a:gd name="T24" fmla="*/ 445 w 598"/>
                    <a:gd name="T25" fmla="*/ 325 h 760"/>
                    <a:gd name="T26" fmla="*/ 455 w 598"/>
                    <a:gd name="T27" fmla="*/ 316 h 760"/>
                    <a:gd name="T28" fmla="*/ 470 w 598"/>
                    <a:gd name="T29" fmla="*/ 316 h 760"/>
                    <a:gd name="T30" fmla="*/ 492 w 598"/>
                    <a:gd name="T31" fmla="*/ 304 h 760"/>
                    <a:gd name="T32" fmla="*/ 467 w 598"/>
                    <a:gd name="T33" fmla="*/ 297 h 760"/>
                    <a:gd name="T34" fmla="*/ 444 w 598"/>
                    <a:gd name="T35" fmla="*/ 299 h 760"/>
                    <a:gd name="T36" fmla="*/ 428 w 598"/>
                    <a:gd name="T37" fmla="*/ 8 h 760"/>
                    <a:gd name="T38" fmla="*/ 347 w 598"/>
                    <a:gd name="T39" fmla="*/ 4 h 760"/>
                    <a:gd name="T40" fmla="*/ 332 w 598"/>
                    <a:gd name="T41" fmla="*/ 47 h 760"/>
                    <a:gd name="T42" fmla="*/ 342 w 598"/>
                    <a:gd name="T43" fmla="*/ 47 h 760"/>
                    <a:gd name="T44" fmla="*/ 337 w 598"/>
                    <a:gd name="T45" fmla="*/ 97 h 760"/>
                    <a:gd name="T46" fmla="*/ 324 w 598"/>
                    <a:gd name="T47" fmla="*/ 105 h 760"/>
                    <a:gd name="T48" fmla="*/ 287 w 598"/>
                    <a:gd name="T49" fmla="*/ 341 h 760"/>
                    <a:gd name="T50" fmla="*/ 213 w 598"/>
                    <a:gd name="T51" fmla="*/ 352 h 760"/>
                    <a:gd name="T52" fmla="*/ 85 w 598"/>
                    <a:gd name="T53" fmla="*/ 368 h 760"/>
                    <a:gd name="T54" fmla="*/ 64 w 598"/>
                    <a:gd name="T55" fmla="*/ 242 h 760"/>
                    <a:gd name="T56" fmla="*/ 9 w 598"/>
                    <a:gd name="T57" fmla="*/ 242 h 760"/>
                    <a:gd name="T58" fmla="*/ 0 w 598"/>
                    <a:gd name="T59" fmla="*/ 376 h 760"/>
                    <a:gd name="T60" fmla="*/ 4 w 598"/>
                    <a:gd name="T61" fmla="*/ 378 h 760"/>
                    <a:gd name="T62" fmla="*/ 4 w 598"/>
                    <a:gd name="T63" fmla="*/ 382 h 760"/>
                    <a:gd name="T64" fmla="*/ 0 w 598"/>
                    <a:gd name="T65" fmla="*/ 384 h 760"/>
                    <a:gd name="T66" fmla="*/ 9 w 598"/>
                    <a:gd name="T67" fmla="*/ 518 h 760"/>
                    <a:gd name="T68" fmla="*/ 64 w 598"/>
                    <a:gd name="T69" fmla="*/ 518 h 760"/>
                    <a:gd name="T70" fmla="*/ 85 w 598"/>
                    <a:gd name="T71" fmla="*/ 392 h 760"/>
                    <a:gd name="T72" fmla="*/ 213 w 598"/>
                    <a:gd name="T73" fmla="*/ 408 h 760"/>
                    <a:gd name="T74" fmla="*/ 287 w 598"/>
                    <a:gd name="T75" fmla="*/ 419 h 760"/>
                    <a:gd name="T76" fmla="*/ 324 w 598"/>
                    <a:gd name="T77" fmla="*/ 655 h 760"/>
                    <a:gd name="T78" fmla="*/ 337 w 598"/>
                    <a:gd name="T79" fmla="*/ 663 h 760"/>
                    <a:gd name="T80" fmla="*/ 342 w 598"/>
                    <a:gd name="T81" fmla="*/ 713 h 760"/>
                    <a:gd name="T82" fmla="*/ 332 w 598"/>
                    <a:gd name="T83" fmla="*/ 713 h 760"/>
                    <a:gd name="T84" fmla="*/ 347 w 598"/>
                    <a:gd name="T85" fmla="*/ 756 h 760"/>
                    <a:gd name="T86" fmla="*/ 428 w 598"/>
                    <a:gd name="T87" fmla="*/ 752 h 760"/>
                    <a:gd name="T88" fmla="*/ 444 w 598"/>
                    <a:gd name="T89" fmla="*/ 461 h 760"/>
                    <a:gd name="T90" fmla="*/ 467 w 598"/>
                    <a:gd name="T91" fmla="*/ 463 h 760"/>
                    <a:gd name="T92" fmla="*/ 492 w 598"/>
                    <a:gd name="T93" fmla="*/ 456 h 760"/>
                    <a:gd name="T94" fmla="*/ 470 w 598"/>
                    <a:gd name="T95" fmla="*/ 444 h 760"/>
                    <a:gd name="T96" fmla="*/ 455 w 598"/>
                    <a:gd name="T97" fmla="*/ 444 h 760"/>
                    <a:gd name="T98" fmla="*/ 445 w 598"/>
                    <a:gd name="T99" fmla="*/ 435 h 760"/>
                    <a:gd name="T100" fmla="*/ 446 w 598"/>
                    <a:gd name="T101" fmla="*/ 427 h 760"/>
                    <a:gd name="T102" fmla="*/ 547 w 598"/>
                    <a:gd name="T103" fmla="*/ 429 h 760"/>
                    <a:gd name="T104" fmla="*/ 561 w 598"/>
                    <a:gd name="T105" fmla="*/ 399 h 760"/>
                    <a:gd name="T106" fmla="*/ 566 w 598"/>
                    <a:gd name="T107" fmla="*/ 400 h 760"/>
                    <a:gd name="T108" fmla="*/ 569 w 598"/>
                    <a:gd name="T109" fmla="*/ 452 h 760"/>
                    <a:gd name="T110" fmla="*/ 592 w 598"/>
                    <a:gd name="T111" fmla="*/ 440 h 760"/>
                    <a:gd name="T112" fmla="*/ 582 w 598"/>
                    <a:gd name="T113" fmla="*/ 391 h 760"/>
                    <a:gd name="T114" fmla="*/ 585 w 598"/>
                    <a:gd name="T115" fmla="*/ 387 h 760"/>
                    <a:gd name="T116" fmla="*/ 588 w 598"/>
                    <a:gd name="T117" fmla="*/ 389 h 760"/>
                    <a:gd name="T118" fmla="*/ 593 w 598"/>
                    <a:gd name="T119" fmla="*/ 385 h 760"/>
                    <a:gd name="T120" fmla="*/ 594 w 598"/>
                    <a:gd name="T121" fmla="*/ 386 h 760"/>
                    <a:gd name="T122" fmla="*/ 598 w 598"/>
                    <a:gd name="T123" fmla="*/ 382 h 760"/>
                    <a:gd name="T124" fmla="*/ 598 w 598"/>
                    <a:gd name="T125" fmla="*/ 378 h 7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598" h="760">
                      <a:moveTo>
                        <a:pt x="598" y="378"/>
                      </a:moveTo>
                      <a:cubicBezTo>
                        <a:pt x="598" y="376"/>
                        <a:pt x="596" y="374"/>
                        <a:pt x="594" y="374"/>
                      </a:cubicBezTo>
                      <a:cubicBezTo>
                        <a:pt x="594" y="374"/>
                        <a:pt x="593" y="374"/>
                        <a:pt x="593" y="375"/>
                      </a:cubicBezTo>
                      <a:cubicBezTo>
                        <a:pt x="592" y="373"/>
                        <a:pt x="590" y="371"/>
                        <a:pt x="588" y="371"/>
                      </a:cubicBezTo>
                      <a:cubicBezTo>
                        <a:pt x="587" y="371"/>
                        <a:pt x="586" y="372"/>
                        <a:pt x="585" y="373"/>
                      </a:cubicBezTo>
                      <a:cubicBezTo>
                        <a:pt x="584" y="371"/>
                        <a:pt x="583" y="370"/>
                        <a:pt x="582" y="369"/>
                      </a:cubicBezTo>
                      <a:cubicBezTo>
                        <a:pt x="588" y="356"/>
                        <a:pt x="598" y="330"/>
                        <a:pt x="592" y="320"/>
                      </a:cubicBezTo>
                      <a:cubicBezTo>
                        <a:pt x="584" y="307"/>
                        <a:pt x="579" y="301"/>
                        <a:pt x="569" y="308"/>
                      </a:cubicBezTo>
                      <a:cubicBezTo>
                        <a:pt x="563" y="312"/>
                        <a:pt x="564" y="341"/>
                        <a:pt x="566" y="360"/>
                      </a:cubicBezTo>
                      <a:cubicBezTo>
                        <a:pt x="564" y="360"/>
                        <a:pt x="563" y="361"/>
                        <a:pt x="561" y="361"/>
                      </a:cubicBezTo>
                      <a:cubicBezTo>
                        <a:pt x="562" y="347"/>
                        <a:pt x="559" y="331"/>
                        <a:pt x="547" y="331"/>
                      </a:cubicBezTo>
                      <a:cubicBezTo>
                        <a:pt x="526" y="332"/>
                        <a:pt x="446" y="333"/>
                        <a:pt x="446" y="333"/>
                      </a:cubicBezTo>
                      <a:cubicBezTo>
                        <a:pt x="446" y="333"/>
                        <a:pt x="446" y="330"/>
                        <a:pt x="445" y="325"/>
                      </a:cubicBezTo>
                      <a:cubicBezTo>
                        <a:pt x="455" y="316"/>
                        <a:pt x="455" y="316"/>
                        <a:pt x="455" y="316"/>
                      </a:cubicBezTo>
                      <a:cubicBezTo>
                        <a:pt x="470" y="316"/>
                        <a:pt x="470" y="316"/>
                        <a:pt x="470" y="316"/>
                      </a:cubicBezTo>
                      <a:cubicBezTo>
                        <a:pt x="479" y="316"/>
                        <a:pt x="492" y="311"/>
                        <a:pt x="492" y="304"/>
                      </a:cubicBezTo>
                      <a:cubicBezTo>
                        <a:pt x="492" y="297"/>
                        <a:pt x="481" y="297"/>
                        <a:pt x="467" y="297"/>
                      </a:cubicBezTo>
                      <a:cubicBezTo>
                        <a:pt x="460" y="297"/>
                        <a:pt x="451" y="298"/>
                        <a:pt x="444" y="299"/>
                      </a:cubicBezTo>
                      <a:cubicBezTo>
                        <a:pt x="441" y="217"/>
                        <a:pt x="431" y="14"/>
                        <a:pt x="428" y="8"/>
                      </a:cubicBezTo>
                      <a:cubicBezTo>
                        <a:pt x="423" y="1"/>
                        <a:pt x="355" y="0"/>
                        <a:pt x="347" y="4"/>
                      </a:cubicBezTo>
                      <a:cubicBezTo>
                        <a:pt x="339" y="9"/>
                        <a:pt x="332" y="47"/>
                        <a:pt x="332" y="47"/>
                      </a:cubicBezTo>
                      <a:cubicBezTo>
                        <a:pt x="342" y="47"/>
                        <a:pt x="342" y="47"/>
                        <a:pt x="342" y="47"/>
                      </a:cubicBezTo>
                      <a:cubicBezTo>
                        <a:pt x="337" y="97"/>
                        <a:pt x="337" y="97"/>
                        <a:pt x="337" y="97"/>
                      </a:cubicBezTo>
                      <a:cubicBezTo>
                        <a:pt x="324" y="105"/>
                        <a:pt x="324" y="105"/>
                        <a:pt x="324" y="105"/>
                      </a:cubicBezTo>
                      <a:cubicBezTo>
                        <a:pt x="287" y="341"/>
                        <a:pt x="287" y="341"/>
                        <a:pt x="287" y="341"/>
                      </a:cubicBezTo>
                      <a:cubicBezTo>
                        <a:pt x="287" y="341"/>
                        <a:pt x="258" y="344"/>
                        <a:pt x="213" y="352"/>
                      </a:cubicBezTo>
                      <a:cubicBezTo>
                        <a:pt x="191" y="355"/>
                        <a:pt x="136" y="362"/>
                        <a:pt x="85" y="368"/>
                      </a:cubicBezTo>
                      <a:cubicBezTo>
                        <a:pt x="64" y="242"/>
                        <a:pt x="64" y="242"/>
                        <a:pt x="64" y="242"/>
                      </a:cubicBezTo>
                      <a:cubicBezTo>
                        <a:pt x="9" y="242"/>
                        <a:pt x="9" y="242"/>
                        <a:pt x="9" y="242"/>
                      </a:cubicBezTo>
                      <a:cubicBezTo>
                        <a:pt x="0" y="376"/>
                        <a:pt x="0" y="376"/>
                        <a:pt x="0" y="376"/>
                      </a:cubicBezTo>
                      <a:cubicBezTo>
                        <a:pt x="4" y="378"/>
                        <a:pt x="4" y="378"/>
                        <a:pt x="4" y="378"/>
                      </a:cubicBezTo>
                      <a:cubicBezTo>
                        <a:pt x="4" y="382"/>
                        <a:pt x="4" y="382"/>
                        <a:pt x="4" y="382"/>
                      </a:cubicBezTo>
                      <a:cubicBezTo>
                        <a:pt x="0" y="384"/>
                        <a:pt x="0" y="384"/>
                        <a:pt x="0" y="384"/>
                      </a:cubicBezTo>
                      <a:cubicBezTo>
                        <a:pt x="9" y="518"/>
                        <a:pt x="9" y="518"/>
                        <a:pt x="9" y="518"/>
                      </a:cubicBezTo>
                      <a:cubicBezTo>
                        <a:pt x="64" y="518"/>
                        <a:pt x="64" y="518"/>
                        <a:pt x="64" y="518"/>
                      </a:cubicBezTo>
                      <a:cubicBezTo>
                        <a:pt x="85" y="392"/>
                        <a:pt x="85" y="392"/>
                        <a:pt x="85" y="392"/>
                      </a:cubicBezTo>
                      <a:cubicBezTo>
                        <a:pt x="136" y="398"/>
                        <a:pt x="191" y="405"/>
                        <a:pt x="213" y="408"/>
                      </a:cubicBezTo>
                      <a:cubicBezTo>
                        <a:pt x="258" y="416"/>
                        <a:pt x="287" y="419"/>
                        <a:pt x="287" y="419"/>
                      </a:cubicBezTo>
                      <a:cubicBezTo>
                        <a:pt x="324" y="655"/>
                        <a:pt x="324" y="655"/>
                        <a:pt x="324" y="655"/>
                      </a:cubicBezTo>
                      <a:cubicBezTo>
                        <a:pt x="337" y="663"/>
                        <a:pt x="337" y="663"/>
                        <a:pt x="337" y="663"/>
                      </a:cubicBezTo>
                      <a:cubicBezTo>
                        <a:pt x="342" y="713"/>
                        <a:pt x="342" y="713"/>
                        <a:pt x="342" y="713"/>
                      </a:cubicBezTo>
                      <a:cubicBezTo>
                        <a:pt x="332" y="713"/>
                        <a:pt x="332" y="713"/>
                        <a:pt x="332" y="713"/>
                      </a:cubicBezTo>
                      <a:cubicBezTo>
                        <a:pt x="332" y="713"/>
                        <a:pt x="339" y="751"/>
                        <a:pt x="347" y="756"/>
                      </a:cubicBezTo>
                      <a:cubicBezTo>
                        <a:pt x="355" y="760"/>
                        <a:pt x="423" y="759"/>
                        <a:pt x="428" y="752"/>
                      </a:cubicBezTo>
                      <a:cubicBezTo>
                        <a:pt x="431" y="746"/>
                        <a:pt x="441" y="543"/>
                        <a:pt x="444" y="461"/>
                      </a:cubicBezTo>
                      <a:cubicBezTo>
                        <a:pt x="451" y="462"/>
                        <a:pt x="460" y="463"/>
                        <a:pt x="467" y="463"/>
                      </a:cubicBezTo>
                      <a:cubicBezTo>
                        <a:pt x="481" y="463"/>
                        <a:pt x="492" y="463"/>
                        <a:pt x="492" y="456"/>
                      </a:cubicBezTo>
                      <a:cubicBezTo>
                        <a:pt x="492" y="449"/>
                        <a:pt x="479" y="444"/>
                        <a:pt x="470" y="444"/>
                      </a:cubicBezTo>
                      <a:cubicBezTo>
                        <a:pt x="462" y="444"/>
                        <a:pt x="455" y="444"/>
                        <a:pt x="455" y="444"/>
                      </a:cubicBezTo>
                      <a:cubicBezTo>
                        <a:pt x="445" y="435"/>
                        <a:pt x="445" y="435"/>
                        <a:pt x="445" y="435"/>
                      </a:cubicBezTo>
                      <a:cubicBezTo>
                        <a:pt x="446" y="430"/>
                        <a:pt x="446" y="427"/>
                        <a:pt x="446" y="427"/>
                      </a:cubicBezTo>
                      <a:cubicBezTo>
                        <a:pt x="446" y="427"/>
                        <a:pt x="526" y="428"/>
                        <a:pt x="547" y="429"/>
                      </a:cubicBezTo>
                      <a:cubicBezTo>
                        <a:pt x="559" y="429"/>
                        <a:pt x="562" y="413"/>
                        <a:pt x="561" y="399"/>
                      </a:cubicBezTo>
                      <a:cubicBezTo>
                        <a:pt x="563" y="399"/>
                        <a:pt x="564" y="400"/>
                        <a:pt x="566" y="400"/>
                      </a:cubicBezTo>
                      <a:cubicBezTo>
                        <a:pt x="564" y="419"/>
                        <a:pt x="563" y="448"/>
                        <a:pt x="569" y="452"/>
                      </a:cubicBezTo>
                      <a:cubicBezTo>
                        <a:pt x="579" y="459"/>
                        <a:pt x="584" y="453"/>
                        <a:pt x="592" y="440"/>
                      </a:cubicBezTo>
                      <a:cubicBezTo>
                        <a:pt x="598" y="430"/>
                        <a:pt x="588" y="404"/>
                        <a:pt x="582" y="391"/>
                      </a:cubicBezTo>
                      <a:cubicBezTo>
                        <a:pt x="583" y="390"/>
                        <a:pt x="584" y="389"/>
                        <a:pt x="585" y="387"/>
                      </a:cubicBezTo>
                      <a:cubicBezTo>
                        <a:pt x="586" y="388"/>
                        <a:pt x="587" y="389"/>
                        <a:pt x="588" y="389"/>
                      </a:cubicBezTo>
                      <a:cubicBezTo>
                        <a:pt x="590" y="389"/>
                        <a:pt x="592" y="387"/>
                        <a:pt x="593" y="385"/>
                      </a:cubicBezTo>
                      <a:cubicBezTo>
                        <a:pt x="593" y="386"/>
                        <a:pt x="594" y="386"/>
                        <a:pt x="594" y="386"/>
                      </a:cubicBezTo>
                      <a:cubicBezTo>
                        <a:pt x="596" y="386"/>
                        <a:pt x="598" y="384"/>
                        <a:pt x="598" y="382"/>
                      </a:cubicBezTo>
                      <a:lnTo>
                        <a:pt x="598" y="3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190500" dist="228600" dir="2700000" algn="ctr">
                    <a:srgbClr val="000000">
                      <a:alpha val="30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glow" dir="t">
                    <a:rot lat="0" lon="0" rev="4800000"/>
                  </a:lightRig>
                </a:scene3d>
                <a:sp3d prstMaterial="matte">
                  <a:bevelT w="127000" h="635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id-ID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 109"/>
                <p:cNvSpPr/>
                <p:nvPr/>
              </p:nvSpPr>
              <p:spPr bwMode="auto">
                <a:xfrm>
                  <a:off x="1244890" y="3693248"/>
                  <a:ext cx="5131092" cy="796375"/>
                </a:xfrm>
                <a:custGeom>
                  <a:avLst/>
                  <a:gdLst>
                    <a:gd name="T0" fmla="*/ 2560 w 2560"/>
                    <a:gd name="T1" fmla="*/ 301 h 743"/>
                    <a:gd name="T2" fmla="*/ 2556 w 2560"/>
                    <a:gd name="T3" fmla="*/ 296 h 743"/>
                    <a:gd name="T4" fmla="*/ 2346 w 2560"/>
                    <a:gd name="T5" fmla="*/ 367 h 743"/>
                    <a:gd name="T6" fmla="*/ 2084 w 2560"/>
                    <a:gd name="T7" fmla="*/ 0 h 743"/>
                    <a:gd name="T8" fmla="*/ 0 w 2560"/>
                    <a:gd name="T9" fmla="*/ 0 h 743"/>
                    <a:gd name="T10" fmla="*/ 0 w 2560"/>
                    <a:gd name="T11" fmla="*/ 743 h 743"/>
                    <a:gd name="T12" fmla="*/ 2084 w 2560"/>
                    <a:gd name="T13" fmla="*/ 743 h 743"/>
                    <a:gd name="T14" fmla="*/ 2346 w 2560"/>
                    <a:gd name="T15" fmla="*/ 376 h 743"/>
                    <a:gd name="T16" fmla="*/ 2556 w 2560"/>
                    <a:gd name="T17" fmla="*/ 447 h 743"/>
                    <a:gd name="T18" fmla="*/ 2560 w 2560"/>
                    <a:gd name="T19" fmla="*/ 443 h 743"/>
                    <a:gd name="T20" fmla="*/ 2351 w 2560"/>
                    <a:gd name="T21" fmla="*/ 372 h 743"/>
                    <a:gd name="T22" fmla="*/ 2560 w 2560"/>
                    <a:gd name="T23" fmla="*/ 301 h 7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560" h="743">
                      <a:moveTo>
                        <a:pt x="2560" y="301"/>
                      </a:moveTo>
                      <a:lnTo>
                        <a:pt x="2556" y="296"/>
                      </a:lnTo>
                      <a:lnTo>
                        <a:pt x="2346" y="367"/>
                      </a:lnTo>
                      <a:lnTo>
                        <a:pt x="2084" y="0"/>
                      </a:lnTo>
                      <a:lnTo>
                        <a:pt x="0" y="0"/>
                      </a:lnTo>
                      <a:lnTo>
                        <a:pt x="0" y="743"/>
                      </a:lnTo>
                      <a:lnTo>
                        <a:pt x="2084" y="743"/>
                      </a:lnTo>
                      <a:lnTo>
                        <a:pt x="2346" y="376"/>
                      </a:lnTo>
                      <a:lnTo>
                        <a:pt x="2556" y="447"/>
                      </a:lnTo>
                      <a:lnTo>
                        <a:pt x="2560" y="443"/>
                      </a:lnTo>
                      <a:lnTo>
                        <a:pt x="2351" y="372"/>
                      </a:lnTo>
                      <a:lnTo>
                        <a:pt x="2560" y="30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Oval 110"/>
                <p:cNvSpPr>
                  <a:spLocks noChangeArrowheads="1"/>
                </p:cNvSpPr>
                <p:nvPr/>
              </p:nvSpPr>
              <p:spPr bwMode="auto">
                <a:xfrm>
                  <a:off x="6993663" y="3994435"/>
                  <a:ext cx="290512" cy="194002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id-ID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9" name="Title 13"/>
              <p:cNvSpPr txBox="1"/>
              <p:nvPr/>
            </p:nvSpPr>
            <p:spPr>
              <a:xfrm>
                <a:off x="977264" y="3632074"/>
                <a:ext cx="3765774" cy="920423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spcBef>
                    <a:spcPct val="0"/>
                  </a:spcBef>
                  <a:buNone/>
                  <a:defRPr sz="3200" b="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ource Sans Pro Light" pitchFamily="34" charset="0"/>
                    <a:ea typeface="+mj-ea"/>
                    <a:cs typeface="+mj-cs"/>
                  </a:defRPr>
                </a:lvl1pPr>
              </a:lstStyle>
              <a:p>
                <a:r>
                  <a:rPr lang="zh-CN" altLang="en-US" sz="12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分析</a:t>
                </a:r>
                <a:endParaRPr lang="en-US" altLang="zh-CN" sz="12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r>
                  <a:rPr lang="id-ID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Lorem ipsum dolor sit amet consectetur sagitis purus dolor sit amet</a:t>
                </a:r>
                <a:endParaRPr 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2" name="Freeform 12"/>
            <p:cNvSpPr>
              <a:spLocks noEditPoints="1"/>
            </p:cNvSpPr>
            <p:nvPr/>
          </p:nvSpPr>
          <p:spPr bwMode="auto">
            <a:xfrm flipH="1">
              <a:off x="201658" y="4515712"/>
              <a:ext cx="438012" cy="438012"/>
            </a:xfrm>
            <a:custGeom>
              <a:avLst/>
              <a:gdLst>
                <a:gd name="T0" fmla="*/ 221 w 242"/>
                <a:gd name="T1" fmla="*/ 0 h 200"/>
                <a:gd name="T2" fmla="*/ 171 w 242"/>
                <a:gd name="T3" fmla="*/ 0 h 200"/>
                <a:gd name="T4" fmla="*/ 135 w 242"/>
                <a:gd name="T5" fmla="*/ 15 h 200"/>
                <a:gd name="T6" fmla="*/ 51 w 242"/>
                <a:gd name="T7" fmla="*/ 99 h 200"/>
                <a:gd name="T8" fmla="*/ 51 w 242"/>
                <a:gd name="T9" fmla="*/ 129 h 200"/>
                <a:gd name="T10" fmla="*/ 113 w 242"/>
                <a:gd name="T11" fmla="*/ 192 h 200"/>
                <a:gd name="T12" fmla="*/ 143 w 242"/>
                <a:gd name="T13" fmla="*/ 192 h 200"/>
                <a:gd name="T14" fmla="*/ 227 w 242"/>
                <a:gd name="T15" fmla="*/ 108 h 200"/>
                <a:gd name="T16" fmla="*/ 242 w 242"/>
                <a:gd name="T17" fmla="*/ 71 h 200"/>
                <a:gd name="T18" fmla="*/ 242 w 242"/>
                <a:gd name="T19" fmla="*/ 22 h 200"/>
                <a:gd name="T20" fmla="*/ 221 w 242"/>
                <a:gd name="T21" fmla="*/ 0 h 200"/>
                <a:gd name="T22" fmla="*/ 192 w 242"/>
                <a:gd name="T23" fmla="*/ 71 h 200"/>
                <a:gd name="T24" fmla="*/ 171 w 242"/>
                <a:gd name="T25" fmla="*/ 50 h 200"/>
                <a:gd name="T26" fmla="*/ 192 w 242"/>
                <a:gd name="T27" fmla="*/ 29 h 200"/>
                <a:gd name="T28" fmla="*/ 214 w 242"/>
                <a:gd name="T29" fmla="*/ 50 h 200"/>
                <a:gd name="T30" fmla="*/ 192 w 242"/>
                <a:gd name="T31" fmla="*/ 71 h 200"/>
                <a:gd name="T32" fmla="*/ 19 w 242"/>
                <a:gd name="T33" fmla="*/ 119 h 200"/>
                <a:gd name="T34" fmla="*/ 95 w 242"/>
                <a:gd name="T35" fmla="*/ 196 h 200"/>
                <a:gd name="T36" fmla="*/ 70 w 242"/>
                <a:gd name="T37" fmla="*/ 192 h 200"/>
                <a:gd name="T38" fmla="*/ 8 w 242"/>
                <a:gd name="T39" fmla="*/ 129 h 200"/>
                <a:gd name="T40" fmla="*/ 8 w 242"/>
                <a:gd name="T41" fmla="*/ 99 h 200"/>
                <a:gd name="T42" fmla="*/ 92 w 242"/>
                <a:gd name="T43" fmla="*/ 15 h 200"/>
                <a:gd name="T44" fmla="*/ 128 w 242"/>
                <a:gd name="T45" fmla="*/ 0 h 200"/>
                <a:gd name="T46" fmla="*/ 19 w 242"/>
                <a:gd name="T47" fmla="*/ 109 h 200"/>
                <a:gd name="T48" fmla="*/ 19 w 242"/>
                <a:gd name="T49" fmla="*/ 11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2" h="200">
                  <a:moveTo>
                    <a:pt x="221" y="0"/>
                  </a:moveTo>
                  <a:cubicBezTo>
                    <a:pt x="171" y="0"/>
                    <a:pt x="171" y="0"/>
                    <a:pt x="171" y="0"/>
                  </a:cubicBezTo>
                  <a:cubicBezTo>
                    <a:pt x="159" y="0"/>
                    <a:pt x="143" y="7"/>
                    <a:pt x="135" y="15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42" y="107"/>
                    <a:pt x="42" y="121"/>
                    <a:pt x="51" y="129"/>
                  </a:cubicBezTo>
                  <a:cubicBezTo>
                    <a:pt x="113" y="192"/>
                    <a:pt x="113" y="192"/>
                    <a:pt x="113" y="192"/>
                  </a:cubicBezTo>
                  <a:cubicBezTo>
                    <a:pt x="121" y="200"/>
                    <a:pt x="135" y="200"/>
                    <a:pt x="143" y="192"/>
                  </a:cubicBezTo>
                  <a:cubicBezTo>
                    <a:pt x="227" y="108"/>
                    <a:pt x="227" y="108"/>
                    <a:pt x="227" y="108"/>
                  </a:cubicBezTo>
                  <a:cubicBezTo>
                    <a:pt x="236" y="100"/>
                    <a:pt x="242" y="83"/>
                    <a:pt x="242" y="71"/>
                  </a:cubicBezTo>
                  <a:cubicBezTo>
                    <a:pt x="242" y="22"/>
                    <a:pt x="242" y="22"/>
                    <a:pt x="242" y="22"/>
                  </a:cubicBezTo>
                  <a:cubicBezTo>
                    <a:pt x="242" y="10"/>
                    <a:pt x="233" y="0"/>
                    <a:pt x="221" y="0"/>
                  </a:cubicBezTo>
                  <a:moveTo>
                    <a:pt x="192" y="71"/>
                  </a:moveTo>
                  <a:cubicBezTo>
                    <a:pt x="181" y="71"/>
                    <a:pt x="171" y="62"/>
                    <a:pt x="171" y="50"/>
                  </a:cubicBezTo>
                  <a:cubicBezTo>
                    <a:pt x="171" y="38"/>
                    <a:pt x="181" y="29"/>
                    <a:pt x="192" y="29"/>
                  </a:cubicBezTo>
                  <a:cubicBezTo>
                    <a:pt x="204" y="29"/>
                    <a:pt x="214" y="38"/>
                    <a:pt x="214" y="50"/>
                  </a:cubicBezTo>
                  <a:cubicBezTo>
                    <a:pt x="214" y="62"/>
                    <a:pt x="204" y="71"/>
                    <a:pt x="192" y="71"/>
                  </a:cubicBezTo>
                  <a:moveTo>
                    <a:pt x="19" y="119"/>
                  </a:moveTo>
                  <a:cubicBezTo>
                    <a:pt x="95" y="196"/>
                    <a:pt x="95" y="196"/>
                    <a:pt x="95" y="196"/>
                  </a:cubicBezTo>
                  <a:cubicBezTo>
                    <a:pt x="87" y="200"/>
                    <a:pt x="77" y="199"/>
                    <a:pt x="70" y="192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0" y="121"/>
                    <a:pt x="0" y="107"/>
                    <a:pt x="8" y="99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100" y="7"/>
                    <a:pt x="116" y="0"/>
                    <a:pt x="128" y="0"/>
                  </a:cubicBezTo>
                  <a:cubicBezTo>
                    <a:pt x="19" y="109"/>
                    <a:pt x="19" y="109"/>
                    <a:pt x="19" y="109"/>
                  </a:cubicBezTo>
                  <a:cubicBezTo>
                    <a:pt x="16" y="112"/>
                    <a:pt x="16" y="117"/>
                    <a:pt x="19" y="11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0" y="3224785"/>
            <a:ext cx="6357627" cy="938087"/>
            <a:chOff x="0" y="3224785"/>
            <a:chExt cx="6357627" cy="938087"/>
          </a:xfrm>
        </p:grpSpPr>
        <p:sp>
          <p:nvSpPr>
            <p:cNvPr id="2" name="Rectangle 103"/>
            <p:cNvSpPr>
              <a:spLocks noChangeArrowheads="1"/>
            </p:cNvSpPr>
            <p:nvPr/>
          </p:nvSpPr>
          <p:spPr bwMode="auto">
            <a:xfrm>
              <a:off x="4907566" y="3961325"/>
              <a:ext cx="1287" cy="870"/>
            </a:xfrm>
            <a:prstGeom prst="rect">
              <a:avLst/>
            </a:prstGeom>
            <a:solidFill>
              <a:srgbClr val="F9B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>
                <a:cs typeface="+mn-ea"/>
                <a:sym typeface="+mn-lt"/>
              </a:endParaRPr>
            </a:p>
          </p:txBody>
        </p:sp>
        <p:grpSp>
          <p:nvGrpSpPr>
            <p:cNvPr id="8" name="Group 137"/>
            <p:cNvGrpSpPr/>
            <p:nvPr/>
          </p:nvGrpSpPr>
          <p:grpSpPr>
            <a:xfrm>
              <a:off x="0" y="3224785"/>
              <a:ext cx="6357627" cy="938087"/>
              <a:chOff x="-1" y="2227510"/>
              <a:chExt cx="7837949" cy="1156513"/>
            </a:xfrm>
          </p:grpSpPr>
          <p:grpSp>
            <p:nvGrpSpPr>
              <p:cNvPr id="33" name="Group 124"/>
              <p:cNvGrpSpPr/>
              <p:nvPr/>
            </p:nvGrpSpPr>
            <p:grpSpPr>
              <a:xfrm>
                <a:off x="-1" y="2227510"/>
                <a:ext cx="7837949" cy="1156513"/>
                <a:chOff x="1244890" y="2228046"/>
                <a:chExt cx="7837949" cy="1156513"/>
              </a:xfrm>
              <a:solidFill>
                <a:schemeClr val="accent1"/>
              </a:solidFill>
            </p:grpSpPr>
            <p:sp>
              <p:nvSpPr>
                <p:cNvPr id="35" name="Freeform 104"/>
                <p:cNvSpPr/>
                <p:nvPr/>
              </p:nvSpPr>
              <p:spPr bwMode="auto">
                <a:xfrm>
                  <a:off x="7736639" y="2228046"/>
                  <a:ext cx="1346200" cy="1156513"/>
                </a:xfrm>
                <a:custGeom>
                  <a:avLst/>
                  <a:gdLst>
                    <a:gd name="T0" fmla="*/ 598 w 598"/>
                    <a:gd name="T1" fmla="*/ 377 h 760"/>
                    <a:gd name="T2" fmla="*/ 594 w 598"/>
                    <a:gd name="T3" fmla="*/ 374 h 760"/>
                    <a:gd name="T4" fmla="*/ 593 w 598"/>
                    <a:gd name="T5" fmla="*/ 374 h 760"/>
                    <a:gd name="T6" fmla="*/ 588 w 598"/>
                    <a:gd name="T7" fmla="*/ 371 h 760"/>
                    <a:gd name="T8" fmla="*/ 585 w 598"/>
                    <a:gd name="T9" fmla="*/ 372 h 760"/>
                    <a:gd name="T10" fmla="*/ 582 w 598"/>
                    <a:gd name="T11" fmla="*/ 369 h 760"/>
                    <a:gd name="T12" fmla="*/ 592 w 598"/>
                    <a:gd name="T13" fmla="*/ 320 h 760"/>
                    <a:gd name="T14" fmla="*/ 569 w 598"/>
                    <a:gd name="T15" fmla="*/ 308 h 760"/>
                    <a:gd name="T16" fmla="*/ 566 w 598"/>
                    <a:gd name="T17" fmla="*/ 360 h 760"/>
                    <a:gd name="T18" fmla="*/ 561 w 598"/>
                    <a:gd name="T19" fmla="*/ 361 h 760"/>
                    <a:gd name="T20" fmla="*/ 547 w 598"/>
                    <a:gd name="T21" fmla="*/ 331 h 760"/>
                    <a:gd name="T22" fmla="*/ 446 w 598"/>
                    <a:gd name="T23" fmla="*/ 332 h 760"/>
                    <a:gd name="T24" fmla="*/ 445 w 598"/>
                    <a:gd name="T25" fmla="*/ 325 h 760"/>
                    <a:gd name="T26" fmla="*/ 455 w 598"/>
                    <a:gd name="T27" fmla="*/ 316 h 760"/>
                    <a:gd name="T28" fmla="*/ 470 w 598"/>
                    <a:gd name="T29" fmla="*/ 316 h 760"/>
                    <a:gd name="T30" fmla="*/ 492 w 598"/>
                    <a:gd name="T31" fmla="*/ 304 h 760"/>
                    <a:gd name="T32" fmla="*/ 467 w 598"/>
                    <a:gd name="T33" fmla="*/ 296 h 760"/>
                    <a:gd name="T34" fmla="*/ 444 w 598"/>
                    <a:gd name="T35" fmla="*/ 298 h 760"/>
                    <a:gd name="T36" fmla="*/ 428 w 598"/>
                    <a:gd name="T37" fmla="*/ 8 h 760"/>
                    <a:gd name="T38" fmla="*/ 347 w 598"/>
                    <a:gd name="T39" fmla="*/ 4 h 760"/>
                    <a:gd name="T40" fmla="*/ 332 w 598"/>
                    <a:gd name="T41" fmla="*/ 47 h 760"/>
                    <a:gd name="T42" fmla="*/ 342 w 598"/>
                    <a:gd name="T43" fmla="*/ 47 h 760"/>
                    <a:gd name="T44" fmla="*/ 337 w 598"/>
                    <a:gd name="T45" fmla="*/ 96 h 760"/>
                    <a:gd name="T46" fmla="*/ 324 w 598"/>
                    <a:gd name="T47" fmla="*/ 105 h 760"/>
                    <a:gd name="T48" fmla="*/ 287 w 598"/>
                    <a:gd name="T49" fmla="*/ 341 h 760"/>
                    <a:gd name="T50" fmla="*/ 213 w 598"/>
                    <a:gd name="T51" fmla="*/ 351 h 760"/>
                    <a:gd name="T52" fmla="*/ 85 w 598"/>
                    <a:gd name="T53" fmla="*/ 368 h 760"/>
                    <a:gd name="T54" fmla="*/ 64 w 598"/>
                    <a:gd name="T55" fmla="*/ 241 h 760"/>
                    <a:gd name="T56" fmla="*/ 9 w 598"/>
                    <a:gd name="T57" fmla="*/ 241 h 760"/>
                    <a:gd name="T58" fmla="*/ 0 w 598"/>
                    <a:gd name="T59" fmla="*/ 376 h 760"/>
                    <a:gd name="T60" fmla="*/ 4 w 598"/>
                    <a:gd name="T61" fmla="*/ 377 h 760"/>
                    <a:gd name="T62" fmla="*/ 4 w 598"/>
                    <a:gd name="T63" fmla="*/ 382 h 760"/>
                    <a:gd name="T64" fmla="*/ 0 w 598"/>
                    <a:gd name="T65" fmla="*/ 384 h 760"/>
                    <a:gd name="T66" fmla="*/ 9 w 598"/>
                    <a:gd name="T67" fmla="*/ 518 h 760"/>
                    <a:gd name="T68" fmla="*/ 64 w 598"/>
                    <a:gd name="T69" fmla="*/ 518 h 760"/>
                    <a:gd name="T70" fmla="*/ 85 w 598"/>
                    <a:gd name="T71" fmla="*/ 391 h 760"/>
                    <a:gd name="T72" fmla="*/ 213 w 598"/>
                    <a:gd name="T73" fmla="*/ 408 h 760"/>
                    <a:gd name="T74" fmla="*/ 287 w 598"/>
                    <a:gd name="T75" fmla="*/ 418 h 760"/>
                    <a:gd name="T76" fmla="*/ 324 w 598"/>
                    <a:gd name="T77" fmla="*/ 654 h 760"/>
                    <a:gd name="T78" fmla="*/ 337 w 598"/>
                    <a:gd name="T79" fmla="*/ 663 h 760"/>
                    <a:gd name="T80" fmla="*/ 342 w 598"/>
                    <a:gd name="T81" fmla="*/ 712 h 760"/>
                    <a:gd name="T82" fmla="*/ 332 w 598"/>
                    <a:gd name="T83" fmla="*/ 712 h 760"/>
                    <a:gd name="T84" fmla="*/ 347 w 598"/>
                    <a:gd name="T85" fmla="*/ 755 h 760"/>
                    <a:gd name="T86" fmla="*/ 428 w 598"/>
                    <a:gd name="T87" fmla="*/ 752 h 760"/>
                    <a:gd name="T88" fmla="*/ 444 w 598"/>
                    <a:gd name="T89" fmla="*/ 461 h 760"/>
                    <a:gd name="T90" fmla="*/ 467 w 598"/>
                    <a:gd name="T91" fmla="*/ 463 h 760"/>
                    <a:gd name="T92" fmla="*/ 492 w 598"/>
                    <a:gd name="T93" fmla="*/ 455 h 760"/>
                    <a:gd name="T94" fmla="*/ 470 w 598"/>
                    <a:gd name="T95" fmla="*/ 443 h 760"/>
                    <a:gd name="T96" fmla="*/ 455 w 598"/>
                    <a:gd name="T97" fmla="*/ 443 h 760"/>
                    <a:gd name="T98" fmla="*/ 445 w 598"/>
                    <a:gd name="T99" fmla="*/ 434 h 760"/>
                    <a:gd name="T100" fmla="*/ 446 w 598"/>
                    <a:gd name="T101" fmla="*/ 427 h 760"/>
                    <a:gd name="T102" fmla="*/ 547 w 598"/>
                    <a:gd name="T103" fmla="*/ 429 h 760"/>
                    <a:gd name="T104" fmla="*/ 561 w 598"/>
                    <a:gd name="T105" fmla="*/ 398 h 760"/>
                    <a:gd name="T106" fmla="*/ 566 w 598"/>
                    <a:gd name="T107" fmla="*/ 400 h 760"/>
                    <a:gd name="T108" fmla="*/ 569 w 598"/>
                    <a:gd name="T109" fmla="*/ 452 h 760"/>
                    <a:gd name="T110" fmla="*/ 592 w 598"/>
                    <a:gd name="T111" fmla="*/ 439 h 760"/>
                    <a:gd name="T112" fmla="*/ 582 w 598"/>
                    <a:gd name="T113" fmla="*/ 390 h 760"/>
                    <a:gd name="T114" fmla="*/ 585 w 598"/>
                    <a:gd name="T115" fmla="*/ 387 h 760"/>
                    <a:gd name="T116" fmla="*/ 588 w 598"/>
                    <a:gd name="T117" fmla="*/ 388 h 760"/>
                    <a:gd name="T118" fmla="*/ 593 w 598"/>
                    <a:gd name="T119" fmla="*/ 385 h 760"/>
                    <a:gd name="T120" fmla="*/ 594 w 598"/>
                    <a:gd name="T121" fmla="*/ 385 h 760"/>
                    <a:gd name="T122" fmla="*/ 598 w 598"/>
                    <a:gd name="T123" fmla="*/ 382 h 760"/>
                    <a:gd name="T124" fmla="*/ 598 w 598"/>
                    <a:gd name="T125" fmla="*/ 377 h 7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598" h="760">
                      <a:moveTo>
                        <a:pt x="598" y="377"/>
                      </a:moveTo>
                      <a:cubicBezTo>
                        <a:pt x="598" y="375"/>
                        <a:pt x="596" y="374"/>
                        <a:pt x="594" y="374"/>
                      </a:cubicBezTo>
                      <a:cubicBezTo>
                        <a:pt x="594" y="374"/>
                        <a:pt x="593" y="374"/>
                        <a:pt x="593" y="374"/>
                      </a:cubicBezTo>
                      <a:cubicBezTo>
                        <a:pt x="592" y="372"/>
                        <a:pt x="590" y="371"/>
                        <a:pt x="588" y="371"/>
                      </a:cubicBezTo>
                      <a:cubicBezTo>
                        <a:pt x="587" y="371"/>
                        <a:pt x="586" y="372"/>
                        <a:pt x="585" y="372"/>
                      </a:cubicBezTo>
                      <a:cubicBezTo>
                        <a:pt x="584" y="371"/>
                        <a:pt x="583" y="370"/>
                        <a:pt x="582" y="369"/>
                      </a:cubicBezTo>
                      <a:cubicBezTo>
                        <a:pt x="588" y="356"/>
                        <a:pt x="598" y="329"/>
                        <a:pt x="592" y="320"/>
                      </a:cubicBezTo>
                      <a:cubicBezTo>
                        <a:pt x="584" y="307"/>
                        <a:pt x="579" y="301"/>
                        <a:pt x="569" y="308"/>
                      </a:cubicBezTo>
                      <a:cubicBezTo>
                        <a:pt x="563" y="312"/>
                        <a:pt x="564" y="341"/>
                        <a:pt x="566" y="360"/>
                      </a:cubicBezTo>
                      <a:cubicBezTo>
                        <a:pt x="564" y="360"/>
                        <a:pt x="563" y="360"/>
                        <a:pt x="561" y="361"/>
                      </a:cubicBezTo>
                      <a:cubicBezTo>
                        <a:pt x="562" y="347"/>
                        <a:pt x="559" y="330"/>
                        <a:pt x="547" y="331"/>
                      </a:cubicBezTo>
                      <a:cubicBezTo>
                        <a:pt x="526" y="331"/>
                        <a:pt x="446" y="332"/>
                        <a:pt x="446" y="332"/>
                      </a:cubicBezTo>
                      <a:cubicBezTo>
                        <a:pt x="446" y="332"/>
                        <a:pt x="446" y="330"/>
                        <a:pt x="445" y="325"/>
                      </a:cubicBezTo>
                      <a:cubicBezTo>
                        <a:pt x="455" y="316"/>
                        <a:pt x="455" y="316"/>
                        <a:pt x="455" y="316"/>
                      </a:cubicBezTo>
                      <a:cubicBezTo>
                        <a:pt x="470" y="316"/>
                        <a:pt x="470" y="316"/>
                        <a:pt x="470" y="316"/>
                      </a:cubicBezTo>
                      <a:cubicBezTo>
                        <a:pt x="479" y="316"/>
                        <a:pt x="492" y="311"/>
                        <a:pt x="492" y="304"/>
                      </a:cubicBezTo>
                      <a:cubicBezTo>
                        <a:pt x="492" y="297"/>
                        <a:pt x="481" y="296"/>
                        <a:pt x="467" y="296"/>
                      </a:cubicBezTo>
                      <a:cubicBezTo>
                        <a:pt x="460" y="296"/>
                        <a:pt x="451" y="297"/>
                        <a:pt x="444" y="298"/>
                      </a:cubicBezTo>
                      <a:cubicBezTo>
                        <a:pt x="441" y="216"/>
                        <a:pt x="431" y="13"/>
                        <a:pt x="428" y="8"/>
                      </a:cubicBezTo>
                      <a:cubicBezTo>
                        <a:pt x="423" y="0"/>
                        <a:pt x="355" y="0"/>
                        <a:pt x="347" y="4"/>
                      </a:cubicBezTo>
                      <a:cubicBezTo>
                        <a:pt x="339" y="8"/>
                        <a:pt x="332" y="47"/>
                        <a:pt x="332" y="47"/>
                      </a:cubicBezTo>
                      <a:cubicBezTo>
                        <a:pt x="342" y="47"/>
                        <a:pt x="342" y="47"/>
                        <a:pt x="342" y="47"/>
                      </a:cubicBezTo>
                      <a:cubicBezTo>
                        <a:pt x="337" y="96"/>
                        <a:pt x="337" y="96"/>
                        <a:pt x="337" y="96"/>
                      </a:cubicBezTo>
                      <a:cubicBezTo>
                        <a:pt x="324" y="105"/>
                        <a:pt x="324" y="105"/>
                        <a:pt x="324" y="105"/>
                      </a:cubicBezTo>
                      <a:cubicBezTo>
                        <a:pt x="287" y="341"/>
                        <a:pt x="287" y="341"/>
                        <a:pt x="287" y="341"/>
                      </a:cubicBezTo>
                      <a:cubicBezTo>
                        <a:pt x="287" y="341"/>
                        <a:pt x="258" y="344"/>
                        <a:pt x="213" y="351"/>
                      </a:cubicBezTo>
                      <a:cubicBezTo>
                        <a:pt x="191" y="355"/>
                        <a:pt x="136" y="362"/>
                        <a:pt x="85" y="368"/>
                      </a:cubicBezTo>
                      <a:cubicBezTo>
                        <a:pt x="64" y="241"/>
                        <a:pt x="64" y="241"/>
                        <a:pt x="64" y="241"/>
                      </a:cubicBezTo>
                      <a:cubicBezTo>
                        <a:pt x="9" y="241"/>
                        <a:pt x="9" y="241"/>
                        <a:pt x="9" y="241"/>
                      </a:cubicBezTo>
                      <a:cubicBezTo>
                        <a:pt x="0" y="376"/>
                        <a:pt x="0" y="376"/>
                        <a:pt x="0" y="376"/>
                      </a:cubicBezTo>
                      <a:cubicBezTo>
                        <a:pt x="4" y="377"/>
                        <a:pt x="4" y="377"/>
                        <a:pt x="4" y="377"/>
                      </a:cubicBezTo>
                      <a:cubicBezTo>
                        <a:pt x="4" y="382"/>
                        <a:pt x="4" y="382"/>
                        <a:pt x="4" y="382"/>
                      </a:cubicBezTo>
                      <a:cubicBezTo>
                        <a:pt x="0" y="384"/>
                        <a:pt x="0" y="384"/>
                        <a:pt x="0" y="384"/>
                      </a:cubicBezTo>
                      <a:cubicBezTo>
                        <a:pt x="9" y="518"/>
                        <a:pt x="9" y="518"/>
                        <a:pt x="9" y="518"/>
                      </a:cubicBezTo>
                      <a:cubicBezTo>
                        <a:pt x="64" y="518"/>
                        <a:pt x="64" y="518"/>
                        <a:pt x="64" y="518"/>
                      </a:cubicBezTo>
                      <a:cubicBezTo>
                        <a:pt x="85" y="391"/>
                        <a:pt x="85" y="391"/>
                        <a:pt x="85" y="391"/>
                      </a:cubicBezTo>
                      <a:cubicBezTo>
                        <a:pt x="136" y="397"/>
                        <a:pt x="191" y="404"/>
                        <a:pt x="213" y="408"/>
                      </a:cubicBezTo>
                      <a:cubicBezTo>
                        <a:pt x="258" y="416"/>
                        <a:pt x="287" y="418"/>
                        <a:pt x="287" y="418"/>
                      </a:cubicBezTo>
                      <a:cubicBezTo>
                        <a:pt x="324" y="654"/>
                        <a:pt x="324" y="654"/>
                        <a:pt x="324" y="654"/>
                      </a:cubicBezTo>
                      <a:cubicBezTo>
                        <a:pt x="337" y="663"/>
                        <a:pt x="337" y="663"/>
                        <a:pt x="337" y="663"/>
                      </a:cubicBezTo>
                      <a:cubicBezTo>
                        <a:pt x="342" y="712"/>
                        <a:pt x="342" y="712"/>
                        <a:pt x="342" y="712"/>
                      </a:cubicBezTo>
                      <a:cubicBezTo>
                        <a:pt x="332" y="712"/>
                        <a:pt x="332" y="712"/>
                        <a:pt x="332" y="712"/>
                      </a:cubicBezTo>
                      <a:cubicBezTo>
                        <a:pt x="332" y="712"/>
                        <a:pt x="339" y="751"/>
                        <a:pt x="347" y="755"/>
                      </a:cubicBezTo>
                      <a:cubicBezTo>
                        <a:pt x="355" y="760"/>
                        <a:pt x="423" y="759"/>
                        <a:pt x="428" y="752"/>
                      </a:cubicBezTo>
                      <a:cubicBezTo>
                        <a:pt x="431" y="746"/>
                        <a:pt x="441" y="543"/>
                        <a:pt x="444" y="461"/>
                      </a:cubicBezTo>
                      <a:cubicBezTo>
                        <a:pt x="451" y="462"/>
                        <a:pt x="460" y="463"/>
                        <a:pt x="467" y="463"/>
                      </a:cubicBezTo>
                      <a:cubicBezTo>
                        <a:pt x="481" y="463"/>
                        <a:pt x="492" y="463"/>
                        <a:pt x="492" y="455"/>
                      </a:cubicBezTo>
                      <a:cubicBezTo>
                        <a:pt x="492" y="448"/>
                        <a:pt x="479" y="443"/>
                        <a:pt x="470" y="443"/>
                      </a:cubicBezTo>
                      <a:cubicBezTo>
                        <a:pt x="462" y="443"/>
                        <a:pt x="455" y="443"/>
                        <a:pt x="455" y="443"/>
                      </a:cubicBezTo>
                      <a:cubicBezTo>
                        <a:pt x="445" y="434"/>
                        <a:pt x="445" y="434"/>
                        <a:pt x="445" y="434"/>
                      </a:cubicBezTo>
                      <a:cubicBezTo>
                        <a:pt x="446" y="430"/>
                        <a:pt x="446" y="427"/>
                        <a:pt x="446" y="427"/>
                      </a:cubicBezTo>
                      <a:cubicBezTo>
                        <a:pt x="446" y="427"/>
                        <a:pt x="526" y="428"/>
                        <a:pt x="547" y="429"/>
                      </a:cubicBezTo>
                      <a:cubicBezTo>
                        <a:pt x="559" y="429"/>
                        <a:pt x="562" y="412"/>
                        <a:pt x="561" y="398"/>
                      </a:cubicBezTo>
                      <a:cubicBezTo>
                        <a:pt x="563" y="399"/>
                        <a:pt x="564" y="399"/>
                        <a:pt x="566" y="400"/>
                      </a:cubicBezTo>
                      <a:cubicBezTo>
                        <a:pt x="564" y="418"/>
                        <a:pt x="563" y="447"/>
                        <a:pt x="569" y="452"/>
                      </a:cubicBezTo>
                      <a:cubicBezTo>
                        <a:pt x="579" y="458"/>
                        <a:pt x="584" y="452"/>
                        <a:pt x="592" y="439"/>
                      </a:cubicBezTo>
                      <a:cubicBezTo>
                        <a:pt x="598" y="430"/>
                        <a:pt x="588" y="404"/>
                        <a:pt x="582" y="390"/>
                      </a:cubicBezTo>
                      <a:cubicBezTo>
                        <a:pt x="583" y="390"/>
                        <a:pt x="584" y="388"/>
                        <a:pt x="585" y="387"/>
                      </a:cubicBezTo>
                      <a:cubicBezTo>
                        <a:pt x="586" y="388"/>
                        <a:pt x="587" y="388"/>
                        <a:pt x="588" y="388"/>
                      </a:cubicBezTo>
                      <a:cubicBezTo>
                        <a:pt x="590" y="388"/>
                        <a:pt x="592" y="387"/>
                        <a:pt x="593" y="385"/>
                      </a:cubicBezTo>
                      <a:cubicBezTo>
                        <a:pt x="593" y="385"/>
                        <a:pt x="594" y="385"/>
                        <a:pt x="594" y="385"/>
                      </a:cubicBezTo>
                      <a:cubicBezTo>
                        <a:pt x="596" y="385"/>
                        <a:pt x="598" y="384"/>
                        <a:pt x="598" y="382"/>
                      </a:cubicBezTo>
                      <a:lnTo>
                        <a:pt x="598" y="37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ffectLst>
                  <a:outerShdw blurRad="190500" dist="228600" dir="2700000" algn="ctr">
                    <a:srgbClr val="000000">
                      <a:alpha val="30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glow" dir="t">
                    <a:rot lat="0" lon="0" rev="4800000"/>
                  </a:lightRig>
                </a:scene3d>
                <a:sp3d prstMaterial="matte">
                  <a:bevelT w="127000" h="635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id-ID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Freeform 105"/>
                <p:cNvSpPr/>
                <p:nvPr/>
              </p:nvSpPr>
              <p:spPr bwMode="auto">
                <a:xfrm>
                  <a:off x="1244890" y="2387750"/>
                  <a:ext cx="6491747" cy="797447"/>
                </a:xfrm>
                <a:custGeom>
                  <a:avLst/>
                  <a:gdLst>
                    <a:gd name="T0" fmla="*/ 3139 w 3139"/>
                    <a:gd name="T1" fmla="*/ 301 h 744"/>
                    <a:gd name="T2" fmla="*/ 3135 w 3139"/>
                    <a:gd name="T3" fmla="*/ 297 h 744"/>
                    <a:gd name="T4" fmla="*/ 2925 w 3139"/>
                    <a:gd name="T5" fmla="*/ 368 h 744"/>
                    <a:gd name="T6" fmla="*/ 2663 w 3139"/>
                    <a:gd name="T7" fmla="*/ 0 h 744"/>
                    <a:gd name="T8" fmla="*/ 0 w 3139"/>
                    <a:gd name="T9" fmla="*/ 0 h 744"/>
                    <a:gd name="T10" fmla="*/ 0 w 3139"/>
                    <a:gd name="T11" fmla="*/ 744 h 744"/>
                    <a:gd name="T12" fmla="*/ 2663 w 3139"/>
                    <a:gd name="T13" fmla="*/ 744 h 744"/>
                    <a:gd name="T14" fmla="*/ 2925 w 3139"/>
                    <a:gd name="T15" fmla="*/ 376 h 744"/>
                    <a:gd name="T16" fmla="*/ 3135 w 3139"/>
                    <a:gd name="T17" fmla="*/ 447 h 744"/>
                    <a:gd name="T18" fmla="*/ 3139 w 3139"/>
                    <a:gd name="T19" fmla="*/ 443 h 744"/>
                    <a:gd name="T20" fmla="*/ 2929 w 3139"/>
                    <a:gd name="T21" fmla="*/ 372 h 744"/>
                    <a:gd name="T22" fmla="*/ 3139 w 3139"/>
                    <a:gd name="T23" fmla="*/ 301 h 7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39" h="744">
                      <a:moveTo>
                        <a:pt x="3139" y="301"/>
                      </a:moveTo>
                      <a:lnTo>
                        <a:pt x="3135" y="297"/>
                      </a:lnTo>
                      <a:lnTo>
                        <a:pt x="2925" y="368"/>
                      </a:lnTo>
                      <a:lnTo>
                        <a:pt x="2663" y="0"/>
                      </a:lnTo>
                      <a:lnTo>
                        <a:pt x="0" y="0"/>
                      </a:lnTo>
                      <a:lnTo>
                        <a:pt x="0" y="744"/>
                      </a:lnTo>
                      <a:lnTo>
                        <a:pt x="2663" y="744"/>
                      </a:lnTo>
                      <a:lnTo>
                        <a:pt x="2925" y="376"/>
                      </a:lnTo>
                      <a:lnTo>
                        <a:pt x="3135" y="447"/>
                      </a:lnTo>
                      <a:lnTo>
                        <a:pt x="3139" y="443"/>
                      </a:lnTo>
                      <a:lnTo>
                        <a:pt x="2929" y="372"/>
                      </a:lnTo>
                      <a:lnTo>
                        <a:pt x="3139" y="301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Oval 106"/>
                <p:cNvSpPr>
                  <a:spLocks noChangeArrowheads="1"/>
                </p:cNvSpPr>
                <p:nvPr/>
              </p:nvSpPr>
              <p:spPr bwMode="auto">
                <a:xfrm>
                  <a:off x="8409739" y="2707157"/>
                  <a:ext cx="290512" cy="196146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id-ID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4" name="Title 13"/>
              <p:cNvSpPr txBox="1"/>
              <p:nvPr/>
            </p:nvSpPr>
            <p:spPr>
              <a:xfrm>
                <a:off x="984831" y="2330212"/>
                <a:ext cx="4563480" cy="920423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spcBef>
                    <a:spcPct val="0"/>
                  </a:spcBef>
                  <a:buNone/>
                  <a:defRPr sz="3200" b="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ource Sans Pro Light" pitchFamily="34" charset="0"/>
                    <a:ea typeface="+mj-ea"/>
                    <a:cs typeface="+mj-cs"/>
                  </a:defRPr>
                </a:lvl1pPr>
              </a:lstStyle>
              <a:p>
                <a:r>
                  <a:rPr lang="zh-CN" altLang="en-US" sz="12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行动</a:t>
                </a:r>
                <a:endParaRPr lang="en-US" altLang="zh-CN" sz="12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r>
                  <a:rPr lang="id-ID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Lorem ipsum dolor sit amet consectetur sagitis purus dolor sit amet consectetur sagitis.</a:t>
                </a:r>
                <a:endParaRPr 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3" name="Freeform 9"/>
            <p:cNvSpPr/>
            <p:nvPr/>
          </p:nvSpPr>
          <p:spPr bwMode="auto">
            <a:xfrm flipH="1">
              <a:off x="201658" y="3421210"/>
              <a:ext cx="438012" cy="438012"/>
            </a:xfrm>
            <a:custGeom>
              <a:avLst/>
              <a:gdLst>
                <a:gd name="T0" fmla="*/ 207 w 211"/>
                <a:gd name="T1" fmla="*/ 85 h 200"/>
                <a:gd name="T2" fmla="*/ 153 w 211"/>
                <a:gd name="T3" fmla="*/ 124 h 200"/>
                <a:gd name="T4" fmla="*/ 173 w 211"/>
                <a:gd name="T5" fmla="*/ 189 h 200"/>
                <a:gd name="T6" fmla="*/ 170 w 211"/>
                <a:gd name="T7" fmla="*/ 198 h 200"/>
                <a:gd name="T8" fmla="*/ 165 w 211"/>
                <a:gd name="T9" fmla="*/ 200 h 200"/>
                <a:gd name="T10" fmla="*/ 160 w 211"/>
                <a:gd name="T11" fmla="*/ 198 h 200"/>
                <a:gd name="T12" fmla="*/ 106 w 211"/>
                <a:gd name="T13" fmla="*/ 158 h 200"/>
                <a:gd name="T14" fmla="*/ 51 w 211"/>
                <a:gd name="T15" fmla="*/ 198 h 200"/>
                <a:gd name="T16" fmla="*/ 41 w 211"/>
                <a:gd name="T17" fmla="*/ 198 h 200"/>
                <a:gd name="T18" fmla="*/ 38 w 211"/>
                <a:gd name="T19" fmla="*/ 189 h 200"/>
                <a:gd name="T20" fmla="*/ 59 w 211"/>
                <a:gd name="T21" fmla="*/ 124 h 200"/>
                <a:gd name="T22" fmla="*/ 5 w 211"/>
                <a:gd name="T23" fmla="*/ 85 h 200"/>
                <a:gd name="T24" fmla="*/ 2 w 211"/>
                <a:gd name="T25" fmla="*/ 75 h 200"/>
                <a:gd name="T26" fmla="*/ 10 w 211"/>
                <a:gd name="T27" fmla="*/ 70 h 200"/>
                <a:gd name="T28" fmla="*/ 77 w 211"/>
                <a:gd name="T29" fmla="*/ 70 h 200"/>
                <a:gd name="T30" fmla="*/ 98 w 211"/>
                <a:gd name="T31" fmla="*/ 5 h 200"/>
                <a:gd name="T32" fmla="*/ 106 w 211"/>
                <a:gd name="T33" fmla="*/ 0 h 200"/>
                <a:gd name="T34" fmla="*/ 114 w 211"/>
                <a:gd name="T35" fmla="*/ 5 h 200"/>
                <a:gd name="T36" fmla="*/ 135 w 211"/>
                <a:gd name="T37" fmla="*/ 70 h 200"/>
                <a:gd name="T38" fmla="*/ 202 w 211"/>
                <a:gd name="T39" fmla="*/ 70 h 200"/>
                <a:gd name="T40" fmla="*/ 210 w 211"/>
                <a:gd name="T41" fmla="*/ 75 h 200"/>
                <a:gd name="T42" fmla="*/ 207 w 211"/>
                <a:gd name="T43" fmla="*/ 8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1" h="200">
                  <a:moveTo>
                    <a:pt x="207" y="85"/>
                  </a:moveTo>
                  <a:cubicBezTo>
                    <a:pt x="153" y="124"/>
                    <a:pt x="153" y="124"/>
                    <a:pt x="153" y="124"/>
                  </a:cubicBezTo>
                  <a:cubicBezTo>
                    <a:pt x="173" y="189"/>
                    <a:pt x="173" y="189"/>
                    <a:pt x="173" y="189"/>
                  </a:cubicBezTo>
                  <a:cubicBezTo>
                    <a:pt x="175" y="192"/>
                    <a:pt x="173" y="196"/>
                    <a:pt x="170" y="198"/>
                  </a:cubicBezTo>
                  <a:cubicBezTo>
                    <a:pt x="169" y="199"/>
                    <a:pt x="167" y="200"/>
                    <a:pt x="165" y="200"/>
                  </a:cubicBezTo>
                  <a:cubicBezTo>
                    <a:pt x="164" y="200"/>
                    <a:pt x="162" y="199"/>
                    <a:pt x="160" y="198"/>
                  </a:cubicBezTo>
                  <a:cubicBezTo>
                    <a:pt x="106" y="158"/>
                    <a:pt x="106" y="158"/>
                    <a:pt x="106" y="158"/>
                  </a:cubicBezTo>
                  <a:cubicBezTo>
                    <a:pt x="51" y="198"/>
                    <a:pt x="51" y="198"/>
                    <a:pt x="51" y="198"/>
                  </a:cubicBezTo>
                  <a:cubicBezTo>
                    <a:pt x="48" y="200"/>
                    <a:pt x="44" y="200"/>
                    <a:pt x="41" y="198"/>
                  </a:cubicBezTo>
                  <a:cubicBezTo>
                    <a:pt x="38" y="196"/>
                    <a:pt x="37" y="192"/>
                    <a:pt x="38" y="189"/>
                  </a:cubicBezTo>
                  <a:cubicBezTo>
                    <a:pt x="59" y="124"/>
                    <a:pt x="59" y="124"/>
                    <a:pt x="59" y="124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2" y="83"/>
                    <a:pt x="0" y="79"/>
                    <a:pt x="2" y="75"/>
                  </a:cubicBezTo>
                  <a:cubicBezTo>
                    <a:pt x="3" y="72"/>
                    <a:pt x="6" y="70"/>
                    <a:pt x="10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9" y="2"/>
                    <a:pt x="102" y="0"/>
                    <a:pt x="106" y="0"/>
                  </a:cubicBezTo>
                  <a:cubicBezTo>
                    <a:pt x="110" y="0"/>
                    <a:pt x="113" y="2"/>
                    <a:pt x="114" y="5"/>
                  </a:cubicBezTo>
                  <a:cubicBezTo>
                    <a:pt x="135" y="70"/>
                    <a:pt x="135" y="70"/>
                    <a:pt x="135" y="70"/>
                  </a:cubicBezTo>
                  <a:cubicBezTo>
                    <a:pt x="202" y="70"/>
                    <a:pt x="202" y="70"/>
                    <a:pt x="202" y="70"/>
                  </a:cubicBezTo>
                  <a:cubicBezTo>
                    <a:pt x="206" y="70"/>
                    <a:pt x="209" y="72"/>
                    <a:pt x="210" y="75"/>
                  </a:cubicBezTo>
                  <a:cubicBezTo>
                    <a:pt x="211" y="79"/>
                    <a:pt x="210" y="83"/>
                    <a:pt x="207" y="8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" y="2145420"/>
            <a:ext cx="5594948" cy="938087"/>
            <a:chOff x="1" y="2145420"/>
            <a:chExt cx="5594948" cy="938087"/>
          </a:xfrm>
        </p:grpSpPr>
        <p:grpSp>
          <p:nvGrpSpPr>
            <p:cNvPr id="7" name="Group 136"/>
            <p:cNvGrpSpPr/>
            <p:nvPr/>
          </p:nvGrpSpPr>
          <p:grpSpPr>
            <a:xfrm>
              <a:off x="1" y="2145420"/>
              <a:ext cx="5594948" cy="938087"/>
              <a:chOff x="0" y="896823"/>
              <a:chExt cx="6897687" cy="1156513"/>
            </a:xfrm>
          </p:grpSpPr>
          <p:grpSp>
            <p:nvGrpSpPr>
              <p:cNvPr id="38" name="Group 123"/>
              <p:cNvGrpSpPr/>
              <p:nvPr/>
            </p:nvGrpSpPr>
            <p:grpSpPr>
              <a:xfrm>
                <a:off x="0" y="896823"/>
                <a:ext cx="6897687" cy="1156513"/>
                <a:chOff x="1244891" y="897359"/>
                <a:chExt cx="6897687" cy="1156513"/>
              </a:xfrm>
              <a:solidFill>
                <a:schemeClr val="tx2"/>
              </a:solidFill>
            </p:grpSpPr>
            <p:sp>
              <p:nvSpPr>
                <p:cNvPr id="40" name="Freeform 119"/>
                <p:cNvSpPr/>
                <p:nvPr/>
              </p:nvSpPr>
              <p:spPr bwMode="auto">
                <a:xfrm>
                  <a:off x="6793203" y="897359"/>
                  <a:ext cx="1349375" cy="1156513"/>
                </a:xfrm>
                <a:custGeom>
                  <a:avLst/>
                  <a:gdLst>
                    <a:gd name="T0" fmla="*/ 598 w 599"/>
                    <a:gd name="T1" fmla="*/ 378 h 760"/>
                    <a:gd name="T2" fmla="*/ 595 w 599"/>
                    <a:gd name="T3" fmla="*/ 375 h 760"/>
                    <a:gd name="T4" fmla="*/ 593 w 599"/>
                    <a:gd name="T5" fmla="*/ 375 h 760"/>
                    <a:gd name="T6" fmla="*/ 589 w 599"/>
                    <a:gd name="T7" fmla="*/ 372 h 760"/>
                    <a:gd name="T8" fmla="*/ 585 w 599"/>
                    <a:gd name="T9" fmla="*/ 373 h 760"/>
                    <a:gd name="T10" fmla="*/ 583 w 599"/>
                    <a:gd name="T11" fmla="*/ 370 h 760"/>
                    <a:gd name="T12" fmla="*/ 593 w 599"/>
                    <a:gd name="T13" fmla="*/ 321 h 760"/>
                    <a:gd name="T14" fmla="*/ 570 w 599"/>
                    <a:gd name="T15" fmla="*/ 308 h 760"/>
                    <a:gd name="T16" fmla="*/ 567 w 599"/>
                    <a:gd name="T17" fmla="*/ 360 h 760"/>
                    <a:gd name="T18" fmla="*/ 562 w 599"/>
                    <a:gd name="T19" fmla="*/ 362 h 760"/>
                    <a:gd name="T20" fmla="*/ 547 w 599"/>
                    <a:gd name="T21" fmla="*/ 331 h 760"/>
                    <a:gd name="T22" fmla="*/ 446 w 599"/>
                    <a:gd name="T23" fmla="*/ 333 h 760"/>
                    <a:gd name="T24" fmla="*/ 446 w 599"/>
                    <a:gd name="T25" fmla="*/ 326 h 760"/>
                    <a:gd name="T26" fmla="*/ 455 w 599"/>
                    <a:gd name="T27" fmla="*/ 317 h 760"/>
                    <a:gd name="T28" fmla="*/ 471 w 599"/>
                    <a:gd name="T29" fmla="*/ 317 h 760"/>
                    <a:gd name="T30" fmla="*/ 493 w 599"/>
                    <a:gd name="T31" fmla="*/ 305 h 760"/>
                    <a:gd name="T32" fmla="*/ 468 w 599"/>
                    <a:gd name="T33" fmla="*/ 297 h 760"/>
                    <a:gd name="T34" fmla="*/ 445 w 599"/>
                    <a:gd name="T35" fmla="*/ 299 h 760"/>
                    <a:gd name="T36" fmla="*/ 428 w 599"/>
                    <a:gd name="T37" fmla="*/ 8 h 760"/>
                    <a:gd name="T38" fmla="*/ 348 w 599"/>
                    <a:gd name="T39" fmla="*/ 5 h 760"/>
                    <a:gd name="T40" fmla="*/ 333 w 599"/>
                    <a:gd name="T41" fmla="*/ 48 h 760"/>
                    <a:gd name="T42" fmla="*/ 343 w 599"/>
                    <a:gd name="T43" fmla="*/ 48 h 760"/>
                    <a:gd name="T44" fmla="*/ 337 w 599"/>
                    <a:gd name="T45" fmla="*/ 97 h 760"/>
                    <a:gd name="T46" fmla="*/ 324 w 599"/>
                    <a:gd name="T47" fmla="*/ 106 h 760"/>
                    <a:gd name="T48" fmla="*/ 287 w 599"/>
                    <a:gd name="T49" fmla="*/ 342 h 760"/>
                    <a:gd name="T50" fmla="*/ 214 w 599"/>
                    <a:gd name="T51" fmla="*/ 352 h 760"/>
                    <a:gd name="T52" fmla="*/ 85 w 599"/>
                    <a:gd name="T53" fmla="*/ 369 h 760"/>
                    <a:gd name="T54" fmla="*/ 65 w 599"/>
                    <a:gd name="T55" fmla="*/ 242 h 760"/>
                    <a:gd name="T56" fmla="*/ 9 w 599"/>
                    <a:gd name="T57" fmla="*/ 242 h 760"/>
                    <a:gd name="T58" fmla="*/ 0 w 599"/>
                    <a:gd name="T59" fmla="*/ 376 h 760"/>
                    <a:gd name="T60" fmla="*/ 5 w 599"/>
                    <a:gd name="T61" fmla="*/ 378 h 760"/>
                    <a:gd name="T62" fmla="*/ 5 w 599"/>
                    <a:gd name="T63" fmla="*/ 383 h 760"/>
                    <a:gd name="T64" fmla="*/ 0 w 599"/>
                    <a:gd name="T65" fmla="*/ 384 h 760"/>
                    <a:gd name="T66" fmla="*/ 9 w 599"/>
                    <a:gd name="T67" fmla="*/ 519 h 760"/>
                    <a:gd name="T68" fmla="*/ 65 w 599"/>
                    <a:gd name="T69" fmla="*/ 519 h 760"/>
                    <a:gd name="T70" fmla="*/ 85 w 599"/>
                    <a:gd name="T71" fmla="*/ 392 h 760"/>
                    <a:gd name="T72" fmla="*/ 214 w 599"/>
                    <a:gd name="T73" fmla="*/ 409 h 760"/>
                    <a:gd name="T74" fmla="*/ 287 w 599"/>
                    <a:gd name="T75" fmla="*/ 419 h 760"/>
                    <a:gd name="T76" fmla="*/ 324 w 599"/>
                    <a:gd name="T77" fmla="*/ 655 h 760"/>
                    <a:gd name="T78" fmla="*/ 337 w 599"/>
                    <a:gd name="T79" fmla="*/ 664 h 760"/>
                    <a:gd name="T80" fmla="*/ 343 w 599"/>
                    <a:gd name="T81" fmla="*/ 713 h 760"/>
                    <a:gd name="T82" fmla="*/ 333 w 599"/>
                    <a:gd name="T83" fmla="*/ 713 h 760"/>
                    <a:gd name="T84" fmla="*/ 348 w 599"/>
                    <a:gd name="T85" fmla="*/ 756 h 760"/>
                    <a:gd name="T86" fmla="*/ 428 w 599"/>
                    <a:gd name="T87" fmla="*/ 752 h 760"/>
                    <a:gd name="T88" fmla="*/ 445 w 599"/>
                    <a:gd name="T89" fmla="*/ 462 h 760"/>
                    <a:gd name="T90" fmla="*/ 468 w 599"/>
                    <a:gd name="T91" fmla="*/ 464 h 760"/>
                    <a:gd name="T92" fmla="*/ 493 w 599"/>
                    <a:gd name="T93" fmla="*/ 456 h 760"/>
                    <a:gd name="T94" fmla="*/ 471 w 599"/>
                    <a:gd name="T95" fmla="*/ 444 h 760"/>
                    <a:gd name="T96" fmla="*/ 455 w 599"/>
                    <a:gd name="T97" fmla="*/ 444 h 760"/>
                    <a:gd name="T98" fmla="*/ 446 w 599"/>
                    <a:gd name="T99" fmla="*/ 435 h 760"/>
                    <a:gd name="T100" fmla="*/ 446 w 599"/>
                    <a:gd name="T101" fmla="*/ 428 h 760"/>
                    <a:gd name="T102" fmla="*/ 547 w 599"/>
                    <a:gd name="T103" fmla="*/ 429 h 760"/>
                    <a:gd name="T104" fmla="*/ 562 w 599"/>
                    <a:gd name="T105" fmla="*/ 399 h 760"/>
                    <a:gd name="T106" fmla="*/ 567 w 599"/>
                    <a:gd name="T107" fmla="*/ 400 h 760"/>
                    <a:gd name="T108" fmla="*/ 570 w 599"/>
                    <a:gd name="T109" fmla="*/ 452 h 760"/>
                    <a:gd name="T110" fmla="*/ 593 w 599"/>
                    <a:gd name="T111" fmla="*/ 440 h 760"/>
                    <a:gd name="T112" fmla="*/ 583 w 599"/>
                    <a:gd name="T113" fmla="*/ 391 h 760"/>
                    <a:gd name="T114" fmla="*/ 585 w 599"/>
                    <a:gd name="T115" fmla="*/ 388 h 760"/>
                    <a:gd name="T116" fmla="*/ 589 w 599"/>
                    <a:gd name="T117" fmla="*/ 389 h 760"/>
                    <a:gd name="T118" fmla="*/ 593 w 599"/>
                    <a:gd name="T119" fmla="*/ 386 h 760"/>
                    <a:gd name="T120" fmla="*/ 595 w 599"/>
                    <a:gd name="T121" fmla="*/ 386 h 760"/>
                    <a:gd name="T122" fmla="*/ 598 w 599"/>
                    <a:gd name="T123" fmla="*/ 383 h 760"/>
                    <a:gd name="T124" fmla="*/ 598 w 599"/>
                    <a:gd name="T125" fmla="*/ 378 h 7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599" h="760">
                      <a:moveTo>
                        <a:pt x="598" y="378"/>
                      </a:moveTo>
                      <a:cubicBezTo>
                        <a:pt x="598" y="376"/>
                        <a:pt x="597" y="375"/>
                        <a:pt x="595" y="375"/>
                      </a:cubicBezTo>
                      <a:cubicBezTo>
                        <a:pt x="594" y="375"/>
                        <a:pt x="594" y="375"/>
                        <a:pt x="593" y="375"/>
                      </a:cubicBezTo>
                      <a:cubicBezTo>
                        <a:pt x="593" y="373"/>
                        <a:pt x="591" y="372"/>
                        <a:pt x="589" y="372"/>
                      </a:cubicBezTo>
                      <a:cubicBezTo>
                        <a:pt x="587" y="372"/>
                        <a:pt x="586" y="372"/>
                        <a:pt x="585" y="373"/>
                      </a:cubicBezTo>
                      <a:cubicBezTo>
                        <a:pt x="585" y="372"/>
                        <a:pt x="584" y="370"/>
                        <a:pt x="583" y="370"/>
                      </a:cubicBezTo>
                      <a:cubicBezTo>
                        <a:pt x="588" y="356"/>
                        <a:pt x="599" y="330"/>
                        <a:pt x="593" y="321"/>
                      </a:cubicBezTo>
                      <a:cubicBezTo>
                        <a:pt x="584" y="308"/>
                        <a:pt x="580" y="302"/>
                        <a:pt x="570" y="308"/>
                      </a:cubicBezTo>
                      <a:cubicBezTo>
                        <a:pt x="563" y="313"/>
                        <a:pt x="565" y="342"/>
                        <a:pt x="567" y="360"/>
                      </a:cubicBezTo>
                      <a:cubicBezTo>
                        <a:pt x="565" y="361"/>
                        <a:pt x="563" y="361"/>
                        <a:pt x="562" y="362"/>
                      </a:cubicBezTo>
                      <a:cubicBezTo>
                        <a:pt x="562" y="348"/>
                        <a:pt x="560" y="331"/>
                        <a:pt x="547" y="331"/>
                      </a:cubicBezTo>
                      <a:cubicBezTo>
                        <a:pt x="526" y="332"/>
                        <a:pt x="446" y="333"/>
                        <a:pt x="446" y="333"/>
                      </a:cubicBezTo>
                      <a:cubicBezTo>
                        <a:pt x="446" y="333"/>
                        <a:pt x="446" y="330"/>
                        <a:pt x="446" y="326"/>
                      </a:cubicBezTo>
                      <a:cubicBezTo>
                        <a:pt x="455" y="317"/>
                        <a:pt x="455" y="317"/>
                        <a:pt x="455" y="317"/>
                      </a:cubicBezTo>
                      <a:cubicBezTo>
                        <a:pt x="471" y="317"/>
                        <a:pt x="471" y="317"/>
                        <a:pt x="471" y="317"/>
                      </a:cubicBezTo>
                      <a:cubicBezTo>
                        <a:pt x="479" y="317"/>
                        <a:pt x="493" y="312"/>
                        <a:pt x="493" y="305"/>
                      </a:cubicBezTo>
                      <a:cubicBezTo>
                        <a:pt x="493" y="297"/>
                        <a:pt x="481" y="297"/>
                        <a:pt x="468" y="297"/>
                      </a:cubicBezTo>
                      <a:cubicBezTo>
                        <a:pt x="461" y="297"/>
                        <a:pt x="452" y="298"/>
                        <a:pt x="445" y="299"/>
                      </a:cubicBezTo>
                      <a:cubicBezTo>
                        <a:pt x="441" y="217"/>
                        <a:pt x="432" y="14"/>
                        <a:pt x="428" y="8"/>
                      </a:cubicBezTo>
                      <a:cubicBezTo>
                        <a:pt x="424" y="1"/>
                        <a:pt x="356" y="0"/>
                        <a:pt x="348" y="5"/>
                      </a:cubicBezTo>
                      <a:cubicBezTo>
                        <a:pt x="340" y="9"/>
                        <a:pt x="333" y="48"/>
                        <a:pt x="333" y="48"/>
                      </a:cubicBezTo>
                      <a:cubicBezTo>
                        <a:pt x="343" y="48"/>
                        <a:pt x="343" y="48"/>
                        <a:pt x="343" y="48"/>
                      </a:cubicBezTo>
                      <a:cubicBezTo>
                        <a:pt x="337" y="97"/>
                        <a:pt x="337" y="97"/>
                        <a:pt x="337" y="97"/>
                      </a:cubicBezTo>
                      <a:cubicBezTo>
                        <a:pt x="324" y="106"/>
                        <a:pt x="324" y="106"/>
                        <a:pt x="324" y="106"/>
                      </a:cubicBezTo>
                      <a:cubicBezTo>
                        <a:pt x="287" y="342"/>
                        <a:pt x="287" y="342"/>
                        <a:pt x="287" y="342"/>
                      </a:cubicBezTo>
                      <a:cubicBezTo>
                        <a:pt x="287" y="342"/>
                        <a:pt x="259" y="344"/>
                        <a:pt x="214" y="352"/>
                      </a:cubicBezTo>
                      <a:cubicBezTo>
                        <a:pt x="192" y="356"/>
                        <a:pt x="136" y="363"/>
                        <a:pt x="85" y="369"/>
                      </a:cubicBezTo>
                      <a:cubicBezTo>
                        <a:pt x="65" y="242"/>
                        <a:pt x="65" y="242"/>
                        <a:pt x="65" y="242"/>
                      </a:cubicBezTo>
                      <a:cubicBezTo>
                        <a:pt x="9" y="242"/>
                        <a:pt x="9" y="242"/>
                        <a:pt x="9" y="242"/>
                      </a:cubicBezTo>
                      <a:cubicBezTo>
                        <a:pt x="0" y="376"/>
                        <a:pt x="0" y="376"/>
                        <a:pt x="0" y="376"/>
                      </a:cubicBezTo>
                      <a:cubicBezTo>
                        <a:pt x="5" y="378"/>
                        <a:pt x="5" y="378"/>
                        <a:pt x="5" y="378"/>
                      </a:cubicBezTo>
                      <a:cubicBezTo>
                        <a:pt x="5" y="383"/>
                        <a:pt x="5" y="383"/>
                        <a:pt x="5" y="383"/>
                      </a:cubicBezTo>
                      <a:cubicBezTo>
                        <a:pt x="0" y="384"/>
                        <a:pt x="0" y="384"/>
                        <a:pt x="0" y="384"/>
                      </a:cubicBezTo>
                      <a:cubicBezTo>
                        <a:pt x="9" y="519"/>
                        <a:pt x="9" y="519"/>
                        <a:pt x="9" y="519"/>
                      </a:cubicBezTo>
                      <a:cubicBezTo>
                        <a:pt x="65" y="519"/>
                        <a:pt x="65" y="519"/>
                        <a:pt x="65" y="519"/>
                      </a:cubicBezTo>
                      <a:cubicBezTo>
                        <a:pt x="85" y="392"/>
                        <a:pt x="85" y="392"/>
                        <a:pt x="85" y="392"/>
                      </a:cubicBezTo>
                      <a:cubicBezTo>
                        <a:pt x="136" y="398"/>
                        <a:pt x="192" y="405"/>
                        <a:pt x="214" y="409"/>
                      </a:cubicBezTo>
                      <a:cubicBezTo>
                        <a:pt x="259" y="416"/>
                        <a:pt x="287" y="419"/>
                        <a:pt x="287" y="419"/>
                      </a:cubicBezTo>
                      <a:cubicBezTo>
                        <a:pt x="324" y="655"/>
                        <a:pt x="324" y="655"/>
                        <a:pt x="324" y="655"/>
                      </a:cubicBezTo>
                      <a:cubicBezTo>
                        <a:pt x="337" y="664"/>
                        <a:pt x="337" y="664"/>
                        <a:pt x="337" y="664"/>
                      </a:cubicBezTo>
                      <a:cubicBezTo>
                        <a:pt x="343" y="713"/>
                        <a:pt x="343" y="713"/>
                        <a:pt x="343" y="713"/>
                      </a:cubicBezTo>
                      <a:cubicBezTo>
                        <a:pt x="333" y="713"/>
                        <a:pt x="333" y="713"/>
                        <a:pt x="333" y="713"/>
                      </a:cubicBezTo>
                      <a:cubicBezTo>
                        <a:pt x="333" y="713"/>
                        <a:pt x="340" y="752"/>
                        <a:pt x="348" y="756"/>
                      </a:cubicBezTo>
                      <a:cubicBezTo>
                        <a:pt x="356" y="760"/>
                        <a:pt x="424" y="760"/>
                        <a:pt x="428" y="752"/>
                      </a:cubicBezTo>
                      <a:cubicBezTo>
                        <a:pt x="432" y="747"/>
                        <a:pt x="441" y="544"/>
                        <a:pt x="445" y="462"/>
                      </a:cubicBezTo>
                      <a:cubicBezTo>
                        <a:pt x="452" y="463"/>
                        <a:pt x="461" y="464"/>
                        <a:pt x="468" y="464"/>
                      </a:cubicBezTo>
                      <a:cubicBezTo>
                        <a:pt x="481" y="464"/>
                        <a:pt x="493" y="463"/>
                        <a:pt x="493" y="456"/>
                      </a:cubicBezTo>
                      <a:cubicBezTo>
                        <a:pt x="493" y="449"/>
                        <a:pt x="479" y="444"/>
                        <a:pt x="471" y="444"/>
                      </a:cubicBezTo>
                      <a:cubicBezTo>
                        <a:pt x="463" y="444"/>
                        <a:pt x="455" y="444"/>
                        <a:pt x="455" y="444"/>
                      </a:cubicBezTo>
                      <a:cubicBezTo>
                        <a:pt x="446" y="435"/>
                        <a:pt x="446" y="435"/>
                        <a:pt x="446" y="435"/>
                      </a:cubicBezTo>
                      <a:cubicBezTo>
                        <a:pt x="446" y="430"/>
                        <a:pt x="446" y="428"/>
                        <a:pt x="446" y="428"/>
                      </a:cubicBezTo>
                      <a:cubicBezTo>
                        <a:pt x="446" y="428"/>
                        <a:pt x="526" y="429"/>
                        <a:pt x="547" y="429"/>
                      </a:cubicBezTo>
                      <a:cubicBezTo>
                        <a:pt x="560" y="430"/>
                        <a:pt x="562" y="413"/>
                        <a:pt x="562" y="399"/>
                      </a:cubicBezTo>
                      <a:cubicBezTo>
                        <a:pt x="563" y="400"/>
                        <a:pt x="565" y="400"/>
                        <a:pt x="567" y="400"/>
                      </a:cubicBezTo>
                      <a:cubicBezTo>
                        <a:pt x="565" y="419"/>
                        <a:pt x="563" y="448"/>
                        <a:pt x="570" y="452"/>
                      </a:cubicBezTo>
                      <a:cubicBezTo>
                        <a:pt x="580" y="459"/>
                        <a:pt x="584" y="453"/>
                        <a:pt x="593" y="440"/>
                      </a:cubicBezTo>
                      <a:cubicBezTo>
                        <a:pt x="599" y="431"/>
                        <a:pt x="589" y="404"/>
                        <a:pt x="583" y="391"/>
                      </a:cubicBezTo>
                      <a:cubicBezTo>
                        <a:pt x="584" y="390"/>
                        <a:pt x="585" y="389"/>
                        <a:pt x="585" y="388"/>
                      </a:cubicBezTo>
                      <a:cubicBezTo>
                        <a:pt x="586" y="388"/>
                        <a:pt x="587" y="389"/>
                        <a:pt x="589" y="389"/>
                      </a:cubicBezTo>
                      <a:cubicBezTo>
                        <a:pt x="591" y="389"/>
                        <a:pt x="593" y="388"/>
                        <a:pt x="593" y="386"/>
                      </a:cubicBezTo>
                      <a:cubicBezTo>
                        <a:pt x="594" y="386"/>
                        <a:pt x="594" y="386"/>
                        <a:pt x="595" y="386"/>
                      </a:cubicBezTo>
                      <a:cubicBezTo>
                        <a:pt x="597" y="386"/>
                        <a:pt x="598" y="385"/>
                        <a:pt x="598" y="383"/>
                      </a:cubicBezTo>
                      <a:lnTo>
                        <a:pt x="598" y="378"/>
                      </a:lnTo>
                      <a:close/>
                    </a:path>
                  </a:pathLst>
                </a:custGeom>
                <a:solidFill>
                  <a:srgbClr val="F23B48"/>
                </a:solidFill>
                <a:ln>
                  <a:noFill/>
                </a:ln>
                <a:effectLst>
                  <a:outerShdw blurRad="190500" dist="228600" dir="2700000" algn="ctr">
                    <a:srgbClr val="000000">
                      <a:alpha val="30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glow" dir="t">
                    <a:rot lat="0" lon="0" rev="4800000"/>
                  </a:lightRig>
                </a:scene3d>
                <a:sp3d prstMaterial="matte">
                  <a:bevelT w="127000" h="635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Freeform 120"/>
                <p:cNvSpPr/>
                <p:nvPr/>
              </p:nvSpPr>
              <p:spPr bwMode="auto">
                <a:xfrm>
                  <a:off x="1244891" y="1077428"/>
                  <a:ext cx="5578475" cy="797447"/>
                </a:xfrm>
                <a:custGeom>
                  <a:avLst/>
                  <a:gdLst>
                    <a:gd name="T0" fmla="*/ 3514 w 3514"/>
                    <a:gd name="T1" fmla="*/ 302 h 744"/>
                    <a:gd name="T2" fmla="*/ 3511 w 3514"/>
                    <a:gd name="T3" fmla="*/ 297 h 744"/>
                    <a:gd name="T4" fmla="*/ 3312 w 3514"/>
                    <a:gd name="T5" fmla="*/ 367 h 744"/>
                    <a:gd name="T6" fmla="*/ 3063 w 3514"/>
                    <a:gd name="T7" fmla="*/ 0 h 744"/>
                    <a:gd name="T8" fmla="*/ 0 w 3514"/>
                    <a:gd name="T9" fmla="*/ 0 h 744"/>
                    <a:gd name="T10" fmla="*/ 0 w 3514"/>
                    <a:gd name="T11" fmla="*/ 744 h 744"/>
                    <a:gd name="T12" fmla="*/ 3063 w 3514"/>
                    <a:gd name="T13" fmla="*/ 744 h 744"/>
                    <a:gd name="T14" fmla="*/ 3312 w 3514"/>
                    <a:gd name="T15" fmla="*/ 377 h 744"/>
                    <a:gd name="T16" fmla="*/ 3511 w 3514"/>
                    <a:gd name="T17" fmla="*/ 448 h 744"/>
                    <a:gd name="T18" fmla="*/ 3514 w 3514"/>
                    <a:gd name="T19" fmla="*/ 443 h 744"/>
                    <a:gd name="T20" fmla="*/ 3317 w 3514"/>
                    <a:gd name="T21" fmla="*/ 372 h 744"/>
                    <a:gd name="T22" fmla="*/ 3514 w 3514"/>
                    <a:gd name="T23" fmla="*/ 302 h 7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514" h="744">
                      <a:moveTo>
                        <a:pt x="3514" y="302"/>
                      </a:moveTo>
                      <a:lnTo>
                        <a:pt x="3511" y="297"/>
                      </a:lnTo>
                      <a:lnTo>
                        <a:pt x="3312" y="367"/>
                      </a:lnTo>
                      <a:lnTo>
                        <a:pt x="3063" y="0"/>
                      </a:lnTo>
                      <a:lnTo>
                        <a:pt x="0" y="0"/>
                      </a:lnTo>
                      <a:lnTo>
                        <a:pt x="0" y="744"/>
                      </a:lnTo>
                      <a:lnTo>
                        <a:pt x="3063" y="744"/>
                      </a:lnTo>
                      <a:lnTo>
                        <a:pt x="3312" y="377"/>
                      </a:lnTo>
                      <a:lnTo>
                        <a:pt x="3511" y="448"/>
                      </a:lnTo>
                      <a:lnTo>
                        <a:pt x="3514" y="443"/>
                      </a:lnTo>
                      <a:lnTo>
                        <a:pt x="3317" y="372"/>
                      </a:lnTo>
                      <a:lnTo>
                        <a:pt x="3514" y="302"/>
                      </a:lnTo>
                      <a:close/>
                    </a:path>
                  </a:pathLst>
                </a:custGeom>
                <a:solidFill>
                  <a:srgbClr val="F23B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Oval 121"/>
                <p:cNvSpPr>
                  <a:spLocks noChangeArrowheads="1"/>
                </p:cNvSpPr>
                <p:nvPr/>
              </p:nvSpPr>
              <p:spPr bwMode="auto">
                <a:xfrm>
                  <a:off x="7471066" y="1378614"/>
                  <a:ext cx="290512" cy="196146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id-ID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9" name="Title 13"/>
              <p:cNvSpPr txBox="1"/>
              <p:nvPr/>
            </p:nvSpPr>
            <p:spPr>
              <a:xfrm>
                <a:off x="977263" y="1010694"/>
                <a:ext cx="4153828" cy="920423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spcBef>
                    <a:spcPct val="0"/>
                  </a:spcBef>
                  <a:buNone/>
                  <a:defRPr sz="3200" b="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ource Sans Pro Light" pitchFamily="34" charset="0"/>
                    <a:ea typeface="+mj-ea"/>
                    <a:cs typeface="+mj-cs"/>
                  </a:defRPr>
                </a:lvl1pPr>
              </a:lstStyle>
              <a:p>
                <a:r>
                  <a:rPr lang="zh-CN" altLang="en-US" sz="12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规划</a:t>
                </a:r>
                <a:endParaRPr lang="en-US" altLang="zh-CN" sz="12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r>
                  <a:rPr lang="id-ID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Lorem ipsum dolor sit amet consectetur sagitis purus dolor sit amet consectetur sagitis.</a:t>
                </a:r>
                <a:endParaRPr 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4" name="Freeform 5"/>
            <p:cNvSpPr>
              <a:spLocks noEditPoints="1"/>
            </p:cNvSpPr>
            <p:nvPr/>
          </p:nvSpPr>
          <p:spPr bwMode="auto">
            <a:xfrm flipH="1">
              <a:off x="206275" y="2402117"/>
              <a:ext cx="438012" cy="438012"/>
            </a:xfrm>
            <a:custGeom>
              <a:avLst/>
              <a:gdLst>
                <a:gd name="T0" fmla="*/ 179 w 208"/>
                <a:gd name="T1" fmla="*/ 79 h 204"/>
                <a:gd name="T2" fmla="*/ 174 w 208"/>
                <a:gd name="T3" fmla="*/ 66 h 204"/>
                <a:gd name="T4" fmla="*/ 185 w 208"/>
                <a:gd name="T5" fmla="*/ 38 h 204"/>
                <a:gd name="T6" fmla="*/ 169 w 208"/>
                <a:gd name="T7" fmla="*/ 22 h 204"/>
                <a:gd name="T8" fmla="*/ 140 w 208"/>
                <a:gd name="T9" fmla="*/ 33 h 204"/>
                <a:gd name="T10" fmla="*/ 128 w 208"/>
                <a:gd name="T11" fmla="*/ 28 h 204"/>
                <a:gd name="T12" fmla="*/ 115 w 208"/>
                <a:gd name="T13" fmla="*/ 0 h 204"/>
                <a:gd name="T14" fmla="*/ 92 w 208"/>
                <a:gd name="T15" fmla="*/ 0 h 204"/>
                <a:gd name="T16" fmla="*/ 80 w 208"/>
                <a:gd name="T17" fmla="*/ 28 h 204"/>
                <a:gd name="T18" fmla="*/ 67 w 208"/>
                <a:gd name="T19" fmla="*/ 33 h 204"/>
                <a:gd name="T20" fmla="*/ 38 w 208"/>
                <a:gd name="T21" fmla="*/ 22 h 204"/>
                <a:gd name="T22" fmla="*/ 22 w 208"/>
                <a:gd name="T23" fmla="*/ 38 h 204"/>
                <a:gd name="T24" fmla="*/ 34 w 208"/>
                <a:gd name="T25" fmla="*/ 66 h 204"/>
                <a:gd name="T26" fmla="*/ 28 w 208"/>
                <a:gd name="T27" fmla="*/ 79 h 204"/>
                <a:gd name="T28" fmla="*/ 0 w 208"/>
                <a:gd name="T29" fmla="*/ 91 h 204"/>
                <a:gd name="T30" fmla="*/ 0 w 208"/>
                <a:gd name="T31" fmla="*/ 114 h 204"/>
                <a:gd name="T32" fmla="*/ 28 w 208"/>
                <a:gd name="T33" fmla="*/ 125 h 204"/>
                <a:gd name="T34" fmla="*/ 34 w 208"/>
                <a:gd name="T35" fmla="*/ 138 h 204"/>
                <a:gd name="T36" fmla="*/ 22 w 208"/>
                <a:gd name="T37" fmla="*/ 167 h 204"/>
                <a:gd name="T38" fmla="*/ 39 w 208"/>
                <a:gd name="T39" fmla="*/ 182 h 204"/>
                <a:gd name="T40" fmla="*/ 67 w 208"/>
                <a:gd name="T41" fmla="*/ 171 h 204"/>
                <a:gd name="T42" fmla="*/ 80 w 208"/>
                <a:gd name="T43" fmla="*/ 176 h 204"/>
                <a:gd name="T44" fmla="*/ 93 w 208"/>
                <a:gd name="T45" fmla="*/ 204 h 204"/>
                <a:gd name="T46" fmla="*/ 116 w 208"/>
                <a:gd name="T47" fmla="*/ 204 h 204"/>
                <a:gd name="T48" fmla="*/ 128 w 208"/>
                <a:gd name="T49" fmla="*/ 176 h 204"/>
                <a:gd name="T50" fmla="*/ 141 w 208"/>
                <a:gd name="T51" fmla="*/ 171 h 204"/>
                <a:gd name="T52" fmla="*/ 170 w 208"/>
                <a:gd name="T53" fmla="*/ 182 h 204"/>
                <a:gd name="T54" fmla="*/ 186 w 208"/>
                <a:gd name="T55" fmla="*/ 166 h 204"/>
                <a:gd name="T56" fmla="*/ 174 w 208"/>
                <a:gd name="T57" fmla="*/ 138 h 204"/>
                <a:gd name="T58" fmla="*/ 179 w 208"/>
                <a:gd name="T59" fmla="*/ 125 h 204"/>
                <a:gd name="T60" fmla="*/ 208 w 208"/>
                <a:gd name="T61" fmla="*/ 113 h 204"/>
                <a:gd name="T62" fmla="*/ 208 w 208"/>
                <a:gd name="T63" fmla="*/ 90 h 204"/>
                <a:gd name="T64" fmla="*/ 179 w 208"/>
                <a:gd name="T65" fmla="*/ 79 h 204"/>
                <a:gd name="T66" fmla="*/ 137 w 208"/>
                <a:gd name="T67" fmla="*/ 102 h 204"/>
                <a:gd name="T68" fmla="*/ 104 w 208"/>
                <a:gd name="T69" fmla="*/ 135 h 204"/>
                <a:gd name="T70" fmla="*/ 70 w 208"/>
                <a:gd name="T71" fmla="*/ 102 h 204"/>
                <a:gd name="T72" fmla="*/ 104 w 208"/>
                <a:gd name="T73" fmla="*/ 69 h 204"/>
                <a:gd name="T74" fmla="*/ 137 w 208"/>
                <a:gd name="T75" fmla="*/ 10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8" h="204">
                  <a:moveTo>
                    <a:pt x="179" y="79"/>
                  </a:moveTo>
                  <a:cubicBezTo>
                    <a:pt x="174" y="66"/>
                    <a:pt x="174" y="66"/>
                    <a:pt x="174" y="66"/>
                  </a:cubicBezTo>
                  <a:cubicBezTo>
                    <a:pt x="174" y="66"/>
                    <a:pt x="186" y="39"/>
                    <a:pt x="185" y="38"/>
                  </a:cubicBezTo>
                  <a:cubicBezTo>
                    <a:pt x="169" y="22"/>
                    <a:pt x="169" y="22"/>
                    <a:pt x="169" y="22"/>
                  </a:cubicBezTo>
                  <a:cubicBezTo>
                    <a:pt x="168" y="21"/>
                    <a:pt x="140" y="33"/>
                    <a:pt x="140" y="33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8" y="28"/>
                    <a:pt x="116" y="0"/>
                    <a:pt x="115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0" y="0"/>
                    <a:pt x="80" y="28"/>
                    <a:pt x="80" y="28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39" y="21"/>
                    <a:pt x="38" y="22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9"/>
                    <a:pt x="34" y="66"/>
                    <a:pt x="34" y="66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0" y="90"/>
                    <a:pt x="0" y="91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5"/>
                    <a:pt x="28" y="125"/>
                    <a:pt x="28" y="125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21" y="166"/>
                    <a:pt x="22" y="167"/>
                  </a:cubicBezTo>
                  <a:cubicBezTo>
                    <a:pt x="39" y="182"/>
                    <a:pt x="39" y="182"/>
                    <a:pt x="39" y="182"/>
                  </a:cubicBezTo>
                  <a:cubicBezTo>
                    <a:pt x="40" y="183"/>
                    <a:pt x="67" y="171"/>
                    <a:pt x="67" y="171"/>
                  </a:cubicBezTo>
                  <a:cubicBezTo>
                    <a:pt x="80" y="176"/>
                    <a:pt x="80" y="176"/>
                    <a:pt x="80" y="176"/>
                  </a:cubicBezTo>
                  <a:cubicBezTo>
                    <a:pt x="80" y="176"/>
                    <a:pt x="91" y="204"/>
                    <a:pt x="9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17" y="204"/>
                    <a:pt x="128" y="176"/>
                    <a:pt x="128" y="176"/>
                  </a:cubicBezTo>
                  <a:cubicBezTo>
                    <a:pt x="141" y="171"/>
                    <a:pt x="141" y="171"/>
                    <a:pt x="141" y="171"/>
                  </a:cubicBezTo>
                  <a:cubicBezTo>
                    <a:pt x="141" y="171"/>
                    <a:pt x="169" y="183"/>
                    <a:pt x="170" y="182"/>
                  </a:cubicBezTo>
                  <a:cubicBezTo>
                    <a:pt x="186" y="166"/>
                    <a:pt x="186" y="166"/>
                    <a:pt x="186" y="166"/>
                  </a:cubicBezTo>
                  <a:cubicBezTo>
                    <a:pt x="187" y="165"/>
                    <a:pt x="174" y="138"/>
                    <a:pt x="174" y="138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5"/>
                    <a:pt x="208" y="114"/>
                    <a:pt x="208" y="113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08" y="89"/>
                    <a:pt x="179" y="79"/>
                    <a:pt x="179" y="79"/>
                  </a:cubicBezTo>
                  <a:moveTo>
                    <a:pt x="137" y="102"/>
                  </a:moveTo>
                  <a:cubicBezTo>
                    <a:pt x="137" y="120"/>
                    <a:pt x="122" y="135"/>
                    <a:pt x="104" y="135"/>
                  </a:cubicBezTo>
                  <a:cubicBezTo>
                    <a:pt x="85" y="135"/>
                    <a:pt x="70" y="120"/>
                    <a:pt x="70" y="102"/>
                  </a:cubicBezTo>
                  <a:cubicBezTo>
                    <a:pt x="70" y="84"/>
                    <a:pt x="85" y="69"/>
                    <a:pt x="104" y="69"/>
                  </a:cubicBezTo>
                  <a:cubicBezTo>
                    <a:pt x="122" y="69"/>
                    <a:pt x="137" y="84"/>
                    <a:pt x="137" y="1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" y="5309616"/>
            <a:ext cx="6591982" cy="938087"/>
            <a:chOff x="1" y="5309616"/>
            <a:chExt cx="6591982" cy="938087"/>
          </a:xfrm>
        </p:grpSpPr>
        <p:sp>
          <p:nvSpPr>
            <p:cNvPr id="4" name="Rectangle 111"/>
            <p:cNvSpPr>
              <a:spLocks noChangeArrowheads="1"/>
            </p:cNvSpPr>
            <p:nvPr/>
          </p:nvSpPr>
          <p:spPr bwMode="auto">
            <a:xfrm>
              <a:off x="5483158" y="6047025"/>
              <a:ext cx="1287" cy="870"/>
            </a:xfrm>
            <a:prstGeom prst="rect">
              <a:avLst/>
            </a:prstGeom>
            <a:solidFill>
              <a:srgbClr val="EA51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>
                <a:cs typeface="+mn-ea"/>
                <a:sym typeface="+mn-lt"/>
              </a:endParaRPr>
            </a:p>
          </p:txBody>
        </p:sp>
        <p:grpSp>
          <p:nvGrpSpPr>
            <p:cNvPr id="10" name="Group 139"/>
            <p:cNvGrpSpPr/>
            <p:nvPr/>
          </p:nvGrpSpPr>
          <p:grpSpPr>
            <a:xfrm>
              <a:off x="1" y="5309616"/>
              <a:ext cx="6591982" cy="938087"/>
              <a:chOff x="0" y="4797777"/>
              <a:chExt cx="8126872" cy="1156513"/>
            </a:xfrm>
          </p:grpSpPr>
          <p:grpSp>
            <p:nvGrpSpPr>
              <p:cNvPr id="23" name="Group 127"/>
              <p:cNvGrpSpPr/>
              <p:nvPr/>
            </p:nvGrpSpPr>
            <p:grpSpPr>
              <a:xfrm>
                <a:off x="0" y="4797777"/>
                <a:ext cx="8126872" cy="1156513"/>
                <a:chOff x="1244891" y="4798313"/>
                <a:chExt cx="8126872" cy="1156513"/>
              </a:xfrm>
              <a:solidFill>
                <a:schemeClr val="accent3"/>
              </a:solidFill>
            </p:grpSpPr>
            <p:sp>
              <p:nvSpPr>
                <p:cNvPr id="25" name="Freeform 112"/>
                <p:cNvSpPr/>
                <p:nvPr/>
              </p:nvSpPr>
              <p:spPr bwMode="auto">
                <a:xfrm>
                  <a:off x="8022388" y="4798313"/>
                  <a:ext cx="1349375" cy="1156513"/>
                </a:xfrm>
                <a:custGeom>
                  <a:avLst/>
                  <a:gdLst>
                    <a:gd name="T0" fmla="*/ 598 w 599"/>
                    <a:gd name="T1" fmla="*/ 378 h 760"/>
                    <a:gd name="T2" fmla="*/ 595 w 599"/>
                    <a:gd name="T3" fmla="*/ 375 h 760"/>
                    <a:gd name="T4" fmla="*/ 593 w 599"/>
                    <a:gd name="T5" fmla="*/ 375 h 760"/>
                    <a:gd name="T6" fmla="*/ 589 w 599"/>
                    <a:gd name="T7" fmla="*/ 372 h 760"/>
                    <a:gd name="T8" fmla="*/ 585 w 599"/>
                    <a:gd name="T9" fmla="*/ 373 h 760"/>
                    <a:gd name="T10" fmla="*/ 583 w 599"/>
                    <a:gd name="T11" fmla="*/ 370 h 760"/>
                    <a:gd name="T12" fmla="*/ 593 w 599"/>
                    <a:gd name="T13" fmla="*/ 321 h 760"/>
                    <a:gd name="T14" fmla="*/ 570 w 599"/>
                    <a:gd name="T15" fmla="*/ 308 h 760"/>
                    <a:gd name="T16" fmla="*/ 567 w 599"/>
                    <a:gd name="T17" fmla="*/ 360 h 760"/>
                    <a:gd name="T18" fmla="*/ 562 w 599"/>
                    <a:gd name="T19" fmla="*/ 362 h 760"/>
                    <a:gd name="T20" fmla="*/ 547 w 599"/>
                    <a:gd name="T21" fmla="*/ 331 h 760"/>
                    <a:gd name="T22" fmla="*/ 446 w 599"/>
                    <a:gd name="T23" fmla="*/ 333 h 760"/>
                    <a:gd name="T24" fmla="*/ 446 w 599"/>
                    <a:gd name="T25" fmla="*/ 326 h 760"/>
                    <a:gd name="T26" fmla="*/ 455 w 599"/>
                    <a:gd name="T27" fmla="*/ 317 h 760"/>
                    <a:gd name="T28" fmla="*/ 471 w 599"/>
                    <a:gd name="T29" fmla="*/ 317 h 760"/>
                    <a:gd name="T30" fmla="*/ 493 w 599"/>
                    <a:gd name="T31" fmla="*/ 305 h 760"/>
                    <a:gd name="T32" fmla="*/ 468 w 599"/>
                    <a:gd name="T33" fmla="*/ 297 h 760"/>
                    <a:gd name="T34" fmla="*/ 445 w 599"/>
                    <a:gd name="T35" fmla="*/ 299 h 760"/>
                    <a:gd name="T36" fmla="*/ 428 w 599"/>
                    <a:gd name="T37" fmla="*/ 8 h 760"/>
                    <a:gd name="T38" fmla="*/ 348 w 599"/>
                    <a:gd name="T39" fmla="*/ 5 h 760"/>
                    <a:gd name="T40" fmla="*/ 333 w 599"/>
                    <a:gd name="T41" fmla="*/ 48 h 760"/>
                    <a:gd name="T42" fmla="*/ 343 w 599"/>
                    <a:gd name="T43" fmla="*/ 48 h 760"/>
                    <a:gd name="T44" fmla="*/ 337 w 599"/>
                    <a:gd name="T45" fmla="*/ 97 h 760"/>
                    <a:gd name="T46" fmla="*/ 324 w 599"/>
                    <a:gd name="T47" fmla="*/ 106 h 760"/>
                    <a:gd name="T48" fmla="*/ 287 w 599"/>
                    <a:gd name="T49" fmla="*/ 342 h 760"/>
                    <a:gd name="T50" fmla="*/ 214 w 599"/>
                    <a:gd name="T51" fmla="*/ 352 h 760"/>
                    <a:gd name="T52" fmla="*/ 85 w 599"/>
                    <a:gd name="T53" fmla="*/ 369 h 760"/>
                    <a:gd name="T54" fmla="*/ 65 w 599"/>
                    <a:gd name="T55" fmla="*/ 242 h 760"/>
                    <a:gd name="T56" fmla="*/ 9 w 599"/>
                    <a:gd name="T57" fmla="*/ 242 h 760"/>
                    <a:gd name="T58" fmla="*/ 0 w 599"/>
                    <a:gd name="T59" fmla="*/ 376 h 760"/>
                    <a:gd name="T60" fmla="*/ 5 w 599"/>
                    <a:gd name="T61" fmla="*/ 378 h 760"/>
                    <a:gd name="T62" fmla="*/ 5 w 599"/>
                    <a:gd name="T63" fmla="*/ 383 h 760"/>
                    <a:gd name="T64" fmla="*/ 0 w 599"/>
                    <a:gd name="T65" fmla="*/ 384 h 760"/>
                    <a:gd name="T66" fmla="*/ 9 w 599"/>
                    <a:gd name="T67" fmla="*/ 519 h 760"/>
                    <a:gd name="T68" fmla="*/ 65 w 599"/>
                    <a:gd name="T69" fmla="*/ 519 h 760"/>
                    <a:gd name="T70" fmla="*/ 85 w 599"/>
                    <a:gd name="T71" fmla="*/ 392 h 760"/>
                    <a:gd name="T72" fmla="*/ 214 w 599"/>
                    <a:gd name="T73" fmla="*/ 409 h 760"/>
                    <a:gd name="T74" fmla="*/ 287 w 599"/>
                    <a:gd name="T75" fmla="*/ 419 h 760"/>
                    <a:gd name="T76" fmla="*/ 324 w 599"/>
                    <a:gd name="T77" fmla="*/ 655 h 760"/>
                    <a:gd name="T78" fmla="*/ 337 w 599"/>
                    <a:gd name="T79" fmla="*/ 664 h 760"/>
                    <a:gd name="T80" fmla="*/ 343 w 599"/>
                    <a:gd name="T81" fmla="*/ 713 h 760"/>
                    <a:gd name="T82" fmla="*/ 333 w 599"/>
                    <a:gd name="T83" fmla="*/ 713 h 760"/>
                    <a:gd name="T84" fmla="*/ 348 w 599"/>
                    <a:gd name="T85" fmla="*/ 756 h 760"/>
                    <a:gd name="T86" fmla="*/ 428 w 599"/>
                    <a:gd name="T87" fmla="*/ 752 h 760"/>
                    <a:gd name="T88" fmla="*/ 445 w 599"/>
                    <a:gd name="T89" fmla="*/ 462 h 760"/>
                    <a:gd name="T90" fmla="*/ 468 w 599"/>
                    <a:gd name="T91" fmla="*/ 464 h 760"/>
                    <a:gd name="T92" fmla="*/ 493 w 599"/>
                    <a:gd name="T93" fmla="*/ 456 h 760"/>
                    <a:gd name="T94" fmla="*/ 471 w 599"/>
                    <a:gd name="T95" fmla="*/ 444 h 760"/>
                    <a:gd name="T96" fmla="*/ 455 w 599"/>
                    <a:gd name="T97" fmla="*/ 444 h 760"/>
                    <a:gd name="T98" fmla="*/ 446 w 599"/>
                    <a:gd name="T99" fmla="*/ 435 h 760"/>
                    <a:gd name="T100" fmla="*/ 446 w 599"/>
                    <a:gd name="T101" fmla="*/ 428 h 760"/>
                    <a:gd name="T102" fmla="*/ 547 w 599"/>
                    <a:gd name="T103" fmla="*/ 429 h 760"/>
                    <a:gd name="T104" fmla="*/ 562 w 599"/>
                    <a:gd name="T105" fmla="*/ 399 h 760"/>
                    <a:gd name="T106" fmla="*/ 567 w 599"/>
                    <a:gd name="T107" fmla="*/ 400 h 760"/>
                    <a:gd name="T108" fmla="*/ 570 w 599"/>
                    <a:gd name="T109" fmla="*/ 452 h 760"/>
                    <a:gd name="T110" fmla="*/ 593 w 599"/>
                    <a:gd name="T111" fmla="*/ 440 h 760"/>
                    <a:gd name="T112" fmla="*/ 583 w 599"/>
                    <a:gd name="T113" fmla="*/ 391 h 760"/>
                    <a:gd name="T114" fmla="*/ 585 w 599"/>
                    <a:gd name="T115" fmla="*/ 388 h 760"/>
                    <a:gd name="T116" fmla="*/ 589 w 599"/>
                    <a:gd name="T117" fmla="*/ 389 h 760"/>
                    <a:gd name="T118" fmla="*/ 593 w 599"/>
                    <a:gd name="T119" fmla="*/ 386 h 760"/>
                    <a:gd name="T120" fmla="*/ 595 w 599"/>
                    <a:gd name="T121" fmla="*/ 386 h 760"/>
                    <a:gd name="T122" fmla="*/ 598 w 599"/>
                    <a:gd name="T123" fmla="*/ 383 h 760"/>
                    <a:gd name="T124" fmla="*/ 598 w 599"/>
                    <a:gd name="T125" fmla="*/ 378 h 7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599" h="760">
                      <a:moveTo>
                        <a:pt x="598" y="378"/>
                      </a:moveTo>
                      <a:cubicBezTo>
                        <a:pt x="598" y="376"/>
                        <a:pt x="597" y="375"/>
                        <a:pt x="595" y="375"/>
                      </a:cubicBezTo>
                      <a:cubicBezTo>
                        <a:pt x="594" y="375"/>
                        <a:pt x="594" y="375"/>
                        <a:pt x="593" y="375"/>
                      </a:cubicBezTo>
                      <a:cubicBezTo>
                        <a:pt x="593" y="373"/>
                        <a:pt x="591" y="372"/>
                        <a:pt x="589" y="372"/>
                      </a:cubicBezTo>
                      <a:cubicBezTo>
                        <a:pt x="587" y="372"/>
                        <a:pt x="586" y="372"/>
                        <a:pt x="585" y="373"/>
                      </a:cubicBezTo>
                      <a:cubicBezTo>
                        <a:pt x="585" y="372"/>
                        <a:pt x="584" y="370"/>
                        <a:pt x="583" y="370"/>
                      </a:cubicBezTo>
                      <a:cubicBezTo>
                        <a:pt x="588" y="356"/>
                        <a:pt x="599" y="330"/>
                        <a:pt x="593" y="321"/>
                      </a:cubicBezTo>
                      <a:cubicBezTo>
                        <a:pt x="584" y="308"/>
                        <a:pt x="580" y="302"/>
                        <a:pt x="570" y="308"/>
                      </a:cubicBezTo>
                      <a:cubicBezTo>
                        <a:pt x="563" y="313"/>
                        <a:pt x="565" y="342"/>
                        <a:pt x="567" y="360"/>
                      </a:cubicBezTo>
                      <a:cubicBezTo>
                        <a:pt x="565" y="361"/>
                        <a:pt x="563" y="361"/>
                        <a:pt x="562" y="362"/>
                      </a:cubicBezTo>
                      <a:cubicBezTo>
                        <a:pt x="562" y="348"/>
                        <a:pt x="560" y="331"/>
                        <a:pt x="547" y="331"/>
                      </a:cubicBezTo>
                      <a:cubicBezTo>
                        <a:pt x="526" y="332"/>
                        <a:pt x="446" y="333"/>
                        <a:pt x="446" y="333"/>
                      </a:cubicBezTo>
                      <a:cubicBezTo>
                        <a:pt x="446" y="333"/>
                        <a:pt x="446" y="330"/>
                        <a:pt x="446" y="326"/>
                      </a:cubicBezTo>
                      <a:cubicBezTo>
                        <a:pt x="455" y="317"/>
                        <a:pt x="455" y="317"/>
                        <a:pt x="455" y="317"/>
                      </a:cubicBezTo>
                      <a:cubicBezTo>
                        <a:pt x="471" y="317"/>
                        <a:pt x="471" y="317"/>
                        <a:pt x="471" y="317"/>
                      </a:cubicBezTo>
                      <a:cubicBezTo>
                        <a:pt x="479" y="317"/>
                        <a:pt x="493" y="312"/>
                        <a:pt x="493" y="305"/>
                      </a:cubicBezTo>
                      <a:cubicBezTo>
                        <a:pt x="493" y="297"/>
                        <a:pt x="481" y="297"/>
                        <a:pt x="468" y="297"/>
                      </a:cubicBezTo>
                      <a:cubicBezTo>
                        <a:pt x="461" y="297"/>
                        <a:pt x="452" y="298"/>
                        <a:pt x="445" y="299"/>
                      </a:cubicBezTo>
                      <a:cubicBezTo>
                        <a:pt x="441" y="217"/>
                        <a:pt x="432" y="14"/>
                        <a:pt x="428" y="8"/>
                      </a:cubicBezTo>
                      <a:cubicBezTo>
                        <a:pt x="424" y="1"/>
                        <a:pt x="356" y="0"/>
                        <a:pt x="348" y="5"/>
                      </a:cubicBezTo>
                      <a:cubicBezTo>
                        <a:pt x="340" y="9"/>
                        <a:pt x="333" y="48"/>
                        <a:pt x="333" y="48"/>
                      </a:cubicBezTo>
                      <a:cubicBezTo>
                        <a:pt x="343" y="48"/>
                        <a:pt x="343" y="48"/>
                        <a:pt x="343" y="48"/>
                      </a:cubicBezTo>
                      <a:cubicBezTo>
                        <a:pt x="337" y="97"/>
                        <a:pt x="337" y="97"/>
                        <a:pt x="337" y="97"/>
                      </a:cubicBezTo>
                      <a:cubicBezTo>
                        <a:pt x="324" y="106"/>
                        <a:pt x="324" y="106"/>
                        <a:pt x="324" y="106"/>
                      </a:cubicBezTo>
                      <a:cubicBezTo>
                        <a:pt x="287" y="342"/>
                        <a:pt x="287" y="342"/>
                        <a:pt x="287" y="342"/>
                      </a:cubicBezTo>
                      <a:cubicBezTo>
                        <a:pt x="287" y="342"/>
                        <a:pt x="259" y="344"/>
                        <a:pt x="214" y="352"/>
                      </a:cubicBezTo>
                      <a:cubicBezTo>
                        <a:pt x="192" y="356"/>
                        <a:pt x="136" y="363"/>
                        <a:pt x="85" y="369"/>
                      </a:cubicBezTo>
                      <a:cubicBezTo>
                        <a:pt x="65" y="242"/>
                        <a:pt x="65" y="242"/>
                        <a:pt x="65" y="242"/>
                      </a:cubicBezTo>
                      <a:cubicBezTo>
                        <a:pt x="9" y="242"/>
                        <a:pt x="9" y="242"/>
                        <a:pt x="9" y="242"/>
                      </a:cubicBezTo>
                      <a:cubicBezTo>
                        <a:pt x="0" y="376"/>
                        <a:pt x="0" y="376"/>
                        <a:pt x="0" y="376"/>
                      </a:cubicBezTo>
                      <a:cubicBezTo>
                        <a:pt x="5" y="378"/>
                        <a:pt x="5" y="378"/>
                        <a:pt x="5" y="378"/>
                      </a:cubicBezTo>
                      <a:cubicBezTo>
                        <a:pt x="5" y="383"/>
                        <a:pt x="5" y="383"/>
                        <a:pt x="5" y="383"/>
                      </a:cubicBezTo>
                      <a:cubicBezTo>
                        <a:pt x="0" y="384"/>
                        <a:pt x="0" y="384"/>
                        <a:pt x="0" y="384"/>
                      </a:cubicBezTo>
                      <a:cubicBezTo>
                        <a:pt x="9" y="519"/>
                        <a:pt x="9" y="519"/>
                        <a:pt x="9" y="519"/>
                      </a:cubicBezTo>
                      <a:cubicBezTo>
                        <a:pt x="65" y="519"/>
                        <a:pt x="65" y="519"/>
                        <a:pt x="65" y="519"/>
                      </a:cubicBezTo>
                      <a:cubicBezTo>
                        <a:pt x="85" y="392"/>
                        <a:pt x="85" y="392"/>
                        <a:pt x="85" y="392"/>
                      </a:cubicBezTo>
                      <a:cubicBezTo>
                        <a:pt x="136" y="398"/>
                        <a:pt x="192" y="405"/>
                        <a:pt x="214" y="409"/>
                      </a:cubicBezTo>
                      <a:cubicBezTo>
                        <a:pt x="259" y="416"/>
                        <a:pt x="287" y="419"/>
                        <a:pt x="287" y="419"/>
                      </a:cubicBezTo>
                      <a:cubicBezTo>
                        <a:pt x="324" y="655"/>
                        <a:pt x="324" y="655"/>
                        <a:pt x="324" y="655"/>
                      </a:cubicBezTo>
                      <a:cubicBezTo>
                        <a:pt x="337" y="664"/>
                        <a:pt x="337" y="664"/>
                        <a:pt x="337" y="664"/>
                      </a:cubicBezTo>
                      <a:cubicBezTo>
                        <a:pt x="343" y="713"/>
                        <a:pt x="343" y="713"/>
                        <a:pt x="343" y="713"/>
                      </a:cubicBezTo>
                      <a:cubicBezTo>
                        <a:pt x="333" y="713"/>
                        <a:pt x="333" y="713"/>
                        <a:pt x="333" y="713"/>
                      </a:cubicBezTo>
                      <a:cubicBezTo>
                        <a:pt x="333" y="713"/>
                        <a:pt x="340" y="752"/>
                        <a:pt x="348" y="756"/>
                      </a:cubicBezTo>
                      <a:cubicBezTo>
                        <a:pt x="356" y="760"/>
                        <a:pt x="424" y="760"/>
                        <a:pt x="428" y="752"/>
                      </a:cubicBezTo>
                      <a:cubicBezTo>
                        <a:pt x="432" y="747"/>
                        <a:pt x="441" y="544"/>
                        <a:pt x="445" y="462"/>
                      </a:cubicBezTo>
                      <a:cubicBezTo>
                        <a:pt x="452" y="463"/>
                        <a:pt x="461" y="464"/>
                        <a:pt x="468" y="464"/>
                      </a:cubicBezTo>
                      <a:cubicBezTo>
                        <a:pt x="481" y="464"/>
                        <a:pt x="493" y="463"/>
                        <a:pt x="493" y="456"/>
                      </a:cubicBezTo>
                      <a:cubicBezTo>
                        <a:pt x="493" y="449"/>
                        <a:pt x="479" y="444"/>
                        <a:pt x="471" y="444"/>
                      </a:cubicBezTo>
                      <a:cubicBezTo>
                        <a:pt x="463" y="444"/>
                        <a:pt x="455" y="444"/>
                        <a:pt x="455" y="444"/>
                      </a:cubicBezTo>
                      <a:cubicBezTo>
                        <a:pt x="446" y="435"/>
                        <a:pt x="446" y="435"/>
                        <a:pt x="446" y="435"/>
                      </a:cubicBezTo>
                      <a:cubicBezTo>
                        <a:pt x="446" y="430"/>
                        <a:pt x="446" y="428"/>
                        <a:pt x="446" y="428"/>
                      </a:cubicBezTo>
                      <a:cubicBezTo>
                        <a:pt x="446" y="428"/>
                        <a:pt x="526" y="429"/>
                        <a:pt x="547" y="429"/>
                      </a:cubicBezTo>
                      <a:cubicBezTo>
                        <a:pt x="560" y="430"/>
                        <a:pt x="562" y="413"/>
                        <a:pt x="562" y="399"/>
                      </a:cubicBezTo>
                      <a:cubicBezTo>
                        <a:pt x="563" y="400"/>
                        <a:pt x="565" y="400"/>
                        <a:pt x="567" y="400"/>
                      </a:cubicBezTo>
                      <a:cubicBezTo>
                        <a:pt x="565" y="419"/>
                        <a:pt x="563" y="448"/>
                        <a:pt x="570" y="452"/>
                      </a:cubicBezTo>
                      <a:cubicBezTo>
                        <a:pt x="580" y="459"/>
                        <a:pt x="584" y="453"/>
                        <a:pt x="593" y="440"/>
                      </a:cubicBezTo>
                      <a:cubicBezTo>
                        <a:pt x="599" y="431"/>
                        <a:pt x="589" y="404"/>
                        <a:pt x="583" y="391"/>
                      </a:cubicBezTo>
                      <a:cubicBezTo>
                        <a:pt x="584" y="390"/>
                        <a:pt x="585" y="389"/>
                        <a:pt x="585" y="388"/>
                      </a:cubicBezTo>
                      <a:cubicBezTo>
                        <a:pt x="586" y="388"/>
                        <a:pt x="587" y="389"/>
                        <a:pt x="589" y="389"/>
                      </a:cubicBezTo>
                      <a:cubicBezTo>
                        <a:pt x="591" y="389"/>
                        <a:pt x="593" y="388"/>
                        <a:pt x="593" y="386"/>
                      </a:cubicBezTo>
                      <a:cubicBezTo>
                        <a:pt x="594" y="386"/>
                        <a:pt x="594" y="386"/>
                        <a:pt x="595" y="386"/>
                      </a:cubicBezTo>
                      <a:cubicBezTo>
                        <a:pt x="597" y="386"/>
                        <a:pt x="598" y="385"/>
                        <a:pt x="598" y="383"/>
                      </a:cubicBezTo>
                      <a:lnTo>
                        <a:pt x="598" y="378"/>
                      </a:lnTo>
                      <a:close/>
                    </a:path>
                  </a:pathLst>
                </a:custGeom>
                <a:solidFill>
                  <a:srgbClr val="937963"/>
                </a:solidFill>
                <a:ln>
                  <a:noFill/>
                </a:ln>
                <a:effectLst>
                  <a:outerShdw blurRad="190500" dist="228600" dir="2700000" algn="ctr">
                    <a:srgbClr val="000000">
                      <a:alpha val="30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glow" dir="t">
                    <a:rot lat="0" lon="0" rev="4800000"/>
                  </a:lightRig>
                </a:scene3d>
                <a:sp3d prstMaterial="matte">
                  <a:bevelT w="127000" h="635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id-ID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Freeform 113"/>
                <p:cNvSpPr/>
                <p:nvPr/>
              </p:nvSpPr>
              <p:spPr bwMode="auto">
                <a:xfrm>
                  <a:off x="1244891" y="4978382"/>
                  <a:ext cx="6777497" cy="797447"/>
                </a:xfrm>
                <a:custGeom>
                  <a:avLst/>
                  <a:gdLst>
                    <a:gd name="T0" fmla="*/ 3514 w 3514"/>
                    <a:gd name="T1" fmla="*/ 302 h 744"/>
                    <a:gd name="T2" fmla="*/ 3511 w 3514"/>
                    <a:gd name="T3" fmla="*/ 297 h 744"/>
                    <a:gd name="T4" fmla="*/ 3312 w 3514"/>
                    <a:gd name="T5" fmla="*/ 367 h 744"/>
                    <a:gd name="T6" fmla="*/ 3063 w 3514"/>
                    <a:gd name="T7" fmla="*/ 0 h 744"/>
                    <a:gd name="T8" fmla="*/ 0 w 3514"/>
                    <a:gd name="T9" fmla="*/ 0 h 744"/>
                    <a:gd name="T10" fmla="*/ 0 w 3514"/>
                    <a:gd name="T11" fmla="*/ 744 h 744"/>
                    <a:gd name="T12" fmla="*/ 3063 w 3514"/>
                    <a:gd name="T13" fmla="*/ 744 h 744"/>
                    <a:gd name="T14" fmla="*/ 3312 w 3514"/>
                    <a:gd name="T15" fmla="*/ 377 h 744"/>
                    <a:gd name="T16" fmla="*/ 3511 w 3514"/>
                    <a:gd name="T17" fmla="*/ 448 h 744"/>
                    <a:gd name="T18" fmla="*/ 3514 w 3514"/>
                    <a:gd name="T19" fmla="*/ 443 h 744"/>
                    <a:gd name="T20" fmla="*/ 3317 w 3514"/>
                    <a:gd name="T21" fmla="*/ 372 h 744"/>
                    <a:gd name="T22" fmla="*/ 3514 w 3514"/>
                    <a:gd name="T23" fmla="*/ 302 h 7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514" h="744">
                      <a:moveTo>
                        <a:pt x="3514" y="302"/>
                      </a:moveTo>
                      <a:lnTo>
                        <a:pt x="3511" y="297"/>
                      </a:lnTo>
                      <a:lnTo>
                        <a:pt x="3312" y="367"/>
                      </a:lnTo>
                      <a:lnTo>
                        <a:pt x="3063" y="0"/>
                      </a:lnTo>
                      <a:lnTo>
                        <a:pt x="0" y="0"/>
                      </a:lnTo>
                      <a:lnTo>
                        <a:pt x="0" y="744"/>
                      </a:lnTo>
                      <a:lnTo>
                        <a:pt x="3063" y="744"/>
                      </a:lnTo>
                      <a:lnTo>
                        <a:pt x="3312" y="377"/>
                      </a:lnTo>
                      <a:lnTo>
                        <a:pt x="3511" y="448"/>
                      </a:lnTo>
                      <a:lnTo>
                        <a:pt x="3514" y="443"/>
                      </a:lnTo>
                      <a:lnTo>
                        <a:pt x="3317" y="372"/>
                      </a:lnTo>
                      <a:lnTo>
                        <a:pt x="3514" y="302"/>
                      </a:lnTo>
                      <a:close/>
                    </a:path>
                  </a:pathLst>
                </a:custGeom>
                <a:solidFill>
                  <a:srgbClr val="93796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Oval 114"/>
                <p:cNvSpPr>
                  <a:spLocks noChangeArrowheads="1"/>
                </p:cNvSpPr>
                <p:nvPr/>
              </p:nvSpPr>
              <p:spPr bwMode="auto">
                <a:xfrm>
                  <a:off x="8700251" y="5279568"/>
                  <a:ext cx="290512" cy="196146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id-ID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4" name="Title 13"/>
              <p:cNvSpPr txBox="1"/>
              <p:nvPr/>
            </p:nvSpPr>
            <p:spPr>
              <a:xfrm>
                <a:off x="977264" y="4915822"/>
                <a:ext cx="4910375" cy="920423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spcBef>
                    <a:spcPct val="0"/>
                  </a:spcBef>
                  <a:buNone/>
                  <a:defRPr sz="3200" b="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ource Sans Pro Light" pitchFamily="34" charset="0"/>
                    <a:ea typeface="+mj-ea"/>
                    <a:cs typeface="+mj-cs"/>
                  </a:defRPr>
                </a:lvl1pPr>
              </a:lstStyle>
              <a:p>
                <a:r>
                  <a:rPr lang="zh-CN" altLang="en-US" sz="12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盈利</a:t>
                </a:r>
                <a:endParaRPr lang="en-US" altLang="zh-CN" sz="12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r>
                  <a:rPr lang="id-ID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Lorem ipsum dolor sit amet consectetur sagitis purus dolor sit amet consectetur sagitis.</a:t>
                </a:r>
                <a:endParaRPr 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36"/>
            <p:cNvGrpSpPr/>
            <p:nvPr/>
          </p:nvGrpSpPr>
          <p:grpSpPr>
            <a:xfrm>
              <a:off x="230859" y="5559654"/>
              <a:ext cx="379611" cy="438012"/>
              <a:chOff x="3526798" y="4057329"/>
              <a:chExt cx="284519" cy="359394"/>
            </a:xfrm>
            <a:solidFill>
              <a:schemeClr val="bg1"/>
            </a:solidFill>
          </p:grpSpPr>
          <p:sp>
            <p:nvSpPr>
              <p:cNvPr id="20" name="Freeform 107"/>
              <p:cNvSpPr/>
              <p:nvPr/>
            </p:nvSpPr>
            <p:spPr bwMode="auto">
              <a:xfrm>
                <a:off x="3561739" y="4092269"/>
                <a:ext cx="214637" cy="289511"/>
              </a:xfrm>
              <a:custGeom>
                <a:avLst/>
                <a:gdLst>
                  <a:gd name="T0" fmla="*/ 0 w 86"/>
                  <a:gd name="T1" fmla="*/ 10 h 116"/>
                  <a:gd name="T2" fmla="*/ 76 w 86"/>
                  <a:gd name="T3" fmla="*/ 10 h 116"/>
                  <a:gd name="T4" fmla="*/ 76 w 86"/>
                  <a:gd name="T5" fmla="*/ 116 h 116"/>
                  <a:gd name="T6" fmla="*/ 86 w 86"/>
                  <a:gd name="T7" fmla="*/ 116 h 116"/>
                  <a:gd name="T8" fmla="*/ 86 w 86"/>
                  <a:gd name="T9" fmla="*/ 0 h 116"/>
                  <a:gd name="T10" fmla="*/ 0 w 86"/>
                  <a:gd name="T11" fmla="*/ 0 h 116"/>
                  <a:gd name="T12" fmla="*/ 0 w 86"/>
                  <a:gd name="T13" fmla="*/ 1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16">
                    <a:moveTo>
                      <a:pt x="0" y="10"/>
                    </a:moveTo>
                    <a:lnTo>
                      <a:pt x="76" y="10"/>
                    </a:lnTo>
                    <a:lnTo>
                      <a:pt x="76" y="116"/>
                    </a:lnTo>
                    <a:lnTo>
                      <a:pt x="86" y="116"/>
                    </a:lnTo>
                    <a:lnTo>
                      <a:pt x="86" y="0"/>
                    </a:lnTo>
                    <a:lnTo>
                      <a:pt x="0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108"/>
              <p:cNvSpPr/>
              <p:nvPr/>
            </p:nvSpPr>
            <p:spPr bwMode="auto">
              <a:xfrm>
                <a:off x="3599175" y="4057329"/>
                <a:ext cx="212142" cy="284519"/>
              </a:xfrm>
              <a:custGeom>
                <a:avLst/>
                <a:gdLst>
                  <a:gd name="T0" fmla="*/ 0 w 85"/>
                  <a:gd name="T1" fmla="*/ 0 h 114"/>
                  <a:gd name="T2" fmla="*/ 0 w 85"/>
                  <a:gd name="T3" fmla="*/ 9 h 114"/>
                  <a:gd name="T4" fmla="*/ 76 w 85"/>
                  <a:gd name="T5" fmla="*/ 9 h 114"/>
                  <a:gd name="T6" fmla="*/ 76 w 85"/>
                  <a:gd name="T7" fmla="*/ 114 h 114"/>
                  <a:gd name="T8" fmla="*/ 85 w 85"/>
                  <a:gd name="T9" fmla="*/ 114 h 114"/>
                  <a:gd name="T10" fmla="*/ 85 w 85"/>
                  <a:gd name="T11" fmla="*/ 0 h 114"/>
                  <a:gd name="T12" fmla="*/ 0 w 85"/>
                  <a:gd name="T13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114">
                    <a:moveTo>
                      <a:pt x="0" y="0"/>
                    </a:moveTo>
                    <a:lnTo>
                      <a:pt x="0" y="9"/>
                    </a:lnTo>
                    <a:lnTo>
                      <a:pt x="76" y="9"/>
                    </a:lnTo>
                    <a:lnTo>
                      <a:pt x="76" y="114"/>
                    </a:lnTo>
                    <a:lnTo>
                      <a:pt x="85" y="114"/>
                    </a:lnTo>
                    <a:lnTo>
                      <a:pt x="8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2" name="Freeform 109"/>
              <p:cNvSpPr/>
              <p:nvPr/>
            </p:nvSpPr>
            <p:spPr bwMode="auto">
              <a:xfrm>
                <a:off x="3526798" y="4129707"/>
                <a:ext cx="212142" cy="287016"/>
              </a:xfrm>
              <a:custGeom>
                <a:avLst/>
                <a:gdLst>
                  <a:gd name="T0" fmla="*/ 0 w 85"/>
                  <a:gd name="T1" fmla="*/ 0 h 115"/>
                  <a:gd name="T2" fmla="*/ 0 w 85"/>
                  <a:gd name="T3" fmla="*/ 115 h 115"/>
                  <a:gd name="T4" fmla="*/ 85 w 85"/>
                  <a:gd name="T5" fmla="*/ 115 h 115"/>
                  <a:gd name="T6" fmla="*/ 85 w 85"/>
                  <a:gd name="T7" fmla="*/ 105 h 115"/>
                  <a:gd name="T8" fmla="*/ 85 w 85"/>
                  <a:gd name="T9" fmla="*/ 0 h 115"/>
                  <a:gd name="T10" fmla="*/ 10 w 85"/>
                  <a:gd name="T11" fmla="*/ 0 h 115"/>
                  <a:gd name="T12" fmla="*/ 0 w 85"/>
                  <a:gd name="T13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115">
                    <a:moveTo>
                      <a:pt x="0" y="0"/>
                    </a:moveTo>
                    <a:lnTo>
                      <a:pt x="0" y="115"/>
                    </a:lnTo>
                    <a:lnTo>
                      <a:pt x="85" y="115"/>
                    </a:lnTo>
                    <a:lnTo>
                      <a:pt x="85" y="105"/>
                    </a:lnTo>
                    <a:lnTo>
                      <a:pt x="85" y="0"/>
                    </a:lnTo>
                    <a:lnTo>
                      <a:pt x="1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2192187" y="1022140"/>
            <a:ext cx="1441538" cy="183086"/>
            <a:chOff x="-2024543" y="-1855574"/>
            <a:chExt cx="5504186" cy="699074"/>
          </a:xfrm>
        </p:grpSpPr>
        <p:sp>
          <p:nvSpPr>
            <p:cNvPr id="45" name="Oval 97"/>
            <p:cNvSpPr/>
            <p:nvPr/>
          </p:nvSpPr>
          <p:spPr>
            <a:xfrm>
              <a:off x="-1063521" y="-1855574"/>
              <a:ext cx="699076" cy="6990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Oval 102"/>
            <p:cNvSpPr/>
            <p:nvPr/>
          </p:nvSpPr>
          <p:spPr>
            <a:xfrm>
              <a:off x="858523" y="-1855574"/>
              <a:ext cx="699076" cy="699074"/>
            </a:xfrm>
            <a:prstGeom prst="ellipse">
              <a:avLst/>
            </a:prstGeom>
            <a:solidFill>
              <a:srgbClr val="937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Oval 110"/>
            <p:cNvSpPr/>
            <p:nvPr/>
          </p:nvSpPr>
          <p:spPr>
            <a:xfrm>
              <a:off x="1819545" y="-1855574"/>
              <a:ext cx="699076" cy="699074"/>
            </a:xfrm>
            <a:prstGeom prst="ellipse">
              <a:avLst/>
            </a:prstGeom>
            <a:solidFill>
              <a:srgbClr val="8958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Oval 80"/>
            <p:cNvSpPr/>
            <p:nvPr/>
          </p:nvSpPr>
          <p:spPr>
            <a:xfrm>
              <a:off x="-2024543" y="-1855574"/>
              <a:ext cx="699076" cy="699074"/>
            </a:xfrm>
            <a:prstGeom prst="ellipse">
              <a:avLst/>
            </a:prstGeom>
            <a:solidFill>
              <a:srgbClr val="F23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Oval 92"/>
            <p:cNvSpPr/>
            <p:nvPr/>
          </p:nvSpPr>
          <p:spPr>
            <a:xfrm>
              <a:off x="-102499" y="-1855574"/>
              <a:ext cx="699076" cy="699074"/>
            </a:xfrm>
            <a:prstGeom prst="ellipse">
              <a:avLst/>
            </a:prstGeom>
            <a:solidFill>
              <a:srgbClr val="00BB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Oval 106"/>
            <p:cNvSpPr/>
            <p:nvPr/>
          </p:nvSpPr>
          <p:spPr>
            <a:xfrm>
              <a:off x="2780567" y="-1855574"/>
              <a:ext cx="699076" cy="699074"/>
            </a:xfrm>
            <a:prstGeom prst="ellipse">
              <a:avLst/>
            </a:prstGeom>
            <a:solidFill>
              <a:srgbClr val="B2D2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1" name="Text Placeholder 1"/>
          <p:cNvSpPr>
            <a:spLocks noGrp="1"/>
          </p:cNvSpPr>
          <p:nvPr/>
        </p:nvSpPr>
        <p:spPr>
          <a:xfrm>
            <a:off x="166822" y="712317"/>
            <a:ext cx="2025365" cy="4445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运营规划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 Placeholder 2"/>
          <p:cNvSpPr txBox="1"/>
          <p:nvPr/>
        </p:nvSpPr>
        <p:spPr>
          <a:xfrm>
            <a:off x="321285" y="1273218"/>
            <a:ext cx="5297196" cy="24183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000">
                <a:solidFill>
                  <a:schemeClr val="bg1">
                    <a:lumMod val="50000"/>
                  </a:schemeClr>
                </a:solidFill>
                <a:effectLst/>
                <a:cs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dirty="0" smtClean="0">
                <a:effectLst/>
                <a:latin typeface="Lato" panose="020F0502020204030203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dirty="0" smtClean="0">
                <a:effectLst/>
                <a:latin typeface="Lato" panose="020F0502020204030203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dirty="0" smtClean="0">
                <a:effectLst/>
                <a:latin typeface="Lato" panose="020F0502020204030203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dirty="0">
                <a:effectLst/>
                <a:latin typeface="Lato" panose="020F0502020204030203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id-ID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Biscuit oat cake carrot cake muffin jelly beans chocolate chocolate sugar plum cheesecake</a:t>
            </a:r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object 14"/>
          <p:cNvSpPr>
            <a:spLocks noChangeArrowheads="1"/>
          </p:cNvSpPr>
          <p:nvPr/>
        </p:nvSpPr>
        <p:spPr bwMode="auto">
          <a:xfrm>
            <a:off x="7268122" y="2872031"/>
            <a:ext cx="4492399" cy="11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17780" defTabSz="1219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219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219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219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219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219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219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219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219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Office[1-2]  是一款办公软件套装，可以实现办公软件最常用的文字、表格、演示等多种功能。具有内存占用低、运行速度快、体积小巧、强大插件平台支持、免费提供海量在线存储空间及文档模板、支持阅读和输出PDF文件、全面兼容微软Office97-2010格式独特优势。覆盖Windows、Linux、Android、iOS等多个平台。</a:t>
            </a:r>
            <a:endParaRPr lang="zh-CN" altLang="zh-CN" sz="1200" dirty="0">
              <a:solidFill>
                <a:schemeClr val="bg1">
                  <a:lumMod val="7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56" name="Oval 80"/>
          <p:cNvSpPr/>
          <p:nvPr/>
        </p:nvSpPr>
        <p:spPr>
          <a:xfrm>
            <a:off x="6980863" y="2488086"/>
            <a:ext cx="183087" cy="183086"/>
          </a:xfrm>
          <a:prstGeom prst="ellipse">
            <a:avLst/>
          </a:prstGeom>
          <a:solidFill>
            <a:srgbClr val="C1DD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AU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object 14"/>
          <p:cNvSpPr>
            <a:spLocks noChangeArrowheads="1"/>
          </p:cNvSpPr>
          <p:nvPr/>
        </p:nvSpPr>
        <p:spPr bwMode="auto">
          <a:xfrm>
            <a:off x="7268122" y="4430664"/>
            <a:ext cx="4492399" cy="11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17780" defTabSz="1219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219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219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219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219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219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219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219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219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Office[1-2]  是一款办公软件套装，可以实现办公软件最常用的文字、表格、演示等多种功能。具有内存占用低、运行速度快、体积小巧、强大插件平台支持、免费提供海量在线存储空间及文档模板、支持阅读和输出PDF文件、全面兼容微软Office97-2010格式独特优势。覆盖Windows、Linux、Android、iOS等多个平台。</a:t>
            </a:r>
            <a:endParaRPr lang="zh-CN" altLang="zh-CN" sz="1200" dirty="0">
              <a:solidFill>
                <a:schemeClr val="bg1">
                  <a:lumMod val="7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ransition spd="med" advClick="0" advTm="3000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3" grpId="0"/>
      <p:bldP spid="56" grpId="0" animBg="1"/>
      <p:bldP spid="6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203762" y="802221"/>
            <a:ext cx="1441538" cy="183086"/>
            <a:chOff x="-2024543" y="-1855574"/>
            <a:chExt cx="5504186" cy="699074"/>
          </a:xfrm>
        </p:grpSpPr>
        <p:sp>
          <p:nvSpPr>
            <p:cNvPr id="4" name="Oval 97"/>
            <p:cNvSpPr/>
            <p:nvPr/>
          </p:nvSpPr>
          <p:spPr>
            <a:xfrm>
              <a:off x="-1063521" y="-1855574"/>
              <a:ext cx="699076" cy="6990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Oval 102"/>
            <p:cNvSpPr/>
            <p:nvPr/>
          </p:nvSpPr>
          <p:spPr>
            <a:xfrm>
              <a:off x="858523" y="-1855574"/>
              <a:ext cx="699076" cy="699074"/>
            </a:xfrm>
            <a:prstGeom prst="ellipse">
              <a:avLst/>
            </a:prstGeom>
            <a:solidFill>
              <a:srgbClr val="937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Oval 110"/>
            <p:cNvSpPr/>
            <p:nvPr/>
          </p:nvSpPr>
          <p:spPr>
            <a:xfrm>
              <a:off x="1819545" y="-1855574"/>
              <a:ext cx="699076" cy="699074"/>
            </a:xfrm>
            <a:prstGeom prst="ellipse">
              <a:avLst/>
            </a:prstGeom>
            <a:solidFill>
              <a:srgbClr val="8958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Oval 80"/>
            <p:cNvSpPr/>
            <p:nvPr/>
          </p:nvSpPr>
          <p:spPr>
            <a:xfrm>
              <a:off x="-2024543" y="-1855574"/>
              <a:ext cx="699076" cy="699074"/>
            </a:xfrm>
            <a:prstGeom prst="ellipse">
              <a:avLst/>
            </a:prstGeom>
            <a:solidFill>
              <a:srgbClr val="F23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Oval 92"/>
            <p:cNvSpPr/>
            <p:nvPr/>
          </p:nvSpPr>
          <p:spPr>
            <a:xfrm>
              <a:off x="-102499" y="-1855574"/>
              <a:ext cx="699076" cy="699074"/>
            </a:xfrm>
            <a:prstGeom prst="ellipse">
              <a:avLst/>
            </a:prstGeom>
            <a:solidFill>
              <a:srgbClr val="00BB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106"/>
            <p:cNvSpPr/>
            <p:nvPr/>
          </p:nvSpPr>
          <p:spPr>
            <a:xfrm>
              <a:off x="2780567" y="-1855574"/>
              <a:ext cx="699076" cy="699074"/>
            </a:xfrm>
            <a:prstGeom prst="ellipse">
              <a:avLst/>
            </a:prstGeom>
            <a:solidFill>
              <a:srgbClr val="B2D2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0" name="Text Placeholder 1"/>
          <p:cNvSpPr>
            <a:spLocks noGrp="1"/>
          </p:cNvSpPr>
          <p:nvPr/>
        </p:nvSpPr>
        <p:spPr>
          <a:xfrm>
            <a:off x="178397" y="492398"/>
            <a:ext cx="2025365" cy="4445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项目总结</a:t>
            </a:r>
            <a:endParaRPr lang="id-ID" altLang="zh-CN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Text Placeholder 2"/>
          <p:cNvSpPr txBox="1"/>
          <p:nvPr/>
        </p:nvSpPr>
        <p:spPr>
          <a:xfrm>
            <a:off x="332860" y="1053299"/>
            <a:ext cx="5297196" cy="24183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000">
                <a:solidFill>
                  <a:schemeClr val="bg1">
                    <a:lumMod val="50000"/>
                  </a:schemeClr>
                </a:solidFill>
                <a:effectLst/>
                <a:cs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dirty="0" smtClean="0">
                <a:effectLst/>
                <a:latin typeface="Lato" panose="020F0502020204030203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dirty="0" smtClean="0">
                <a:effectLst/>
                <a:latin typeface="Lato" panose="020F0502020204030203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dirty="0" smtClean="0">
                <a:effectLst/>
                <a:latin typeface="Lato" panose="020F0502020204030203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dirty="0">
                <a:effectLst/>
                <a:latin typeface="Lato" panose="020F0502020204030203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id-ID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Biscuit oat cake carrot cake muffin jelly beans chocolate chocolate sugar plum cheesecake</a:t>
            </a:r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Oval 6"/>
          <p:cNvSpPr/>
          <p:nvPr/>
        </p:nvSpPr>
        <p:spPr>
          <a:xfrm>
            <a:off x="1585819" y="2393445"/>
            <a:ext cx="2305700" cy="2308027"/>
          </a:xfrm>
          <a:prstGeom prst="ellipse">
            <a:avLst/>
          </a:prstGeom>
          <a:solidFill>
            <a:srgbClr val="F23B48"/>
          </a:solidFill>
          <a:ln w="31750" cap="flat" cmpd="sng">
            <a:noFill/>
            <a:prstDash val="solid"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>
            <a:lvl1pPr marL="0" lvl="0" indent="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457200" lvl="1" indent="-2286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914400" lvl="2" indent="-4572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1371600" lvl="3" indent="-6858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1828800" lvl="4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2286000" lvl="5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2743200" lvl="6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3200400" lvl="7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3657600" lvl="8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lvl="0" defTabSz="914400" eaLnBrk="1" hangingPunct="1"/>
            <a:endParaRPr lang="zh-CN" altLang="en-US" sz="900" dirty="0">
              <a:solidFill>
                <a:srgbClr val="5F5F5F"/>
              </a:solidFill>
              <a:latin typeface="Arial" panose="020B0604020202020204" pitchFamily="34" charset="0"/>
              <a:ea typeface="宋体" panose="02010600030101010101" pitchFamily="2" charset="-122"/>
              <a:sym typeface="Helvetica Light"/>
            </a:endParaRPr>
          </a:p>
        </p:txBody>
      </p:sp>
      <p:sp>
        <p:nvSpPr>
          <p:cNvPr id="77" name="Rectangle 7"/>
          <p:cNvSpPr/>
          <p:nvPr/>
        </p:nvSpPr>
        <p:spPr>
          <a:xfrm>
            <a:off x="1924733" y="2731583"/>
            <a:ext cx="1630199" cy="16317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06978" tIns="30480" rIns="106978" bIns="30480" anchor="ctr"/>
          <a:lstStyle>
            <a:lvl1pPr marL="0" lvl="0" indent="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457200" lvl="1" indent="-2286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914400" lvl="2" indent="-4572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1371600" lvl="3" indent="-6858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1828800" lvl="4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2286000" lvl="5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2743200" lvl="6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3200400" lvl="7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3657600" lvl="8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lvl="0" algn="ctr" defTabSz="914400" eaLnBrk="1" hangingPunct="1">
              <a:lnSpc>
                <a:spcPct val="90000"/>
              </a:lnSpc>
              <a:spcAft>
                <a:spcPct val="35000"/>
              </a:spcAft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流程化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8" name="Oval 8"/>
          <p:cNvSpPr/>
          <p:nvPr/>
        </p:nvSpPr>
        <p:spPr>
          <a:xfrm>
            <a:off x="3797678" y="2393445"/>
            <a:ext cx="2305700" cy="2308027"/>
          </a:xfrm>
          <a:prstGeom prst="ellipse">
            <a:avLst/>
          </a:prstGeom>
          <a:solidFill>
            <a:srgbClr val="FFC000"/>
          </a:solidFill>
          <a:ln w="31750" cap="flat" cmpd="sng">
            <a:noFill/>
            <a:prstDash val="solid"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>
            <a:lvl1pPr marL="0" lvl="0" indent="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457200" lvl="1" indent="-2286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914400" lvl="2" indent="-4572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1371600" lvl="3" indent="-6858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1828800" lvl="4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2286000" lvl="5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2743200" lvl="6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3200400" lvl="7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3657600" lvl="8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lvl="0" defTabSz="914400" eaLnBrk="1" hangingPunct="1"/>
            <a:endParaRPr lang="zh-CN" altLang="en-US" sz="900" dirty="0">
              <a:solidFill>
                <a:srgbClr val="5F5F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/>
            </a:endParaRPr>
          </a:p>
        </p:txBody>
      </p:sp>
      <p:sp>
        <p:nvSpPr>
          <p:cNvPr id="79" name="Rectangle 9"/>
          <p:cNvSpPr/>
          <p:nvPr/>
        </p:nvSpPr>
        <p:spPr>
          <a:xfrm>
            <a:off x="4135041" y="2731583"/>
            <a:ext cx="1630199" cy="16317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06978" tIns="30480" rIns="106978" bIns="30480" anchor="ctr"/>
          <a:lstStyle>
            <a:lvl1pPr marL="0" lvl="0" indent="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457200" lvl="1" indent="-2286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914400" lvl="2" indent="-4572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1371600" lvl="3" indent="-6858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1828800" lvl="4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2286000" lvl="5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2743200" lvl="6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3200400" lvl="7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3657600" lvl="8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lvl="0" algn="ctr" defTabSz="914400" eaLnBrk="1" hangingPunct="1">
              <a:lnSpc>
                <a:spcPct val="90000"/>
              </a:lnSpc>
              <a:spcAft>
                <a:spcPct val="35000"/>
              </a:spcAft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标准化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0" name="Oval 10"/>
          <p:cNvSpPr/>
          <p:nvPr/>
        </p:nvSpPr>
        <p:spPr>
          <a:xfrm>
            <a:off x="6008761" y="2393445"/>
            <a:ext cx="2305700" cy="2308027"/>
          </a:xfrm>
          <a:prstGeom prst="ellipse">
            <a:avLst/>
          </a:prstGeom>
          <a:solidFill>
            <a:srgbClr val="00BBD6"/>
          </a:solidFill>
          <a:ln w="31750" cap="flat" cmpd="sng">
            <a:noFill/>
            <a:prstDash val="solid"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>
            <a:lvl1pPr marL="0" lvl="0" indent="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457200" lvl="1" indent="-2286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914400" lvl="2" indent="-4572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1371600" lvl="3" indent="-6858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1828800" lvl="4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2286000" lvl="5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2743200" lvl="6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3200400" lvl="7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3657600" lvl="8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lvl="0" defTabSz="914400" eaLnBrk="1" hangingPunct="1"/>
            <a:endParaRPr lang="zh-CN" altLang="en-US" sz="900" dirty="0">
              <a:solidFill>
                <a:srgbClr val="5F5F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/>
            </a:endParaRPr>
          </a:p>
        </p:txBody>
      </p:sp>
      <p:sp>
        <p:nvSpPr>
          <p:cNvPr id="81" name="Rectangle 11"/>
          <p:cNvSpPr/>
          <p:nvPr/>
        </p:nvSpPr>
        <p:spPr>
          <a:xfrm>
            <a:off x="6346124" y="2731583"/>
            <a:ext cx="1630974" cy="16317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06978" tIns="30480" rIns="106978" bIns="30480" anchor="ctr"/>
          <a:lstStyle>
            <a:lvl1pPr marL="0" lvl="0" indent="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457200" lvl="1" indent="-2286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914400" lvl="2" indent="-4572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1371600" lvl="3" indent="-6858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1828800" lvl="4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2286000" lvl="5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2743200" lvl="6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3200400" lvl="7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3657600" lvl="8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lvl="0" algn="ctr" defTabSz="914400" eaLnBrk="1" hangingPunct="1">
              <a:lnSpc>
                <a:spcPct val="90000"/>
              </a:lnSpc>
              <a:spcAft>
                <a:spcPct val="35000"/>
              </a:spcAft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规范化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" name="Oval 12"/>
          <p:cNvSpPr/>
          <p:nvPr/>
        </p:nvSpPr>
        <p:spPr>
          <a:xfrm>
            <a:off x="8123677" y="2393445"/>
            <a:ext cx="2305700" cy="2308027"/>
          </a:xfrm>
          <a:prstGeom prst="ellipse">
            <a:avLst/>
          </a:prstGeom>
          <a:solidFill>
            <a:srgbClr val="937963"/>
          </a:solidFill>
          <a:ln w="31750" cap="flat" cmpd="sng">
            <a:noFill/>
            <a:prstDash val="solid"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>
            <a:lvl1pPr marL="0" lvl="0" indent="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457200" lvl="1" indent="-2286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914400" lvl="2" indent="-4572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1371600" lvl="3" indent="-6858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1828800" lvl="4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2286000" lvl="5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2743200" lvl="6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3200400" lvl="7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3657600" lvl="8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lvl="0" defTabSz="914400" eaLnBrk="1" hangingPunct="1"/>
            <a:endParaRPr lang="zh-CN" altLang="en-US" sz="900" dirty="0">
              <a:solidFill>
                <a:srgbClr val="5F5F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/>
            </a:endParaRPr>
          </a:p>
        </p:txBody>
      </p:sp>
      <p:sp>
        <p:nvSpPr>
          <p:cNvPr id="83" name="Rectangle 13"/>
          <p:cNvSpPr/>
          <p:nvPr/>
        </p:nvSpPr>
        <p:spPr>
          <a:xfrm>
            <a:off x="8461815" y="2731583"/>
            <a:ext cx="1630199" cy="16317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06978" tIns="30480" rIns="106978" bIns="30480" anchor="ctr"/>
          <a:lstStyle>
            <a:lvl1pPr marL="0" lvl="0" indent="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457200" lvl="1" indent="-2286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914400" lvl="2" indent="-4572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1371600" lvl="3" indent="-6858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1828800" lvl="4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2286000" lvl="5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2743200" lvl="6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3200400" lvl="7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3657600" lvl="8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lvl="0" algn="ctr" defTabSz="914400" eaLnBrk="1" hangingPunct="1">
              <a:lnSpc>
                <a:spcPct val="90000"/>
              </a:lnSpc>
              <a:spcAft>
                <a:spcPct val="35000"/>
              </a:spcAft>
            </a:pPr>
            <a:r>
              <a:rPr lang="zh-CN" altLang="en-US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精细化</a:t>
            </a:r>
            <a:endParaRPr lang="zh-CN" altLang="en-US" sz="3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1026649" y="5400164"/>
            <a:ext cx="10370197" cy="43236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>
            <a:lvl1pPr marL="0" lvl="0" indent="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1pPr>
            <a:lvl2pPr marL="457200" lvl="1" indent="-2286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2pPr>
            <a:lvl3pPr marL="914400" lvl="2" indent="-4572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3pPr>
            <a:lvl4pPr marL="1371600" lvl="3" indent="-6858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1828800" lvl="4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5pPr>
            <a:lvl6pPr marL="2286000" lvl="5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2743200" lvl="6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3200400" lvl="7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3657600" lvl="8" indent="-914400" algn="l" defTabSz="8255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lvl="0" algn="ctr" eaLnBrk="1" hangingPunct="1">
              <a:lnSpc>
                <a:spcPct val="120000"/>
              </a:lnSpc>
              <a:spcBef>
                <a:spcPct val="20000"/>
              </a:spcBef>
              <a:spcAft>
                <a:spcPts val="500"/>
              </a:spcAft>
            </a:pP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微软雅黑 Light" pitchFamily="34" charset="-122"/>
                <a:ea typeface="微软雅黑 Light" pitchFamily="34" charset="-122"/>
                <a:sym typeface="Calibri" panose="020F0502020204030204" pitchFamily="34" charset="0"/>
              </a:rPr>
              <a:t>清晰的业务流程能理清组织架构关系和理顺信息流程，为架构组织奠定基础</a:t>
            </a:r>
            <a:endParaRPr lang="zh-CN" altLang="en-US" sz="2000" dirty="0">
              <a:solidFill>
                <a:schemeClr val="bg1">
                  <a:lumMod val="75000"/>
                </a:schemeClr>
              </a:solidFill>
              <a:latin typeface="微软雅黑 Light" pitchFamily="34" charset="-122"/>
              <a:ea typeface="微软雅黑 Light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3000">
        <p14:prism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7" grpId="0"/>
      <p:bldP spid="78" grpId="0" animBg="1"/>
      <p:bldP spid="79" grpId="0"/>
      <p:bldP spid="80" grpId="0" animBg="1"/>
      <p:bldP spid="81" grpId="0"/>
      <p:bldP spid="82" grpId="0" animBg="1"/>
      <p:bldP spid="8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92187" y="1022140"/>
            <a:ext cx="1441538" cy="183086"/>
            <a:chOff x="-2024543" y="-1855574"/>
            <a:chExt cx="5504186" cy="699074"/>
          </a:xfrm>
        </p:grpSpPr>
        <p:sp>
          <p:nvSpPr>
            <p:cNvPr id="3" name="Oval 97"/>
            <p:cNvSpPr/>
            <p:nvPr/>
          </p:nvSpPr>
          <p:spPr>
            <a:xfrm>
              <a:off x="-1063521" y="-1855574"/>
              <a:ext cx="699076" cy="6990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Oval 102"/>
            <p:cNvSpPr/>
            <p:nvPr/>
          </p:nvSpPr>
          <p:spPr>
            <a:xfrm>
              <a:off x="858523" y="-1855574"/>
              <a:ext cx="699076" cy="699074"/>
            </a:xfrm>
            <a:prstGeom prst="ellipse">
              <a:avLst/>
            </a:prstGeom>
            <a:solidFill>
              <a:srgbClr val="937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Oval 110"/>
            <p:cNvSpPr/>
            <p:nvPr/>
          </p:nvSpPr>
          <p:spPr>
            <a:xfrm>
              <a:off x="1819545" y="-1855574"/>
              <a:ext cx="699076" cy="699074"/>
            </a:xfrm>
            <a:prstGeom prst="ellipse">
              <a:avLst/>
            </a:prstGeom>
            <a:solidFill>
              <a:srgbClr val="8958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Oval 80"/>
            <p:cNvSpPr/>
            <p:nvPr/>
          </p:nvSpPr>
          <p:spPr>
            <a:xfrm>
              <a:off x="-2024543" y="-1855574"/>
              <a:ext cx="699076" cy="699074"/>
            </a:xfrm>
            <a:prstGeom prst="ellipse">
              <a:avLst/>
            </a:prstGeom>
            <a:solidFill>
              <a:srgbClr val="F23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Oval 92"/>
            <p:cNvSpPr/>
            <p:nvPr/>
          </p:nvSpPr>
          <p:spPr>
            <a:xfrm>
              <a:off x="-102499" y="-1855574"/>
              <a:ext cx="699076" cy="699074"/>
            </a:xfrm>
            <a:prstGeom prst="ellipse">
              <a:avLst/>
            </a:prstGeom>
            <a:solidFill>
              <a:srgbClr val="00BB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Oval 106"/>
            <p:cNvSpPr/>
            <p:nvPr/>
          </p:nvSpPr>
          <p:spPr>
            <a:xfrm>
              <a:off x="2780567" y="-1855574"/>
              <a:ext cx="699076" cy="699074"/>
            </a:xfrm>
            <a:prstGeom prst="ellipse">
              <a:avLst/>
            </a:prstGeom>
            <a:solidFill>
              <a:srgbClr val="B2D2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" name="Text Placeholder 1"/>
          <p:cNvSpPr>
            <a:spLocks noGrp="1"/>
          </p:cNvSpPr>
          <p:nvPr/>
        </p:nvSpPr>
        <p:spPr>
          <a:xfrm>
            <a:off x="166822" y="712317"/>
            <a:ext cx="2025365" cy="4445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运营方式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 Placeholder 2"/>
          <p:cNvSpPr txBox="1"/>
          <p:nvPr/>
        </p:nvSpPr>
        <p:spPr>
          <a:xfrm>
            <a:off x="321285" y="1273218"/>
            <a:ext cx="5297196" cy="24183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000">
                <a:solidFill>
                  <a:schemeClr val="bg1">
                    <a:lumMod val="50000"/>
                  </a:schemeClr>
                </a:solidFill>
                <a:effectLst/>
                <a:cs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dirty="0" smtClean="0">
                <a:effectLst/>
                <a:latin typeface="Lato" panose="020F0502020204030203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dirty="0" smtClean="0">
                <a:effectLst/>
                <a:latin typeface="Lato" panose="020F0502020204030203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dirty="0" smtClean="0">
                <a:effectLst/>
                <a:latin typeface="Lato" panose="020F0502020204030203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dirty="0">
                <a:effectLst/>
                <a:latin typeface="Lato" panose="020F0502020204030203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id-ID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Biscuit oat cake carrot cake muffin jelly beans chocolate chocolate sugar plum cheesecake</a:t>
            </a:r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1" name="Straight Connector 25"/>
          <p:cNvCxnSpPr/>
          <p:nvPr/>
        </p:nvCxnSpPr>
        <p:spPr>
          <a:xfrm>
            <a:off x="7619772" y="2304209"/>
            <a:ext cx="0" cy="3312136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3"/>
          <p:cNvSpPr txBox="1"/>
          <p:nvPr/>
        </p:nvSpPr>
        <p:spPr>
          <a:xfrm>
            <a:off x="8835660" y="2431682"/>
            <a:ext cx="2899139" cy="7657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描述</a:t>
            </a:r>
            <a:endParaRPr lang="en-US" altLang="zh-CN" sz="1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id-ID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Lorem ipsum dolor sit amet consectetur sagitis purus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Title 13"/>
          <p:cNvSpPr txBox="1"/>
          <p:nvPr/>
        </p:nvSpPr>
        <p:spPr>
          <a:xfrm>
            <a:off x="8840444" y="4625202"/>
            <a:ext cx="2792756" cy="7657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描述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id-ID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Lorem ipsum dolor sit amet consectetur sagitis purus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itle 13"/>
          <p:cNvSpPr txBox="1"/>
          <p:nvPr/>
        </p:nvSpPr>
        <p:spPr>
          <a:xfrm>
            <a:off x="8835661" y="3556474"/>
            <a:ext cx="2899138" cy="7657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描述</a:t>
            </a:r>
            <a:endParaRPr lang="en-US" altLang="zh-CN" sz="1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id-ID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Lorem ipsum dolor sit amet consectetur sagitis purus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7" name="Group 4"/>
          <p:cNvGrpSpPr/>
          <p:nvPr/>
        </p:nvGrpSpPr>
        <p:grpSpPr>
          <a:xfrm>
            <a:off x="8160661" y="2544541"/>
            <a:ext cx="540000" cy="540000"/>
            <a:chOff x="8048219" y="2530132"/>
            <a:chExt cx="540000" cy="540000"/>
          </a:xfrm>
        </p:grpSpPr>
        <p:sp>
          <p:nvSpPr>
            <p:cNvPr id="50" name="Oval 27"/>
            <p:cNvSpPr/>
            <p:nvPr/>
          </p:nvSpPr>
          <p:spPr>
            <a:xfrm>
              <a:off x="8048219" y="2530132"/>
              <a:ext cx="540000" cy="540000"/>
            </a:xfrm>
            <a:prstGeom prst="ellipse">
              <a:avLst/>
            </a:prstGeom>
            <a:solidFill>
              <a:srgbClr val="F23B48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dirty="0">
                <a:cs typeface="+mn-ea"/>
                <a:sym typeface="+mn-lt"/>
              </a:endParaRPr>
            </a:p>
          </p:txBody>
        </p:sp>
        <p:grpSp>
          <p:nvGrpSpPr>
            <p:cNvPr id="51" name="Group 26"/>
            <p:cNvGrpSpPr/>
            <p:nvPr/>
          </p:nvGrpSpPr>
          <p:grpSpPr>
            <a:xfrm>
              <a:off x="8153724" y="2661659"/>
              <a:ext cx="328990" cy="338062"/>
              <a:chOff x="6421904" y="4798576"/>
              <a:chExt cx="299494" cy="389342"/>
            </a:xfrm>
            <a:solidFill>
              <a:schemeClr val="bg1"/>
            </a:solidFill>
          </p:grpSpPr>
          <p:sp>
            <p:nvSpPr>
              <p:cNvPr id="52" name="Freeform 170"/>
              <p:cNvSpPr/>
              <p:nvPr/>
            </p:nvSpPr>
            <p:spPr bwMode="auto">
              <a:xfrm>
                <a:off x="6421904" y="4910886"/>
                <a:ext cx="299494" cy="277032"/>
              </a:xfrm>
              <a:custGeom>
                <a:avLst/>
                <a:gdLst>
                  <a:gd name="T0" fmla="*/ 45 w 90"/>
                  <a:gd name="T1" fmla="*/ 83 h 83"/>
                  <a:gd name="T2" fmla="*/ 90 w 90"/>
                  <a:gd name="T3" fmla="*/ 0 h 83"/>
                  <a:gd name="T4" fmla="*/ 0 w 90"/>
                  <a:gd name="T5" fmla="*/ 0 h 83"/>
                  <a:gd name="T6" fmla="*/ 45 w 90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3" name="Freeform 171"/>
              <p:cNvSpPr/>
              <p:nvPr/>
            </p:nvSpPr>
            <p:spPr bwMode="auto">
              <a:xfrm>
                <a:off x="6421904" y="4798576"/>
                <a:ext cx="299494" cy="94840"/>
              </a:xfrm>
              <a:custGeom>
                <a:avLst/>
                <a:gdLst>
                  <a:gd name="T0" fmla="*/ 84 w 90"/>
                  <a:gd name="T1" fmla="*/ 0 h 29"/>
                  <a:gd name="T2" fmla="*/ 68 w 90"/>
                  <a:gd name="T3" fmla="*/ 16 h 29"/>
                  <a:gd name="T4" fmla="*/ 52 w 90"/>
                  <a:gd name="T5" fmla="*/ 0 h 29"/>
                  <a:gd name="T6" fmla="*/ 39 w 90"/>
                  <a:gd name="T7" fmla="*/ 0 h 29"/>
                  <a:gd name="T8" fmla="*/ 23 w 90"/>
                  <a:gd name="T9" fmla="*/ 16 h 29"/>
                  <a:gd name="T10" fmla="*/ 7 w 90"/>
                  <a:gd name="T11" fmla="*/ 0 h 29"/>
                  <a:gd name="T12" fmla="*/ 0 w 90"/>
                  <a:gd name="T13" fmla="*/ 0 h 29"/>
                  <a:gd name="T14" fmla="*/ 0 w 90"/>
                  <a:gd name="T15" fmla="*/ 29 h 29"/>
                  <a:gd name="T16" fmla="*/ 90 w 90"/>
                  <a:gd name="T17" fmla="*/ 29 h 29"/>
                  <a:gd name="T18" fmla="*/ 90 w 90"/>
                  <a:gd name="T19" fmla="*/ 0 h 29"/>
                  <a:gd name="T20" fmla="*/ 84 w 90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8" name="Group 5"/>
          <p:cNvGrpSpPr/>
          <p:nvPr/>
        </p:nvGrpSpPr>
        <p:grpSpPr>
          <a:xfrm>
            <a:off x="8160661" y="3645073"/>
            <a:ext cx="540000" cy="540000"/>
            <a:chOff x="8048219" y="3630664"/>
            <a:chExt cx="540000" cy="540000"/>
          </a:xfrm>
        </p:grpSpPr>
        <p:sp>
          <p:nvSpPr>
            <p:cNvPr id="48" name="Oval 38"/>
            <p:cNvSpPr/>
            <p:nvPr/>
          </p:nvSpPr>
          <p:spPr>
            <a:xfrm>
              <a:off x="8048219" y="3630664"/>
              <a:ext cx="540000" cy="540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dirty="0">
                <a:solidFill>
                  <a:schemeClr val="accent6">
                    <a:lumMod val="40000"/>
                    <a:lumOff val="6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104"/>
            <p:cNvSpPr>
              <a:spLocks noEditPoints="1"/>
            </p:cNvSpPr>
            <p:nvPr/>
          </p:nvSpPr>
          <p:spPr bwMode="auto">
            <a:xfrm>
              <a:off x="8156354" y="3764136"/>
              <a:ext cx="341108" cy="297759"/>
            </a:xfrm>
            <a:custGeom>
              <a:avLst/>
              <a:gdLst>
                <a:gd name="T0" fmla="*/ 53 w 120"/>
                <a:gd name="T1" fmla="*/ 35 h 118"/>
                <a:gd name="T2" fmla="*/ 47 w 120"/>
                <a:gd name="T3" fmla="*/ 9 h 118"/>
                <a:gd name="T4" fmla="*/ 21 w 120"/>
                <a:gd name="T5" fmla="*/ 2 h 118"/>
                <a:gd name="T6" fmla="*/ 36 w 120"/>
                <a:gd name="T7" fmla="*/ 17 h 118"/>
                <a:gd name="T8" fmla="*/ 32 w 120"/>
                <a:gd name="T9" fmla="*/ 32 h 118"/>
                <a:gd name="T10" fmla="*/ 17 w 120"/>
                <a:gd name="T11" fmla="*/ 36 h 118"/>
                <a:gd name="T12" fmla="*/ 2 w 120"/>
                <a:gd name="T13" fmla="*/ 21 h 118"/>
                <a:gd name="T14" fmla="*/ 9 w 120"/>
                <a:gd name="T15" fmla="*/ 47 h 118"/>
                <a:gd name="T16" fmla="*/ 36 w 120"/>
                <a:gd name="T17" fmla="*/ 53 h 118"/>
                <a:gd name="T18" fmla="*/ 36 w 120"/>
                <a:gd name="T19" fmla="*/ 53 h 118"/>
                <a:gd name="T20" fmla="*/ 98 w 120"/>
                <a:gd name="T21" fmla="*/ 115 h 118"/>
                <a:gd name="T22" fmla="*/ 107 w 120"/>
                <a:gd name="T23" fmla="*/ 118 h 118"/>
                <a:gd name="T24" fmla="*/ 115 w 120"/>
                <a:gd name="T25" fmla="*/ 115 h 118"/>
                <a:gd name="T26" fmla="*/ 115 w 120"/>
                <a:gd name="T27" fmla="*/ 97 h 118"/>
                <a:gd name="T28" fmla="*/ 53 w 120"/>
                <a:gd name="T29" fmla="*/ 35 h 118"/>
                <a:gd name="T30" fmla="*/ 108 w 120"/>
                <a:gd name="T31" fmla="*/ 113 h 118"/>
                <a:gd name="T32" fmla="*/ 103 w 120"/>
                <a:gd name="T33" fmla="*/ 108 h 118"/>
                <a:gd name="T34" fmla="*/ 108 w 120"/>
                <a:gd name="T35" fmla="*/ 103 h 118"/>
                <a:gd name="T36" fmla="*/ 113 w 120"/>
                <a:gd name="T37" fmla="*/ 108 h 118"/>
                <a:gd name="T38" fmla="*/ 108 w 120"/>
                <a:gd name="T39" fmla="*/ 11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0" h="118">
                  <a:moveTo>
                    <a:pt x="53" y="35"/>
                  </a:moveTo>
                  <a:cubicBezTo>
                    <a:pt x="56" y="26"/>
                    <a:pt x="54" y="16"/>
                    <a:pt x="47" y="9"/>
                  </a:cubicBezTo>
                  <a:cubicBezTo>
                    <a:pt x="40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30"/>
                    <a:pt x="2" y="40"/>
                    <a:pt x="9" y="47"/>
                  </a:cubicBezTo>
                  <a:cubicBezTo>
                    <a:pt x="17" y="54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100" y="117"/>
                    <a:pt x="103" y="118"/>
                    <a:pt x="107" y="118"/>
                  </a:cubicBezTo>
                  <a:cubicBezTo>
                    <a:pt x="110" y="118"/>
                    <a:pt x="113" y="117"/>
                    <a:pt x="115" y="115"/>
                  </a:cubicBezTo>
                  <a:cubicBezTo>
                    <a:pt x="120" y="110"/>
                    <a:pt x="120" y="102"/>
                    <a:pt x="115" y="97"/>
                  </a:cubicBezTo>
                  <a:lnTo>
                    <a:pt x="53" y="35"/>
                  </a:lnTo>
                  <a:close/>
                  <a:moveTo>
                    <a:pt x="108" y="113"/>
                  </a:moveTo>
                  <a:cubicBezTo>
                    <a:pt x="105" y="113"/>
                    <a:pt x="103" y="110"/>
                    <a:pt x="103" y="108"/>
                  </a:cubicBezTo>
                  <a:cubicBezTo>
                    <a:pt x="103" y="105"/>
                    <a:pt x="105" y="103"/>
                    <a:pt x="108" y="103"/>
                  </a:cubicBezTo>
                  <a:cubicBezTo>
                    <a:pt x="110" y="103"/>
                    <a:pt x="113" y="105"/>
                    <a:pt x="113" y="108"/>
                  </a:cubicBezTo>
                  <a:cubicBezTo>
                    <a:pt x="113" y="110"/>
                    <a:pt x="110" y="113"/>
                    <a:pt x="108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42" name="Oval 30"/>
          <p:cNvSpPr/>
          <p:nvPr/>
        </p:nvSpPr>
        <p:spPr>
          <a:xfrm>
            <a:off x="8160661" y="4742005"/>
            <a:ext cx="540000" cy="540000"/>
          </a:xfrm>
          <a:prstGeom prst="ellipse">
            <a:avLst/>
          </a:prstGeom>
          <a:solidFill>
            <a:srgbClr val="93796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dirty="0">
              <a:cs typeface="+mn-ea"/>
              <a:sym typeface="+mn-lt"/>
            </a:endParaRPr>
          </a:p>
        </p:txBody>
      </p:sp>
      <p:grpSp>
        <p:nvGrpSpPr>
          <p:cNvPr id="43" name="Group 32"/>
          <p:cNvGrpSpPr/>
          <p:nvPr/>
        </p:nvGrpSpPr>
        <p:grpSpPr>
          <a:xfrm>
            <a:off x="8308588" y="4819693"/>
            <a:ext cx="257072" cy="388648"/>
            <a:chOff x="5106627" y="2260366"/>
            <a:chExt cx="324452" cy="406813"/>
          </a:xfrm>
          <a:solidFill>
            <a:schemeClr val="bg1"/>
          </a:solidFill>
        </p:grpSpPr>
        <p:sp>
          <p:nvSpPr>
            <p:cNvPr id="44" name="Freeform 80"/>
            <p:cNvSpPr/>
            <p:nvPr/>
          </p:nvSpPr>
          <p:spPr bwMode="auto">
            <a:xfrm>
              <a:off x="5106627" y="2430079"/>
              <a:ext cx="324452" cy="134772"/>
            </a:xfrm>
            <a:custGeom>
              <a:avLst/>
              <a:gdLst>
                <a:gd name="T0" fmla="*/ 49 w 98"/>
                <a:gd name="T1" fmla="*/ 16 h 40"/>
                <a:gd name="T2" fmla="*/ 2 w 98"/>
                <a:gd name="T3" fmla="*/ 0 h 40"/>
                <a:gd name="T4" fmla="*/ 0 w 98"/>
                <a:gd name="T5" fmla="*/ 5 h 40"/>
                <a:gd name="T6" fmla="*/ 0 w 98"/>
                <a:gd name="T7" fmla="*/ 20 h 40"/>
                <a:gd name="T8" fmla="*/ 49 w 98"/>
                <a:gd name="T9" fmla="*/ 40 h 40"/>
                <a:gd name="T10" fmla="*/ 98 w 98"/>
                <a:gd name="T11" fmla="*/ 20 h 40"/>
                <a:gd name="T12" fmla="*/ 98 w 98"/>
                <a:gd name="T13" fmla="*/ 5 h 40"/>
                <a:gd name="T14" fmla="*/ 96 w 98"/>
                <a:gd name="T15" fmla="*/ 0 h 40"/>
                <a:gd name="T16" fmla="*/ 49 w 98"/>
                <a:gd name="T17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6"/>
                  </a:moveTo>
                  <a:cubicBezTo>
                    <a:pt x="26" y="16"/>
                    <a:pt x="7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ubicBezTo>
                    <a:pt x="91" y="9"/>
                    <a:pt x="72" y="16"/>
                    <a:pt x="4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5" name="Freeform 81"/>
            <p:cNvSpPr/>
            <p:nvPr/>
          </p:nvSpPr>
          <p:spPr bwMode="auto">
            <a:xfrm>
              <a:off x="5106627" y="2534902"/>
              <a:ext cx="324452" cy="132277"/>
            </a:xfrm>
            <a:custGeom>
              <a:avLst/>
              <a:gdLst>
                <a:gd name="T0" fmla="*/ 49 w 98"/>
                <a:gd name="T1" fmla="*/ 15 h 40"/>
                <a:gd name="T2" fmla="*/ 2 w 98"/>
                <a:gd name="T3" fmla="*/ 0 h 40"/>
                <a:gd name="T4" fmla="*/ 0 w 98"/>
                <a:gd name="T5" fmla="*/ 4 h 40"/>
                <a:gd name="T6" fmla="*/ 0 w 98"/>
                <a:gd name="T7" fmla="*/ 19 h 40"/>
                <a:gd name="T8" fmla="*/ 49 w 98"/>
                <a:gd name="T9" fmla="*/ 40 h 40"/>
                <a:gd name="T10" fmla="*/ 98 w 98"/>
                <a:gd name="T11" fmla="*/ 19 h 40"/>
                <a:gd name="T12" fmla="*/ 98 w 98"/>
                <a:gd name="T13" fmla="*/ 4 h 40"/>
                <a:gd name="T14" fmla="*/ 96 w 98"/>
                <a:gd name="T15" fmla="*/ 0 h 40"/>
                <a:gd name="T16" fmla="*/ 49 w 98"/>
                <a:gd name="T17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5"/>
                  </a:moveTo>
                  <a:cubicBezTo>
                    <a:pt x="26" y="15"/>
                    <a:pt x="7" y="9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19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8" y="3"/>
                    <a:pt x="97" y="1"/>
                    <a:pt x="96" y="0"/>
                  </a:cubicBezTo>
                  <a:cubicBezTo>
                    <a:pt x="91" y="9"/>
                    <a:pt x="72" y="15"/>
                    <a:pt x="4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6" name="Freeform 82"/>
            <p:cNvSpPr/>
            <p:nvPr/>
          </p:nvSpPr>
          <p:spPr bwMode="auto">
            <a:xfrm>
              <a:off x="5106627" y="2330248"/>
              <a:ext cx="324452" cy="137269"/>
            </a:xfrm>
            <a:custGeom>
              <a:avLst/>
              <a:gdLst>
                <a:gd name="T0" fmla="*/ 96 w 98"/>
                <a:gd name="T1" fmla="*/ 0 h 41"/>
                <a:gd name="T2" fmla="*/ 49 w 98"/>
                <a:gd name="T3" fmla="*/ 15 h 41"/>
                <a:gd name="T4" fmla="*/ 2 w 98"/>
                <a:gd name="T5" fmla="*/ 0 h 41"/>
                <a:gd name="T6" fmla="*/ 0 w 98"/>
                <a:gd name="T7" fmla="*/ 5 h 41"/>
                <a:gd name="T8" fmla="*/ 0 w 98"/>
                <a:gd name="T9" fmla="*/ 20 h 41"/>
                <a:gd name="T10" fmla="*/ 49 w 98"/>
                <a:gd name="T11" fmla="*/ 41 h 41"/>
                <a:gd name="T12" fmla="*/ 98 w 98"/>
                <a:gd name="T13" fmla="*/ 20 h 41"/>
                <a:gd name="T14" fmla="*/ 98 w 98"/>
                <a:gd name="T15" fmla="*/ 5 h 41"/>
                <a:gd name="T16" fmla="*/ 96 w 98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1">
                  <a:moveTo>
                    <a:pt x="96" y="0"/>
                  </a:moveTo>
                  <a:cubicBezTo>
                    <a:pt x="95" y="9"/>
                    <a:pt x="75" y="15"/>
                    <a:pt x="49" y="15"/>
                  </a:cubicBezTo>
                  <a:cubicBezTo>
                    <a:pt x="24" y="15"/>
                    <a:pt x="3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1"/>
                    <a:pt x="49" y="41"/>
                  </a:cubicBezTo>
                  <a:cubicBezTo>
                    <a:pt x="76" y="41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7" name="Oval 83"/>
            <p:cNvSpPr>
              <a:spLocks noChangeArrowheads="1"/>
            </p:cNvSpPr>
            <p:nvPr/>
          </p:nvSpPr>
          <p:spPr bwMode="auto">
            <a:xfrm>
              <a:off x="5111618" y="2260366"/>
              <a:ext cx="316965" cy="10731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3" name="Arc 682"/>
          <p:cNvSpPr/>
          <p:nvPr/>
        </p:nvSpPr>
        <p:spPr bwMode="auto">
          <a:xfrm rot="18746405">
            <a:off x="2558742" y="2053587"/>
            <a:ext cx="774871" cy="766382"/>
          </a:xfrm>
          <a:custGeom>
            <a:avLst/>
            <a:gdLst>
              <a:gd name="T0" fmla="*/ 2147483647 w 21600"/>
              <a:gd name="T1" fmla="*/ 0 h 21356"/>
              <a:gd name="T2" fmla="*/ 2147483647 w 21600"/>
              <a:gd name="T3" fmla="*/ 2147483647 h 21356"/>
              <a:gd name="T4" fmla="*/ 0 w 21600"/>
              <a:gd name="T5" fmla="*/ 2147483647 h 21356"/>
              <a:gd name="T6" fmla="*/ 0 60000 65536"/>
              <a:gd name="T7" fmla="*/ 0 60000 65536"/>
              <a:gd name="T8" fmla="*/ 0 60000 65536"/>
              <a:gd name="T9" fmla="*/ 0 w 21600"/>
              <a:gd name="T10" fmla="*/ 0 h 21356"/>
              <a:gd name="T11" fmla="*/ 21600 w 21600"/>
              <a:gd name="T12" fmla="*/ 21356 h 213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356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</a:path>
              <a:path w="21600" h="21356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38100">
            <a:solidFill>
              <a:schemeClr val="bg1">
                <a:lumMod val="50000"/>
              </a:schemeClr>
            </a:solidFill>
            <a:prstDash val="solid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base" latin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Arc 681"/>
          <p:cNvSpPr/>
          <p:nvPr/>
        </p:nvSpPr>
        <p:spPr bwMode="auto">
          <a:xfrm rot="7501686">
            <a:off x="3007416" y="3954991"/>
            <a:ext cx="1456368" cy="1183527"/>
          </a:xfrm>
          <a:custGeom>
            <a:avLst/>
            <a:gdLst>
              <a:gd name="T0" fmla="*/ 2147483647 w 21600"/>
              <a:gd name="T1" fmla="*/ 0 h 15695"/>
              <a:gd name="T2" fmla="*/ 2147483647 w 21600"/>
              <a:gd name="T3" fmla="*/ 2147483647 h 15695"/>
              <a:gd name="T4" fmla="*/ 0 w 21600"/>
              <a:gd name="T5" fmla="*/ 2147483647 h 15695"/>
              <a:gd name="T6" fmla="*/ 0 60000 65536"/>
              <a:gd name="T7" fmla="*/ 0 60000 65536"/>
              <a:gd name="T8" fmla="*/ 0 60000 65536"/>
              <a:gd name="T9" fmla="*/ 0 w 21600"/>
              <a:gd name="T10" fmla="*/ 0 h 15695"/>
              <a:gd name="T11" fmla="*/ 21600 w 21600"/>
              <a:gd name="T12" fmla="*/ 15695 h 156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5695" fill="none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</a:path>
              <a:path w="21600" h="15695" stroke="0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  <a:lnTo>
                  <a:pt x="0" y="15695"/>
                </a:lnTo>
                <a:lnTo>
                  <a:pt x="14840" y="-1"/>
                </a:lnTo>
                <a:close/>
              </a:path>
            </a:pathLst>
          </a:custGeom>
          <a:noFill/>
          <a:ln w="38100">
            <a:solidFill>
              <a:schemeClr val="bg1">
                <a:lumMod val="50000"/>
              </a:schemeClr>
            </a:solidFill>
            <a:prstDash val="solid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base" latin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Arc 683"/>
          <p:cNvSpPr/>
          <p:nvPr/>
        </p:nvSpPr>
        <p:spPr bwMode="auto">
          <a:xfrm rot="256945">
            <a:off x="5205308" y="3294714"/>
            <a:ext cx="474138" cy="686349"/>
          </a:xfrm>
          <a:custGeom>
            <a:avLst/>
            <a:gdLst>
              <a:gd name="T0" fmla="*/ 2147483647 w 21600"/>
              <a:gd name="T1" fmla="*/ 0 h 31203"/>
              <a:gd name="T2" fmla="*/ 2147483647 w 21600"/>
              <a:gd name="T3" fmla="*/ 2147483647 h 31203"/>
              <a:gd name="T4" fmla="*/ 0 w 21600"/>
              <a:gd name="T5" fmla="*/ 2147483647 h 31203"/>
              <a:gd name="T6" fmla="*/ 0 60000 65536"/>
              <a:gd name="T7" fmla="*/ 0 60000 65536"/>
              <a:gd name="T8" fmla="*/ 0 60000 65536"/>
              <a:gd name="T9" fmla="*/ 0 w 21600"/>
              <a:gd name="T10" fmla="*/ 0 h 31203"/>
              <a:gd name="T11" fmla="*/ 21600 w 21600"/>
              <a:gd name="T12" fmla="*/ 31203 h 3120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1203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</a:path>
              <a:path w="21600" h="31203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38100">
            <a:solidFill>
              <a:schemeClr val="bg1">
                <a:lumMod val="50000"/>
              </a:schemeClr>
            </a:solidFill>
            <a:prstDash val="solid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base" latin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62148" y="2457999"/>
            <a:ext cx="2619280" cy="2619281"/>
            <a:chOff x="562148" y="2457999"/>
            <a:chExt cx="2619280" cy="2619281"/>
          </a:xfrm>
        </p:grpSpPr>
        <p:sp>
          <p:nvSpPr>
            <p:cNvPr id="35" name="Freeform 675"/>
            <p:cNvSpPr>
              <a:spLocks noEditPoints="1"/>
            </p:cNvSpPr>
            <p:nvPr/>
          </p:nvSpPr>
          <p:spPr bwMode="auto">
            <a:xfrm rot="21275257">
              <a:off x="562148" y="2457999"/>
              <a:ext cx="2619280" cy="2619281"/>
            </a:xfrm>
            <a:custGeom>
              <a:avLst/>
              <a:gdLst>
                <a:gd name="T0" fmla="*/ 2147483647 w 2622"/>
                <a:gd name="T1" fmla="*/ 2147483647 h 2622"/>
                <a:gd name="T2" fmla="*/ 2147483647 w 2622"/>
                <a:gd name="T3" fmla="*/ 2147483647 h 2622"/>
                <a:gd name="T4" fmla="*/ 2147483647 w 2622"/>
                <a:gd name="T5" fmla="*/ 2147483647 h 2622"/>
                <a:gd name="T6" fmla="*/ 2147483647 w 2622"/>
                <a:gd name="T7" fmla="*/ 2147483647 h 2622"/>
                <a:gd name="T8" fmla="*/ 2147483647 w 2622"/>
                <a:gd name="T9" fmla="*/ 2147483647 h 2622"/>
                <a:gd name="T10" fmla="*/ 2147483647 w 2622"/>
                <a:gd name="T11" fmla="*/ 2147483647 h 2622"/>
                <a:gd name="T12" fmla="*/ 2147483647 w 2622"/>
                <a:gd name="T13" fmla="*/ 2147483647 h 2622"/>
                <a:gd name="T14" fmla="*/ 2147483647 w 2622"/>
                <a:gd name="T15" fmla="*/ 2147483647 h 2622"/>
                <a:gd name="T16" fmla="*/ 2147483647 w 2622"/>
                <a:gd name="T17" fmla="*/ 2147483647 h 2622"/>
                <a:gd name="T18" fmla="*/ 2147483647 w 2622"/>
                <a:gd name="T19" fmla="*/ 2147483647 h 2622"/>
                <a:gd name="T20" fmla="*/ 2147483647 w 2622"/>
                <a:gd name="T21" fmla="*/ 2147483647 h 2622"/>
                <a:gd name="T22" fmla="*/ 2147483647 w 2622"/>
                <a:gd name="T23" fmla="*/ 2147483647 h 2622"/>
                <a:gd name="T24" fmla="*/ 2147483647 w 2622"/>
                <a:gd name="T25" fmla="*/ 2147483647 h 2622"/>
                <a:gd name="T26" fmla="*/ 2147483647 w 2622"/>
                <a:gd name="T27" fmla="*/ 2147483647 h 2622"/>
                <a:gd name="T28" fmla="*/ 2147483647 w 2622"/>
                <a:gd name="T29" fmla="*/ 2147483647 h 2622"/>
                <a:gd name="T30" fmla="*/ 2147483647 w 2622"/>
                <a:gd name="T31" fmla="*/ 2147483647 h 2622"/>
                <a:gd name="T32" fmla="*/ 2147483647 w 2622"/>
                <a:gd name="T33" fmla="*/ 2147483647 h 2622"/>
                <a:gd name="T34" fmla="*/ 2147483647 w 2622"/>
                <a:gd name="T35" fmla="*/ 2147483647 h 2622"/>
                <a:gd name="T36" fmla="*/ 2147483647 w 2622"/>
                <a:gd name="T37" fmla="*/ 2147483647 h 2622"/>
                <a:gd name="T38" fmla="*/ 2147483647 w 2622"/>
                <a:gd name="T39" fmla="*/ 2147483647 h 2622"/>
                <a:gd name="T40" fmla="*/ 2147483647 w 2622"/>
                <a:gd name="T41" fmla="*/ 2147483647 h 2622"/>
                <a:gd name="T42" fmla="*/ 2147483647 w 2622"/>
                <a:gd name="T43" fmla="*/ 2147483647 h 2622"/>
                <a:gd name="T44" fmla="*/ 2147483647 w 2622"/>
                <a:gd name="T45" fmla="*/ 2147483647 h 2622"/>
                <a:gd name="T46" fmla="*/ 2147483647 w 2622"/>
                <a:gd name="T47" fmla="*/ 2147483647 h 2622"/>
                <a:gd name="T48" fmla="*/ 2147483647 w 2622"/>
                <a:gd name="T49" fmla="*/ 2147483647 h 2622"/>
                <a:gd name="T50" fmla="*/ 2147483647 w 2622"/>
                <a:gd name="T51" fmla="*/ 2147483647 h 2622"/>
                <a:gd name="T52" fmla="*/ 2147483647 w 2622"/>
                <a:gd name="T53" fmla="*/ 2147483647 h 2622"/>
                <a:gd name="T54" fmla="*/ 2147483647 w 2622"/>
                <a:gd name="T55" fmla="*/ 2147483647 h 2622"/>
                <a:gd name="T56" fmla="*/ 2147483647 w 2622"/>
                <a:gd name="T57" fmla="*/ 2147483647 h 2622"/>
                <a:gd name="T58" fmla="*/ 2147483647 w 2622"/>
                <a:gd name="T59" fmla="*/ 2147483647 h 2622"/>
                <a:gd name="T60" fmla="*/ 2147483647 w 2622"/>
                <a:gd name="T61" fmla="*/ 2147483647 h 2622"/>
                <a:gd name="T62" fmla="*/ 2147483647 w 2622"/>
                <a:gd name="T63" fmla="*/ 2147483647 h 2622"/>
                <a:gd name="T64" fmla="*/ 2147483647 w 2622"/>
                <a:gd name="T65" fmla="*/ 2147483647 h 2622"/>
                <a:gd name="T66" fmla="*/ 2147483647 w 2622"/>
                <a:gd name="T67" fmla="*/ 2147483647 h 2622"/>
                <a:gd name="T68" fmla="*/ 2147483647 w 2622"/>
                <a:gd name="T69" fmla="*/ 2147483647 h 2622"/>
                <a:gd name="T70" fmla="*/ 2147483647 w 2622"/>
                <a:gd name="T71" fmla="*/ 2147483647 h 2622"/>
                <a:gd name="T72" fmla="*/ 2147483647 w 2622"/>
                <a:gd name="T73" fmla="*/ 2147483647 h 2622"/>
                <a:gd name="T74" fmla="*/ 2147483647 w 2622"/>
                <a:gd name="T75" fmla="*/ 2147483647 h 2622"/>
                <a:gd name="T76" fmla="*/ 2147483647 w 2622"/>
                <a:gd name="T77" fmla="*/ 2147483647 h 2622"/>
                <a:gd name="T78" fmla="*/ 2147483647 w 2622"/>
                <a:gd name="T79" fmla="*/ 2147483647 h 2622"/>
                <a:gd name="T80" fmla="*/ 2147483647 w 2622"/>
                <a:gd name="T81" fmla="*/ 2147483647 h 2622"/>
                <a:gd name="T82" fmla="*/ 2147483647 w 2622"/>
                <a:gd name="T83" fmla="*/ 2147483647 h 2622"/>
                <a:gd name="T84" fmla="*/ 2147483647 w 2622"/>
                <a:gd name="T85" fmla="*/ 2147483647 h 2622"/>
                <a:gd name="T86" fmla="*/ 2147483647 w 2622"/>
                <a:gd name="T87" fmla="*/ 2147483647 h 2622"/>
                <a:gd name="T88" fmla="*/ 2147483647 w 2622"/>
                <a:gd name="T89" fmla="*/ 2147483647 h 2622"/>
                <a:gd name="T90" fmla="*/ 2147483647 w 2622"/>
                <a:gd name="T91" fmla="*/ 2147483647 h 2622"/>
                <a:gd name="T92" fmla="*/ 2147483647 w 2622"/>
                <a:gd name="T93" fmla="*/ 2147483647 h 2622"/>
                <a:gd name="T94" fmla="*/ 2147483647 w 2622"/>
                <a:gd name="T95" fmla="*/ 2147483647 h 2622"/>
                <a:gd name="T96" fmla="*/ 2147483647 w 2622"/>
                <a:gd name="T97" fmla="*/ 2147483647 h 2622"/>
                <a:gd name="T98" fmla="*/ 2147483647 w 2622"/>
                <a:gd name="T99" fmla="*/ 2147483647 h 2622"/>
                <a:gd name="T100" fmla="*/ 2147483647 w 2622"/>
                <a:gd name="T101" fmla="*/ 2147483647 h 2622"/>
                <a:gd name="T102" fmla="*/ 2147483647 w 2622"/>
                <a:gd name="T103" fmla="*/ 2147483647 h 2622"/>
                <a:gd name="T104" fmla="*/ 2147483647 w 2622"/>
                <a:gd name="T105" fmla="*/ 2147483647 h 2622"/>
                <a:gd name="T106" fmla="*/ 2147483647 w 2622"/>
                <a:gd name="T107" fmla="*/ 2147483647 h 2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22"/>
                <a:gd name="T163" fmla="*/ 0 h 2622"/>
                <a:gd name="T164" fmla="*/ 2622 w 2622"/>
                <a:gd name="T165" fmla="*/ 2622 h 26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rgbClr val="C1DDE0">
                <a:alpha val="80000"/>
              </a:srgbClr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prstDash val="sysDot"/>
                  <a:round/>
                </a14:hiddenLine>
              </a:ext>
            </a:extLst>
          </p:spPr>
          <p:txBody>
            <a:bodyPr wrap="none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 latinLnBrk="1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6" name="Oval 676"/>
            <p:cNvSpPr>
              <a:spLocks noChangeArrowheads="1"/>
            </p:cNvSpPr>
            <p:nvPr/>
          </p:nvSpPr>
          <p:spPr bwMode="auto">
            <a:xfrm>
              <a:off x="842266" y="2738116"/>
              <a:ext cx="2059046" cy="2057834"/>
            </a:xfrm>
            <a:prstGeom prst="ellipse">
              <a:avLst/>
            </a:prstGeom>
            <a:solidFill>
              <a:srgbClr val="F23B48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endParaRPr kumimoji="1" lang="ko-KR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30" name="Group 37"/>
            <p:cNvGrpSpPr/>
            <p:nvPr/>
          </p:nvGrpSpPr>
          <p:grpSpPr>
            <a:xfrm>
              <a:off x="1396114" y="3197399"/>
              <a:ext cx="957918" cy="1163477"/>
              <a:chOff x="6421904" y="4798576"/>
              <a:chExt cx="299494" cy="389342"/>
            </a:xfrm>
            <a:solidFill>
              <a:schemeClr val="bg1"/>
            </a:solidFill>
          </p:grpSpPr>
          <p:sp>
            <p:nvSpPr>
              <p:cNvPr id="31" name="Freeform 170"/>
              <p:cNvSpPr/>
              <p:nvPr/>
            </p:nvSpPr>
            <p:spPr bwMode="auto">
              <a:xfrm>
                <a:off x="6421904" y="4910886"/>
                <a:ext cx="299494" cy="277032"/>
              </a:xfrm>
              <a:custGeom>
                <a:avLst/>
                <a:gdLst>
                  <a:gd name="T0" fmla="*/ 45 w 90"/>
                  <a:gd name="T1" fmla="*/ 83 h 83"/>
                  <a:gd name="T2" fmla="*/ 90 w 90"/>
                  <a:gd name="T3" fmla="*/ 0 h 83"/>
                  <a:gd name="T4" fmla="*/ 0 w 90"/>
                  <a:gd name="T5" fmla="*/ 0 h 83"/>
                  <a:gd name="T6" fmla="*/ 45 w 90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171"/>
              <p:cNvSpPr/>
              <p:nvPr/>
            </p:nvSpPr>
            <p:spPr bwMode="auto">
              <a:xfrm>
                <a:off x="6421904" y="4798576"/>
                <a:ext cx="299494" cy="94840"/>
              </a:xfrm>
              <a:custGeom>
                <a:avLst/>
                <a:gdLst>
                  <a:gd name="T0" fmla="*/ 84 w 90"/>
                  <a:gd name="T1" fmla="*/ 0 h 29"/>
                  <a:gd name="T2" fmla="*/ 68 w 90"/>
                  <a:gd name="T3" fmla="*/ 16 h 29"/>
                  <a:gd name="T4" fmla="*/ 52 w 90"/>
                  <a:gd name="T5" fmla="*/ 0 h 29"/>
                  <a:gd name="T6" fmla="*/ 39 w 90"/>
                  <a:gd name="T7" fmla="*/ 0 h 29"/>
                  <a:gd name="T8" fmla="*/ 23 w 90"/>
                  <a:gd name="T9" fmla="*/ 16 h 29"/>
                  <a:gd name="T10" fmla="*/ 7 w 90"/>
                  <a:gd name="T11" fmla="*/ 0 h 29"/>
                  <a:gd name="T12" fmla="*/ 0 w 90"/>
                  <a:gd name="T13" fmla="*/ 0 h 29"/>
                  <a:gd name="T14" fmla="*/ 0 w 90"/>
                  <a:gd name="T15" fmla="*/ 29 h 29"/>
                  <a:gd name="T16" fmla="*/ 90 w 90"/>
                  <a:gd name="T17" fmla="*/ 29 h 29"/>
                  <a:gd name="T18" fmla="*/ 90 w 90"/>
                  <a:gd name="T19" fmla="*/ 0 h 29"/>
                  <a:gd name="T20" fmla="*/ 84 w 90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3055315" y="2404643"/>
            <a:ext cx="2008115" cy="2009328"/>
            <a:chOff x="3055315" y="2404643"/>
            <a:chExt cx="2008115" cy="2009328"/>
          </a:xfrm>
        </p:grpSpPr>
        <p:sp>
          <p:nvSpPr>
            <p:cNvPr id="34" name="Freeform 673"/>
            <p:cNvSpPr>
              <a:spLocks noEditPoints="1"/>
            </p:cNvSpPr>
            <p:nvPr/>
          </p:nvSpPr>
          <p:spPr bwMode="auto">
            <a:xfrm rot="21275257">
              <a:off x="3055315" y="2404643"/>
              <a:ext cx="2008115" cy="2009328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rgbClr val="C1DDE0">
                <a:alpha val="80000"/>
              </a:srgbClr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prstDash val="sysDot"/>
                  <a:round/>
                </a14:hiddenLine>
              </a:ext>
            </a:extLst>
          </p:spPr>
          <p:txBody>
            <a:bodyPr wrap="none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 latinLnBrk="1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7" name="Oval 677"/>
            <p:cNvSpPr>
              <a:spLocks noChangeArrowheads="1"/>
            </p:cNvSpPr>
            <p:nvPr/>
          </p:nvSpPr>
          <p:spPr bwMode="auto">
            <a:xfrm>
              <a:off x="3370599" y="2721139"/>
              <a:ext cx="1376335" cy="137633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endParaRPr kumimoji="1" lang="ko-KR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04"/>
            <p:cNvSpPr>
              <a:spLocks noEditPoints="1"/>
            </p:cNvSpPr>
            <p:nvPr/>
          </p:nvSpPr>
          <p:spPr bwMode="auto">
            <a:xfrm>
              <a:off x="3712486" y="3024277"/>
              <a:ext cx="669716" cy="799105"/>
            </a:xfrm>
            <a:custGeom>
              <a:avLst/>
              <a:gdLst>
                <a:gd name="T0" fmla="*/ 53 w 120"/>
                <a:gd name="T1" fmla="*/ 35 h 118"/>
                <a:gd name="T2" fmla="*/ 47 w 120"/>
                <a:gd name="T3" fmla="*/ 9 h 118"/>
                <a:gd name="T4" fmla="*/ 21 w 120"/>
                <a:gd name="T5" fmla="*/ 2 h 118"/>
                <a:gd name="T6" fmla="*/ 36 w 120"/>
                <a:gd name="T7" fmla="*/ 17 h 118"/>
                <a:gd name="T8" fmla="*/ 32 w 120"/>
                <a:gd name="T9" fmla="*/ 32 h 118"/>
                <a:gd name="T10" fmla="*/ 17 w 120"/>
                <a:gd name="T11" fmla="*/ 36 h 118"/>
                <a:gd name="T12" fmla="*/ 2 w 120"/>
                <a:gd name="T13" fmla="*/ 21 h 118"/>
                <a:gd name="T14" fmla="*/ 9 w 120"/>
                <a:gd name="T15" fmla="*/ 47 h 118"/>
                <a:gd name="T16" fmla="*/ 36 w 120"/>
                <a:gd name="T17" fmla="*/ 53 h 118"/>
                <a:gd name="T18" fmla="*/ 36 w 120"/>
                <a:gd name="T19" fmla="*/ 53 h 118"/>
                <a:gd name="T20" fmla="*/ 98 w 120"/>
                <a:gd name="T21" fmla="*/ 115 h 118"/>
                <a:gd name="T22" fmla="*/ 107 w 120"/>
                <a:gd name="T23" fmla="*/ 118 h 118"/>
                <a:gd name="T24" fmla="*/ 115 w 120"/>
                <a:gd name="T25" fmla="*/ 115 h 118"/>
                <a:gd name="T26" fmla="*/ 115 w 120"/>
                <a:gd name="T27" fmla="*/ 97 h 118"/>
                <a:gd name="T28" fmla="*/ 53 w 120"/>
                <a:gd name="T29" fmla="*/ 35 h 118"/>
                <a:gd name="T30" fmla="*/ 108 w 120"/>
                <a:gd name="T31" fmla="*/ 113 h 118"/>
                <a:gd name="T32" fmla="*/ 103 w 120"/>
                <a:gd name="T33" fmla="*/ 108 h 118"/>
                <a:gd name="T34" fmla="*/ 108 w 120"/>
                <a:gd name="T35" fmla="*/ 103 h 118"/>
                <a:gd name="T36" fmla="*/ 113 w 120"/>
                <a:gd name="T37" fmla="*/ 108 h 118"/>
                <a:gd name="T38" fmla="*/ 108 w 120"/>
                <a:gd name="T39" fmla="*/ 11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0" h="118">
                  <a:moveTo>
                    <a:pt x="53" y="35"/>
                  </a:moveTo>
                  <a:cubicBezTo>
                    <a:pt x="56" y="26"/>
                    <a:pt x="54" y="16"/>
                    <a:pt x="47" y="9"/>
                  </a:cubicBezTo>
                  <a:cubicBezTo>
                    <a:pt x="40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30"/>
                    <a:pt x="2" y="40"/>
                    <a:pt x="9" y="47"/>
                  </a:cubicBezTo>
                  <a:cubicBezTo>
                    <a:pt x="17" y="54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100" y="117"/>
                    <a:pt x="103" y="118"/>
                    <a:pt x="107" y="118"/>
                  </a:cubicBezTo>
                  <a:cubicBezTo>
                    <a:pt x="110" y="118"/>
                    <a:pt x="113" y="117"/>
                    <a:pt x="115" y="115"/>
                  </a:cubicBezTo>
                  <a:cubicBezTo>
                    <a:pt x="120" y="110"/>
                    <a:pt x="120" y="102"/>
                    <a:pt x="115" y="97"/>
                  </a:cubicBezTo>
                  <a:lnTo>
                    <a:pt x="53" y="35"/>
                  </a:lnTo>
                  <a:close/>
                  <a:moveTo>
                    <a:pt x="108" y="113"/>
                  </a:moveTo>
                  <a:cubicBezTo>
                    <a:pt x="105" y="113"/>
                    <a:pt x="103" y="110"/>
                    <a:pt x="103" y="108"/>
                  </a:cubicBezTo>
                  <a:cubicBezTo>
                    <a:pt x="103" y="105"/>
                    <a:pt x="105" y="103"/>
                    <a:pt x="108" y="103"/>
                  </a:cubicBezTo>
                  <a:cubicBezTo>
                    <a:pt x="110" y="103"/>
                    <a:pt x="113" y="105"/>
                    <a:pt x="113" y="108"/>
                  </a:cubicBezTo>
                  <a:cubicBezTo>
                    <a:pt x="113" y="110"/>
                    <a:pt x="110" y="113"/>
                    <a:pt x="108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192762" y="4006527"/>
            <a:ext cx="1759526" cy="1760739"/>
            <a:chOff x="4192762" y="4006527"/>
            <a:chExt cx="1759526" cy="1760739"/>
          </a:xfrm>
        </p:grpSpPr>
        <p:sp>
          <p:nvSpPr>
            <p:cNvPr id="38" name="Freeform 679"/>
            <p:cNvSpPr>
              <a:spLocks noEditPoints="1"/>
            </p:cNvSpPr>
            <p:nvPr/>
          </p:nvSpPr>
          <p:spPr bwMode="auto">
            <a:xfrm rot="21275257">
              <a:off x="4192762" y="4006527"/>
              <a:ext cx="1759526" cy="1760739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rgbClr val="C1DDE0">
                <a:alpha val="80000"/>
              </a:srgbClr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prstDash val="sysDot"/>
                  <a:round/>
                </a14:hiddenLine>
              </a:ext>
            </a:extLst>
          </p:spPr>
          <p:txBody>
            <a:bodyPr wrap="none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 latinLnBrk="1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9" name="Oval 680"/>
            <p:cNvSpPr>
              <a:spLocks noChangeArrowheads="1"/>
            </p:cNvSpPr>
            <p:nvPr/>
          </p:nvSpPr>
          <p:spPr bwMode="auto">
            <a:xfrm>
              <a:off x="4469242" y="4284220"/>
              <a:ext cx="1205354" cy="1205354"/>
            </a:xfrm>
            <a:prstGeom prst="ellipse">
              <a:avLst/>
            </a:prstGeom>
            <a:solidFill>
              <a:srgbClr val="937963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endParaRPr kumimoji="1" lang="ko-KR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2" name="Group 42"/>
            <p:cNvGrpSpPr/>
            <p:nvPr/>
          </p:nvGrpSpPr>
          <p:grpSpPr>
            <a:xfrm>
              <a:off x="4834831" y="4498951"/>
              <a:ext cx="474180" cy="707847"/>
              <a:chOff x="5106627" y="2260366"/>
              <a:chExt cx="324452" cy="406813"/>
            </a:xfrm>
            <a:solidFill>
              <a:schemeClr val="bg1"/>
            </a:solidFill>
          </p:grpSpPr>
          <p:sp>
            <p:nvSpPr>
              <p:cNvPr id="23" name="Freeform 80"/>
              <p:cNvSpPr/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4" name="Freeform 81"/>
              <p:cNvSpPr/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5" name="Freeform 82"/>
              <p:cNvSpPr/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6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58" name="文本框 57"/>
          <p:cNvSpPr txBox="1"/>
          <p:nvPr/>
        </p:nvSpPr>
        <p:spPr>
          <a:xfrm>
            <a:off x="6603776" y="2474314"/>
            <a:ext cx="57341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自主运营机制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椭圆 128"/>
          <p:cNvSpPr>
            <a:spLocks noChangeArrowheads="1"/>
          </p:cNvSpPr>
          <p:nvPr/>
        </p:nvSpPr>
        <p:spPr bwMode="auto">
          <a:xfrm>
            <a:off x="3632359" y="1016159"/>
            <a:ext cx="4927282" cy="4927283"/>
          </a:xfrm>
          <a:prstGeom prst="ellipse">
            <a:avLst/>
          </a:prstGeom>
          <a:solidFill>
            <a:srgbClr val="263346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34" name="组合 133"/>
          <p:cNvGrpSpPr/>
          <p:nvPr/>
        </p:nvGrpSpPr>
        <p:grpSpPr>
          <a:xfrm rot="120000">
            <a:off x="3754368" y="1117849"/>
            <a:ext cx="4744221" cy="4744222"/>
            <a:chOff x="3339314" y="673099"/>
            <a:chExt cx="5513372" cy="5513373"/>
          </a:xfrm>
        </p:grpSpPr>
        <p:grpSp>
          <p:nvGrpSpPr>
            <p:cNvPr id="135" name="组合 134"/>
            <p:cNvGrpSpPr/>
            <p:nvPr/>
          </p:nvGrpSpPr>
          <p:grpSpPr>
            <a:xfrm>
              <a:off x="3339314" y="673099"/>
              <a:ext cx="5513372" cy="5513373"/>
              <a:chOff x="3339314" y="673099"/>
              <a:chExt cx="5513372" cy="5513373"/>
            </a:xfrm>
          </p:grpSpPr>
          <p:grpSp>
            <p:nvGrpSpPr>
              <p:cNvPr id="197" name="组合 196"/>
              <p:cNvGrpSpPr/>
              <p:nvPr/>
            </p:nvGrpSpPr>
            <p:grpSpPr>
              <a:xfrm>
                <a:off x="3339314" y="673099"/>
                <a:ext cx="5513371" cy="5513372"/>
                <a:chOff x="3303121" y="673099"/>
                <a:chExt cx="5513371" cy="5513372"/>
              </a:xfrm>
            </p:grpSpPr>
            <p:grpSp>
              <p:nvGrpSpPr>
                <p:cNvPr id="226" name="组合 225"/>
                <p:cNvGrpSpPr/>
                <p:nvPr/>
              </p:nvGrpSpPr>
              <p:grpSpPr>
                <a:xfrm>
                  <a:off x="6059806" y="673099"/>
                  <a:ext cx="1" cy="5513372"/>
                  <a:chOff x="6095999" y="673099"/>
                  <a:chExt cx="1" cy="5513372"/>
                </a:xfrm>
              </p:grpSpPr>
              <p:cxnSp>
                <p:nvCxnSpPr>
                  <p:cNvPr id="251" name="直接连接符 250"/>
                  <p:cNvCxnSpPr/>
                  <p:nvPr/>
                </p:nvCxnSpPr>
                <p:spPr>
                  <a:xfrm>
                    <a:off x="6095999" y="673099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2" name="直接连接符 25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7" name="组合 226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9" name="直接连接符 24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0" name="直接连接符 24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8" name="组合 227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7" name="直接连接符 24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8" name="直接连接符 24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9" name="组合 228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5" name="直接连接符 24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6" name="直接连接符 24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0" name="组合 229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3" name="直接连接符 24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4" name="直接连接符 24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1" name="组合 230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1" name="直接连接符 24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2" name="直接连接符 24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2" name="组合 231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39" name="直接连接符 23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0" name="直接连接符 23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3" name="组合 232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37" name="直接连接符 23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8" name="直接连接符 23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4" name="组合 233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35" name="直接连接符 23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6" name="直接连接符 23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98" name="组合 197"/>
              <p:cNvGrpSpPr/>
              <p:nvPr/>
            </p:nvGrpSpPr>
            <p:grpSpPr>
              <a:xfrm rot="5400000">
                <a:off x="3339315" y="673101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199" name="组合 198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24" name="直接连接符 22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5" name="直接连接符 22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0" name="组合 199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22" name="直接连接符 22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3" name="直接连接符 22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1" name="组合 200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20" name="直接连接符 21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1" name="直接连接符 22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2" name="组合 201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8" name="直接连接符 21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9" name="直接连接符 21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3" name="组合 202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6" name="直接连接符 21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7" name="直接连接符 21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4" name="组合 203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4" name="直接连接符 21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5" name="直接连接符 21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5" name="组合 204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2" name="直接连接符 21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3" name="直接连接符 21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6" name="组合 205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0" name="直接连接符 20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1" name="直接连接符 21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7" name="组合 206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08" name="直接连接符 20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9" name="直接连接符 20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39" name="组合 138"/>
            <p:cNvGrpSpPr/>
            <p:nvPr/>
          </p:nvGrpSpPr>
          <p:grpSpPr>
            <a:xfrm rot="300000">
              <a:off x="3339314" y="673100"/>
              <a:ext cx="5513372" cy="5513372"/>
              <a:chOff x="3339314" y="673100"/>
              <a:chExt cx="5513372" cy="5513372"/>
            </a:xfrm>
          </p:grpSpPr>
          <p:grpSp>
            <p:nvGrpSpPr>
              <p:cNvPr id="140" name="组合 139"/>
              <p:cNvGrpSpPr/>
              <p:nvPr/>
            </p:nvGrpSpPr>
            <p:grpSpPr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170" name="组合 169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95" name="直接连接符 19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6" name="直接连接符 19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1" name="组合 170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93" name="直接连接符 19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4" name="直接连接符 19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2" name="组合 171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91" name="直接连接符 19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2" name="直接连接符 19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3" name="组合 172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89" name="直接连接符 18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0" name="直接连接符 18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4" name="组合 173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87" name="直接连接符 18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8" name="直接连接符 18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5" name="组合 174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85" name="直接连接符 18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6" name="直接连接符 18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6" name="组合 175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83" name="直接连接符 18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4" name="直接连接符 18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7" name="组合 176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81" name="直接连接符 18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2" name="直接连接符 18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8" name="组合 177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79" name="直接连接符 17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0" name="直接连接符 17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41" name="组合 140"/>
              <p:cNvGrpSpPr/>
              <p:nvPr/>
            </p:nvGrpSpPr>
            <p:grpSpPr>
              <a:xfrm rot="5400000">
                <a:off x="3339315" y="673101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8" name="直接连接符 16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9" name="直接连接符 16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4" name="组合 143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6" name="直接连接符 16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7" name="直接连接符 16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5" name="组合 144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4" name="直接连接符 16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5" name="直接连接符 16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6" name="组合 145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2" name="直接连接符 16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3" name="直接连接符 16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7" name="组合 146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0" name="直接连接符 15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1" name="直接连接符 16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8" name="组合 147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58" name="直接连接符 15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9" name="直接连接符 15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9" name="组合 148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56" name="直接连接符 15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7" name="直接连接符 15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0" name="组合 149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54" name="直接连接符 15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5" name="直接连接符 15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1" name="组合 150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52" name="直接连接符 15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3" name="直接连接符 15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sp>
        <p:nvSpPr>
          <p:cNvPr id="253" name="TextBox 54"/>
          <p:cNvSpPr txBox="1"/>
          <p:nvPr/>
        </p:nvSpPr>
        <p:spPr>
          <a:xfrm>
            <a:off x="2951723" y="3081034"/>
            <a:ext cx="6314204" cy="1200329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股权融资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4" name="文本框 253"/>
          <p:cNvSpPr txBox="1"/>
          <p:nvPr/>
        </p:nvSpPr>
        <p:spPr>
          <a:xfrm>
            <a:off x="4391827" y="2033864"/>
            <a:ext cx="3251515" cy="1200329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>
            <a:defPPr>
              <a:defRPr lang="zh-CN"/>
            </a:defPPr>
            <a:lvl1pPr lvl="0" algn="ctr">
              <a:defRPr sz="2800" b="1">
                <a:solidFill>
                  <a:schemeClr val="bg2">
                    <a:lumMod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7200" dirty="0">
                <a:latin typeface="微软雅黑 Light" pitchFamily="34" charset="-122"/>
                <a:ea typeface="微软雅黑 Light" pitchFamily="34" charset="-122"/>
              </a:rPr>
              <a:t>Part 4</a:t>
            </a:r>
            <a:endParaRPr lang="zh-CN" altLang="en-US" sz="7200" dirty="0">
              <a:latin typeface="微软雅黑 Light" pitchFamily="34" charset="-122"/>
              <a:ea typeface="微软雅黑 Light" pitchFamily="34" charset="-122"/>
            </a:endParaRPr>
          </a:p>
        </p:txBody>
      </p:sp>
      <p:grpSp>
        <p:nvGrpSpPr>
          <p:cNvPr id="255" name="组合 254"/>
          <p:cNvGrpSpPr/>
          <p:nvPr/>
        </p:nvGrpSpPr>
        <p:grpSpPr>
          <a:xfrm>
            <a:off x="5065584" y="4618792"/>
            <a:ext cx="2060832" cy="261741"/>
            <a:chOff x="-2024543" y="-1855574"/>
            <a:chExt cx="5504186" cy="699074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56" name="Oval 97"/>
            <p:cNvSpPr/>
            <p:nvPr/>
          </p:nvSpPr>
          <p:spPr>
            <a:xfrm>
              <a:off x="-1063521" y="-1855574"/>
              <a:ext cx="699076" cy="6990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7" name="Oval 102"/>
            <p:cNvSpPr/>
            <p:nvPr/>
          </p:nvSpPr>
          <p:spPr>
            <a:xfrm>
              <a:off x="858523" y="-1855574"/>
              <a:ext cx="699076" cy="699074"/>
            </a:xfrm>
            <a:prstGeom prst="ellipse">
              <a:avLst/>
            </a:prstGeom>
            <a:solidFill>
              <a:srgbClr val="937963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8" name="Oval 110"/>
            <p:cNvSpPr/>
            <p:nvPr/>
          </p:nvSpPr>
          <p:spPr>
            <a:xfrm>
              <a:off x="1819545" y="-1855574"/>
              <a:ext cx="699076" cy="699074"/>
            </a:xfrm>
            <a:prstGeom prst="ellipse">
              <a:avLst/>
            </a:prstGeom>
            <a:solidFill>
              <a:srgbClr val="89588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9" name="Oval 80"/>
            <p:cNvSpPr/>
            <p:nvPr/>
          </p:nvSpPr>
          <p:spPr>
            <a:xfrm>
              <a:off x="-2024543" y="-1855574"/>
              <a:ext cx="699076" cy="699074"/>
            </a:xfrm>
            <a:prstGeom prst="ellipse">
              <a:avLst/>
            </a:prstGeom>
            <a:solidFill>
              <a:srgbClr val="F23B48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0" name="Oval 92"/>
            <p:cNvSpPr/>
            <p:nvPr/>
          </p:nvSpPr>
          <p:spPr>
            <a:xfrm>
              <a:off x="-102499" y="-1855574"/>
              <a:ext cx="699076" cy="699074"/>
            </a:xfrm>
            <a:prstGeom prst="ellipse">
              <a:avLst/>
            </a:prstGeom>
            <a:solidFill>
              <a:srgbClr val="00BBD6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1" name="Oval 106"/>
            <p:cNvSpPr/>
            <p:nvPr/>
          </p:nvSpPr>
          <p:spPr>
            <a:xfrm>
              <a:off x="2780567" y="-1855574"/>
              <a:ext cx="699076" cy="699074"/>
            </a:xfrm>
            <a:prstGeom prst="ellipse">
              <a:avLst/>
            </a:prstGeom>
            <a:solidFill>
              <a:srgbClr val="B2D235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8" name="椭圆 127"/>
          <p:cNvSpPr>
            <a:spLocks noChangeArrowheads="1"/>
          </p:cNvSpPr>
          <p:nvPr/>
        </p:nvSpPr>
        <p:spPr bwMode="auto">
          <a:xfrm>
            <a:off x="3344961" y="704632"/>
            <a:ext cx="5502078" cy="5502078"/>
          </a:xfrm>
          <a:prstGeom prst="ellipse">
            <a:avLst/>
          </a:prstGeom>
          <a:noFill/>
          <a:ln w="34925">
            <a:solidFill>
              <a:srgbClr val="FFFFFF">
                <a:alpha val="38823"/>
              </a:srgbClr>
            </a:solidFill>
            <a:miter lim="800000"/>
          </a:ln>
          <a:effectLst>
            <a:glow rad="12700">
              <a:schemeClr val="bg2">
                <a:alpha val="42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0" animBg="1"/>
      <p:bldP spid="253" grpId="0"/>
      <p:bldP spid="254" grpId="0"/>
      <p:bldP spid="12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92187" y="793540"/>
            <a:ext cx="1441538" cy="183086"/>
            <a:chOff x="-2024543" y="-1855574"/>
            <a:chExt cx="5504186" cy="699074"/>
          </a:xfrm>
        </p:grpSpPr>
        <p:sp>
          <p:nvSpPr>
            <p:cNvPr id="4" name="Oval 97"/>
            <p:cNvSpPr/>
            <p:nvPr/>
          </p:nvSpPr>
          <p:spPr>
            <a:xfrm>
              <a:off x="-1063521" y="-1855574"/>
              <a:ext cx="699076" cy="6990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Oval 102"/>
            <p:cNvSpPr/>
            <p:nvPr/>
          </p:nvSpPr>
          <p:spPr>
            <a:xfrm>
              <a:off x="858523" y="-1855574"/>
              <a:ext cx="699076" cy="699074"/>
            </a:xfrm>
            <a:prstGeom prst="ellipse">
              <a:avLst/>
            </a:prstGeom>
            <a:solidFill>
              <a:srgbClr val="937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Oval 110"/>
            <p:cNvSpPr/>
            <p:nvPr/>
          </p:nvSpPr>
          <p:spPr>
            <a:xfrm>
              <a:off x="1819545" y="-1855574"/>
              <a:ext cx="699076" cy="699074"/>
            </a:xfrm>
            <a:prstGeom prst="ellipse">
              <a:avLst/>
            </a:prstGeom>
            <a:solidFill>
              <a:srgbClr val="8958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Oval 80"/>
            <p:cNvSpPr/>
            <p:nvPr/>
          </p:nvSpPr>
          <p:spPr>
            <a:xfrm>
              <a:off x="-2024543" y="-1855574"/>
              <a:ext cx="699076" cy="699074"/>
            </a:xfrm>
            <a:prstGeom prst="ellipse">
              <a:avLst/>
            </a:prstGeom>
            <a:solidFill>
              <a:srgbClr val="F23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Oval 92"/>
            <p:cNvSpPr/>
            <p:nvPr/>
          </p:nvSpPr>
          <p:spPr>
            <a:xfrm>
              <a:off x="-102499" y="-1855574"/>
              <a:ext cx="699076" cy="699074"/>
            </a:xfrm>
            <a:prstGeom prst="ellipse">
              <a:avLst/>
            </a:prstGeom>
            <a:solidFill>
              <a:srgbClr val="00BB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106"/>
            <p:cNvSpPr/>
            <p:nvPr/>
          </p:nvSpPr>
          <p:spPr>
            <a:xfrm>
              <a:off x="2780567" y="-1855574"/>
              <a:ext cx="699076" cy="699074"/>
            </a:xfrm>
            <a:prstGeom prst="ellipse">
              <a:avLst/>
            </a:prstGeom>
            <a:solidFill>
              <a:srgbClr val="B2D2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0" name="Text Placeholder 1"/>
          <p:cNvSpPr>
            <a:spLocks noGrp="1"/>
          </p:cNvSpPr>
          <p:nvPr/>
        </p:nvSpPr>
        <p:spPr>
          <a:xfrm>
            <a:off x="166822" y="483717"/>
            <a:ext cx="2025365" cy="4445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融资目地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Text Placeholder 2"/>
          <p:cNvSpPr txBox="1"/>
          <p:nvPr/>
        </p:nvSpPr>
        <p:spPr>
          <a:xfrm>
            <a:off x="321285" y="1044618"/>
            <a:ext cx="5297196" cy="24183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000">
                <a:solidFill>
                  <a:schemeClr val="bg1">
                    <a:lumMod val="50000"/>
                  </a:schemeClr>
                </a:solidFill>
                <a:effectLst/>
                <a:cs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dirty="0" smtClean="0">
                <a:effectLst/>
                <a:latin typeface="Lato" panose="020F0502020204030203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dirty="0" smtClean="0">
                <a:effectLst/>
                <a:latin typeface="Lato" panose="020F0502020204030203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dirty="0" smtClean="0">
                <a:effectLst/>
                <a:latin typeface="Lato" panose="020F0502020204030203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dirty="0">
                <a:effectLst/>
                <a:latin typeface="Lato" panose="020F0502020204030203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id-ID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Biscuit oat cake carrot cake muffin jelly beans chocolate chocolate sugar plum cheesecake</a:t>
            </a:r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Oval 167"/>
          <p:cNvSpPr/>
          <p:nvPr/>
        </p:nvSpPr>
        <p:spPr>
          <a:xfrm>
            <a:off x="9715717" y="3065096"/>
            <a:ext cx="820670" cy="182400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Oval 166"/>
          <p:cNvSpPr/>
          <p:nvPr/>
        </p:nvSpPr>
        <p:spPr>
          <a:xfrm>
            <a:off x="9801202" y="3369397"/>
            <a:ext cx="553452" cy="1230094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Oval 165"/>
          <p:cNvSpPr/>
          <p:nvPr/>
        </p:nvSpPr>
        <p:spPr>
          <a:xfrm>
            <a:off x="9874835" y="3610962"/>
            <a:ext cx="336078" cy="74696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Oval 81"/>
          <p:cNvSpPr/>
          <p:nvPr/>
        </p:nvSpPr>
        <p:spPr>
          <a:xfrm>
            <a:off x="9933345" y="3797210"/>
            <a:ext cx="161906" cy="359850"/>
          </a:xfrm>
          <a:prstGeom prst="ellipse">
            <a:avLst/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" name="Group 76"/>
          <p:cNvGrpSpPr/>
          <p:nvPr/>
        </p:nvGrpSpPr>
        <p:grpSpPr>
          <a:xfrm>
            <a:off x="1461699" y="2844398"/>
            <a:ext cx="3333447" cy="2282316"/>
            <a:chOff x="1384298" y="2632584"/>
            <a:chExt cx="3333447" cy="2282316"/>
          </a:xfrm>
        </p:grpSpPr>
        <p:sp>
          <p:nvSpPr>
            <p:cNvPr id="65" name="Freeform 28"/>
            <p:cNvSpPr/>
            <p:nvPr/>
          </p:nvSpPr>
          <p:spPr bwMode="auto">
            <a:xfrm flipH="1">
              <a:off x="1384298" y="3166742"/>
              <a:ext cx="1416956" cy="569022"/>
            </a:xfrm>
            <a:custGeom>
              <a:avLst/>
              <a:gdLst>
                <a:gd name="T0" fmla="*/ 505 w 635"/>
                <a:gd name="T1" fmla="*/ 31 h 254"/>
                <a:gd name="T2" fmla="*/ 218 w 635"/>
                <a:gd name="T3" fmla="*/ 67 h 254"/>
                <a:gd name="T4" fmla="*/ 0 w 635"/>
                <a:gd name="T5" fmla="*/ 254 h 254"/>
                <a:gd name="T6" fmla="*/ 487 w 635"/>
                <a:gd name="T7" fmla="*/ 254 h 254"/>
                <a:gd name="T8" fmla="*/ 575 w 635"/>
                <a:gd name="T9" fmla="*/ 178 h 254"/>
                <a:gd name="T10" fmla="*/ 505 w 635"/>
                <a:gd name="T11" fmla="*/ 3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5" h="254">
                  <a:moveTo>
                    <a:pt x="505" y="31"/>
                  </a:moveTo>
                  <a:cubicBezTo>
                    <a:pt x="406" y="0"/>
                    <a:pt x="278" y="17"/>
                    <a:pt x="218" y="67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487" y="254"/>
                    <a:pt x="487" y="254"/>
                    <a:pt x="487" y="254"/>
                  </a:cubicBezTo>
                  <a:cubicBezTo>
                    <a:pt x="575" y="178"/>
                    <a:pt x="575" y="178"/>
                    <a:pt x="575" y="178"/>
                  </a:cubicBezTo>
                  <a:cubicBezTo>
                    <a:pt x="635" y="127"/>
                    <a:pt x="603" y="62"/>
                    <a:pt x="505" y="31"/>
                  </a:cubicBezTo>
                  <a:close/>
                </a:path>
              </a:pathLst>
            </a:custGeom>
            <a:solidFill>
              <a:srgbClr val="780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22"/>
            <p:cNvSpPr/>
            <p:nvPr/>
          </p:nvSpPr>
          <p:spPr bwMode="auto">
            <a:xfrm flipH="1">
              <a:off x="1384298" y="3811717"/>
              <a:ext cx="1416956" cy="1103183"/>
            </a:xfrm>
            <a:custGeom>
              <a:avLst/>
              <a:gdLst>
                <a:gd name="T0" fmla="*/ 505 w 635"/>
                <a:gd name="T1" fmla="*/ 433 h 493"/>
                <a:gd name="T2" fmla="*/ 218 w 635"/>
                <a:gd name="T3" fmla="*/ 362 h 493"/>
                <a:gd name="T4" fmla="*/ 0 w 635"/>
                <a:gd name="T5" fmla="*/ 0 h 493"/>
                <a:gd name="T6" fmla="*/ 487 w 635"/>
                <a:gd name="T7" fmla="*/ 0 h 493"/>
                <a:gd name="T8" fmla="*/ 575 w 635"/>
                <a:gd name="T9" fmla="*/ 147 h 493"/>
                <a:gd name="T10" fmla="*/ 505 w 635"/>
                <a:gd name="T11" fmla="*/ 43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5" h="493">
                  <a:moveTo>
                    <a:pt x="505" y="433"/>
                  </a:moveTo>
                  <a:cubicBezTo>
                    <a:pt x="406" y="493"/>
                    <a:pt x="278" y="461"/>
                    <a:pt x="218" y="36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87" y="0"/>
                    <a:pt x="487" y="0"/>
                    <a:pt x="487" y="0"/>
                  </a:cubicBezTo>
                  <a:cubicBezTo>
                    <a:pt x="575" y="147"/>
                    <a:pt x="575" y="147"/>
                    <a:pt x="575" y="147"/>
                  </a:cubicBezTo>
                  <a:cubicBezTo>
                    <a:pt x="635" y="246"/>
                    <a:pt x="603" y="374"/>
                    <a:pt x="505" y="433"/>
                  </a:cubicBezTo>
                  <a:close/>
                </a:path>
              </a:pathLst>
            </a:custGeom>
            <a:solidFill>
              <a:srgbClr val="7802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Rounded Rectangle 69"/>
            <p:cNvSpPr/>
            <p:nvPr/>
          </p:nvSpPr>
          <p:spPr>
            <a:xfrm>
              <a:off x="1536204" y="3663549"/>
              <a:ext cx="3181541" cy="220387"/>
            </a:xfrm>
            <a:prstGeom prst="roundRect">
              <a:avLst>
                <a:gd name="adj" fmla="val 50000"/>
              </a:avLst>
            </a:prstGeom>
            <a:solidFill>
              <a:srgbClr val="A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Freeform 24"/>
            <p:cNvSpPr/>
            <p:nvPr/>
          </p:nvSpPr>
          <p:spPr bwMode="auto">
            <a:xfrm flipH="1">
              <a:off x="1412935" y="3811717"/>
              <a:ext cx="1388318" cy="257741"/>
            </a:xfrm>
            <a:custGeom>
              <a:avLst/>
              <a:gdLst>
                <a:gd name="T0" fmla="*/ 218 w 622"/>
                <a:gd name="T1" fmla="*/ 58 h 115"/>
                <a:gd name="T2" fmla="*/ 0 w 622"/>
                <a:gd name="T3" fmla="*/ 0 h 115"/>
                <a:gd name="T4" fmla="*/ 487 w 622"/>
                <a:gd name="T5" fmla="*/ 0 h 115"/>
                <a:gd name="T6" fmla="*/ 622 w 622"/>
                <a:gd name="T7" fmla="*/ 62 h 115"/>
                <a:gd name="T8" fmla="*/ 218 w 622"/>
                <a:gd name="T9" fmla="*/ 5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2" h="115">
                  <a:moveTo>
                    <a:pt x="218" y="5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87" y="0"/>
                    <a:pt x="487" y="0"/>
                    <a:pt x="487" y="0"/>
                  </a:cubicBezTo>
                  <a:cubicBezTo>
                    <a:pt x="487" y="0"/>
                    <a:pt x="622" y="9"/>
                    <a:pt x="622" y="62"/>
                  </a:cubicBezTo>
                  <a:cubicBezTo>
                    <a:pt x="622" y="115"/>
                    <a:pt x="278" y="73"/>
                    <a:pt x="218" y="58"/>
                  </a:cubicBezTo>
                  <a:close/>
                </a:path>
              </a:pathLst>
            </a:custGeom>
            <a:solidFill>
              <a:srgbClr val="E103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Freeform 29"/>
            <p:cNvSpPr/>
            <p:nvPr/>
          </p:nvSpPr>
          <p:spPr bwMode="auto">
            <a:xfrm flipH="1">
              <a:off x="1384298" y="2632584"/>
              <a:ext cx="1416956" cy="1103183"/>
            </a:xfrm>
            <a:custGeom>
              <a:avLst/>
              <a:gdLst>
                <a:gd name="T0" fmla="*/ 505 w 635"/>
                <a:gd name="T1" fmla="*/ 59 h 493"/>
                <a:gd name="T2" fmla="*/ 218 w 635"/>
                <a:gd name="T3" fmla="*/ 130 h 493"/>
                <a:gd name="T4" fmla="*/ 0 w 635"/>
                <a:gd name="T5" fmla="*/ 493 h 493"/>
                <a:gd name="T6" fmla="*/ 487 w 635"/>
                <a:gd name="T7" fmla="*/ 493 h 493"/>
                <a:gd name="T8" fmla="*/ 575 w 635"/>
                <a:gd name="T9" fmla="*/ 346 h 493"/>
                <a:gd name="T10" fmla="*/ 505 w 635"/>
                <a:gd name="T11" fmla="*/ 59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5" h="493">
                  <a:moveTo>
                    <a:pt x="505" y="59"/>
                  </a:moveTo>
                  <a:cubicBezTo>
                    <a:pt x="406" y="0"/>
                    <a:pt x="278" y="32"/>
                    <a:pt x="218" y="130"/>
                  </a:cubicBezTo>
                  <a:cubicBezTo>
                    <a:pt x="0" y="493"/>
                    <a:pt x="0" y="493"/>
                    <a:pt x="0" y="493"/>
                  </a:cubicBezTo>
                  <a:cubicBezTo>
                    <a:pt x="487" y="493"/>
                    <a:pt x="487" y="493"/>
                    <a:pt x="487" y="493"/>
                  </a:cubicBezTo>
                  <a:cubicBezTo>
                    <a:pt x="575" y="346"/>
                    <a:pt x="575" y="346"/>
                    <a:pt x="575" y="346"/>
                  </a:cubicBezTo>
                  <a:cubicBezTo>
                    <a:pt x="635" y="247"/>
                    <a:pt x="603" y="119"/>
                    <a:pt x="505" y="59"/>
                  </a:cubicBezTo>
                  <a:close/>
                </a:path>
              </a:pathLst>
            </a:custGeom>
            <a:solidFill>
              <a:srgbClr val="E103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30"/>
            <p:cNvSpPr/>
            <p:nvPr/>
          </p:nvSpPr>
          <p:spPr bwMode="auto">
            <a:xfrm flipH="1">
              <a:off x="1488889" y="3166742"/>
              <a:ext cx="1312365" cy="569022"/>
            </a:xfrm>
            <a:custGeom>
              <a:avLst/>
              <a:gdLst>
                <a:gd name="T0" fmla="*/ 588 w 588"/>
                <a:gd name="T1" fmla="*/ 81 h 254"/>
                <a:gd name="T2" fmla="*/ 505 w 588"/>
                <a:gd name="T3" fmla="*/ 31 h 254"/>
                <a:gd name="T4" fmla="*/ 218 w 588"/>
                <a:gd name="T5" fmla="*/ 67 h 254"/>
                <a:gd name="T6" fmla="*/ 0 w 588"/>
                <a:gd name="T7" fmla="*/ 254 h 254"/>
                <a:gd name="T8" fmla="*/ 487 w 588"/>
                <a:gd name="T9" fmla="*/ 254 h 254"/>
                <a:gd name="T10" fmla="*/ 575 w 588"/>
                <a:gd name="T11" fmla="*/ 107 h 254"/>
                <a:gd name="T12" fmla="*/ 588 w 588"/>
                <a:gd name="T13" fmla="*/ 8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8" h="254">
                  <a:moveTo>
                    <a:pt x="588" y="81"/>
                  </a:moveTo>
                  <a:cubicBezTo>
                    <a:pt x="572" y="61"/>
                    <a:pt x="543" y="43"/>
                    <a:pt x="505" y="31"/>
                  </a:cubicBezTo>
                  <a:cubicBezTo>
                    <a:pt x="406" y="0"/>
                    <a:pt x="278" y="17"/>
                    <a:pt x="218" y="67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487" y="254"/>
                    <a:pt x="487" y="254"/>
                    <a:pt x="487" y="254"/>
                  </a:cubicBezTo>
                  <a:cubicBezTo>
                    <a:pt x="575" y="107"/>
                    <a:pt x="575" y="107"/>
                    <a:pt x="575" y="107"/>
                  </a:cubicBezTo>
                  <a:cubicBezTo>
                    <a:pt x="580" y="98"/>
                    <a:pt x="585" y="90"/>
                    <a:pt x="588" y="81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8"/>
          <p:cNvGrpSpPr/>
          <p:nvPr/>
        </p:nvGrpSpPr>
        <p:grpSpPr>
          <a:xfrm>
            <a:off x="6683125" y="3702346"/>
            <a:ext cx="3344598" cy="548642"/>
            <a:chOff x="6518850" y="3533395"/>
            <a:chExt cx="3344598" cy="548642"/>
          </a:xfrm>
        </p:grpSpPr>
        <p:sp>
          <p:nvSpPr>
            <p:cNvPr id="55" name="Rectangle 160"/>
            <p:cNvSpPr/>
            <p:nvPr/>
          </p:nvSpPr>
          <p:spPr>
            <a:xfrm>
              <a:off x="6518850" y="3706412"/>
              <a:ext cx="940728" cy="220387"/>
            </a:xfrm>
            <a:prstGeom prst="rect">
              <a:avLst/>
            </a:prstGeom>
            <a:solidFill>
              <a:srgbClr val="A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6" name="Group 73"/>
            <p:cNvGrpSpPr>
              <a:grpSpLocks noChangeAspect="1"/>
            </p:cNvGrpSpPr>
            <p:nvPr/>
          </p:nvGrpSpPr>
          <p:grpSpPr>
            <a:xfrm>
              <a:off x="7077388" y="3533395"/>
              <a:ext cx="2786060" cy="548642"/>
              <a:chOff x="6607043" y="3516624"/>
              <a:chExt cx="2611353" cy="514236"/>
            </a:xfrm>
          </p:grpSpPr>
          <p:sp>
            <p:nvSpPr>
              <p:cNvPr id="57" name="Freeform 21"/>
              <p:cNvSpPr/>
              <p:nvPr/>
            </p:nvSpPr>
            <p:spPr bwMode="auto">
              <a:xfrm flipH="1">
                <a:off x="8066653" y="3733276"/>
                <a:ext cx="1151743" cy="80933"/>
              </a:xfrm>
              <a:custGeom>
                <a:avLst/>
                <a:gdLst>
                  <a:gd name="T0" fmla="*/ 104 w 516"/>
                  <a:gd name="T1" fmla="*/ 0 h 36"/>
                  <a:gd name="T2" fmla="*/ 0 w 516"/>
                  <a:gd name="T3" fmla="*/ 18 h 36"/>
                  <a:gd name="T4" fmla="*/ 104 w 516"/>
                  <a:gd name="T5" fmla="*/ 36 h 36"/>
                  <a:gd name="T6" fmla="*/ 516 w 516"/>
                  <a:gd name="T7" fmla="*/ 36 h 36"/>
                  <a:gd name="T8" fmla="*/ 516 w 516"/>
                  <a:gd name="T9" fmla="*/ 0 h 36"/>
                  <a:gd name="T10" fmla="*/ 104 w 516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6" h="36">
                    <a:moveTo>
                      <a:pt x="104" y="0"/>
                    </a:moveTo>
                    <a:cubicBezTo>
                      <a:pt x="104" y="0"/>
                      <a:pt x="0" y="12"/>
                      <a:pt x="0" y="18"/>
                    </a:cubicBezTo>
                    <a:cubicBezTo>
                      <a:pt x="0" y="24"/>
                      <a:pt x="104" y="36"/>
                      <a:pt x="104" y="36"/>
                    </a:cubicBezTo>
                    <a:cubicBezTo>
                      <a:pt x="516" y="36"/>
                      <a:pt x="516" y="36"/>
                      <a:pt x="516" y="36"/>
                    </a:cubicBezTo>
                    <a:cubicBezTo>
                      <a:pt x="516" y="0"/>
                      <a:pt x="516" y="0"/>
                      <a:pt x="516" y="0"/>
                    </a:cubicBezTo>
                    <a:lnTo>
                      <a:pt x="104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58" name="Group 68"/>
              <p:cNvGrpSpPr/>
              <p:nvPr/>
            </p:nvGrpSpPr>
            <p:grpSpPr>
              <a:xfrm>
                <a:off x="6607043" y="3516624"/>
                <a:ext cx="1522791" cy="514236"/>
                <a:chOff x="8744013" y="3706830"/>
                <a:chExt cx="1259770" cy="425416"/>
              </a:xfrm>
            </p:grpSpPr>
            <p:sp>
              <p:nvSpPr>
                <p:cNvPr id="59" name="Freeform 25"/>
                <p:cNvSpPr/>
                <p:nvPr/>
              </p:nvSpPr>
              <p:spPr bwMode="auto">
                <a:xfrm flipH="1">
                  <a:off x="9590727" y="3723311"/>
                  <a:ext cx="413056" cy="392454"/>
                </a:xfrm>
                <a:custGeom>
                  <a:avLst/>
                  <a:gdLst>
                    <a:gd name="T0" fmla="*/ 181 w 401"/>
                    <a:gd name="T1" fmla="*/ 0 h 381"/>
                    <a:gd name="T2" fmla="*/ 0 w 401"/>
                    <a:gd name="T3" fmla="*/ 138 h 381"/>
                    <a:gd name="T4" fmla="*/ 0 w 401"/>
                    <a:gd name="T5" fmla="*/ 243 h 381"/>
                    <a:gd name="T6" fmla="*/ 181 w 401"/>
                    <a:gd name="T7" fmla="*/ 381 h 381"/>
                    <a:gd name="T8" fmla="*/ 401 w 401"/>
                    <a:gd name="T9" fmla="*/ 381 h 381"/>
                    <a:gd name="T10" fmla="*/ 401 w 401"/>
                    <a:gd name="T11" fmla="*/ 0 h 381"/>
                    <a:gd name="T12" fmla="*/ 181 w 401"/>
                    <a:gd name="T13" fmla="*/ 0 h 3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1" h="381">
                      <a:moveTo>
                        <a:pt x="181" y="0"/>
                      </a:moveTo>
                      <a:lnTo>
                        <a:pt x="0" y="138"/>
                      </a:lnTo>
                      <a:lnTo>
                        <a:pt x="0" y="243"/>
                      </a:lnTo>
                      <a:lnTo>
                        <a:pt x="181" y="381"/>
                      </a:lnTo>
                      <a:lnTo>
                        <a:pt x="401" y="381"/>
                      </a:lnTo>
                      <a:lnTo>
                        <a:pt x="401" y="0"/>
                      </a:lnTo>
                      <a:lnTo>
                        <a:pt x="181" y="0"/>
                      </a:lnTo>
                      <a:close/>
                    </a:path>
                  </a:pathLst>
                </a:custGeom>
                <a:solidFill>
                  <a:srgbClr val="EFB6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latinLnBrk="0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0" name="Freeform 26"/>
                <p:cNvSpPr/>
                <p:nvPr/>
              </p:nvSpPr>
              <p:spPr bwMode="auto">
                <a:xfrm flipH="1">
                  <a:off x="8744013" y="3723311"/>
                  <a:ext cx="414087" cy="392454"/>
                </a:xfrm>
                <a:custGeom>
                  <a:avLst/>
                  <a:gdLst>
                    <a:gd name="T0" fmla="*/ 221 w 402"/>
                    <a:gd name="T1" fmla="*/ 0 h 381"/>
                    <a:gd name="T2" fmla="*/ 402 w 402"/>
                    <a:gd name="T3" fmla="*/ 72 h 381"/>
                    <a:gd name="T4" fmla="*/ 402 w 402"/>
                    <a:gd name="T5" fmla="*/ 307 h 381"/>
                    <a:gd name="T6" fmla="*/ 221 w 402"/>
                    <a:gd name="T7" fmla="*/ 381 h 381"/>
                    <a:gd name="T8" fmla="*/ 0 w 402"/>
                    <a:gd name="T9" fmla="*/ 381 h 381"/>
                    <a:gd name="T10" fmla="*/ 0 w 402"/>
                    <a:gd name="T11" fmla="*/ 0 h 381"/>
                    <a:gd name="T12" fmla="*/ 221 w 402"/>
                    <a:gd name="T13" fmla="*/ 0 h 3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2" h="381">
                      <a:moveTo>
                        <a:pt x="221" y="0"/>
                      </a:moveTo>
                      <a:lnTo>
                        <a:pt x="402" y="72"/>
                      </a:lnTo>
                      <a:lnTo>
                        <a:pt x="402" y="307"/>
                      </a:lnTo>
                      <a:lnTo>
                        <a:pt x="221" y="381"/>
                      </a:lnTo>
                      <a:lnTo>
                        <a:pt x="0" y="381"/>
                      </a:lnTo>
                      <a:lnTo>
                        <a:pt x="0" y="0"/>
                      </a:lnTo>
                      <a:lnTo>
                        <a:pt x="221" y="0"/>
                      </a:lnTo>
                      <a:close/>
                    </a:path>
                  </a:pathLst>
                </a:custGeom>
                <a:solidFill>
                  <a:srgbClr val="EFB6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latinLnBrk="0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" name="Rectangle 27"/>
                <p:cNvSpPr>
                  <a:spLocks noChangeArrowheads="1"/>
                </p:cNvSpPr>
                <p:nvPr/>
              </p:nvSpPr>
              <p:spPr bwMode="auto">
                <a:xfrm flipH="1">
                  <a:off x="9006679" y="3706830"/>
                  <a:ext cx="771520" cy="425416"/>
                </a:xfrm>
                <a:prstGeom prst="rect">
                  <a:avLst/>
                </a:prstGeom>
                <a:solidFill>
                  <a:srgbClr val="FAC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latinLnBrk="0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2" name="Rectangle 31"/>
                <p:cNvSpPr>
                  <a:spLocks noChangeArrowheads="1"/>
                </p:cNvSpPr>
                <p:nvPr/>
              </p:nvSpPr>
              <p:spPr bwMode="auto">
                <a:xfrm flipH="1">
                  <a:off x="9688583" y="3706830"/>
                  <a:ext cx="32962" cy="425416"/>
                </a:xfrm>
                <a:prstGeom prst="rect">
                  <a:avLst/>
                </a:prstGeom>
                <a:solidFill>
                  <a:srgbClr val="EFB6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latinLnBrk="0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3" name="Rectangle 32"/>
                <p:cNvSpPr>
                  <a:spLocks noChangeArrowheads="1"/>
                </p:cNvSpPr>
                <p:nvPr/>
              </p:nvSpPr>
              <p:spPr bwMode="auto">
                <a:xfrm flipH="1">
                  <a:off x="9544374" y="3706830"/>
                  <a:ext cx="65924" cy="425416"/>
                </a:xfrm>
                <a:prstGeom prst="rect">
                  <a:avLst/>
                </a:prstGeom>
                <a:solidFill>
                  <a:srgbClr val="EFB6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latinLnBrk="0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4" name="Rectangle 33"/>
                <p:cNvSpPr>
                  <a:spLocks noChangeArrowheads="1"/>
                </p:cNvSpPr>
                <p:nvPr/>
              </p:nvSpPr>
              <p:spPr bwMode="auto">
                <a:xfrm flipH="1">
                  <a:off x="9111746" y="3706830"/>
                  <a:ext cx="66955" cy="425416"/>
                </a:xfrm>
                <a:prstGeom prst="rect">
                  <a:avLst/>
                </a:prstGeom>
                <a:solidFill>
                  <a:srgbClr val="EFB6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latinLnBrk="0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18" name="Group 5"/>
          <p:cNvGrpSpPr/>
          <p:nvPr/>
        </p:nvGrpSpPr>
        <p:grpSpPr>
          <a:xfrm>
            <a:off x="4142965" y="1911235"/>
            <a:ext cx="945765" cy="2184515"/>
            <a:chOff x="3978690" y="1742284"/>
            <a:chExt cx="945765" cy="2184515"/>
          </a:xfrm>
        </p:grpSpPr>
        <p:sp>
          <p:nvSpPr>
            <p:cNvPr id="50" name="Rectangle 120"/>
            <p:cNvSpPr/>
            <p:nvPr/>
          </p:nvSpPr>
          <p:spPr>
            <a:xfrm>
              <a:off x="3983727" y="3706412"/>
              <a:ext cx="940728" cy="220387"/>
            </a:xfrm>
            <a:prstGeom prst="rect">
              <a:avLst/>
            </a:prstGeom>
            <a:solidFill>
              <a:srgbClr val="FFC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127"/>
            <p:cNvSpPr/>
            <p:nvPr/>
          </p:nvSpPr>
          <p:spPr>
            <a:xfrm>
              <a:off x="3978690" y="2204570"/>
              <a:ext cx="940728" cy="149961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Oval 155"/>
            <p:cNvSpPr/>
            <p:nvPr/>
          </p:nvSpPr>
          <p:spPr>
            <a:xfrm>
              <a:off x="3981448" y="1742284"/>
              <a:ext cx="935180" cy="93518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Oval 156"/>
            <p:cNvSpPr/>
            <p:nvPr/>
          </p:nvSpPr>
          <p:spPr>
            <a:xfrm>
              <a:off x="4085746" y="1857115"/>
              <a:ext cx="726616" cy="7266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Text Placeholder 33"/>
            <p:cNvSpPr txBox="1"/>
            <p:nvPr/>
          </p:nvSpPr>
          <p:spPr>
            <a:xfrm>
              <a:off x="3981448" y="2896145"/>
              <a:ext cx="935180" cy="503130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AU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Business</a:t>
              </a:r>
              <a:endParaRPr kumimoji="0" lang="en-AU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marL="0" marR="0" lvl="0" indent="0" algn="ctr" defTabSz="6858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AU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Strategy</a:t>
              </a:r>
              <a:endParaRPr kumimoji="0" lang="en-AU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4"/>
          <p:cNvGrpSpPr/>
          <p:nvPr/>
        </p:nvGrpSpPr>
        <p:grpSpPr>
          <a:xfrm>
            <a:off x="3187949" y="3875363"/>
            <a:ext cx="961048" cy="2177005"/>
            <a:chOff x="3023674" y="3706412"/>
            <a:chExt cx="961048" cy="2177005"/>
          </a:xfrm>
        </p:grpSpPr>
        <p:sp>
          <p:nvSpPr>
            <p:cNvPr id="45" name="Rectangle 71"/>
            <p:cNvSpPr/>
            <p:nvPr/>
          </p:nvSpPr>
          <p:spPr>
            <a:xfrm>
              <a:off x="3042999" y="3706412"/>
              <a:ext cx="940728" cy="220387"/>
            </a:xfrm>
            <a:prstGeom prst="rect">
              <a:avLst/>
            </a:prstGeom>
            <a:solidFill>
              <a:srgbClr val="F456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Rectangle 125"/>
            <p:cNvSpPr/>
            <p:nvPr/>
          </p:nvSpPr>
          <p:spPr>
            <a:xfrm>
              <a:off x="3043994" y="3926800"/>
              <a:ext cx="940728" cy="1502451"/>
            </a:xfrm>
            <a:prstGeom prst="rect">
              <a:avLst/>
            </a:prstGeom>
            <a:solidFill>
              <a:srgbClr val="F23B48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twoPt" dir="t"/>
            </a:scene3d>
            <a:sp3d prstMaterial="softEdge"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Oval 75"/>
            <p:cNvSpPr/>
            <p:nvPr/>
          </p:nvSpPr>
          <p:spPr>
            <a:xfrm>
              <a:off x="3043994" y="4942689"/>
              <a:ext cx="940728" cy="940728"/>
            </a:xfrm>
            <a:prstGeom prst="ellipse">
              <a:avLst/>
            </a:prstGeom>
            <a:solidFill>
              <a:srgbClr val="F23B48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Oval 158"/>
            <p:cNvSpPr/>
            <p:nvPr/>
          </p:nvSpPr>
          <p:spPr>
            <a:xfrm>
              <a:off x="3151050" y="5044610"/>
              <a:ext cx="726616" cy="7266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23B48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 Placeholder 33"/>
            <p:cNvSpPr txBox="1"/>
            <p:nvPr/>
          </p:nvSpPr>
          <p:spPr>
            <a:xfrm>
              <a:off x="3023674" y="4321035"/>
              <a:ext cx="935180" cy="503130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AU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Creative</a:t>
              </a:r>
              <a:endParaRPr kumimoji="0" lang="en-AU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marL="0" marR="0" lvl="0" indent="0" algn="ctr" defTabSz="6858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AU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Solutions</a:t>
              </a:r>
              <a:endParaRPr kumimoji="0" lang="en-AU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7"/>
          <p:cNvGrpSpPr/>
          <p:nvPr/>
        </p:nvGrpSpPr>
        <p:grpSpPr>
          <a:xfrm>
            <a:off x="6023114" y="1905687"/>
            <a:ext cx="958383" cy="2190063"/>
            <a:chOff x="5858839" y="1736736"/>
            <a:chExt cx="958383" cy="2190063"/>
          </a:xfrm>
        </p:grpSpPr>
        <p:sp>
          <p:nvSpPr>
            <p:cNvPr id="40" name="Rectangle 124"/>
            <p:cNvSpPr/>
            <p:nvPr/>
          </p:nvSpPr>
          <p:spPr>
            <a:xfrm>
              <a:off x="5865196" y="3706412"/>
              <a:ext cx="940728" cy="220387"/>
            </a:xfrm>
            <a:prstGeom prst="rect">
              <a:avLst/>
            </a:prstGeom>
            <a:solidFill>
              <a:srgbClr val="9F86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134"/>
            <p:cNvSpPr/>
            <p:nvPr/>
          </p:nvSpPr>
          <p:spPr>
            <a:xfrm>
              <a:off x="5860159" y="2204570"/>
              <a:ext cx="940728" cy="1499616"/>
            </a:xfrm>
            <a:prstGeom prst="rect">
              <a:avLst/>
            </a:prstGeom>
            <a:solidFill>
              <a:srgbClr val="937963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Oval 153"/>
            <p:cNvSpPr/>
            <p:nvPr/>
          </p:nvSpPr>
          <p:spPr>
            <a:xfrm>
              <a:off x="5858839" y="1736736"/>
              <a:ext cx="940728" cy="940728"/>
            </a:xfrm>
            <a:prstGeom prst="ellipse">
              <a:avLst/>
            </a:prstGeom>
            <a:solidFill>
              <a:srgbClr val="937963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Oval 157"/>
            <p:cNvSpPr/>
            <p:nvPr/>
          </p:nvSpPr>
          <p:spPr>
            <a:xfrm>
              <a:off x="5962178" y="1857115"/>
              <a:ext cx="726616" cy="7266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937963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 Placeholder 33"/>
            <p:cNvSpPr txBox="1"/>
            <p:nvPr/>
          </p:nvSpPr>
          <p:spPr>
            <a:xfrm>
              <a:off x="5882042" y="2896145"/>
              <a:ext cx="935180" cy="503130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AU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Customer</a:t>
              </a:r>
              <a:endParaRPr kumimoji="0" lang="en-AU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marL="0" marR="0" lvl="0" indent="0" algn="ctr" defTabSz="6858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AU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Feedback</a:t>
              </a:r>
              <a:endParaRPr kumimoji="0" lang="en-AU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6"/>
          <p:cNvGrpSpPr/>
          <p:nvPr/>
        </p:nvGrpSpPr>
        <p:grpSpPr>
          <a:xfrm>
            <a:off x="5088543" y="3875363"/>
            <a:ext cx="952135" cy="2177005"/>
            <a:chOff x="4924268" y="3706412"/>
            <a:chExt cx="952135" cy="2177005"/>
          </a:xfrm>
        </p:grpSpPr>
        <p:sp>
          <p:nvSpPr>
            <p:cNvPr id="35" name="Rectangle 121"/>
            <p:cNvSpPr/>
            <p:nvPr/>
          </p:nvSpPr>
          <p:spPr>
            <a:xfrm>
              <a:off x="4924467" y="3706412"/>
              <a:ext cx="940728" cy="220387"/>
            </a:xfrm>
            <a:prstGeom prst="rect">
              <a:avLst/>
            </a:prstGeom>
            <a:solidFill>
              <a:srgbClr val="00D5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Rectangle 130"/>
            <p:cNvSpPr/>
            <p:nvPr/>
          </p:nvSpPr>
          <p:spPr>
            <a:xfrm>
              <a:off x="4933718" y="3926800"/>
              <a:ext cx="940728" cy="1502452"/>
            </a:xfrm>
            <a:prstGeom prst="rect">
              <a:avLst/>
            </a:prstGeom>
            <a:solidFill>
              <a:srgbClr val="00BBD6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/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Oval 152"/>
            <p:cNvSpPr/>
            <p:nvPr/>
          </p:nvSpPr>
          <p:spPr>
            <a:xfrm>
              <a:off x="4935675" y="4942689"/>
              <a:ext cx="940728" cy="940728"/>
            </a:xfrm>
            <a:prstGeom prst="ellipse">
              <a:avLst/>
            </a:prstGeom>
            <a:solidFill>
              <a:srgbClr val="00BBD6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Oval 159"/>
            <p:cNvSpPr/>
            <p:nvPr/>
          </p:nvSpPr>
          <p:spPr>
            <a:xfrm>
              <a:off x="5040774" y="5034450"/>
              <a:ext cx="726616" cy="7266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Text Placeholder 33"/>
            <p:cNvSpPr txBox="1"/>
            <p:nvPr/>
          </p:nvSpPr>
          <p:spPr>
            <a:xfrm>
              <a:off x="4924268" y="4321035"/>
              <a:ext cx="935180" cy="503130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AU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Photo</a:t>
              </a:r>
              <a:endParaRPr kumimoji="0" lang="en-AU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marL="0" marR="0" lvl="0" indent="0" algn="ctr" defTabSz="6858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AU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Album</a:t>
              </a:r>
              <a:endParaRPr kumimoji="0" lang="en-AU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Text Placeholder 32"/>
          <p:cNvSpPr txBox="1"/>
          <p:nvPr/>
        </p:nvSpPr>
        <p:spPr>
          <a:xfrm>
            <a:off x="7424772" y="5422015"/>
            <a:ext cx="3294722" cy="59719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Liquorice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chupa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chups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applicake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apple pie cupcake brownie bear claw gingerbread cotton candy. Bear claw croissant apple pie. 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33"/>
          <p:cNvSpPr txBox="1"/>
          <p:nvPr/>
        </p:nvSpPr>
        <p:spPr>
          <a:xfrm>
            <a:off x="7415508" y="5115821"/>
            <a:ext cx="3303985" cy="284940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键入标题</a:t>
            </a:r>
            <a:endParaRPr lang="zh-CN" altLang="en-US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85"/>
          <p:cNvSpPr/>
          <p:nvPr/>
        </p:nvSpPr>
        <p:spPr>
          <a:xfrm>
            <a:off x="6538345" y="4741551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23B48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❞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F23B48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5" name="Group 9"/>
          <p:cNvGrpSpPr/>
          <p:nvPr/>
        </p:nvGrpSpPr>
        <p:grpSpPr>
          <a:xfrm>
            <a:off x="9064049" y="1883401"/>
            <a:ext cx="1913453" cy="1913809"/>
            <a:chOff x="8899774" y="1714450"/>
            <a:chExt cx="1913453" cy="1913809"/>
          </a:xfrm>
        </p:grpSpPr>
        <p:sp>
          <p:nvSpPr>
            <p:cNvPr id="33" name="Rounded Rectangle 86"/>
            <p:cNvSpPr/>
            <p:nvPr/>
          </p:nvSpPr>
          <p:spPr>
            <a:xfrm>
              <a:off x="8899774" y="1714450"/>
              <a:ext cx="1913453" cy="841447"/>
            </a:xfrm>
            <a:prstGeom prst="roundRect">
              <a:avLst>
                <a:gd name="adj" fmla="val 8490"/>
              </a:avLst>
            </a:prstGeom>
            <a:solidFill>
              <a:srgbClr val="F23B48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2018</a:t>
              </a:r>
              <a:endParaRPr kumimoji="0" lang="en-A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AU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Business Target</a:t>
              </a:r>
              <a:endParaRPr kumimoji="0" lang="en-A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34" name="Straight Connector 101"/>
            <p:cNvCxnSpPr/>
            <p:nvPr/>
          </p:nvCxnSpPr>
          <p:spPr>
            <a:xfrm>
              <a:off x="9835735" y="2369798"/>
              <a:ext cx="0" cy="1258461"/>
            </a:xfrm>
            <a:prstGeom prst="line">
              <a:avLst/>
            </a:prstGeom>
            <a:ln>
              <a:solidFill>
                <a:srgbClr val="F23B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Rectangle 79"/>
          <p:cNvSpPr/>
          <p:nvPr/>
        </p:nvSpPr>
        <p:spPr>
          <a:xfrm>
            <a:off x="2878654" y="3890760"/>
            <a:ext cx="4363011" cy="191896"/>
          </a:xfrm>
          <a:prstGeom prst="rect">
            <a:avLst/>
          </a:prstGeom>
          <a:gradFill>
            <a:gsLst>
              <a:gs pos="50000">
                <a:schemeClr val="bg1">
                  <a:alpha val="20000"/>
                </a:schemeClr>
              </a:gs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5384950" y="5424885"/>
            <a:ext cx="380620" cy="326246"/>
          </a:xfrm>
          <a:custGeom>
            <a:avLst/>
            <a:gdLst/>
            <a:ahLst/>
            <a:cxnLst/>
            <a:rect l="l" t="t" r="r" b="b"/>
            <a:pathLst>
              <a:path w="228600" h="195943">
                <a:moveTo>
                  <a:pt x="97972" y="114300"/>
                </a:moveTo>
                <a:lnTo>
                  <a:pt x="130629" y="114300"/>
                </a:lnTo>
                <a:lnTo>
                  <a:pt x="130629" y="130628"/>
                </a:lnTo>
                <a:lnTo>
                  <a:pt x="97972" y="130628"/>
                </a:lnTo>
                <a:close/>
                <a:moveTo>
                  <a:pt x="0" y="114300"/>
                </a:moveTo>
                <a:lnTo>
                  <a:pt x="85725" y="114300"/>
                </a:lnTo>
                <a:lnTo>
                  <a:pt x="85725" y="134711"/>
                </a:lnTo>
                <a:cubicBezTo>
                  <a:pt x="85725" y="136922"/>
                  <a:pt x="86533" y="138835"/>
                  <a:pt x="88149" y="140451"/>
                </a:cubicBezTo>
                <a:cubicBezTo>
                  <a:pt x="89765" y="142067"/>
                  <a:pt x="91678" y="142875"/>
                  <a:pt x="93889" y="142875"/>
                </a:cubicBezTo>
                <a:lnTo>
                  <a:pt x="134711" y="142875"/>
                </a:lnTo>
                <a:cubicBezTo>
                  <a:pt x="136922" y="142875"/>
                  <a:pt x="138836" y="142067"/>
                  <a:pt x="140451" y="140451"/>
                </a:cubicBezTo>
                <a:cubicBezTo>
                  <a:pt x="142067" y="138835"/>
                  <a:pt x="142875" y="136922"/>
                  <a:pt x="142875" y="134711"/>
                </a:cubicBezTo>
                <a:lnTo>
                  <a:pt x="142875" y="114300"/>
                </a:lnTo>
                <a:lnTo>
                  <a:pt x="228600" y="114300"/>
                </a:lnTo>
                <a:lnTo>
                  <a:pt x="228600" y="175532"/>
                </a:lnTo>
                <a:cubicBezTo>
                  <a:pt x="228600" y="181145"/>
                  <a:pt x="226602" y="185950"/>
                  <a:pt x="222605" y="189947"/>
                </a:cubicBezTo>
                <a:cubicBezTo>
                  <a:pt x="218607" y="193944"/>
                  <a:pt x="213802" y="195943"/>
                  <a:pt x="208189" y="195943"/>
                </a:cubicBezTo>
                <a:lnTo>
                  <a:pt x="20411" y="195943"/>
                </a:lnTo>
                <a:cubicBezTo>
                  <a:pt x="14798" y="195943"/>
                  <a:pt x="9993" y="193944"/>
                  <a:pt x="5996" y="189947"/>
                </a:cubicBezTo>
                <a:cubicBezTo>
                  <a:pt x="1999" y="185950"/>
                  <a:pt x="0" y="181145"/>
                  <a:pt x="0" y="175532"/>
                </a:cubicBezTo>
                <a:close/>
                <a:moveTo>
                  <a:pt x="81643" y="16328"/>
                </a:moveTo>
                <a:lnTo>
                  <a:pt x="81643" y="32657"/>
                </a:lnTo>
                <a:lnTo>
                  <a:pt x="146957" y="32657"/>
                </a:lnTo>
                <a:lnTo>
                  <a:pt x="146957" y="16328"/>
                </a:lnTo>
                <a:close/>
                <a:moveTo>
                  <a:pt x="77561" y="0"/>
                </a:moveTo>
                <a:lnTo>
                  <a:pt x="151039" y="0"/>
                </a:lnTo>
                <a:cubicBezTo>
                  <a:pt x="154441" y="0"/>
                  <a:pt x="157333" y="1190"/>
                  <a:pt x="159714" y="3572"/>
                </a:cubicBezTo>
                <a:cubicBezTo>
                  <a:pt x="162095" y="5953"/>
                  <a:pt x="163286" y="8844"/>
                  <a:pt x="163286" y="12246"/>
                </a:cubicBezTo>
                <a:lnTo>
                  <a:pt x="163286" y="32657"/>
                </a:lnTo>
                <a:lnTo>
                  <a:pt x="208189" y="32657"/>
                </a:lnTo>
                <a:cubicBezTo>
                  <a:pt x="213802" y="32657"/>
                  <a:pt x="218607" y="34656"/>
                  <a:pt x="222605" y="38653"/>
                </a:cubicBezTo>
                <a:cubicBezTo>
                  <a:pt x="226602" y="42650"/>
                  <a:pt x="228600" y="47455"/>
                  <a:pt x="228600" y="53068"/>
                </a:cubicBezTo>
                <a:lnTo>
                  <a:pt x="228600" y="102053"/>
                </a:lnTo>
                <a:lnTo>
                  <a:pt x="0" y="102053"/>
                </a:lnTo>
                <a:lnTo>
                  <a:pt x="0" y="53068"/>
                </a:lnTo>
                <a:cubicBezTo>
                  <a:pt x="0" y="47455"/>
                  <a:pt x="1999" y="42650"/>
                  <a:pt x="5996" y="38653"/>
                </a:cubicBezTo>
                <a:cubicBezTo>
                  <a:pt x="9993" y="34656"/>
                  <a:pt x="14798" y="32657"/>
                  <a:pt x="20411" y="32657"/>
                </a:cubicBezTo>
                <a:lnTo>
                  <a:pt x="65314" y="32657"/>
                </a:lnTo>
                <a:lnTo>
                  <a:pt x="65314" y="12246"/>
                </a:lnTo>
                <a:cubicBezTo>
                  <a:pt x="65314" y="8844"/>
                  <a:pt x="66505" y="5953"/>
                  <a:pt x="68886" y="3572"/>
                </a:cubicBezTo>
                <a:cubicBezTo>
                  <a:pt x="71268" y="1190"/>
                  <a:pt x="74159" y="0"/>
                  <a:pt x="77561" y="0"/>
                </a:cubicBezTo>
                <a:close/>
              </a:path>
            </a:pathLst>
          </a:custGeom>
          <a:solidFill>
            <a:srgbClr val="00BBD6"/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3495949" y="5417669"/>
            <a:ext cx="399099" cy="299057"/>
          </a:xfrm>
          <a:custGeom>
            <a:avLst/>
            <a:gdLst/>
            <a:ahLst/>
            <a:cxnLst/>
            <a:rect l="l" t="t" r="r" b="b"/>
            <a:pathLst>
              <a:path w="239698" h="179614">
                <a:moveTo>
                  <a:pt x="89807" y="97971"/>
                </a:moveTo>
                <a:lnTo>
                  <a:pt x="228600" y="97971"/>
                </a:lnTo>
                <a:cubicBezTo>
                  <a:pt x="231491" y="97971"/>
                  <a:pt x="234064" y="98524"/>
                  <a:pt x="236317" y="99630"/>
                </a:cubicBezTo>
                <a:cubicBezTo>
                  <a:pt x="238571" y="100735"/>
                  <a:pt x="239698" y="102564"/>
                  <a:pt x="239698" y="105115"/>
                </a:cubicBezTo>
                <a:cubicBezTo>
                  <a:pt x="239698" y="107752"/>
                  <a:pt x="238380" y="110558"/>
                  <a:pt x="235743" y="113535"/>
                </a:cubicBezTo>
                <a:lnTo>
                  <a:pt x="192881" y="164051"/>
                </a:lnTo>
                <a:cubicBezTo>
                  <a:pt x="189224" y="168388"/>
                  <a:pt x="184100" y="172067"/>
                  <a:pt x="177509" y="175086"/>
                </a:cubicBezTo>
                <a:cubicBezTo>
                  <a:pt x="170918" y="178105"/>
                  <a:pt x="164816" y="179614"/>
                  <a:pt x="159203" y="179614"/>
                </a:cubicBezTo>
                <a:lnTo>
                  <a:pt x="20410" y="179614"/>
                </a:lnTo>
                <a:cubicBezTo>
                  <a:pt x="17519" y="179614"/>
                  <a:pt x="14946" y="179061"/>
                  <a:pt x="12693" y="177956"/>
                </a:cubicBezTo>
                <a:cubicBezTo>
                  <a:pt x="10439" y="176850"/>
                  <a:pt x="9312" y="175022"/>
                  <a:pt x="9312" y="172470"/>
                </a:cubicBezTo>
                <a:cubicBezTo>
                  <a:pt x="9312" y="169834"/>
                  <a:pt x="10630" y="167028"/>
                  <a:pt x="13267" y="164051"/>
                </a:cubicBezTo>
                <a:lnTo>
                  <a:pt x="56129" y="113535"/>
                </a:lnTo>
                <a:cubicBezTo>
                  <a:pt x="59786" y="109197"/>
                  <a:pt x="64910" y="105519"/>
                  <a:pt x="71501" y="102500"/>
                </a:cubicBezTo>
                <a:cubicBezTo>
                  <a:pt x="78092" y="99481"/>
                  <a:pt x="84194" y="97971"/>
                  <a:pt x="89807" y="97971"/>
                </a:cubicBezTo>
                <a:close/>
                <a:moveTo>
                  <a:pt x="28575" y="0"/>
                </a:moveTo>
                <a:lnTo>
                  <a:pt x="69396" y="0"/>
                </a:lnTo>
                <a:cubicBezTo>
                  <a:pt x="77220" y="0"/>
                  <a:pt x="83939" y="2806"/>
                  <a:pt x="89552" y="8419"/>
                </a:cubicBezTo>
                <a:cubicBezTo>
                  <a:pt x="95165" y="14032"/>
                  <a:pt x="97971" y="20751"/>
                  <a:pt x="97971" y="28575"/>
                </a:cubicBezTo>
                <a:lnTo>
                  <a:pt x="97971" y="32657"/>
                </a:lnTo>
                <a:lnTo>
                  <a:pt x="167367" y="32657"/>
                </a:lnTo>
                <a:cubicBezTo>
                  <a:pt x="175192" y="32657"/>
                  <a:pt x="181910" y="35464"/>
                  <a:pt x="187523" y="41077"/>
                </a:cubicBezTo>
                <a:cubicBezTo>
                  <a:pt x="193136" y="46689"/>
                  <a:pt x="195942" y="53408"/>
                  <a:pt x="195942" y="61232"/>
                </a:cubicBezTo>
                <a:lnTo>
                  <a:pt x="195942" y="81643"/>
                </a:lnTo>
                <a:lnTo>
                  <a:pt x="89807" y="81643"/>
                </a:lnTo>
                <a:cubicBezTo>
                  <a:pt x="81813" y="81643"/>
                  <a:pt x="73436" y="83663"/>
                  <a:pt x="64676" y="87702"/>
                </a:cubicBezTo>
                <a:cubicBezTo>
                  <a:pt x="55916" y="91742"/>
                  <a:pt x="48943" y="96823"/>
                  <a:pt x="43755" y="102946"/>
                </a:cubicBezTo>
                <a:lnTo>
                  <a:pt x="765" y="153463"/>
                </a:lnTo>
                <a:lnTo>
                  <a:pt x="127" y="154228"/>
                </a:lnTo>
                <a:cubicBezTo>
                  <a:pt x="127" y="153888"/>
                  <a:pt x="106" y="153357"/>
                  <a:pt x="63" y="152634"/>
                </a:cubicBezTo>
                <a:cubicBezTo>
                  <a:pt x="21" y="151911"/>
                  <a:pt x="0" y="151379"/>
                  <a:pt x="0" y="151039"/>
                </a:cubicBezTo>
                <a:lnTo>
                  <a:pt x="0" y="28575"/>
                </a:lnTo>
                <a:cubicBezTo>
                  <a:pt x="0" y="20751"/>
                  <a:pt x="2806" y="14032"/>
                  <a:pt x="8419" y="8419"/>
                </a:cubicBezTo>
                <a:cubicBezTo>
                  <a:pt x="14032" y="2806"/>
                  <a:pt x="20751" y="0"/>
                  <a:pt x="28575" y="0"/>
                </a:cubicBezTo>
                <a:close/>
              </a:path>
            </a:pathLst>
          </a:custGeom>
          <a:solidFill>
            <a:srgbClr val="F23B48"/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4395358" y="2219103"/>
            <a:ext cx="419266" cy="387016"/>
          </a:xfrm>
          <a:custGeom>
            <a:avLst/>
            <a:gdLst/>
            <a:ahLst/>
            <a:cxnLst/>
            <a:rect l="l" t="t" r="r" b="b"/>
            <a:pathLst>
              <a:path w="212271" h="195943">
                <a:moveTo>
                  <a:pt x="163285" y="48986"/>
                </a:moveTo>
                <a:cubicBezTo>
                  <a:pt x="163285" y="66760"/>
                  <a:pt x="160139" y="82536"/>
                  <a:pt x="153845" y="96313"/>
                </a:cubicBezTo>
                <a:cubicBezTo>
                  <a:pt x="165837" y="93847"/>
                  <a:pt x="175851" y="89042"/>
                  <a:pt x="183887" y="81898"/>
                </a:cubicBezTo>
                <a:cubicBezTo>
                  <a:pt x="191924" y="74754"/>
                  <a:pt x="195942" y="67865"/>
                  <a:pt x="195942" y="61232"/>
                </a:cubicBezTo>
                <a:lnTo>
                  <a:pt x="195942" y="48986"/>
                </a:lnTo>
                <a:close/>
                <a:moveTo>
                  <a:pt x="16328" y="48986"/>
                </a:moveTo>
                <a:lnTo>
                  <a:pt x="16328" y="61232"/>
                </a:lnTo>
                <a:cubicBezTo>
                  <a:pt x="16328" y="67865"/>
                  <a:pt x="20346" y="74754"/>
                  <a:pt x="28383" y="81898"/>
                </a:cubicBezTo>
                <a:cubicBezTo>
                  <a:pt x="36420" y="89042"/>
                  <a:pt x="46434" y="93847"/>
                  <a:pt x="58425" y="96313"/>
                </a:cubicBezTo>
                <a:cubicBezTo>
                  <a:pt x="52132" y="82536"/>
                  <a:pt x="48985" y="66760"/>
                  <a:pt x="48985" y="48986"/>
                </a:cubicBezTo>
                <a:close/>
                <a:moveTo>
                  <a:pt x="69396" y="0"/>
                </a:moveTo>
                <a:lnTo>
                  <a:pt x="142875" y="0"/>
                </a:lnTo>
                <a:cubicBezTo>
                  <a:pt x="148487" y="0"/>
                  <a:pt x="153292" y="1998"/>
                  <a:pt x="157290" y="5995"/>
                </a:cubicBezTo>
                <a:cubicBezTo>
                  <a:pt x="161287" y="9993"/>
                  <a:pt x="163285" y="14798"/>
                  <a:pt x="163285" y="20411"/>
                </a:cubicBezTo>
                <a:lnTo>
                  <a:pt x="163285" y="32657"/>
                </a:lnTo>
                <a:lnTo>
                  <a:pt x="200025" y="32657"/>
                </a:lnTo>
                <a:cubicBezTo>
                  <a:pt x="203426" y="32657"/>
                  <a:pt x="206318" y="33848"/>
                  <a:pt x="208699" y="36229"/>
                </a:cubicBezTo>
                <a:cubicBezTo>
                  <a:pt x="211080" y="38610"/>
                  <a:pt x="212271" y="41502"/>
                  <a:pt x="212271" y="44903"/>
                </a:cubicBezTo>
                <a:lnTo>
                  <a:pt x="212271" y="61232"/>
                </a:lnTo>
                <a:cubicBezTo>
                  <a:pt x="212271" y="67270"/>
                  <a:pt x="210506" y="73351"/>
                  <a:pt x="206977" y="79474"/>
                </a:cubicBezTo>
                <a:cubicBezTo>
                  <a:pt x="203448" y="85597"/>
                  <a:pt x="198685" y="91125"/>
                  <a:pt x="192689" y="96058"/>
                </a:cubicBezTo>
                <a:cubicBezTo>
                  <a:pt x="186694" y="100990"/>
                  <a:pt x="179337" y="105136"/>
                  <a:pt x="170620" y="108496"/>
                </a:cubicBezTo>
                <a:cubicBezTo>
                  <a:pt x="161903" y="111855"/>
                  <a:pt x="152740" y="113747"/>
                  <a:pt x="143130" y="114172"/>
                </a:cubicBezTo>
                <a:cubicBezTo>
                  <a:pt x="139558" y="118765"/>
                  <a:pt x="135518" y="122804"/>
                  <a:pt x="131011" y="126291"/>
                </a:cubicBezTo>
                <a:cubicBezTo>
                  <a:pt x="127779" y="129183"/>
                  <a:pt x="125547" y="132266"/>
                  <a:pt x="124314" y="135540"/>
                </a:cubicBezTo>
                <a:cubicBezTo>
                  <a:pt x="123080" y="138814"/>
                  <a:pt x="122464" y="142620"/>
                  <a:pt x="122464" y="146957"/>
                </a:cubicBezTo>
                <a:cubicBezTo>
                  <a:pt x="122464" y="151549"/>
                  <a:pt x="123761" y="155419"/>
                  <a:pt x="126355" y="158566"/>
                </a:cubicBezTo>
                <a:cubicBezTo>
                  <a:pt x="128948" y="161712"/>
                  <a:pt x="133094" y="163286"/>
                  <a:pt x="138792" y="163286"/>
                </a:cubicBezTo>
                <a:cubicBezTo>
                  <a:pt x="145171" y="163286"/>
                  <a:pt x="150847" y="165220"/>
                  <a:pt x="155823" y="169090"/>
                </a:cubicBezTo>
                <a:cubicBezTo>
                  <a:pt x="160798" y="172959"/>
                  <a:pt x="163285" y="177828"/>
                  <a:pt x="163285" y="183696"/>
                </a:cubicBezTo>
                <a:lnTo>
                  <a:pt x="163285" y="191861"/>
                </a:lnTo>
                <a:cubicBezTo>
                  <a:pt x="163285" y="193051"/>
                  <a:pt x="162903" y="194029"/>
                  <a:pt x="162137" y="194795"/>
                </a:cubicBezTo>
                <a:cubicBezTo>
                  <a:pt x="161372" y="195560"/>
                  <a:pt x="160394" y="195943"/>
                  <a:pt x="159203" y="195943"/>
                </a:cubicBezTo>
                <a:lnTo>
                  <a:pt x="53067" y="195943"/>
                </a:lnTo>
                <a:cubicBezTo>
                  <a:pt x="51877" y="195943"/>
                  <a:pt x="50899" y="195560"/>
                  <a:pt x="50133" y="194795"/>
                </a:cubicBezTo>
                <a:cubicBezTo>
                  <a:pt x="49368" y="194029"/>
                  <a:pt x="48985" y="193051"/>
                  <a:pt x="48985" y="191861"/>
                </a:cubicBezTo>
                <a:lnTo>
                  <a:pt x="48985" y="183696"/>
                </a:lnTo>
                <a:cubicBezTo>
                  <a:pt x="48985" y="177828"/>
                  <a:pt x="51473" y="172959"/>
                  <a:pt x="56448" y="169090"/>
                </a:cubicBezTo>
                <a:cubicBezTo>
                  <a:pt x="61423" y="165220"/>
                  <a:pt x="67100" y="163286"/>
                  <a:pt x="73478" y="163286"/>
                </a:cubicBezTo>
                <a:cubicBezTo>
                  <a:pt x="79176" y="163286"/>
                  <a:pt x="83322" y="161712"/>
                  <a:pt x="85916" y="158566"/>
                </a:cubicBezTo>
                <a:cubicBezTo>
                  <a:pt x="88510" y="155419"/>
                  <a:pt x="89807" y="151549"/>
                  <a:pt x="89807" y="146957"/>
                </a:cubicBezTo>
                <a:cubicBezTo>
                  <a:pt x="89807" y="142620"/>
                  <a:pt x="89190" y="138814"/>
                  <a:pt x="87957" y="135540"/>
                </a:cubicBezTo>
                <a:cubicBezTo>
                  <a:pt x="86724" y="132266"/>
                  <a:pt x="84491" y="129183"/>
                  <a:pt x="81260" y="126291"/>
                </a:cubicBezTo>
                <a:cubicBezTo>
                  <a:pt x="76752" y="122804"/>
                  <a:pt x="72713" y="118765"/>
                  <a:pt x="69141" y="114172"/>
                </a:cubicBezTo>
                <a:cubicBezTo>
                  <a:pt x="59531" y="113747"/>
                  <a:pt x="50367" y="111855"/>
                  <a:pt x="41650" y="108496"/>
                </a:cubicBezTo>
                <a:cubicBezTo>
                  <a:pt x="32933" y="105136"/>
                  <a:pt x="25577" y="100990"/>
                  <a:pt x="19581" y="96058"/>
                </a:cubicBezTo>
                <a:cubicBezTo>
                  <a:pt x="13585" y="91125"/>
                  <a:pt x="8823" y="85597"/>
                  <a:pt x="5294" y="79474"/>
                </a:cubicBezTo>
                <a:cubicBezTo>
                  <a:pt x="1764" y="73351"/>
                  <a:pt x="0" y="67270"/>
                  <a:pt x="0" y="61232"/>
                </a:cubicBezTo>
                <a:lnTo>
                  <a:pt x="0" y="44903"/>
                </a:lnTo>
                <a:cubicBezTo>
                  <a:pt x="0" y="41502"/>
                  <a:pt x="1190" y="38610"/>
                  <a:pt x="3571" y="36229"/>
                </a:cubicBezTo>
                <a:cubicBezTo>
                  <a:pt x="5953" y="33848"/>
                  <a:pt x="8844" y="32657"/>
                  <a:pt x="12246" y="32657"/>
                </a:cubicBezTo>
                <a:lnTo>
                  <a:pt x="48985" y="32657"/>
                </a:lnTo>
                <a:lnTo>
                  <a:pt x="48985" y="20411"/>
                </a:lnTo>
                <a:cubicBezTo>
                  <a:pt x="48985" y="14798"/>
                  <a:pt x="50984" y="9993"/>
                  <a:pt x="54981" y="5995"/>
                </a:cubicBezTo>
                <a:cubicBezTo>
                  <a:pt x="58978" y="1998"/>
                  <a:pt x="63783" y="0"/>
                  <a:pt x="69396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0" name="Group 8"/>
          <p:cNvGrpSpPr/>
          <p:nvPr/>
        </p:nvGrpSpPr>
        <p:grpSpPr>
          <a:xfrm>
            <a:off x="6311787" y="2162393"/>
            <a:ext cx="352367" cy="479776"/>
            <a:chOff x="2767013" y="609600"/>
            <a:chExt cx="561975" cy="765176"/>
          </a:xfrm>
          <a:solidFill>
            <a:srgbClr val="937963"/>
          </a:solidFill>
        </p:grpSpPr>
        <p:sp>
          <p:nvSpPr>
            <p:cNvPr id="31" name="Freeform 5"/>
            <p:cNvSpPr>
              <a:spLocks noEditPoints="1"/>
            </p:cNvSpPr>
            <p:nvPr/>
          </p:nvSpPr>
          <p:spPr bwMode="auto">
            <a:xfrm>
              <a:off x="2767013" y="609600"/>
              <a:ext cx="561975" cy="609600"/>
            </a:xfrm>
            <a:custGeom>
              <a:avLst/>
              <a:gdLst>
                <a:gd name="T0" fmla="*/ 100 w 147"/>
                <a:gd name="T1" fmla="*/ 160 h 160"/>
                <a:gd name="T2" fmla="*/ 143 w 147"/>
                <a:gd name="T3" fmla="*/ 59 h 160"/>
                <a:gd name="T4" fmla="*/ 73 w 147"/>
                <a:gd name="T5" fmla="*/ 0 h 160"/>
                <a:gd name="T6" fmla="*/ 3 w 147"/>
                <a:gd name="T7" fmla="*/ 59 h 160"/>
                <a:gd name="T8" fmla="*/ 46 w 147"/>
                <a:gd name="T9" fmla="*/ 160 h 160"/>
                <a:gd name="T10" fmla="*/ 100 w 147"/>
                <a:gd name="T11" fmla="*/ 160 h 160"/>
                <a:gd name="T12" fmla="*/ 19 w 147"/>
                <a:gd name="T13" fmla="*/ 60 h 160"/>
                <a:gd name="T14" fmla="*/ 73 w 147"/>
                <a:gd name="T15" fmla="*/ 16 h 160"/>
                <a:gd name="T16" fmla="*/ 127 w 147"/>
                <a:gd name="T17" fmla="*/ 60 h 160"/>
                <a:gd name="T18" fmla="*/ 110 w 147"/>
                <a:gd name="T19" fmla="*/ 100 h 160"/>
                <a:gd name="T20" fmla="*/ 86 w 147"/>
                <a:gd name="T21" fmla="*/ 144 h 160"/>
                <a:gd name="T22" fmla="*/ 79 w 147"/>
                <a:gd name="T23" fmla="*/ 144 h 160"/>
                <a:gd name="T24" fmla="*/ 79 w 147"/>
                <a:gd name="T25" fmla="*/ 87 h 160"/>
                <a:gd name="T26" fmla="*/ 88 w 147"/>
                <a:gd name="T27" fmla="*/ 87 h 160"/>
                <a:gd name="T28" fmla="*/ 100 w 147"/>
                <a:gd name="T29" fmla="*/ 75 h 160"/>
                <a:gd name="T30" fmla="*/ 88 w 147"/>
                <a:gd name="T31" fmla="*/ 63 h 160"/>
                <a:gd name="T32" fmla="*/ 76 w 147"/>
                <a:gd name="T33" fmla="*/ 75 h 160"/>
                <a:gd name="T34" fmla="*/ 76 w 147"/>
                <a:gd name="T35" fmla="*/ 75 h 160"/>
                <a:gd name="T36" fmla="*/ 71 w 147"/>
                <a:gd name="T37" fmla="*/ 75 h 160"/>
                <a:gd name="T38" fmla="*/ 71 w 147"/>
                <a:gd name="T39" fmla="*/ 75 h 160"/>
                <a:gd name="T40" fmla="*/ 59 w 147"/>
                <a:gd name="T41" fmla="*/ 63 h 160"/>
                <a:gd name="T42" fmla="*/ 47 w 147"/>
                <a:gd name="T43" fmla="*/ 75 h 160"/>
                <a:gd name="T44" fmla="*/ 59 w 147"/>
                <a:gd name="T45" fmla="*/ 87 h 160"/>
                <a:gd name="T46" fmla="*/ 67 w 147"/>
                <a:gd name="T47" fmla="*/ 87 h 160"/>
                <a:gd name="T48" fmla="*/ 67 w 147"/>
                <a:gd name="T49" fmla="*/ 144 h 160"/>
                <a:gd name="T50" fmla="*/ 60 w 147"/>
                <a:gd name="T51" fmla="*/ 144 h 160"/>
                <a:gd name="T52" fmla="*/ 37 w 147"/>
                <a:gd name="T53" fmla="*/ 100 h 160"/>
                <a:gd name="T54" fmla="*/ 19 w 147"/>
                <a:gd name="T55" fmla="*/ 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7" h="160">
                  <a:moveTo>
                    <a:pt x="100" y="160"/>
                  </a:moveTo>
                  <a:cubicBezTo>
                    <a:pt x="100" y="116"/>
                    <a:pt x="147" y="102"/>
                    <a:pt x="143" y="59"/>
                  </a:cubicBezTo>
                  <a:cubicBezTo>
                    <a:pt x="141" y="31"/>
                    <a:pt x="122" y="0"/>
                    <a:pt x="73" y="0"/>
                  </a:cubicBezTo>
                  <a:cubicBezTo>
                    <a:pt x="24" y="0"/>
                    <a:pt x="5" y="31"/>
                    <a:pt x="3" y="59"/>
                  </a:cubicBezTo>
                  <a:cubicBezTo>
                    <a:pt x="0" y="102"/>
                    <a:pt x="46" y="116"/>
                    <a:pt x="46" y="160"/>
                  </a:cubicBezTo>
                  <a:lnTo>
                    <a:pt x="100" y="160"/>
                  </a:lnTo>
                  <a:close/>
                  <a:moveTo>
                    <a:pt x="19" y="60"/>
                  </a:moveTo>
                  <a:cubicBezTo>
                    <a:pt x="20" y="47"/>
                    <a:pt x="28" y="16"/>
                    <a:pt x="73" y="16"/>
                  </a:cubicBezTo>
                  <a:cubicBezTo>
                    <a:pt x="119" y="16"/>
                    <a:pt x="126" y="47"/>
                    <a:pt x="127" y="60"/>
                  </a:cubicBezTo>
                  <a:cubicBezTo>
                    <a:pt x="128" y="75"/>
                    <a:pt x="121" y="85"/>
                    <a:pt x="110" y="100"/>
                  </a:cubicBezTo>
                  <a:cubicBezTo>
                    <a:pt x="100" y="112"/>
                    <a:pt x="90" y="126"/>
                    <a:pt x="86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87"/>
                    <a:pt x="79" y="87"/>
                    <a:pt x="79" y="87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94" y="87"/>
                    <a:pt x="100" y="82"/>
                    <a:pt x="100" y="75"/>
                  </a:cubicBezTo>
                  <a:cubicBezTo>
                    <a:pt x="100" y="68"/>
                    <a:pt x="94" y="63"/>
                    <a:pt x="88" y="63"/>
                  </a:cubicBezTo>
                  <a:cubicBezTo>
                    <a:pt x="81" y="63"/>
                    <a:pt x="76" y="68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68"/>
                    <a:pt x="65" y="63"/>
                    <a:pt x="59" y="63"/>
                  </a:cubicBezTo>
                  <a:cubicBezTo>
                    <a:pt x="52" y="63"/>
                    <a:pt x="47" y="68"/>
                    <a:pt x="47" y="75"/>
                  </a:cubicBezTo>
                  <a:cubicBezTo>
                    <a:pt x="47" y="82"/>
                    <a:pt x="52" y="87"/>
                    <a:pt x="59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7" y="144"/>
                    <a:pt x="67" y="144"/>
                    <a:pt x="67" y="144"/>
                  </a:cubicBezTo>
                  <a:cubicBezTo>
                    <a:pt x="60" y="144"/>
                    <a:pt x="60" y="144"/>
                    <a:pt x="60" y="144"/>
                  </a:cubicBezTo>
                  <a:cubicBezTo>
                    <a:pt x="56" y="126"/>
                    <a:pt x="46" y="112"/>
                    <a:pt x="37" y="100"/>
                  </a:cubicBezTo>
                  <a:cubicBezTo>
                    <a:pt x="25" y="85"/>
                    <a:pt x="18" y="75"/>
                    <a:pt x="19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6"/>
            <p:cNvSpPr/>
            <p:nvPr/>
          </p:nvSpPr>
          <p:spPr bwMode="auto">
            <a:xfrm>
              <a:off x="2938463" y="1265238"/>
              <a:ext cx="214313" cy="109538"/>
            </a:xfrm>
            <a:custGeom>
              <a:avLst/>
              <a:gdLst>
                <a:gd name="T0" fmla="*/ 0 w 56"/>
                <a:gd name="T1" fmla="*/ 21 h 29"/>
                <a:gd name="T2" fmla="*/ 28 w 56"/>
                <a:gd name="T3" fmla="*/ 29 h 29"/>
                <a:gd name="T4" fmla="*/ 56 w 56"/>
                <a:gd name="T5" fmla="*/ 21 h 29"/>
                <a:gd name="T6" fmla="*/ 56 w 56"/>
                <a:gd name="T7" fmla="*/ 0 h 29"/>
                <a:gd name="T8" fmla="*/ 0 w 56"/>
                <a:gd name="T9" fmla="*/ 0 h 29"/>
                <a:gd name="T10" fmla="*/ 0 w 56"/>
                <a:gd name="T11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9">
                  <a:moveTo>
                    <a:pt x="0" y="21"/>
                  </a:moveTo>
                  <a:cubicBezTo>
                    <a:pt x="8" y="26"/>
                    <a:pt x="17" y="29"/>
                    <a:pt x="28" y="29"/>
                  </a:cubicBezTo>
                  <a:cubicBezTo>
                    <a:pt x="39" y="29"/>
                    <a:pt x="48" y="26"/>
                    <a:pt x="56" y="2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 advClick="0" advTm="300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22" grpId="0"/>
      <p:bldP spid="23" grpId="0"/>
      <p:bldP spid="24" grpId="0"/>
      <p:bldP spid="26" grpId="0" animBg="1"/>
      <p:bldP spid="27" grpId="0" animBg="1"/>
      <p:bldP spid="28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: 圆顶角 3"/>
          <p:cNvSpPr/>
          <p:nvPr/>
        </p:nvSpPr>
        <p:spPr>
          <a:xfrm>
            <a:off x="4541520" y="0"/>
            <a:ext cx="3108960" cy="853440"/>
          </a:xfrm>
          <a:prstGeom prst="round2SameRect">
            <a:avLst>
              <a:gd name="adj1" fmla="val 0"/>
              <a:gd name="adj2" fmla="val 23810"/>
            </a:avLst>
          </a:prstGeom>
          <a:solidFill>
            <a:srgbClr val="263346">
              <a:alpha val="69019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19" name="组合 718"/>
          <p:cNvGrpSpPr/>
          <p:nvPr/>
        </p:nvGrpSpPr>
        <p:grpSpPr>
          <a:xfrm>
            <a:off x="5559747" y="604946"/>
            <a:ext cx="1174106" cy="149120"/>
            <a:chOff x="-2024543" y="-1855574"/>
            <a:chExt cx="5504186" cy="699074"/>
          </a:xfrm>
        </p:grpSpPr>
        <p:sp>
          <p:nvSpPr>
            <p:cNvPr id="720" name="Oval 97"/>
            <p:cNvSpPr/>
            <p:nvPr/>
          </p:nvSpPr>
          <p:spPr>
            <a:xfrm>
              <a:off x="-1063521" y="-1855574"/>
              <a:ext cx="699076" cy="6990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3" name="Oval 102"/>
            <p:cNvSpPr/>
            <p:nvPr/>
          </p:nvSpPr>
          <p:spPr>
            <a:xfrm>
              <a:off x="858523" y="-1855574"/>
              <a:ext cx="699076" cy="699074"/>
            </a:xfrm>
            <a:prstGeom prst="ellipse">
              <a:avLst/>
            </a:prstGeom>
            <a:solidFill>
              <a:srgbClr val="937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4" name="Oval 110"/>
            <p:cNvSpPr/>
            <p:nvPr/>
          </p:nvSpPr>
          <p:spPr>
            <a:xfrm>
              <a:off x="1819545" y="-1855574"/>
              <a:ext cx="699076" cy="699074"/>
            </a:xfrm>
            <a:prstGeom prst="ellipse">
              <a:avLst/>
            </a:prstGeom>
            <a:solidFill>
              <a:srgbClr val="8958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5" name="Oval 80"/>
            <p:cNvSpPr/>
            <p:nvPr/>
          </p:nvSpPr>
          <p:spPr>
            <a:xfrm>
              <a:off x="-2024543" y="-1855574"/>
              <a:ext cx="699076" cy="699074"/>
            </a:xfrm>
            <a:prstGeom prst="ellipse">
              <a:avLst/>
            </a:prstGeom>
            <a:solidFill>
              <a:srgbClr val="F23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6" name="Oval 92"/>
            <p:cNvSpPr/>
            <p:nvPr/>
          </p:nvSpPr>
          <p:spPr>
            <a:xfrm>
              <a:off x="-102499" y="-1855574"/>
              <a:ext cx="699076" cy="699074"/>
            </a:xfrm>
            <a:prstGeom prst="ellipse">
              <a:avLst/>
            </a:prstGeom>
            <a:solidFill>
              <a:srgbClr val="00BB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7" name="Oval 106"/>
            <p:cNvSpPr/>
            <p:nvPr/>
          </p:nvSpPr>
          <p:spPr>
            <a:xfrm>
              <a:off x="2780567" y="-1855574"/>
              <a:ext cx="699076" cy="699074"/>
            </a:xfrm>
            <a:prstGeom prst="ellipse">
              <a:avLst/>
            </a:prstGeom>
            <a:solidFill>
              <a:srgbClr val="B2D2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0" name="文本框 47"/>
          <p:cNvSpPr>
            <a:spLocks noChangeArrowheads="1"/>
          </p:cNvSpPr>
          <p:nvPr/>
        </p:nvSpPr>
        <p:spPr bwMode="auto">
          <a:xfrm>
            <a:off x="4924873" y="107315"/>
            <a:ext cx="242784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chemeClr val="bg2">
                    <a:lumMod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宋体" panose="02010600040101010101" pitchFamily="2" charset="-122"/>
              </a:rPr>
              <a:t>CONCENTS</a:t>
            </a:r>
            <a:endParaRPr lang="zh-CN" altLang="en-US" sz="3600" dirty="0">
              <a:solidFill>
                <a:schemeClr val="bg2">
                  <a:lumMod val="9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华文宋体" panose="0201060004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70000" y="1988185"/>
            <a:ext cx="2109788" cy="3992562"/>
            <a:chOff x="1270000" y="1856105"/>
            <a:chExt cx="2109788" cy="3992562"/>
          </a:xfrm>
        </p:grpSpPr>
        <p:sp>
          <p:nvSpPr>
            <p:cNvPr id="1353" name="TextBox 54"/>
            <p:cNvSpPr>
              <a:spLocks noChangeArrowheads="1"/>
            </p:cNvSpPr>
            <p:nvPr/>
          </p:nvSpPr>
          <p:spPr bwMode="auto">
            <a:xfrm>
              <a:off x="1408113" y="4146867"/>
              <a:ext cx="1558925" cy="469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3725" tIns="41863" rIns="83725" bIns="41863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关于我们</a:t>
              </a:r>
              <a:endParaRPr lang="zh-CN" altLang="en-US" sz="2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54" name="TextBox 20"/>
            <p:cNvSpPr>
              <a:spLocks noChangeArrowheads="1"/>
            </p:cNvSpPr>
            <p:nvPr/>
          </p:nvSpPr>
          <p:spPr bwMode="auto">
            <a:xfrm>
              <a:off x="1465263" y="4669155"/>
              <a:ext cx="1914525" cy="1179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3725" tIns="41863" rIns="83725" bIns="41863"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buFont typeface="Wingdings" panose="05000000000000000000" pitchFamily="2" charset="2"/>
                <a:buChar char="v"/>
              </a:pPr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关于产品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  <a:buFont typeface="Wingdings" panose="05000000000000000000" pitchFamily="2" charset="2"/>
                <a:buChar char="v"/>
              </a:pPr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公司简介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  <a:buFont typeface="Wingdings" panose="05000000000000000000" pitchFamily="2" charset="2"/>
                <a:buChar char="v"/>
              </a:pPr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团队介绍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  <a:buFont typeface="Wingdings" panose="05000000000000000000" pitchFamily="2" charset="2"/>
                <a:buChar char="v"/>
              </a:pP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12" name="左中括号 393"/>
            <p:cNvSpPr>
              <a:spLocks noChangeArrowheads="1"/>
            </p:cNvSpPr>
            <p:nvPr/>
          </p:nvSpPr>
          <p:spPr bwMode="auto">
            <a:xfrm>
              <a:off x="1270000" y="4199255"/>
              <a:ext cx="162339" cy="374650"/>
            </a:xfrm>
            <a:custGeom>
              <a:avLst/>
              <a:gdLst>
                <a:gd name="T0" fmla="*/ 0 w 227278"/>
                <a:gd name="T1" fmla="*/ 0 h 452174"/>
                <a:gd name="T2" fmla="*/ 227278 w 227278"/>
                <a:gd name="T3" fmla="*/ 0 h 452174"/>
                <a:gd name="T4" fmla="*/ 227278 w 227278"/>
                <a:gd name="T5" fmla="*/ 58687 h 452174"/>
                <a:gd name="T6" fmla="*/ 64431 w 227278"/>
                <a:gd name="T7" fmla="*/ 58687 h 452174"/>
                <a:gd name="T8" fmla="*/ 64431 w 227278"/>
                <a:gd name="T9" fmla="*/ 393487 h 452174"/>
                <a:gd name="T10" fmla="*/ 227278 w 227278"/>
                <a:gd name="T11" fmla="*/ 393487 h 452174"/>
                <a:gd name="T12" fmla="*/ 227278 w 227278"/>
                <a:gd name="T13" fmla="*/ 452174 h 452174"/>
                <a:gd name="T14" fmla="*/ 0 w 227278"/>
                <a:gd name="T15" fmla="*/ 452174 h 452174"/>
                <a:gd name="T16" fmla="*/ 0 w 227278"/>
                <a:gd name="T17" fmla="*/ 0 h 452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278" h="452174">
                  <a:moveTo>
                    <a:pt x="0" y="0"/>
                  </a:moveTo>
                  <a:lnTo>
                    <a:pt x="227278" y="0"/>
                  </a:lnTo>
                  <a:lnTo>
                    <a:pt x="227278" y="58687"/>
                  </a:lnTo>
                  <a:lnTo>
                    <a:pt x="64431" y="58687"/>
                  </a:lnTo>
                  <a:lnTo>
                    <a:pt x="64431" y="393487"/>
                  </a:lnTo>
                  <a:lnTo>
                    <a:pt x="227278" y="393487"/>
                  </a:lnTo>
                  <a:lnTo>
                    <a:pt x="227278" y="452174"/>
                  </a:lnTo>
                  <a:lnTo>
                    <a:pt x="0" y="4521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0" hangingPunct="0">
                <a:buFont typeface="Arial" panose="020B0604020202020204" pitchFamily="34" charset="0"/>
                <a:buNone/>
              </a:pPr>
              <a:endParaRPr lang="zh-CN" altLang="en-US" sz="1700">
                <a:solidFill>
                  <a:schemeClr val="bg1"/>
                </a:solidFill>
              </a:endParaRPr>
            </a:p>
          </p:txBody>
        </p:sp>
        <p:sp>
          <p:nvSpPr>
            <p:cNvPr id="1413" name="左中括号 393"/>
            <p:cNvSpPr>
              <a:spLocks noChangeArrowheads="1"/>
            </p:cNvSpPr>
            <p:nvPr/>
          </p:nvSpPr>
          <p:spPr bwMode="auto">
            <a:xfrm flipH="1">
              <a:off x="2885660" y="4199255"/>
              <a:ext cx="162339" cy="374650"/>
            </a:xfrm>
            <a:custGeom>
              <a:avLst/>
              <a:gdLst>
                <a:gd name="T0" fmla="*/ 0 w 227278"/>
                <a:gd name="T1" fmla="*/ 0 h 452174"/>
                <a:gd name="T2" fmla="*/ 227278 w 227278"/>
                <a:gd name="T3" fmla="*/ 0 h 452174"/>
                <a:gd name="T4" fmla="*/ 227278 w 227278"/>
                <a:gd name="T5" fmla="*/ 58687 h 452174"/>
                <a:gd name="T6" fmla="*/ 64431 w 227278"/>
                <a:gd name="T7" fmla="*/ 58687 h 452174"/>
                <a:gd name="T8" fmla="*/ 64431 w 227278"/>
                <a:gd name="T9" fmla="*/ 393487 h 452174"/>
                <a:gd name="T10" fmla="*/ 227278 w 227278"/>
                <a:gd name="T11" fmla="*/ 393487 h 452174"/>
                <a:gd name="T12" fmla="*/ 227278 w 227278"/>
                <a:gd name="T13" fmla="*/ 452174 h 452174"/>
                <a:gd name="T14" fmla="*/ 0 w 227278"/>
                <a:gd name="T15" fmla="*/ 452174 h 452174"/>
                <a:gd name="T16" fmla="*/ 0 w 227278"/>
                <a:gd name="T17" fmla="*/ 0 h 452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278" h="452174">
                  <a:moveTo>
                    <a:pt x="0" y="0"/>
                  </a:moveTo>
                  <a:lnTo>
                    <a:pt x="227278" y="0"/>
                  </a:lnTo>
                  <a:lnTo>
                    <a:pt x="227278" y="58687"/>
                  </a:lnTo>
                  <a:lnTo>
                    <a:pt x="64431" y="58687"/>
                  </a:lnTo>
                  <a:lnTo>
                    <a:pt x="64431" y="393487"/>
                  </a:lnTo>
                  <a:lnTo>
                    <a:pt x="227278" y="393487"/>
                  </a:lnTo>
                  <a:lnTo>
                    <a:pt x="227278" y="452174"/>
                  </a:lnTo>
                  <a:lnTo>
                    <a:pt x="0" y="4521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0" hangingPunct="0">
                <a:buFont typeface="Arial" panose="020B0604020202020204" pitchFamily="34" charset="0"/>
                <a:buNone/>
              </a:pPr>
              <a:endParaRPr lang="zh-CN" altLang="en-US" sz="1700">
                <a:solidFill>
                  <a:schemeClr val="bg1"/>
                </a:solidFill>
              </a:endParaRPr>
            </a:p>
          </p:txBody>
        </p:sp>
        <p:sp>
          <p:nvSpPr>
            <p:cNvPr id="1358" name="Teardrop 36"/>
            <p:cNvSpPr>
              <a:spLocks noChangeArrowheads="1"/>
            </p:cNvSpPr>
            <p:nvPr/>
          </p:nvSpPr>
          <p:spPr bwMode="auto">
            <a:xfrm rot="8100000">
              <a:off x="1312863" y="1856105"/>
              <a:ext cx="1685925" cy="1654175"/>
            </a:xfrm>
            <a:custGeom>
              <a:avLst/>
              <a:gdLst>
                <a:gd name="T0" fmla="*/ 0 w 418280"/>
                <a:gd name="T1" fmla="*/ 209140 h 418280"/>
                <a:gd name="T2" fmla="*/ 209140 w 418280"/>
                <a:gd name="T3" fmla="*/ 0 h 418280"/>
                <a:gd name="T4" fmla="*/ 418280 w 418280"/>
                <a:gd name="T5" fmla="*/ 0 h 418280"/>
                <a:gd name="T6" fmla="*/ 418280 w 418280"/>
                <a:gd name="T7" fmla="*/ 209140 h 418280"/>
                <a:gd name="T8" fmla="*/ 209140 w 418280"/>
                <a:gd name="T9" fmla="*/ 418280 h 418280"/>
                <a:gd name="T10" fmla="*/ 0 w 418280"/>
                <a:gd name="T11" fmla="*/ 209140 h 418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8280" h="418280">
                  <a:moveTo>
                    <a:pt x="0" y="209140"/>
                  </a:moveTo>
                  <a:cubicBezTo>
                    <a:pt x="0" y="93635"/>
                    <a:pt x="93635" y="0"/>
                    <a:pt x="209140" y="0"/>
                  </a:cubicBezTo>
                  <a:lnTo>
                    <a:pt x="418280" y="0"/>
                  </a:lnTo>
                  <a:lnTo>
                    <a:pt x="418280" y="209140"/>
                  </a:lnTo>
                  <a:cubicBezTo>
                    <a:pt x="418280" y="324645"/>
                    <a:pt x="324645" y="418280"/>
                    <a:pt x="209140" y="418280"/>
                  </a:cubicBezTo>
                  <a:cubicBezTo>
                    <a:pt x="93635" y="418280"/>
                    <a:pt x="0" y="324645"/>
                    <a:pt x="0" y="209140"/>
                  </a:cubicBezTo>
                  <a:close/>
                </a:path>
              </a:pathLst>
            </a:custGeom>
            <a:solidFill>
              <a:srgbClr val="F23B48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0" hangingPunct="0">
                <a:buFont typeface="Arial" panose="020B0604020202020204" pitchFamily="34" charset="0"/>
                <a:buNone/>
              </a:pPr>
              <a:endParaRPr lang="zh-CN" altLang="en-US" sz="1700" dirty="0"/>
            </a:p>
          </p:txBody>
        </p:sp>
        <p:grpSp>
          <p:nvGrpSpPr>
            <p:cNvPr id="1359" name="Group 17"/>
            <p:cNvGrpSpPr/>
            <p:nvPr/>
          </p:nvGrpSpPr>
          <p:grpSpPr bwMode="auto">
            <a:xfrm>
              <a:off x="1620838" y="2291080"/>
              <a:ext cx="1073147" cy="933449"/>
              <a:chOff x="0" y="0"/>
              <a:chExt cx="2000" cy="1700"/>
            </a:xfrm>
          </p:grpSpPr>
          <p:sp>
            <p:nvSpPr>
              <p:cNvPr id="1401" name="Freeform 914"/>
              <p:cNvSpPr>
                <a:spLocks noChangeArrowheads="1"/>
              </p:cNvSpPr>
              <p:nvPr/>
            </p:nvSpPr>
            <p:spPr bwMode="auto">
              <a:xfrm>
                <a:off x="1730" y="1255"/>
                <a:ext cx="270" cy="305"/>
              </a:xfrm>
              <a:custGeom>
                <a:avLst/>
                <a:gdLst>
                  <a:gd name="T0" fmla="*/ 0 w 196"/>
                  <a:gd name="T1" fmla="*/ 59 h 222"/>
                  <a:gd name="T2" fmla="*/ 85 w 196"/>
                  <a:gd name="T3" fmla="*/ 0 h 222"/>
                  <a:gd name="T4" fmla="*/ 196 w 196"/>
                  <a:gd name="T5" fmla="*/ 89 h 222"/>
                  <a:gd name="T6" fmla="*/ 196 w 196"/>
                  <a:gd name="T7" fmla="*/ 222 h 222"/>
                  <a:gd name="T8" fmla="*/ 14 w 196"/>
                  <a:gd name="T9" fmla="*/ 222 h 222"/>
                  <a:gd name="T10" fmla="*/ 36 w 196"/>
                  <a:gd name="T11" fmla="*/ 189 h 222"/>
                  <a:gd name="T12" fmla="*/ 0 w 196"/>
                  <a:gd name="T13" fmla="*/ 59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6" h="222">
                    <a:moveTo>
                      <a:pt x="0" y="59"/>
                    </a:moveTo>
                    <a:cubicBezTo>
                      <a:pt x="38" y="56"/>
                      <a:pt x="70" y="33"/>
                      <a:pt x="85" y="0"/>
                    </a:cubicBezTo>
                    <a:cubicBezTo>
                      <a:pt x="139" y="15"/>
                      <a:pt x="196" y="42"/>
                      <a:pt x="196" y="89"/>
                    </a:cubicBezTo>
                    <a:cubicBezTo>
                      <a:pt x="196" y="179"/>
                      <a:pt x="196" y="222"/>
                      <a:pt x="196" y="222"/>
                    </a:cubicBezTo>
                    <a:cubicBezTo>
                      <a:pt x="14" y="222"/>
                      <a:pt x="14" y="222"/>
                      <a:pt x="14" y="222"/>
                    </a:cubicBezTo>
                    <a:cubicBezTo>
                      <a:pt x="36" y="189"/>
                      <a:pt x="36" y="189"/>
                      <a:pt x="36" y="189"/>
                    </a:cubicBezTo>
                    <a:lnTo>
                      <a:pt x="0" y="5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eaLnBrk="0" hangingPunct="0">
                  <a:buFont typeface="Arial" panose="020B0604020202020204" pitchFamily="34" charset="0"/>
                  <a:buNone/>
                </a:pPr>
                <a:endParaRPr lang="zh-CN" altLang="en-US" sz="1700"/>
              </a:p>
            </p:txBody>
          </p:sp>
          <p:sp>
            <p:nvSpPr>
              <p:cNvPr id="1402" name="Freeform 915"/>
              <p:cNvSpPr>
                <a:spLocks noChangeArrowheads="1"/>
              </p:cNvSpPr>
              <p:nvPr/>
            </p:nvSpPr>
            <p:spPr bwMode="auto">
              <a:xfrm>
                <a:off x="1550" y="1255"/>
                <a:ext cx="160" cy="305"/>
              </a:xfrm>
              <a:custGeom>
                <a:avLst/>
                <a:gdLst>
                  <a:gd name="T0" fmla="*/ 32 w 117"/>
                  <a:gd name="T1" fmla="*/ 0 h 222"/>
                  <a:gd name="T2" fmla="*/ 117 w 117"/>
                  <a:gd name="T3" fmla="*/ 59 h 222"/>
                  <a:gd name="T4" fmla="*/ 81 w 117"/>
                  <a:gd name="T5" fmla="*/ 189 h 222"/>
                  <a:gd name="T6" fmla="*/ 103 w 117"/>
                  <a:gd name="T7" fmla="*/ 222 h 222"/>
                  <a:gd name="T8" fmla="*/ 14 w 117"/>
                  <a:gd name="T9" fmla="*/ 222 h 222"/>
                  <a:gd name="T10" fmla="*/ 14 w 117"/>
                  <a:gd name="T11" fmla="*/ 65 h 222"/>
                  <a:gd name="T12" fmla="*/ 0 w 117"/>
                  <a:gd name="T13" fmla="*/ 10 h 222"/>
                  <a:gd name="T14" fmla="*/ 32 w 117"/>
                  <a:gd name="T15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7" h="222">
                    <a:moveTo>
                      <a:pt x="32" y="0"/>
                    </a:moveTo>
                    <a:cubicBezTo>
                      <a:pt x="47" y="33"/>
                      <a:pt x="79" y="56"/>
                      <a:pt x="117" y="59"/>
                    </a:cubicBezTo>
                    <a:cubicBezTo>
                      <a:pt x="81" y="189"/>
                      <a:pt x="81" y="189"/>
                      <a:pt x="81" y="189"/>
                    </a:cubicBezTo>
                    <a:cubicBezTo>
                      <a:pt x="103" y="222"/>
                      <a:pt x="103" y="222"/>
                      <a:pt x="103" y="222"/>
                    </a:cubicBezTo>
                    <a:cubicBezTo>
                      <a:pt x="14" y="222"/>
                      <a:pt x="14" y="222"/>
                      <a:pt x="14" y="222"/>
                    </a:cubicBezTo>
                    <a:cubicBezTo>
                      <a:pt x="14" y="181"/>
                      <a:pt x="14" y="129"/>
                      <a:pt x="14" y="65"/>
                    </a:cubicBezTo>
                    <a:cubicBezTo>
                      <a:pt x="14" y="45"/>
                      <a:pt x="9" y="27"/>
                      <a:pt x="0" y="10"/>
                    </a:cubicBezTo>
                    <a:cubicBezTo>
                      <a:pt x="10" y="6"/>
                      <a:pt x="21" y="3"/>
                      <a:pt x="3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eaLnBrk="0" hangingPunct="0">
                  <a:buFont typeface="Arial" panose="020B0604020202020204" pitchFamily="34" charset="0"/>
                  <a:buNone/>
                </a:pPr>
                <a:endParaRPr lang="zh-CN" altLang="en-US" sz="1700"/>
              </a:p>
            </p:txBody>
          </p:sp>
          <p:sp>
            <p:nvSpPr>
              <p:cNvPr id="1403" name="Freeform 916"/>
              <p:cNvSpPr>
                <a:spLocks noEditPoints="1" noChangeArrowheads="1"/>
              </p:cNvSpPr>
              <p:nvPr/>
            </p:nvSpPr>
            <p:spPr bwMode="auto">
              <a:xfrm>
                <a:off x="1560" y="958"/>
                <a:ext cx="315" cy="315"/>
              </a:xfrm>
              <a:custGeom>
                <a:avLst/>
                <a:gdLst>
                  <a:gd name="T0" fmla="*/ 114 w 228"/>
                  <a:gd name="T1" fmla="*/ 229 h 229"/>
                  <a:gd name="T2" fmla="*/ 0 w 228"/>
                  <a:gd name="T3" fmla="*/ 115 h 229"/>
                  <a:gd name="T4" fmla="*/ 114 w 228"/>
                  <a:gd name="T5" fmla="*/ 0 h 229"/>
                  <a:gd name="T6" fmla="*/ 228 w 228"/>
                  <a:gd name="T7" fmla="*/ 115 h 229"/>
                  <a:gd name="T8" fmla="*/ 114 w 228"/>
                  <a:gd name="T9" fmla="*/ 229 h 229"/>
                  <a:gd name="T10" fmla="*/ 208 w 228"/>
                  <a:gd name="T11" fmla="*/ 111 h 229"/>
                  <a:gd name="T12" fmla="*/ 178 w 228"/>
                  <a:gd name="T13" fmla="*/ 46 h 229"/>
                  <a:gd name="T14" fmla="*/ 186 w 228"/>
                  <a:gd name="T15" fmla="*/ 91 h 229"/>
                  <a:gd name="T16" fmla="*/ 136 w 228"/>
                  <a:gd name="T17" fmla="*/ 193 h 229"/>
                  <a:gd name="T18" fmla="*/ 208 w 228"/>
                  <a:gd name="T19" fmla="*/ 111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8" h="229">
                    <a:moveTo>
                      <a:pt x="114" y="229"/>
                    </a:moveTo>
                    <a:cubicBezTo>
                      <a:pt x="51" y="229"/>
                      <a:pt x="0" y="178"/>
                      <a:pt x="0" y="115"/>
                    </a:cubicBezTo>
                    <a:cubicBezTo>
                      <a:pt x="0" y="52"/>
                      <a:pt x="51" y="0"/>
                      <a:pt x="114" y="0"/>
                    </a:cubicBezTo>
                    <a:cubicBezTo>
                      <a:pt x="177" y="0"/>
                      <a:pt x="228" y="52"/>
                      <a:pt x="228" y="115"/>
                    </a:cubicBezTo>
                    <a:cubicBezTo>
                      <a:pt x="228" y="178"/>
                      <a:pt x="177" y="229"/>
                      <a:pt x="114" y="229"/>
                    </a:cubicBezTo>
                    <a:close/>
                    <a:moveTo>
                      <a:pt x="208" y="111"/>
                    </a:moveTo>
                    <a:cubicBezTo>
                      <a:pt x="208" y="85"/>
                      <a:pt x="196" y="62"/>
                      <a:pt x="178" y="46"/>
                    </a:cubicBezTo>
                    <a:cubicBezTo>
                      <a:pt x="183" y="60"/>
                      <a:pt x="186" y="76"/>
                      <a:pt x="186" y="91"/>
                    </a:cubicBezTo>
                    <a:cubicBezTo>
                      <a:pt x="186" y="133"/>
                      <a:pt x="166" y="170"/>
                      <a:pt x="136" y="193"/>
                    </a:cubicBezTo>
                    <a:cubicBezTo>
                      <a:pt x="177" y="188"/>
                      <a:pt x="208" y="153"/>
                      <a:pt x="208" y="1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eaLnBrk="0" hangingPunct="0">
                  <a:buFont typeface="Arial" panose="020B0604020202020204" pitchFamily="34" charset="0"/>
                  <a:buNone/>
                </a:pPr>
                <a:endParaRPr lang="zh-CN" altLang="en-US" sz="1700"/>
              </a:p>
            </p:txBody>
          </p:sp>
          <p:sp>
            <p:nvSpPr>
              <p:cNvPr id="1404" name="Freeform 917"/>
              <p:cNvSpPr>
                <a:spLocks noChangeArrowheads="1"/>
              </p:cNvSpPr>
              <p:nvPr/>
            </p:nvSpPr>
            <p:spPr bwMode="auto">
              <a:xfrm>
                <a:off x="1027" y="1140"/>
                <a:ext cx="495" cy="560"/>
              </a:xfrm>
              <a:custGeom>
                <a:avLst/>
                <a:gdLst>
                  <a:gd name="T0" fmla="*/ 157 w 360"/>
                  <a:gd name="T1" fmla="*/ 0 h 406"/>
                  <a:gd name="T2" fmla="*/ 360 w 360"/>
                  <a:gd name="T3" fmla="*/ 162 h 406"/>
                  <a:gd name="T4" fmla="*/ 360 w 360"/>
                  <a:gd name="T5" fmla="*/ 406 h 406"/>
                  <a:gd name="T6" fmla="*/ 26 w 360"/>
                  <a:gd name="T7" fmla="*/ 406 h 406"/>
                  <a:gd name="T8" fmla="*/ 65 w 360"/>
                  <a:gd name="T9" fmla="*/ 344 h 406"/>
                  <a:gd name="T10" fmla="*/ 0 w 360"/>
                  <a:gd name="T11" fmla="*/ 107 h 406"/>
                  <a:gd name="T12" fmla="*/ 157 w 360"/>
                  <a:gd name="T13" fmla="*/ 0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0" h="406">
                    <a:moveTo>
                      <a:pt x="157" y="0"/>
                    </a:moveTo>
                    <a:cubicBezTo>
                      <a:pt x="255" y="27"/>
                      <a:pt x="360" y="75"/>
                      <a:pt x="360" y="162"/>
                    </a:cubicBezTo>
                    <a:cubicBezTo>
                      <a:pt x="360" y="326"/>
                      <a:pt x="360" y="406"/>
                      <a:pt x="360" y="406"/>
                    </a:cubicBezTo>
                    <a:cubicBezTo>
                      <a:pt x="26" y="406"/>
                      <a:pt x="26" y="406"/>
                      <a:pt x="26" y="406"/>
                    </a:cubicBezTo>
                    <a:cubicBezTo>
                      <a:pt x="65" y="344"/>
                      <a:pt x="65" y="344"/>
                      <a:pt x="65" y="344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69" y="102"/>
                      <a:pt x="128" y="60"/>
                      <a:pt x="15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eaLnBrk="0" hangingPunct="0">
                  <a:buFont typeface="Arial" panose="020B0604020202020204" pitchFamily="34" charset="0"/>
                  <a:buNone/>
                </a:pPr>
                <a:endParaRPr lang="zh-CN" altLang="en-US" sz="1700"/>
              </a:p>
            </p:txBody>
          </p:sp>
          <p:sp>
            <p:nvSpPr>
              <p:cNvPr id="1405" name="Freeform 919"/>
              <p:cNvSpPr>
                <a:spLocks noChangeArrowheads="1"/>
              </p:cNvSpPr>
              <p:nvPr/>
            </p:nvSpPr>
            <p:spPr bwMode="auto">
              <a:xfrm>
                <a:off x="495" y="1140"/>
                <a:ext cx="495" cy="560"/>
              </a:xfrm>
              <a:custGeom>
                <a:avLst/>
                <a:gdLst>
                  <a:gd name="T0" fmla="*/ 0 w 360"/>
                  <a:gd name="T1" fmla="*/ 406 h 406"/>
                  <a:gd name="T2" fmla="*/ 0 w 360"/>
                  <a:gd name="T3" fmla="*/ 162 h 406"/>
                  <a:gd name="T4" fmla="*/ 203 w 360"/>
                  <a:gd name="T5" fmla="*/ 0 h 406"/>
                  <a:gd name="T6" fmla="*/ 360 w 360"/>
                  <a:gd name="T7" fmla="*/ 107 h 406"/>
                  <a:gd name="T8" fmla="*/ 295 w 360"/>
                  <a:gd name="T9" fmla="*/ 344 h 406"/>
                  <a:gd name="T10" fmla="*/ 334 w 360"/>
                  <a:gd name="T11" fmla="*/ 406 h 406"/>
                  <a:gd name="T12" fmla="*/ 0 w 360"/>
                  <a:gd name="T13" fmla="*/ 406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0" h="406">
                    <a:moveTo>
                      <a:pt x="0" y="406"/>
                    </a:moveTo>
                    <a:cubicBezTo>
                      <a:pt x="0" y="406"/>
                      <a:pt x="0" y="326"/>
                      <a:pt x="0" y="162"/>
                    </a:cubicBezTo>
                    <a:cubicBezTo>
                      <a:pt x="0" y="75"/>
                      <a:pt x="105" y="27"/>
                      <a:pt x="203" y="0"/>
                    </a:cubicBezTo>
                    <a:cubicBezTo>
                      <a:pt x="232" y="60"/>
                      <a:pt x="291" y="102"/>
                      <a:pt x="360" y="107"/>
                    </a:cubicBezTo>
                    <a:cubicBezTo>
                      <a:pt x="295" y="344"/>
                      <a:pt x="295" y="344"/>
                      <a:pt x="295" y="344"/>
                    </a:cubicBezTo>
                    <a:cubicBezTo>
                      <a:pt x="334" y="406"/>
                      <a:pt x="334" y="406"/>
                      <a:pt x="334" y="406"/>
                    </a:cubicBezTo>
                    <a:lnTo>
                      <a:pt x="0" y="4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eaLnBrk="0" hangingPunct="0">
                  <a:buFont typeface="Arial" panose="020B0604020202020204" pitchFamily="34" charset="0"/>
                  <a:buNone/>
                </a:pPr>
                <a:endParaRPr lang="zh-CN" altLang="en-US" sz="1700"/>
              </a:p>
            </p:txBody>
          </p:sp>
          <p:sp>
            <p:nvSpPr>
              <p:cNvPr id="1406" name="Freeform 920"/>
              <p:cNvSpPr>
                <a:spLocks noChangeArrowheads="1"/>
              </p:cNvSpPr>
              <p:nvPr/>
            </p:nvSpPr>
            <p:spPr bwMode="auto">
              <a:xfrm>
                <a:off x="770" y="0"/>
                <a:ext cx="1215" cy="618"/>
              </a:xfrm>
              <a:custGeom>
                <a:avLst/>
                <a:gdLst>
                  <a:gd name="T0" fmla="*/ 137 w 884"/>
                  <a:gd name="T1" fmla="*/ 396 h 450"/>
                  <a:gd name="T2" fmla="*/ 10 w 884"/>
                  <a:gd name="T3" fmla="*/ 450 h 450"/>
                  <a:gd name="T4" fmla="*/ 0 w 884"/>
                  <a:gd name="T5" fmla="*/ 437 h 450"/>
                  <a:gd name="T6" fmla="*/ 349 w 884"/>
                  <a:gd name="T7" fmla="*/ 157 h 450"/>
                  <a:gd name="T8" fmla="*/ 450 w 884"/>
                  <a:gd name="T9" fmla="*/ 335 h 450"/>
                  <a:gd name="T10" fmla="*/ 620 w 884"/>
                  <a:gd name="T11" fmla="*/ 190 h 450"/>
                  <a:gd name="T12" fmla="*/ 484 w 884"/>
                  <a:gd name="T13" fmla="*/ 112 h 450"/>
                  <a:gd name="T14" fmla="*/ 884 w 884"/>
                  <a:gd name="T15" fmla="*/ 0 h 450"/>
                  <a:gd name="T16" fmla="*/ 744 w 884"/>
                  <a:gd name="T17" fmla="*/ 391 h 450"/>
                  <a:gd name="T18" fmla="*/ 662 w 884"/>
                  <a:gd name="T19" fmla="*/ 225 h 450"/>
                  <a:gd name="T20" fmla="*/ 435 w 884"/>
                  <a:gd name="T21" fmla="*/ 418 h 450"/>
                  <a:gd name="T22" fmla="*/ 334 w 884"/>
                  <a:gd name="T23" fmla="*/ 238 h 450"/>
                  <a:gd name="T24" fmla="*/ 137 w 884"/>
                  <a:gd name="T25" fmla="*/ 396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84" h="450">
                    <a:moveTo>
                      <a:pt x="137" y="396"/>
                    </a:moveTo>
                    <a:cubicBezTo>
                      <a:pt x="89" y="402"/>
                      <a:pt x="46" y="421"/>
                      <a:pt x="10" y="450"/>
                    </a:cubicBezTo>
                    <a:cubicBezTo>
                      <a:pt x="0" y="437"/>
                      <a:pt x="0" y="437"/>
                      <a:pt x="0" y="437"/>
                    </a:cubicBezTo>
                    <a:cubicBezTo>
                      <a:pt x="349" y="157"/>
                      <a:pt x="349" y="157"/>
                      <a:pt x="349" y="157"/>
                    </a:cubicBezTo>
                    <a:cubicBezTo>
                      <a:pt x="450" y="335"/>
                      <a:pt x="450" y="335"/>
                      <a:pt x="450" y="335"/>
                    </a:cubicBezTo>
                    <a:cubicBezTo>
                      <a:pt x="620" y="190"/>
                      <a:pt x="620" y="190"/>
                      <a:pt x="620" y="190"/>
                    </a:cubicBezTo>
                    <a:cubicBezTo>
                      <a:pt x="484" y="112"/>
                      <a:pt x="484" y="112"/>
                      <a:pt x="484" y="112"/>
                    </a:cubicBezTo>
                    <a:cubicBezTo>
                      <a:pt x="884" y="0"/>
                      <a:pt x="884" y="0"/>
                      <a:pt x="884" y="0"/>
                    </a:cubicBezTo>
                    <a:cubicBezTo>
                      <a:pt x="744" y="391"/>
                      <a:pt x="744" y="391"/>
                      <a:pt x="744" y="391"/>
                    </a:cubicBezTo>
                    <a:cubicBezTo>
                      <a:pt x="662" y="225"/>
                      <a:pt x="662" y="225"/>
                      <a:pt x="662" y="225"/>
                    </a:cubicBezTo>
                    <a:cubicBezTo>
                      <a:pt x="435" y="418"/>
                      <a:pt x="435" y="418"/>
                      <a:pt x="435" y="418"/>
                    </a:cubicBezTo>
                    <a:cubicBezTo>
                      <a:pt x="334" y="238"/>
                      <a:pt x="334" y="238"/>
                      <a:pt x="334" y="238"/>
                    </a:cubicBezTo>
                    <a:lnTo>
                      <a:pt x="137" y="39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eaLnBrk="0" hangingPunct="0">
                  <a:buFont typeface="Arial" panose="020B0604020202020204" pitchFamily="34" charset="0"/>
                  <a:buNone/>
                </a:pPr>
                <a:endParaRPr lang="zh-CN" altLang="en-US" sz="1700"/>
              </a:p>
            </p:txBody>
          </p:sp>
          <p:sp>
            <p:nvSpPr>
              <p:cNvPr id="1407" name="Freeform 921"/>
              <p:cNvSpPr>
                <a:spLocks noChangeArrowheads="1"/>
              </p:cNvSpPr>
              <p:nvPr/>
            </p:nvSpPr>
            <p:spPr bwMode="auto">
              <a:xfrm>
                <a:off x="0" y="503"/>
                <a:ext cx="782" cy="487"/>
              </a:xfrm>
              <a:custGeom>
                <a:avLst/>
                <a:gdLst>
                  <a:gd name="T0" fmla="*/ 492 w 570"/>
                  <a:gd name="T1" fmla="*/ 196 h 355"/>
                  <a:gd name="T2" fmla="*/ 415 w 570"/>
                  <a:gd name="T3" fmla="*/ 258 h 355"/>
                  <a:gd name="T4" fmla="*/ 323 w 570"/>
                  <a:gd name="T5" fmla="*/ 86 h 355"/>
                  <a:gd name="T6" fmla="*/ 59 w 570"/>
                  <a:gd name="T7" fmla="*/ 334 h 355"/>
                  <a:gd name="T8" fmla="*/ 10 w 570"/>
                  <a:gd name="T9" fmla="*/ 344 h 355"/>
                  <a:gd name="T10" fmla="*/ 22 w 570"/>
                  <a:gd name="T11" fmla="*/ 295 h 355"/>
                  <a:gd name="T12" fmla="*/ 338 w 570"/>
                  <a:gd name="T13" fmla="*/ 0 h 355"/>
                  <a:gd name="T14" fmla="*/ 432 w 570"/>
                  <a:gd name="T15" fmla="*/ 176 h 355"/>
                  <a:gd name="T16" fmla="*/ 560 w 570"/>
                  <a:gd name="T17" fmla="*/ 72 h 355"/>
                  <a:gd name="T18" fmla="*/ 570 w 570"/>
                  <a:gd name="T19" fmla="*/ 85 h 355"/>
                  <a:gd name="T20" fmla="*/ 492 w 570"/>
                  <a:gd name="T21" fmla="*/ 196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0" h="355">
                    <a:moveTo>
                      <a:pt x="492" y="196"/>
                    </a:moveTo>
                    <a:cubicBezTo>
                      <a:pt x="415" y="258"/>
                      <a:pt x="415" y="258"/>
                      <a:pt x="415" y="258"/>
                    </a:cubicBezTo>
                    <a:cubicBezTo>
                      <a:pt x="323" y="86"/>
                      <a:pt x="323" y="86"/>
                      <a:pt x="323" y="86"/>
                    </a:cubicBezTo>
                    <a:cubicBezTo>
                      <a:pt x="59" y="334"/>
                      <a:pt x="59" y="334"/>
                      <a:pt x="59" y="334"/>
                    </a:cubicBezTo>
                    <a:cubicBezTo>
                      <a:pt x="42" y="350"/>
                      <a:pt x="20" y="355"/>
                      <a:pt x="10" y="344"/>
                    </a:cubicBezTo>
                    <a:cubicBezTo>
                      <a:pt x="0" y="333"/>
                      <a:pt x="5" y="312"/>
                      <a:pt x="22" y="295"/>
                    </a:cubicBezTo>
                    <a:cubicBezTo>
                      <a:pt x="338" y="0"/>
                      <a:pt x="338" y="0"/>
                      <a:pt x="338" y="0"/>
                    </a:cubicBezTo>
                    <a:cubicBezTo>
                      <a:pt x="432" y="176"/>
                      <a:pt x="432" y="176"/>
                      <a:pt x="432" y="176"/>
                    </a:cubicBezTo>
                    <a:cubicBezTo>
                      <a:pt x="560" y="72"/>
                      <a:pt x="560" y="72"/>
                      <a:pt x="560" y="72"/>
                    </a:cubicBezTo>
                    <a:cubicBezTo>
                      <a:pt x="570" y="85"/>
                      <a:pt x="570" y="85"/>
                      <a:pt x="570" y="85"/>
                    </a:cubicBezTo>
                    <a:cubicBezTo>
                      <a:pt x="535" y="114"/>
                      <a:pt x="507" y="152"/>
                      <a:pt x="492" y="19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eaLnBrk="0" hangingPunct="0">
                  <a:buFont typeface="Arial" panose="020B0604020202020204" pitchFamily="34" charset="0"/>
                  <a:buNone/>
                </a:pPr>
                <a:endParaRPr lang="zh-CN" altLang="en-US" sz="1700"/>
              </a:p>
            </p:txBody>
          </p:sp>
          <p:sp>
            <p:nvSpPr>
              <p:cNvPr id="1408" name="Freeform 922"/>
              <p:cNvSpPr>
                <a:spLocks noEditPoints="1" noChangeArrowheads="1"/>
              </p:cNvSpPr>
              <p:nvPr/>
            </p:nvSpPr>
            <p:spPr bwMode="auto">
              <a:xfrm>
                <a:off x="715" y="600"/>
                <a:ext cx="575" cy="575"/>
              </a:xfrm>
              <a:custGeom>
                <a:avLst/>
                <a:gdLst>
                  <a:gd name="T0" fmla="*/ 249 w 418"/>
                  <a:gd name="T1" fmla="*/ 352 h 418"/>
                  <a:gd name="T2" fmla="*/ 381 w 418"/>
                  <a:gd name="T3" fmla="*/ 201 h 418"/>
                  <a:gd name="T4" fmla="*/ 326 w 418"/>
                  <a:gd name="T5" fmla="*/ 84 h 418"/>
                  <a:gd name="T6" fmla="*/ 326 w 418"/>
                  <a:gd name="T7" fmla="*/ 84 h 418"/>
                  <a:gd name="T8" fmla="*/ 326 w 418"/>
                  <a:gd name="T9" fmla="*/ 84 h 418"/>
                  <a:gd name="T10" fmla="*/ 341 w 418"/>
                  <a:gd name="T11" fmla="*/ 166 h 418"/>
                  <a:gd name="T12" fmla="*/ 249 w 418"/>
                  <a:gd name="T13" fmla="*/ 352 h 418"/>
                  <a:gd name="T14" fmla="*/ 209 w 418"/>
                  <a:gd name="T15" fmla="*/ 418 h 418"/>
                  <a:gd name="T16" fmla="*/ 0 w 418"/>
                  <a:gd name="T17" fmla="*/ 209 h 418"/>
                  <a:gd name="T18" fmla="*/ 209 w 418"/>
                  <a:gd name="T19" fmla="*/ 0 h 418"/>
                  <a:gd name="T20" fmla="*/ 418 w 418"/>
                  <a:gd name="T21" fmla="*/ 209 h 418"/>
                  <a:gd name="T22" fmla="*/ 209 w 418"/>
                  <a:gd name="T23" fmla="*/ 418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18" h="418">
                    <a:moveTo>
                      <a:pt x="249" y="352"/>
                    </a:moveTo>
                    <a:cubicBezTo>
                      <a:pt x="324" y="342"/>
                      <a:pt x="381" y="279"/>
                      <a:pt x="381" y="201"/>
                    </a:cubicBezTo>
                    <a:cubicBezTo>
                      <a:pt x="381" y="154"/>
                      <a:pt x="360" y="112"/>
                      <a:pt x="326" y="84"/>
                    </a:cubicBezTo>
                    <a:cubicBezTo>
                      <a:pt x="326" y="84"/>
                      <a:pt x="326" y="84"/>
                      <a:pt x="326" y="84"/>
                    </a:cubicBezTo>
                    <a:cubicBezTo>
                      <a:pt x="326" y="84"/>
                      <a:pt x="326" y="84"/>
                      <a:pt x="326" y="84"/>
                    </a:cubicBezTo>
                    <a:cubicBezTo>
                      <a:pt x="335" y="109"/>
                      <a:pt x="341" y="137"/>
                      <a:pt x="341" y="166"/>
                    </a:cubicBezTo>
                    <a:cubicBezTo>
                      <a:pt x="341" y="242"/>
                      <a:pt x="305" y="309"/>
                      <a:pt x="249" y="352"/>
                    </a:cubicBezTo>
                    <a:close/>
                    <a:moveTo>
                      <a:pt x="209" y="418"/>
                    </a:moveTo>
                    <a:cubicBezTo>
                      <a:pt x="93" y="418"/>
                      <a:pt x="0" y="325"/>
                      <a:pt x="0" y="209"/>
                    </a:cubicBezTo>
                    <a:cubicBezTo>
                      <a:pt x="0" y="94"/>
                      <a:pt x="93" y="0"/>
                      <a:pt x="209" y="0"/>
                    </a:cubicBezTo>
                    <a:cubicBezTo>
                      <a:pt x="325" y="0"/>
                      <a:pt x="418" y="94"/>
                      <a:pt x="418" y="209"/>
                    </a:cubicBezTo>
                    <a:cubicBezTo>
                      <a:pt x="418" y="325"/>
                      <a:pt x="325" y="418"/>
                      <a:pt x="209" y="4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eaLnBrk="0" hangingPunct="0">
                  <a:buFont typeface="Arial" panose="020B0604020202020204" pitchFamily="34" charset="0"/>
                  <a:buNone/>
                </a:pPr>
                <a:endParaRPr lang="zh-CN" altLang="en-US" sz="1700"/>
              </a:p>
            </p:txBody>
          </p:sp>
          <p:sp>
            <p:nvSpPr>
              <p:cNvPr id="1409" name="Freeform 923"/>
              <p:cNvSpPr>
                <a:spLocks noChangeArrowheads="1"/>
              </p:cNvSpPr>
              <p:nvPr/>
            </p:nvSpPr>
            <p:spPr bwMode="auto">
              <a:xfrm>
                <a:off x="305" y="1258"/>
                <a:ext cx="160" cy="305"/>
              </a:xfrm>
              <a:custGeom>
                <a:avLst/>
                <a:gdLst>
                  <a:gd name="T0" fmla="*/ 0 w 117"/>
                  <a:gd name="T1" fmla="*/ 58 h 221"/>
                  <a:gd name="T2" fmla="*/ 86 w 117"/>
                  <a:gd name="T3" fmla="*/ 0 h 221"/>
                  <a:gd name="T4" fmla="*/ 117 w 117"/>
                  <a:gd name="T5" fmla="*/ 10 h 221"/>
                  <a:gd name="T6" fmla="*/ 104 w 117"/>
                  <a:gd name="T7" fmla="*/ 65 h 221"/>
                  <a:gd name="T8" fmla="*/ 104 w 117"/>
                  <a:gd name="T9" fmla="*/ 221 h 221"/>
                  <a:gd name="T10" fmla="*/ 14 w 117"/>
                  <a:gd name="T11" fmla="*/ 221 h 221"/>
                  <a:gd name="T12" fmla="*/ 36 w 117"/>
                  <a:gd name="T13" fmla="*/ 188 h 221"/>
                  <a:gd name="T14" fmla="*/ 0 w 117"/>
                  <a:gd name="T15" fmla="*/ 58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7" h="221">
                    <a:moveTo>
                      <a:pt x="0" y="58"/>
                    </a:moveTo>
                    <a:cubicBezTo>
                      <a:pt x="38" y="56"/>
                      <a:pt x="70" y="32"/>
                      <a:pt x="86" y="0"/>
                    </a:cubicBezTo>
                    <a:cubicBezTo>
                      <a:pt x="96" y="3"/>
                      <a:pt x="107" y="6"/>
                      <a:pt x="117" y="10"/>
                    </a:cubicBezTo>
                    <a:cubicBezTo>
                      <a:pt x="108" y="26"/>
                      <a:pt x="104" y="45"/>
                      <a:pt x="104" y="65"/>
                    </a:cubicBezTo>
                    <a:cubicBezTo>
                      <a:pt x="104" y="128"/>
                      <a:pt x="104" y="180"/>
                      <a:pt x="104" y="221"/>
                    </a:cubicBezTo>
                    <a:cubicBezTo>
                      <a:pt x="14" y="221"/>
                      <a:pt x="14" y="221"/>
                      <a:pt x="14" y="221"/>
                    </a:cubicBezTo>
                    <a:cubicBezTo>
                      <a:pt x="36" y="188"/>
                      <a:pt x="36" y="188"/>
                      <a:pt x="36" y="188"/>
                    </a:cubicBezTo>
                    <a:lnTo>
                      <a:pt x="0" y="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eaLnBrk="0" hangingPunct="0">
                  <a:buFont typeface="Arial" panose="020B0604020202020204" pitchFamily="34" charset="0"/>
                  <a:buNone/>
                </a:pPr>
                <a:endParaRPr lang="zh-CN" altLang="en-US" sz="1700"/>
              </a:p>
            </p:txBody>
          </p:sp>
          <p:sp>
            <p:nvSpPr>
              <p:cNvPr id="1410" name="Freeform 924"/>
              <p:cNvSpPr>
                <a:spLocks noChangeArrowheads="1"/>
              </p:cNvSpPr>
              <p:nvPr/>
            </p:nvSpPr>
            <p:spPr bwMode="auto">
              <a:xfrm>
                <a:off x="12" y="1258"/>
                <a:ext cx="270" cy="305"/>
              </a:xfrm>
              <a:custGeom>
                <a:avLst/>
                <a:gdLst>
                  <a:gd name="T0" fmla="*/ 196 w 196"/>
                  <a:gd name="T1" fmla="*/ 58 h 221"/>
                  <a:gd name="T2" fmla="*/ 160 w 196"/>
                  <a:gd name="T3" fmla="*/ 188 h 221"/>
                  <a:gd name="T4" fmla="*/ 182 w 196"/>
                  <a:gd name="T5" fmla="*/ 221 h 221"/>
                  <a:gd name="T6" fmla="*/ 0 w 196"/>
                  <a:gd name="T7" fmla="*/ 221 h 221"/>
                  <a:gd name="T8" fmla="*/ 0 w 196"/>
                  <a:gd name="T9" fmla="*/ 88 h 221"/>
                  <a:gd name="T10" fmla="*/ 111 w 196"/>
                  <a:gd name="T11" fmla="*/ 0 h 221"/>
                  <a:gd name="T12" fmla="*/ 196 w 196"/>
                  <a:gd name="T13" fmla="*/ 58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6" h="221">
                    <a:moveTo>
                      <a:pt x="196" y="58"/>
                    </a:moveTo>
                    <a:cubicBezTo>
                      <a:pt x="160" y="188"/>
                      <a:pt x="160" y="188"/>
                      <a:pt x="160" y="188"/>
                    </a:cubicBezTo>
                    <a:cubicBezTo>
                      <a:pt x="182" y="221"/>
                      <a:pt x="182" y="221"/>
                      <a:pt x="182" y="221"/>
                    </a:cubicBezTo>
                    <a:cubicBezTo>
                      <a:pt x="0" y="221"/>
                      <a:pt x="0" y="221"/>
                      <a:pt x="0" y="221"/>
                    </a:cubicBezTo>
                    <a:cubicBezTo>
                      <a:pt x="0" y="221"/>
                      <a:pt x="0" y="178"/>
                      <a:pt x="0" y="88"/>
                    </a:cubicBezTo>
                    <a:cubicBezTo>
                      <a:pt x="0" y="41"/>
                      <a:pt x="57" y="14"/>
                      <a:pt x="111" y="0"/>
                    </a:cubicBezTo>
                    <a:cubicBezTo>
                      <a:pt x="126" y="32"/>
                      <a:pt x="158" y="56"/>
                      <a:pt x="196" y="5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eaLnBrk="0" hangingPunct="0">
                  <a:buFont typeface="Arial" panose="020B0604020202020204" pitchFamily="34" charset="0"/>
                  <a:buNone/>
                </a:pPr>
                <a:endParaRPr lang="zh-CN" altLang="en-US" sz="1700"/>
              </a:p>
            </p:txBody>
          </p:sp>
          <p:sp>
            <p:nvSpPr>
              <p:cNvPr id="1411" name="Freeform 926"/>
              <p:cNvSpPr>
                <a:spLocks noEditPoints="1" noChangeArrowheads="1"/>
              </p:cNvSpPr>
              <p:nvPr/>
            </p:nvSpPr>
            <p:spPr bwMode="auto">
              <a:xfrm>
                <a:off x="140" y="963"/>
                <a:ext cx="312" cy="315"/>
              </a:xfrm>
              <a:custGeom>
                <a:avLst/>
                <a:gdLst>
                  <a:gd name="T0" fmla="*/ 50 w 228"/>
                  <a:gd name="T1" fmla="*/ 46 h 229"/>
                  <a:gd name="T2" fmla="*/ 20 w 228"/>
                  <a:gd name="T3" fmla="*/ 110 h 229"/>
                  <a:gd name="T4" fmla="*/ 92 w 228"/>
                  <a:gd name="T5" fmla="*/ 192 h 229"/>
                  <a:gd name="T6" fmla="*/ 42 w 228"/>
                  <a:gd name="T7" fmla="*/ 91 h 229"/>
                  <a:gd name="T8" fmla="*/ 50 w 228"/>
                  <a:gd name="T9" fmla="*/ 46 h 229"/>
                  <a:gd name="T10" fmla="*/ 50 w 228"/>
                  <a:gd name="T11" fmla="*/ 46 h 229"/>
                  <a:gd name="T12" fmla="*/ 114 w 228"/>
                  <a:gd name="T13" fmla="*/ 229 h 229"/>
                  <a:gd name="T14" fmla="*/ 0 w 228"/>
                  <a:gd name="T15" fmla="*/ 114 h 229"/>
                  <a:gd name="T16" fmla="*/ 114 w 228"/>
                  <a:gd name="T17" fmla="*/ 0 h 229"/>
                  <a:gd name="T18" fmla="*/ 228 w 228"/>
                  <a:gd name="T19" fmla="*/ 114 h 229"/>
                  <a:gd name="T20" fmla="*/ 114 w 228"/>
                  <a:gd name="T21" fmla="*/ 229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8" h="229">
                    <a:moveTo>
                      <a:pt x="50" y="46"/>
                    </a:moveTo>
                    <a:cubicBezTo>
                      <a:pt x="32" y="61"/>
                      <a:pt x="20" y="84"/>
                      <a:pt x="20" y="110"/>
                    </a:cubicBezTo>
                    <a:cubicBezTo>
                      <a:pt x="20" y="152"/>
                      <a:pt x="51" y="187"/>
                      <a:pt x="92" y="192"/>
                    </a:cubicBezTo>
                    <a:cubicBezTo>
                      <a:pt x="62" y="169"/>
                      <a:pt x="42" y="132"/>
                      <a:pt x="42" y="91"/>
                    </a:cubicBezTo>
                    <a:cubicBezTo>
                      <a:pt x="42" y="75"/>
                      <a:pt x="45" y="60"/>
                      <a:pt x="50" y="46"/>
                    </a:cubicBezTo>
                    <a:cubicBezTo>
                      <a:pt x="50" y="46"/>
                      <a:pt x="50" y="46"/>
                      <a:pt x="50" y="46"/>
                    </a:cubicBezTo>
                    <a:close/>
                    <a:moveTo>
                      <a:pt x="114" y="229"/>
                    </a:moveTo>
                    <a:cubicBezTo>
                      <a:pt x="51" y="229"/>
                      <a:pt x="0" y="177"/>
                      <a:pt x="0" y="114"/>
                    </a:cubicBezTo>
                    <a:cubicBezTo>
                      <a:pt x="0" y="51"/>
                      <a:pt x="51" y="0"/>
                      <a:pt x="114" y="0"/>
                    </a:cubicBezTo>
                    <a:cubicBezTo>
                      <a:pt x="177" y="0"/>
                      <a:pt x="228" y="51"/>
                      <a:pt x="228" y="114"/>
                    </a:cubicBezTo>
                    <a:cubicBezTo>
                      <a:pt x="228" y="177"/>
                      <a:pt x="177" y="229"/>
                      <a:pt x="114" y="22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eaLnBrk="0" hangingPunct="0">
                  <a:buFont typeface="Arial" panose="020B0604020202020204" pitchFamily="34" charset="0"/>
                  <a:buNone/>
                </a:pPr>
                <a:endParaRPr lang="zh-CN" altLang="en-US" sz="1700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3868738" y="1988185"/>
            <a:ext cx="2366962" cy="3697287"/>
            <a:chOff x="3868738" y="1856105"/>
            <a:chExt cx="2366962" cy="3697287"/>
          </a:xfrm>
        </p:grpSpPr>
        <p:sp>
          <p:nvSpPr>
            <p:cNvPr id="1355" name="TextBox 81"/>
            <p:cNvSpPr>
              <a:spLocks noChangeArrowheads="1"/>
            </p:cNvSpPr>
            <p:nvPr/>
          </p:nvSpPr>
          <p:spPr bwMode="auto">
            <a:xfrm>
              <a:off x="4005263" y="4648517"/>
              <a:ext cx="2230437" cy="904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3725" tIns="41863" rIns="83725" bIns="41863"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buFont typeface="Wingdings" panose="05000000000000000000" pitchFamily="2" charset="2"/>
                <a:buChar char="v"/>
              </a:pPr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项目背景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  <a:buFont typeface="Wingdings" panose="05000000000000000000" pitchFamily="2" charset="2"/>
                <a:buChar char="v"/>
              </a:pPr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行业分析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  <a:buFont typeface="Wingdings" panose="05000000000000000000" pitchFamily="2" charset="2"/>
                <a:buChar char="v"/>
              </a:pPr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市场前景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60" name="Teardrop 36"/>
            <p:cNvSpPr>
              <a:spLocks noChangeArrowheads="1"/>
            </p:cNvSpPr>
            <p:nvPr/>
          </p:nvSpPr>
          <p:spPr bwMode="auto">
            <a:xfrm rot="8100000">
              <a:off x="3933825" y="1856105"/>
              <a:ext cx="1687513" cy="1658937"/>
            </a:xfrm>
            <a:custGeom>
              <a:avLst/>
              <a:gdLst>
                <a:gd name="T0" fmla="*/ 0 w 418280"/>
                <a:gd name="T1" fmla="*/ 209140 h 418280"/>
                <a:gd name="T2" fmla="*/ 209140 w 418280"/>
                <a:gd name="T3" fmla="*/ 0 h 418280"/>
                <a:gd name="T4" fmla="*/ 418280 w 418280"/>
                <a:gd name="T5" fmla="*/ 0 h 418280"/>
                <a:gd name="T6" fmla="*/ 418280 w 418280"/>
                <a:gd name="T7" fmla="*/ 209140 h 418280"/>
                <a:gd name="T8" fmla="*/ 209140 w 418280"/>
                <a:gd name="T9" fmla="*/ 418280 h 418280"/>
                <a:gd name="T10" fmla="*/ 0 w 418280"/>
                <a:gd name="T11" fmla="*/ 209140 h 418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8280" h="418280">
                  <a:moveTo>
                    <a:pt x="0" y="209140"/>
                  </a:moveTo>
                  <a:cubicBezTo>
                    <a:pt x="0" y="93635"/>
                    <a:pt x="93635" y="0"/>
                    <a:pt x="209140" y="0"/>
                  </a:cubicBezTo>
                  <a:lnTo>
                    <a:pt x="418280" y="0"/>
                  </a:lnTo>
                  <a:lnTo>
                    <a:pt x="418280" y="209140"/>
                  </a:lnTo>
                  <a:cubicBezTo>
                    <a:pt x="418280" y="324645"/>
                    <a:pt x="324645" y="418280"/>
                    <a:pt x="209140" y="418280"/>
                  </a:cubicBezTo>
                  <a:cubicBezTo>
                    <a:pt x="93635" y="418280"/>
                    <a:pt x="0" y="324645"/>
                    <a:pt x="0" y="20914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0" hangingPunct="0">
                <a:buFont typeface="Arial" panose="020B0604020202020204" pitchFamily="34" charset="0"/>
                <a:buNone/>
              </a:pPr>
              <a:endParaRPr lang="zh-CN" altLang="en-US" sz="1700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3868738" y="2238692"/>
              <a:ext cx="1777999" cy="2375852"/>
              <a:chOff x="3868738" y="2238692"/>
              <a:chExt cx="1777999" cy="2375852"/>
            </a:xfrm>
          </p:grpSpPr>
          <p:sp>
            <p:nvSpPr>
              <p:cNvPr id="1350" name="TextBox 60"/>
              <p:cNvSpPr>
                <a:spLocks noChangeArrowheads="1"/>
              </p:cNvSpPr>
              <p:nvPr/>
            </p:nvSpPr>
            <p:spPr bwMode="auto">
              <a:xfrm>
                <a:off x="3941763" y="4145280"/>
                <a:ext cx="1647825" cy="469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3725" tIns="41863" rIns="83725" bIns="41863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algn="ctr">
                  <a:buFont typeface="Arial" panose="020B0604020202020204" pitchFamily="34" charset="0"/>
                  <a:buNone/>
                </a:pPr>
                <a:r>
                  <a:rPr lang="zh-CN" altLang="en-US" sz="25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项目概述</a:t>
                </a:r>
                <a:endParaRPr lang="zh-CN" altLang="en-US" sz="2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361" name="Group 30"/>
              <p:cNvGrpSpPr/>
              <p:nvPr/>
            </p:nvGrpSpPr>
            <p:grpSpPr bwMode="auto">
              <a:xfrm>
                <a:off x="4246563" y="2238692"/>
                <a:ext cx="1062037" cy="1092205"/>
                <a:chOff x="0" y="0"/>
                <a:chExt cx="1712" cy="1790"/>
              </a:xfrm>
            </p:grpSpPr>
            <p:sp>
              <p:nvSpPr>
                <p:cNvPr id="1392" name="Freeform 101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712" cy="100"/>
                </a:xfrm>
                <a:custGeom>
                  <a:avLst/>
                  <a:gdLst>
                    <a:gd name="T0" fmla="*/ 1209 w 1245"/>
                    <a:gd name="T1" fmla="*/ 0 h 73"/>
                    <a:gd name="T2" fmla="*/ 1245 w 1245"/>
                    <a:gd name="T3" fmla="*/ 37 h 73"/>
                    <a:gd name="T4" fmla="*/ 1209 w 1245"/>
                    <a:gd name="T5" fmla="*/ 73 h 73"/>
                    <a:gd name="T6" fmla="*/ 37 w 1245"/>
                    <a:gd name="T7" fmla="*/ 73 h 73"/>
                    <a:gd name="T8" fmla="*/ 0 w 1245"/>
                    <a:gd name="T9" fmla="*/ 37 h 73"/>
                    <a:gd name="T10" fmla="*/ 11 w 1245"/>
                    <a:gd name="T11" fmla="*/ 11 h 73"/>
                    <a:gd name="T12" fmla="*/ 37 w 1245"/>
                    <a:gd name="T13" fmla="*/ 0 h 73"/>
                    <a:gd name="T14" fmla="*/ 1209 w 1245"/>
                    <a:gd name="T15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45" h="73">
                      <a:moveTo>
                        <a:pt x="1209" y="0"/>
                      </a:moveTo>
                      <a:cubicBezTo>
                        <a:pt x="1229" y="0"/>
                        <a:pt x="1245" y="16"/>
                        <a:pt x="1245" y="37"/>
                      </a:cubicBezTo>
                      <a:cubicBezTo>
                        <a:pt x="1245" y="57"/>
                        <a:pt x="1229" y="73"/>
                        <a:pt x="1209" y="73"/>
                      </a:cubicBezTo>
                      <a:cubicBezTo>
                        <a:pt x="37" y="73"/>
                        <a:pt x="37" y="73"/>
                        <a:pt x="37" y="73"/>
                      </a:cubicBezTo>
                      <a:cubicBezTo>
                        <a:pt x="17" y="73"/>
                        <a:pt x="0" y="57"/>
                        <a:pt x="0" y="37"/>
                      </a:cubicBezTo>
                      <a:cubicBezTo>
                        <a:pt x="0" y="26"/>
                        <a:pt x="4" y="17"/>
                        <a:pt x="11" y="11"/>
                      </a:cubicBezTo>
                      <a:cubicBezTo>
                        <a:pt x="18" y="4"/>
                        <a:pt x="27" y="0"/>
                        <a:pt x="37" y="0"/>
                      </a:cubicBezTo>
                      <a:lnTo>
                        <a:pt x="1209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 eaLnBrk="0" hangingPunct="0">
                    <a:buFont typeface="Arial" panose="020B0604020202020204" pitchFamily="34" charset="0"/>
                    <a:buNone/>
                  </a:pPr>
                  <a:endParaRPr lang="zh-CN" altLang="en-US" sz="1700"/>
                </a:p>
              </p:txBody>
            </p:sp>
            <p:sp>
              <p:nvSpPr>
                <p:cNvPr id="1393" name="Freeform 1016"/>
                <p:cNvSpPr>
                  <a:spLocks noEditPoints="1" noChangeArrowheads="1"/>
                </p:cNvSpPr>
                <p:nvPr/>
              </p:nvSpPr>
              <p:spPr bwMode="auto">
                <a:xfrm>
                  <a:off x="125" y="155"/>
                  <a:ext cx="1465" cy="920"/>
                </a:xfrm>
                <a:custGeom>
                  <a:avLst/>
                  <a:gdLst>
                    <a:gd name="T0" fmla="*/ 1066 w 1066"/>
                    <a:gd name="T1" fmla="*/ 0 h 670"/>
                    <a:gd name="T2" fmla="*/ 1066 w 1066"/>
                    <a:gd name="T3" fmla="*/ 670 h 670"/>
                    <a:gd name="T4" fmla="*/ 0 w 1066"/>
                    <a:gd name="T5" fmla="*/ 670 h 670"/>
                    <a:gd name="T6" fmla="*/ 0 w 1066"/>
                    <a:gd name="T7" fmla="*/ 0 h 670"/>
                    <a:gd name="T8" fmla="*/ 1066 w 1066"/>
                    <a:gd name="T9" fmla="*/ 0 h 670"/>
                    <a:gd name="T10" fmla="*/ 851 w 1066"/>
                    <a:gd name="T11" fmla="*/ 350 h 670"/>
                    <a:gd name="T12" fmla="*/ 843 w 1066"/>
                    <a:gd name="T13" fmla="*/ 344 h 670"/>
                    <a:gd name="T14" fmla="*/ 851 w 1066"/>
                    <a:gd name="T15" fmla="*/ 337 h 670"/>
                    <a:gd name="T16" fmla="*/ 834 w 1066"/>
                    <a:gd name="T17" fmla="*/ 306 h 670"/>
                    <a:gd name="T18" fmla="*/ 799 w 1066"/>
                    <a:gd name="T19" fmla="*/ 295 h 670"/>
                    <a:gd name="T20" fmla="*/ 767 w 1066"/>
                    <a:gd name="T21" fmla="*/ 310 h 670"/>
                    <a:gd name="T22" fmla="*/ 753 w 1066"/>
                    <a:gd name="T23" fmla="*/ 344 h 670"/>
                    <a:gd name="T24" fmla="*/ 754 w 1066"/>
                    <a:gd name="T25" fmla="*/ 352 h 670"/>
                    <a:gd name="T26" fmla="*/ 612 w 1066"/>
                    <a:gd name="T27" fmla="*/ 406 h 670"/>
                    <a:gd name="T28" fmla="*/ 575 w 1066"/>
                    <a:gd name="T29" fmla="*/ 353 h 670"/>
                    <a:gd name="T30" fmla="*/ 597 w 1066"/>
                    <a:gd name="T31" fmla="*/ 322 h 670"/>
                    <a:gd name="T32" fmla="*/ 645 w 1066"/>
                    <a:gd name="T33" fmla="*/ 340 h 670"/>
                    <a:gd name="T34" fmla="*/ 707 w 1066"/>
                    <a:gd name="T35" fmla="*/ 320 h 670"/>
                    <a:gd name="T36" fmla="*/ 739 w 1066"/>
                    <a:gd name="T37" fmla="*/ 263 h 670"/>
                    <a:gd name="T38" fmla="*/ 731 w 1066"/>
                    <a:gd name="T39" fmla="*/ 251 h 670"/>
                    <a:gd name="T40" fmla="*/ 739 w 1066"/>
                    <a:gd name="T41" fmla="*/ 239 h 670"/>
                    <a:gd name="T42" fmla="*/ 707 w 1066"/>
                    <a:gd name="T43" fmla="*/ 182 h 670"/>
                    <a:gd name="T44" fmla="*/ 645 w 1066"/>
                    <a:gd name="T45" fmla="*/ 163 h 670"/>
                    <a:gd name="T46" fmla="*/ 586 w 1066"/>
                    <a:gd name="T47" fmla="*/ 191 h 670"/>
                    <a:gd name="T48" fmla="*/ 569 w 1066"/>
                    <a:gd name="T49" fmla="*/ 216 h 670"/>
                    <a:gd name="T50" fmla="*/ 444 w 1066"/>
                    <a:gd name="T51" fmla="*/ 216 h 670"/>
                    <a:gd name="T52" fmla="*/ 445 w 1066"/>
                    <a:gd name="T53" fmla="*/ 212 h 670"/>
                    <a:gd name="T54" fmla="*/ 436 w 1066"/>
                    <a:gd name="T55" fmla="*/ 196 h 670"/>
                    <a:gd name="T56" fmla="*/ 445 w 1066"/>
                    <a:gd name="T57" fmla="*/ 180 h 670"/>
                    <a:gd name="T58" fmla="*/ 403 w 1066"/>
                    <a:gd name="T59" fmla="*/ 106 h 670"/>
                    <a:gd name="T60" fmla="*/ 322 w 1066"/>
                    <a:gd name="T61" fmla="*/ 80 h 670"/>
                    <a:gd name="T62" fmla="*/ 245 w 1066"/>
                    <a:gd name="T63" fmla="*/ 117 h 670"/>
                    <a:gd name="T64" fmla="*/ 214 w 1066"/>
                    <a:gd name="T65" fmla="*/ 196 h 670"/>
                    <a:gd name="T66" fmla="*/ 245 w 1066"/>
                    <a:gd name="T67" fmla="*/ 275 h 670"/>
                    <a:gd name="T68" fmla="*/ 322 w 1066"/>
                    <a:gd name="T69" fmla="*/ 312 h 670"/>
                    <a:gd name="T70" fmla="*/ 403 w 1066"/>
                    <a:gd name="T71" fmla="*/ 286 h 670"/>
                    <a:gd name="T72" fmla="*/ 439 w 1066"/>
                    <a:gd name="T73" fmla="*/ 235 h 670"/>
                    <a:gd name="T74" fmla="*/ 564 w 1066"/>
                    <a:gd name="T75" fmla="*/ 235 h 670"/>
                    <a:gd name="T76" fmla="*/ 562 w 1066"/>
                    <a:gd name="T77" fmla="*/ 251 h 670"/>
                    <a:gd name="T78" fmla="*/ 583 w 1066"/>
                    <a:gd name="T79" fmla="*/ 309 h 670"/>
                    <a:gd name="T80" fmla="*/ 560 w 1066"/>
                    <a:gd name="T81" fmla="*/ 342 h 670"/>
                    <a:gd name="T82" fmla="*/ 481 w 1066"/>
                    <a:gd name="T83" fmla="*/ 322 h 670"/>
                    <a:gd name="T84" fmla="*/ 395 w 1066"/>
                    <a:gd name="T85" fmla="*/ 363 h 670"/>
                    <a:gd name="T86" fmla="*/ 369 w 1066"/>
                    <a:gd name="T87" fmla="*/ 404 h 670"/>
                    <a:gd name="T88" fmla="*/ 360 w 1066"/>
                    <a:gd name="T89" fmla="*/ 452 h 670"/>
                    <a:gd name="T90" fmla="*/ 369 w 1066"/>
                    <a:gd name="T91" fmla="*/ 499 h 670"/>
                    <a:gd name="T92" fmla="*/ 395 w 1066"/>
                    <a:gd name="T93" fmla="*/ 540 h 670"/>
                    <a:gd name="T94" fmla="*/ 481 w 1066"/>
                    <a:gd name="T95" fmla="*/ 581 h 670"/>
                    <a:gd name="T96" fmla="*/ 572 w 1066"/>
                    <a:gd name="T97" fmla="*/ 552 h 670"/>
                    <a:gd name="T98" fmla="*/ 619 w 1066"/>
                    <a:gd name="T99" fmla="*/ 469 h 670"/>
                    <a:gd name="T100" fmla="*/ 611 w 1066"/>
                    <a:gd name="T101" fmla="*/ 452 h 670"/>
                    <a:gd name="T102" fmla="*/ 619 w 1066"/>
                    <a:gd name="T103" fmla="*/ 434 h 670"/>
                    <a:gd name="T104" fmla="*/ 617 w 1066"/>
                    <a:gd name="T105" fmla="*/ 424 h 670"/>
                    <a:gd name="T106" fmla="*/ 761 w 1066"/>
                    <a:gd name="T107" fmla="*/ 369 h 670"/>
                    <a:gd name="T108" fmla="*/ 767 w 1066"/>
                    <a:gd name="T109" fmla="*/ 377 h 670"/>
                    <a:gd name="T110" fmla="*/ 799 w 1066"/>
                    <a:gd name="T111" fmla="*/ 393 h 670"/>
                    <a:gd name="T112" fmla="*/ 834 w 1066"/>
                    <a:gd name="T113" fmla="*/ 382 h 670"/>
                    <a:gd name="T114" fmla="*/ 851 w 1066"/>
                    <a:gd name="T115" fmla="*/ 350 h 6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66" h="670">
                      <a:moveTo>
                        <a:pt x="1066" y="0"/>
                      </a:moveTo>
                      <a:cubicBezTo>
                        <a:pt x="1066" y="670"/>
                        <a:pt x="1066" y="670"/>
                        <a:pt x="1066" y="670"/>
                      </a:cubicBezTo>
                      <a:cubicBezTo>
                        <a:pt x="0" y="670"/>
                        <a:pt x="0" y="670"/>
                        <a:pt x="0" y="67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066" y="0"/>
                      </a:lnTo>
                      <a:close/>
                      <a:moveTo>
                        <a:pt x="851" y="350"/>
                      </a:moveTo>
                      <a:cubicBezTo>
                        <a:pt x="852" y="347"/>
                        <a:pt x="848" y="344"/>
                        <a:pt x="843" y="344"/>
                      </a:cubicBezTo>
                      <a:cubicBezTo>
                        <a:pt x="848" y="344"/>
                        <a:pt x="852" y="341"/>
                        <a:pt x="851" y="337"/>
                      </a:cubicBezTo>
                      <a:cubicBezTo>
                        <a:pt x="850" y="325"/>
                        <a:pt x="843" y="313"/>
                        <a:pt x="834" y="306"/>
                      </a:cubicBezTo>
                      <a:cubicBezTo>
                        <a:pt x="824" y="298"/>
                        <a:pt x="812" y="294"/>
                        <a:pt x="799" y="295"/>
                      </a:cubicBezTo>
                      <a:cubicBezTo>
                        <a:pt x="787" y="295"/>
                        <a:pt x="775" y="301"/>
                        <a:pt x="767" y="310"/>
                      </a:cubicBezTo>
                      <a:cubicBezTo>
                        <a:pt x="758" y="319"/>
                        <a:pt x="753" y="331"/>
                        <a:pt x="753" y="344"/>
                      </a:cubicBezTo>
                      <a:cubicBezTo>
                        <a:pt x="753" y="346"/>
                        <a:pt x="754" y="349"/>
                        <a:pt x="754" y="352"/>
                      </a:cubicBezTo>
                      <a:cubicBezTo>
                        <a:pt x="612" y="406"/>
                        <a:pt x="612" y="406"/>
                        <a:pt x="612" y="406"/>
                      </a:cubicBezTo>
                      <a:cubicBezTo>
                        <a:pt x="604" y="386"/>
                        <a:pt x="591" y="367"/>
                        <a:pt x="575" y="353"/>
                      </a:cubicBezTo>
                      <a:cubicBezTo>
                        <a:pt x="597" y="322"/>
                        <a:pt x="597" y="322"/>
                        <a:pt x="597" y="322"/>
                      </a:cubicBezTo>
                      <a:cubicBezTo>
                        <a:pt x="611" y="332"/>
                        <a:pt x="628" y="339"/>
                        <a:pt x="645" y="340"/>
                      </a:cubicBezTo>
                      <a:cubicBezTo>
                        <a:pt x="667" y="342"/>
                        <a:pt x="690" y="334"/>
                        <a:pt x="707" y="320"/>
                      </a:cubicBezTo>
                      <a:cubicBezTo>
                        <a:pt x="725" y="306"/>
                        <a:pt x="736" y="285"/>
                        <a:pt x="739" y="263"/>
                      </a:cubicBezTo>
                      <a:cubicBezTo>
                        <a:pt x="740" y="257"/>
                        <a:pt x="736" y="251"/>
                        <a:pt x="731" y="251"/>
                      </a:cubicBezTo>
                      <a:cubicBezTo>
                        <a:pt x="736" y="251"/>
                        <a:pt x="740" y="246"/>
                        <a:pt x="739" y="239"/>
                      </a:cubicBezTo>
                      <a:cubicBezTo>
                        <a:pt x="736" y="217"/>
                        <a:pt x="725" y="196"/>
                        <a:pt x="707" y="182"/>
                      </a:cubicBezTo>
                      <a:cubicBezTo>
                        <a:pt x="690" y="168"/>
                        <a:pt x="667" y="161"/>
                        <a:pt x="645" y="163"/>
                      </a:cubicBezTo>
                      <a:cubicBezTo>
                        <a:pt x="623" y="164"/>
                        <a:pt x="601" y="174"/>
                        <a:pt x="586" y="191"/>
                      </a:cubicBezTo>
                      <a:cubicBezTo>
                        <a:pt x="579" y="198"/>
                        <a:pt x="573" y="207"/>
                        <a:pt x="569" y="216"/>
                      </a:cubicBezTo>
                      <a:cubicBezTo>
                        <a:pt x="444" y="216"/>
                        <a:pt x="444" y="216"/>
                        <a:pt x="444" y="216"/>
                      </a:cubicBezTo>
                      <a:cubicBezTo>
                        <a:pt x="444" y="215"/>
                        <a:pt x="444" y="213"/>
                        <a:pt x="445" y="212"/>
                      </a:cubicBezTo>
                      <a:cubicBezTo>
                        <a:pt x="446" y="203"/>
                        <a:pt x="442" y="196"/>
                        <a:pt x="436" y="196"/>
                      </a:cubicBezTo>
                      <a:cubicBezTo>
                        <a:pt x="442" y="196"/>
                        <a:pt x="446" y="189"/>
                        <a:pt x="445" y="180"/>
                      </a:cubicBezTo>
                      <a:cubicBezTo>
                        <a:pt x="441" y="152"/>
                        <a:pt x="426" y="125"/>
                        <a:pt x="403" y="106"/>
                      </a:cubicBezTo>
                      <a:cubicBezTo>
                        <a:pt x="381" y="88"/>
                        <a:pt x="351" y="78"/>
                        <a:pt x="322" y="80"/>
                      </a:cubicBezTo>
                      <a:cubicBezTo>
                        <a:pt x="293" y="82"/>
                        <a:pt x="265" y="96"/>
                        <a:pt x="245" y="117"/>
                      </a:cubicBezTo>
                      <a:cubicBezTo>
                        <a:pt x="225" y="138"/>
                        <a:pt x="214" y="167"/>
                        <a:pt x="214" y="196"/>
                      </a:cubicBezTo>
                      <a:cubicBezTo>
                        <a:pt x="214" y="225"/>
                        <a:pt x="225" y="254"/>
                        <a:pt x="245" y="275"/>
                      </a:cubicBezTo>
                      <a:cubicBezTo>
                        <a:pt x="265" y="296"/>
                        <a:pt x="293" y="310"/>
                        <a:pt x="322" y="312"/>
                      </a:cubicBezTo>
                      <a:cubicBezTo>
                        <a:pt x="351" y="314"/>
                        <a:pt x="381" y="304"/>
                        <a:pt x="403" y="286"/>
                      </a:cubicBezTo>
                      <a:cubicBezTo>
                        <a:pt x="419" y="273"/>
                        <a:pt x="432" y="255"/>
                        <a:pt x="439" y="235"/>
                      </a:cubicBezTo>
                      <a:cubicBezTo>
                        <a:pt x="564" y="235"/>
                        <a:pt x="564" y="235"/>
                        <a:pt x="564" y="235"/>
                      </a:cubicBezTo>
                      <a:cubicBezTo>
                        <a:pt x="563" y="240"/>
                        <a:pt x="562" y="246"/>
                        <a:pt x="562" y="251"/>
                      </a:cubicBezTo>
                      <a:cubicBezTo>
                        <a:pt x="562" y="272"/>
                        <a:pt x="570" y="293"/>
                        <a:pt x="583" y="309"/>
                      </a:cubicBezTo>
                      <a:cubicBezTo>
                        <a:pt x="560" y="342"/>
                        <a:pt x="560" y="342"/>
                        <a:pt x="560" y="342"/>
                      </a:cubicBezTo>
                      <a:cubicBezTo>
                        <a:pt x="537" y="327"/>
                        <a:pt x="509" y="320"/>
                        <a:pt x="481" y="322"/>
                      </a:cubicBezTo>
                      <a:cubicBezTo>
                        <a:pt x="449" y="324"/>
                        <a:pt x="417" y="339"/>
                        <a:pt x="395" y="363"/>
                      </a:cubicBezTo>
                      <a:cubicBezTo>
                        <a:pt x="384" y="375"/>
                        <a:pt x="375" y="389"/>
                        <a:pt x="369" y="404"/>
                      </a:cubicBezTo>
                      <a:cubicBezTo>
                        <a:pt x="363" y="419"/>
                        <a:pt x="360" y="435"/>
                        <a:pt x="360" y="452"/>
                      </a:cubicBezTo>
                      <a:cubicBezTo>
                        <a:pt x="360" y="468"/>
                        <a:pt x="363" y="484"/>
                        <a:pt x="369" y="499"/>
                      </a:cubicBezTo>
                      <a:cubicBezTo>
                        <a:pt x="375" y="514"/>
                        <a:pt x="384" y="528"/>
                        <a:pt x="395" y="540"/>
                      </a:cubicBezTo>
                      <a:cubicBezTo>
                        <a:pt x="417" y="564"/>
                        <a:pt x="449" y="579"/>
                        <a:pt x="481" y="581"/>
                      </a:cubicBezTo>
                      <a:cubicBezTo>
                        <a:pt x="514" y="584"/>
                        <a:pt x="547" y="573"/>
                        <a:pt x="572" y="552"/>
                      </a:cubicBezTo>
                      <a:cubicBezTo>
                        <a:pt x="597" y="532"/>
                        <a:pt x="615" y="501"/>
                        <a:pt x="619" y="469"/>
                      </a:cubicBezTo>
                      <a:cubicBezTo>
                        <a:pt x="620" y="459"/>
                        <a:pt x="616" y="452"/>
                        <a:pt x="611" y="452"/>
                      </a:cubicBezTo>
                      <a:cubicBezTo>
                        <a:pt x="616" y="451"/>
                        <a:pt x="620" y="444"/>
                        <a:pt x="619" y="434"/>
                      </a:cubicBezTo>
                      <a:cubicBezTo>
                        <a:pt x="618" y="431"/>
                        <a:pt x="618" y="427"/>
                        <a:pt x="617" y="424"/>
                      </a:cubicBezTo>
                      <a:cubicBezTo>
                        <a:pt x="761" y="369"/>
                        <a:pt x="761" y="369"/>
                        <a:pt x="761" y="369"/>
                      </a:cubicBezTo>
                      <a:cubicBezTo>
                        <a:pt x="763" y="372"/>
                        <a:pt x="764" y="375"/>
                        <a:pt x="767" y="377"/>
                      </a:cubicBezTo>
                      <a:cubicBezTo>
                        <a:pt x="775" y="386"/>
                        <a:pt x="787" y="392"/>
                        <a:pt x="799" y="393"/>
                      </a:cubicBezTo>
                      <a:cubicBezTo>
                        <a:pt x="812" y="394"/>
                        <a:pt x="824" y="390"/>
                        <a:pt x="834" y="382"/>
                      </a:cubicBezTo>
                      <a:cubicBezTo>
                        <a:pt x="843" y="374"/>
                        <a:pt x="850" y="362"/>
                        <a:pt x="851" y="35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 eaLnBrk="0" hangingPunct="0">
                    <a:buFont typeface="Arial" panose="020B0604020202020204" pitchFamily="34" charset="0"/>
                    <a:buNone/>
                  </a:pPr>
                  <a:endParaRPr lang="zh-CN" altLang="en-US" sz="1700"/>
                </a:p>
              </p:txBody>
            </p:sp>
            <p:sp>
              <p:nvSpPr>
                <p:cNvPr id="1394" name="Freeform 1017"/>
                <p:cNvSpPr>
                  <a:spLocks noChangeArrowheads="1"/>
                </p:cNvSpPr>
                <p:nvPr/>
              </p:nvSpPr>
              <p:spPr bwMode="auto">
                <a:xfrm>
                  <a:off x="1185" y="585"/>
                  <a:ext cx="97" cy="82"/>
                </a:xfrm>
                <a:custGeom>
                  <a:avLst/>
                  <a:gdLst>
                    <a:gd name="T0" fmla="*/ 9 w 70"/>
                    <a:gd name="T1" fmla="*/ 29 h 61"/>
                    <a:gd name="T2" fmla="*/ 0 w 70"/>
                    <a:gd name="T3" fmla="*/ 32 h 61"/>
                    <a:gd name="T4" fmla="*/ 0 w 70"/>
                    <a:gd name="T5" fmla="*/ 31 h 61"/>
                    <a:gd name="T6" fmla="*/ 8 w 70"/>
                    <a:gd name="T7" fmla="*/ 10 h 61"/>
                    <a:gd name="T8" fmla="*/ 29 w 70"/>
                    <a:gd name="T9" fmla="*/ 0 h 61"/>
                    <a:gd name="T10" fmla="*/ 50 w 70"/>
                    <a:gd name="T11" fmla="*/ 7 h 61"/>
                    <a:gd name="T12" fmla="*/ 61 w 70"/>
                    <a:gd name="T13" fmla="*/ 27 h 61"/>
                    <a:gd name="T14" fmla="*/ 70 w 70"/>
                    <a:gd name="T15" fmla="*/ 31 h 61"/>
                    <a:gd name="T16" fmla="*/ 61 w 70"/>
                    <a:gd name="T17" fmla="*/ 35 h 61"/>
                    <a:gd name="T18" fmla="*/ 50 w 70"/>
                    <a:gd name="T19" fmla="*/ 54 h 61"/>
                    <a:gd name="T20" fmla="*/ 29 w 70"/>
                    <a:gd name="T21" fmla="*/ 61 h 61"/>
                    <a:gd name="T22" fmla="*/ 8 w 70"/>
                    <a:gd name="T23" fmla="*/ 51 h 61"/>
                    <a:gd name="T24" fmla="*/ 7 w 70"/>
                    <a:gd name="T25" fmla="*/ 50 h 61"/>
                    <a:gd name="T26" fmla="*/ 15 w 70"/>
                    <a:gd name="T27" fmla="*/ 46 h 61"/>
                    <a:gd name="T28" fmla="*/ 31 w 70"/>
                    <a:gd name="T29" fmla="*/ 31 h 61"/>
                    <a:gd name="T30" fmla="*/ 9 w 70"/>
                    <a:gd name="T31" fmla="*/ 29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70" h="61">
                      <a:moveTo>
                        <a:pt x="9" y="29"/>
                      </a:move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2"/>
                        <a:pt x="0" y="31"/>
                        <a:pt x="0" y="31"/>
                      </a:cubicBezTo>
                      <a:cubicBezTo>
                        <a:pt x="0" y="23"/>
                        <a:pt x="3" y="15"/>
                        <a:pt x="8" y="10"/>
                      </a:cubicBezTo>
                      <a:cubicBezTo>
                        <a:pt x="14" y="4"/>
                        <a:pt x="21" y="1"/>
                        <a:pt x="29" y="0"/>
                      </a:cubicBezTo>
                      <a:cubicBezTo>
                        <a:pt x="36" y="0"/>
                        <a:pt x="44" y="2"/>
                        <a:pt x="50" y="7"/>
                      </a:cubicBezTo>
                      <a:cubicBezTo>
                        <a:pt x="56" y="12"/>
                        <a:pt x="60" y="19"/>
                        <a:pt x="61" y="27"/>
                      </a:cubicBezTo>
                      <a:cubicBezTo>
                        <a:pt x="61" y="29"/>
                        <a:pt x="65" y="31"/>
                        <a:pt x="70" y="31"/>
                      </a:cubicBezTo>
                      <a:cubicBezTo>
                        <a:pt x="65" y="31"/>
                        <a:pt x="61" y="33"/>
                        <a:pt x="61" y="35"/>
                      </a:cubicBezTo>
                      <a:cubicBezTo>
                        <a:pt x="60" y="42"/>
                        <a:pt x="56" y="49"/>
                        <a:pt x="50" y="54"/>
                      </a:cubicBezTo>
                      <a:cubicBezTo>
                        <a:pt x="44" y="59"/>
                        <a:pt x="36" y="61"/>
                        <a:pt x="29" y="61"/>
                      </a:cubicBezTo>
                      <a:cubicBezTo>
                        <a:pt x="21" y="60"/>
                        <a:pt x="14" y="57"/>
                        <a:pt x="8" y="51"/>
                      </a:cubicBezTo>
                      <a:cubicBezTo>
                        <a:pt x="8" y="51"/>
                        <a:pt x="7" y="50"/>
                        <a:pt x="7" y="50"/>
                      </a:cubicBezTo>
                      <a:cubicBezTo>
                        <a:pt x="15" y="46"/>
                        <a:pt x="15" y="46"/>
                        <a:pt x="15" y="46"/>
                      </a:cubicBezTo>
                      <a:cubicBezTo>
                        <a:pt x="26" y="43"/>
                        <a:pt x="32" y="36"/>
                        <a:pt x="31" y="31"/>
                      </a:cubicBezTo>
                      <a:cubicBezTo>
                        <a:pt x="29" y="26"/>
                        <a:pt x="19" y="25"/>
                        <a:pt x="9" y="2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 eaLnBrk="0" hangingPunct="0">
                    <a:buFont typeface="Arial" panose="020B0604020202020204" pitchFamily="34" charset="0"/>
                    <a:buNone/>
                  </a:pPr>
                  <a:endParaRPr lang="zh-CN" altLang="en-US" sz="1700"/>
                </a:p>
              </p:txBody>
            </p:sp>
            <p:sp>
              <p:nvSpPr>
                <p:cNvPr id="1395" name="Freeform 1018"/>
                <p:cNvSpPr>
                  <a:spLocks noChangeArrowheads="1"/>
                </p:cNvSpPr>
                <p:nvPr/>
              </p:nvSpPr>
              <p:spPr bwMode="auto">
                <a:xfrm>
                  <a:off x="570" y="1097"/>
                  <a:ext cx="572" cy="693"/>
                </a:xfrm>
                <a:custGeom>
                  <a:avLst/>
                  <a:gdLst>
                    <a:gd name="T0" fmla="*/ 403 w 417"/>
                    <a:gd name="T1" fmla="*/ 439 h 504"/>
                    <a:gd name="T2" fmla="*/ 402 w 417"/>
                    <a:gd name="T3" fmla="*/ 490 h 504"/>
                    <a:gd name="T4" fmla="*/ 350 w 417"/>
                    <a:gd name="T5" fmla="*/ 489 h 504"/>
                    <a:gd name="T6" fmla="*/ 209 w 417"/>
                    <a:gd name="T7" fmla="*/ 339 h 504"/>
                    <a:gd name="T8" fmla="*/ 67 w 417"/>
                    <a:gd name="T9" fmla="*/ 489 h 504"/>
                    <a:gd name="T10" fmla="*/ 16 w 417"/>
                    <a:gd name="T11" fmla="*/ 490 h 504"/>
                    <a:gd name="T12" fmla="*/ 14 w 417"/>
                    <a:gd name="T13" fmla="*/ 439 h 504"/>
                    <a:gd name="T14" fmla="*/ 167 w 417"/>
                    <a:gd name="T15" fmla="*/ 277 h 504"/>
                    <a:gd name="T16" fmla="*/ 170 w 417"/>
                    <a:gd name="T17" fmla="*/ 275 h 504"/>
                    <a:gd name="T18" fmla="*/ 170 w 417"/>
                    <a:gd name="T19" fmla="*/ 0 h 504"/>
                    <a:gd name="T20" fmla="*/ 248 w 417"/>
                    <a:gd name="T21" fmla="*/ 0 h 504"/>
                    <a:gd name="T22" fmla="*/ 248 w 417"/>
                    <a:gd name="T23" fmla="*/ 275 h 504"/>
                    <a:gd name="T24" fmla="*/ 250 w 417"/>
                    <a:gd name="T25" fmla="*/ 277 h 504"/>
                    <a:gd name="T26" fmla="*/ 403 w 417"/>
                    <a:gd name="T27" fmla="*/ 439 h 5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17" h="504">
                      <a:moveTo>
                        <a:pt x="403" y="439"/>
                      </a:moveTo>
                      <a:cubicBezTo>
                        <a:pt x="417" y="454"/>
                        <a:pt x="416" y="476"/>
                        <a:pt x="402" y="490"/>
                      </a:cubicBezTo>
                      <a:cubicBezTo>
                        <a:pt x="387" y="504"/>
                        <a:pt x="364" y="503"/>
                        <a:pt x="350" y="489"/>
                      </a:cubicBezTo>
                      <a:cubicBezTo>
                        <a:pt x="209" y="339"/>
                        <a:pt x="209" y="339"/>
                        <a:pt x="209" y="339"/>
                      </a:cubicBezTo>
                      <a:cubicBezTo>
                        <a:pt x="67" y="489"/>
                        <a:pt x="67" y="489"/>
                        <a:pt x="67" y="489"/>
                      </a:cubicBezTo>
                      <a:cubicBezTo>
                        <a:pt x="53" y="503"/>
                        <a:pt x="30" y="504"/>
                        <a:pt x="16" y="490"/>
                      </a:cubicBezTo>
                      <a:cubicBezTo>
                        <a:pt x="1" y="476"/>
                        <a:pt x="0" y="454"/>
                        <a:pt x="14" y="439"/>
                      </a:cubicBezTo>
                      <a:cubicBezTo>
                        <a:pt x="167" y="277"/>
                        <a:pt x="167" y="277"/>
                        <a:pt x="167" y="277"/>
                      </a:cubicBezTo>
                      <a:cubicBezTo>
                        <a:pt x="168" y="276"/>
                        <a:pt x="169" y="275"/>
                        <a:pt x="170" y="275"/>
                      </a:cubicBezTo>
                      <a:cubicBezTo>
                        <a:pt x="170" y="0"/>
                        <a:pt x="170" y="0"/>
                        <a:pt x="170" y="0"/>
                      </a:cubicBezTo>
                      <a:cubicBezTo>
                        <a:pt x="248" y="0"/>
                        <a:pt x="248" y="0"/>
                        <a:pt x="248" y="0"/>
                      </a:cubicBezTo>
                      <a:cubicBezTo>
                        <a:pt x="248" y="275"/>
                        <a:pt x="248" y="275"/>
                        <a:pt x="248" y="275"/>
                      </a:cubicBezTo>
                      <a:cubicBezTo>
                        <a:pt x="248" y="275"/>
                        <a:pt x="249" y="276"/>
                        <a:pt x="250" y="277"/>
                      </a:cubicBezTo>
                      <a:lnTo>
                        <a:pt x="403" y="43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 eaLnBrk="0" hangingPunct="0">
                    <a:buFont typeface="Arial" panose="020B0604020202020204" pitchFamily="34" charset="0"/>
                    <a:buNone/>
                  </a:pPr>
                  <a:endParaRPr lang="zh-CN" altLang="en-US" sz="1700"/>
                </a:p>
              </p:txBody>
            </p:sp>
            <p:sp>
              <p:nvSpPr>
                <p:cNvPr id="1396" name="Freeform 1019"/>
                <p:cNvSpPr>
                  <a:spLocks noChangeArrowheads="1"/>
                </p:cNvSpPr>
                <p:nvPr/>
              </p:nvSpPr>
              <p:spPr bwMode="auto">
                <a:xfrm>
                  <a:off x="935" y="400"/>
                  <a:ext cx="195" cy="197"/>
                </a:xfrm>
                <a:custGeom>
                  <a:avLst/>
                  <a:gdLst>
                    <a:gd name="T0" fmla="*/ 130 w 141"/>
                    <a:gd name="T1" fmla="*/ 62 h 143"/>
                    <a:gd name="T2" fmla="*/ 141 w 141"/>
                    <a:gd name="T3" fmla="*/ 71 h 143"/>
                    <a:gd name="T4" fmla="*/ 130 w 141"/>
                    <a:gd name="T5" fmla="*/ 81 h 143"/>
                    <a:gd name="T6" fmla="*/ 105 w 141"/>
                    <a:gd name="T7" fmla="*/ 126 h 143"/>
                    <a:gd name="T8" fmla="*/ 56 w 141"/>
                    <a:gd name="T9" fmla="*/ 141 h 143"/>
                    <a:gd name="T10" fmla="*/ 17 w 141"/>
                    <a:gd name="T11" fmla="*/ 126 h 143"/>
                    <a:gd name="T12" fmla="*/ 79 w 141"/>
                    <a:gd name="T13" fmla="*/ 36 h 143"/>
                    <a:gd name="T14" fmla="*/ 0 w 141"/>
                    <a:gd name="T15" fmla="*/ 36 h 143"/>
                    <a:gd name="T16" fmla="*/ 10 w 141"/>
                    <a:gd name="T17" fmla="*/ 23 h 143"/>
                    <a:gd name="T18" fmla="*/ 56 w 141"/>
                    <a:gd name="T19" fmla="*/ 1 h 143"/>
                    <a:gd name="T20" fmla="*/ 105 w 141"/>
                    <a:gd name="T21" fmla="*/ 17 h 143"/>
                    <a:gd name="T22" fmla="*/ 130 w 141"/>
                    <a:gd name="T23" fmla="*/ 62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41" h="143">
                      <a:moveTo>
                        <a:pt x="130" y="62"/>
                      </a:moveTo>
                      <a:cubicBezTo>
                        <a:pt x="131" y="67"/>
                        <a:pt x="135" y="71"/>
                        <a:pt x="141" y="71"/>
                      </a:cubicBezTo>
                      <a:cubicBezTo>
                        <a:pt x="135" y="71"/>
                        <a:pt x="131" y="76"/>
                        <a:pt x="130" y="81"/>
                      </a:cubicBezTo>
                      <a:cubicBezTo>
                        <a:pt x="128" y="98"/>
                        <a:pt x="119" y="115"/>
                        <a:pt x="105" y="126"/>
                      </a:cubicBezTo>
                      <a:cubicBezTo>
                        <a:pt x="92" y="137"/>
                        <a:pt x="74" y="143"/>
                        <a:pt x="56" y="141"/>
                      </a:cubicBezTo>
                      <a:cubicBezTo>
                        <a:pt x="42" y="140"/>
                        <a:pt x="28" y="135"/>
                        <a:pt x="17" y="126"/>
                      </a:cubicBezTo>
                      <a:cubicBezTo>
                        <a:pt x="79" y="36"/>
                        <a:pt x="79" y="36"/>
                        <a:pt x="79" y="36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3" y="32"/>
                        <a:pt x="6" y="27"/>
                        <a:pt x="10" y="23"/>
                      </a:cubicBezTo>
                      <a:cubicBezTo>
                        <a:pt x="22" y="11"/>
                        <a:pt x="39" y="2"/>
                        <a:pt x="56" y="1"/>
                      </a:cubicBezTo>
                      <a:cubicBezTo>
                        <a:pt x="74" y="0"/>
                        <a:pt x="92" y="6"/>
                        <a:pt x="105" y="17"/>
                      </a:cubicBezTo>
                      <a:cubicBezTo>
                        <a:pt x="119" y="28"/>
                        <a:pt x="128" y="44"/>
                        <a:pt x="130" y="6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 eaLnBrk="0" hangingPunct="0">
                    <a:buFont typeface="Arial" panose="020B0604020202020204" pitchFamily="34" charset="0"/>
                    <a:buNone/>
                  </a:pPr>
                  <a:endParaRPr lang="zh-CN" altLang="en-US" sz="1700"/>
                </a:p>
              </p:txBody>
            </p:sp>
            <p:sp>
              <p:nvSpPr>
                <p:cNvPr id="1397" name="Freeform 1020"/>
                <p:cNvSpPr>
                  <a:spLocks noChangeArrowheads="1"/>
                </p:cNvSpPr>
                <p:nvPr/>
              </p:nvSpPr>
              <p:spPr bwMode="auto">
                <a:xfrm>
                  <a:off x="922" y="477"/>
                  <a:ext cx="73" cy="78"/>
                </a:xfrm>
                <a:custGeom>
                  <a:avLst/>
                  <a:gdLst>
                    <a:gd name="T0" fmla="*/ 52 w 52"/>
                    <a:gd name="T1" fmla="*/ 0 h 57"/>
                    <a:gd name="T2" fmla="*/ 13 w 52"/>
                    <a:gd name="T3" fmla="*/ 57 h 57"/>
                    <a:gd name="T4" fmla="*/ 0 w 52"/>
                    <a:gd name="T5" fmla="*/ 16 h 57"/>
                    <a:gd name="T6" fmla="*/ 2 w 52"/>
                    <a:gd name="T7" fmla="*/ 0 h 57"/>
                    <a:gd name="T8" fmla="*/ 52 w 52"/>
                    <a:gd name="T9" fmla="*/ 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57">
                      <a:moveTo>
                        <a:pt x="52" y="0"/>
                      </a:moveTo>
                      <a:cubicBezTo>
                        <a:pt x="13" y="57"/>
                        <a:pt x="13" y="57"/>
                        <a:pt x="13" y="57"/>
                      </a:cubicBezTo>
                      <a:cubicBezTo>
                        <a:pt x="5" y="45"/>
                        <a:pt x="0" y="31"/>
                        <a:pt x="0" y="16"/>
                      </a:cubicBezTo>
                      <a:cubicBezTo>
                        <a:pt x="0" y="11"/>
                        <a:pt x="1" y="5"/>
                        <a:pt x="2" y="0"/>
                      </a:cubicBezTo>
                      <a:lnTo>
                        <a:pt x="5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 eaLnBrk="0" hangingPunct="0">
                    <a:buFont typeface="Arial" panose="020B0604020202020204" pitchFamily="34" charset="0"/>
                    <a:buNone/>
                  </a:pPr>
                  <a:endParaRPr lang="zh-CN" altLang="en-US" sz="1700"/>
                </a:p>
              </p:txBody>
            </p:sp>
            <p:sp>
              <p:nvSpPr>
                <p:cNvPr id="1398" name="Freeform 1021"/>
                <p:cNvSpPr>
                  <a:spLocks noChangeArrowheads="1"/>
                </p:cNvSpPr>
                <p:nvPr/>
              </p:nvSpPr>
              <p:spPr bwMode="auto">
                <a:xfrm>
                  <a:off x="645" y="620"/>
                  <a:ext cx="320" cy="310"/>
                </a:xfrm>
                <a:custGeom>
                  <a:avLst/>
                  <a:gdLst>
                    <a:gd name="T0" fmla="*/ 222 w 233"/>
                    <a:gd name="T1" fmla="*/ 98 h 226"/>
                    <a:gd name="T2" fmla="*/ 233 w 233"/>
                    <a:gd name="T3" fmla="*/ 113 h 226"/>
                    <a:gd name="T4" fmla="*/ 222 w 233"/>
                    <a:gd name="T5" fmla="*/ 128 h 226"/>
                    <a:gd name="T6" fmla="*/ 182 w 233"/>
                    <a:gd name="T7" fmla="*/ 199 h 226"/>
                    <a:gd name="T8" fmla="*/ 104 w 233"/>
                    <a:gd name="T9" fmla="*/ 224 h 226"/>
                    <a:gd name="T10" fmla="*/ 31 w 233"/>
                    <a:gd name="T11" fmla="*/ 189 h 226"/>
                    <a:gd name="T12" fmla="*/ 1 w 233"/>
                    <a:gd name="T13" fmla="*/ 113 h 226"/>
                    <a:gd name="T14" fmla="*/ 31 w 233"/>
                    <a:gd name="T15" fmla="*/ 37 h 226"/>
                    <a:gd name="T16" fmla="*/ 104 w 233"/>
                    <a:gd name="T17" fmla="*/ 2 h 226"/>
                    <a:gd name="T18" fmla="*/ 172 w 233"/>
                    <a:gd name="T19" fmla="*/ 19 h 226"/>
                    <a:gd name="T20" fmla="*/ 87 w 233"/>
                    <a:gd name="T21" fmla="*/ 142 h 226"/>
                    <a:gd name="T22" fmla="*/ 221 w 233"/>
                    <a:gd name="T23" fmla="*/ 91 h 226"/>
                    <a:gd name="T24" fmla="*/ 222 w 233"/>
                    <a:gd name="T25" fmla="*/ 98 h 2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33" h="226">
                      <a:moveTo>
                        <a:pt x="222" y="98"/>
                      </a:moveTo>
                      <a:cubicBezTo>
                        <a:pt x="223" y="106"/>
                        <a:pt x="227" y="112"/>
                        <a:pt x="233" y="113"/>
                      </a:cubicBezTo>
                      <a:cubicBezTo>
                        <a:pt x="227" y="113"/>
                        <a:pt x="223" y="119"/>
                        <a:pt x="222" y="128"/>
                      </a:cubicBezTo>
                      <a:cubicBezTo>
                        <a:pt x="219" y="155"/>
                        <a:pt x="204" y="181"/>
                        <a:pt x="182" y="199"/>
                      </a:cubicBezTo>
                      <a:cubicBezTo>
                        <a:pt x="161" y="217"/>
                        <a:pt x="132" y="226"/>
                        <a:pt x="104" y="224"/>
                      </a:cubicBezTo>
                      <a:cubicBezTo>
                        <a:pt x="76" y="222"/>
                        <a:pt x="50" y="209"/>
                        <a:pt x="31" y="189"/>
                      </a:cubicBezTo>
                      <a:cubicBezTo>
                        <a:pt x="11" y="168"/>
                        <a:pt x="0" y="140"/>
                        <a:pt x="1" y="113"/>
                      </a:cubicBezTo>
                      <a:cubicBezTo>
                        <a:pt x="0" y="85"/>
                        <a:pt x="11" y="57"/>
                        <a:pt x="31" y="37"/>
                      </a:cubicBezTo>
                      <a:cubicBezTo>
                        <a:pt x="50" y="16"/>
                        <a:pt x="76" y="3"/>
                        <a:pt x="104" y="2"/>
                      </a:cubicBezTo>
                      <a:cubicBezTo>
                        <a:pt x="128" y="0"/>
                        <a:pt x="152" y="6"/>
                        <a:pt x="172" y="19"/>
                      </a:cubicBezTo>
                      <a:cubicBezTo>
                        <a:pt x="87" y="142"/>
                        <a:pt x="87" y="142"/>
                        <a:pt x="87" y="142"/>
                      </a:cubicBezTo>
                      <a:cubicBezTo>
                        <a:pt x="221" y="91"/>
                        <a:pt x="221" y="91"/>
                        <a:pt x="221" y="91"/>
                      </a:cubicBezTo>
                      <a:cubicBezTo>
                        <a:pt x="222" y="93"/>
                        <a:pt x="222" y="95"/>
                        <a:pt x="222" y="9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 eaLnBrk="0" hangingPunct="0">
                    <a:buFont typeface="Arial" panose="020B0604020202020204" pitchFamily="34" charset="0"/>
                    <a:buNone/>
                  </a:pPr>
                  <a:endParaRPr lang="zh-CN" altLang="en-US" sz="1700"/>
                </a:p>
              </p:txBody>
            </p:sp>
            <p:sp>
              <p:nvSpPr>
                <p:cNvPr id="1399" name="Freeform 1022"/>
                <p:cNvSpPr>
                  <a:spLocks noChangeArrowheads="1"/>
                </p:cNvSpPr>
                <p:nvPr/>
              </p:nvSpPr>
              <p:spPr bwMode="auto">
                <a:xfrm>
                  <a:off x="830" y="660"/>
                  <a:ext cx="110" cy="102"/>
                </a:xfrm>
                <a:custGeom>
                  <a:avLst/>
                  <a:gdLst>
                    <a:gd name="T0" fmla="*/ 80 w 80"/>
                    <a:gd name="T1" fmla="*/ 43 h 73"/>
                    <a:gd name="T2" fmla="*/ 0 w 80"/>
                    <a:gd name="T3" fmla="*/ 73 h 73"/>
                    <a:gd name="T4" fmla="*/ 51 w 80"/>
                    <a:gd name="T5" fmla="*/ 0 h 73"/>
                    <a:gd name="T6" fmla="*/ 80 w 80"/>
                    <a:gd name="T7" fmla="*/ 4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0" h="73">
                      <a:moveTo>
                        <a:pt x="80" y="43"/>
                      </a:move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51" y="0"/>
                        <a:pt x="51" y="0"/>
                        <a:pt x="51" y="0"/>
                      </a:cubicBezTo>
                      <a:cubicBezTo>
                        <a:pt x="64" y="12"/>
                        <a:pt x="74" y="27"/>
                        <a:pt x="80" y="4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 eaLnBrk="0" hangingPunct="0">
                    <a:buFont typeface="Arial" panose="020B0604020202020204" pitchFamily="34" charset="0"/>
                    <a:buNone/>
                  </a:pPr>
                  <a:endParaRPr lang="zh-CN" altLang="en-US" sz="1700"/>
                </a:p>
              </p:txBody>
            </p:sp>
            <p:sp>
              <p:nvSpPr>
                <p:cNvPr id="1400" name="Freeform 1023"/>
                <p:cNvSpPr>
                  <a:spLocks noChangeArrowheads="1"/>
                </p:cNvSpPr>
                <p:nvPr/>
              </p:nvSpPr>
              <p:spPr bwMode="auto">
                <a:xfrm>
                  <a:off x="445" y="287"/>
                  <a:ext cx="280" cy="273"/>
                </a:xfrm>
                <a:custGeom>
                  <a:avLst/>
                  <a:gdLst>
                    <a:gd name="T0" fmla="*/ 203 w 203"/>
                    <a:gd name="T1" fmla="*/ 99 h 198"/>
                    <a:gd name="T2" fmla="*/ 193 w 203"/>
                    <a:gd name="T3" fmla="*/ 112 h 198"/>
                    <a:gd name="T4" fmla="*/ 192 w 203"/>
                    <a:gd name="T5" fmla="*/ 119 h 198"/>
                    <a:gd name="T6" fmla="*/ 130 w 203"/>
                    <a:gd name="T7" fmla="*/ 119 h 198"/>
                    <a:gd name="T8" fmla="*/ 110 w 203"/>
                    <a:gd name="T9" fmla="*/ 129 h 198"/>
                    <a:gd name="T10" fmla="*/ 130 w 203"/>
                    <a:gd name="T11" fmla="*/ 138 h 198"/>
                    <a:gd name="T12" fmla="*/ 186 w 203"/>
                    <a:gd name="T13" fmla="*/ 138 h 198"/>
                    <a:gd name="T14" fmla="*/ 158 w 203"/>
                    <a:gd name="T15" fmla="*/ 174 h 198"/>
                    <a:gd name="T16" fmla="*/ 90 w 203"/>
                    <a:gd name="T17" fmla="*/ 196 h 198"/>
                    <a:gd name="T18" fmla="*/ 26 w 203"/>
                    <a:gd name="T19" fmla="*/ 165 h 198"/>
                    <a:gd name="T20" fmla="*/ 0 w 203"/>
                    <a:gd name="T21" fmla="*/ 99 h 198"/>
                    <a:gd name="T22" fmla="*/ 26 w 203"/>
                    <a:gd name="T23" fmla="*/ 33 h 198"/>
                    <a:gd name="T24" fmla="*/ 90 w 203"/>
                    <a:gd name="T25" fmla="*/ 2 h 198"/>
                    <a:gd name="T26" fmla="*/ 158 w 203"/>
                    <a:gd name="T27" fmla="*/ 24 h 198"/>
                    <a:gd name="T28" fmla="*/ 193 w 203"/>
                    <a:gd name="T29" fmla="*/ 86 h 198"/>
                    <a:gd name="T30" fmla="*/ 203 w 203"/>
                    <a:gd name="T31" fmla="*/ 99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03" h="198">
                      <a:moveTo>
                        <a:pt x="203" y="99"/>
                      </a:moveTo>
                      <a:cubicBezTo>
                        <a:pt x="198" y="99"/>
                        <a:pt x="194" y="105"/>
                        <a:pt x="193" y="112"/>
                      </a:cubicBezTo>
                      <a:cubicBezTo>
                        <a:pt x="193" y="115"/>
                        <a:pt x="192" y="117"/>
                        <a:pt x="192" y="119"/>
                      </a:cubicBezTo>
                      <a:cubicBezTo>
                        <a:pt x="130" y="119"/>
                        <a:pt x="130" y="119"/>
                        <a:pt x="130" y="119"/>
                      </a:cubicBezTo>
                      <a:cubicBezTo>
                        <a:pt x="119" y="119"/>
                        <a:pt x="110" y="124"/>
                        <a:pt x="110" y="129"/>
                      </a:cubicBezTo>
                      <a:cubicBezTo>
                        <a:pt x="110" y="134"/>
                        <a:pt x="119" y="138"/>
                        <a:pt x="130" y="138"/>
                      </a:cubicBezTo>
                      <a:cubicBezTo>
                        <a:pt x="186" y="138"/>
                        <a:pt x="186" y="138"/>
                        <a:pt x="186" y="138"/>
                      </a:cubicBezTo>
                      <a:cubicBezTo>
                        <a:pt x="180" y="152"/>
                        <a:pt x="170" y="165"/>
                        <a:pt x="158" y="174"/>
                      </a:cubicBezTo>
                      <a:cubicBezTo>
                        <a:pt x="139" y="190"/>
                        <a:pt x="115" y="198"/>
                        <a:pt x="90" y="196"/>
                      </a:cubicBezTo>
                      <a:cubicBezTo>
                        <a:pt x="66" y="194"/>
                        <a:pt x="43" y="183"/>
                        <a:pt x="26" y="165"/>
                      </a:cubicBezTo>
                      <a:cubicBezTo>
                        <a:pt x="9" y="148"/>
                        <a:pt x="0" y="123"/>
                        <a:pt x="0" y="99"/>
                      </a:cubicBezTo>
                      <a:cubicBezTo>
                        <a:pt x="0" y="75"/>
                        <a:pt x="9" y="50"/>
                        <a:pt x="26" y="33"/>
                      </a:cubicBezTo>
                      <a:cubicBezTo>
                        <a:pt x="43" y="15"/>
                        <a:pt x="66" y="4"/>
                        <a:pt x="90" y="2"/>
                      </a:cubicBezTo>
                      <a:cubicBezTo>
                        <a:pt x="115" y="0"/>
                        <a:pt x="139" y="8"/>
                        <a:pt x="158" y="24"/>
                      </a:cubicBezTo>
                      <a:cubicBezTo>
                        <a:pt x="177" y="39"/>
                        <a:pt x="190" y="62"/>
                        <a:pt x="193" y="86"/>
                      </a:cubicBezTo>
                      <a:cubicBezTo>
                        <a:pt x="194" y="93"/>
                        <a:pt x="198" y="99"/>
                        <a:pt x="203" y="9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 eaLnBrk="0" hangingPunct="0">
                    <a:buFont typeface="Arial" panose="020B0604020202020204" pitchFamily="34" charset="0"/>
                    <a:buNone/>
                  </a:pPr>
                  <a:endParaRPr lang="zh-CN" altLang="en-US" sz="1700"/>
                </a:p>
              </p:txBody>
            </p:sp>
          </p:grpSp>
          <p:grpSp>
            <p:nvGrpSpPr>
              <p:cNvPr id="1366" name="Group 40"/>
              <p:cNvGrpSpPr/>
              <p:nvPr/>
            </p:nvGrpSpPr>
            <p:grpSpPr bwMode="auto">
              <a:xfrm>
                <a:off x="3868738" y="4199255"/>
                <a:ext cx="1777999" cy="374650"/>
                <a:chOff x="0" y="0"/>
                <a:chExt cx="2300" cy="492"/>
              </a:xfrm>
              <a:solidFill>
                <a:schemeClr val="bg1"/>
              </a:solidFill>
            </p:grpSpPr>
            <p:sp>
              <p:nvSpPr>
                <p:cNvPr id="1374" name="左中括号 393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10" cy="492"/>
                </a:xfrm>
                <a:custGeom>
                  <a:avLst/>
                  <a:gdLst>
                    <a:gd name="T0" fmla="*/ 0 w 227278"/>
                    <a:gd name="T1" fmla="*/ 0 h 452174"/>
                    <a:gd name="T2" fmla="*/ 227278 w 227278"/>
                    <a:gd name="T3" fmla="*/ 0 h 452174"/>
                    <a:gd name="T4" fmla="*/ 227278 w 227278"/>
                    <a:gd name="T5" fmla="*/ 58687 h 452174"/>
                    <a:gd name="T6" fmla="*/ 64431 w 227278"/>
                    <a:gd name="T7" fmla="*/ 58687 h 452174"/>
                    <a:gd name="T8" fmla="*/ 64431 w 227278"/>
                    <a:gd name="T9" fmla="*/ 393487 h 452174"/>
                    <a:gd name="T10" fmla="*/ 227278 w 227278"/>
                    <a:gd name="T11" fmla="*/ 393487 h 452174"/>
                    <a:gd name="T12" fmla="*/ 227278 w 227278"/>
                    <a:gd name="T13" fmla="*/ 452174 h 452174"/>
                    <a:gd name="T14" fmla="*/ 0 w 227278"/>
                    <a:gd name="T15" fmla="*/ 452174 h 452174"/>
                    <a:gd name="T16" fmla="*/ 0 w 227278"/>
                    <a:gd name="T17" fmla="*/ 0 h 452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27278" h="452174">
                      <a:moveTo>
                        <a:pt x="0" y="0"/>
                      </a:moveTo>
                      <a:lnTo>
                        <a:pt x="227278" y="0"/>
                      </a:lnTo>
                      <a:lnTo>
                        <a:pt x="227278" y="58687"/>
                      </a:lnTo>
                      <a:lnTo>
                        <a:pt x="64431" y="58687"/>
                      </a:lnTo>
                      <a:lnTo>
                        <a:pt x="64431" y="393487"/>
                      </a:lnTo>
                      <a:lnTo>
                        <a:pt x="227278" y="393487"/>
                      </a:lnTo>
                      <a:lnTo>
                        <a:pt x="227278" y="452174"/>
                      </a:lnTo>
                      <a:lnTo>
                        <a:pt x="0" y="45217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 eaLnBrk="0" hangingPunct="0">
                    <a:buFont typeface="Arial" panose="020B0604020202020204" pitchFamily="34" charset="0"/>
                    <a:buNone/>
                  </a:pPr>
                  <a:endParaRPr lang="zh-CN" altLang="en-US" sz="17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75" name="左中括号 393"/>
                <p:cNvSpPr>
                  <a:spLocks noChangeArrowheads="1"/>
                </p:cNvSpPr>
                <p:nvPr/>
              </p:nvSpPr>
              <p:spPr bwMode="auto">
                <a:xfrm flipH="1">
                  <a:off x="2090" y="0"/>
                  <a:ext cx="210" cy="492"/>
                </a:xfrm>
                <a:custGeom>
                  <a:avLst/>
                  <a:gdLst>
                    <a:gd name="T0" fmla="*/ 0 w 227278"/>
                    <a:gd name="T1" fmla="*/ 0 h 452174"/>
                    <a:gd name="T2" fmla="*/ 227278 w 227278"/>
                    <a:gd name="T3" fmla="*/ 0 h 452174"/>
                    <a:gd name="T4" fmla="*/ 227278 w 227278"/>
                    <a:gd name="T5" fmla="*/ 58687 h 452174"/>
                    <a:gd name="T6" fmla="*/ 64431 w 227278"/>
                    <a:gd name="T7" fmla="*/ 58687 h 452174"/>
                    <a:gd name="T8" fmla="*/ 64431 w 227278"/>
                    <a:gd name="T9" fmla="*/ 393487 h 452174"/>
                    <a:gd name="T10" fmla="*/ 227278 w 227278"/>
                    <a:gd name="T11" fmla="*/ 393487 h 452174"/>
                    <a:gd name="T12" fmla="*/ 227278 w 227278"/>
                    <a:gd name="T13" fmla="*/ 452174 h 452174"/>
                    <a:gd name="T14" fmla="*/ 0 w 227278"/>
                    <a:gd name="T15" fmla="*/ 452174 h 452174"/>
                    <a:gd name="T16" fmla="*/ 0 w 227278"/>
                    <a:gd name="T17" fmla="*/ 0 h 452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27278" h="452174">
                      <a:moveTo>
                        <a:pt x="0" y="0"/>
                      </a:moveTo>
                      <a:lnTo>
                        <a:pt x="227278" y="0"/>
                      </a:lnTo>
                      <a:lnTo>
                        <a:pt x="227278" y="58687"/>
                      </a:lnTo>
                      <a:lnTo>
                        <a:pt x="64431" y="58687"/>
                      </a:lnTo>
                      <a:lnTo>
                        <a:pt x="64431" y="393487"/>
                      </a:lnTo>
                      <a:lnTo>
                        <a:pt x="227278" y="393487"/>
                      </a:lnTo>
                      <a:lnTo>
                        <a:pt x="227278" y="452174"/>
                      </a:lnTo>
                      <a:lnTo>
                        <a:pt x="0" y="45217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 eaLnBrk="0" hangingPunct="0">
                    <a:buFont typeface="Arial" panose="020B0604020202020204" pitchFamily="34" charset="0"/>
                    <a:buNone/>
                  </a:pPr>
                  <a:endParaRPr lang="zh-CN" altLang="en-US" sz="170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grpSp>
        <p:nvGrpSpPr>
          <p:cNvPr id="7" name="组合 6"/>
          <p:cNvGrpSpPr/>
          <p:nvPr/>
        </p:nvGrpSpPr>
        <p:grpSpPr>
          <a:xfrm>
            <a:off x="8980488" y="1988185"/>
            <a:ext cx="2093912" cy="3925887"/>
            <a:chOff x="8980488" y="1856105"/>
            <a:chExt cx="2093912" cy="3925887"/>
          </a:xfrm>
        </p:grpSpPr>
        <p:sp>
          <p:nvSpPr>
            <p:cNvPr id="1352" name="TextBox 63"/>
            <p:cNvSpPr>
              <a:spLocks noChangeArrowheads="1"/>
            </p:cNvSpPr>
            <p:nvPr/>
          </p:nvSpPr>
          <p:spPr bwMode="auto">
            <a:xfrm>
              <a:off x="8980488" y="4146867"/>
              <a:ext cx="1992312" cy="469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3725" tIns="41863" rIns="83725" bIns="41863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股权投资</a:t>
              </a:r>
              <a:endParaRPr lang="zh-CN" altLang="en-US" sz="2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56" name="TextBox 81"/>
            <p:cNvSpPr>
              <a:spLocks noChangeArrowheads="1"/>
            </p:cNvSpPr>
            <p:nvPr/>
          </p:nvSpPr>
          <p:spPr bwMode="auto">
            <a:xfrm>
              <a:off x="9159875" y="4648517"/>
              <a:ext cx="1914525" cy="1133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3725" tIns="41863" rIns="83725" bIns="41863"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buFont typeface="Wingdings" panose="05000000000000000000" pitchFamily="2" charset="2"/>
                <a:buChar char="v"/>
              </a:pPr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财务规划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  <a:buFont typeface="Wingdings" panose="05000000000000000000" pitchFamily="2" charset="2"/>
                <a:buChar char="v"/>
              </a:pPr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风险管理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  <a:buFont typeface="Wingdings" panose="05000000000000000000" pitchFamily="2" charset="2"/>
                <a:buChar char="v"/>
              </a:pPr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总结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>
                <a:buFont typeface="Arial" panose="020B0604020202020204" pitchFamily="34" charset="0"/>
                <a:buChar char="•"/>
              </a:pP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64" name="Teardrop 36"/>
            <p:cNvSpPr>
              <a:spLocks noChangeArrowheads="1"/>
            </p:cNvSpPr>
            <p:nvPr/>
          </p:nvSpPr>
          <p:spPr bwMode="auto">
            <a:xfrm rot="8100000">
              <a:off x="9112250" y="1856105"/>
              <a:ext cx="1685925" cy="1658937"/>
            </a:xfrm>
            <a:custGeom>
              <a:avLst/>
              <a:gdLst>
                <a:gd name="T0" fmla="*/ 0 w 418280"/>
                <a:gd name="T1" fmla="*/ 209140 h 418280"/>
                <a:gd name="T2" fmla="*/ 209140 w 418280"/>
                <a:gd name="T3" fmla="*/ 0 h 418280"/>
                <a:gd name="T4" fmla="*/ 418280 w 418280"/>
                <a:gd name="T5" fmla="*/ 0 h 418280"/>
                <a:gd name="T6" fmla="*/ 418280 w 418280"/>
                <a:gd name="T7" fmla="*/ 209140 h 418280"/>
                <a:gd name="T8" fmla="*/ 209140 w 418280"/>
                <a:gd name="T9" fmla="*/ 418280 h 418280"/>
                <a:gd name="T10" fmla="*/ 0 w 418280"/>
                <a:gd name="T11" fmla="*/ 209140 h 418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8280" h="418280">
                  <a:moveTo>
                    <a:pt x="0" y="209140"/>
                  </a:moveTo>
                  <a:cubicBezTo>
                    <a:pt x="0" y="93635"/>
                    <a:pt x="93635" y="0"/>
                    <a:pt x="209140" y="0"/>
                  </a:cubicBezTo>
                  <a:lnTo>
                    <a:pt x="418280" y="0"/>
                  </a:lnTo>
                  <a:lnTo>
                    <a:pt x="418280" y="209140"/>
                  </a:lnTo>
                  <a:cubicBezTo>
                    <a:pt x="418280" y="324645"/>
                    <a:pt x="324645" y="418280"/>
                    <a:pt x="209140" y="418280"/>
                  </a:cubicBezTo>
                  <a:cubicBezTo>
                    <a:pt x="93635" y="418280"/>
                    <a:pt x="0" y="324645"/>
                    <a:pt x="0" y="209140"/>
                  </a:cubicBezTo>
                  <a:close/>
                </a:path>
              </a:pathLst>
            </a:custGeom>
            <a:solidFill>
              <a:srgbClr val="937963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0" hangingPunct="0">
                <a:buFont typeface="Arial" panose="020B0604020202020204" pitchFamily="34" charset="0"/>
                <a:buNone/>
              </a:pPr>
              <a:endParaRPr lang="zh-CN" altLang="en-US" sz="1700"/>
            </a:p>
          </p:txBody>
        </p:sp>
        <p:grpSp>
          <p:nvGrpSpPr>
            <p:cNvPr id="1365" name="Group 56"/>
            <p:cNvGrpSpPr/>
            <p:nvPr/>
          </p:nvGrpSpPr>
          <p:grpSpPr bwMode="auto">
            <a:xfrm>
              <a:off x="9367838" y="2260917"/>
              <a:ext cx="1179512" cy="952500"/>
              <a:chOff x="0" y="0"/>
              <a:chExt cx="1400" cy="1128"/>
            </a:xfrm>
          </p:grpSpPr>
          <p:sp>
            <p:nvSpPr>
              <p:cNvPr id="1376" name="Freeform 927"/>
              <p:cNvSpPr>
                <a:spLocks noChangeArrowheads="1"/>
              </p:cNvSpPr>
              <p:nvPr/>
            </p:nvSpPr>
            <p:spPr bwMode="auto">
              <a:xfrm>
                <a:off x="887" y="0"/>
                <a:ext cx="513" cy="1128"/>
              </a:xfrm>
              <a:custGeom>
                <a:avLst/>
                <a:gdLst>
                  <a:gd name="T0" fmla="*/ 485 w 485"/>
                  <a:gd name="T1" fmla="*/ 452 h 1086"/>
                  <a:gd name="T2" fmla="*/ 485 w 485"/>
                  <a:gd name="T3" fmla="*/ 633 h 1086"/>
                  <a:gd name="T4" fmla="*/ 387 w 485"/>
                  <a:gd name="T5" fmla="*/ 633 h 1086"/>
                  <a:gd name="T6" fmla="*/ 286 w 485"/>
                  <a:gd name="T7" fmla="*/ 877 h 1086"/>
                  <a:gd name="T8" fmla="*/ 355 w 485"/>
                  <a:gd name="T9" fmla="*/ 946 h 1086"/>
                  <a:gd name="T10" fmla="*/ 227 w 485"/>
                  <a:gd name="T11" fmla="*/ 1074 h 1086"/>
                  <a:gd name="T12" fmla="*/ 158 w 485"/>
                  <a:gd name="T13" fmla="*/ 1005 h 1086"/>
                  <a:gd name="T14" fmla="*/ 0 w 485"/>
                  <a:gd name="T15" fmla="*/ 1086 h 1086"/>
                  <a:gd name="T16" fmla="*/ 0 w 485"/>
                  <a:gd name="T17" fmla="*/ 1031 h 1086"/>
                  <a:gd name="T18" fmla="*/ 343 w 485"/>
                  <a:gd name="T19" fmla="*/ 543 h 1086"/>
                  <a:gd name="T20" fmla="*/ 0 w 485"/>
                  <a:gd name="T21" fmla="*/ 54 h 1086"/>
                  <a:gd name="T22" fmla="*/ 0 w 485"/>
                  <a:gd name="T23" fmla="*/ 0 h 1086"/>
                  <a:gd name="T24" fmla="*/ 158 w 485"/>
                  <a:gd name="T25" fmla="*/ 80 h 1086"/>
                  <a:gd name="T26" fmla="*/ 227 w 485"/>
                  <a:gd name="T27" fmla="*/ 11 h 1086"/>
                  <a:gd name="T28" fmla="*/ 355 w 485"/>
                  <a:gd name="T29" fmla="*/ 139 h 1086"/>
                  <a:gd name="T30" fmla="*/ 286 w 485"/>
                  <a:gd name="T31" fmla="*/ 208 h 1086"/>
                  <a:gd name="T32" fmla="*/ 387 w 485"/>
                  <a:gd name="T33" fmla="*/ 452 h 1086"/>
                  <a:gd name="T34" fmla="*/ 485 w 485"/>
                  <a:gd name="T35" fmla="*/ 452 h 10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85" h="1086">
                    <a:moveTo>
                      <a:pt x="485" y="452"/>
                    </a:moveTo>
                    <a:cubicBezTo>
                      <a:pt x="485" y="633"/>
                      <a:pt x="485" y="633"/>
                      <a:pt x="485" y="633"/>
                    </a:cubicBezTo>
                    <a:cubicBezTo>
                      <a:pt x="387" y="633"/>
                      <a:pt x="387" y="633"/>
                      <a:pt x="387" y="633"/>
                    </a:cubicBezTo>
                    <a:cubicBezTo>
                      <a:pt x="373" y="723"/>
                      <a:pt x="337" y="806"/>
                      <a:pt x="286" y="877"/>
                    </a:cubicBezTo>
                    <a:cubicBezTo>
                      <a:pt x="355" y="946"/>
                      <a:pt x="355" y="946"/>
                      <a:pt x="355" y="946"/>
                    </a:cubicBezTo>
                    <a:cubicBezTo>
                      <a:pt x="227" y="1074"/>
                      <a:pt x="227" y="1074"/>
                      <a:pt x="227" y="1074"/>
                    </a:cubicBezTo>
                    <a:cubicBezTo>
                      <a:pt x="158" y="1005"/>
                      <a:pt x="158" y="1005"/>
                      <a:pt x="158" y="1005"/>
                    </a:cubicBezTo>
                    <a:cubicBezTo>
                      <a:pt x="110" y="1040"/>
                      <a:pt x="57" y="1067"/>
                      <a:pt x="0" y="1086"/>
                    </a:cubicBezTo>
                    <a:cubicBezTo>
                      <a:pt x="0" y="1031"/>
                      <a:pt x="0" y="1031"/>
                      <a:pt x="0" y="1031"/>
                    </a:cubicBezTo>
                    <a:cubicBezTo>
                      <a:pt x="200" y="959"/>
                      <a:pt x="343" y="768"/>
                      <a:pt x="343" y="543"/>
                    </a:cubicBezTo>
                    <a:cubicBezTo>
                      <a:pt x="343" y="318"/>
                      <a:pt x="200" y="126"/>
                      <a:pt x="0" y="5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7" y="18"/>
                      <a:pt x="110" y="45"/>
                      <a:pt x="158" y="80"/>
                    </a:cubicBezTo>
                    <a:cubicBezTo>
                      <a:pt x="227" y="11"/>
                      <a:pt x="227" y="11"/>
                      <a:pt x="227" y="11"/>
                    </a:cubicBezTo>
                    <a:cubicBezTo>
                      <a:pt x="355" y="139"/>
                      <a:pt x="355" y="139"/>
                      <a:pt x="355" y="139"/>
                    </a:cubicBezTo>
                    <a:cubicBezTo>
                      <a:pt x="286" y="208"/>
                      <a:pt x="286" y="208"/>
                      <a:pt x="286" y="208"/>
                    </a:cubicBezTo>
                    <a:cubicBezTo>
                      <a:pt x="337" y="279"/>
                      <a:pt x="373" y="362"/>
                      <a:pt x="387" y="452"/>
                    </a:cubicBezTo>
                    <a:lnTo>
                      <a:pt x="485" y="45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eaLnBrk="0" hangingPunct="0">
                  <a:buFont typeface="Arial" panose="020B0604020202020204" pitchFamily="34" charset="0"/>
                  <a:buNone/>
                </a:pPr>
                <a:endParaRPr lang="zh-CN" altLang="en-US" sz="1700"/>
              </a:p>
            </p:txBody>
          </p:sp>
          <p:sp>
            <p:nvSpPr>
              <p:cNvPr id="1377" name="Freeform 928"/>
              <p:cNvSpPr>
                <a:spLocks noEditPoints="1" noChangeArrowheads="1"/>
              </p:cNvSpPr>
              <p:nvPr/>
            </p:nvSpPr>
            <p:spPr bwMode="auto">
              <a:xfrm>
                <a:off x="417" y="15"/>
                <a:ext cx="563" cy="1093"/>
              </a:xfrm>
              <a:custGeom>
                <a:avLst/>
                <a:gdLst>
                  <a:gd name="T0" fmla="*/ 531 w 531"/>
                  <a:gd name="T1" fmla="*/ 237 h 1053"/>
                  <a:gd name="T2" fmla="*/ 531 w 531"/>
                  <a:gd name="T3" fmla="*/ 362 h 1053"/>
                  <a:gd name="T4" fmla="*/ 432 w 531"/>
                  <a:gd name="T5" fmla="*/ 362 h 1053"/>
                  <a:gd name="T6" fmla="*/ 432 w 531"/>
                  <a:gd name="T7" fmla="*/ 284 h 1053"/>
                  <a:gd name="T8" fmla="*/ 364 w 531"/>
                  <a:gd name="T9" fmla="*/ 230 h 1053"/>
                  <a:gd name="T10" fmla="*/ 305 w 531"/>
                  <a:gd name="T11" fmla="*/ 230 h 1053"/>
                  <a:gd name="T12" fmla="*/ 305 w 531"/>
                  <a:gd name="T13" fmla="*/ 494 h 1053"/>
                  <a:gd name="T14" fmla="*/ 422 w 531"/>
                  <a:gd name="T15" fmla="*/ 494 h 1053"/>
                  <a:gd name="T16" fmla="*/ 530 w 531"/>
                  <a:gd name="T17" fmla="*/ 580 h 1053"/>
                  <a:gd name="T18" fmla="*/ 530 w 531"/>
                  <a:gd name="T19" fmla="*/ 829 h 1053"/>
                  <a:gd name="T20" fmla="*/ 422 w 531"/>
                  <a:gd name="T21" fmla="*/ 915 h 1053"/>
                  <a:gd name="T22" fmla="*/ 305 w 531"/>
                  <a:gd name="T23" fmla="*/ 915 h 1053"/>
                  <a:gd name="T24" fmla="*/ 305 w 531"/>
                  <a:gd name="T25" fmla="*/ 1053 h 1053"/>
                  <a:gd name="T26" fmla="*/ 209 w 531"/>
                  <a:gd name="T27" fmla="*/ 1053 h 1053"/>
                  <a:gd name="T28" fmla="*/ 209 w 531"/>
                  <a:gd name="T29" fmla="*/ 915 h 1053"/>
                  <a:gd name="T30" fmla="*/ 108 w 531"/>
                  <a:gd name="T31" fmla="*/ 915 h 1053"/>
                  <a:gd name="T32" fmla="*/ 0 w 531"/>
                  <a:gd name="T33" fmla="*/ 829 h 1053"/>
                  <a:gd name="T34" fmla="*/ 0 w 531"/>
                  <a:gd name="T35" fmla="*/ 705 h 1053"/>
                  <a:gd name="T36" fmla="*/ 99 w 531"/>
                  <a:gd name="T37" fmla="*/ 705 h 1053"/>
                  <a:gd name="T38" fmla="*/ 99 w 531"/>
                  <a:gd name="T39" fmla="*/ 782 h 1053"/>
                  <a:gd name="T40" fmla="*/ 167 w 531"/>
                  <a:gd name="T41" fmla="*/ 836 h 1053"/>
                  <a:gd name="T42" fmla="*/ 209 w 531"/>
                  <a:gd name="T43" fmla="*/ 836 h 1053"/>
                  <a:gd name="T44" fmla="*/ 209 w 531"/>
                  <a:gd name="T45" fmla="*/ 573 h 1053"/>
                  <a:gd name="T46" fmla="*/ 109 w 531"/>
                  <a:gd name="T47" fmla="*/ 573 h 1053"/>
                  <a:gd name="T48" fmla="*/ 1 w 531"/>
                  <a:gd name="T49" fmla="*/ 486 h 1053"/>
                  <a:gd name="T50" fmla="*/ 1 w 531"/>
                  <a:gd name="T51" fmla="*/ 237 h 1053"/>
                  <a:gd name="T52" fmla="*/ 109 w 531"/>
                  <a:gd name="T53" fmla="*/ 151 h 1053"/>
                  <a:gd name="T54" fmla="*/ 209 w 531"/>
                  <a:gd name="T55" fmla="*/ 151 h 1053"/>
                  <a:gd name="T56" fmla="*/ 209 w 531"/>
                  <a:gd name="T57" fmla="*/ 0 h 1053"/>
                  <a:gd name="T58" fmla="*/ 305 w 531"/>
                  <a:gd name="T59" fmla="*/ 0 h 1053"/>
                  <a:gd name="T60" fmla="*/ 305 w 531"/>
                  <a:gd name="T61" fmla="*/ 151 h 1053"/>
                  <a:gd name="T62" fmla="*/ 423 w 531"/>
                  <a:gd name="T63" fmla="*/ 151 h 1053"/>
                  <a:gd name="T64" fmla="*/ 531 w 531"/>
                  <a:gd name="T65" fmla="*/ 237 h 1053"/>
                  <a:gd name="T66" fmla="*/ 431 w 531"/>
                  <a:gd name="T67" fmla="*/ 782 h 1053"/>
                  <a:gd name="T68" fmla="*/ 431 w 531"/>
                  <a:gd name="T69" fmla="*/ 627 h 1053"/>
                  <a:gd name="T70" fmla="*/ 363 w 531"/>
                  <a:gd name="T71" fmla="*/ 573 h 1053"/>
                  <a:gd name="T72" fmla="*/ 305 w 531"/>
                  <a:gd name="T73" fmla="*/ 573 h 1053"/>
                  <a:gd name="T74" fmla="*/ 305 w 531"/>
                  <a:gd name="T75" fmla="*/ 836 h 1053"/>
                  <a:gd name="T76" fmla="*/ 363 w 531"/>
                  <a:gd name="T77" fmla="*/ 836 h 1053"/>
                  <a:gd name="T78" fmla="*/ 431 w 531"/>
                  <a:gd name="T79" fmla="*/ 782 h 1053"/>
                  <a:gd name="T80" fmla="*/ 209 w 531"/>
                  <a:gd name="T81" fmla="*/ 494 h 1053"/>
                  <a:gd name="T82" fmla="*/ 209 w 531"/>
                  <a:gd name="T83" fmla="*/ 230 h 1053"/>
                  <a:gd name="T84" fmla="*/ 168 w 531"/>
                  <a:gd name="T85" fmla="*/ 230 h 1053"/>
                  <a:gd name="T86" fmla="*/ 100 w 531"/>
                  <a:gd name="T87" fmla="*/ 284 h 1053"/>
                  <a:gd name="T88" fmla="*/ 100 w 531"/>
                  <a:gd name="T89" fmla="*/ 440 h 1053"/>
                  <a:gd name="T90" fmla="*/ 168 w 531"/>
                  <a:gd name="T91" fmla="*/ 494 h 1053"/>
                  <a:gd name="T92" fmla="*/ 209 w 531"/>
                  <a:gd name="T93" fmla="*/ 494 h 10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31" h="1053">
                    <a:moveTo>
                      <a:pt x="531" y="237"/>
                    </a:moveTo>
                    <a:cubicBezTo>
                      <a:pt x="531" y="362"/>
                      <a:pt x="531" y="362"/>
                      <a:pt x="531" y="362"/>
                    </a:cubicBezTo>
                    <a:cubicBezTo>
                      <a:pt x="432" y="362"/>
                      <a:pt x="432" y="362"/>
                      <a:pt x="432" y="362"/>
                    </a:cubicBezTo>
                    <a:cubicBezTo>
                      <a:pt x="432" y="284"/>
                      <a:pt x="432" y="284"/>
                      <a:pt x="432" y="284"/>
                    </a:cubicBezTo>
                    <a:cubicBezTo>
                      <a:pt x="432" y="254"/>
                      <a:pt x="402" y="230"/>
                      <a:pt x="364" y="230"/>
                    </a:cubicBezTo>
                    <a:cubicBezTo>
                      <a:pt x="305" y="230"/>
                      <a:pt x="305" y="230"/>
                      <a:pt x="305" y="230"/>
                    </a:cubicBezTo>
                    <a:cubicBezTo>
                      <a:pt x="305" y="494"/>
                      <a:pt x="305" y="494"/>
                      <a:pt x="305" y="494"/>
                    </a:cubicBezTo>
                    <a:cubicBezTo>
                      <a:pt x="422" y="494"/>
                      <a:pt x="422" y="494"/>
                      <a:pt x="422" y="494"/>
                    </a:cubicBezTo>
                    <a:cubicBezTo>
                      <a:pt x="482" y="494"/>
                      <a:pt x="530" y="533"/>
                      <a:pt x="530" y="580"/>
                    </a:cubicBezTo>
                    <a:cubicBezTo>
                      <a:pt x="530" y="829"/>
                      <a:pt x="530" y="829"/>
                      <a:pt x="530" y="829"/>
                    </a:cubicBezTo>
                    <a:cubicBezTo>
                      <a:pt x="530" y="877"/>
                      <a:pt x="482" y="915"/>
                      <a:pt x="422" y="915"/>
                    </a:cubicBezTo>
                    <a:cubicBezTo>
                      <a:pt x="305" y="915"/>
                      <a:pt x="305" y="915"/>
                      <a:pt x="305" y="915"/>
                    </a:cubicBezTo>
                    <a:cubicBezTo>
                      <a:pt x="305" y="1053"/>
                      <a:pt x="305" y="1053"/>
                      <a:pt x="305" y="1053"/>
                    </a:cubicBezTo>
                    <a:cubicBezTo>
                      <a:pt x="209" y="1053"/>
                      <a:pt x="209" y="1053"/>
                      <a:pt x="209" y="1053"/>
                    </a:cubicBezTo>
                    <a:cubicBezTo>
                      <a:pt x="209" y="915"/>
                      <a:pt x="209" y="915"/>
                      <a:pt x="209" y="915"/>
                    </a:cubicBezTo>
                    <a:cubicBezTo>
                      <a:pt x="108" y="915"/>
                      <a:pt x="108" y="915"/>
                      <a:pt x="108" y="915"/>
                    </a:cubicBezTo>
                    <a:cubicBezTo>
                      <a:pt x="48" y="915"/>
                      <a:pt x="0" y="877"/>
                      <a:pt x="0" y="829"/>
                    </a:cubicBezTo>
                    <a:cubicBezTo>
                      <a:pt x="0" y="705"/>
                      <a:pt x="0" y="705"/>
                      <a:pt x="0" y="705"/>
                    </a:cubicBezTo>
                    <a:cubicBezTo>
                      <a:pt x="99" y="705"/>
                      <a:pt x="99" y="705"/>
                      <a:pt x="99" y="705"/>
                    </a:cubicBezTo>
                    <a:cubicBezTo>
                      <a:pt x="99" y="782"/>
                      <a:pt x="99" y="782"/>
                      <a:pt x="99" y="782"/>
                    </a:cubicBezTo>
                    <a:cubicBezTo>
                      <a:pt x="99" y="812"/>
                      <a:pt x="129" y="836"/>
                      <a:pt x="167" y="836"/>
                    </a:cubicBezTo>
                    <a:cubicBezTo>
                      <a:pt x="209" y="836"/>
                      <a:pt x="209" y="836"/>
                      <a:pt x="209" y="836"/>
                    </a:cubicBezTo>
                    <a:cubicBezTo>
                      <a:pt x="209" y="573"/>
                      <a:pt x="209" y="573"/>
                      <a:pt x="209" y="573"/>
                    </a:cubicBezTo>
                    <a:cubicBezTo>
                      <a:pt x="109" y="573"/>
                      <a:pt x="109" y="573"/>
                      <a:pt x="109" y="573"/>
                    </a:cubicBezTo>
                    <a:cubicBezTo>
                      <a:pt x="49" y="573"/>
                      <a:pt x="1" y="534"/>
                      <a:pt x="1" y="486"/>
                    </a:cubicBezTo>
                    <a:cubicBezTo>
                      <a:pt x="1" y="237"/>
                      <a:pt x="1" y="237"/>
                      <a:pt x="1" y="237"/>
                    </a:cubicBezTo>
                    <a:cubicBezTo>
                      <a:pt x="1" y="190"/>
                      <a:pt x="49" y="151"/>
                      <a:pt x="109" y="151"/>
                    </a:cubicBezTo>
                    <a:cubicBezTo>
                      <a:pt x="209" y="151"/>
                      <a:pt x="209" y="151"/>
                      <a:pt x="209" y="151"/>
                    </a:cubicBezTo>
                    <a:cubicBezTo>
                      <a:pt x="209" y="0"/>
                      <a:pt x="209" y="0"/>
                      <a:pt x="209" y="0"/>
                    </a:cubicBezTo>
                    <a:cubicBezTo>
                      <a:pt x="305" y="0"/>
                      <a:pt x="305" y="0"/>
                      <a:pt x="305" y="0"/>
                    </a:cubicBezTo>
                    <a:cubicBezTo>
                      <a:pt x="305" y="151"/>
                      <a:pt x="305" y="151"/>
                      <a:pt x="305" y="151"/>
                    </a:cubicBezTo>
                    <a:cubicBezTo>
                      <a:pt x="423" y="151"/>
                      <a:pt x="423" y="151"/>
                      <a:pt x="423" y="151"/>
                    </a:cubicBezTo>
                    <a:cubicBezTo>
                      <a:pt x="483" y="151"/>
                      <a:pt x="531" y="190"/>
                      <a:pt x="531" y="237"/>
                    </a:cubicBezTo>
                    <a:close/>
                    <a:moveTo>
                      <a:pt x="431" y="782"/>
                    </a:moveTo>
                    <a:cubicBezTo>
                      <a:pt x="431" y="627"/>
                      <a:pt x="431" y="627"/>
                      <a:pt x="431" y="627"/>
                    </a:cubicBezTo>
                    <a:cubicBezTo>
                      <a:pt x="431" y="597"/>
                      <a:pt x="401" y="573"/>
                      <a:pt x="363" y="573"/>
                    </a:cubicBezTo>
                    <a:cubicBezTo>
                      <a:pt x="305" y="573"/>
                      <a:pt x="305" y="573"/>
                      <a:pt x="305" y="573"/>
                    </a:cubicBezTo>
                    <a:cubicBezTo>
                      <a:pt x="305" y="836"/>
                      <a:pt x="305" y="836"/>
                      <a:pt x="305" y="836"/>
                    </a:cubicBezTo>
                    <a:cubicBezTo>
                      <a:pt x="363" y="836"/>
                      <a:pt x="363" y="836"/>
                      <a:pt x="363" y="836"/>
                    </a:cubicBezTo>
                    <a:cubicBezTo>
                      <a:pt x="401" y="836"/>
                      <a:pt x="431" y="812"/>
                      <a:pt x="431" y="782"/>
                    </a:cubicBezTo>
                    <a:close/>
                    <a:moveTo>
                      <a:pt x="209" y="494"/>
                    </a:moveTo>
                    <a:cubicBezTo>
                      <a:pt x="209" y="230"/>
                      <a:pt x="209" y="230"/>
                      <a:pt x="209" y="230"/>
                    </a:cubicBezTo>
                    <a:cubicBezTo>
                      <a:pt x="168" y="230"/>
                      <a:pt x="168" y="230"/>
                      <a:pt x="168" y="230"/>
                    </a:cubicBezTo>
                    <a:cubicBezTo>
                      <a:pt x="130" y="230"/>
                      <a:pt x="100" y="254"/>
                      <a:pt x="100" y="284"/>
                    </a:cubicBezTo>
                    <a:cubicBezTo>
                      <a:pt x="100" y="440"/>
                      <a:pt x="100" y="440"/>
                      <a:pt x="100" y="440"/>
                    </a:cubicBezTo>
                    <a:cubicBezTo>
                      <a:pt x="100" y="470"/>
                      <a:pt x="130" y="494"/>
                      <a:pt x="168" y="494"/>
                    </a:cubicBezTo>
                    <a:lnTo>
                      <a:pt x="209" y="49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eaLnBrk="0" hangingPunct="0">
                  <a:buFont typeface="Arial" panose="020B0604020202020204" pitchFamily="34" charset="0"/>
                  <a:buNone/>
                </a:pPr>
                <a:endParaRPr lang="zh-CN" altLang="en-US" sz="1700"/>
              </a:p>
            </p:txBody>
          </p:sp>
          <p:sp>
            <p:nvSpPr>
              <p:cNvPr id="1378" name="Freeform 92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12" cy="1128"/>
              </a:xfrm>
              <a:custGeom>
                <a:avLst/>
                <a:gdLst>
                  <a:gd name="T0" fmla="*/ 485 w 485"/>
                  <a:gd name="T1" fmla="*/ 1031 h 1086"/>
                  <a:gd name="T2" fmla="*/ 485 w 485"/>
                  <a:gd name="T3" fmla="*/ 1086 h 1086"/>
                  <a:gd name="T4" fmla="*/ 327 w 485"/>
                  <a:gd name="T5" fmla="*/ 1005 h 1086"/>
                  <a:gd name="T6" fmla="*/ 258 w 485"/>
                  <a:gd name="T7" fmla="*/ 1074 h 1086"/>
                  <a:gd name="T8" fmla="*/ 130 w 485"/>
                  <a:gd name="T9" fmla="*/ 946 h 1086"/>
                  <a:gd name="T10" fmla="*/ 199 w 485"/>
                  <a:gd name="T11" fmla="*/ 877 h 1086"/>
                  <a:gd name="T12" fmla="*/ 98 w 485"/>
                  <a:gd name="T13" fmla="*/ 633 h 1086"/>
                  <a:gd name="T14" fmla="*/ 0 w 485"/>
                  <a:gd name="T15" fmla="*/ 633 h 1086"/>
                  <a:gd name="T16" fmla="*/ 0 w 485"/>
                  <a:gd name="T17" fmla="*/ 452 h 1086"/>
                  <a:gd name="T18" fmla="*/ 98 w 485"/>
                  <a:gd name="T19" fmla="*/ 452 h 1086"/>
                  <a:gd name="T20" fmla="*/ 199 w 485"/>
                  <a:gd name="T21" fmla="*/ 208 h 1086"/>
                  <a:gd name="T22" fmla="*/ 130 w 485"/>
                  <a:gd name="T23" fmla="*/ 139 h 1086"/>
                  <a:gd name="T24" fmla="*/ 258 w 485"/>
                  <a:gd name="T25" fmla="*/ 11 h 1086"/>
                  <a:gd name="T26" fmla="*/ 327 w 485"/>
                  <a:gd name="T27" fmla="*/ 80 h 1086"/>
                  <a:gd name="T28" fmla="*/ 485 w 485"/>
                  <a:gd name="T29" fmla="*/ 0 h 1086"/>
                  <a:gd name="T30" fmla="*/ 485 w 485"/>
                  <a:gd name="T31" fmla="*/ 54 h 1086"/>
                  <a:gd name="T32" fmla="*/ 142 w 485"/>
                  <a:gd name="T33" fmla="*/ 543 h 1086"/>
                  <a:gd name="T34" fmla="*/ 485 w 485"/>
                  <a:gd name="T35" fmla="*/ 1031 h 10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85" h="1086">
                    <a:moveTo>
                      <a:pt x="485" y="1031"/>
                    </a:moveTo>
                    <a:cubicBezTo>
                      <a:pt x="485" y="1086"/>
                      <a:pt x="485" y="1086"/>
                      <a:pt x="485" y="1086"/>
                    </a:cubicBezTo>
                    <a:cubicBezTo>
                      <a:pt x="428" y="1067"/>
                      <a:pt x="375" y="1040"/>
                      <a:pt x="327" y="1005"/>
                    </a:cubicBezTo>
                    <a:cubicBezTo>
                      <a:pt x="258" y="1074"/>
                      <a:pt x="258" y="1074"/>
                      <a:pt x="258" y="1074"/>
                    </a:cubicBezTo>
                    <a:cubicBezTo>
                      <a:pt x="130" y="946"/>
                      <a:pt x="130" y="946"/>
                      <a:pt x="130" y="946"/>
                    </a:cubicBezTo>
                    <a:cubicBezTo>
                      <a:pt x="199" y="877"/>
                      <a:pt x="199" y="877"/>
                      <a:pt x="199" y="877"/>
                    </a:cubicBezTo>
                    <a:cubicBezTo>
                      <a:pt x="147" y="806"/>
                      <a:pt x="112" y="723"/>
                      <a:pt x="98" y="633"/>
                    </a:cubicBezTo>
                    <a:cubicBezTo>
                      <a:pt x="0" y="633"/>
                      <a:pt x="0" y="633"/>
                      <a:pt x="0" y="633"/>
                    </a:cubicBezTo>
                    <a:cubicBezTo>
                      <a:pt x="0" y="452"/>
                      <a:pt x="0" y="452"/>
                      <a:pt x="0" y="452"/>
                    </a:cubicBezTo>
                    <a:cubicBezTo>
                      <a:pt x="98" y="452"/>
                      <a:pt x="98" y="452"/>
                      <a:pt x="98" y="452"/>
                    </a:cubicBezTo>
                    <a:cubicBezTo>
                      <a:pt x="112" y="362"/>
                      <a:pt x="147" y="279"/>
                      <a:pt x="199" y="208"/>
                    </a:cubicBezTo>
                    <a:cubicBezTo>
                      <a:pt x="130" y="139"/>
                      <a:pt x="130" y="139"/>
                      <a:pt x="130" y="139"/>
                    </a:cubicBezTo>
                    <a:cubicBezTo>
                      <a:pt x="258" y="11"/>
                      <a:pt x="258" y="11"/>
                      <a:pt x="258" y="11"/>
                    </a:cubicBezTo>
                    <a:cubicBezTo>
                      <a:pt x="327" y="80"/>
                      <a:pt x="327" y="80"/>
                      <a:pt x="327" y="80"/>
                    </a:cubicBezTo>
                    <a:cubicBezTo>
                      <a:pt x="375" y="45"/>
                      <a:pt x="428" y="18"/>
                      <a:pt x="485" y="0"/>
                    </a:cubicBezTo>
                    <a:cubicBezTo>
                      <a:pt x="485" y="54"/>
                      <a:pt x="485" y="54"/>
                      <a:pt x="485" y="54"/>
                    </a:cubicBezTo>
                    <a:cubicBezTo>
                      <a:pt x="285" y="126"/>
                      <a:pt x="142" y="318"/>
                      <a:pt x="142" y="543"/>
                    </a:cubicBezTo>
                    <a:cubicBezTo>
                      <a:pt x="142" y="768"/>
                      <a:pt x="285" y="959"/>
                      <a:pt x="485" y="103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eaLnBrk="0" hangingPunct="0">
                  <a:buFont typeface="Arial" panose="020B0604020202020204" pitchFamily="34" charset="0"/>
                  <a:buNone/>
                </a:pPr>
                <a:endParaRPr lang="zh-CN" altLang="en-US" sz="1700"/>
              </a:p>
            </p:txBody>
          </p:sp>
        </p:grpSp>
        <p:grpSp>
          <p:nvGrpSpPr>
            <p:cNvPr id="1368" name="Group 40"/>
            <p:cNvGrpSpPr/>
            <p:nvPr/>
          </p:nvGrpSpPr>
          <p:grpSpPr bwMode="auto">
            <a:xfrm>
              <a:off x="9066213" y="4199255"/>
              <a:ext cx="1777999" cy="374650"/>
              <a:chOff x="0" y="0"/>
              <a:chExt cx="2300" cy="492"/>
            </a:xfrm>
            <a:solidFill>
              <a:schemeClr val="bg1"/>
            </a:solidFill>
          </p:grpSpPr>
          <p:sp>
            <p:nvSpPr>
              <p:cNvPr id="1370" name="左中括号 39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10" cy="492"/>
              </a:xfrm>
              <a:custGeom>
                <a:avLst/>
                <a:gdLst>
                  <a:gd name="T0" fmla="*/ 0 w 227278"/>
                  <a:gd name="T1" fmla="*/ 0 h 452174"/>
                  <a:gd name="T2" fmla="*/ 227278 w 227278"/>
                  <a:gd name="T3" fmla="*/ 0 h 452174"/>
                  <a:gd name="T4" fmla="*/ 227278 w 227278"/>
                  <a:gd name="T5" fmla="*/ 58687 h 452174"/>
                  <a:gd name="T6" fmla="*/ 64431 w 227278"/>
                  <a:gd name="T7" fmla="*/ 58687 h 452174"/>
                  <a:gd name="T8" fmla="*/ 64431 w 227278"/>
                  <a:gd name="T9" fmla="*/ 393487 h 452174"/>
                  <a:gd name="T10" fmla="*/ 227278 w 227278"/>
                  <a:gd name="T11" fmla="*/ 393487 h 452174"/>
                  <a:gd name="T12" fmla="*/ 227278 w 227278"/>
                  <a:gd name="T13" fmla="*/ 452174 h 452174"/>
                  <a:gd name="T14" fmla="*/ 0 w 227278"/>
                  <a:gd name="T15" fmla="*/ 452174 h 452174"/>
                  <a:gd name="T16" fmla="*/ 0 w 227278"/>
                  <a:gd name="T17" fmla="*/ 0 h 452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7278" h="452174">
                    <a:moveTo>
                      <a:pt x="0" y="0"/>
                    </a:moveTo>
                    <a:lnTo>
                      <a:pt x="227278" y="0"/>
                    </a:lnTo>
                    <a:lnTo>
                      <a:pt x="227278" y="58687"/>
                    </a:lnTo>
                    <a:lnTo>
                      <a:pt x="64431" y="58687"/>
                    </a:lnTo>
                    <a:lnTo>
                      <a:pt x="64431" y="393487"/>
                    </a:lnTo>
                    <a:lnTo>
                      <a:pt x="227278" y="393487"/>
                    </a:lnTo>
                    <a:lnTo>
                      <a:pt x="227278" y="452174"/>
                    </a:lnTo>
                    <a:lnTo>
                      <a:pt x="0" y="45217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eaLnBrk="0" hangingPunct="0">
                  <a:buFont typeface="Arial" panose="020B0604020202020204" pitchFamily="34" charset="0"/>
                  <a:buNone/>
                </a:pPr>
                <a:endParaRPr lang="zh-CN" altLang="en-US" sz="1700">
                  <a:solidFill>
                    <a:schemeClr val="bg1"/>
                  </a:solidFill>
                </a:endParaRPr>
              </a:p>
            </p:txBody>
          </p:sp>
          <p:sp>
            <p:nvSpPr>
              <p:cNvPr id="1371" name="左中括号 393"/>
              <p:cNvSpPr>
                <a:spLocks noChangeArrowheads="1"/>
              </p:cNvSpPr>
              <p:nvPr/>
            </p:nvSpPr>
            <p:spPr bwMode="auto">
              <a:xfrm flipH="1">
                <a:off x="2090" y="0"/>
                <a:ext cx="210" cy="492"/>
              </a:xfrm>
              <a:custGeom>
                <a:avLst/>
                <a:gdLst>
                  <a:gd name="T0" fmla="*/ 0 w 227278"/>
                  <a:gd name="T1" fmla="*/ 0 h 452174"/>
                  <a:gd name="T2" fmla="*/ 227278 w 227278"/>
                  <a:gd name="T3" fmla="*/ 0 h 452174"/>
                  <a:gd name="T4" fmla="*/ 227278 w 227278"/>
                  <a:gd name="T5" fmla="*/ 58687 h 452174"/>
                  <a:gd name="T6" fmla="*/ 64431 w 227278"/>
                  <a:gd name="T7" fmla="*/ 58687 h 452174"/>
                  <a:gd name="T8" fmla="*/ 64431 w 227278"/>
                  <a:gd name="T9" fmla="*/ 393487 h 452174"/>
                  <a:gd name="T10" fmla="*/ 227278 w 227278"/>
                  <a:gd name="T11" fmla="*/ 393487 h 452174"/>
                  <a:gd name="T12" fmla="*/ 227278 w 227278"/>
                  <a:gd name="T13" fmla="*/ 452174 h 452174"/>
                  <a:gd name="T14" fmla="*/ 0 w 227278"/>
                  <a:gd name="T15" fmla="*/ 452174 h 452174"/>
                  <a:gd name="T16" fmla="*/ 0 w 227278"/>
                  <a:gd name="T17" fmla="*/ 0 h 452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7278" h="452174">
                    <a:moveTo>
                      <a:pt x="0" y="0"/>
                    </a:moveTo>
                    <a:lnTo>
                      <a:pt x="227278" y="0"/>
                    </a:lnTo>
                    <a:lnTo>
                      <a:pt x="227278" y="58687"/>
                    </a:lnTo>
                    <a:lnTo>
                      <a:pt x="64431" y="58687"/>
                    </a:lnTo>
                    <a:lnTo>
                      <a:pt x="64431" y="393487"/>
                    </a:lnTo>
                    <a:lnTo>
                      <a:pt x="227278" y="393487"/>
                    </a:lnTo>
                    <a:lnTo>
                      <a:pt x="227278" y="452174"/>
                    </a:lnTo>
                    <a:lnTo>
                      <a:pt x="0" y="45217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eaLnBrk="0" hangingPunct="0">
                  <a:buFont typeface="Arial" panose="020B0604020202020204" pitchFamily="34" charset="0"/>
                  <a:buNone/>
                </a:pPr>
                <a:endParaRPr lang="zh-CN" altLang="en-US" sz="17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367780" y="1988184"/>
            <a:ext cx="1992313" cy="3730625"/>
            <a:chOff x="6367780" y="1856104"/>
            <a:chExt cx="1992313" cy="3730625"/>
          </a:xfrm>
        </p:grpSpPr>
        <p:sp>
          <p:nvSpPr>
            <p:cNvPr id="1351" name="TextBox 61"/>
            <p:cNvSpPr>
              <a:spLocks noChangeArrowheads="1"/>
            </p:cNvSpPr>
            <p:nvPr/>
          </p:nvSpPr>
          <p:spPr bwMode="auto">
            <a:xfrm>
              <a:off x="6367780" y="4145279"/>
              <a:ext cx="1992313" cy="469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3725" tIns="41863" rIns="83725" bIns="41863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实施计划</a:t>
              </a:r>
              <a:endParaRPr lang="zh-CN" altLang="en-US" sz="2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62" name="Teardrop 36"/>
            <p:cNvSpPr>
              <a:spLocks noChangeArrowheads="1"/>
            </p:cNvSpPr>
            <p:nvPr/>
          </p:nvSpPr>
          <p:spPr bwMode="auto">
            <a:xfrm rot="8100000">
              <a:off x="6528118" y="1856104"/>
              <a:ext cx="1685925" cy="1654175"/>
            </a:xfrm>
            <a:custGeom>
              <a:avLst/>
              <a:gdLst>
                <a:gd name="T0" fmla="*/ 0 w 418280"/>
                <a:gd name="T1" fmla="*/ 209140 h 418280"/>
                <a:gd name="T2" fmla="*/ 209140 w 418280"/>
                <a:gd name="T3" fmla="*/ 0 h 418280"/>
                <a:gd name="T4" fmla="*/ 418280 w 418280"/>
                <a:gd name="T5" fmla="*/ 0 h 418280"/>
                <a:gd name="T6" fmla="*/ 418280 w 418280"/>
                <a:gd name="T7" fmla="*/ 209140 h 418280"/>
                <a:gd name="T8" fmla="*/ 209140 w 418280"/>
                <a:gd name="T9" fmla="*/ 418280 h 418280"/>
                <a:gd name="T10" fmla="*/ 0 w 418280"/>
                <a:gd name="T11" fmla="*/ 209140 h 418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8280" h="418280">
                  <a:moveTo>
                    <a:pt x="0" y="209140"/>
                  </a:moveTo>
                  <a:cubicBezTo>
                    <a:pt x="0" y="93635"/>
                    <a:pt x="93635" y="0"/>
                    <a:pt x="209140" y="0"/>
                  </a:cubicBezTo>
                  <a:lnTo>
                    <a:pt x="418280" y="0"/>
                  </a:lnTo>
                  <a:lnTo>
                    <a:pt x="418280" y="209140"/>
                  </a:lnTo>
                  <a:cubicBezTo>
                    <a:pt x="418280" y="324645"/>
                    <a:pt x="324645" y="418280"/>
                    <a:pt x="209140" y="418280"/>
                  </a:cubicBezTo>
                  <a:cubicBezTo>
                    <a:pt x="93635" y="418280"/>
                    <a:pt x="0" y="324645"/>
                    <a:pt x="0" y="209140"/>
                  </a:cubicBezTo>
                  <a:close/>
                </a:path>
              </a:pathLst>
            </a:custGeom>
            <a:solidFill>
              <a:srgbClr val="00BBD6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0" hangingPunct="0">
                <a:buFont typeface="Arial" panose="020B0604020202020204" pitchFamily="34" charset="0"/>
                <a:buNone/>
              </a:pPr>
              <a:endParaRPr lang="zh-CN" altLang="en-US" sz="1700"/>
            </a:p>
          </p:txBody>
        </p:sp>
        <p:grpSp>
          <p:nvGrpSpPr>
            <p:cNvPr id="1363" name="Group 41"/>
            <p:cNvGrpSpPr/>
            <p:nvPr/>
          </p:nvGrpSpPr>
          <p:grpSpPr bwMode="auto">
            <a:xfrm>
              <a:off x="6959918" y="2314891"/>
              <a:ext cx="971551" cy="933450"/>
              <a:chOff x="0" y="0"/>
              <a:chExt cx="1290" cy="1238"/>
            </a:xfrm>
          </p:grpSpPr>
          <p:sp>
            <p:nvSpPr>
              <p:cNvPr id="1379" name="Freeform 31"/>
              <p:cNvSpPr>
                <a:spLocks noChangeArrowheads="1"/>
              </p:cNvSpPr>
              <p:nvPr/>
            </p:nvSpPr>
            <p:spPr bwMode="auto">
              <a:xfrm>
                <a:off x="855" y="175"/>
                <a:ext cx="435" cy="553"/>
              </a:xfrm>
              <a:custGeom>
                <a:avLst/>
                <a:gdLst>
                  <a:gd name="T0" fmla="*/ 225 w 225"/>
                  <a:gd name="T1" fmla="*/ 31 h 292"/>
                  <a:gd name="T2" fmla="*/ 45 w 225"/>
                  <a:gd name="T3" fmla="*/ 292 h 292"/>
                  <a:gd name="T4" fmla="*/ 0 w 225"/>
                  <a:gd name="T5" fmla="*/ 261 h 292"/>
                  <a:gd name="T6" fmla="*/ 181 w 225"/>
                  <a:gd name="T7" fmla="*/ 0 h 292"/>
                  <a:gd name="T8" fmla="*/ 225 w 225"/>
                  <a:gd name="T9" fmla="*/ 31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" h="292">
                    <a:moveTo>
                      <a:pt x="225" y="31"/>
                    </a:moveTo>
                    <a:lnTo>
                      <a:pt x="45" y="292"/>
                    </a:lnTo>
                    <a:lnTo>
                      <a:pt x="0" y="261"/>
                    </a:lnTo>
                    <a:lnTo>
                      <a:pt x="181" y="0"/>
                    </a:lnTo>
                    <a:lnTo>
                      <a:pt x="225" y="3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eaLnBrk="0" hangingPunct="0">
                  <a:buFont typeface="Arial" panose="020B0604020202020204" pitchFamily="34" charset="0"/>
                  <a:buNone/>
                </a:pPr>
                <a:endParaRPr lang="zh-CN" altLang="en-US" sz="1700"/>
              </a:p>
            </p:txBody>
          </p:sp>
          <p:sp>
            <p:nvSpPr>
              <p:cNvPr id="1380" name="Freeform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90" cy="1238"/>
              </a:xfrm>
              <a:custGeom>
                <a:avLst/>
                <a:gdLst>
                  <a:gd name="T0" fmla="*/ 567 w 567"/>
                  <a:gd name="T1" fmla="*/ 644 h 655"/>
                  <a:gd name="T2" fmla="*/ 567 w 567"/>
                  <a:gd name="T3" fmla="*/ 655 h 655"/>
                  <a:gd name="T4" fmla="*/ 555 w 567"/>
                  <a:gd name="T5" fmla="*/ 655 h 655"/>
                  <a:gd name="T6" fmla="*/ 521 w 567"/>
                  <a:gd name="T7" fmla="*/ 655 h 655"/>
                  <a:gd name="T8" fmla="*/ 0 w 567"/>
                  <a:gd name="T9" fmla="*/ 655 h 655"/>
                  <a:gd name="T10" fmla="*/ 0 w 567"/>
                  <a:gd name="T11" fmla="*/ 0 h 655"/>
                  <a:gd name="T12" fmla="*/ 567 w 567"/>
                  <a:gd name="T13" fmla="*/ 0 h 655"/>
                  <a:gd name="T14" fmla="*/ 567 w 567"/>
                  <a:gd name="T15" fmla="*/ 151 h 655"/>
                  <a:gd name="T16" fmla="*/ 543 w 567"/>
                  <a:gd name="T17" fmla="*/ 183 h 655"/>
                  <a:gd name="T18" fmla="*/ 543 w 567"/>
                  <a:gd name="T19" fmla="*/ 24 h 655"/>
                  <a:gd name="T20" fmla="*/ 23 w 567"/>
                  <a:gd name="T21" fmla="*/ 24 h 655"/>
                  <a:gd name="T22" fmla="*/ 23 w 567"/>
                  <a:gd name="T23" fmla="*/ 632 h 655"/>
                  <a:gd name="T24" fmla="*/ 543 w 567"/>
                  <a:gd name="T25" fmla="*/ 632 h 655"/>
                  <a:gd name="T26" fmla="*/ 543 w 567"/>
                  <a:gd name="T27" fmla="*/ 339 h 655"/>
                  <a:gd name="T28" fmla="*/ 567 w 567"/>
                  <a:gd name="T29" fmla="*/ 306 h 655"/>
                  <a:gd name="T30" fmla="*/ 567 w 567"/>
                  <a:gd name="T31" fmla="*/ 644 h 6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67" h="655">
                    <a:moveTo>
                      <a:pt x="567" y="644"/>
                    </a:moveTo>
                    <a:lnTo>
                      <a:pt x="567" y="655"/>
                    </a:lnTo>
                    <a:lnTo>
                      <a:pt x="555" y="655"/>
                    </a:lnTo>
                    <a:lnTo>
                      <a:pt x="521" y="655"/>
                    </a:lnTo>
                    <a:lnTo>
                      <a:pt x="0" y="655"/>
                    </a:lnTo>
                    <a:lnTo>
                      <a:pt x="0" y="0"/>
                    </a:lnTo>
                    <a:lnTo>
                      <a:pt x="567" y="0"/>
                    </a:lnTo>
                    <a:lnTo>
                      <a:pt x="567" y="151"/>
                    </a:lnTo>
                    <a:lnTo>
                      <a:pt x="543" y="183"/>
                    </a:lnTo>
                    <a:lnTo>
                      <a:pt x="543" y="24"/>
                    </a:lnTo>
                    <a:lnTo>
                      <a:pt x="23" y="24"/>
                    </a:lnTo>
                    <a:lnTo>
                      <a:pt x="23" y="632"/>
                    </a:lnTo>
                    <a:lnTo>
                      <a:pt x="543" y="632"/>
                    </a:lnTo>
                    <a:lnTo>
                      <a:pt x="543" y="339"/>
                    </a:lnTo>
                    <a:lnTo>
                      <a:pt x="567" y="306"/>
                    </a:lnTo>
                    <a:lnTo>
                      <a:pt x="567" y="64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eaLnBrk="0" hangingPunct="0">
                  <a:buFont typeface="Arial" panose="020B0604020202020204" pitchFamily="34" charset="0"/>
                  <a:buNone/>
                </a:pPr>
                <a:endParaRPr lang="zh-CN" altLang="en-US" sz="1700"/>
              </a:p>
            </p:txBody>
          </p:sp>
          <p:sp>
            <p:nvSpPr>
              <p:cNvPr id="1381" name="Freeform 33"/>
              <p:cNvSpPr>
                <a:spLocks noChangeArrowheads="1"/>
              </p:cNvSpPr>
              <p:nvPr/>
            </p:nvSpPr>
            <p:spPr bwMode="auto">
              <a:xfrm>
                <a:off x="795" y="690"/>
                <a:ext cx="135" cy="160"/>
              </a:xfrm>
              <a:custGeom>
                <a:avLst/>
                <a:gdLst>
                  <a:gd name="T0" fmla="*/ 70 w 70"/>
                  <a:gd name="T1" fmla="*/ 32 h 84"/>
                  <a:gd name="T2" fmla="*/ 0 w 70"/>
                  <a:gd name="T3" fmla="*/ 84 h 84"/>
                  <a:gd name="T4" fmla="*/ 25 w 70"/>
                  <a:gd name="T5" fmla="*/ 0 h 84"/>
                  <a:gd name="T6" fmla="*/ 70 w 70"/>
                  <a:gd name="T7" fmla="*/ 32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84">
                    <a:moveTo>
                      <a:pt x="70" y="32"/>
                    </a:moveTo>
                    <a:lnTo>
                      <a:pt x="0" y="84"/>
                    </a:lnTo>
                    <a:lnTo>
                      <a:pt x="25" y="0"/>
                    </a:lnTo>
                    <a:lnTo>
                      <a:pt x="70" y="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eaLnBrk="0" hangingPunct="0">
                  <a:buFont typeface="Arial" panose="020B0604020202020204" pitchFamily="34" charset="0"/>
                  <a:buNone/>
                </a:pPr>
                <a:endParaRPr lang="zh-CN" altLang="en-US" sz="1700"/>
              </a:p>
            </p:txBody>
          </p:sp>
          <p:sp>
            <p:nvSpPr>
              <p:cNvPr id="1382" name="Rectangle 34"/>
              <p:cNvSpPr>
                <a:spLocks noChangeArrowheads="1"/>
              </p:cNvSpPr>
              <p:nvPr/>
            </p:nvSpPr>
            <p:spPr bwMode="auto">
              <a:xfrm>
                <a:off x="710" y="385"/>
                <a:ext cx="210" cy="4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2563" tIns="43026" rIns="82563" bIns="43026"/>
              <a:lstStyle>
                <a:lvl1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defTabSz="1066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defTabSz="1066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defTabSz="1066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defTabSz="1066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algn="ctr">
                  <a:buFont typeface="Arial" panose="020B0604020202020204" pitchFamily="34" charset="0"/>
                  <a:buNone/>
                </a:pPr>
                <a:endParaRPr lang="zh-CN" altLang="en-US" sz="15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83" name="Rectangle 35"/>
              <p:cNvSpPr>
                <a:spLocks noChangeArrowheads="1"/>
              </p:cNvSpPr>
              <p:nvPr/>
            </p:nvSpPr>
            <p:spPr bwMode="auto">
              <a:xfrm>
                <a:off x="710" y="285"/>
                <a:ext cx="210" cy="4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2563" tIns="43026" rIns="82563" bIns="43026"/>
              <a:lstStyle>
                <a:lvl1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defTabSz="1066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defTabSz="1066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defTabSz="1066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defTabSz="1066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algn="ctr">
                  <a:buFont typeface="Arial" panose="020B0604020202020204" pitchFamily="34" charset="0"/>
                  <a:buNone/>
                </a:pPr>
                <a:endParaRPr lang="zh-CN" altLang="en-US" sz="15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84" name="Rectangle 36"/>
              <p:cNvSpPr>
                <a:spLocks noChangeArrowheads="1"/>
              </p:cNvSpPr>
              <p:nvPr/>
            </p:nvSpPr>
            <p:spPr bwMode="auto">
              <a:xfrm>
                <a:off x="190" y="990"/>
                <a:ext cx="505" cy="4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2563" tIns="43026" rIns="82563" bIns="43026"/>
              <a:lstStyle>
                <a:lvl1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defTabSz="1066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defTabSz="1066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defTabSz="1066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defTabSz="1066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algn="ctr">
                  <a:buFont typeface="Arial" panose="020B0604020202020204" pitchFamily="34" charset="0"/>
                  <a:buNone/>
                </a:pPr>
                <a:endParaRPr lang="zh-CN" altLang="en-US" sz="15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85" name="Rectangle 37"/>
              <p:cNvSpPr>
                <a:spLocks noChangeArrowheads="1"/>
              </p:cNvSpPr>
              <p:nvPr/>
            </p:nvSpPr>
            <p:spPr bwMode="auto">
              <a:xfrm>
                <a:off x="190" y="890"/>
                <a:ext cx="505" cy="4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2563" tIns="43026" rIns="82563" bIns="43026"/>
              <a:lstStyle>
                <a:lvl1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defTabSz="1066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defTabSz="1066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defTabSz="1066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defTabSz="1066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algn="ctr">
                  <a:buFont typeface="Arial" panose="020B0604020202020204" pitchFamily="34" charset="0"/>
                  <a:buNone/>
                </a:pPr>
                <a:endParaRPr lang="zh-CN" altLang="en-US" sz="15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86" name="Rectangle 38"/>
              <p:cNvSpPr>
                <a:spLocks noChangeArrowheads="1"/>
              </p:cNvSpPr>
              <p:nvPr/>
            </p:nvSpPr>
            <p:spPr bwMode="auto">
              <a:xfrm>
                <a:off x="190" y="790"/>
                <a:ext cx="505" cy="4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2563" tIns="43026" rIns="82563" bIns="43026"/>
              <a:lstStyle>
                <a:lvl1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defTabSz="1066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defTabSz="1066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defTabSz="1066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defTabSz="1066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algn="ctr">
                  <a:buFont typeface="Arial" panose="020B0604020202020204" pitchFamily="34" charset="0"/>
                  <a:buNone/>
                </a:pPr>
                <a:endParaRPr lang="zh-CN" altLang="en-US" sz="15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87" name="Rectangle 39"/>
              <p:cNvSpPr>
                <a:spLocks noChangeArrowheads="1"/>
              </p:cNvSpPr>
              <p:nvPr/>
            </p:nvSpPr>
            <p:spPr bwMode="auto">
              <a:xfrm>
                <a:off x="190" y="690"/>
                <a:ext cx="505" cy="4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2563" tIns="43026" rIns="82563" bIns="43026"/>
              <a:lstStyle>
                <a:lvl1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defTabSz="1066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defTabSz="1066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defTabSz="1066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defTabSz="1066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algn="ctr">
                  <a:buFont typeface="Arial" panose="020B0604020202020204" pitchFamily="34" charset="0"/>
                  <a:buNone/>
                </a:pPr>
                <a:endParaRPr lang="zh-CN" altLang="en-US" sz="15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88" name="Rectangle 40"/>
              <p:cNvSpPr>
                <a:spLocks noChangeArrowheads="1"/>
              </p:cNvSpPr>
              <p:nvPr/>
            </p:nvSpPr>
            <p:spPr bwMode="auto">
              <a:xfrm>
                <a:off x="190" y="583"/>
                <a:ext cx="210" cy="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2563" tIns="43026" rIns="82563" bIns="43026"/>
              <a:lstStyle>
                <a:lvl1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defTabSz="1066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defTabSz="1066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defTabSz="1066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defTabSz="1066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algn="ctr">
                  <a:buFont typeface="Arial" panose="020B0604020202020204" pitchFamily="34" charset="0"/>
                  <a:buNone/>
                </a:pPr>
                <a:endParaRPr lang="zh-CN" altLang="en-US" sz="15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89" name="Rectangle 41"/>
              <p:cNvSpPr>
                <a:spLocks noChangeArrowheads="1"/>
              </p:cNvSpPr>
              <p:nvPr/>
            </p:nvSpPr>
            <p:spPr bwMode="auto">
              <a:xfrm>
                <a:off x="190" y="483"/>
                <a:ext cx="210" cy="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2563" tIns="43026" rIns="82563" bIns="43026"/>
              <a:lstStyle>
                <a:lvl1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defTabSz="1066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defTabSz="1066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defTabSz="1066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defTabSz="1066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algn="ctr">
                  <a:buFont typeface="Arial" panose="020B0604020202020204" pitchFamily="34" charset="0"/>
                  <a:buNone/>
                </a:pPr>
                <a:endParaRPr lang="zh-CN" altLang="en-US" sz="15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90" name="Rectangle 42"/>
              <p:cNvSpPr>
                <a:spLocks noChangeArrowheads="1"/>
              </p:cNvSpPr>
              <p:nvPr/>
            </p:nvSpPr>
            <p:spPr bwMode="auto">
              <a:xfrm>
                <a:off x="190" y="385"/>
                <a:ext cx="210" cy="4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2563" tIns="43026" rIns="82563" bIns="43026"/>
              <a:lstStyle>
                <a:lvl1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defTabSz="1066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defTabSz="1066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defTabSz="1066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defTabSz="1066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algn="ctr">
                  <a:buFont typeface="Arial" panose="020B0604020202020204" pitchFamily="34" charset="0"/>
                  <a:buNone/>
                </a:pPr>
                <a:endParaRPr lang="zh-CN" altLang="en-US" sz="15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91" name="Rectangle 43"/>
              <p:cNvSpPr>
                <a:spLocks noChangeArrowheads="1"/>
              </p:cNvSpPr>
              <p:nvPr/>
            </p:nvSpPr>
            <p:spPr bwMode="auto">
              <a:xfrm>
                <a:off x="190" y="285"/>
                <a:ext cx="210" cy="4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2563" tIns="43026" rIns="82563" bIns="43026"/>
              <a:lstStyle>
                <a:lvl1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defTabSz="10668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defTabSz="1066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defTabSz="1066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defTabSz="1066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defTabSz="1066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algn="ctr">
                  <a:buFont typeface="Arial" panose="020B0604020202020204" pitchFamily="34" charset="0"/>
                  <a:buNone/>
                </a:pPr>
                <a:endParaRPr lang="zh-CN" altLang="en-US" sz="15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367" name="Group 40"/>
            <p:cNvGrpSpPr/>
            <p:nvPr/>
          </p:nvGrpSpPr>
          <p:grpSpPr bwMode="auto">
            <a:xfrm>
              <a:off x="6485255" y="4199254"/>
              <a:ext cx="1777999" cy="374650"/>
              <a:chOff x="0" y="0"/>
              <a:chExt cx="2300" cy="492"/>
            </a:xfrm>
            <a:solidFill>
              <a:schemeClr val="bg1"/>
            </a:solidFill>
          </p:grpSpPr>
          <p:sp>
            <p:nvSpPr>
              <p:cNvPr id="1372" name="左中括号 39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10" cy="492"/>
              </a:xfrm>
              <a:custGeom>
                <a:avLst/>
                <a:gdLst>
                  <a:gd name="T0" fmla="*/ 0 w 227278"/>
                  <a:gd name="T1" fmla="*/ 0 h 452174"/>
                  <a:gd name="T2" fmla="*/ 227278 w 227278"/>
                  <a:gd name="T3" fmla="*/ 0 h 452174"/>
                  <a:gd name="T4" fmla="*/ 227278 w 227278"/>
                  <a:gd name="T5" fmla="*/ 58687 h 452174"/>
                  <a:gd name="T6" fmla="*/ 64431 w 227278"/>
                  <a:gd name="T7" fmla="*/ 58687 h 452174"/>
                  <a:gd name="T8" fmla="*/ 64431 w 227278"/>
                  <a:gd name="T9" fmla="*/ 393487 h 452174"/>
                  <a:gd name="T10" fmla="*/ 227278 w 227278"/>
                  <a:gd name="T11" fmla="*/ 393487 h 452174"/>
                  <a:gd name="T12" fmla="*/ 227278 w 227278"/>
                  <a:gd name="T13" fmla="*/ 452174 h 452174"/>
                  <a:gd name="T14" fmla="*/ 0 w 227278"/>
                  <a:gd name="T15" fmla="*/ 452174 h 452174"/>
                  <a:gd name="T16" fmla="*/ 0 w 227278"/>
                  <a:gd name="T17" fmla="*/ 0 h 452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7278" h="452174">
                    <a:moveTo>
                      <a:pt x="0" y="0"/>
                    </a:moveTo>
                    <a:lnTo>
                      <a:pt x="227278" y="0"/>
                    </a:lnTo>
                    <a:lnTo>
                      <a:pt x="227278" y="58687"/>
                    </a:lnTo>
                    <a:lnTo>
                      <a:pt x="64431" y="58687"/>
                    </a:lnTo>
                    <a:lnTo>
                      <a:pt x="64431" y="393487"/>
                    </a:lnTo>
                    <a:lnTo>
                      <a:pt x="227278" y="393487"/>
                    </a:lnTo>
                    <a:lnTo>
                      <a:pt x="227278" y="452174"/>
                    </a:lnTo>
                    <a:lnTo>
                      <a:pt x="0" y="45217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eaLnBrk="0" hangingPunct="0">
                  <a:buFont typeface="Arial" panose="020B0604020202020204" pitchFamily="34" charset="0"/>
                  <a:buNone/>
                </a:pPr>
                <a:endParaRPr lang="zh-CN" altLang="en-US" sz="1700">
                  <a:solidFill>
                    <a:schemeClr val="bg1"/>
                  </a:solidFill>
                </a:endParaRPr>
              </a:p>
            </p:txBody>
          </p:sp>
          <p:sp>
            <p:nvSpPr>
              <p:cNvPr id="1373" name="左中括号 393"/>
              <p:cNvSpPr>
                <a:spLocks noChangeArrowheads="1"/>
              </p:cNvSpPr>
              <p:nvPr/>
            </p:nvSpPr>
            <p:spPr bwMode="auto">
              <a:xfrm flipH="1">
                <a:off x="2090" y="0"/>
                <a:ext cx="210" cy="492"/>
              </a:xfrm>
              <a:custGeom>
                <a:avLst/>
                <a:gdLst>
                  <a:gd name="T0" fmla="*/ 0 w 227278"/>
                  <a:gd name="T1" fmla="*/ 0 h 452174"/>
                  <a:gd name="T2" fmla="*/ 227278 w 227278"/>
                  <a:gd name="T3" fmla="*/ 0 h 452174"/>
                  <a:gd name="T4" fmla="*/ 227278 w 227278"/>
                  <a:gd name="T5" fmla="*/ 58687 h 452174"/>
                  <a:gd name="T6" fmla="*/ 64431 w 227278"/>
                  <a:gd name="T7" fmla="*/ 58687 h 452174"/>
                  <a:gd name="T8" fmla="*/ 64431 w 227278"/>
                  <a:gd name="T9" fmla="*/ 393487 h 452174"/>
                  <a:gd name="T10" fmla="*/ 227278 w 227278"/>
                  <a:gd name="T11" fmla="*/ 393487 h 452174"/>
                  <a:gd name="T12" fmla="*/ 227278 w 227278"/>
                  <a:gd name="T13" fmla="*/ 452174 h 452174"/>
                  <a:gd name="T14" fmla="*/ 0 w 227278"/>
                  <a:gd name="T15" fmla="*/ 452174 h 452174"/>
                  <a:gd name="T16" fmla="*/ 0 w 227278"/>
                  <a:gd name="T17" fmla="*/ 0 h 452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7278" h="452174">
                    <a:moveTo>
                      <a:pt x="0" y="0"/>
                    </a:moveTo>
                    <a:lnTo>
                      <a:pt x="227278" y="0"/>
                    </a:lnTo>
                    <a:lnTo>
                      <a:pt x="227278" y="58687"/>
                    </a:lnTo>
                    <a:lnTo>
                      <a:pt x="64431" y="58687"/>
                    </a:lnTo>
                    <a:lnTo>
                      <a:pt x="64431" y="393487"/>
                    </a:lnTo>
                    <a:lnTo>
                      <a:pt x="227278" y="393487"/>
                    </a:lnTo>
                    <a:lnTo>
                      <a:pt x="227278" y="452174"/>
                    </a:lnTo>
                    <a:lnTo>
                      <a:pt x="0" y="45217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eaLnBrk="0" hangingPunct="0">
                  <a:buFont typeface="Arial" panose="020B0604020202020204" pitchFamily="34" charset="0"/>
                  <a:buNone/>
                </a:pPr>
                <a:endParaRPr lang="zh-CN" altLang="en-US" sz="17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69" name="TextBox 81"/>
            <p:cNvSpPr>
              <a:spLocks noChangeArrowheads="1"/>
            </p:cNvSpPr>
            <p:nvPr/>
          </p:nvSpPr>
          <p:spPr bwMode="auto">
            <a:xfrm>
              <a:off x="6599555" y="4680266"/>
              <a:ext cx="1543050" cy="906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3725" tIns="41863" rIns="83725" bIns="41863"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buFont typeface="Wingdings" panose="05000000000000000000" pitchFamily="2" charset="2"/>
                <a:buChar char="v"/>
              </a:pPr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SWOT分析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  <a:buFont typeface="Wingdings" panose="05000000000000000000" pitchFamily="2" charset="2"/>
                <a:buChar char="v"/>
              </a:pPr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实施方略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  <a:buFont typeface="Wingdings" panose="05000000000000000000" pitchFamily="2" charset="2"/>
                <a:buChar char="v"/>
              </a:pPr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商业模式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advClick="0" advTm="3000">
        <p14:flythrough/>
      </p:transition>
    </mc:Choice>
    <mc:Fallback>
      <p:transition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92187" y="813796"/>
            <a:ext cx="1441538" cy="183086"/>
            <a:chOff x="-2024543" y="-1855574"/>
            <a:chExt cx="5504186" cy="699074"/>
          </a:xfrm>
        </p:grpSpPr>
        <p:sp>
          <p:nvSpPr>
            <p:cNvPr id="4" name="Oval 97"/>
            <p:cNvSpPr/>
            <p:nvPr/>
          </p:nvSpPr>
          <p:spPr>
            <a:xfrm>
              <a:off x="-1063521" y="-1855574"/>
              <a:ext cx="699076" cy="6990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Oval 102"/>
            <p:cNvSpPr/>
            <p:nvPr/>
          </p:nvSpPr>
          <p:spPr>
            <a:xfrm>
              <a:off x="858523" y="-1855574"/>
              <a:ext cx="699076" cy="699074"/>
            </a:xfrm>
            <a:prstGeom prst="ellipse">
              <a:avLst/>
            </a:prstGeom>
            <a:solidFill>
              <a:srgbClr val="937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Oval 110"/>
            <p:cNvSpPr/>
            <p:nvPr/>
          </p:nvSpPr>
          <p:spPr>
            <a:xfrm>
              <a:off x="1819545" y="-1855574"/>
              <a:ext cx="699076" cy="699074"/>
            </a:xfrm>
            <a:prstGeom prst="ellipse">
              <a:avLst/>
            </a:prstGeom>
            <a:solidFill>
              <a:srgbClr val="8958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Oval 80"/>
            <p:cNvSpPr/>
            <p:nvPr/>
          </p:nvSpPr>
          <p:spPr>
            <a:xfrm>
              <a:off x="-2024543" y="-1855574"/>
              <a:ext cx="699076" cy="699074"/>
            </a:xfrm>
            <a:prstGeom prst="ellipse">
              <a:avLst/>
            </a:prstGeom>
            <a:solidFill>
              <a:srgbClr val="F23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Oval 92"/>
            <p:cNvSpPr/>
            <p:nvPr/>
          </p:nvSpPr>
          <p:spPr>
            <a:xfrm>
              <a:off x="-102499" y="-1855574"/>
              <a:ext cx="699076" cy="699074"/>
            </a:xfrm>
            <a:prstGeom prst="ellipse">
              <a:avLst/>
            </a:prstGeom>
            <a:solidFill>
              <a:srgbClr val="00BB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106"/>
            <p:cNvSpPr/>
            <p:nvPr/>
          </p:nvSpPr>
          <p:spPr>
            <a:xfrm>
              <a:off x="2780567" y="-1855574"/>
              <a:ext cx="699076" cy="699074"/>
            </a:xfrm>
            <a:prstGeom prst="ellipse">
              <a:avLst/>
            </a:prstGeom>
            <a:solidFill>
              <a:srgbClr val="B2D2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0" name="Text Placeholder 1"/>
          <p:cNvSpPr>
            <a:spLocks noGrp="1"/>
          </p:cNvSpPr>
          <p:nvPr/>
        </p:nvSpPr>
        <p:spPr>
          <a:xfrm>
            <a:off x="166822" y="503973"/>
            <a:ext cx="2025365" cy="4445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融资计划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Text Placeholder 2"/>
          <p:cNvSpPr txBox="1"/>
          <p:nvPr/>
        </p:nvSpPr>
        <p:spPr>
          <a:xfrm>
            <a:off x="321285" y="1064874"/>
            <a:ext cx="5297196" cy="24183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000">
                <a:solidFill>
                  <a:schemeClr val="bg1">
                    <a:lumMod val="50000"/>
                  </a:schemeClr>
                </a:solidFill>
                <a:effectLst/>
                <a:cs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dirty="0" smtClean="0">
                <a:effectLst/>
                <a:latin typeface="Lato" panose="020F0502020204030203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dirty="0" smtClean="0">
                <a:effectLst/>
                <a:latin typeface="Lato" panose="020F0502020204030203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dirty="0" smtClean="0">
                <a:effectLst/>
                <a:latin typeface="Lato" panose="020F0502020204030203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dirty="0">
                <a:effectLst/>
                <a:latin typeface="Lato" panose="020F0502020204030203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id-ID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Biscuit oat cake carrot cake muffin jelly beans chocolate chocolate sugar plum cheesecake</a:t>
            </a:r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11576" y="1955799"/>
            <a:ext cx="2366565" cy="971351"/>
            <a:chOff x="811576" y="1955799"/>
            <a:chExt cx="2366565" cy="971351"/>
          </a:xfrm>
        </p:grpSpPr>
        <p:sp>
          <p:nvSpPr>
            <p:cNvPr id="190" name="TextBox 64"/>
            <p:cNvSpPr txBox="1"/>
            <p:nvPr/>
          </p:nvSpPr>
          <p:spPr>
            <a:xfrm>
              <a:off x="811576" y="1955799"/>
              <a:ext cx="1847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800" b="0" i="0" u="none" strike="noStrike" kern="1200" cap="none" spc="0" normalizeH="0" baseline="0" noProof="0" dirty="0">
                <a:ln>
                  <a:noFill/>
                </a:ln>
                <a:solidFill>
                  <a:srgbClr val="F23B48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1" name="Text Placeholder 32"/>
            <p:cNvSpPr txBox="1"/>
            <p:nvPr/>
          </p:nvSpPr>
          <p:spPr>
            <a:xfrm>
              <a:off x="1298429" y="2398417"/>
              <a:ext cx="1879712" cy="528733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Lemon drops oat cake oat cake sugar plum sweet chocolate cake sweet pastry candy.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2" name="Text Placeholder 33"/>
            <p:cNvSpPr txBox="1"/>
            <p:nvPr/>
          </p:nvSpPr>
          <p:spPr>
            <a:xfrm>
              <a:off x="1284143" y="2118240"/>
              <a:ext cx="1893998" cy="279982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</a:pPr>
              <a:r>
                <a:rPr lang="zh-CN" altLang="en-US" sz="1600" b="1" dirty="0">
                  <a:solidFill>
                    <a:srgbClr val="F23B48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用户体验</a:t>
              </a:r>
              <a:endParaRPr kumimoji="0" lang="en-AU" sz="1600" b="1" i="0" u="none" strike="noStrike" kern="1200" cap="none" spc="0" normalizeH="0" baseline="0" noProof="0" dirty="0">
                <a:ln>
                  <a:noFill/>
                </a:ln>
                <a:solidFill>
                  <a:srgbClr val="F23B48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1576" y="3472118"/>
            <a:ext cx="2366565" cy="1014209"/>
            <a:chOff x="811576" y="3472118"/>
            <a:chExt cx="2366565" cy="1014209"/>
          </a:xfrm>
        </p:grpSpPr>
        <p:sp>
          <p:nvSpPr>
            <p:cNvPr id="187" name="TextBox 68"/>
            <p:cNvSpPr txBox="1"/>
            <p:nvPr/>
          </p:nvSpPr>
          <p:spPr>
            <a:xfrm>
              <a:off x="811576" y="3472118"/>
              <a:ext cx="1847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800" b="0" i="0" u="none" strike="noStrike" kern="1200" cap="none" spc="0" normalizeH="0" baseline="0" noProof="0" dirty="0">
                <a:ln>
                  <a:noFill/>
                </a:ln>
                <a:solidFill>
                  <a:srgbClr val="89588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8" name="Text Placeholder 32"/>
            <p:cNvSpPr txBox="1"/>
            <p:nvPr/>
          </p:nvSpPr>
          <p:spPr>
            <a:xfrm>
              <a:off x="1298429" y="3957594"/>
              <a:ext cx="1879712" cy="528733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Lemon drops oat cake oat cake sugar plum sweet chocolate cake sweet pastry candy.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9" name="Text Placeholder 33"/>
            <p:cNvSpPr txBox="1"/>
            <p:nvPr/>
          </p:nvSpPr>
          <p:spPr>
            <a:xfrm>
              <a:off x="1284143" y="3677417"/>
              <a:ext cx="1890907" cy="230219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</a:pPr>
              <a:r>
                <a:rPr lang="zh-CN" altLang="en-US" sz="1600" b="1" dirty="0">
                  <a:solidFill>
                    <a:srgbClr val="89588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销售助推器</a:t>
              </a:r>
              <a:endParaRPr kumimoji="0" lang="en-AU" sz="1600" b="1" i="0" u="none" strike="noStrike" kern="1200" cap="none" spc="0" normalizeH="0" baseline="0" noProof="0" dirty="0">
                <a:ln>
                  <a:noFill/>
                </a:ln>
                <a:solidFill>
                  <a:srgbClr val="89588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4" name="TextBox 72"/>
          <p:cNvSpPr txBox="1"/>
          <p:nvPr/>
        </p:nvSpPr>
        <p:spPr>
          <a:xfrm>
            <a:off x="619248" y="5021411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2800" b="0" i="0" u="none" strike="noStrike" kern="1200" cap="none" spc="0" normalizeH="0" baseline="0" noProof="0" dirty="0">
              <a:ln>
                <a:noFill/>
              </a:ln>
              <a:solidFill>
                <a:srgbClr val="B2D235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284143" y="5226711"/>
            <a:ext cx="1893998" cy="808909"/>
            <a:chOff x="1284143" y="5226711"/>
            <a:chExt cx="1893998" cy="808909"/>
          </a:xfrm>
        </p:grpSpPr>
        <p:sp>
          <p:nvSpPr>
            <p:cNvPr id="185" name="Text Placeholder 32"/>
            <p:cNvSpPr txBox="1"/>
            <p:nvPr/>
          </p:nvSpPr>
          <p:spPr>
            <a:xfrm>
              <a:off x="1298429" y="5506887"/>
              <a:ext cx="1879712" cy="528733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Lemon drops oat cake oat cake sugar plum sweet chocolate cake sweet pastry candy.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6" name="Text Placeholder 33"/>
            <p:cNvSpPr txBox="1"/>
            <p:nvPr/>
          </p:nvSpPr>
          <p:spPr>
            <a:xfrm>
              <a:off x="1284143" y="5226711"/>
              <a:ext cx="1890907" cy="214066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  <a:defRPr/>
              </a:pPr>
              <a:r>
                <a:rPr lang="zh-CN" altLang="en-US" sz="1600" b="1" dirty="0">
                  <a:solidFill>
                    <a:srgbClr val="B2D235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商业策略</a:t>
              </a:r>
              <a:endParaRPr lang="en-AU" altLang="zh-CN" sz="1600" b="1" dirty="0">
                <a:solidFill>
                  <a:srgbClr val="B2D23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752852" y="1912941"/>
            <a:ext cx="2352539" cy="1014209"/>
            <a:chOff x="8752852" y="1912941"/>
            <a:chExt cx="2352539" cy="1014209"/>
          </a:xfrm>
        </p:grpSpPr>
        <p:sp>
          <p:nvSpPr>
            <p:cNvPr id="181" name="TextBox 76"/>
            <p:cNvSpPr txBox="1"/>
            <p:nvPr/>
          </p:nvSpPr>
          <p:spPr>
            <a:xfrm>
              <a:off x="8752852" y="1912941"/>
              <a:ext cx="1847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8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Text Placeholder 32"/>
            <p:cNvSpPr txBox="1"/>
            <p:nvPr/>
          </p:nvSpPr>
          <p:spPr>
            <a:xfrm>
              <a:off x="9225679" y="2398417"/>
              <a:ext cx="1879712" cy="528733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Lemon drops oat cake oat cake sugar plum sweet chocolate cake sweet pastry candy.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3" name="Text Placeholder 33"/>
            <p:cNvSpPr txBox="1"/>
            <p:nvPr/>
          </p:nvSpPr>
          <p:spPr>
            <a:xfrm>
              <a:off x="9211393" y="2118240"/>
              <a:ext cx="1893998" cy="279982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</a:pPr>
              <a:r>
                <a:rPr lang="zh-CN" altLang="en-US" sz="1600" b="1" dirty="0">
                  <a:solidFill>
                    <a:srgbClr val="FFC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键入标题</a:t>
              </a:r>
              <a:endParaRPr lang="zh-CN" altLang="en-US" sz="16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752852" y="3472118"/>
            <a:ext cx="2352539" cy="1014209"/>
            <a:chOff x="8752852" y="3472118"/>
            <a:chExt cx="2352539" cy="1014209"/>
          </a:xfrm>
        </p:grpSpPr>
        <p:sp>
          <p:nvSpPr>
            <p:cNvPr id="178" name="TextBox 124"/>
            <p:cNvSpPr txBox="1"/>
            <p:nvPr/>
          </p:nvSpPr>
          <p:spPr>
            <a:xfrm>
              <a:off x="8752852" y="3472118"/>
              <a:ext cx="1847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800" b="0" i="0" u="none" strike="noStrike" kern="1200" cap="none" spc="0" normalizeH="0" baseline="0" noProof="0" dirty="0">
                <a:ln>
                  <a:noFill/>
                </a:ln>
                <a:solidFill>
                  <a:srgbClr val="00BBD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Text Placeholder 32"/>
            <p:cNvSpPr txBox="1"/>
            <p:nvPr/>
          </p:nvSpPr>
          <p:spPr>
            <a:xfrm>
              <a:off x="9225679" y="3957594"/>
              <a:ext cx="1879712" cy="528733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Lemon drops oat cake oat cake sugar plum sweet chocolate cake sweet pastry candy.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Text Placeholder 33"/>
            <p:cNvSpPr txBox="1"/>
            <p:nvPr/>
          </p:nvSpPr>
          <p:spPr>
            <a:xfrm>
              <a:off x="9211393" y="3677417"/>
              <a:ext cx="1890907" cy="230219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</a:pPr>
              <a:r>
                <a:rPr lang="zh-CN" altLang="en-US" sz="1600" b="1" dirty="0">
                  <a:solidFill>
                    <a:srgbClr val="00BBD6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键入标题</a:t>
              </a:r>
              <a:endParaRPr lang="zh-CN" altLang="en-US" sz="1600" b="1" dirty="0">
                <a:solidFill>
                  <a:srgbClr val="00BBD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marL="0" lvl="0" indent="0">
                <a:buNone/>
              </a:pPr>
              <a:endParaRPr kumimoji="0" lang="en-AU" sz="1300" b="1" i="0" u="none" strike="noStrike" kern="1200" cap="none" spc="0" normalizeH="0" baseline="0" noProof="0" dirty="0">
                <a:ln>
                  <a:noFill/>
                </a:ln>
                <a:solidFill>
                  <a:srgbClr val="00BBD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75" name="TextBox 137"/>
          <p:cNvSpPr txBox="1"/>
          <p:nvPr/>
        </p:nvSpPr>
        <p:spPr>
          <a:xfrm>
            <a:off x="8848311" y="5021411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2800" b="0" i="0" u="none" strike="noStrike" kern="1200" cap="none" spc="0" normalizeH="0" baseline="0" noProof="0" dirty="0">
              <a:ln>
                <a:noFill/>
              </a:ln>
              <a:solidFill>
                <a:srgbClr val="937963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9211393" y="5226711"/>
            <a:ext cx="1893998" cy="808909"/>
            <a:chOff x="9211393" y="5226711"/>
            <a:chExt cx="1893998" cy="808909"/>
          </a:xfrm>
        </p:grpSpPr>
        <p:sp>
          <p:nvSpPr>
            <p:cNvPr id="176" name="Text Placeholder 32"/>
            <p:cNvSpPr txBox="1"/>
            <p:nvPr/>
          </p:nvSpPr>
          <p:spPr>
            <a:xfrm>
              <a:off x="9225679" y="5506887"/>
              <a:ext cx="1879712" cy="528733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Lemon drops oat cake oat cake sugar plum sweet chocolate cake sweet pastry candy.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7" name="Text Placeholder 33"/>
            <p:cNvSpPr txBox="1"/>
            <p:nvPr/>
          </p:nvSpPr>
          <p:spPr>
            <a:xfrm>
              <a:off x="9211393" y="5226711"/>
              <a:ext cx="1890907" cy="214066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</a:pPr>
              <a:r>
                <a:rPr lang="zh-CN" altLang="en-US" sz="1600" b="1" dirty="0">
                  <a:solidFill>
                    <a:srgbClr val="93796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键入标题</a:t>
              </a:r>
              <a:endParaRPr lang="zh-CN" altLang="en-US" sz="1600" b="1" dirty="0">
                <a:solidFill>
                  <a:srgbClr val="93796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067935" y="3326207"/>
            <a:ext cx="1713617" cy="2152765"/>
            <a:chOff x="3732269" y="3326207"/>
            <a:chExt cx="1713617" cy="2152765"/>
          </a:xfrm>
        </p:grpSpPr>
        <p:grpSp>
          <p:nvGrpSpPr>
            <p:cNvPr id="160" name="Group 15"/>
            <p:cNvGrpSpPr/>
            <p:nvPr/>
          </p:nvGrpSpPr>
          <p:grpSpPr>
            <a:xfrm>
              <a:off x="3732269" y="3326207"/>
              <a:ext cx="1713617" cy="2152765"/>
              <a:chOff x="3949950" y="3095545"/>
              <a:chExt cx="1713617" cy="2152765"/>
            </a:xfrm>
          </p:grpSpPr>
          <p:grpSp>
            <p:nvGrpSpPr>
              <p:cNvPr id="193" name="Group 6"/>
              <p:cNvGrpSpPr/>
              <p:nvPr/>
            </p:nvGrpSpPr>
            <p:grpSpPr>
              <a:xfrm>
                <a:off x="3949950" y="3095545"/>
                <a:ext cx="1713617" cy="2152765"/>
                <a:chOff x="3949950" y="3095545"/>
                <a:chExt cx="1713617" cy="2152765"/>
              </a:xfrm>
            </p:grpSpPr>
            <p:sp>
              <p:nvSpPr>
                <p:cNvPr id="195" name="Freeform 95"/>
                <p:cNvSpPr/>
                <p:nvPr/>
              </p:nvSpPr>
              <p:spPr bwMode="auto">
                <a:xfrm>
                  <a:off x="3949950" y="3095545"/>
                  <a:ext cx="1713617" cy="2152765"/>
                </a:xfrm>
                <a:custGeom>
                  <a:avLst/>
                  <a:gdLst>
                    <a:gd name="T0" fmla="*/ 201 w 539"/>
                    <a:gd name="T1" fmla="*/ 0 h 677"/>
                    <a:gd name="T2" fmla="*/ 73 w 539"/>
                    <a:gd name="T3" fmla="*/ 77 h 677"/>
                    <a:gd name="T4" fmla="*/ 22 w 539"/>
                    <a:gd name="T5" fmla="*/ 166 h 677"/>
                    <a:gd name="T6" fmla="*/ 22 w 539"/>
                    <a:gd name="T7" fmla="*/ 304 h 677"/>
                    <a:gd name="T8" fmla="*/ 237 w 539"/>
                    <a:gd name="T9" fmla="*/ 677 h 677"/>
                    <a:gd name="T10" fmla="*/ 234 w 539"/>
                    <a:gd name="T11" fmla="*/ 527 h 677"/>
                    <a:gd name="T12" fmla="*/ 539 w 539"/>
                    <a:gd name="T13" fmla="*/ 0 h 677"/>
                    <a:gd name="T14" fmla="*/ 201 w 539"/>
                    <a:gd name="T15" fmla="*/ 0 h 6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39" h="677">
                      <a:moveTo>
                        <a:pt x="201" y="0"/>
                      </a:moveTo>
                      <a:cubicBezTo>
                        <a:pt x="150" y="2"/>
                        <a:pt x="101" y="29"/>
                        <a:pt x="73" y="77"/>
                      </a:cubicBezTo>
                      <a:cubicBezTo>
                        <a:pt x="22" y="166"/>
                        <a:pt x="22" y="166"/>
                        <a:pt x="22" y="166"/>
                      </a:cubicBezTo>
                      <a:cubicBezTo>
                        <a:pt x="0" y="204"/>
                        <a:pt x="0" y="266"/>
                        <a:pt x="22" y="304"/>
                      </a:cubicBezTo>
                      <a:cubicBezTo>
                        <a:pt x="237" y="677"/>
                        <a:pt x="237" y="677"/>
                        <a:pt x="237" y="677"/>
                      </a:cubicBezTo>
                      <a:cubicBezTo>
                        <a:pt x="209" y="629"/>
                        <a:pt x="210" y="573"/>
                        <a:pt x="234" y="527"/>
                      </a:cubicBezTo>
                      <a:cubicBezTo>
                        <a:pt x="539" y="0"/>
                        <a:pt x="539" y="0"/>
                        <a:pt x="539" y="0"/>
                      </a:cubicBezTo>
                      <a:cubicBezTo>
                        <a:pt x="201" y="0"/>
                        <a:pt x="201" y="0"/>
                        <a:pt x="201" y="0"/>
                      </a:cubicBezTo>
                    </a:path>
                  </a:pathLst>
                </a:custGeom>
                <a:solidFill>
                  <a:srgbClr val="895881"/>
                </a:solidFill>
                <a:ln>
                  <a:noFill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latinLnBrk="0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6" name="Freeform 98"/>
                <p:cNvSpPr/>
                <p:nvPr/>
              </p:nvSpPr>
              <p:spPr bwMode="auto">
                <a:xfrm>
                  <a:off x="4589199" y="3095545"/>
                  <a:ext cx="1074368" cy="178614"/>
                </a:xfrm>
                <a:custGeom>
                  <a:avLst/>
                  <a:gdLst>
                    <a:gd name="T0" fmla="*/ 800 w 800"/>
                    <a:gd name="T1" fmla="*/ 0 h 133"/>
                    <a:gd name="T2" fmla="*/ 0 w 800"/>
                    <a:gd name="T3" fmla="*/ 0 h 133"/>
                    <a:gd name="T4" fmla="*/ 722 w 800"/>
                    <a:gd name="T5" fmla="*/ 133 h 133"/>
                    <a:gd name="T6" fmla="*/ 800 w 800"/>
                    <a:gd name="T7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00" h="133">
                      <a:moveTo>
                        <a:pt x="800" y="0"/>
                      </a:moveTo>
                      <a:lnTo>
                        <a:pt x="0" y="0"/>
                      </a:lnTo>
                      <a:lnTo>
                        <a:pt x="722" y="133"/>
                      </a:lnTo>
                      <a:lnTo>
                        <a:pt x="800" y="0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latinLnBrk="0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94" name="TextBox 115"/>
              <p:cNvSpPr txBox="1"/>
              <p:nvPr/>
            </p:nvSpPr>
            <p:spPr>
              <a:xfrm>
                <a:off x="4633081" y="3639026"/>
                <a:ext cx="64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 anchorCtr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67" name="任意多边形 166"/>
            <p:cNvSpPr/>
            <p:nvPr/>
          </p:nvSpPr>
          <p:spPr>
            <a:xfrm>
              <a:off x="4274909" y="3856311"/>
              <a:ext cx="269851" cy="231301"/>
            </a:xfrm>
            <a:custGeom>
              <a:avLst/>
              <a:gdLst/>
              <a:ahLst/>
              <a:cxnLst/>
              <a:rect l="l" t="t" r="r" b="b"/>
              <a:pathLst>
                <a:path w="228600" h="195943">
                  <a:moveTo>
                    <a:pt x="97972" y="114300"/>
                  </a:moveTo>
                  <a:lnTo>
                    <a:pt x="130629" y="114300"/>
                  </a:lnTo>
                  <a:lnTo>
                    <a:pt x="130629" y="130628"/>
                  </a:lnTo>
                  <a:lnTo>
                    <a:pt x="97972" y="130628"/>
                  </a:lnTo>
                  <a:close/>
                  <a:moveTo>
                    <a:pt x="0" y="114300"/>
                  </a:moveTo>
                  <a:lnTo>
                    <a:pt x="85725" y="114300"/>
                  </a:lnTo>
                  <a:lnTo>
                    <a:pt x="85725" y="134711"/>
                  </a:lnTo>
                  <a:cubicBezTo>
                    <a:pt x="85725" y="136922"/>
                    <a:pt x="86533" y="138835"/>
                    <a:pt x="88149" y="140451"/>
                  </a:cubicBezTo>
                  <a:cubicBezTo>
                    <a:pt x="89765" y="142067"/>
                    <a:pt x="91678" y="142875"/>
                    <a:pt x="93889" y="142875"/>
                  </a:cubicBezTo>
                  <a:lnTo>
                    <a:pt x="134711" y="142875"/>
                  </a:lnTo>
                  <a:cubicBezTo>
                    <a:pt x="136922" y="142875"/>
                    <a:pt x="138836" y="142067"/>
                    <a:pt x="140451" y="140451"/>
                  </a:cubicBezTo>
                  <a:cubicBezTo>
                    <a:pt x="142067" y="138835"/>
                    <a:pt x="142875" y="136922"/>
                    <a:pt x="142875" y="134711"/>
                  </a:cubicBezTo>
                  <a:lnTo>
                    <a:pt x="142875" y="114300"/>
                  </a:lnTo>
                  <a:lnTo>
                    <a:pt x="228600" y="114300"/>
                  </a:lnTo>
                  <a:lnTo>
                    <a:pt x="228600" y="175532"/>
                  </a:lnTo>
                  <a:cubicBezTo>
                    <a:pt x="228600" y="181145"/>
                    <a:pt x="226602" y="185950"/>
                    <a:pt x="222605" y="189947"/>
                  </a:cubicBezTo>
                  <a:cubicBezTo>
                    <a:pt x="218607" y="193944"/>
                    <a:pt x="213802" y="195943"/>
                    <a:pt x="208189" y="195943"/>
                  </a:cubicBezTo>
                  <a:lnTo>
                    <a:pt x="20411" y="195943"/>
                  </a:lnTo>
                  <a:cubicBezTo>
                    <a:pt x="14798" y="195943"/>
                    <a:pt x="9993" y="193944"/>
                    <a:pt x="5996" y="189947"/>
                  </a:cubicBezTo>
                  <a:cubicBezTo>
                    <a:pt x="1999" y="185950"/>
                    <a:pt x="0" y="181145"/>
                    <a:pt x="0" y="175532"/>
                  </a:cubicBezTo>
                  <a:close/>
                  <a:moveTo>
                    <a:pt x="81643" y="16328"/>
                  </a:moveTo>
                  <a:lnTo>
                    <a:pt x="81643" y="32657"/>
                  </a:lnTo>
                  <a:lnTo>
                    <a:pt x="146957" y="32657"/>
                  </a:lnTo>
                  <a:lnTo>
                    <a:pt x="146957" y="16328"/>
                  </a:lnTo>
                  <a:close/>
                  <a:moveTo>
                    <a:pt x="77561" y="0"/>
                  </a:moveTo>
                  <a:lnTo>
                    <a:pt x="151039" y="0"/>
                  </a:lnTo>
                  <a:cubicBezTo>
                    <a:pt x="154441" y="0"/>
                    <a:pt x="157333" y="1190"/>
                    <a:pt x="159714" y="3572"/>
                  </a:cubicBezTo>
                  <a:cubicBezTo>
                    <a:pt x="162095" y="5953"/>
                    <a:pt x="163286" y="8844"/>
                    <a:pt x="163286" y="12246"/>
                  </a:cubicBezTo>
                  <a:lnTo>
                    <a:pt x="163286" y="32657"/>
                  </a:lnTo>
                  <a:lnTo>
                    <a:pt x="208189" y="32657"/>
                  </a:lnTo>
                  <a:cubicBezTo>
                    <a:pt x="213802" y="32657"/>
                    <a:pt x="218607" y="34656"/>
                    <a:pt x="222605" y="38653"/>
                  </a:cubicBezTo>
                  <a:cubicBezTo>
                    <a:pt x="226602" y="42650"/>
                    <a:pt x="228600" y="47455"/>
                    <a:pt x="228600" y="53068"/>
                  </a:cubicBezTo>
                  <a:lnTo>
                    <a:pt x="228600" y="102053"/>
                  </a:lnTo>
                  <a:lnTo>
                    <a:pt x="0" y="102053"/>
                  </a:lnTo>
                  <a:lnTo>
                    <a:pt x="0" y="53068"/>
                  </a:lnTo>
                  <a:cubicBezTo>
                    <a:pt x="0" y="47455"/>
                    <a:pt x="1999" y="42650"/>
                    <a:pt x="5996" y="38653"/>
                  </a:cubicBezTo>
                  <a:cubicBezTo>
                    <a:pt x="9993" y="34656"/>
                    <a:pt x="14798" y="32657"/>
                    <a:pt x="20411" y="32657"/>
                  </a:cubicBezTo>
                  <a:lnTo>
                    <a:pt x="65314" y="32657"/>
                  </a:lnTo>
                  <a:lnTo>
                    <a:pt x="65314" y="12246"/>
                  </a:lnTo>
                  <a:cubicBezTo>
                    <a:pt x="65314" y="8844"/>
                    <a:pt x="66505" y="5953"/>
                    <a:pt x="68886" y="3572"/>
                  </a:cubicBezTo>
                  <a:cubicBezTo>
                    <a:pt x="71268" y="1190"/>
                    <a:pt x="74159" y="0"/>
                    <a:pt x="7756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732701" y="4074236"/>
            <a:ext cx="2002354" cy="1908348"/>
            <a:chOff x="4397035" y="4074236"/>
            <a:chExt cx="2002354" cy="1908348"/>
          </a:xfrm>
        </p:grpSpPr>
        <p:sp>
          <p:nvSpPr>
            <p:cNvPr id="146" name="Freeform 91"/>
            <p:cNvSpPr/>
            <p:nvPr/>
          </p:nvSpPr>
          <p:spPr bwMode="auto">
            <a:xfrm>
              <a:off x="4476269" y="4074236"/>
              <a:ext cx="639249" cy="927986"/>
            </a:xfrm>
            <a:custGeom>
              <a:avLst/>
              <a:gdLst>
                <a:gd name="T0" fmla="*/ 400 w 476"/>
                <a:gd name="T1" fmla="*/ 0 h 691"/>
                <a:gd name="T2" fmla="*/ 0 w 476"/>
                <a:gd name="T3" fmla="*/ 691 h 691"/>
                <a:gd name="T4" fmla="*/ 400 w 476"/>
                <a:gd name="T5" fmla="*/ 0 h 691"/>
                <a:gd name="T6" fmla="*/ 476 w 476"/>
                <a:gd name="T7" fmla="*/ 132 h 691"/>
                <a:gd name="T8" fmla="*/ 476 w 476"/>
                <a:gd name="T9" fmla="*/ 132 h 691"/>
                <a:gd name="T10" fmla="*/ 400 w 476"/>
                <a:gd name="T11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6" h="691">
                  <a:moveTo>
                    <a:pt x="400" y="0"/>
                  </a:moveTo>
                  <a:lnTo>
                    <a:pt x="0" y="691"/>
                  </a:lnTo>
                  <a:lnTo>
                    <a:pt x="400" y="0"/>
                  </a:lnTo>
                  <a:lnTo>
                    <a:pt x="476" y="132"/>
                  </a:lnTo>
                  <a:lnTo>
                    <a:pt x="476" y="132"/>
                  </a:lnTo>
                  <a:lnTo>
                    <a:pt x="40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Freeform 92"/>
            <p:cNvSpPr/>
            <p:nvPr/>
          </p:nvSpPr>
          <p:spPr bwMode="auto">
            <a:xfrm>
              <a:off x="4476269" y="4074236"/>
              <a:ext cx="639249" cy="927986"/>
            </a:xfrm>
            <a:custGeom>
              <a:avLst/>
              <a:gdLst>
                <a:gd name="T0" fmla="*/ 400 w 476"/>
                <a:gd name="T1" fmla="*/ 0 h 691"/>
                <a:gd name="T2" fmla="*/ 0 w 476"/>
                <a:gd name="T3" fmla="*/ 691 h 691"/>
                <a:gd name="T4" fmla="*/ 400 w 476"/>
                <a:gd name="T5" fmla="*/ 0 h 691"/>
                <a:gd name="T6" fmla="*/ 476 w 476"/>
                <a:gd name="T7" fmla="*/ 132 h 691"/>
                <a:gd name="T8" fmla="*/ 476 w 476"/>
                <a:gd name="T9" fmla="*/ 132 h 691"/>
                <a:gd name="T10" fmla="*/ 400 w 476"/>
                <a:gd name="T11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6" h="691">
                  <a:moveTo>
                    <a:pt x="400" y="0"/>
                  </a:moveTo>
                  <a:lnTo>
                    <a:pt x="0" y="691"/>
                  </a:lnTo>
                  <a:lnTo>
                    <a:pt x="400" y="0"/>
                  </a:lnTo>
                  <a:lnTo>
                    <a:pt x="476" y="132"/>
                  </a:lnTo>
                  <a:lnTo>
                    <a:pt x="476" y="132"/>
                  </a:lnTo>
                  <a:lnTo>
                    <a:pt x="4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8" name="Freeform 94"/>
            <p:cNvSpPr/>
            <p:nvPr/>
          </p:nvSpPr>
          <p:spPr bwMode="auto">
            <a:xfrm>
              <a:off x="4476269" y="4074236"/>
              <a:ext cx="639249" cy="927986"/>
            </a:xfrm>
            <a:custGeom>
              <a:avLst/>
              <a:gdLst>
                <a:gd name="T0" fmla="*/ 400 w 476"/>
                <a:gd name="T1" fmla="*/ 0 h 691"/>
                <a:gd name="T2" fmla="*/ 0 w 476"/>
                <a:gd name="T3" fmla="*/ 691 h 691"/>
                <a:gd name="T4" fmla="*/ 476 w 476"/>
                <a:gd name="T5" fmla="*/ 132 h 691"/>
                <a:gd name="T6" fmla="*/ 400 w 476"/>
                <a:gd name="T7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6" h="691">
                  <a:moveTo>
                    <a:pt x="400" y="0"/>
                  </a:moveTo>
                  <a:lnTo>
                    <a:pt x="0" y="691"/>
                  </a:lnTo>
                  <a:lnTo>
                    <a:pt x="476" y="132"/>
                  </a:lnTo>
                  <a:lnTo>
                    <a:pt x="4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59" name="Group 14"/>
            <p:cNvGrpSpPr/>
            <p:nvPr/>
          </p:nvGrpSpPr>
          <p:grpSpPr>
            <a:xfrm>
              <a:off x="4397035" y="4074236"/>
              <a:ext cx="2002354" cy="1908348"/>
              <a:chOff x="4614716" y="3843574"/>
              <a:chExt cx="2002354" cy="1908348"/>
            </a:xfrm>
          </p:grpSpPr>
          <p:grpSp>
            <p:nvGrpSpPr>
              <p:cNvPr id="197" name="Group 5"/>
              <p:cNvGrpSpPr/>
              <p:nvPr/>
            </p:nvGrpSpPr>
            <p:grpSpPr>
              <a:xfrm>
                <a:off x="4614716" y="3843574"/>
                <a:ext cx="2002354" cy="1908348"/>
                <a:chOff x="4614716" y="3843574"/>
                <a:chExt cx="2002354" cy="1908348"/>
              </a:xfrm>
            </p:grpSpPr>
            <p:sp>
              <p:nvSpPr>
                <p:cNvPr id="199" name="Freeform 90"/>
                <p:cNvSpPr/>
                <p:nvPr/>
              </p:nvSpPr>
              <p:spPr bwMode="auto">
                <a:xfrm>
                  <a:off x="4614716" y="3843575"/>
                  <a:ext cx="2002354" cy="1908347"/>
                </a:xfrm>
                <a:custGeom>
                  <a:avLst/>
                  <a:gdLst>
                    <a:gd name="T0" fmla="*/ 25 w 630"/>
                    <a:gd name="T1" fmla="*/ 292 h 600"/>
                    <a:gd name="T2" fmla="*/ 28 w 630"/>
                    <a:gd name="T3" fmla="*/ 442 h 600"/>
                    <a:gd name="T4" fmla="*/ 79 w 630"/>
                    <a:gd name="T5" fmla="*/ 531 h 600"/>
                    <a:gd name="T6" fmla="*/ 199 w 630"/>
                    <a:gd name="T7" fmla="*/ 600 h 600"/>
                    <a:gd name="T8" fmla="*/ 630 w 630"/>
                    <a:gd name="T9" fmla="*/ 600 h 600"/>
                    <a:gd name="T10" fmla="*/ 498 w 630"/>
                    <a:gd name="T11" fmla="*/ 528 h 600"/>
                    <a:gd name="T12" fmla="*/ 194 w 630"/>
                    <a:gd name="T13" fmla="*/ 0 h 600"/>
                    <a:gd name="T14" fmla="*/ 25 w 630"/>
                    <a:gd name="T15" fmla="*/ 292 h 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30" h="600">
                      <a:moveTo>
                        <a:pt x="25" y="292"/>
                      </a:moveTo>
                      <a:cubicBezTo>
                        <a:pt x="1" y="338"/>
                        <a:pt x="0" y="394"/>
                        <a:pt x="28" y="442"/>
                      </a:cubicBezTo>
                      <a:cubicBezTo>
                        <a:pt x="79" y="531"/>
                        <a:pt x="79" y="531"/>
                        <a:pt x="79" y="531"/>
                      </a:cubicBezTo>
                      <a:cubicBezTo>
                        <a:pt x="101" y="569"/>
                        <a:pt x="155" y="600"/>
                        <a:pt x="199" y="600"/>
                      </a:cubicBezTo>
                      <a:cubicBezTo>
                        <a:pt x="630" y="600"/>
                        <a:pt x="630" y="600"/>
                        <a:pt x="630" y="600"/>
                      </a:cubicBezTo>
                      <a:cubicBezTo>
                        <a:pt x="574" y="600"/>
                        <a:pt x="526" y="571"/>
                        <a:pt x="498" y="528"/>
                      </a:cubicBezTo>
                      <a:cubicBezTo>
                        <a:pt x="194" y="0"/>
                        <a:pt x="194" y="0"/>
                        <a:pt x="194" y="0"/>
                      </a:cubicBezTo>
                      <a:cubicBezTo>
                        <a:pt x="25" y="292"/>
                        <a:pt x="25" y="292"/>
                        <a:pt x="25" y="292"/>
                      </a:cubicBezTo>
                    </a:path>
                  </a:pathLst>
                </a:custGeom>
                <a:solidFill>
                  <a:srgbClr val="B2D235"/>
                </a:solidFill>
                <a:ln>
                  <a:noFill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latinLnBrk="0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00" name="Freeform 93"/>
                <p:cNvSpPr/>
                <p:nvPr/>
              </p:nvSpPr>
              <p:spPr bwMode="auto">
                <a:xfrm>
                  <a:off x="4693950" y="3843574"/>
                  <a:ext cx="639249" cy="927986"/>
                </a:xfrm>
                <a:custGeom>
                  <a:avLst/>
                  <a:gdLst>
                    <a:gd name="T0" fmla="*/ 400 w 476"/>
                    <a:gd name="T1" fmla="*/ 0 h 691"/>
                    <a:gd name="T2" fmla="*/ 0 w 476"/>
                    <a:gd name="T3" fmla="*/ 691 h 691"/>
                    <a:gd name="T4" fmla="*/ 476 w 476"/>
                    <a:gd name="T5" fmla="*/ 132 h 691"/>
                    <a:gd name="T6" fmla="*/ 400 w 476"/>
                    <a:gd name="T7" fmla="*/ 0 h 6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6" h="691">
                      <a:moveTo>
                        <a:pt x="400" y="0"/>
                      </a:moveTo>
                      <a:lnTo>
                        <a:pt x="0" y="691"/>
                      </a:lnTo>
                      <a:lnTo>
                        <a:pt x="476" y="132"/>
                      </a:lnTo>
                      <a:lnTo>
                        <a:pt x="400" y="0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latinLnBrk="0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98" name="TextBox 114"/>
              <p:cNvSpPr txBox="1"/>
              <p:nvPr/>
            </p:nvSpPr>
            <p:spPr>
              <a:xfrm>
                <a:off x="5148911" y="4953381"/>
                <a:ext cx="6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 anchorCtr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68" name="任意多边形 167"/>
            <p:cNvSpPr/>
            <p:nvPr/>
          </p:nvSpPr>
          <p:spPr>
            <a:xfrm>
              <a:off x="4896586" y="5151452"/>
              <a:ext cx="302563" cy="289325"/>
            </a:xfrm>
            <a:custGeom>
              <a:avLst/>
              <a:gdLst/>
              <a:ahLst/>
              <a:cxnLst/>
              <a:rect l="l" t="t" r="r" b="b"/>
              <a:pathLst>
                <a:path w="228600" h="195982">
                  <a:moveTo>
                    <a:pt x="114300" y="0"/>
                  </a:moveTo>
                  <a:cubicBezTo>
                    <a:pt x="135051" y="0"/>
                    <a:pt x="154186" y="3636"/>
                    <a:pt x="171705" y="10907"/>
                  </a:cubicBezTo>
                  <a:cubicBezTo>
                    <a:pt x="189224" y="18179"/>
                    <a:pt x="203087" y="28086"/>
                    <a:pt x="213292" y="40630"/>
                  </a:cubicBezTo>
                  <a:cubicBezTo>
                    <a:pt x="223497" y="53175"/>
                    <a:pt x="228600" y="66846"/>
                    <a:pt x="228600" y="81643"/>
                  </a:cubicBezTo>
                  <a:cubicBezTo>
                    <a:pt x="228600" y="96441"/>
                    <a:pt x="223497" y="110112"/>
                    <a:pt x="213292" y="122656"/>
                  </a:cubicBezTo>
                  <a:cubicBezTo>
                    <a:pt x="203087" y="135200"/>
                    <a:pt x="189224" y="145108"/>
                    <a:pt x="171705" y="152379"/>
                  </a:cubicBezTo>
                  <a:cubicBezTo>
                    <a:pt x="154186" y="159650"/>
                    <a:pt x="135051" y="163286"/>
                    <a:pt x="114300" y="163286"/>
                  </a:cubicBezTo>
                  <a:cubicBezTo>
                    <a:pt x="108347" y="163286"/>
                    <a:pt x="102181" y="162946"/>
                    <a:pt x="95803" y="162266"/>
                  </a:cubicBezTo>
                  <a:cubicBezTo>
                    <a:pt x="78964" y="177148"/>
                    <a:pt x="59404" y="187439"/>
                    <a:pt x="37122" y="193137"/>
                  </a:cubicBezTo>
                  <a:cubicBezTo>
                    <a:pt x="32955" y="194327"/>
                    <a:pt x="28107" y="195263"/>
                    <a:pt x="22579" y="195943"/>
                  </a:cubicBezTo>
                  <a:cubicBezTo>
                    <a:pt x="21134" y="196113"/>
                    <a:pt x="19837" y="195731"/>
                    <a:pt x="18689" y="194795"/>
                  </a:cubicBezTo>
                  <a:cubicBezTo>
                    <a:pt x="17541" y="193860"/>
                    <a:pt x="16796" y="192627"/>
                    <a:pt x="16456" y="191096"/>
                  </a:cubicBezTo>
                  <a:lnTo>
                    <a:pt x="16456" y="190968"/>
                  </a:lnTo>
                  <a:cubicBezTo>
                    <a:pt x="16201" y="190628"/>
                    <a:pt x="16180" y="190118"/>
                    <a:pt x="16392" y="189437"/>
                  </a:cubicBezTo>
                  <a:cubicBezTo>
                    <a:pt x="16605" y="188757"/>
                    <a:pt x="16690" y="188332"/>
                    <a:pt x="16648" y="188162"/>
                  </a:cubicBezTo>
                  <a:cubicBezTo>
                    <a:pt x="16605" y="187992"/>
                    <a:pt x="16796" y="187588"/>
                    <a:pt x="17222" y="186950"/>
                  </a:cubicBezTo>
                  <a:cubicBezTo>
                    <a:pt x="17647" y="186312"/>
                    <a:pt x="17902" y="185929"/>
                    <a:pt x="17987" y="185802"/>
                  </a:cubicBezTo>
                  <a:cubicBezTo>
                    <a:pt x="18072" y="185674"/>
                    <a:pt x="18370" y="185313"/>
                    <a:pt x="18880" y="184717"/>
                  </a:cubicBezTo>
                  <a:cubicBezTo>
                    <a:pt x="19390" y="184122"/>
                    <a:pt x="19730" y="183739"/>
                    <a:pt x="19901" y="183569"/>
                  </a:cubicBezTo>
                  <a:cubicBezTo>
                    <a:pt x="20496" y="182889"/>
                    <a:pt x="21814" y="181422"/>
                    <a:pt x="23855" y="179168"/>
                  </a:cubicBezTo>
                  <a:cubicBezTo>
                    <a:pt x="25896" y="176915"/>
                    <a:pt x="27363" y="175299"/>
                    <a:pt x="28256" y="174321"/>
                  </a:cubicBezTo>
                  <a:cubicBezTo>
                    <a:pt x="29149" y="173343"/>
                    <a:pt x="30467" y="171663"/>
                    <a:pt x="32211" y="169282"/>
                  </a:cubicBezTo>
                  <a:cubicBezTo>
                    <a:pt x="33954" y="166901"/>
                    <a:pt x="35336" y="164732"/>
                    <a:pt x="36357" y="162776"/>
                  </a:cubicBezTo>
                  <a:cubicBezTo>
                    <a:pt x="37377" y="160820"/>
                    <a:pt x="38525" y="158311"/>
                    <a:pt x="39801" y="155249"/>
                  </a:cubicBezTo>
                  <a:cubicBezTo>
                    <a:pt x="41077" y="152188"/>
                    <a:pt x="42182" y="148956"/>
                    <a:pt x="43118" y="145554"/>
                  </a:cubicBezTo>
                  <a:cubicBezTo>
                    <a:pt x="29766" y="137985"/>
                    <a:pt x="19241" y="128630"/>
                    <a:pt x="11545" y="117490"/>
                  </a:cubicBezTo>
                  <a:cubicBezTo>
                    <a:pt x="3848" y="106349"/>
                    <a:pt x="0" y="94400"/>
                    <a:pt x="0" y="81643"/>
                  </a:cubicBezTo>
                  <a:cubicBezTo>
                    <a:pt x="0" y="70587"/>
                    <a:pt x="3019" y="60021"/>
                    <a:pt x="9057" y="49943"/>
                  </a:cubicBezTo>
                  <a:cubicBezTo>
                    <a:pt x="15096" y="39865"/>
                    <a:pt x="23217" y="31169"/>
                    <a:pt x="33423" y="23855"/>
                  </a:cubicBezTo>
                  <a:cubicBezTo>
                    <a:pt x="43628" y="16542"/>
                    <a:pt x="55789" y="10737"/>
                    <a:pt x="69907" y="6443"/>
                  </a:cubicBezTo>
                  <a:cubicBezTo>
                    <a:pt x="84024" y="2148"/>
                    <a:pt x="98822" y="0"/>
                    <a:pt x="1143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300267" y="2165890"/>
            <a:ext cx="2346151" cy="1404736"/>
            <a:chOff x="3964601" y="2165890"/>
            <a:chExt cx="2346151" cy="1404736"/>
          </a:xfrm>
        </p:grpSpPr>
        <p:sp>
          <p:nvSpPr>
            <p:cNvPr id="149" name="Freeform 96"/>
            <p:cNvSpPr/>
            <p:nvPr/>
          </p:nvSpPr>
          <p:spPr bwMode="auto">
            <a:xfrm>
              <a:off x="5341135" y="3326207"/>
              <a:ext cx="104751" cy="178614"/>
            </a:xfrm>
            <a:custGeom>
              <a:avLst/>
              <a:gdLst>
                <a:gd name="T0" fmla="*/ 78 w 78"/>
                <a:gd name="T1" fmla="*/ 0 h 133"/>
                <a:gd name="T2" fmla="*/ 0 w 78"/>
                <a:gd name="T3" fmla="*/ 133 h 133"/>
                <a:gd name="T4" fmla="*/ 0 w 78"/>
                <a:gd name="T5" fmla="*/ 133 h 133"/>
                <a:gd name="T6" fmla="*/ 78 w 78"/>
                <a:gd name="T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33">
                  <a:moveTo>
                    <a:pt x="78" y="0"/>
                  </a:moveTo>
                  <a:lnTo>
                    <a:pt x="0" y="133"/>
                  </a:lnTo>
                  <a:lnTo>
                    <a:pt x="0" y="13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0" name="Freeform 97"/>
            <p:cNvSpPr/>
            <p:nvPr/>
          </p:nvSpPr>
          <p:spPr bwMode="auto">
            <a:xfrm>
              <a:off x="5341135" y="3326207"/>
              <a:ext cx="104751" cy="178614"/>
            </a:xfrm>
            <a:custGeom>
              <a:avLst/>
              <a:gdLst>
                <a:gd name="T0" fmla="*/ 78 w 78"/>
                <a:gd name="T1" fmla="*/ 0 h 133"/>
                <a:gd name="T2" fmla="*/ 0 w 78"/>
                <a:gd name="T3" fmla="*/ 133 h 133"/>
                <a:gd name="T4" fmla="*/ 0 w 78"/>
                <a:gd name="T5" fmla="*/ 133 h 133"/>
                <a:gd name="T6" fmla="*/ 78 w 78"/>
                <a:gd name="T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33">
                  <a:moveTo>
                    <a:pt x="78" y="0"/>
                  </a:moveTo>
                  <a:lnTo>
                    <a:pt x="0" y="133"/>
                  </a:lnTo>
                  <a:lnTo>
                    <a:pt x="0" y="133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1" name="Freeform 99"/>
            <p:cNvSpPr/>
            <p:nvPr/>
          </p:nvSpPr>
          <p:spPr bwMode="auto">
            <a:xfrm>
              <a:off x="4371518" y="3326207"/>
              <a:ext cx="1074368" cy="178614"/>
            </a:xfrm>
            <a:custGeom>
              <a:avLst/>
              <a:gdLst>
                <a:gd name="T0" fmla="*/ 800 w 800"/>
                <a:gd name="T1" fmla="*/ 0 h 133"/>
                <a:gd name="T2" fmla="*/ 0 w 800"/>
                <a:gd name="T3" fmla="*/ 0 h 133"/>
                <a:gd name="T4" fmla="*/ 722 w 800"/>
                <a:gd name="T5" fmla="*/ 133 h 133"/>
                <a:gd name="T6" fmla="*/ 800 w 800"/>
                <a:gd name="T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133">
                  <a:moveTo>
                    <a:pt x="800" y="0"/>
                  </a:moveTo>
                  <a:lnTo>
                    <a:pt x="0" y="0"/>
                  </a:lnTo>
                  <a:lnTo>
                    <a:pt x="722" y="133"/>
                  </a:lnTo>
                  <a:lnTo>
                    <a:pt x="8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Freeform 101"/>
            <p:cNvSpPr/>
            <p:nvPr/>
          </p:nvSpPr>
          <p:spPr bwMode="auto">
            <a:xfrm>
              <a:off x="6103936" y="3326207"/>
              <a:ext cx="206816" cy="0"/>
            </a:xfrm>
            <a:custGeom>
              <a:avLst/>
              <a:gdLst>
                <a:gd name="T0" fmla="*/ 0 w 154"/>
                <a:gd name="T1" fmla="*/ 0 w 154"/>
                <a:gd name="T2" fmla="*/ 154 w 154"/>
                <a:gd name="T3" fmla="*/ 0 w 15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4">
                  <a:moveTo>
                    <a:pt x="0" y="0"/>
                  </a:moveTo>
                  <a:lnTo>
                    <a:pt x="0" y="0"/>
                  </a:lnTo>
                  <a:lnTo>
                    <a:pt x="1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3" name="Freeform 102"/>
            <p:cNvSpPr/>
            <p:nvPr/>
          </p:nvSpPr>
          <p:spPr bwMode="auto">
            <a:xfrm>
              <a:off x="6103936" y="3326207"/>
              <a:ext cx="206816" cy="0"/>
            </a:xfrm>
            <a:custGeom>
              <a:avLst/>
              <a:gdLst>
                <a:gd name="T0" fmla="*/ 0 w 154"/>
                <a:gd name="T1" fmla="*/ 0 w 154"/>
                <a:gd name="T2" fmla="*/ 154 w 154"/>
                <a:gd name="T3" fmla="*/ 0 w 15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4">
                  <a:moveTo>
                    <a:pt x="0" y="0"/>
                  </a:moveTo>
                  <a:lnTo>
                    <a:pt x="0" y="0"/>
                  </a:lnTo>
                  <a:lnTo>
                    <a:pt x="154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4" name="Freeform 104"/>
            <p:cNvSpPr/>
            <p:nvPr/>
          </p:nvSpPr>
          <p:spPr bwMode="auto">
            <a:xfrm>
              <a:off x="5773568" y="2398222"/>
              <a:ext cx="537184" cy="927986"/>
            </a:xfrm>
            <a:custGeom>
              <a:avLst/>
              <a:gdLst>
                <a:gd name="T0" fmla="*/ 0 w 400"/>
                <a:gd name="T1" fmla="*/ 0 h 691"/>
                <a:gd name="T2" fmla="*/ 246 w 400"/>
                <a:gd name="T3" fmla="*/ 691 h 691"/>
                <a:gd name="T4" fmla="*/ 400 w 400"/>
                <a:gd name="T5" fmla="*/ 691 h 691"/>
                <a:gd name="T6" fmla="*/ 182 w 400"/>
                <a:gd name="T7" fmla="*/ 315 h 691"/>
                <a:gd name="T8" fmla="*/ 0 w 400"/>
                <a:gd name="T9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691">
                  <a:moveTo>
                    <a:pt x="0" y="0"/>
                  </a:moveTo>
                  <a:lnTo>
                    <a:pt x="246" y="691"/>
                  </a:lnTo>
                  <a:lnTo>
                    <a:pt x="400" y="691"/>
                  </a:lnTo>
                  <a:lnTo>
                    <a:pt x="182" y="31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55" name="Group 7"/>
            <p:cNvGrpSpPr/>
            <p:nvPr/>
          </p:nvGrpSpPr>
          <p:grpSpPr>
            <a:xfrm>
              <a:off x="3964601" y="2165890"/>
              <a:ext cx="2346151" cy="1404736"/>
              <a:chOff x="4182282" y="1935228"/>
              <a:chExt cx="2346151" cy="1404736"/>
            </a:xfrm>
          </p:grpSpPr>
          <p:grpSp>
            <p:nvGrpSpPr>
              <p:cNvPr id="213" name="Group 1"/>
              <p:cNvGrpSpPr/>
              <p:nvPr/>
            </p:nvGrpSpPr>
            <p:grpSpPr>
              <a:xfrm>
                <a:off x="4182282" y="1935228"/>
                <a:ext cx="2346151" cy="1404736"/>
                <a:chOff x="4182282" y="1935228"/>
                <a:chExt cx="2346151" cy="1404736"/>
              </a:xfrm>
            </p:grpSpPr>
            <p:sp>
              <p:nvSpPr>
                <p:cNvPr id="215" name="Freeform 100"/>
                <p:cNvSpPr/>
                <p:nvPr/>
              </p:nvSpPr>
              <p:spPr bwMode="auto">
                <a:xfrm>
                  <a:off x="4182282" y="1935228"/>
                  <a:ext cx="2346151" cy="1404736"/>
                </a:xfrm>
                <a:custGeom>
                  <a:avLst/>
                  <a:gdLst>
                    <a:gd name="T0" fmla="*/ 569 w 738"/>
                    <a:gd name="T1" fmla="*/ 73 h 442"/>
                    <a:gd name="T2" fmla="*/ 438 w 738"/>
                    <a:gd name="T3" fmla="*/ 0 h 442"/>
                    <a:gd name="T4" fmla="*/ 335 w 738"/>
                    <a:gd name="T5" fmla="*/ 0 h 442"/>
                    <a:gd name="T6" fmla="*/ 215 w 738"/>
                    <a:gd name="T7" fmla="*/ 69 h 442"/>
                    <a:gd name="T8" fmla="*/ 0 w 738"/>
                    <a:gd name="T9" fmla="*/ 442 h 442"/>
                    <a:gd name="T10" fmla="*/ 128 w 738"/>
                    <a:gd name="T11" fmla="*/ 365 h 442"/>
                    <a:gd name="T12" fmla="*/ 738 w 738"/>
                    <a:gd name="T13" fmla="*/ 365 h 442"/>
                    <a:gd name="T14" fmla="*/ 569 w 738"/>
                    <a:gd name="T15" fmla="*/ 73 h 4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38" h="442">
                      <a:moveTo>
                        <a:pt x="569" y="73"/>
                      </a:moveTo>
                      <a:cubicBezTo>
                        <a:pt x="542" y="29"/>
                        <a:pt x="493" y="0"/>
                        <a:pt x="438" y="0"/>
                      </a:cubicBezTo>
                      <a:cubicBezTo>
                        <a:pt x="335" y="0"/>
                        <a:pt x="335" y="0"/>
                        <a:pt x="335" y="0"/>
                      </a:cubicBezTo>
                      <a:cubicBezTo>
                        <a:pt x="291" y="0"/>
                        <a:pt x="237" y="31"/>
                        <a:pt x="215" y="69"/>
                      </a:cubicBezTo>
                      <a:cubicBezTo>
                        <a:pt x="0" y="442"/>
                        <a:pt x="0" y="442"/>
                        <a:pt x="0" y="442"/>
                      </a:cubicBezTo>
                      <a:cubicBezTo>
                        <a:pt x="28" y="394"/>
                        <a:pt x="77" y="367"/>
                        <a:pt x="128" y="365"/>
                      </a:cubicBezTo>
                      <a:cubicBezTo>
                        <a:pt x="738" y="365"/>
                        <a:pt x="738" y="365"/>
                        <a:pt x="738" y="365"/>
                      </a:cubicBezTo>
                      <a:cubicBezTo>
                        <a:pt x="569" y="73"/>
                        <a:pt x="569" y="73"/>
                        <a:pt x="569" y="73"/>
                      </a:cubicBezTo>
                    </a:path>
                  </a:pathLst>
                </a:custGeom>
                <a:solidFill>
                  <a:srgbClr val="F23B48"/>
                </a:solidFill>
                <a:ln>
                  <a:noFill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latinLnBrk="0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6" name="Freeform 103"/>
                <p:cNvSpPr/>
                <p:nvPr/>
              </p:nvSpPr>
              <p:spPr bwMode="auto">
                <a:xfrm>
                  <a:off x="5991249" y="2167560"/>
                  <a:ext cx="537184" cy="927986"/>
                </a:xfrm>
                <a:custGeom>
                  <a:avLst/>
                  <a:gdLst>
                    <a:gd name="T0" fmla="*/ 0 w 400"/>
                    <a:gd name="T1" fmla="*/ 0 h 691"/>
                    <a:gd name="T2" fmla="*/ 246 w 400"/>
                    <a:gd name="T3" fmla="*/ 691 h 691"/>
                    <a:gd name="T4" fmla="*/ 400 w 400"/>
                    <a:gd name="T5" fmla="*/ 691 h 691"/>
                    <a:gd name="T6" fmla="*/ 182 w 400"/>
                    <a:gd name="T7" fmla="*/ 315 h 691"/>
                    <a:gd name="T8" fmla="*/ 0 w 400"/>
                    <a:gd name="T9" fmla="*/ 0 h 6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0" h="691">
                      <a:moveTo>
                        <a:pt x="0" y="0"/>
                      </a:moveTo>
                      <a:lnTo>
                        <a:pt x="246" y="691"/>
                      </a:lnTo>
                      <a:lnTo>
                        <a:pt x="400" y="691"/>
                      </a:lnTo>
                      <a:lnTo>
                        <a:pt x="182" y="3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latinLnBrk="0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14" name="TextBox 106"/>
              <p:cNvSpPr txBox="1"/>
              <p:nvPr/>
            </p:nvSpPr>
            <p:spPr>
              <a:xfrm>
                <a:off x="5511108" y="2307239"/>
                <a:ext cx="64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 anchorCtr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69" name="任意多边形 168"/>
            <p:cNvSpPr/>
            <p:nvPr/>
          </p:nvSpPr>
          <p:spPr>
            <a:xfrm>
              <a:off x="5019077" y="2726442"/>
              <a:ext cx="282952" cy="212025"/>
            </a:xfrm>
            <a:custGeom>
              <a:avLst/>
              <a:gdLst/>
              <a:ahLst/>
              <a:cxnLst/>
              <a:rect l="l" t="t" r="r" b="b"/>
              <a:pathLst>
                <a:path w="239698" h="179614">
                  <a:moveTo>
                    <a:pt x="89807" y="97971"/>
                  </a:moveTo>
                  <a:lnTo>
                    <a:pt x="228600" y="97971"/>
                  </a:lnTo>
                  <a:cubicBezTo>
                    <a:pt x="231491" y="97971"/>
                    <a:pt x="234064" y="98524"/>
                    <a:pt x="236317" y="99630"/>
                  </a:cubicBezTo>
                  <a:cubicBezTo>
                    <a:pt x="238571" y="100735"/>
                    <a:pt x="239698" y="102564"/>
                    <a:pt x="239698" y="105115"/>
                  </a:cubicBezTo>
                  <a:cubicBezTo>
                    <a:pt x="239698" y="107752"/>
                    <a:pt x="238380" y="110558"/>
                    <a:pt x="235743" y="113535"/>
                  </a:cubicBezTo>
                  <a:lnTo>
                    <a:pt x="192881" y="164051"/>
                  </a:lnTo>
                  <a:cubicBezTo>
                    <a:pt x="189224" y="168388"/>
                    <a:pt x="184100" y="172067"/>
                    <a:pt x="177509" y="175086"/>
                  </a:cubicBezTo>
                  <a:cubicBezTo>
                    <a:pt x="170918" y="178105"/>
                    <a:pt x="164816" y="179614"/>
                    <a:pt x="159203" y="179614"/>
                  </a:cubicBezTo>
                  <a:lnTo>
                    <a:pt x="20410" y="179614"/>
                  </a:lnTo>
                  <a:cubicBezTo>
                    <a:pt x="17519" y="179614"/>
                    <a:pt x="14946" y="179061"/>
                    <a:pt x="12693" y="177956"/>
                  </a:cubicBezTo>
                  <a:cubicBezTo>
                    <a:pt x="10439" y="176850"/>
                    <a:pt x="9312" y="175022"/>
                    <a:pt x="9312" y="172470"/>
                  </a:cubicBezTo>
                  <a:cubicBezTo>
                    <a:pt x="9312" y="169834"/>
                    <a:pt x="10630" y="167028"/>
                    <a:pt x="13267" y="164051"/>
                  </a:cubicBezTo>
                  <a:lnTo>
                    <a:pt x="56129" y="113535"/>
                  </a:lnTo>
                  <a:cubicBezTo>
                    <a:pt x="59786" y="109197"/>
                    <a:pt x="64910" y="105519"/>
                    <a:pt x="71501" y="102500"/>
                  </a:cubicBezTo>
                  <a:cubicBezTo>
                    <a:pt x="78092" y="99481"/>
                    <a:pt x="84194" y="97971"/>
                    <a:pt x="89807" y="97971"/>
                  </a:cubicBezTo>
                  <a:close/>
                  <a:moveTo>
                    <a:pt x="28575" y="0"/>
                  </a:moveTo>
                  <a:lnTo>
                    <a:pt x="69396" y="0"/>
                  </a:lnTo>
                  <a:cubicBezTo>
                    <a:pt x="77220" y="0"/>
                    <a:pt x="83939" y="2806"/>
                    <a:pt x="89552" y="8419"/>
                  </a:cubicBezTo>
                  <a:cubicBezTo>
                    <a:pt x="95165" y="14032"/>
                    <a:pt x="97971" y="20751"/>
                    <a:pt x="97971" y="28575"/>
                  </a:cubicBezTo>
                  <a:lnTo>
                    <a:pt x="97971" y="32657"/>
                  </a:lnTo>
                  <a:lnTo>
                    <a:pt x="167367" y="32657"/>
                  </a:lnTo>
                  <a:cubicBezTo>
                    <a:pt x="175192" y="32657"/>
                    <a:pt x="181910" y="35464"/>
                    <a:pt x="187523" y="41077"/>
                  </a:cubicBezTo>
                  <a:cubicBezTo>
                    <a:pt x="193136" y="46689"/>
                    <a:pt x="195942" y="53408"/>
                    <a:pt x="195942" y="61232"/>
                  </a:cubicBezTo>
                  <a:lnTo>
                    <a:pt x="195942" y="81643"/>
                  </a:lnTo>
                  <a:lnTo>
                    <a:pt x="89807" y="81643"/>
                  </a:lnTo>
                  <a:cubicBezTo>
                    <a:pt x="81813" y="81643"/>
                    <a:pt x="73436" y="83663"/>
                    <a:pt x="64676" y="87702"/>
                  </a:cubicBezTo>
                  <a:cubicBezTo>
                    <a:pt x="55916" y="91742"/>
                    <a:pt x="48943" y="96823"/>
                    <a:pt x="43755" y="102946"/>
                  </a:cubicBezTo>
                  <a:lnTo>
                    <a:pt x="765" y="153463"/>
                  </a:lnTo>
                  <a:lnTo>
                    <a:pt x="127" y="154228"/>
                  </a:lnTo>
                  <a:cubicBezTo>
                    <a:pt x="127" y="153888"/>
                    <a:pt x="106" y="153357"/>
                    <a:pt x="63" y="152634"/>
                  </a:cubicBezTo>
                  <a:cubicBezTo>
                    <a:pt x="21" y="151911"/>
                    <a:pt x="0" y="151379"/>
                    <a:pt x="0" y="151039"/>
                  </a:cubicBezTo>
                  <a:lnTo>
                    <a:pt x="0" y="28575"/>
                  </a:lnTo>
                  <a:cubicBezTo>
                    <a:pt x="0" y="20751"/>
                    <a:pt x="2806" y="14032"/>
                    <a:pt x="8419" y="8419"/>
                  </a:cubicBezTo>
                  <a:cubicBezTo>
                    <a:pt x="14032" y="2806"/>
                    <a:pt x="20751" y="0"/>
                    <a:pt x="285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692917" y="2165890"/>
            <a:ext cx="1999668" cy="1908347"/>
            <a:chOff x="5357251" y="2165890"/>
            <a:chExt cx="1999668" cy="1908347"/>
          </a:xfrm>
        </p:grpSpPr>
        <p:sp>
          <p:nvSpPr>
            <p:cNvPr id="139" name="Freeform 79"/>
            <p:cNvSpPr/>
            <p:nvPr/>
          </p:nvSpPr>
          <p:spPr bwMode="auto">
            <a:xfrm>
              <a:off x="6638434" y="3144908"/>
              <a:ext cx="639249" cy="929328"/>
            </a:xfrm>
            <a:custGeom>
              <a:avLst/>
              <a:gdLst>
                <a:gd name="T0" fmla="*/ 476 w 476"/>
                <a:gd name="T1" fmla="*/ 0 h 692"/>
                <a:gd name="T2" fmla="*/ 0 w 476"/>
                <a:gd name="T3" fmla="*/ 559 h 692"/>
                <a:gd name="T4" fmla="*/ 78 w 476"/>
                <a:gd name="T5" fmla="*/ 692 h 692"/>
                <a:gd name="T6" fmla="*/ 476 w 476"/>
                <a:gd name="T7" fmla="*/ 0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6" h="692">
                  <a:moveTo>
                    <a:pt x="476" y="0"/>
                  </a:moveTo>
                  <a:lnTo>
                    <a:pt x="0" y="559"/>
                  </a:lnTo>
                  <a:lnTo>
                    <a:pt x="78" y="692"/>
                  </a:lnTo>
                  <a:lnTo>
                    <a:pt x="4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56" name="Group 11"/>
            <p:cNvGrpSpPr/>
            <p:nvPr/>
          </p:nvGrpSpPr>
          <p:grpSpPr>
            <a:xfrm>
              <a:off x="5357251" y="2165890"/>
              <a:ext cx="1999668" cy="1908347"/>
              <a:chOff x="5574932" y="1935228"/>
              <a:chExt cx="1999668" cy="1908347"/>
            </a:xfrm>
          </p:grpSpPr>
          <p:grpSp>
            <p:nvGrpSpPr>
              <p:cNvPr id="209" name="Group 2"/>
              <p:cNvGrpSpPr/>
              <p:nvPr/>
            </p:nvGrpSpPr>
            <p:grpSpPr>
              <a:xfrm>
                <a:off x="5574932" y="1935228"/>
                <a:ext cx="1999668" cy="1908347"/>
                <a:chOff x="5574932" y="1935228"/>
                <a:chExt cx="1999668" cy="1908347"/>
              </a:xfrm>
            </p:grpSpPr>
            <p:sp>
              <p:nvSpPr>
                <p:cNvPr id="211" name="Freeform 77"/>
                <p:cNvSpPr/>
                <p:nvPr/>
              </p:nvSpPr>
              <p:spPr bwMode="auto">
                <a:xfrm>
                  <a:off x="5574932" y="1935228"/>
                  <a:ext cx="1999668" cy="1908347"/>
                </a:xfrm>
                <a:custGeom>
                  <a:avLst/>
                  <a:gdLst>
                    <a:gd name="T0" fmla="*/ 604 w 629"/>
                    <a:gd name="T1" fmla="*/ 308 h 600"/>
                    <a:gd name="T2" fmla="*/ 602 w 629"/>
                    <a:gd name="T3" fmla="*/ 158 h 600"/>
                    <a:gd name="T4" fmla="*/ 550 w 629"/>
                    <a:gd name="T5" fmla="*/ 69 h 600"/>
                    <a:gd name="T6" fmla="*/ 430 w 629"/>
                    <a:gd name="T7" fmla="*/ 0 h 600"/>
                    <a:gd name="T8" fmla="*/ 0 w 629"/>
                    <a:gd name="T9" fmla="*/ 0 h 600"/>
                    <a:gd name="T10" fmla="*/ 131 w 629"/>
                    <a:gd name="T11" fmla="*/ 73 h 600"/>
                    <a:gd name="T12" fmla="*/ 436 w 629"/>
                    <a:gd name="T13" fmla="*/ 600 h 600"/>
                    <a:gd name="T14" fmla="*/ 604 w 629"/>
                    <a:gd name="T15" fmla="*/ 308 h 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29" h="600">
                      <a:moveTo>
                        <a:pt x="604" y="308"/>
                      </a:moveTo>
                      <a:cubicBezTo>
                        <a:pt x="628" y="262"/>
                        <a:pt x="629" y="206"/>
                        <a:pt x="602" y="158"/>
                      </a:cubicBezTo>
                      <a:cubicBezTo>
                        <a:pt x="550" y="69"/>
                        <a:pt x="550" y="69"/>
                        <a:pt x="550" y="69"/>
                      </a:cubicBezTo>
                      <a:cubicBezTo>
                        <a:pt x="528" y="31"/>
                        <a:pt x="474" y="0"/>
                        <a:pt x="43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55" y="0"/>
                        <a:pt x="104" y="29"/>
                        <a:pt x="131" y="73"/>
                      </a:cubicBezTo>
                      <a:cubicBezTo>
                        <a:pt x="436" y="600"/>
                        <a:pt x="436" y="600"/>
                        <a:pt x="436" y="600"/>
                      </a:cubicBezTo>
                      <a:cubicBezTo>
                        <a:pt x="604" y="308"/>
                        <a:pt x="604" y="308"/>
                        <a:pt x="604" y="308"/>
                      </a:cubicBezTo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latinLnBrk="0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2" name="Freeform 78"/>
                <p:cNvSpPr/>
                <p:nvPr/>
              </p:nvSpPr>
              <p:spPr bwMode="auto">
                <a:xfrm>
                  <a:off x="6856115" y="2914246"/>
                  <a:ext cx="639249" cy="929328"/>
                </a:xfrm>
                <a:custGeom>
                  <a:avLst/>
                  <a:gdLst>
                    <a:gd name="T0" fmla="*/ 476 w 476"/>
                    <a:gd name="T1" fmla="*/ 0 h 692"/>
                    <a:gd name="T2" fmla="*/ 0 w 476"/>
                    <a:gd name="T3" fmla="*/ 559 h 692"/>
                    <a:gd name="T4" fmla="*/ 78 w 476"/>
                    <a:gd name="T5" fmla="*/ 692 h 692"/>
                    <a:gd name="T6" fmla="*/ 476 w 476"/>
                    <a:gd name="T7" fmla="*/ 0 h 6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6" h="692">
                      <a:moveTo>
                        <a:pt x="476" y="0"/>
                      </a:moveTo>
                      <a:lnTo>
                        <a:pt x="0" y="559"/>
                      </a:lnTo>
                      <a:lnTo>
                        <a:pt x="78" y="692"/>
                      </a:lnTo>
                      <a:lnTo>
                        <a:pt x="476" y="0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latinLnBrk="0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10" name="TextBox 111"/>
              <p:cNvSpPr txBox="1"/>
              <p:nvPr/>
            </p:nvSpPr>
            <p:spPr>
              <a:xfrm>
                <a:off x="6849631" y="2307239"/>
                <a:ext cx="64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 anchorCtr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0" name="任意多边形 169"/>
            <p:cNvSpPr/>
            <p:nvPr/>
          </p:nvSpPr>
          <p:spPr>
            <a:xfrm>
              <a:off x="6528572" y="2756642"/>
              <a:ext cx="278084" cy="278084"/>
            </a:xfrm>
            <a:custGeom>
              <a:avLst/>
              <a:gdLst/>
              <a:ahLst/>
              <a:cxnLst/>
              <a:rect l="l" t="t" r="r" b="b"/>
              <a:pathLst>
                <a:path w="228600" h="228600">
                  <a:moveTo>
                    <a:pt x="163286" y="76158"/>
                  </a:moveTo>
                  <a:lnTo>
                    <a:pt x="163286" y="114300"/>
                  </a:lnTo>
                  <a:lnTo>
                    <a:pt x="201428" y="114300"/>
                  </a:lnTo>
                  <a:close/>
                  <a:moveTo>
                    <a:pt x="97971" y="65315"/>
                  </a:moveTo>
                  <a:lnTo>
                    <a:pt x="97971" y="212272"/>
                  </a:lnTo>
                  <a:lnTo>
                    <a:pt x="212271" y="212272"/>
                  </a:lnTo>
                  <a:lnTo>
                    <a:pt x="212271" y="130629"/>
                  </a:lnTo>
                  <a:lnTo>
                    <a:pt x="159204" y="130629"/>
                  </a:lnTo>
                  <a:cubicBezTo>
                    <a:pt x="155802" y="130629"/>
                    <a:pt x="152910" y="129438"/>
                    <a:pt x="150529" y="127057"/>
                  </a:cubicBezTo>
                  <a:cubicBezTo>
                    <a:pt x="148148" y="124676"/>
                    <a:pt x="146957" y="121784"/>
                    <a:pt x="146957" y="118383"/>
                  </a:cubicBezTo>
                  <a:lnTo>
                    <a:pt x="146957" y="65315"/>
                  </a:lnTo>
                  <a:close/>
                  <a:moveTo>
                    <a:pt x="36739" y="16329"/>
                  </a:moveTo>
                  <a:cubicBezTo>
                    <a:pt x="35634" y="16329"/>
                    <a:pt x="34677" y="16733"/>
                    <a:pt x="33869" y="17541"/>
                  </a:cubicBezTo>
                  <a:cubicBezTo>
                    <a:pt x="33061" y="18349"/>
                    <a:pt x="32657" y="19306"/>
                    <a:pt x="32657" y="20411"/>
                  </a:cubicBezTo>
                  <a:lnTo>
                    <a:pt x="32657" y="28575"/>
                  </a:lnTo>
                  <a:cubicBezTo>
                    <a:pt x="32657" y="29681"/>
                    <a:pt x="33061" y="30638"/>
                    <a:pt x="33869" y="31446"/>
                  </a:cubicBezTo>
                  <a:cubicBezTo>
                    <a:pt x="34677" y="32254"/>
                    <a:pt x="35634" y="32658"/>
                    <a:pt x="36739" y="32658"/>
                  </a:cubicBezTo>
                  <a:lnTo>
                    <a:pt x="126546" y="32658"/>
                  </a:lnTo>
                  <a:cubicBezTo>
                    <a:pt x="127652" y="32658"/>
                    <a:pt x="128609" y="32254"/>
                    <a:pt x="129417" y="31446"/>
                  </a:cubicBezTo>
                  <a:cubicBezTo>
                    <a:pt x="130225" y="30638"/>
                    <a:pt x="130629" y="29681"/>
                    <a:pt x="130629" y="28575"/>
                  </a:cubicBezTo>
                  <a:lnTo>
                    <a:pt x="130629" y="20411"/>
                  </a:lnTo>
                  <a:cubicBezTo>
                    <a:pt x="130629" y="19306"/>
                    <a:pt x="130225" y="18349"/>
                    <a:pt x="129417" y="17541"/>
                  </a:cubicBezTo>
                  <a:cubicBezTo>
                    <a:pt x="128609" y="16733"/>
                    <a:pt x="127652" y="16329"/>
                    <a:pt x="126546" y="16329"/>
                  </a:cubicBezTo>
                  <a:close/>
                  <a:moveTo>
                    <a:pt x="12246" y="0"/>
                  </a:moveTo>
                  <a:lnTo>
                    <a:pt x="151039" y="0"/>
                  </a:lnTo>
                  <a:cubicBezTo>
                    <a:pt x="154441" y="0"/>
                    <a:pt x="157333" y="1191"/>
                    <a:pt x="159714" y="3572"/>
                  </a:cubicBezTo>
                  <a:cubicBezTo>
                    <a:pt x="162095" y="5954"/>
                    <a:pt x="163286" y="8845"/>
                    <a:pt x="163286" y="12247"/>
                  </a:cubicBezTo>
                  <a:lnTo>
                    <a:pt x="163286" y="54089"/>
                  </a:lnTo>
                  <a:cubicBezTo>
                    <a:pt x="165072" y="55194"/>
                    <a:pt x="166602" y="56385"/>
                    <a:pt x="167878" y="57661"/>
                  </a:cubicBezTo>
                  <a:lnTo>
                    <a:pt x="219925" y="109708"/>
                  </a:lnTo>
                  <a:cubicBezTo>
                    <a:pt x="222307" y="112089"/>
                    <a:pt x="224348" y="115321"/>
                    <a:pt x="226049" y="119403"/>
                  </a:cubicBezTo>
                  <a:cubicBezTo>
                    <a:pt x="227750" y="123485"/>
                    <a:pt x="228600" y="127227"/>
                    <a:pt x="228600" y="130629"/>
                  </a:cubicBezTo>
                  <a:lnTo>
                    <a:pt x="228600" y="216354"/>
                  </a:lnTo>
                  <a:cubicBezTo>
                    <a:pt x="228600" y="219756"/>
                    <a:pt x="227409" y="222647"/>
                    <a:pt x="225028" y="225028"/>
                  </a:cubicBezTo>
                  <a:cubicBezTo>
                    <a:pt x="222647" y="227410"/>
                    <a:pt x="219755" y="228600"/>
                    <a:pt x="216354" y="228600"/>
                  </a:cubicBezTo>
                  <a:lnTo>
                    <a:pt x="93889" y="228600"/>
                  </a:lnTo>
                  <a:cubicBezTo>
                    <a:pt x="90487" y="228600"/>
                    <a:pt x="87596" y="227410"/>
                    <a:pt x="85215" y="225028"/>
                  </a:cubicBezTo>
                  <a:cubicBezTo>
                    <a:pt x="82833" y="222647"/>
                    <a:pt x="81643" y="219756"/>
                    <a:pt x="81643" y="216354"/>
                  </a:cubicBezTo>
                  <a:lnTo>
                    <a:pt x="81643" y="195943"/>
                  </a:lnTo>
                  <a:lnTo>
                    <a:pt x="12246" y="195943"/>
                  </a:lnTo>
                  <a:cubicBezTo>
                    <a:pt x="8845" y="195943"/>
                    <a:pt x="5953" y="194753"/>
                    <a:pt x="3572" y="192371"/>
                  </a:cubicBezTo>
                  <a:cubicBezTo>
                    <a:pt x="1191" y="189990"/>
                    <a:pt x="0" y="187099"/>
                    <a:pt x="0" y="183697"/>
                  </a:cubicBezTo>
                  <a:lnTo>
                    <a:pt x="0" y="12247"/>
                  </a:lnTo>
                  <a:cubicBezTo>
                    <a:pt x="0" y="8845"/>
                    <a:pt x="1191" y="5954"/>
                    <a:pt x="3572" y="3572"/>
                  </a:cubicBezTo>
                  <a:cubicBezTo>
                    <a:pt x="5953" y="1191"/>
                    <a:pt x="8845" y="0"/>
                    <a:pt x="1224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781552" y="4576504"/>
            <a:ext cx="2346151" cy="1406079"/>
            <a:chOff x="5445886" y="4576504"/>
            <a:chExt cx="2346151" cy="1406079"/>
          </a:xfrm>
        </p:grpSpPr>
        <p:sp>
          <p:nvSpPr>
            <p:cNvPr id="140" name="Freeform 81"/>
            <p:cNvSpPr/>
            <p:nvPr/>
          </p:nvSpPr>
          <p:spPr bwMode="auto">
            <a:xfrm>
              <a:off x="6310752" y="4643652"/>
              <a:ext cx="102065" cy="181300"/>
            </a:xfrm>
            <a:custGeom>
              <a:avLst/>
              <a:gdLst>
                <a:gd name="T0" fmla="*/ 76 w 76"/>
                <a:gd name="T1" fmla="*/ 0 h 135"/>
                <a:gd name="T2" fmla="*/ 0 w 76"/>
                <a:gd name="T3" fmla="*/ 135 h 135"/>
                <a:gd name="T4" fmla="*/ 76 w 76"/>
                <a:gd name="T5" fmla="*/ 0 h 135"/>
                <a:gd name="T6" fmla="*/ 76 w 76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35">
                  <a:moveTo>
                    <a:pt x="76" y="0"/>
                  </a:moveTo>
                  <a:lnTo>
                    <a:pt x="0" y="135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1" name="Freeform 82"/>
            <p:cNvSpPr/>
            <p:nvPr/>
          </p:nvSpPr>
          <p:spPr bwMode="auto">
            <a:xfrm>
              <a:off x="6310752" y="4643652"/>
              <a:ext cx="102065" cy="181300"/>
            </a:xfrm>
            <a:custGeom>
              <a:avLst/>
              <a:gdLst>
                <a:gd name="T0" fmla="*/ 76 w 76"/>
                <a:gd name="T1" fmla="*/ 0 h 135"/>
                <a:gd name="T2" fmla="*/ 0 w 76"/>
                <a:gd name="T3" fmla="*/ 135 h 135"/>
                <a:gd name="T4" fmla="*/ 76 w 76"/>
                <a:gd name="T5" fmla="*/ 0 h 135"/>
                <a:gd name="T6" fmla="*/ 76 w 76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35">
                  <a:moveTo>
                    <a:pt x="76" y="0"/>
                  </a:moveTo>
                  <a:lnTo>
                    <a:pt x="0" y="135"/>
                  </a:lnTo>
                  <a:lnTo>
                    <a:pt x="76" y="0"/>
                  </a:lnTo>
                  <a:lnTo>
                    <a:pt x="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Freeform 84"/>
            <p:cNvSpPr/>
            <p:nvPr/>
          </p:nvSpPr>
          <p:spPr bwMode="auto">
            <a:xfrm>
              <a:off x="6310752" y="4643652"/>
              <a:ext cx="1071682" cy="181300"/>
            </a:xfrm>
            <a:custGeom>
              <a:avLst/>
              <a:gdLst>
                <a:gd name="T0" fmla="*/ 76 w 798"/>
                <a:gd name="T1" fmla="*/ 0 h 135"/>
                <a:gd name="T2" fmla="*/ 0 w 798"/>
                <a:gd name="T3" fmla="*/ 135 h 135"/>
                <a:gd name="T4" fmla="*/ 798 w 798"/>
                <a:gd name="T5" fmla="*/ 135 h 135"/>
                <a:gd name="T6" fmla="*/ 76 w 798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8" h="135">
                  <a:moveTo>
                    <a:pt x="76" y="0"/>
                  </a:moveTo>
                  <a:lnTo>
                    <a:pt x="0" y="135"/>
                  </a:lnTo>
                  <a:lnTo>
                    <a:pt x="798" y="135"/>
                  </a:lnTo>
                  <a:lnTo>
                    <a:pt x="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Freeform 86"/>
            <p:cNvSpPr/>
            <p:nvPr/>
          </p:nvSpPr>
          <p:spPr bwMode="auto">
            <a:xfrm>
              <a:off x="5445886" y="4824951"/>
              <a:ext cx="206816" cy="0"/>
            </a:xfrm>
            <a:custGeom>
              <a:avLst/>
              <a:gdLst>
                <a:gd name="T0" fmla="*/ 154 w 154"/>
                <a:gd name="T1" fmla="*/ 0 w 154"/>
                <a:gd name="T2" fmla="*/ 154 w 154"/>
                <a:gd name="T3" fmla="*/ 154 w 15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4">
                  <a:moveTo>
                    <a:pt x="154" y="0"/>
                  </a:moveTo>
                  <a:lnTo>
                    <a:pt x="0" y="0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Freeform 87"/>
            <p:cNvSpPr/>
            <p:nvPr/>
          </p:nvSpPr>
          <p:spPr bwMode="auto">
            <a:xfrm>
              <a:off x="5445886" y="4824951"/>
              <a:ext cx="206816" cy="0"/>
            </a:xfrm>
            <a:custGeom>
              <a:avLst/>
              <a:gdLst>
                <a:gd name="T0" fmla="*/ 154 w 154"/>
                <a:gd name="T1" fmla="*/ 0 w 154"/>
                <a:gd name="T2" fmla="*/ 154 w 154"/>
                <a:gd name="T3" fmla="*/ 154 w 15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4">
                  <a:moveTo>
                    <a:pt x="154" y="0"/>
                  </a:moveTo>
                  <a:lnTo>
                    <a:pt x="0" y="0"/>
                  </a:lnTo>
                  <a:lnTo>
                    <a:pt x="154" y="0"/>
                  </a:lnTo>
                  <a:lnTo>
                    <a:pt x="1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5" name="Freeform 89"/>
            <p:cNvSpPr/>
            <p:nvPr/>
          </p:nvSpPr>
          <p:spPr bwMode="auto">
            <a:xfrm>
              <a:off x="5445886" y="4824951"/>
              <a:ext cx="534498" cy="927986"/>
            </a:xfrm>
            <a:custGeom>
              <a:avLst/>
              <a:gdLst>
                <a:gd name="T0" fmla="*/ 0 w 398"/>
                <a:gd name="T1" fmla="*/ 0 h 691"/>
                <a:gd name="T2" fmla="*/ 5 w 398"/>
                <a:gd name="T3" fmla="*/ 7 h 691"/>
                <a:gd name="T4" fmla="*/ 398 w 398"/>
                <a:gd name="T5" fmla="*/ 691 h 691"/>
                <a:gd name="T6" fmla="*/ 154 w 398"/>
                <a:gd name="T7" fmla="*/ 0 h 691"/>
                <a:gd name="T8" fmla="*/ 0 w 398"/>
                <a:gd name="T9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691">
                  <a:moveTo>
                    <a:pt x="0" y="0"/>
                  </a:moveTo>
                  <a:lnTo>
                    <a:pt x="5" y="7"/>
                  </a:lnTo>
                  <a:lnTo>
                    <a:pt x="398" y="691"/>
                  </a:lnTo>
                  <a:lnTo>
                    <a:pt x="154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58" name="Group 13"/>
            <p:cNvGrpSpPr/>
            <p:nvPr/>
          </p:nvGrpSpPr>
          <p:grpSpPr>
            <a:xfrm>
              <a:off x="5445886" y="4576504"/>
              <a:ext cx="2346151" cy="1406079"/>
              <a:chOff x="5663567" y="4345842"/>
              <a:chExt cx="2346151" cy="1406079"/>
            </a:xfrm>
          </p:grpSpPr>
          <p:grpSp>
            <p:nvGrpSpPr>
              <p:cNvPr id="201" name="Group 4"/>
              <p:cNvGrpSpPr/>
              <p:nvPr/>
            </p:nvGrpSpPr>
            <p:grpSpPr>
              <a:xfrm>
                <a:off x="5663567" y="4345842"/>
                <a:ext cx="2346151" cy="1406079"/>
                <a:chOff x="5663567" y="4345842"/>
                <a:chExt cx="2346151" cy="1406079"/>
              </a:xfrm>
            </p:grpSpPr>
            <p:sp>
              <p:nvSpPr>
                <p:cNvPr id="203" name="Freeform 85"/>
                <p:cNvSpPr/>
                <p:nvPr/>
              </p:nvSpPr>
              <p:spPr bwMode="auto">
                <a:xfrm>
                  <a:off x="5663567" y="4345842"/>
                  <a:ext cx="2346151" cy="1406079"/>
                </a:xfrm>
                <a:custGeom>
                  <a:avLst/>
                  <a:gdLst>
                    <a:gd name="T0" fmla="*/ 168 w 738"/>
                    <a:gd name="T1" fmla="*/ 370 h 442"/>
                    <a:gd name="T2" fmla="*/ 300 w 738"/>
                    <a:gd name="T3" fmla="*/ 442 h 442"/>
                    <a:gd name="T4" fmla="*/ 402 w 738"/>
                    <a:gd name="T5" fmla="*/ 442 h 442"/>
                    <a:gd name="T6" fmla="*/ 522 w 738"/>
                    <a:gd name="T7" fmla="*/ 373 h 442"/>
                    <a:gd name="T8" fmla="*/ 738 w 738"/>
                    <a:gd name="T9" fmla="*/ 0 h 442"/>
                    <a:gd name="T10" fmla="*/ 609 w 738"/>
                    <a:gd name="T11" fmla="*/ 78 h 442"/>
                    <a:gd name="T12" fmla="*/ 0 w 738"/>
                    <a:gd name="T13" fmla="*/ 78 h 442"/>
                    <a:gd name="T14" fmla="*/ 168 w 738"/>
                    <a:gd name="T15" fmla="*/ 370 h 4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38" h="442">
                      <a:moveTo>
                        <a:pt x="168" y="370"/>
                      </a:moveTo>
                      <a:cubicBezTo>
                        <a:pt x="196" y="413"/>
                        <a:pt x="244" y="442"/>
                        <a:pt x="300" y="442"/>
                      </a:cubicBezTo>
                      <a:cubicBezTo>
                        <a:pt x="402" y="442"/>
                        <a:pt x="402" y="442"/>
                        <a:pt x="402" y="442"/>
                      </a:cubicBezTo>
                      <a:cubicBezTo>
                        <a:pt x="446" y="442"/>
                        <a:pt x="500" y="411"/>
                        <a:pt x="522" y="373"/>
                      </a:cubicBezTo>
                      <a:cubicBezTo>
                        <a:pt x="738" y="0"/>
                        <a:pt x="738" y="0"/>
                        <a:pt x="738" y="0"/>
                      </a:cubicBezTo>
                      <a:cubicBezTo>
                        <a:pt x="710" y="48"/>
                        <a:pt x="661" y="76"/>
                        <a:pt x="609" y="78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168" y="370"/>
                        <a:pt x="168" y="370"/>
                        <a:pt x="168" y="370"/>
                      </a:cubicBezTo>
                    </a:path>
                  </a:pathLst>
                </a:custGeom>
                <a:solidFill>
                  <a:srgbClr val="937963"/>
                </a:solidFill>
                <a:ln w="9525">
                  <a:noFill/>
                  <a:rou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latinLnBrk="0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04" name="Freeform 88"/>
                <p:cNvSpPr/>
                <p:nvPr/>
              </p:nvSpPr>
              <p:spPr bwMode="auto">
                <a:xfrm>
                  <a:off x="5663567" y="4594289"/>
                  <a:ext cx="534498" cy="927986"/>
                </a:xfrm>
                <a:custGeom>
                  <a:avLst/>
                  <a:gdLst>
                    <a:gd name="T0" fmla="*/ 0 w 398"/>
                    <a:gd name="T1" fmla="*/ 0 h 691"/>
                    <a:gd name="T2" fmla="*/ 5 w 398"/>
                    <a:gd name="T3" fmla="*/ 7 h 691"/>
                    <a:gd name="T4" fmla="*/ 398 w 398"/>
                    <a:gd name="T5" fmla="*/ 691 h 691"/>
                    <a:gd name="T6" fmla="*/ 154 w 398"/>
                    <a:gd name="T7" fmla="*/ 0 h 691"/>
                    <a:gd name="T8" fmla="*/ 0 w 398"/>
                    <a:gd name="T9" fmla="*/ 0 h 6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691">
                      <a:moveTo>
                        <a:pt x="0" y="0"/>
                      </a:moveTo>
                      <a:lnTo>
                        <a:pt x="5" y="7"/>
                      </a:lnTo>
                      <a:lnTo>
                        <a:pt x="398" y="691"/>
                      </a:lnTo>
                      <a:lnTo>
                        <a:pt x="15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latinLnBrk="0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02" name="TextBox 113"/>
              <p:cNvSpPr txBox="1"/>
              <p:nvPr/>
            </p:nvSpPr>
            <p:spPr>
              <a:xfrm>
                <a:off x="6584038" y="4953381"/>
                <a:ext cx="6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 anchorCtr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1" name="Group 8"/>
            <p:cNvGrpSpPr/>
            <p:nvPr/>
          </p:nvGrpSpPr>
          <p:grpSpPr>
            <a:xfrm>
              <a:off x="6357085" y="5270239"/>
              <a:ext cx="249820" cy="340151"/>
              <a:chOff x="2767013" y="609600"/>
              <a:chExt cx="561975" cy="765176"/>
            </a:xfrm>
            <a:solidFill>
              <a:schemeClr val="bg1"/>
            </a:solidFill>
          </p:grpSpPr>
          <p:sp>
            <p:nvSpPr>
              <p:cNvPr id="173" name="Freeform 5"/>
              <p:cNvSpPr>
                <a:spLocks noEditPoints="1"/>
              </p:cNvSpPr>
              <p:nvPr/>
            </p:nvSpPr>
            <p:spPr bwMode="auto">
              <a:xfrm>
                <a:off x="2767013" y="609600"/>
                <a:ext cx="561975" cy="609600"/>
              </a:xfrm>
              <a:custGeom>
                <a:avLst/>
                <a:gdLst>
                  <a:gd name="T0" fmla="*/ 100 w 147"/>
                  <a:gd name="T1" fmla="*/ 160 h 160"/>
                  <a:gd name="T2" fmla="*/ 143 w 147"/>
                  <a:gd name="T3" fmla="*/ 59 h 160"/>
                  <a:gd name="T4" fmla="*/ 73 w 147"/>
                  <a:gd name="T5" fmla="*/ 0 h 160"/>
                  <a:gd name="T6" fmla="*/ 3 w 147"/>
                  <a:gd name="T7" fmla="*/ 59 h 160"/>
                  <a:gd name="T8" fmla="*/ 46 w 147"/>
                  <a:gd name="T9" fmla="*/ 160 h 160"/>
                  <a:gd name="T10" fmla="*/ 100 w 147"/>
                  <a:gd name="T11" fmla="*/ 160 h 160"/>
                  <a:gd name="T12" fmla="*/ 19 w 147"/>
                  <a:gd name="T13" fmla="*/ 60 h 160"/>
                  <a:gd name="T14" fmla="*/ 73 w 147"/>
                  <a:gd name="T15" fmla="*/ 16 h 160"/>
                  <a:gd name="T16" fmla="*/ 127 w 147"/>
                  <a:gd name="T17" fmla="*/ 60 h 160"/>
                  <a:gd name="T18" fmla="*/ 110 w 147"/>
                  <a:gd name="T19" fmla="*/ 100 h 160"/>
                  <a:gd name="T20" fmla="*/ 86 w 147"/>
                  <a:gd name="T21" fmla="*/ 144 h 160"/>
                  <a:gd name="T22" fmla="*/ 79 w 147"/>
                  <a:gd name="T23" fmla="*/ 144 h 160"/>
                  <a:gd name="T24" fmla="*/ 79 w 147"/>
                  <a:gd name="T25" fmla="*/ 87 h 160"/>
                  <a:gd name="T26" fmla="*/ 88 w 147"/>
                  <a:gd name="T27" fmla="*/ 87 h 160"/>
                  <a:gd name="T28" fmla="*/ 100 w 147"/>
                  <a:gd name="T29" fmla="*/ 75 h 160"/>
                  <a:gd name="T30" fmla="*/ 88 w 147"/>
                  <a:gd name="T31" fmla="*/ 63 h 160"/>
                  <a:gd name="T32" fmla="*/ 76 w 147"/>
                  <a:gd name="T33" fmla="*/ 75 h 160"/>
                  <a:gd name="T34" fmla="*/ 76 w 147"/>
                  <a:gd name="T35" fmla="*/ 75 h 160"/>
                  <a:gd name="T36" fmla="*/ 71 w 147"/>
                  <a:gd name="T37" fmla="*/ 75 h 160"/>
                  <a:gd name="T38" fmla="*/ 71 w 147"/>
                  <a:gd name="T39" fmla="*/ 75 h 160"/>
                  <a:gd name="T40" fmla="*/ 59 w 147"/>
                  <a:gd name="T41" fmla="*/ 63 h 160"/>
                  <a:gd name="T42" fmla="*/ 47 w 147"/>
                  <a:gd name="T43" fmla="*/ 75 h 160"/>
                  <a:gd name="T44" fmla="*/ 59 w 147"/>
                  <a:gd name="T45" fmla="*/ 87 h 160"/>
                  <a:gd name="T46" fmla="*/ 67 w 147"/>
                  <a:gd name="T47" fmla="*/ 87 h 160"/>
                  <a:gd name="T48" fmla="*/ 67 w 147"/>
                  <a:gd name="T49" fmla="*/ 144 h 160"/>
                  <a:gd name="T50" fmla="*/ 60 w 147"/>
                  <a:gd name="T51" fmla="*/ 144 h 160"/>
                  <a:gd name="T52" fmla="*/ 37 w 147"/>
                  <a:gd name="T53" fmla="*/ 100 h 160"/>
                  <a:gd name="T54" fmla="*/ 19 w 147"/>
                  <a:gd name="T55" fmla="*/ 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7" h="160">
                    <a:moveTo>
                      <a:pt x="100" y="160"/>
                    </a:moveTo>
                    <a:cubicBezTo>
                      <a:pt x="100" y="116"/>
                      <a:pt x="147" y="102"/>
                      <a:pt x="143" y="59"/>
                    </a:cubicBezTo>
                    <a:cubicBezTo>
                      <a:pt x="141" y="31"/>
                      <a:pt x="122" y="0"/>
                      <a:pt x="73" y="0"/>
                    </a:cubicBezTo>
                    <a:cubicBezTo>
                      <a:pt x="24" y="0"/>
                      <a:pt x="5" y="31"/>
                      <a:pt x="3" y="59"/>
                    </a:cubicBezTo>
                    <a:cubicBezTo>
                      <a:pt x="0" y="102"/>
                      <a:pt x="46" y="116"/>
                      <a:pt x="46" y="160"/>
                    </a:cubicBezTo>
                    <a:lnTo>
                      <a:pt x="100" y="160"/>
                    </a:lnTo>
                    <a:close/>
                    <a:moveTo>
                      <a:pt x="19" y="60"/>
                    </a:moveTo>
                    <a:cubicBezTo>
                      <a:pt x="20" y="47"/>
                      <a:pt x="28" y="16"/>
                      <a:pt x="73" y="16"/>
                    </a:cubicBezTo>
                    <a:cubicBezTo>
                      <a:pt x="119" y="16"/>
                      <a:pt x="126" y="47"/>
                      <a:pt x="127" y="60"/>
                    </a:cubicBezTo>
                    <a:cubicBezTo>
                      <a:pt x="128" y="75"/>
                      <a:pt x="121" y="85"/>
                      <a:pt x="110" y="100"/>
                    </a:cubicBezTo>
                    <a:cubicBezTo>
                      <a:pt x="100" y="112"/>
                      <a:pt x="90" y="126"/>
                      <a:pt x="86" y="144"/>
                    </a:cubicBezTo>
                    <a:cubicBezTo>
                      <a:pt x="79" y="144"/>
                      <a:pt x="79" y="144"/>
                      <a:pt x="79" y="144"/>
                    </a:cubicBezTo>
                    <a:cubicBezTo>
                      <a:pt x="79" y="87"/>
                      <a:pt x="79" y="87"/>
                      <a:pt x="79" y="87"/>
                    </a:cubicBezTo>
                    <a:cubicBezTo>
                      <a:pt x="88" y="87"/>
                      <a:pt x="88" y="87"/>
                      <a:pt x="88" y="87"/>
                    </a:cubicBezTo>
                    <a:cubicBezTo>
                      <a:pt x="94" y="87"/>
                      <a:pt x="100" y="82"/>
                      <a:pt x="100" y="75"/>
                    </a:cubicBezTo>
                    <a:cubicBezTo>
                      <a:pt x="100" y="68"/>
                      <a:pt x="94" y="63"/>
                      <a:pt x="88" y="63"/>
                    </a:cubicBezTo>
                    <a:cubicBezTo>
                      <a:pt x="81" y="63"/>
                      <a:pt x="76" y="68"/>
                      <a:pt x="76" y="75"/>
                    </a:cubicBezTo>
                    <a:cubicBezTo>
                      <a:pt x="76" y="75"/>
                      <a:pt x="76" y="75"/>
                      <a:pt x="76" y="75"/>
                    </a:cubicBezTo>
                    <a:cubicBezTo>
                      <a:pt x="71" y="75"/>
                      <a:pt x="71" y="75"/>
                      <a:pt x="71" y="75"/>
                    </a:cubicBezTo>
                    <a:cubicBezTo>
                      <a:pt x="71" y="75"/>
                      <a:pt x="71" y="75"/>
                      <a:pt x="71" y="75"/>
                    </a:cubicBezTo>
                    <a:cubicBezTo>
                      <a:pt x="71" y="68"/>
                      <a:pt x="65" y="63"/>
                      <a:pt x="59" y="63"/>
                    </a:cubicBezTo>
                    <a:cubicBezTo>
                      <a:pt x="52" y="63"/>
                      <a:pt x="47" y="68"/>
                      <a:pt x="47" y="75"/>
                    </a:cubicBezTo>
                    <a:cubicBezTo>
                      <a:pt x="47" y="82"/>
                      <a:pt x="52" y="87"/>
                      <a:pt x="59" y="87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7" y="144"/>
                      <a:pt x="67" y="144"/>
                      <a:pt x="67" y="144"/>
                    </a:cubicBezTo>
                    <a:cubicBezTo>
                      <a:pt x="60" y="144"/>
                      <a:pt x="60" y="144"/>
                      <a:pt x="60" y="144"/>
                    </a:cubicBezTo>
                    <a:cubicBezTo>
                      <a:pt x="56" y="126"/>
                      <a:pt x="46" y="112"/>
                      <a:pt x="37" y="100"/>
                    </a:cubicBezTo>
                    <a:cubicBezTo>
                      <a:pt x="25" y="85"/>
                      <a:pt x="18" y="75"/>
                      <a:pt x="19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6"/>
              <p:cNvSpPr/>
              <p:nvPr/>
            </p:nvSpPr>
            <p:spPr bwMode="auto">
              <a:xfrm>
                <a:off x="2938463" y="1265238"/>
                <a:ext cx="214313" cy="109538"/>
              </a:xfrm>
              <a:custGeom>
                <a:avLst/>
                <a:gdLst>
                  <a:gd name="T0" fmla="*/ 0 w 56"/>
                  <a:gd name="T1" fmla="*/ 21 h 29"/>
                  <a:gd name="T2" fmla="*/ 28 w 56"/>
                  <a:gd name="T3" fmla="*/ 29 h 29"/>
                  <a:gd name="T4" fmla="*/ 56 w 56"/>
                  <a:gd name="T5" fmla="*/ 21 h 29"/>
                  <a:gd name="T6" fmla="*/ 56 w 56"/>
                  <a:gd name="T7" fmla="*/ 0 h 29"/>
                  <a:gd name="T8" fmla="*/ 0 w 56"/>
                  <a:gd name="T9" fmla="*/ 0 h 29"/>
                  <a:gd name="T10" fmla="*/ 0 w 56"/>
                  <a:gd name="T11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29">
                    <a:moveTo>
                      <a:pt x="0" y="21"/>
                    </a:moveTo>
                    <a:cubicBezTo>
                      <a:pt x="8" y="26"/>
                      <a:pt x="17" y="29"/>
                      <a:pt x="28" y="29"/>
                    </a:cubicBezTo>
                    <a:cubicBezTo>
                      <a:pt x="39" y="29"/>
                      <a:pt x="48" y="26"/>
                      <a:pt x="56" y="21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646418" y="2668157"/>
            <a:ext cx="1713617" cy="2156795"/>
            <a:chOff x="6310752" y="2668157"/>
            <a:chExt cx="1713617" cy="2156795"/>
          </a:xfrm>
        </p:grpSpPr>
        <p:grpSp>
          <p:nvGrpSpPr>
            <p:cNvPr id="157" name="Group 12"/>
            <p:cNvGrpSpPr/>
            <p:nvPr/>
          </p:nvGrpSpPr>
          <p:grpSpPr>
            <a:xfrm>
              <a:off x="6310752" y="2668157"/>
              <a:ext cx="1713617" cy="2156795"/>
              <a:chOff x="6528433" y="2437495"/>
              <a:chExt cx="1713617" cy="2156795"/>
            </a:xfrm>
          </p:grpSpPr>
          <p:grpSp>
            <p:nvGrpSpPr>
              <p:cNvPr id="205" name="Group 3"/>
              <p:cNvGrpSpPr/>
              <p:nvPr/>
            </p:nvGrpSpPr>
            <p:grpSpPr>
              <a:xfrm>
                <a:off x="6528433" y="2437495"/>
                <a:ext cx="1713617" cy="2156795"/>
                <a:chOff x="6528433" y="2437495"/>
                <a:chExt cx="1713617" cy="2156795"/>
              </a:xfrm>
            </p:grpSpPr>
            <p:sp>
              <p:nvSpPr>
                <p:cNvPr id="207" name="Freeform 80"/>
                <p:cNvSpPr/>
                <p:nvPr/>
              </p:nvSpPr>
              <p:spPr bwMode="auto">
                <a:xfrm>
                  <a:off x="6528433" y="2437495"/>
                  <a:ext cx="1713617" cy="2156794"/>
                </a:xfrm>
                <a:custGeom>
                  <a:avLst/>
                  <a:gdLst>
                    <a:gd name="T0" fmla="*/ 337 w 539"/>
                    <a:gd name="T1" fmla="*/ 678 h 678"/>
                    <a:gd name="T2" fmla="*/ 466 w 539"/>
                    <a:gd name="T3" fmla="*/ 600 h 678"/>
                    <a:gd name="T4" fmla="*/ 517 w 539"/>
                    <a:gd name="T5" fmla="*/ 511 h 678"/>
                    <a:gd name="T6" fmla="*/ 517 w 539"/>
                    <a:gd name="T7" fmla="*/ 373 h 678"/>
                    <a:gd name="T8" fmla="*/ 302 w 539"/>
                    <a:gd name="T9" fmla="*/ 0 h 678"/>
                    <a:gd name="T10" fmla="*/ 304 w 539"/>
                    <a:gd name="T11" fmla="*/ 150 h 678"/>
                    <a:gd name="T12" fmla="*/ 0 w 539"/>
                    <a:gd name="T13" fmla="*/ 678 h 678"/>
                    <a:gd name="T14" fmla="*/ 337 w 539"/>
                    <a:gd name="T15" fmla="*/ 678 h 6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39" h="678">
                      <a:moveTo>
                        <a:pt x="337" y="678"/>
                      </a:moveTo>
                      <a:cubicBezTo>
                        <a:pt x="389" y="676"/>
                        <a:pt x="438" y="648"/>
                        <a:pt x="466" y="600"/>
                      </a:cubicBezTo>
                      <a:cubicBezTo>
                        <a:pt x="517" y="511"/>
                        <a:pt x="517" y="511"/>
                        <a:pt x="517" y="511"/>
                      </a:cubicBezTo>
                      <a:cubicBezTo>
                        <a:pt x="539" y="473"/>
                        <a:pt x="539" y="411"/>
                        <a:pt x="517" y="373"/>
                      </a:cubicBezTo>
                      <a:cubicBezTo>
                        <a:pt x="302" y="0"/>
                        <a:pt x="302" y="0"/>
                        <a:pt x="302" y="0"/>
                      </a:cubicBezTo>
                      <a:cubicBezTo>
                        <a:pt x="329" y="48"/>
                        <a:pt x="328" y="104"/>
                        <a:pt x="304" y="150"/>
                      </a:cubicBezTo>
                      <a:cubicBezTo>
                        <a:pt x="0" y="678"/>
                        <a:pt x="0" y="678"/>
                        <a:pt x="0" y="678"/>
                      </a:cubicBezTo>
                      <a:cubicBezTo>
                        <a:pt x="337" y="678"/>
                        <a:pt x="337" y="678"/>
                        <a:pt x="337" y="678"/>
                      </a:cubicBezTo>
                    </a:path>
                  </a:pathLst>
                </a:custGeom>
                <a:solidFill>
                  <a:srgbClr val="00BBD6"/>
                </a:solidFill>
                <a:ln>
                  <a:noFill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latinLnBrk="0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08" name="Freeform 83"/>
                <p:cNvSpPr/>
                <p:nvPr/>
              </p:nvSpPr>
              <p:spPr bwMode="auto">
                <a:xfrm>
                  <a:off x="6528433" y="4412990"/>
                  <a:ext cx="1071682" cy="181300"/>
                </a:xfrm>
                <a:custGeom>
                  <a:avLst/>
                  <a:gdLst>
                    <a:gd name="T0" fmla="*/ 76 w 798"/>
                    <a:gd name="T1" fmla="*/ 0 h 135"/>
                    <a:gd name="T2" fmla="*/ 0 w 798"/>
                    <a:gd name="T3" fmla="*/ 135 h 135"/>
                    <a:gd name="T4" fmla="*/ 798 w 798"/>
                    <a:gd name="T5" fmla="*/ 135 h 135"/>
                    <a:gd name="T6" fmla="*/ 76 w 798"/>
                    <a:gd name="T7" fmla="*/ 0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98" h="135">
                      <a:moveTo>
                        <a:pt x="76" y="0"/>
                      </a:moveTo>
                      <a:lnTo>
                        <a:pt x="0" y="135"/>
                      </a:lnTo>
                      <a:lnTo>
                        <a:pt x="798" y="135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latinLnBrk="0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06" name="TextBox 112"/>
              <p:cNvSpPr txBox="1"/>
              <p:nvPr/>
            </p:nvSpPr>
            <p:spPr>
              <a:xfrm>
                <a:off x="7583971" y="3639026"/>
                <a:ext cx="64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 anchorCtr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2" name="任意多边形 171"/>
            <p:cNvSpPr/>
            <p:nvPr/>
          </p:nvSpPr>
          <p:spPr>
            <a:xfrm>
              <a:off x="7185918" y="3998274"/>
              <a:ext cx="321231" cy="321231"/>
            </a:xfrm>
            <a:custGeom>
              <a:avLst/>
              <a:gdLst/>
              <a:ahLst/>
              <a:cxnLst/>
              <a:rect l="l" t="t" r="r" b="b"/>
              <a:pathLst>
                <a:path w="195943" h="195943">
                  <a:moveTo>
                    <a:pt x="127822" y="145618"/>
                  </a:moveTo>
                  <a:cubicBezTo>
                    <a:pt x="126632" y="146170"/>
                    <a:pt x="125739" y="146830"/>
                    <a:pt x="125143" y="147595"/>
                  </a:cubicBezTo>
                  <a:cubicBezTo>
                    <a:pt x="125058" y="147680"/>
                    <a:pt x="124654" y="147914"/>
                    <a:pt x="123931" y="148297"/>
                  </a:cubicBezTo>
                  <a:cubicBezTo>
                    <a:pt x="123209" y="148679"/>
                    <a:pt x="122720" y="148998"/>
                    <a:pt x="122464" y="149253"/>
                  </a:cubicBezTo>
                  <a:cubicBezTo>
                    <a:pt x="122124" y="149764"/>
                    <a:pt x="121742" y="150508"/>
                    <a:pt x="121316" y="151486"/>
                  </a:cubicBezTo>
                  <a:cubicBezTo>
                    <a:pt x="120891" y="152464"/>
                    <a:pt x="120636" y="153038"/>
                    <a:pt x="120551" y="153208"/>
                  </a:cubicBezTo>
                  <a:cubicBezTo>
                    <a:pt x="120551" y="153038"/>
                    <a:pt x="120445" y="152761"/>
                    <a:pt x="120232" y="152379"/>
                  </a:cubicBezTo>
                  <a:cubicBezTo>
                    <a:pt x="120019" y="151996"/>
                    <a:pt x="119913" y="151720"/>
                    <a:pt x="119913" y="151550"/>
                  </a:cubicBezTo>
                  <a:cubicBezTo>
                    <a:pt x="118893" y="151720"/>
                    <a:pt x="118212" y="151592"/>
                    <a:pt x="117872" y="151167"/>
                  </a:cubicBezTo>
                  <a:cubicBezTo>
                    <a:pt x="118297" y="152528"/>
                    <a:pt x="118637" y="153250"/>
                    <a:pt x="118893" y="153335"/>
                  </a:cubicBezTo>
                  <a:lnTo>
                    <a:pt x="118382" y="153080"/>
                  </a:lnTo>
                  <a:cubicBezTo>
                    <a:pt x="118297" y="153591"/>
                    <a:pt x="118425" y="154228"/>
                    <a:pt x="118765" y="154994"/>
                  </a:cubicBezTo>
                  <a:cubicBezTo>
                    <a:pt x="119105" y="155759"/>
                    <a:pt x="119275" y="156227"/>
                    <a:pt x="119275" y="156397"/>
                  </a:cubicBezTo>
                  <a:cubicBezTo>
                    <a:pt x="119360" y="156822"/>
                    <a:pt x="119297" y="157375"/>
                    <a:pt x="119084" y="158055"/>
                  </a:cubicBezTo>
                  <a:cubicBezTo>
                    <a:pt x="118871" y="158736"/>
                    <a:pt x="118765" y="159204"/>
                    <a:pt x="118765" y="159459"/>
                  </a:cubicBezTo>
                  <a:cubicBezTo>
                    <a:pt x="118765" y="159629"/>
                    <a:pt x="118978" y="160096"/>
                    <a:pt x="119403" y="160862"/>
                  </a:cubicBezTo>
                  <a:cubicBezTo>
                    <a:pt x="119743" y="162478"/>
                    <a:pt x="119658" y="163838"/>
                    <a:pt x="119148" y="164944"/>
                  </a:cubicBezTo>
                  <a:cubicBezTo>
                    <a:pt x="119148" y="165029"/>
                    <a:pt x="118999" y="165327"/>
                    <a:pt x="118701" y="165837"/>
                  </a:cubicBezTo>
                  <a:cubicBezTo>
                    <a:pt x="118404" y="166347"/>
                    <a:pt x="118127" y="166815"/>
                    <a:pt x="117872" y="167240"/>
                  </a:cubicBezTo>
                  <a:lnTo>
                    <a:pt x="117617" y="167878"/>
                  </a:lnTo>
                  <a:lnTo>
                    <a:pt x="117362" y="167751"/>
                  </a:lnTo>
                  <a:cubicBezTo>
                    <a:pt x="117277" y="167665"/>
                    <a:pt x="117192" y="167665"/>
                    <a:pt x="117107" y="167751"/>
                  </a:cubicBezTo>
                  <a:cubicBezTo>
                    <a:pt x="117022" y="168261"/>
                    <a:pt x="116639" y="168814"/>
                    <a:pt x="115959" y="169409"/>
                  </a:cubicBezTo>
                  <a:cubicBezTo>
                    <a:pt x="115278" y="170004"/>
                    <a:pt x="114853" y="170472"/>
                    <a:pt x="114683" y="170812"/>
                  </a:cubicBezTo>
                  <a:cubicBezTo>
                    <a:pt x="113407" y="172768"/>
                    <a:pt x="113024" y="174384"/>
                    <a:pt x="113535" y="175660"/>
                  </a:cubicBezTo>
                  <a:cubicBezTo>
                    <a:pt x="113790" y="176340"/>
                    <a:pt x="114215" y="176765"/>
                    <a:pt x="114810" y="176935"/>
                  </a:cubicBezTo>
                  <a:cubicBezTo>
                    <a:pt x="115066" y="177020"/>
                    <a:pt x="115193" y="176935"/>
                    <a:pt x="115193" y="176680"/>
                  </a:cubicBezTo>
                  <a:cubicBezTo>
                    <a:pt x="115278" y="177446"/>
                    <a:pt x="114810" y="178594"/>
                    <a:pt x="113790" y="180124"/>
                  </a:cubicBezTo>
                  <a:cubicBezTo>
                    <a:pt x="113875" y="180210"/>
                    <a:pt x="114045" y="180337"/>
                    <a:pt x="114300" y="180507"/>
                  </a:cubicBezTo>
                  <a:cubicBezTo>
                    <a:pt x="112854" y="180507"/>
                    <a:pt x="112429" y="181103"/>
                    <a:pt x="113024" y="182293"/>
                  </a:cubicBezTo>
                  <a:cubicBezTo>
                    <a:pt x="130203" y="179232"/>
                    <a:pt x="145171" y="171535"/>
                    <a:pt x="157928" y="159204"/>
                  </a:cubicBezTo>
                  <a:lnTo>
                    <a:pt x="157545" y="159204"/>
                  </a:lnTo>
                  <a:lnTo>
                    <a:pt x="158183" y="158948"/>
                  </a:lnTo>
                  <a:lnTo>
                    <a:pt x="158821" y="158311"/>
                  </a:lnTo>
                  <a:cubicBezTo>
                    <a:pt x="158226" y="157460"/>
                    <a:pt x="156993" y="156950"/>
                    <a:pt x="155122" y="156780"/>
                  </a:cubicBezTo>
                  <a:cubicBezTo>
                    <a:pt x="155207" y="155759"/>
                    <a:pt x="154611" y="154632"/>
                    <a:pt x="153336" y="153399"/>
                  </a:cubicBezTo>
                  <a:cubicBezTo>
                    <a:pt x="152060" y="152166"/>
                    <a:pt x="150912" y="151507"/>
                    <a:pt x="149891" y="151422"/>
                  </a:cubicBezTo>
                  <a:cubicBezTo>
                    <a:pt x="149891" y="151082"/>
                    <a:pt x="149445" y="150614"/>
                    <a:pt x="148552" y="150019"/>
                  </a:cubicBezTo>
                  <a:cubicBezTo>
                    <a:pt x="147659" y="149423"/>
                    <a:pt x="146915" y="149083"/>
                    <a:pt x="146319" y="148998"/>
                  </a:cubicBezTo>
                  <a:cubicBezTo>
                    <a:pt x="145554" y="148828"/>
                    <a:pt x="144406" y="149211"/>
                    <a:pt x="142875" y="150146"/>
                  </a:cubicBezTo>
                  <a:cubicBezTo>
                    <a:pt x="142280" y="150401"/>
                    <a:pt x="142110" y="150614"/>
                    <a:pt x="142365" y="150784"/>
                  </a:cubicBezTo>
                  <a:cubicBezTo>
                    <a:pt x="142110" y="150529"/>
                    <a:pt x="141599" y="150061"/>
                    <a:pt x="140834" y="149381"/>
                  </a:cubicBezTo>
                  <a:cubicBezTo>
                    <a:pt x="140069" y="148701"/>
                    <a:pt x="139388" y="148233"/>
                    <a:pt x="138793" y="147978"/>
                  </a:cubicBezTo>
                  <a:cubicBezTo>
                    <a:pt x="138623" y="147893"/>
                    <a:pt x="138304" y="147850"/>
                    <a:pt x="137836" y="147850"/>
                  </a:cubicBezTo>
                  <a:cubicBezTo>
                    <a:pt x="137369" y="147850"/>
                    <a:pt x="137007" y="147765"/>
                    <a:pt x="136752" y="147595"/>
                  </a:cubicBezTo>
                  <a:cubicBezTo>
                    <a:pt x="136667" y="147510"/>
                    <a:pt x="136412" y="147319"/>
                    <a:pt x="135987" y="147021"/>
                  </a:cubicBezTo>
                  <a:cubicBezTo>
                    <a:pt x="135561" y="146723"/>
                    <a:pt x="135264" y="146532"/>
                    <a:pt x="135094" y="146447"/>
                  </a:cubicBezTo>
                  <a:cubicBezTo>
                    <a:pt x="134923" y="146362"/>
                    <a:pt x="134647" y="146234"/>
                    <a:pt x="134264" y="146064"/>
                  </a:cubicBezTo>
                  <a:cubicBezTo>
                    <a:pt x="133882" y="145894"/>
                    <a:pt x="133563" y="145830"/>
                    <a:pt x="133308" y="145873"/>
                  </a:cubicBezTo>
                  <a:cubicBezTo>
                    <a:pt x="133052" y="145915"/>
                    <a:pt x="132734" y="146022"/>
                    <a:pt x="132351" y="146192"/>
                  </a:cubicBezTo>
                  <a:cubicBezTo>
                    <a:pt x="131968" y="146362"/>
                    <a:pt x="131607" y="146617"/>
                    <a:pt x="131267" y="146957"/>
                  </a:cubicBezTo>
                  <a:cubicBezTo>
                    <a:pt x="130926" y="147297"/>
                    <a:pt x="130735" y="147956"/>
                    <a:pt x="130693" y="148934"/>
                  </a:cubicBezTo>
                  <a:cubicBezTo>
                    <a:pt x="130650" y="149912"/>
                    <a:pt x="130544" y="150529"/>
                    <a:pt x="130374" y="150784"/>
                  </a:cubicBezTo>
                  <a:cubicBezTo>
                    <a:pt x="129693" y="150274"/>
                    <a:pt x="129672" y="149423"/>
                    <a:pt x="130310" y="148233"/>
                  </a:cubicBezTo>
                  <a:cubicBezTo>
                    <a:pt x="130948" y="147042"/>
                    <a:pt x="131011" y="146192"/>
                    <a:pt x="130501" y="145681"/>
                  </a:cubicBezTo>
                  <a:cubicBezTo>
                    <a:pt x="129906" y="145086"/>
                    <a:pt x="129013" y="145065"/>
                    <a:pt x="127822" y="145618"/>
                  </a:cubicBezTo>
                  <a:close/>
                  <a:moveTo>
                    <a:pt x="34480" y="64961"/>
                  </a:moveTo>
                  <a:lnTo>
                    <a:pt x="35336" y="65187"/>
                  </a:lnTo>
                  <a:cubicBezTo>
                    <a:pt x="35251" y="65357"/>
                    <a:pt x="35209" y="65633"/>
                    <a:pt x="35209" y="66016"/>
                  </a:cubicBezTo>
                  <a:cubicBezTo>
                    <a:pt x="35209" y="66399"/>
                    <a:pt x="35209" y="66632"/>
                    <a:pt x="35209" y="66717"/>
                  </a:cubicBezTo>
                  <a:close/>
                  <a:moveTo>
                    <a:pt x="150912" y="52302"/>
                  </a:moveTo>
                  <a:cubicBezTo>
                    <a:pt x="151167" y="52473"/>
                    <a:pt x="151592" y="52685"/>
                    <a:pt x="152188" y="52940"/>
                  </a:cubicBezTo>
                  <a:cubicBezTo>
                    <a:pt x="151677" y="53280"/>
                    <a:pt x="151422" y="53323"/>
                    <a:pt x="151422" y="53068"/>
                  </a:cubicBezTo>
                  <a:cubicBezTo>
                    <a:pt x="151337" y="52983"/>
                    <a:pt x="151231" y="52855"/>
                    <a:pt x="151103" y="52685"/>
                  </a:cubicBezTo>
                  <a:cubicBezTo>
                    <a:pt x="150976" y="52515"/>
                    <a:pt x="150912" y="52387"/>
                    <a:pt x="150912" y="52302"/>
                  </a:cubicBezTo>
                  <a:close/>
                  <a:moveTo>
                    <a:pt x="155377" y="50134"/>
                  </a:moveTo>
                  <a:lnTo>
                    <a:pt x="155377" y="50261"/>
                  </a:lnTo>
                  <a:cubicBezTo>
                    <a:pt x="155377" y="50431"/>
                    <a:pt x="154973" y="50857"/>
                    <a:pt x="154165" y="51537"/>
                  </a:cubicBezTo>
                  <a:cubicBezTo>
                    <a:pt x="153357" y="52217"/>
                    <a:pt x="152868" y="52728"/>
                    <a:pt x="152698" y="53068"/>
                  </a:cubicBezTo>
                  <a:cubicBezTo>
                    <a:pt x="152613" y="52983"/>
                    <a:pt x="152443" y="52940"/>
                    <a:pt x="152188" y="52940"/>
                  </a:cubicBezTo>
                  <a:cubicBezTo>
                    <a:pt x="153123" y="52345"/>
                    <a:pt x="154186" y="51409"/>
                    <a:pt x="155377" y="50134"/>
                  </a:cubicBezTo>
                  <a:close/>
                  <a:moveTo>
                    <a:pt x="89552" y="29085"/>
                  </a:moveTo>
                  <a:cubicBezTo>
                    <a:pt x="89637" y="29085"/>
                    <a:pt x="89914" y="29128"/>
                    <a:pt x="90381" y="29213"/>
                  </a:cubicBezTo>
                  <a:cubicBezTo>
                    <a:pt x="90849" y="29298"/>
                    <a:pt x="91296" y="29383"/>
                    <a:pt x="91721" y="29468"/>
                  </a:cubicBezTo>
                  <a:cubicBezTo>
                    <a:pt x="92146" y="29553"/>
                    <a:pt x="92529" y="29638"/>
                    <a:pt x="92869" y="29723"/>
                  </a:cubicBezTo>
                  <a:cubicBezTo>
                    <a:pt x="91508" y="29553"/>
                    <a:pt x="90403" y="29340"/>
                    <a:pt x="89552" y="29085"/>
                  </a:cubicBezTo>
                  <a:close/>
                  <a:moveTo>
                    <a:pt x="100332" y="24684"/>
                  </a:moveTo>
                  <a:cubicBezTo>
                    <a:pt x="100884" y="24812"/>
                    <a:pt x="101203" y="25131"/>
                    <a:pt x="101288" y="25641"/>
                  </a:cubicBezTo>
                  <a:cubicBezTo>
                    <a:pt x="100863" y="25386"/>
                    <a:pt x="99970" y="25173"/>
                    <a:pt x="98609" y="25003"/>
                  </a:cubicBezTo>
                  <a:cubicBezTo>
                    <a:pt x="99205" y="24663"/>
                    <a:pt x="99779" y="24557"/>
                    <a:pt x="100332" y="24684"/>
                  </a:cubicBezTo>
                  <a:close/>
                  <a:moveTo>
                    <a:pt x="95930" y="24620"/>
                  </a:moveTo>
                  <a:cubicBezTo>
                    <a:pt x="96101" y="24705"/>
                    <a:pt x="96994" y="24833"/>
                    <a:pt x="98609" y="25003"/>
                  </a:cubicBezTo>
                  <a:cubicBezTo>
                    <a:pt x="98099" y="25343"/>
                    <a:pt x="97759" y="25598"/>
                    <a:pt x="97589" y="25768"/>
                  </a:cubicBezTo>
                  <a:lnTo>
                    <a:pt x="97206" y="25513"/>
                  </a:lnTo>
                  <a:cubicBezTo>
                    <a:pt x="97036" y="25258"/>
                    <a:pt x="96802" y="25046"/>
                    <a:pt x="96505" y="24876"/>
                  </a:cubicBezTo>
                  <a:cubicBezTo>
                    <a:pt x="96207" y="24705"/>
                    <a:pt x="96016" y="24620"/>
                    <a:pt x="95930" y="24620"/>
                  </a:cubicBezTo>
                  <a:close/>
                  <a:moveTo>
                    <a:pt x="70927" y="20156"/>
                  </a:moveTo>
                  <a:lnTo>
                    <a:pt x="71183" y="20156"/>
                  </a:lnTo>
                  <a:cubicBezTo>
                    <a:pt x="71183" y="20326"/>
                    <a:pt x="71140" y="20411"/>
                    <a:pt x="71055" y="20411"/>
                  </a:cubicBezTo>
                  <a:close/>
                  <a:moveTo>
                    <a:pt x="89935" y="12629"/>
                  </a:moveTo>
                  <a:cubicBezTo>
                    <a:pt x="87384" y="12969"/>
                    <a:pt x="85470" y="13267"/>
                    <a:pt x="84194" y="13522"/>
                  </a:cubicBezTo>
                  <a:cubicBezTo>
                    <a:pt x="84024" y="14032"/>
                    <a:pt x="84152" y="14543"/>
                    <a:pt x="84577" y="15053"/>
                  </a:cubicBezTo>
                  <a:lnTo>
                    <a:pt x="84577" y="14798"/>
                  </a:lnTo>
                  <a:cubicBezTo>
                    <a:pt x="84662" y="14968"/>
                    <a:pt x="84790" y="15202"/>
                    <a:pt x="84960" y="15499"/>
                  </a:cubicBezTo>
                  <a:cubicBezTo>
                    <a:pt x="85130" y="15797"/>
                    <a:pt x="85257" y="16031"/>
                    <a:pt x="85342" y="16201"/>
                  </a:cubicBezTo>
                  <a:cubicBezTo>
                    <a:pt x="85598" y="16286"/>
                    <a:pt x="86044" y="16350"/>
                    <a:pt x="86682" y="16392"/>
                  </a:cubicBezTo>
                  <a:cubicBezTo>
                    <a:pt x="87320" y="16435"/>
                    <a:pt x="87724" y="16499"/>
                    <a:pt x="87894" y="16584"/>
                  </a:cubicBezTo>
                  <a:cubicBezTo>
                    <a:pt x="88149" y="16669"/>
                    <a:pt x="88340" y="16754"/>
                    <a:pt x="88468" y="16839"/>
                  </a:cubicBezTo>
                  <a:cubicBezTo>
                    <a:pt x="88595" y="16924"/>
                    <a:pt x="88914" y="17136"/>
                    <a:pt x="89425" y="17477"/>
                  </a:cubicBezTo>
                  <a:cubicBezTo>
                    <a:pt x="89935" y="17817"/>
                    <a:pt x="90169" y="18072"/>
                    <a:pt x="90126" y="18242"/>
                  </a:cubicBezTo>
                  <a:cubicBezTo>
                    <a:pt x="90084" y="18412"/>
                    <a:pt x="89977" y="18625"/>
                    <a:pt x="89807" y="18880"/>
                  </a:cubicBezTo>
                  <a:cubicBezTo>
                    <a:pt x="89637" y="18965"/>
                    <a:pt x="89254" y="19135"/>
                    <a:pt x="88659" y="19390"/>
                  </a:cubicBezTo>
                  <a:cubicBezTo>
                    <a:pt x="88064" y="19645"/>
                    <a:pt x="87532" y="19879"/>
                    <a:pt x="87065" y="20092"/>
                  </a:cubicBezTo>
                  <a:cubicBezTo>
                    <a:pt x="86597" y="20304"/>
                    <a:pt x="86320" y="20453"/>
                    <a:pt x="86235" y="20538"/>
                  </a:cubicBezTo>
                  <a:cubicBezTo>
                    <a:pt x="85980" y="20963"/>
                    <a:pt x="85980" y="21644"/>
                    <a:pt x="86235" y="22579"/>
                  </a:cubicBezTo>
                  <a:cubicBezTo>
                    <a:pt x="86491" y="23515"/>
                    <a:pt x="86405" y="24153"/>
                    <a:pt x="85980" y="24493"/>
                  </a:cubicBezTo>
                  <a:cubicBezTo>
                    <a:pt x="85555" y="24068"/>
                    <a:pt x="85130" y="23281"/>
                    <a:pt x="84705" y="22133"/>
                  </a:cubicBezTo>
                  <a:cubicBezTo>
                    <a:pt x="84279" y="20985"/>
                    <a:pt x="83939" y="20241"/>
                    <a:pt x="83684" y="19900"/>
                  </a:cubicBezTo>
                  <a:cubicBezTo>
                    <a:pt x="84364" y="20666"/>
                    <a:pt x="83089" y="20921"/>
                    <a:pt x="79857" y="20666"/>
                  </a:cubicBezTo>
                  <a:lnTo>
                    <a:pt x="78837" y="20538"/>
                  </a:lnTo>
                  <a:cubicBezTo>
                    <a:pt x="78496" y="20538"/>
                    <a:pt x="77858" y="20623"/>
                    <a:pt x="76923" y="20793"/>
                  </a:cubicBezTo>
                  <a:cubicBezTo>
                    <a:pt x="75988" y="20963"/>
                    <a:pt x="75307" y="21006"/>
                    <a:pt x="74882" y="20921"/>
                  </a:cubicBezTo>
                  <a:cubicBezTo>
                    <a:pt x="74287" y="20921"/>
                    <a:pt x="73053" y="20666"/>
                    <a:pt x="71183" y="20156"/>
                  </a:cubicBezTo>
                  <a:cubicBezTo>
                    <a:pt x="71778" y="18710"/>
                    <a:pt x="71990" y="17647"/>
                    <a:pt x="71820" y="16966"/>
                  </a:cubicBezTo>
                  <a:cubicBezTo>
                    <a:pt x="72246" y="16966"/>
                    <a:pt x="72543" y="16881"/>
                    <a:pt x="72713" y="16711"/>
                  </a:cubicBezTo>
                  <a:lnTo>
                    <a:pt x="71948" y="16329"/>
                  </a:lnTo>
                  <a:cubicBezTo>
                    <a:pt x="71693" y="16414"/>
                    <a:pt x="70630" y="16796"/>
                    <a:pt x="68759" y="17477"/>
                  </a:cubicBezTo>
                  <a:cubicBezTo>
                    <a:pt x="68929" y="17732"/>
                    <a:pt x="69269" y="18136"/>
                    <a:pt x="69779" y="18689"/>
                  </a:cubicBezTo>
                  <a:cubicBezTo>
                    <a:pt x="70290" y="19241"/>
                    <a:pt x="70672" y="19730"/>
                    <a:pt x="70927" y="20156"/>
                  </a:cubicBezTo>
                  <a:cubicBezTo>
                    <a:pt x="69056" y="19645"/>
                    <a:pt x="67908" y="19730"/>
                    <a:pt x="67483" y="20411"/>
                  </a:cubicBezTo>
                  <a:cubicBezTo>
                    <a:pt x="67483" y="20496"/>
                    <a:pt x="67100" y="20496"/>
                    <a:pt x="66335" y="20411"/>
                  </a:cubicBezTo>
                  <a:cubicBezTo>
                    <a:pt x="64209" y="20326"/>
                    <a:pt x="63188" y="20623"/>
                    <a:pt x="63273" y="21304"/>
                  </a:cubicBezTo>
                  <a:cubicBezTo>
                    <a:pt x="63358" y="21644"/>
                    <a:pt x="63741" y="22154"/>
                    <a:pt x="64421" y="22834"/>
                  </a:cubicBezTo>
                  <a:cubicBezTo>
                    <a:pt x="64421" y="23600"/>
                    <a:pt x="64379" y="23983"/>
                    <a:pt x="64294" y="23983"/>
                  </a:cubicBezTo>
                  <a:cubicBezTo>
                    <a:pt x="61998" y="22112"/>
                    <a:pt x="60722" y="21134"/>
                    <a:pt x="60467" y="21049"/>
                  </a:cubicBezTo>
                  <a:cubicBezTo>
                    <a:pt x="45839" y="28107"/>
                    <a:pt x="34103" y="38653"/>
                    <a:pt x="25258" y="52685"/>
                  </a:cubicBezTo>
                  <a:cubicBezTo>
                    <a:pt x="25343" y="52855"/>
                    <a:pt x="25450" y="53323"/>
                    <a:pt x="25577" y="54088"/>
                  </a:cubicBezTo>
                  <a:cubicBezTo>
                    <a:pt x="25705" y="54854"/>
                    <a:pt x="25854" y="55215"/>
                    <a:pt x="26024" y="55173"/>
                  </a:cubicBezTo>
                  <a:cubicBezTo>
                    <a:pt x="26194" y="55130"/>
                    <a:pt x="26662" y="54939"/>
                    <a:pt x="27427" y="54599"/>
                  </a:cubicBezTo>
                  <a:cubicBezTo>
                    <a:pt x="28192" y="55364"/>
                    <a:pt x="28320" y="56257"/>
                    <a:pt x="27810" y="57278"/>
                  </a:cubicBezTo>
                  <a:cubicBezTo>
                    <a:pt x="27980" y="57107"/>
                    <a:pt x="29511" y="58000"/>
                    <a:pt x="32402" y="59956"/>
                  </a:cubicBezTo>
                  <a:lnTo>
                    <a:pt x="34480" y="64961"/>
                  </a:lnTo>
                  <a:lnTo>
                    <a:pt x="32912" y="64549"/>
                  </a:lnTo>
                  <a:cubicBezTo>
                    <a:pt x="32657" y="65059"/>
                    <a:pt x="32679" y="65910"/>
                    <a:pt x="32976" y="67100"/>
                  </a:cubicBezTo>
                  <a:cubicBezTo>
                    <a:pt x="33274" y="68291"/>
                    <a:pt x="33763" y="68886"/>
                    <a:pt x="34443" y="68886"/>
                  </a:cubicBezTo>
                  <a:cubicBezTo>
                    <a:pt x="33763" y="68886"/>
                    <a:pt x="33316" y="69609"/>
                    <a:pt x="33104" y="71055"/>
                  </a:cubicBezTo>
                  <a:cubicBezTo>
                    <a:pt x="32891" y="72501"/>
                    <a:pt x="32785" y="74138"/>
                    <a:pt x="32785" y="75966"/>
                  </a:cubicBezTo>
                  <a:cubicBezTo>
                    <a:pt x="32785" y="77795"/>
                    <a:pt x="32742" y="78879"/>
                    <a:pt x="32657" y="79219"/>
                  </a:cubicBezTo>
                  <a:lnTo>
                    <a:pt x="32912" y="79347"/>
                  </a:lnTo>
                  <a:cubicBezTo>
                    <a:pt x="32657" y="80452"/>
                    <a:pt x="32912" y="82047"/>
                    <a:pt x="33678" y="84130"/>
                  </a:cubicBezTo>
                  <a:cubicBezTo>
                    <a:pt x="34443" y="86214"/>
                    <a:pt x="35464" y="87086"/>
                    <a:pt x="36739" y="86745"/>
                  </a:cubicBezTo>
                  <a:cubicBezTo>
                    <a:pt x="36399" y="88276"/>
                    <a:pt x="36612" y="89169"/>
                    <a:pt x="37377" y="89424"/>
                  </a:cubicBezTo>
                  <a:cubicBezTo>
                    <a:pt x="37292" y="89765"/>
                    <a:pt x="37292" y="90105"/>
                    <a:pt x="37377" y="90445"/>
                  </a:cubicBezTo>
                  <a:cubicBezTo>
                    <a:pt x="37462" y="90785"/>
                    <a:pt x="37654" y="91147"/>
                    <a:pt x="37951" y="91529"/>
                  </a:cubicBezTo>
                  <a:cubicBezTo>
                    <a:pt x="38249" y="91912"/>
                    <a:pt x="38504" y="92210"/>
                    <a:pt x="38717" y="92422"/>
                  </a:cubicBezTo>
                  <a:cubicBezTo>
                    <a:pt x="38929" y="92635"/>
                    <a:pt x="39248" y="92954"/>
                    <a:pt x="39673" y="93379"/>
                  </a:cubicBezTo>
                  <a:cubicBezTo>
                    <a:pt x="40099" y="93804"/>
                    <a:pt x="40354" y="94059"/>
                    <a:pt x="40439" y="94144"/>
                  </a:cubicBezTo>
                  <a:cubicBezTo>
                    <a:pt x="42820" y="95080"/>
                    <a:pt x="44564" y="96313"/>
                    <a:pt x="45669" y="97844"/>
                  </a:cubicBezTo>
                  <a:cubicBezTo>
                    <a:pt x="46009" y="98354"/>
                    <a:pt x="46456" y="99396"/>
                    <a:pt x="47009" y="100969"/>
                  </a:cubicBezTo>
                  <a:cubicBezTo>
                    <a:pt x="47561" y="102543"/>
                    <a:pt x="48220" y="103627"/>
                    <a:pt x="48986" y="104222"/>
                  </a:cubicBezTo>
                  <a:cubicBezTo>
                    <a:pt x="48816" y="104732"/>
                    <a:pt x="49241" y="105647"/>
                    <a:pt x="50262" y="106965"/>
                  </a:cubicBezTo>
                  <a:cubicBezTo>
                    <a:pt x="51282" y="108283"/>
                    <a:pt x="51750" y="109367"/>
                    <a:pt x="51665" y="110218"/>
                  </a:cubicBezTo>
                  <a:cubicBezTo>
                    <a:pt x="51580" y="110218"/>
                    <a:pt x="51473" y="110239"/>
                    <a:pt x="51346" y="110282"/>
                  </a:cubicBezTo>
                  <a:cubicBezTo>
                    <a:pt x="51218" y="110324"/>
                    <a:pt x="51112" y="110345"/>
                    <a:pt x="51027" y="110345"/>
                  </a:cubicBezTo>
                  <a:cubicBezTo>
                    <a:pt x="51282" y="111026"/>
                    <a:pt x="51984" y="111706"/>
                    <a:pt x="53132" y="112386"/>
                  </a:cubicBezTo>
                  <a:cubicBezTo>
                    <a:pt x="54280" y="113067"/>
                    <a:pt x="54981" y="113662"/>
                    <a:pt x="55237" y="114172"/>
                  </a:cubicBezTo>
                  <a:cubicBezTo>
                    <a:pt x="55407" y="114428"/>
                    <a:pt x="55513" y="114874"/>
                    <a:pt x="55556" y="115512"/>
                  </a:cubicBezTo>
                  <a:cubicBezTo>
                    <a:pt x="55598" y="116150"/>
                    <a:pt x="55726" y="116660"/>
                    <a:pt x="55938" y="117043"/>
                  </a:cubicBezTo>
                  <a:cubicBezTo>
                    <a:pt x="56151" y="117425"/>
                    <a:pt x="56512" y="117532"/>
                    <a:pt x="57023" y="117362"/>
                  </a:cubicBezTo>
                  <a:cubicBezTo>
                    <a:pt x="57278" y="115320"/>
                    <a:pt x="56172" y="112429"/>
                    <a:pt x="53706" y="108687"/>
                  </a:cubicBezTo>
                  <a:cubicBezTo>
                    <a:pt x="52345" y="106391"/>
                    <a:pt x="51580" y="105073"/>
                    <a:pt x="51410" y="104732"/>
                  </a:cubicBezTo>
                  <a:cubicBezTo>
                    <a:pt x="51154" y="104307"/>
                    <a:pt x="50921" y="103606"/>
                    <a:pt x="50708" y="102628"/>
                  </a:cubicBezTo>
                  <a:cubicBezTo>
                    <a:pt x="50495" y="101650"/>
                    <a:pt x="50304" y="100990"/>
                    <a:pt x="50134" y="100650"/>
                  </a:cubicBezTo>
                  <a:cubicBezTo>
                    <a:pt x="52430" y="101416"/>
                    <a:pt x="53536" y="101968"/>
                    <a:pt x="53451" y="102309"/>
                  </a:cubicBezTo>
                  <a:cubicBezTo>
                    <a:pt x="53025" y="103159"/>
                    <a:pt x="54131" y="105370"/>
                    <a:pt x="56767" y="108942"/>
                  </a:cubicBezTo>
                  <a:cubicBezTo>
                    <a:pt x="56938" y="109197"/>
                    <a:pt x="57363" y="109623"/>
                    <a:pt x="58043" y="110218"/>
                  </a:cubicBezTo>
                  <a:cubicBezTo>
                    <a:pt x="58723" y="110813"/>
                    <a:pt x="59191" y="111323"/>
                    <a:pt x="59446" y="111749"/>
                  </a:cubicBezTo>
                  <a:cubicBezTo>
                    <a:pt x="59701" y="112089"/>
                    <a:pt x="60105" y="112705"/>
                    <a:pt x="60658" y="113598"/>
                  </a:cubicBezTo>
                  <a:cubicBezTo>
                    <a:pt x="61211" y="114491"/>
                    <a:pt x="61658" y="115150"/>
                    <a:pt x="61998" y="115576"/>
                  </a:cubicBezTo>
                  <a:cubicBezTo>
                    <a:pt x="61913" y="115576"/>
                    <a:pt x="61785" y="115661"/>
                    <a:pt x="61615" y="115831"/>
                  </a:cubicBezTo>
                  <a:cubicBezTo>
                    <a:pt x="61445" y="116001"/>
                    <a:pt x="61317" y="116128"/>
                    <a:pt x="61232" y="116213"/>
                  </a:cubicBezTo>
                  <a:cubicBezTo>
                    <a:pt x="61572" y="116384"/>
                    <a:pt x="61955" y="116596"/>
                    <a:pt x="62380" y="116851"/>
                  </a:cubicBezTo>
                  <a:cubicBezTo>
                    <a:pt x="62806" y="117106"/>
                    <a:pt x="63146" y="117298"/>
                    <a:pt x="63401" y="117425"/>
                  </a:cubicBezTo>
                  <a:cubicBezTo>
                    <a:pt x="63656" y="117553"/>
                    <a:pt x="63975" y="117766"/>
                    <a:pt x="64358" y="118063"/>
                  </a:cubicBezTo>
                  <a:cubicBezTo>
                    <a:pt x="64740" y="118361"/>
                    <a:pt x="65059" y="118680"/>
                    <a:pt x="65314" y="119020"/>
                  </a:cubicBezTo>
                  <a:cubicBezTo>
                    <a:pt x="66675" y="120551"/>
                    <a:pt x="67526" y="121954"/>
                    <a:pt x="67866" y="123230"/>
                  </a:cubicBezTo>
                  <a:cubicBezTo>
                    <a:pt x="67951" y="123570"/>
                    <a:pt x="67972" y="124229"/>
                    <a:pt x="67930" y="125207"/>
                  </a:cubicBezTo>
                  <a:cubicBezTo>
                    <a:pt x="67887" y="126185"/>
                    <a:pt x="67951" y="126887"/>
                    <a:pt x="68121" y="127312"/>
                  </a:cubicBezTo>
                  <a:cubicBezTo>
                    <a:pt x="68291" y="127822"/>
                    <a:pt x="68546" y="128290"/>
                    <a:pt x="68886" y="128715"/>
                  </a:cubicBezTo>
                  <a:cubicBezTo>
                    <a:pt x="69226" y="129140"/>
                    <a:pt x="69715" y="129565"/>
                    <a:pt x="70353" y="129991"/>
                  </a:cubicBezTo>
                  <a:cubicBezTo>
                    <a:pt x="70991" y="130416"/>
                    <a:pt x="71480" y="130714"/>
                    <a:pt x="71820" y="130884"/>
                  </a:cubicBezTo>
                  <a:cubicBezTo>
                    <a:pt x="72161" y="131054"/>
                    <a:pt x="72777" y="131330"/>
                    <a:pt x="73670" y="131713"/>
                  </a:cubicBezTo>
                  <a:cubicBezTo>
                    <a:pt x="74563" y="132096"/>
                    <a:pt x="75052" y="132329"/>
                    <a:pt x="75137" y="132414"/>
                  </a:cubicBezTo>
                  <a:cubicBezTo>
                    <a:pt x="75307" y="132500"/>
                    <a:pt x="76073" y="132967"/>
                    <a:pt x="77433" y="133818"/>
                  </a:cubicBezTo>
                  <a:cubicBezTo>
                    <a:pt x="78794" y="134668"/>
                    <a:pt x="79857" y="135263"/>
                    <a:pt x="80622" y="135604"/>
                  </a:cubicBezTo>
                  <a:cubicBezTo>
                    <a:pt x="81473" y="135944"/>
                    <a:pt x="82175" y="136135"/>
                    <a:pt x="82727" y="136178"/>
                  </a:cubicBezTo>
                  <a:cubicBezTo>
                    <a:pt x="83280" y="136220"/>
                    <a:pt x="83960" y="136114"/>
                    <a:pt x="84768" y="135859"/>
                  </a:cubicBezTo>
                  <a:cubicBezTo>
                    <a:pt x="85576" y="135604"/>
                    <a:pt x="86235" y="135434"/>
                    <a:pt x="86746" y="135349"/>
                  </a:cubicBezTo>
                  <a:cubicBezTo>
                    <a:pt x="88106" y="135093"/>
                    <a:pt x="89403" y="135774"/>
                    <a:pt x="90636" y="137390"/>
                  </a:cubicBezTo>
                  <a:cubicBezTo>
                    <a:pt x="91870" y="139005"/>
                    <a:pt x="92826" y="139983"/>
                    <a:pt x="93507" y="140324"/>
                  </a:cubicBezTo>
                  <a:cubicBezTo>
                    <a:pt x="96994" y="142025"/>
                    <a:pt x="99502" y="142492"/>
                    <a:pt x="101033" y="141727"/>
                  </a:cubicBezTo>
                  <a:cubicBezTo>
                    <a:pt x="101033" y="142492"/>
                    <a:pt x="101628" y="143683"/>
                    <a:pt x="102819" y="145299"/>
                  </a:cubicBezTo>
                  <a:cubicBezTo>
                    <a:pt x="103074" y="145639"/>
                    <a:pt x="103351" y="146128"/>
                    <a:pt x="103648" y="146766"/>
                  </a:cubicBezTo>
                  <a:cubicBezTo>
                    <a:pt x="103946" y="147404"/>
                    <a:pt x="104180" y="147850"/>
                    <a:pt x="104350" y="148105"/>
                  </a:cubicBezTo>
                  <a:cubicBezTo>
                    <a:pt x="104775" y="148701"/>
                    <a:pt x="105583" y="149381"/>
                    <a:pt x="106774" y="150146"/>
                  </a:cubicBezTo>
                  <a:cubicBezTo>
                    <a:pt x="107964" y="150912"/>
                    <a:pt x="108772" y="151592"/>
                    <a:pt x="109197" y="152187"/>
                  </a:cubicBezTo>
                  <a:cubicBezTo>
                    <a:pt x="109708" y="151932"/>
                    <a:pt x="110090" y="151550"/>
                    <a:pt x="110346" y="151039"/>
                  </a:cubicBezTo>
                  <a:cubicBezTo>
                    <a:pt x="111451" y="154016"/>
                    <a:pt x="112472" y="155462"/>
                    <a:pt x="113407" y="155377"/>
                  </a:cubicBezTo>
                  <a:lnTo>
                    <a:pt x="114294" y="154490"/>
                  </a:lnTo>
                  <a:lnTo>
                    <a:pt x="114810" y="151805"/>
                  </a:lnTo>
                  <a:lnTo>
                    <a:pt x="115576" y="151294"/>
                  </a:lnTo>
                  <a:cubicBezTo>
                    <a:pt x="116001" y="150954"/>
                    <a:pt x="116214" y="150742"/>
                    <a:pt x="116214" y="150657"/>
                  </a:cubicBezTo>
                  <a:cubicBezTo>
                    <a:pt x="115703" y="150146"/>
                    <a:pt x="115321" y="150274"/>
                    <a:pt x="115066" y="151039"/>
                  </a:cubicBezTo>
                  <a:cubicBezTo>
                    <a:pt x="112514" y="152230"/>
                    <a:pt x="110473" y="151294"/>
                    <a:pt x="108942" y="148233"/>
                  </a:cubicBezTo>
                  <a:cubicBezTo>
                    <a:pt x="108772" y="147978"/>
                    <a:pt x="108581" y="147637"/>
                    <a:pt x="108368" y="147212"/>
                  </a:cubicBezTo>
                  <a:cubicBezTo>
                    <a:pt x="108156" y="146787"/>
                    <a:pt x="107943" y="146277"/>
                    <a:pt x="107730" y="145681"/>
                  </a:cubicBezTo>
                  <a:cubicBezTo>
                    <a:pt x="107518" y="145086"/>
                    <a:pt x="107454" y="144597"/>
                    <a:pt x="107539" y="144214"/>
                  </a:cubicBezTo>
                  <a:cubicBezTo>
                    <a:pt x="107624" y="143832"/>
                    <a:pt x="107879" y="143640"/>
                    <a:pt x="108304" y="143640"/>
                  </a:cubicBezTo>
                  <a:cubicBezTo>
                    <a:pt x="109240" y="143640"/>
                    <a:pt x="109772" y="143577"/>
                    <a:pt x="109899" y="143449"/>
                  </a:cubicBezTo>
                  <a:cubicBezTo>
                    <a:pt x="110027" y="143321"/>
                    <a:pt x="109920" y="143066"/>
                    <a:pt x="109580" y="142684"/>
                  </a:cubicBezTo>
                  <a:cubicBezTo>
                    <a:pt x="109240" y="142301"/>
                    <a:pt x="109070" y="141982"/>
                    <a:pt x="109070" y="141727"/>
                  </a:cubicBezTo>
                  <a:cubicBezTo>
                    <a:pt x="108985" y="141387"/>
                    <a:pt x="108921" y="140855"/>
                    <a:pt x="108879" y="140132"/>
                  </a:cubicBezTo>
                  <a:cubicBezTo>
                    <a:pt x="108836" y="139409"/>
                    <a:pt x="108772" y="138878"/>
                    <a:pt x="108687" y="138538"/>
                  </a:cubicBezTo>
                  <a:lnTo>
                    <a:pt x="108049" y="137772"/>
                  </a:lnTo>
                  <a:cubicBezTo>
                    <a:pt x="107624" y="137262"/>
                    <a:pt x="107135" y="136688"/>
                    <a:pt x="106582" y="136050"/>
                  </a:cubicBezTo>
                  <a:cubicBezTo>
                    <a:pt x="106030" y="135412"/>
                    <a:pt x="105711" y="135008"/>
                    <a:pt x="105626" y="134838"/>
                  </a:cubicBezTo>
                  <a:cubicBezTo>
                    <a:pt x="105285" y="135689"/>
                    <a:pt x="104584" y="136050"/>
                    <a:pt x="103521" y="135923"/>
                  </a:cubicBezTo>
                  <a:cubicBezTo>
                    <a:pt x="102458" y="135795"/>
                    <a:pt x="101671" y="135391"/>
                    <a:pt x="101161" y="134711"/>
                  </a:cubicBezTo>
                  <a:cubicBezTo>
                    <a:pt x="101246" y="134881"/>
                    <a:pt x="101225" y="135157"/>
                    <a:pt x="101097" y="135540"/>
                  </a:cubicBezTo>
                  <a:cubicBezTo>
                    <a:pt x="100969" y="135923"/>
                    <a:pt x="100906" y="136199"/>
                    <a:pt x="100906" y="136369"/>
                  </a:cubicBezTo>
                  <a:cubicBezTo>
                    <a:pt x="99715" y="136369"/>
                    <a:pt x="98992" y="136327"/>
                    <a:pt x="98737" y="136241"/>
                  </a:cubicBezTo>
                  <a:cubicBezTo>
                    <a:pt x="98822" y="135731"/>
                    <a:pt x="98950" y="134838"/>
                    <a:pt x="99120" y="133563"/>
                  </a:cubicBezTo>
                  <a:cubicBezTo>
                    <a:pt x="99290" y="132287"/>
                    <a:pt x="99460" y="131351"/>
                    <a:pt x="99630" y="130756"/>
                  </a:cubicBezTo>
                  <a:cubicBezTo>
                    <a:pt x="99715" y="130331"/>
                    <a:pt x="99949" y="129757"/>
                    <a:pt x="100332" y="129034"/>
                  </a:cubicBezTo>
                  <a:cubicBezTo>
                    <a:pt x="100714" y="128311"/>
                    <a:pt x="101054" y="127652"/>
                    <a:pt x="101352" y="127057"/>
                  </a:cubicBezTo>
                  <a:cubicBezTo>
                    <a:pt x="101650" y="126461"/>
                    <a:pt x="101841" y="125866"/>
                    <a:pt x="101926" y="125271"/>
                  </a:cubicBezTo>
                  <a:cubicBezTo>
                    <a:pt x="102011" y="124675"/>
                    <a:pt x="101820" y="124229"/>
                    <a:pt x="101352" y="123931"/>
                  </a:cubicBezTo>
                  <a:cubicBezTo>
                    <a:pt x="100884" y="123634"/>
                    <a:pt x="100098" y="123527"/>
                    <a:pt x="98992" y="123612"/>
                  </a:cubicBezTo>
                  <a:cubicBezTo>
                    <a:pt x="97291" y="123697"/>
                    <a:pt x="96058" y="124633"/>
                    <a:pt x="95293" y="126419"/>
                  </a:cubicBezTo>
                  <a:cubicBezTo>
                    <a:pt x="95208" y="126674"/>
                    <a:pt x="95080" y="127163"/>
                    <a:pt x="94910" y="127886"/>
                  </a:cubicBezTo>
                  <a:cubicBezTo>
                    <a:pt x="94740" y="128609"/>
                    <a:pt x="94527" y="129140"/>
                    <a:pt x="94272" y="129480"/>
                  </a:cubicBezTo>
                  <a:cubicBezTo>
                    <a:pt x="94017" y="129821"/>
                    <a:pt x="93634" y="130118"/>
                    <a:pt x="93124" y="130373"/>
                  </a:cubicBezTo>
                  <a:cubicBezTo>
                    <a:pt x="92444" y="130629"/>
                    <a:pt x="91296" y="130714"/>
                    <a:pt x="89680" y="130629"/>
                  </a:cubicBezTo>
                  <a:cubicBezTo>
                    <a:pt x="88064" y="130543"/>
                    <a:pt x="86958" y="130331"/>
                    <a:pt x="86363" y="129991"/>
                  </a:cubicBezTo>
                  <a:cubicBezTo>
                    <a:pt x="85172" y="129310"/>
                    <a:pt x="84152" y="128013"/>
                    <a:pt x="83301" y="126100"/>
                  </a:cubicBezTo>
                  <a:cubicBezTo>
                    <a:pt x="82451" y="124186"/>
                    <a:pt x="81983" y="122422"/>
                    <a:pt x="81898" y="120806"/>
                  </a:cubicBezTo>
                  <a:cubicBezTo>
                    <a:pt x="81898" y="119955"/>
                    <a:pt x="82026" y="118786"/>
                    <a:pt x="82281" y="117298"/>
                  </a:cubicBezTo>
                  <a:cubicBezTo>
                    <a:pt x="82536" y="115809"/>
                    <a:pt x="82664" y="114661"/>
                    <a:pt x="82664" y="113853"/>
                  </a:cubicBezTo>
                  <a:cubicBezTo>
                    <a:pt x="82664" y="113046"/>
                    <a:pt x="82408" y="111919"/>
                    <a:pt x="81898" y="110473"/>
                  </a:cubicBezTo>
                  <a:cubicBezTo>
                    <a:pt x="82153" y="110303"/>
                    <a:pt x="82578" y="109856"/>
                    <a:pt x="83174" y="109133"/>
                  </a:cubicBezTo>
                  <a:cubicBezTo>
                    <a:pt x="83769" y="108411"/>
                    <a:pt x="84237" y="107922"/>
                    <a:pt x="84577" y="107666"/>
                  </a:cubicBezTo>
                  <a:cubicBezTo>
                    <a:pt x="84747" y="107496"/>
                    <a:pt x="84960" y="107411"/>
                    <a:pt x="85215" y="107411"/>
                  </a:cubicBezTo>
                  <a:cubicBezTo>
                    <a:pt x="85470" y="107411"/>
                    <a:pt x="85683" y="107411"/>
                    <a:pt x="85853" y="107411"/>
                  </a:cubicBezTo>
                  <a:cubicBezTo>
                    <a:pt x="86023" y="107411"/>
                    <a:pt x="86193" y="107326"/>
                    <a:pt x="86363" y="107156"/>
                  </a:cubicBezTo>
                  <a:cubicBezTo>
                    <a:pt x="86533" y="106986"/>
                    <a:pt x="86661" y="106731"/>
                    <a:pt x="86746" y="106391"/>
                  </a:cubicBezTo>
                  <a:cubicBezTo>
                    <a:pt x="86661" y="106306"/>
                    <a:pt x="86491" y="106178"/>
                    <a:pt x="86235" y="106008"/>
                  </a:cubicBezTo>
                  <a:cubicBezTo>
                    <a:pt x="85980" y="105753"/>
                    <a:pt x="85810" y="105625"/>
                    <a:pt x="85725" y="105625"/>
                  </a:cubicBezTo>
                  <a:cubicBezTo>
                    <a:pt x="86065" y="105881"/>
                    <a:pt x="86873" y="105923"/>
                    <a:pt x="88149" y="105753"/>
                  </a:cubicBezTo>
                  <a:cubicBezTo>
                    <a:pt x="89425" y="105583"/>
                    <a:pt x="90233" y="105498"/>
                    <a:pt x="90573" y="105498"/>
                  </a:cubicBezTo>
                  <a:cubicBezTo>
                    <a:pt x="90573" y="105413"/>
                    <a:pt x="91508" y="105413"/>
                    <a:pt x="93379" y="105498"/>
                  </a:cubicBezTo>
                  <a:cubicBezTo>
                    <a:pt x="94825" y="106603"/>
                    <a:pt x="95845" y="106518"/>
                    <a:pt x="96441" y="105243"/>
                  </a:cubicBezTo>
                  <a:cubicBezTo>
                    <a:pt x="96441" y="105158"/>
                    <a:pt x="96334" y="104711"/>
                    <a:pt x="96122" y="103903"/>
                  </a:cubicBezTo>
                  <a:cubicBezTo>
                    <a:pt x="95909" y="103095"/>
                    <a:pt x="95888" y="102479"/>
                    <a:pt x="96058" y="102054"/>
                  </a:cubicBezTo>
                  <a:cubicBezTo>
                    <a:pt x="96483" y="104520"/>
                    <a:pt x="97844" y="104945"/>
                    <a:pt x="100140" y="103329"/>
                  </a:cubicBezTo>
                  <a:cubicBezTo>
                    <a:pt x="100395" y="103669"/>
                    <a:pt x="101097" y="103925"/>
                    <a:pt x="102245" y="104095"/>
                  </a:cubicBezTo>
                  <a:cubicBezTo>
                    <a:pt x="103393" y="104265"/>
                    <a:pt x="104180" y="104477"/>
                    <a:pt x="104605" y="104732"/>
                  </a:cubicBezTo>
                  <a:cubicBezTo>
                    <a:pt x="104860" y="104903"/>
                    <a:pt x="105158" y="105136"/>
                    <a:pt x="105498" y="105434"/>
                  </a:cubicBezTo>
                  <a:cubicBezTo>
                    <a:pt x="105838" y="105732"/>
                    <a:pt x="106093" y="105944"/>
                    <a:pt x="106263" y="106072"/>
                  </a:cubicBezTo>
                  <a:cubicBezTo>
                    <a:pt x="106433" y="106199"/>
                    <a:pt x="106689" y="106221"/>
                    <a:pt x="107029" y="106136"/>
                  </a:cubicBezTo>
                  <a:cubicBezTo>
                    <a:pt x="107369" y="106051"/>
                    <a:pt x="107752" y="105753"/>
                    <a:pt x="108177" y="105243"/>
                  </a:cubicBezTo>
                  <a:cubicBezTo>
                    <a:pt x="109112" y="106688"/>
                    <a:pt x="109665" y="107752"/>
                    <a:pt x="109835" y="108432"/>
                  </a:cubicBezTo>
                  <a:cubicBezTo>
                    <a:pt x="110771" y="112089"/>
                    <a:pt x="111621" y="114130"/>
                    <a:pt x="112387" y="114555"/>
                  </a:cubicBezTo>
                  <a:cubicBezTo>
                    <a:pt x="113067" y="114725"/>
                    <a:pt x="113599" y="114810"/>
                    <a:pt x="113981" y="114810"/>
                  </a:cubicBezTo>
                  <a:cubicBezTo>
                    <a:pt x="114364" y="114810"/>
                    <a:pt x="114577" y="114364"/>
                    <a:pt x="114619" y="113471"/>
                  </a:cubicBezTo>
                  <a:cubicBezTo>
                    <a:pt x="114662" y="112578"/>
                    <a:pt x="114662" y="111919"/>
                    <a:pt x="114619" y="111493"/>
                  </a:cubicBezTo>
                  <a:cubicBezTo>
                    <a:pt x="114577" y="111068"/>
                    <a:pt x="114513" y="110515"/>
                    <a:pt x="114428" y="109835"/>
                  </a:cubicBezTo>
                  <a:lnTo>
                    <a:pt x="114173" y="105115"/>
                  </a:lnTo>
                  <a:cubicBezTo>
                    <a:pt x="112812" y="104860"/>
                    <a:pt x="111961" y="104328"/>
                    <a:pt x="111621" y="103521"/>
                  </a:cubicBezTo>
                  <a:cubicBezTo>
                    <a:pt x="111281" y="102713"/>
                    <a:pt x="111345" y="101862"/>
                    <a:pt x="111813" y="100969"/>
                  </a:cubicBezTo>
                  <a:cubicBezTo>
                    <a:pt x="112280" y="100076"/>
                    <a:pt x="112982" y="99247"/>
                    <a:pt x="113917" y="98482"/>
                  </a:cubicBezTo>
                  <a:cubicBezTo>
                    <a:pt x="114002" y="98397"/>
                    <a:pt x="114704" y="98056"/>
                    <a:pt x="116022" y="97461"/>
                  </a:cubicBezTo>
                  <a:cubicBezTo>
                    <a:pt x="117340" y="96866"/>
                    <a:pt x="118255" y="96356"/>
                    <a:pt x="118765" y="95930"/>
                  </a:cubicBezTo>
                  <a:cubicBezTo>
                    <a:pt x="120806" y="94314"/>
                    <a:pt x="121529" y="92656"/>
                    <a:pt x="120934" y="90955"/>
                  </a:cubicBezTo>
                  <a:cubicBezTo>
                    <a:pt x="121699" y="91125"/>
                    <a:pt x="122167" y="90743"/>
                    <a:pt x="122337" y="89807"/>
                  </a:cubicBezTo>
                  <a:lnTo>
                    <a:pt x="121699" y="89424"/>
                  </a:lnTo>
                  <a:cubicBezTo>
                    <a:pt x="121359" y="89169"/>
                    <a:pt x="121019" y="88935"/>
                    <a:pt x="120678" y="88723"/>
                  </a:cubicBezTo>
                  <a:cubicBezTo>
                    <a:pt x="120338" y="88510"/>
                    <a:pt x="120126" y="88446"/>
                    <a:pt x="120041" y="88531"/>
                  </a:cubicBezTo>
                  <a:cubicBezTo>
                    <a:pt x="120976" y="87936"/>
                    <a:pt x="121061" y="87171"/>
                    <a:pt x="120296" y="86235"/>
                  </a:cubicBezTo>
                  <a:cubicBezTo>
                    <a:pt x="120721" y="85980"/>
                    <a:pt x="121061" y="85491"/>
                    <a:pt x="121316" y="84768"/>
                  </a:cubicBezTo>
                  <a:cubicBezTo>
                    <a:pt x="121571" y="84045"/>
                    <a:pt x="121954" y="83556"/>
                    <a:pt x="122464" y="83301"/>
                  </a:cubicBezTo>
                  <a:cubicBezTo>
                    <a:pt x="123230" y="84492"/>
                    <a:pt x="124165" y="84619"/>
                    <a:pt x="125271" y="83684"/>
                  </a:cubicBezTo>
                  <a:cubicBezTo>
                    <a:pt x="125951" y="82918"/>
                    <a:pt x="126036" y="82153"/>
                    <a:pt x="125526" y="81388"/>
                  </a:cubicBezTo>
                  <a:cubicBezTo>
                    <a:pt x="125951" y="80707"/>
                    <a:pt x="126887" y="80218"/>
                    <a:pt x="128333" y="79921"/>
                  </a:cubicBezTo>
                  <a:cubicBezTo>
                    <a:pt x="129778" y="79623"/>
                    <a:pt x="130629" y="79219"/>
                    <a:pt x="130884" y="78709"/>
                  </a:cubicBezTo>
                  <a:cubicBezTo>
                    <a:pt x="131309" y="78794"/>
                    <a:pt x="131607" y="78794"/>
                    <a:pt x="131777" y="78709"/>
                  </a:cubicBezTo>
                  <a:cubicBezTo>
                    <a:pt x="131947" y="78624"/>
                    <a:pt x="132032" y="78432"/>
                    <a:pt x="132032" y="78135"/>
                  </a:cubicBezTo>
                  <a:cubicBezTo>
                    <a:pt x="132032" y="77837"/>
                    <a:pt x="132032" y="77518"/>
                    <a:pt x="132032" y="77178"/>
                  </a:cubicBezTo>
                  <a:cubicBezTo>
                    <a:pt x="132032" y="76838"/>
                    <a:pt x="132074" y="76476"/>
                    <a:pt x="132160" y="76094"/>
                  </a:cubicBezTo>
                  <a:cubicBezTo>
                    <a:pt x="132245" y="75711"/>
                    <a:pt x="132372" y="75392"/>
                    <a:pt x="132542" y="75137"/>
                  </a:cubicBezTo>
                  <a:cubicBezTo>
                    <a:pt x="132882" y="74627"/>
                    <a:pt x="133563" y="74180"/>
                    <a:pt x="134583" y="73797"/>
                  </a:cubicBezTo>
                  <a:cubicBezTo>
                    <a:pt x="135604" y="73415"/>
                    <a:pt x="136199" y="73181"/>
                    <a:pt x="136369" y="73096"/>
                  </a:cubicBezTo>
                  <a:lnTo>
                    <a:pt x="138793" y="71565"/>
                  </a:lnTo>
                  <a:cubicBezTo>
                    <a:pt x="139133" y="71225"/>
                    <a:pt x="139133" y="71055"/>
                    <a:pt x="138793" y="71055"/>
                  </a:cubicBezTo>
                  <a:cubicBezTo>
                    <a:pt x="140324" y="71225"/>
                    <a:pt x="141685" y="70757"/>
                    <a:pt x="142875" y="69652"/>
                  </a:cubicBezTo>
                  <a:cubicBezTo>
                    <a:pt x="143981" y="68631"/>
                    <a:pt x="143768" y="67653"/>
                    <a:pt x="142237" y="66717"/>
                  </a:cubicBezTo>
                  <a:cubicBezTo>
                    <a:pt x="142407" y="66122"/>
                    <a:pt x="142237" y="65676"/>
                    <a:pt x="141727" y="65378"/>
                  </a:cubicBezTo>
                  <a:cubicBezTo>
                    <a:pt x="141217" y="65080"/>
                    <a:pt x="140536" y="64846"/>
                    <a:pt x="139686" y="64676"/>
                  </a:cubicBezTo>
                  <a:cubicBezTo>
                    <a:pt x="139941" y="64591"/>
                    <a:pt x="140451" y="64570"/>
                    <a:pt x="141217" y="64613"/>
                  </a:cubicBezTo>
                  <a:cubicBezTo>
                    <a:pt x="141982" y="64655"/>
                    <a:pt x="142492" y="64591"/>
                    <a:pt x="142748" y="64421"/>
                  </a:cubicBezTo>
                  <a:cubicBezTo>
                    <a:pt x="144023" y="63486"/>
                    <a:pt x="143726" y="62763"/>
                    <a:pt x="141855" y="62253"/>
                  </a:cubicBezTo>
                  <a:cubicBezTo>
                    <a:pt x="140154" y="61827"/>
                    <a:pt x="138155" y="62380"/>
                    <a:pt x="135859" y="63911"/>
                  </a:cubicBezTo>
                  <a:cubicBezTo>
                    <a:pt x="135604" y="64081"/>
                    <a:pt x="135051" y="64591"/>
                    <a:pt x="134201" y="65442"/>
                  </a:cubicBezTo>
                  <a:cubicBezTo>
                    <a:pt x="133350" y="66292"/>
                    <a:pt x="132627" y="66760"/>
                    <a:pt x="132032" y="66845"/>
                  </a:cubicBezTo>
                  <a:cubicBezTo>
                    <a:pt x="133308" y="65314"/>
                    <a:pt x="133520" y="64379"/>
                    <a:pt x="132670" y="64039"/>
                  </a:cubicBezTo>
                  <a:cubicBezTo>
                    <a:pt x="133350" y="64124"/>
                    <a:pt x="134307" y="63741"/>
                    <a:pt x="135540" y="62890"/>
                  </a:cubicBezTo>
                  <a:cubicBezTo>
                    <a:pt x="136773" y="62040"/>
                    <a:pt x="137432" y="61572"/>
                    <a:pt x="137517" y="61487"/>
                  </a:cubicBezTo>
                  <a:cubicBezTo>
                    <a:pt x="137858" y="61317"/>
                    <a:pt x="138304" y="61211"/>
                    <a:pt x="138857" y="61168"/>
                  </a:cubicBezTo>
                  <a:cubicBezTo>
                    <a:pt x="139410" y="61126"/>
                    <a:pt x="139771" y="61062"/>
                    <a:pt x="139941" y="60977"/>
                  </a:cubicBezTo>
                  <a:cubicBezTo>
                    <a:pt x="145979" y="58851"/>
                    <a:pt x="149891" y="58893"/>
                    <a:pt x="151677" y="61105"/>
                  </a:cubicBezTo>
                  <a:cubicBezTo>
                    <a:pt x="152358" y="60169"/>
                    <a:pt x="152825" y="59531"/>
                    <a:pt x="153080" y="59191"/>
                  </a:cubicBezTo>
                  <a:cubicBezTo>
                    <a:pt x="153336" y="58851"/>
                    <a:pt x="153740" y="58468"/>
                    <a:pt x="154292" y="58043"/>
                  </a:cubicBezTo>
                  <a:cubicBezTo>
                    <a:pt x="154845" y="57618"/>
                    <a:pt x="155504" y="57278"/>
                    <a:pt x="156270" y="57022"/>
                  </a:cubicBezTo>
                  <a:cubicBezTo>
                    <a:pt x="158056" y="56427"/>
                    <a:pt x="159034" y="56044"/>
                    <a:pt x="159204" y="55874"/>
                  </a:cubicBezTo>
                  <a:lnTo>
                    <a:pt x="159331" y="52940"/>
                  </a:lnTo>
                  <a:cubicBezTo>
                    <a:pt x="158311" y="53025"/>
                    <a:pt x="157545" y="52685"/>
                    <a:pt x="157035" y="51920"/>
                  </a:cubicBezTo>
                  <a:cubicBezTo>
                    <a:pt x="156525" y="51154"/>
                    <a:pt x="156227" y="50219"/>
                    <a:pt x="156142" y="49113"/>
                  </a:cubicBezTo>
                  <a:lnTo>
                    <a:pt x="155377" y="50134"/>
                  </a:lnTo>
                  <a:cubicBezTo>
                    <a:pt x="155377" y="49624"/>
                    <a:pt x="155228" y="49305"/>
                    <a:pt x="154930" y="49177"/>
                  </a:cubicBezTo>
                  <a:cubicBezTo>
                    <a:pt x="154633" y="49049"/>
                    <a:pt x="154314" y="49028"/>
                    <a:pt x="153973" y="49113"/>
                  </a:cubicBezTo>
                  <a:cubicBezTo>
                    <a:pt x="153633" y="49198"/>
                    <a:pt x="153229" y="49283"/>
                    <a:pt x="152762" y="49368"/>
                  </a:cubicBezTo>
                  <a:cubicBezTo>
                    <a:pt x="152294" y="49453"/>
                    <a:pt x="151975" y="49453"/>
                    <a:pt x="151805" y="49368"/>
                  </a:cubicBezTo>
                  <a:cubicBezTo>
                    <a:pt x="151039" y="49198"/>
                    <a:pt x="150210" y="48539"/>
                    <a:pt x="149317" y="47391"/>
                  </a:cubicBezTo>
                  <a:cubicBezTo>
                    <a:pt x="148424" y="46243"/>
                    <a:pt x="147808" y="45541"/>
                    <a:pt x="147468" y="45286"/>
                  </a:cubicBezTo>
                  <a:cubicBezTo>
                    <a:pt x="148233" y="45286"/>
                    <a:pt x="148616" y="45074"/>
                    <a:pt x="148616" y="44648"/>
                  </a:cubicBezTo>
                  <a:cubicBezTo>
                    <a:pt x="148446" y="44223"/>
                    <a:pt x="148020" y="43883"/>
                    <a:pt x="147340" y="43628"/>
                  </a:cubicBezTo>
                  <a:cubicBezTo>
                    <a:pt x="147425" y="43118"/>
                    <a:pt x="147340" y="42777"/>
                    <a:pt x="147085" y="42607"/>
                  </a:cubicBezTo>
                  <a:cubicBezTo>
                    <a:pt x="146830" y="42437"/>
                    <a:pt x="146447" y="42437"/>
                    <a:pt x="145937" y="42607"/>
                  </a:cubicBezTo>
                  <a:cubicBezTo>
                    <a:pt x="145767" y="41587"/>
                    <a:pt x="145724" y="41034"/>
                    <a:pt x="145809" y="40949"/>
                  </a:cubicBezTo>
                  <a:cubicBezTo>
                    <a:pt x="145299" y="40864"/>
                    <a:pt x="144831" y="40396"/>
                    <a:pt x="144406" y="39546"/>
                  </a:cubicBezTo>
                  <a:cubicBezTo>
                    <a:pt x="143981" y="38695"/>
                    <a:pt x="143641" y="38270"/>
                    <a:pt x="143385" y="38270"/>
                  </a:cubicBezTo>
                  <a:cubicBezTo>
                    <a:pt x="143215" y="38270"/>
                    <a:pt x="143024" y="38355"/>
                    <a:pt x="142811" y="38525"/>
                  </a:cubicBezTo>
                  <a:cubicBezTo>
                    <a:pt x="142599" y="38695"/>
                    <a:pt x="142386" y="38929"/>
                    <a:pt x="142174" y="39227"/>
                  </a:cubicBezTo>
                  <a:cubicBezTo>
                    <a:pt x="141961" y="39524"/>
                    <a:pt x="141748" y="39822"/>
                    <a:pt x="141536" y="40120"/>
                  </a:cubicBezTo>
                  <a:cubicBezTo>
                    <a:pt x="141323" y="40417"/>
                    <a:pt x="141174" y="40651"/>
                    <a:pt x="141089" y="40821"/>
                  </a:cubicBezTo>
                  <a:lnTo>
                    <a:pt x="140834" y="41077"/>
                  </a:lnTo>
                  <a:cubicBezTo>
                    <a:pt x="139814" y="40566"/>
                    <a:pt x="138793" y="40991"/>
                    <a:pt x="137772" y="42352"/>
                  </a:cubicBezTo>
                  <a:cubicBezTo>
                    <a:pt x="137007" y="42267"/>
                    <a:pt x="136284" y="42352"/>
                    <a:pt x="135604" y="42607"/>
                  </a:cubicBezTo>
                  <a:cubicBezTo>
                    <a:pt x="136879" y="42097"/>
                    <a:pt x="136965" y="41544"/>
                    <a:pt x="135859" y="40949"/>
                  </a:cubicBezTo>
                  <a:cubicBezTo>
                    <a:pt x="134923" y="40524"/>
                    <a:pt x="134030" y="40439"/>
                    <a:pt x="133180" y="40694"/>
                  </a:cubicBezTo>
                  <a:cubicBezTo>
                    <a:pt x="134201" y="40269"/>
                    <a:pt x="134626" y="39673"/>
                    <a:pt x="134456" y="38908"/>
                  </a:cubicBezTo>
                  <a:cubicBezTo>
                    <a:pt x="134286" y="38142"/>
                    <a:pt x="133775" y="37462"/>
                    <a:pt x="132925" y="36867"/>
                  </a:cubicBezTo>
                  <a:cubicBezTo>
                    <a:pt x="133010" y="36867"/>
                    <a:pt x="133180" y="36909"/>
                    <a:pt x="133435" y="36994"/>
                  </a:cubicBezTo>
                  <a:cubicBezTo>
                    <a:pt x="133690" y="37079"/>
                    <a:pt x="133860" y="37122"/>
                    <a:pt x="133945" y="37122"/>
                  </a:cubicBezTo>
                  <a:cubicBezTo>
                    <a:pt x="133860" y="36697"/>
                    <a:pt x="133456" y="36293"/>
                    <a:pt x="132734" y="35910"/>
                  </a:cubicBezTo>
                  <a:cubicBezTo>
                    <a:pt x="132011" y="35527"/>
                    <a:pt x="131181" y="35145"/>
                    <a:pt x="130246" y="34762"/>
                  </a:cubicBezTo>
                  <a:cubicBezTo>
                    <a:pt x="129311" y="34379"/>
                    <a:pt x="128715" y="34103"/>
                    <a:pt x="128460" y="33933"/>
                  </a:cubicBezTo>
                  <a:cubicBezTo>
                    <a:pt x="127865" y="33508"/>
                    <a:pt x="126334" y="33061"/>
                    <a:pt x="123868" y="32593"/>
                  </a:cubicBezTo>
                  <a:cubicBezTo>
                    <a:pt x="121401" y="32126"/>
                    <a:pt x="119871" y="32062"/>
                    <a:pt x="119275" y="32402"/>
                  </a:cubicBezTo>
                  <a:cubicBezTo>
                    <a:pt x="118850" y="32657"/>
                    <a:pt x="118595" y="32912"/>
                    <a:pt x="118510" y="33167"/>
                  </a:cubicBezTo>
                  <a:cubicBezTo>
                    <a:pt x="118425" y="33423"/>
                    <a:pt x="118489" y="33784"/>
                    <a:pt x="118701" y="34252"/>
                  </a:cubicBezTo>
                  <a:cubicBezTo>
                    <a:pt x="118914" y="34719"/>
                    <a:pt x="119063" y="35081"/>
                    <a:pt x="119148" y="35336"/>
                  </a:cubicBezTo>
                  <a:cubicBezTo>
                    <a:pt x="119658" y="37292"/>
                    <a:pt x="119871" y="38440"/>
                    <a:pt x="119786" y="38780"/>
                  </a:cubicBezTo>
                  <a:cubicBezTo>
                    <a:pt x="119700" y="39035"/>
                    <a:pt x="119339" y="39376"/>
                    <a:pt x="118701" y="39801"/>
                  </a:cubicBezTo>
                  <a:cubicBezTo>
                    <a:pt x="118063" y="40226"/>
                    <a:pt x="117829" y="40736"/>
                    <a:pt x="118000" y="41332"/>
                  </a:cubicBezTo>
                  <a:cubicBezTo>
                    <a:pt x="118085" y="41672"/>
                    <a:pt x="118574" y="42097"/>
                    <a:pt x="119467" y="42607"/>
                  </a:cubicBezTo>
                  <a:cubicBezTo>
                    <a:pt x="120360" y="43118"/>
                    <a:pt x="120891" y="43628"/>
                    <a:pt x="121061" y="44138"/>
                  </a:cubicBezTo>
                  <a:cubicBezTo>
                    <a:pt x="121486" y="45244"/>
                    <a:pt x="121316" y="46307"/>
                    <a:pt x="120551" y="47327"/>
                  </a:cubicBezTo>
                  <a:cubicBezTo>
                    <a:pt x="120211" y="47753"/>
                    <a:pt x="119573" y="48220"/>
                    <a:pt x="118637" y="48731"/>
                  </a:cubicBezTo>
                  <a:cubicBezTo>
                    <a:pt x="117702" y="49241"/>
                    <a:pt x="117107" y="49666"/>
                    <a:pt x="116851" y="50006"/>
                  </a:cubicBezTo>
                  <a:cubicBezTo>
                    <a:pt x="116426" y="50431"/>
                    <a:pt x="116277" y="50920"/>
                    <a:pt x="116405" y="51473"/>
                  </a:cubicBezTo>
                  <a:cubicBezTo>
                    <a:pt x="116533" y="52026"/>
                    <a:pt x="116554" y="52430"/>
                    <a:pt x="116469" y="52685"/>
                  </a:cubicBezTo>
                  <a:cubicBezTo>
                    <a:pt x="116554" y="52600"/>
                    <a:pt x="116596" y="52494"/>
                    <a:pt x="116596" y="52366"/>
                  </a:cubicBezTo>
                  <a:cubicBezTo>
                    <a:pt x="116596" y="52239"/>
                    <a:pt x="116639" y="52132"/>
                    <a:pt x="116724" y="52047"/>
                  </a:cubicBezTo>
                  <a:cubicBezTo>
                    <a:pt x="116724" y="53153"/>
                    <a:pt x="117192" y="54088"/>
                    <a:pt x="118127" y="54854"/>
                  </a:cubicBezTo>
                  <a:cubicBezTo>
                    <a:pt x="118808" y="55364"/>
                    <a:pt x="118127" y="56129"/>
                    <a:pt x="116086" y="57150"/>
                  </a:cubicBezTo>
                  <a:cubicBezTo>
                    <a:pt x="114385" y="58085"/>
                    <a:pt x="113535" y="58256"/>
                    <a:pt x="113535" y="57660"/>
                  </a:cubicBezTo>
                  <a:cubicBezTo>
                    <a:pt x="113620" y="56980"/>
                    <a:pt x="113301" y="56300"/>
                    <a:pt x="112578" y="55619"/>
                  </a:cubicBezTo>
                  <a:cubicBezTo>
                    <a:pt x="111855" y="54939"/>
                    <a:pt x="111409" y="54429"/>
                    <a:pt x="111239" y="54088"/>
                  </a:cubicBezTo>
                  <a:cubicBezTo>
                    <a:pt x="111068" y="53748"/>
                    <a:pt x="110920" y="52940"/>
                    <a:pt x="110792" y="51665"/>
                  </a:cubicBezTo>
                  <a:cubicBezTo>
                    <a:pt x="110664" y="50389"/>
                    <a:pt x="110261" y="49496"/>
                    <a:pt x="109580" y="48986"/>
                  </a:cubicBezTo>
                  <a:cubicBezTo>
                    <a:pt x="109070" y="48646"/>
                    <a:pt x="108262" y="48475"/>
                    <a:pt x="107156" y="48475"/>
                  </a:cubicBezTo>
                  <a:cubicBezTo>
                    <a:pt x="106051" y="48475"/>
                    <a:pt x="105285" y="48688"/>
                    <a:pt x="104860" y="49113"/>
                  </a:cubicBezTo>
                  <a:cubicBezTo>
                    <a:pt x="104860" y="48263"/>
                    <a:pt x="102777" y="46987"/>
                    <a:pt x="98609" y="45286"/>
                  </a:cubicBezTo>
                  <a:cubicBezTo>
                    <a:pt x="97164" y="44606"/>
                    <a:pt x="94697" y="44436"/>
                    <a:pt x="91211" y="44776"/>
                  </a:cubicBezTo>
                  <a:cubicBezTo>
                    <a:pt x="91806" y="44691"/>
                    <a:pt x="91806" y="43968"/>
                    <a:pt x="91211" y="42607"/>
                  </a:cubicBezTo>
                  <a:cubicBezTo>
                    <a:pt x="90530" y="41247"/>
                    <a:pt x="89637" y="40736"/>
                    <a:pt x="88532" y="41077"/>
                  </a:cubicBezTo>
                  <a:cubicBezTo>
                    <a:pt x="87851" y="38950"/>
                    <a:pt x="87681" y="37462"/>
                    <a:pt x="88021" y="36612"/>
                  </a:cubicBezTo>
                  <a:cubicBezTo>
                    <a:pt x="88191" y="36186"/>
                    <a:pt x="88574" y="35591"/>
                    <a:pt x="89169" y="34826"/>
                  </a:cubicBezTo>
                  <a:cubicBezTo>
                    <a:pt x="89765" y="34060"/>
                    <a:pt x="90147" y="33423"/>
                    <a:pt x="90318" y="32912"/>
                  </a:cubicBezTo>
                  <a:cubicBezTo>
                    <a:pt x="90403" y="32657"/>
                    <a:pt x="91062" y="32402"/>
                    <a:pt x="92295" y="32147"/>
                  </a:cubicBezTo>
                  <a:cubicBezTo>
                    <a:pt x="93528" y="31892"/>
                    <a:pt x="94230" y="31552"/>
                    <a:pt x="94400" y="31126"/>
                  </a:cubicBezTo>
                  <a:cubicBezTo>
                    <a:pt x="94485" y="30786"/>
                    <a:pt x="94378" y="30510"/>
                    <a:pt x="94081" y="30297"/>
                  </a:cubicBezTo>
                  <a:cubicBezTo>
                    <a:pt x="93783" y="30085"/>
                    <a:pt x="93379" y="29893"/>
                    <a:pt x="92869" y="29723"/>
                  </a:cubicBezTo>
                  <a:cubicBezTo>
                    <a:pt x="97376" y="30233"/>
                    <a:pt x="100055" y="29468"/>
                    <a:pt x="100906" y="27427"/>
                  </a:cubicBezTo>
                  <a:cubicBezTo>
                    <a:pt x="101331" y="26661"/>
                    <a:pt x="101458" y="26066"/>
                    <a:pt x="101288" y="25641"/>
                  </a:cubicBezTo>
                  <a:cubicBezTo>
                    <a:pt x="101288" y="25726"/>
                    <a:pt x="101373" y="25768"/>
                    <a:pt x="101543" y="25768"/>
                  </a:cubicBezTo>
                  <a:cubicBezTo>
                    <a:pt x="101714" y="25768"/>
                    <a:pt x="101799" y="25811"/>
                    <a:pt x="101799" y="25896"/>
                  </a:cubicBezTo>
                  <a:cubicBezTo>
                    <a:pt x="102819" y="25641"/>
                    <a:pt x="103117" y="24918"/>
                    <a:pt x="102692" y="23727"/>
                  </a:cubicBezTo>
                  <a:cubicBezTo>
                    <a:pt x="104307" y="23047"/>
                    <a:pt x="105413" y="22707"/>
                    <a:pt x="106008" y="22707"/>
                  </a:cubicBezTo>
                  <a:cubicBezTo>
                    <a:pt x="106433" y="22792"/>
                    <a:pt x="106901" y="23047"/>
                    <a:pt x="107412" y="23472"/>
                  </a:cubicBezTo>
                  <a:cubicBezTo>
                    <a:pt x="107922" y="23898"/>
                    <a:pt x="108347" y="24110"/>
                    <a:pt x="108687" y="24110"/>
                  </a:cubicBezTo>
                  <a:cubicBezTo>
                    <a:pt x="110133" y="24365"/>
                    <a:pt x="111047" y="23940"/>
                    <a:pt x="111430" y="22834"/>
                  </a:cubicBezTo>
                  <a:cubicBezTo>
                    <a:pt x="111813" y="21729"/>
                    <a:pt x="111409" y="20751"/>
                    <a:pt x="110218" y="19900"/>
                  </a:cubicBezTo>
                  <a:cubicBezTo>
                    <a:pt x="110813" y="20241"/>
                    <a:pt x="111111" y="19985"/>
                    <a:pt x="111111" y="19135"/>
                  </a:cubicBezTo>
                  <a:cubicBezTo>
                    <a:pt x="111026" y="18029"/>
                    <a:pt x="110728" y="17222"/>
                    <a:pt x="110218" y="16711"/>
                  </a:cubicBezTo>
                  <a:cubicBezTo>
                    <a:pt x="109963" y="16541"/>
                    <a:pt x="109686" y="16435"/>
                    <a:pt x="109389" y="16392"/>
                  </a:cubicBezTo>
                  <a:cubicBezTo>
                    <a:pt x="109091" y="16350"/>
                    <a:pt x="108815" y="16350"/>
                    <a:pt x="108560" y="16392"/>
                  </a:cubicBezTo>
                  <a:cubicBezTo>
                    <a:pt x="108304" y="16435"/>
                    <a:pt x="108007" y="16414"/>
                    <a:pt x="107667" y="16329"/>
                  </a:cubicBezTo>
                  <a:cubicBezTo>
                    <a:pt x="107582" y="16329"/>
                    <a:pt x="107241" y="16243"/>
                    <a:pt x="106646" y="16073"/>
                  </a:cubicBezTo>
                  <a:cubicBezTo>
                    <a:pt x="106561" y="16158"/>
                    <a:pt x="106476" y="16201"/>
                    <a:pt x="106391" y="16201"/>
                  </a:cubicBezTo>
                  <a:lnTo>
                    <a:pt x="105370" y="16201"/>
                  </a:lnTo>
                  <a:cubicBezTo>
                    <a:pt x="105030" y="16371"/>
                    <a:pt x="104860" y="16584"/>
                    <a:pt x="104860" y="16839"/>
                  </a:cubicBezTo>
                  <a:lnTo>
                    <a:pt x="104860" y="16966"/>
                  </a:lnTo>
                  <a:cubicBezTo>
                    <a:pt x="104775" y="17222"/>
                    <a:pt x="104945" y="17477"/>
                    <a:pt x="105370" y="17732"/>
                  </a:cubicBezTo>
                  <a:lnTo>
                    <a:pt x="106008" y="17859"/>
                  </a:lnTo>
                  <a:lnTo>
                    <a:pt x="106391" y="18114"/>
                  </a:lnTo>
                  <a:cubicBezTo>
                    <a:pt x="106306" y="18114"/>
                    <a:pt x="106200" y="18221"/>
                    <a:pt x="106072" y="18433"/>
                  </a:cubicBezTo>
                  <a:cubicBezTo>
                    <a:pt x="105945" y="18646"/>
                    <a:pt x="105838" y="18752"/>
                    <a:pt x="105753" y="18752"/>
                  </a:cubicBezTo>
                  <a:cubicBezTo>
                    <a:pt x="105753" y="19007"/>
                    <a:pt x="105881" y="19220"/>
                    <a:pt x="106136" y="19390"/>
                  </a:cubicBezTo>
                  <a:cubicBezTo>
                    <a:pt x="105966" y="19475"/>
                    <a:pt x="105370" y="19794"/>
                    <a:pt x="104350" y="20347"/>
                  </a:cubicBezTo>
                  <a:cubicBezTo>
                    <a:pt x="103329" y="20900"/>
                    <a:pt x="102606" y="21346"/>
                    <a:pt x="102181" y="21686"/>
                  </a:cubicBezTo>
                  <a:cubicBezTo>
                    <a:pt x="102096" y="21771"/>
                    <a:pt x="101926" y="21878"/>
                    <a:pt x="101671" y="22005"/>
                  </a:cubicBezTo>
                  <a:cubicBezTo>
                    <a:pt x="101416" y="22133"/>
                    <a:pt x="101246" y="22239"/>
                    <a:pt x="101161" y="22324"/>
                  </a:cubicBezTo>
                  <a:cubicBezTo>
                    <a:pt x="100991" y="22409"/>
                    <a:pt x="100821" y="22324"/>
                    <a:pt x="100650" y="22069"/>
                  </a:cubicBezTo>
                  <a:cubicBezTo>
                    <a:pt x="100480" y="21814"/>
                    <a:pt x="100310" y="21431"/>
                    <a:pt x="100140" y="20921"/>
                  </a:cubicBezTo>
                  <a:cubicBezTo>
                    <a:pt x="99970" y="20411"/>
                    <a:pt x="99800" y="19922"/>
                    <a:pt x="99630" y="19454"/>
                  </a:cubicBezTo>
                  <a:cubicBezTo>
                    <a:pt x="99460" y="18986"/>
                    <a:pt x="99268" y="18561"/>
                    <a:pt x="99056" y="18178"/>
                  </a:cubicBezTo>
                  <a:cubicBezTo>
                    <a:pt x="98843" y="17796"/>
                    <a:pt x="98609" y="17604"/>
                    <a:pt x="98354" y="17604"/>
                  </a:cubicBezTo>
                  <a:cubicBezTo>
                    <a:pt x="97334" y="17604"/>
                    <a:pt x="96568" y="18327"/>
                    <a:pt x="96058" y="19773"/>
                  </a:cubicBezTo>
                  <a:cubicBezTo>
                    <a:pt x="96313" y="18922"/>
                    <a:pt x="95760" y="18178"/>
                    <a:pt x="94400" y="17540"/>
                  </a:cubicBezTo>
                  <a:cubicBezTo>
                    <a:pt x="93039" y="16903"/>
                    <a:pt x="91976" y="16584"/>
                    <a:pt x="91211" y="16584"/>
                  </a:cubicBezTo>
                  <a:cubicBezTo>
                    <a:pt x="92911" y="15308"/>
                    <a:pt x="92529" y="14032"/>
                    <a:pt x="90062" y="12757"/>
                  </a:cubicBezTo>
                  <a:close/>
                  <a:moveTo>
                    <a:pt x="97972" y="0"/>
                  </a:moveTo>
                  <a:cubicBezTo>
                    <a:pt x="115746" y="0"/>
                    <a:pt x="132138" y="4380"/>
                    <a:pt x="147149" y="13139"/>
                  </a:cubicBezTo>
                  <a:cubicBezTo>
                    <a:pt x="162159" y="21899"/>
                    <a:pt x="174044" y="33784"/>
                    <a:pt x="182804" y="48794"/>
                  </a:cubicBezTo>
                  <a:cubicBezTo>
                    <a:pt x="191563" y="63805"/>
                    <a:pt x="195943" y="80197"/>
                    <a:pt x="195943" y="97971"/>
                  </a:cubicBezTo>
                  <a:cubicBezTo>
                    <a:pt x="195943" y="115746"/>
                    <a:pt x="191563" y="132138"/>
                    <a:pt x="182804" y="147148"/>
                  </a:cubicBezTo>
                  <a:cubicBezTo>
                    <a:pt x="174044" y="162159"/>
                    <a:pt x="162159" y="174044"/>
                    <a:pt x="147149" y="182803"/>
                  </a:cubicBezTo>
                  <a:cubicBezTo>
                    <a:pt x="132138" y="191563"/>
                    <a:pt x="115746" y="195943"/>
                    <a:pt x="97972" y="195943"/>
                  </a:cubicBezTo>
                  <a:cubicBezTo>
                    <a:pt x="80197" y="195943"/>
                    <a:pt x="63805" y="191563"/>
                    <a:pt x="48795" y="182803"/>
                  </a:cubicBezTo>
                  <a:cubicBezTo>
                    <a:pt x="33784" y="174044"/>
                    <a:pt x="21899" y="162159"/>
                    <a:pt x="13140" y="147148"/>
                  </a:cubicBezTo>
                  <a:cubicBezTo>
                    <a:pt x="4380" y="132138"/>
                    <a:pt x="0" y="115746"/>
                    <a:pt x="0" y="97971"/>
                  </a:cubicBezTo>
                  <a:cubicBezTo>
                    <a:pt x="0" y="80197"/>
                    <a:pt x="4380" y="63805"/>
                    <a:pt x="13140" y="48794"/>
                  </a:cubicBezTo>
                  <a:cubicBezTo>
                    <a:pt x="21899" y="33784"/>
                    <a:pt x="33784" y="21899"/>
                    <a:pt x="48795" y="13139"/>
                  </a:cubicBezTo>
                  <a:cubicBezTo>
                    <a:pt x="63805" y="4380"/>
                    <a:pt x="80197" y="0"/>
                    <a:pt x="9797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92187" y="825370"/>
            <a:ext cx="1441538" cy="183086"/>
            <a:chOff x="-2024543" y="-1855574"/>
            <a:chExt cx="5504186" cy="699074"/>
          </a:xfrm>
        </p:grpSpPr>
        <p:sp>
          <p:nvSpPr>
            <p:cNvPr id="3" name="Oval 97"/>
            <p:cNvSpPr/>
            <p:nvPr/>
          </p:nvSpPr>
          <p:spPr>
            <a:xfrm>
              <a:off x="-1063521" y="-1855574"/>
              <a:ext cx="699076" cy="6990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Oval 102"/>
            <p:cNvSpPr/>
            <p:nvPr/>
          </p:nvSpPr>
          <p:spPr>
            <a:xfrm>
              <a:off x="858523" y="-1855574"/>
              <a:ext cx="699076" cy="699074"/>
            </a:xfrm>
            <a:prstGeom prst="ellipse">
              <a:avLst/>
            </a:prstGeom>
            <a:solidFill>
              <a:srgbClr val="937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Oval 110"/>
            <p:cNvSpPr/>
            <p:nvPr/>
          </p:nvSpPr>
          <p:spPr>
            <a:xfrm>
              <a:off x="1819545" y="-1855574"/>
              <a:ext cx="699076" cy="699074"/>
            </a:xfrm>
            <a:prstGeom prst="ellipse">
              <a:avLst/>
            </a:prstGeom>
            <a:solidFill>
              <a:srgbClr val="8958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Oval 80"/>
            <p:cNvSpPr/>
            <p:nvPr/>
          </p:nvSpPr>
          <p:spPr>
            <a:xfrm>
              <a:off x="-2024543" y="-1855574"/>
              <a:ext cx="699076" cy="699074"/>
            </a:xfrm>
            <a:prstGeom prst="ellipse">
              <a:avLst/>
            </a:prstGeom>
            <a:solidFill>
              <a:srgbClr val="F23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Oval 92"/>
            <p:cNvSpPr/>
            <p:nvPr/>
          </p:nvSpPr>
          <p:spPr>
            <a:xfrm>
              <a:off x="-102499" y="-1855574"/>
              <a:ext cx="699076" cy="699074"/>
            </a:xfrm>
            <a:prstGeom prst="ellipse">
              <a:avLst/>
            </a:prstGeom>
            <a:solidFill>
              <a:srgbClr val="00BB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Oval 106"/>
            <p:cNvSpPr/>
            <p:nvPr/>
          </p:nvSpPr>
          <p:spPr>
            <a:xfrm>
              <a:off x="2780567" y="-1855574"/>
              <a:ext cx="699076" cy="699074"/>
            </a:xfrm>
            <a:prstGeom prst="ellipse">
              <a:avLst/>
            </a:prstGeom>
            <a:solidFill>
              <a:srgbClr val="B2D2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" name="Text Placeholder 1"/>
          <p:cNvSpPr>
            <a:spLocks noGrp="1"/>
          </p:cNvSpPr>
          <p:nvPr/>
        </p:nvSpPr>
        <p:spPr>
          <a:xfrm>
            <a:off x="166822" y="515547"/>
            <a:ext cx="2025365" cy="4445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股权分配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 Placeholder 2"/>
          <p:cNvSpPr txBox="1"/>
          <p:nvPr/>
        </p:nvSpPr>
        <p:spPr>
          <a:xfrm>
            <a:off x="321285" y="1076448"/>
            <a:ext cx="5297196" cy="24183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000">
                <a:solidFill>
                  <a:schemeClr val="bg1">
                    <a:lumMod val="50000"/>
                  </a:schemeClr>
                </a:solidFill>
                <a:effectLst/>
                <a:cs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dirty="0" smtClean="0">
                <a:effectLst/>
                <a:latin typeface="Lato" panose="020F0502020204030203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dirty="0" smtClean="0">
                <a:effectLst/>
                <a:latin typeface="Lato" panose="020F0502020204030203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dirty="0" smtClean="0">
                <a:effectLst/>
                <a:latin typeface="Lato" panose="020F0502020204030203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dirty="0">
                <a:effectLst/>
                <a:latin typeface="Lato" panose="020F0502020204030203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id-ID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Biscuit oat cake carrot cake muffin jelly beans chocolate chocolate sugar plum cheesecake</a:t>
            </a:r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6" name="Text Box 10"/>
          <p:cNvSpPr txBox="1"/>
          <p:nvPr/>
        </p:nvSpPr>
        <p:spPr>
          <a:xfrm>
            <a:off x="957636" y="4849293"/>
            <a:ext cx="2121196" cy="1041832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41157" tIns="20578" rIns="41157" bIns="20578">
            <a:spAutoFit/>
          </a:bodyPr>
          <a:lstStyle>
            <a:lvl1pPr marL="0" lvl="0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7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1304925" eaLnBrk="1" hangingPunct="1">
              <a:lnSpc>
                <a:spcPct val="125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写入标题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defTabSz="1304925" eaLnBrk="1" hangingPunct="1">
              <a:lnSpc>
                <a:spcPct val="125000"/>
              </a:lnSpc>
            </a:pPr>
            <a:r>
              <a:rPr lang="en-US" altLang="x-none" sz="9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Nullam eu tempor purus. Nunc a leo magna, sit amet consequat risus. Etiam faucibus tortor a ipsum vehicula sed hendrerit eros suscipit. </a:t>
            </a:r>
            <a:endParaRPr lang="en-US" altLang="x-none" sz="9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Text Box 10"/>
          <p:cNvSpPr txBox="1"/>
          <p:nvPr/>
        </p:nvSpPr>
        <p:spPr>
          <a:xfrm>
            <a:off x="3552750" y="4849293"/>
            <a:ext cx="2124464" cy="1041832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41157" tIns="20578" rIns="41157" bIns="20578">
            <a:spAutoFit/>
          </a:bodyPr>
          <a:lstStyle>
            <a:lvl1pPr marL="0" lvl="0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7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1304925" eaLnBrk="1" hangingPunct="1">
              <a:lnSpc>
                <a:spcPct val="125000"/>
              </a:lnSpc>
            </a:pPr>
            <a:r>
              <a:rPr lang="en-US" altLang="x-none" sz="1600" b="1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写入标题</a:t>
            </a:r>
            <a:endParaRPr lang="en-US" altLang="x-none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defTabSz="1304925" eaLnBrk="1" hangingPunct="1">
              <a:lnSpc>
                <a:spcPct val="125000"/>
              </a:lnSpc>
            </a:pPr>
            <a:r>
              <a:rPr lang="en-US" altLang="x-none" sz="9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Nullam eu tempor purus. Nunc a leo magna, sit amet consequat risus. Etiam faucibus tortor a ipsum vehicula sed hendrerit eros suscipit. </a:t>
            </a:r>
            <a:endParaRPr lang="en-US" altLang="x-none" sz="9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Straight Connector 86"/>
          <p:cNvCxnSpPr/>
          <p:nvPr/>
        </p:nvCxnSpPr>
        <p:spPr>
          <a:xfrm>
            <a:off x="6096000" y="1932134"/>
            <a:ext cx="0" cy="3766837"/>
          </a:xfrm>
          <a:prstGeom prst="line">
            <a:avLst/>
          </a:prstGeom>
          <a:ln w="9525" cap="flat" cmpd="sng">
            <a:solidFill>
              <a:srgbClr val="A6A6A6"/>
            </a:solidFill>
            <a:prstDash val="solid"/>
            <a:headEnd type="none" w="med" len="med"/>
            <a:tailEnd type="none" w="med" len="med"/>
          </a:ln>
        </p:spPr>
      </p:cxnSp>
      <p:grpSp>
        <p:nvGrpSpPr>
          <p:cNvPr id="102" name="组合 101"/>
          <p:cNvGrpSpPr/>
          <p:nvPr/>
        </p:nvGrpSpPr>
        <p:grpSpPr>
          <a:xfrm>
            <a:off x="6882689" y="2688383"/>
            <a:ext cx="1843382" cy="1853186"/>
            <a:chOff x="6882689" y="2688383"/>
            <a:chExt cx="1843382" cy="1853186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32" name="Oval 25"/>
            <p:cNvSpPr/>
            <p:nvPr/>
          </p:nvSpPr>
          <p:spPr>
            <a:xfrm>
              <a:off x="7168674" y="2972734"/>
              <a:ext cx="1271411" cy="1276312"/>
            </a:xfrm>
            <a:prstGeom prst="ellipse">
              <a:avLst/>
            </a:prstGeom>
            <a:solidFill>
              <a:srgbClr val="F23B48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lIns="81171" tIns="42300" rIns="81171" bIns="42300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eaLnBrk="1" hangingPunct="1"/>
              <a:endParaRPr lang="zh-CN" altLang="en-US" sz="157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Oval 26"/>
            <p:cNvSpPr/>
            <p:nvPr/>
          </p:nvSpPr>
          <p:spPr>
            <a:xfrm>
              <a:off x="7698156" y="4334025"/>
              <a:ext cx="209178" cy="207544"/>
            </a:xfrm>
            <a:prstGeom prst="ellipse">
              <a:avLst/>
            </a:prstGeom>
            <a:solidFill>
              <a:srgbClr val="C1DDE0"/>
            </a:solidFill>
            <a:ln w="9525"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lIns="82314" tIns="41157" rIns="82314" bIns="41157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eaLnBrk="1" hangingPunct="1"/>
              <a:endParaRPr lang="zh-CN" altLang="en-US" sz="157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Oval 27"/>
            <p:cNvSpPr/>
            <p:nvPr/>
          </p:nvSpPr>
          <p:spPr>
            <a:xfrm>
              <a:off x="6882689" y="3516924"/>
              <a:ext cx="207543" cy="207544"/>
            </a:xfrm>
            <a:prstGeom prst="ellipse">
              <a:avLst/>
            </a:prstGeom>
            <a:solidFill>
              <a:srgbClr val="C1DDE0"/>
            </a:solidFill>
            <a:ln w="9525"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lIns="82314" tIns="41157" rIns="82314" bIns="41157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eaLnBrk="1" hangingPunct="1"/>
              <a:endParaRPr lang="zh-CN" altLang="en-US" sz="157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Oval 28"/>
            <p:cNvSpPr/>
            <p:nvPr/>
          </p:nvSpPr>
          <p:spPr>
            <a:xfrm>
              <a:off x="8520161" y="3513654"/>
              <a:ext cx="205910" cy="207544"/>
            </a:xfrm>
            <a:prstGeom prst="ellipse">
              <a:avLst/>
            </a:prstGeom>
            <a:solidFill>
              <a:srgbClr val="F23B48"/>
            </a:solidFill>
            <a:ln w="9525"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lIns="81171" tIns="42300" rIns="81171" bIns="42300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eaLnBrk="1" hangingPunct="1"/>
              <a:endParaRPr lang="zh-CN" altLang="en-US" sz="157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Oval 29"/>
            <p:cNvSpPr/>
            <p:nvPr/>
          </p:nvSpPr>
          <p:spPr>
            <a:xfrm>
              <a:off x="8456426" y="3817617"/>
              <a:ext cx="207544" cy="209178"/>
            </a:xfrm>
            <a:prstGeom prst="ellipse">
              <a:avLst/>
            </a:prstGeom>
            <a:solidFill>
              <a:srgbClr val="F23B48"/>
            </a:solidFill>
            <a:ln w="9525"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lIns="81171" tIns="42300" rIns="81171" bIns="42300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eaLnBrk="1" hangingPunct="1"/>
              <a:endParaRPr lang="zh-CN" altLang="en-US" sz="157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Oval 30"/>
            <p:cNvSpPr/>
            <p:nvPr/>
          </p:nvSpPr>
          <p:spPr>
            <a:xfrm>
              <a:off x="8284836" y="4082358"/>
              <a:ext cx="209178" cy="209178"/>
            </a:xfrm>
            <a:prstGeom prst="ellipse">
              <a:avLst/>
            </a:prstGeom>
            <a:solidFill>
              <a:srgbClr val="C1DDE0"/>
            </a:solidFill>
            <a:ln w="9525"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lIns="82314" tIns="41157" rIns="82314" bIns="41157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eaLnBrk="1" hangingPunct="1"/>
              <a:endParaRPr lang="zh-CN" altLang="en-US" sz="157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Oval 31"/>
            <p:cNvSpPr/>
            <p:nvPr/>
          </p:nvSpPr>
          <p:spPr>
            <a:xfrm>
              <a:off x="8031533" y="4257218"/>
              <a:ext cx="205910" cy="207543"/>
            </a:xfrm>
            <a:prstGeom prst="ellipse">
              <a:avLst/>
            </a:prstGeom>
            <a:solidFill>
              <a:srgbClr val="C1DDE0"/>
            </a:solidFill>
            <a:ln w="9525"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lIns="82314" tIns="41157" rIns="82314" bIns="41157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eaLnBrk="1" hangingPunct="1"/>
              <a:endParaRPr lang="zh-CN" altLang="en-US" sz="157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Oval 32"/>
            <p:cNvSpPr/>
            <p:nvPr/>
          </p:nvSpPr>
          <p:spPr>
            <a:xfrm>
              <a:off x="6939887" y="3817617"/>
              <a:ext cx="207544" cy="209178"/>
            </a:xfrm>
            <a:prstGeom prst="ellipse">
              <a:avLst/>
            </a:prstGeom>
            <a:solidFill>
              <a:srgbClr val="C1DDE0"/>
            </a:solidFill>
            <a:ln w="9525"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lIns="82314" tIns="41157" rIns="82314" bIns="41157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eaLnBrk="1" hangingPunct="1"/>
              <a:endParaRPr lang="zh-CN" altLang="en-US" sz="157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Oval 33"/>
            <p:cNvSpPr/>
            <p:nvPr/>
          </p:nvSpPr>
          <p:spPr>
            <a:xfrm>
              <a:off x="7122917" y="4082358"/>
              <a:ext cx="202642" cy="209178"/>
            </a:xfrm>
            <a:prstGeom prst="ellipse">
              <a:avLst/>
            </a:prstGeom>
            <a:solidFill>
              <a:srgbClr val="C1DDE0"/>
            </a:solidFill>
            <a:ln w="9525"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lIns="82314" tIns="41157" rIns="82314" bIns="41157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eaLnBrk="1" hangingPunct="1"/>
              <a:endParaRPr lang="zh-CN" altLang="en-US" sz="157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Oval 34"/>
            <p:cNvSpPr/>
            <p:nvPr/>
          </p:nvSpPr>
          <p:spPr>
            <a:xfrm>
              <a:off x="7363145" y="4257218"/>
              <a:ext cx="205910" cy="207543"/>
            </a:xfrm>
            <a:prstGeom prst="ellipse">
              <a:avLst/>
            </a:prstGeom>
            <a:solidFill>
              <a:srgbClr val="C1DDE0"/>
            </a:solidFill>
            <a:ln w="9525"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lIns="82314" tIns="41157" rIns="82314" bIns="41157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eaLnBrk="1" hangingPunct="1"/>
              <a:endParaRPr lang="zh-CN" altLang="en-US" sz="157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Oval 35"/>
            <p:cNvSpPr/>
            <p:nvPr/>
          </p:nvSpPr>
          <p:spPr>
            <a:xfrm>
              <a:off x="6939887" y="3211328"/>
              <a:ext cx="207544" cy="207543"/>
            </a:xfrm>
            <a:prstGeom prst="ellipse">
              <a:avLst/>
            </a:prstGeom>
            <a:solidFill>
              <a:srgbClr val="C1DDE0"/>
            </a:solidFill>
            <a:ln w="9525"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lIns="82314" tIns="41157" rIns="82314" bIns="41157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eaLnBrk="1" hangingPunct="1"/>
              <a:endParaRPr lang="zh-CN" altLang="en-US" sz="157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Oval 36"/>
            <p:cNvSpPr/>
            <p:nvPr/>
          </p:nvSpPr>
          <p:spPr>
            <a:xfrm>
              <a:off x="7122917" y="2935148"/>
              <a:ext cx="202642" cy="205910"/>
            </a:xfrm>
            <a:prstGeom prst="ellipse">
              <a:avLst/>
            </a:prstGeom>
            <a:solidFill>
              <a:srgbClr val="C1DDE0"/>
            </a:solidFill>
            <a:ln w="9525"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lIns="82314" tIns="41157" rIns="82314" bIns="41157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eaLnBrk="1" hangingPunct="1"/>
              <a:endParaRPr lang="zh-CN" altLang="en-US" sz="157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Oval 37"/>
            <p:cNvSpPr/>
            <p:nvPr/>
          </p:nvSpPr>
          <p:spPr>
            <a:xfrm>
              <a:off x="7363145" y="2765189"/>
              <a:ext cx="205910" cy="202642"/>
            </a:xfrm>
            <a:prstGeom prst="ellipse">
              <a:avLst/>
            </a:prstGeom>
            <a:solidFill>
              <a:srgbClr val="F23B48"/>
            </a:solidFill>
            <a:ln w="9525"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lIns="81171" tIns="42300" rIns="81171" bIns="42300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eaLnBrk="1" hangingPunct="1"/>
              <a:endParaRPr lang="zh-CN" altLang="en-US" sz="157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Oval 38"/>
            <p:cNvSpPr/>
            <p:nvPr/>
          </p:nvSpPr>
          <p:spPr>
            <a:xfrm>
              <a:off x="7696522" y="2688383"/>
              <a:ext cx="207543" cy="209178"/>
            </a:xfrm>
            <a:prstGeom prst="ellipse">
              <a:avLst/>
            </a:prstGeom>
            <a:solidFill>
              <a:srgbClr val="F23B48"/>
            </a:solidFill>
            <a:ln w="9525"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lIns="81171" tIns="42300" rIns="81171" bIns="42300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eaLnBrk="1" hangingPunct="1"/>
              <a:endParaRPr lang="zh-CN" altLang="en-US" sz="157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Oval 39"/>
            <p:cNvSpPr/>
            <p:nvPr/>
          </p:nvSpPr>
          <p:spPr>
            <a:xfrm>
              <a:off x="8046242" y="2765189"/>
              <a:ext cx="207543" cy="202642"/>
            </a:xfrm>
            <a:prstGeom prst="ellipse">
              <a:avLst/>
            </a:prstGeom>
            <a:solidFill>
              <a:srgbClr val="F23B48"/>
            </a:solidFill>
            <a:ln w="9525"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lIns="81171" tIns="42300" rIns="81171" bIns="42300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eaLnBrk="1" hangingPunct="1"/>
              <a:endParaRPr lang="zh-CN" altLang="en-US" sz="157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Oval 40"/>
            <p:cNvSpPr/>
            <p:nvPr/>
          </p:nvSpPr>
          <p:spPr>
            <a:xfrm>
              <a:off x="8281567" y="2935148"/>
              <a:ext cx="209178" cy="205910"/>
            </a:xfrm>
            <a:prstGeom prst="ellipse">
              <a:avLst/>
            </a:prstGeom>
            <a:solidFill>
              <a:srgbClr val="F23B48"/>
            </a:solidFill>
            <a:ln w="9525"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lIns="81171" tIns="42300" rIns="81171" bIns="42300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eaLnBrk="1" hangingPunct="1"/>
              <a:endParaRPr lang="zh-CN" altLang="en-US" sz="157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Oval 41"/>
            <p:cNvSpPr/>
            <p:nvPr/>
          </p:nvSpPr>
          <p:spPr>
            <a:xfrm>
              <a:off x="8462964" y="3211328"/>
              <a:ext cx="205910" cy="207543"/>
            </a:xfrm>
            <a:prstGeom prst="ellipse">
              <a:avLst/>
            </a:prstGeom>
            <a:solidFill>
              <a:srgbClr val="F23B48"/>
            </a:solidFill>
            <a:ln w="9525"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lIns="81171" tIns="42300" rIns="81171" bIns="42300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eaLnBrk="1" hangingPunct="1"/>
              <a:endParaRPr lang="zh-CN" altLang="en-US" sz="157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3" name="Text Box 7"/>
          <p:cNvSpPr txBox="1"/>
          <p:nvPr/>
        </p:nvSpPr>
        <p:spPr>
          <a:xfrm>
            <a:off x="7360477" y="3376382"/>
            <a:ext cx="869831" cy="52207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42300" tIns="19435" rIns="42300" bIns="19435">
            <a:spAutoFit/>
          </a:bodyPr>
          <a:lstStyle>
            <a:lvl1pPr marL="0" lvl="0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7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1304925" eaLnBrk="1" hangingPunct="1"/>
            <a:r>
              <a:rPr lang="en-CA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endParaRPr sz="1275" dirty="0"/>
          </a:p>
        </p:txBody>
      </p:sp>
      <p:grpSp>
        <p:nvGrpSpPr>
          <p:cNvPr id="103" name="组合 102"/>
          <p:cNvGrpSpPr/>
          <p:nvPr/>
        </p:nvGrpSpPr>
        <p:grpSpPr>
          <a:xfrm>
            <a:off x="9275163" y="2688383"/>
            <a:ext cx="1843381" cy="1853186"/>
            <a:chOff x="9275163" y="2688383"/>
            <a:chExt cx="1843381" cy="1853186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49" name="Oval 25"/>
            <p:cNvSpPr/>
            <p:nvPr/>
          </p:nvSpPr>
          <p:spPr>
            <a:xfrm>
              <a:off x="9561148" y="2972734"/>
              <a:ext cx="1271411" cy="1276312"/>
            </a:xfrm>
            <a:prstGeom prst="ellipse">
              <a:avLst/>
            </a:prstGeom>
            <a:solidFill>
              <a:srgbClr val="F23B48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lIns="81171" tIns="42300" rIns="81171" bIns="42300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eaLnBrk="1" hangingPunct="1"/>
              <a:endParaRPr lang="zh-CN" altLang="en-US" sz="157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Oval 26"/>
            <p:cNvSpPr/>
            <p:nvPr/>
          </p:nvSpPr>
          <p:spPr>
            <a:xfrm>
              <a:off x="10088996" y="4334025"/>
              <a:ext cx="209178" cy="207544"/>
            </a:xfrm>
            <a:prstGeom prst="ellipse">
              <a:avLst/>
            </a:prstGeom>
            <a:solidFill>
              <a:srgbClr val="F23B48"/>
            </a:solidFill>
            <a:ln w="9525"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lIns="81171" tIns="42300" rIns="81171" bIns="42300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eaLnBrk="1" hangingPunct="1"/>
              <a:endParaRPr lang="zh-CN" altLang="en-US" sz="157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Oval 27"/>
            <p:cNvSpPr/>
            <p:nvPr/>
          </p:nvSpPr>
          <p:spPr>
            <a:xfrm>
              <a:off x="9275163" y="3516924"/>
              <a:ext cx="207543" cy="207544"/>
            </a:xfrm>
            <a:prstGeom prst="ellipse">
              <a:avLst/>
            </a:prstGeom>
            <a:solidFill>
              <a:srgbClr val="C1DDE0"/>
            </a:solidFill>
            <a:ln w="9525"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lIns="82314" tIns="41157" rIns="82314" bIns="41157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eaLnBrk="1" hangingPunct="1"/>
              <a:endParaRPr lang="zh-CN" altLang="en-US" sz="157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Oval 28"/>
            <p:cNvSpPr/>
            <p:nvPr/>
          </p:nvSpPr>
          <p:spPr>
            <a:xfrm>
              <a:off x="10914268" y="3513654"/>
              <a:ext cx="204276" cy="207544"/>
            </a:xfrm>
            <a:prstGeom prst="ellipse">
              <a:avLst/>
            </a:prstGeom>
            <a:solidFill>
              <a:srgbClr val="F23B48"/>
            </a:solidFill>
            <a:ln w="9525"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lIns="81171" tIns="42300" rIns="81171" bIns="42300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eaLnBrk="1" hangingPunct="1"/>
              <a:endParaRPr lang="zh-CN" altLang="en-US" sz="157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Oval 29"/>
            <p:cNvSpPr/>
            <p:nvPr/>
          </p:nvSpPr>
          <p:spPr>
            <a:xfrm>
              <a:off x="10848900" y="3817617"/>
              <a:ext cx="207544" cy="209178"/>
            </a:xfrm>
            <a:prstGeom prst="ellipse">
              <a:avLst/>
            </a:prstGeom>
            <a:solidFill>
              <a:srgbClr val="F23B48"/>
            </a:solidFill>
            <a:ln w="9525"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lIns="81171" tIns="42300" rIns="81171" bIns="42300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eaLnBrk="1" hangingPunct="1"/>
              <a:endParaRPr lang="zh-CN" altLang="en-US" sz="157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Oval 30"/>
            <p:cNvSpPr/>
            <p:nvPr/>
          </p:nvSpPr>
          <p:spPr>
            <a:xfrm>
              <a:off x="10678943" y="4082358"/>
              <a:ext cx="207544" cy="209178"/>
            </a:xfrm>
            <a:prstGeom prst="ellipse">
              <a:avLst/>
            </a:prstGeom>
            <a:solidFill>
              <a:srgbClr val="F23B48"/>
            </a:solidFill>
            <a:ln w="9525"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lIns="81171" tIns="42300" rIns="81171" bIns="42300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eaLnBrk="1" hangingPunct="1"/>
              <a:endParaRPr lang="zh-CN" altLang="en-US" sz="157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Oval 31"/>
            <p:cNvSpPr/>
            <p:nvPr/>
          </p:nvSpPr>
          <p:spPr>
            <a:xfrm>
              <a:off x="10424007" y="4257218"/>
              <a:ext cx="204276" cy="207543"/>
            </a:xfrm>
            <a:prstGeom prst="ellipse">
              <a:avLst/>
            </a:prstGeom>
            <a:solidFill>
              <a:srgbClr val="F23B48"/>
            </a:solidFill>
            <a:ln w="9525"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lIns="81171" tIns="42300" rIns="81171" bIns="42300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eaLnBrk="1" hangingPunct="1"/>
              <a:endParaRPr lang="zh-CN" altLang="en-US" sz="157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Oval 32"/>
            <p:cNvSpPr/>
            <p:nvPr/>
          </p:nvSpPr>
          <p:spPr>
            <a:xfrm>
              <a:off x="9332359" y="3817617"/>
              <a:ext cx="207544" cy="209178"/>
            </a:xfrm>
            <a:prstGeom prst="ellipse">
              <a:avLst/>
            </a:prstGeom>
            <a:solidFill>
              <a:srgbClr val="C1DDE0"/>
            </a:solidFill>
            <a:ln w="9525"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lIns="82314" tIns="41157" rIns="82314" bIns="41157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eaLnBrk="1" hangingPunct="1"/>
              <a:endParaRPr lang="zh-CN" altLang="en-US" sz="157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Oval 33"/>
            <p:cNvSpPr/>
            <p:nvPr/>
          </p:nvSpPr>
          <p:spPr>
            <a:xfrm>
              <a:off x="9515390" y="4082358"/>
              <a:ext cx="202642" cy="209178"/>
            </a:xfrm>
            <a:prstGeom prst="ellipse">
              <a:avLst/>
            </a:prstGeom>
            <a:solidFill>
              <a:srgbClr val="C1DDE0"/>
            </a:solidFill>
            <a:ln w="9525"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lIns="82314" tIns="41157" rIns="82314" bIns="41157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eaLnBrk="1" hangingPunct="1"/>
              <a:endParaRPr lang="zh-CN" altLang="en-US" sz="157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Oval 34"/>
            <p:cNvSpPr/>
            <p:nvPr/>
          </p:nvSpPr>
          <p:spPr>
            <a:xfrm>
              <a:off x="9755619" y="4257218"/>
              <a:ext cx="205910" cy="207543"/>
            </a:xfrm>
            <a:prstGeom prst="ellipse">
              <a:avLst/>
            </a:prstGeom>
            <a:solidFill>
              <a:srgbClr val="F23B48"/>
            </a:solidFill>
            <a:ln w="9525"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lIns="81171" tIns="42300" rIns="81171" bIns="42300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eaLnBrk="1" hangingPunct="1"/>
              <a:endParaRPr lang="zh-CN" altLang="en-US" sz="157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Oval 35"/>
            <p:cNvSpPr/>
            <p:nvPr/>
          </p:nvSpPr>
          <p:spPr>
            <a:xfrm>
              <a:off x="9332359" y="3211328"/>
              <a:ext cx="207544" cy="207543"/>
            </a:xfrm>
            <a:prstGeom prst="ellipse">
              <a:avLst/>
            </a:prstGeom>
            <a:solidFill>
              <a:srgbClr val="C1DDE0"/>
            </a:solidFill>
            <a:ln w="9525"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lIns="82314" tIns="41157" rIns="82314" bIns="41157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eaLnBrk="1" hangingPunct="1"/>
              <a:endParaRPr lang="zh-CN" altLang="en-US" sz="157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Oval 36"/>
            <p:cNvSpPr/>
            <p:nvPr/>
          </p:nvSpPr>
          <p:spPr>
            <a:xfrm>
              <a:off x="9515390" y="2935148"/>
              <a:ext cx="202642" cy="205910"/>
            </a:xfrm>
            <a:prstGeom prst="ellipse">
              <a:avLst/>
            </a:prstGeom>
            <a:solidFill>
              <a:srgbClr val="C1DDE0"/>
            </a:solidFill>
            <a:ln w="9525"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lIns="82314" tIns="41157" rIns="82314" bIns="41157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eaLnBrk="1" hangingPunct="1"/>
              <a:endParaRPr lang="zh-CN" altLang="en-US" sz="157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Oval 37"/>
            <p:cNvSpPr/>
            <p:nvPr/>
          </p:nvSpPr>
          <p:spPr>
            <a:xfrm>
              <a:off x="9755619" y="2765189"/>
              <a:ext cx="205910" cy="202642"/>
            </a:xfrm>
            <a:prstGeom prst="ellipse">
              <a:avLst/>
            </a:prstGeom>
            <a:solidFill>
              <a:srgbClr val="C1DDE0"/>
            </a:solidFill>
            <a:ln w="9525"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lIns="82314" tIns="41157" rIns="82314" bIns="41157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eaLnBrk="1" hangingPunct="1"/>
              <a:endParaRPr lang="zh-CN" altLang="en-US" sz="157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Oval 38"/>
            <p:cNvSpPr/>
            <p:nvPr/>
          </p:nvSpPr>
          <p:spPr>
            <a:xfrm>
              <a:off x="10088996" y="2688383"/>
              <a:ext cx="209178" cy="209178"/>
            </a:xfrm>
            <a:prstGeom prst="ellipse">
              <a:avLst/>
            </a:prstGeom>
            <a:solidFill>
              <a:srgbClr val="F23B48"/>
            </a:solidFill>
            <a:ln w="9525"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lIns="81171" tIns="42300" rIns="81171" bIns="42300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eaLnBrk="1" hangingPunct="1"/>
              <a:endParaRPr lang="zh-CN" altLang="en-US" sz="157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Oval 39"/>
            <p:cNvSpPr/>
            <p:nvPr/>
          </p:nvSpPr>
          <p:spPr>
            <a:xfrm>
              <a:off x="10438716" y="2765189"/>
              <a:ext cx="207543" cy="202642"/>
            </a:xfrm>
            <a:prstGeom prst="ellipse">
              <a:avLst/>
            </a:prstGeom>
            <a:solidFill>
              <a:srgbClr val="F23B48"/>
            </a:solidFill>
            <a:ln w="9525"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lIns="81171" tIns="42300" rIns="81171" bIns="42300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eaLnBrk="1" hangingPunct="1"/>
              <a:endParaRPr lang="zh-CN" altLang="en-US" sz="157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Oval 40"/>
            <p:cNvSpPr/>
            <p:nvPr/>
          </p:nvSpPr>
          <p:spPr>
            <a:xfrm>
              <a:off x="10674041" y="2935148"/>
              <a:ext cx="209178" cy="205910"/>
            </a:xfrm>
            <a:prstGeom prst="ellipse">
              <a:avLst/>
            </a:prstGeom>
            <a:solidFill>
              <a:srgbClr val="F23B48"/>
            </a:solidFill>
            <a:ln w="9525"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lIns="81171" tIns="42300" rIns="81171" bIns="42300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eaLnBrk="1" hangingPunct="1"/>
              <a:endParaRPr lang="zh-CN" altLang="en-US" sz="157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Oval 41"/>
            <p:cNvSpPr/>
            <p:nvPr/>
          </p:nvSpPr>
          <p:spPr>
            <a:xfrm>
              <a:off x="10855436" y="3211328"/>
              <a:ext cx="205910" cy="207543"/>
            </a:xfrm>
            <a:prstGeom prst="ellipse">
              <a:avLst/>
            </a:prstGeom>
            <a:solidFill>
              <a:srgbClr val="F23B48"/>
            </a:solidFill>
            <a:ln w="9525"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lIns="81171" tIns="42300" rIns="81171" bIns="42300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eaLnBrk="1" hangingPunct="1"/>
              <a:endParaRPr lang="zh-CN" altLang="en-US" sz="157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4" name="Text Box 7"/>
          <p:cNvSpPr txBox="1"/>
          <p:nvPr/>
        </p:nvSpPr>
        <p:spPr>
          <a:xfrm>
            <a:off x="9764498" y="3353503"/>
            <a:ext cx="866344" cy="525559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41157" tIns="20578" rIns="41157" bIns="20578">
            <a:spAutoFit/>
          </a:bodyPr>
          <a:lstStyle>
            <a:lvl1pPr marL="0" lvl="0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7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1304925" eaLnBrk="1" hangingPunct="1"/>
            <a:r>
              <a:rPr lang="en-CA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endParaRPr sz="1275"/>
          </a:p>
        </p:txBody>
      </p:sp>
      <p:grpSp>
        <p:nvGrpSpPr>
          <p:cNvPr id="101" name="组合 100"/>
          <p:cNvGrpSpPr/>
          <p:nvPr/>
        </p:nvGrpSpPr>
        <p:grpSpPr>
          <a:xfrm>
            <a:off x="3604475" y="2639356"/>
            <a:ext cx="1951240" cy="1951240"/>
            <a:chOff x="3604475" y="2639356"/>
            <a:chExt cx="1951240" cy="195124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66" name="Freeform 5"/>
            <p:cNvSpPr/>
            <p:nvPr/>
          </p:nvSpPr>
          <p:spPr>
            <a:xfrm>
              <a:off x="4580095" y="2639356"/>
              <a:ext cx="130736" cy="263107"/>
            </a:xfrm>
            <a:custGeom>
              <a:avLst/>
              <a:gdLst/>
              <a:ahLst/>
              <a:cxnLst>
                <a:cxn ang="0">
                  <a:pos x="0" y="226886887"/>
                </a:cxn>
                <a:cxn ang="0">
                  <a:pos x="0" y="0"/>
                </a:cxn>
                <a:cxn ang="0">
                  <a:pos x="116785113" y="0"/>
                </a:cxn>
                <a:cxn ang="0">
                  <a:pos x="116785113" y="238168030"/>
                </a:cxn>
                <a:cxn ang="0">
                  <a:pos x="0" y="226886887"/>
                </a:cxn>
              </a:cxnLst>
              <a:rect l="0" t="0" r="0" b="0"/>
              <a:pathLst>
                <a:path w="94" h="190">
                  <a:moveTo>
                    <a:pt x="0" y="18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190"/>
                    <a:pt x="94" y="190"/>
                    <a:pt x="94" y="190"/>
                  </a:cubicBezTo>
                  <a:cubicBezTo>
                    <a:pt x="63" y="184"/>
                    <a:pt x="32" y="181"/>
                    <a:pt x="0" y="181"/>
                  </a:cubicBezTo>
                  <a:close/>
                </a:path>
              </a:pathLst>
            </a:custGeom>
            <a:solidFill>
              <a:srgbClr val="FFC000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75"/>
            </a:p>
          </p:txBody>
        </p:sp>
        <p:sp>
          <p:nvSpPr>
            <p:cNvPr id="67" name="Freeform 6"/>
            <p:cNvSpPr/>
            <p:nvPr/>
          </p:nvSpPr>
          <p:spPr>
            <a:xfrm>
              <a:off x="4279400" y="2647527"/>
              <a:ext cx="205910" cy="281083"/>
            </a:xfrm>
            <a:custGeom>
              <a:avLst/>
              <a:gdLst/>
              <a:ahLst/>
              <a:cxnLst>
                <a:cxn ang="0">
                  <a:pos x="71034992" y="255123278"/>
                </a:cxn>
                <a:cxn ang="0">
                  <a:pos x="0" y="36626637"/>
                </a:cxn>
                <a:cxn ang="0">
                  <a:pos x="114163260" y="0"/>
                </a:cxn>
                <a:cxn ang="0">
                  <a:pos x="187735739" y="228600967"/>
                </a:cxn>
                <a:cxn ang="0">
                  <a:pos x="71034992" y="255123278"/>
                </a:cxn>
              </a:cxnLst>
              <a:rect l="0" t="0" r="0" b="0"/>
              <a:pathLst>
                <a:path w="148" h="202">
                  <a:moveTo>
                    <a:pt x="56" y="202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148" y="181"/>
                    <a:pt x="148" y="181"/>
                    <a:pt x="148" y="181"/>
                  </a:cubicBezTo>
                  <a:cubicBezTo>
                    <a:pt x="117" y="185"/>
                    <a:pt x="86" y="192"/>
                    <a:pt x="56" y="202"/>
                  </a:cubicBezTo>
                  <a:close/>
                </a:path>
              </a:pathLst>
            </a:custGeom>
            <a:solidFill>
              <a:srgbClr val="C1DDE0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75"/>
            </a:p>
          </p:txBody>
        </p:sp>
        <p:sp>
          <p:nvSpPr>
            <p:cNvPr id="68" name="Freeform 7"/>
            <p:cNvSpPr/>
            <p:nvPr/>
          </p:nvSpPr>
          <p:spPr>
            <a:xfrm>
              <a:off x="4006489" y="2747214"/>
              <a:ext cx="259837" cy="284351"/>
            </a:xfrm>
            <a:custGeom>
              <a:avLst/>
              <a:gdLst/>
              <a:ahLst/>
              <a:cxnLst>
                <a:cxn ang="0">
                  <a:pos x="134956973" y="261015049"/>
                </a:cxn>
                <a:cxn ang="0">
                  <a:pos x="0" y="72004308"/>
                </a:cxn>
                <a:cxn ang="0">
                  <a:pos x="97118528" y="0"/>
                </a:cxn>
                <a:cxn ang="0">
                  <a:pos x="237121451" y="198011847"/>
                </a:cxn>
                <a:cxn ang="0">
                  <a:pos x="134956973" y="261015049"/>
                </a:cxn>
              </a:cxnLst>
              <a:rect l="0" t="0" r="0" b="0"/>
              <a:pathLst>
                <a:path w="188" h="203">
                  <a:moveTo>
                    <a:pt x="107" y="203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88" y="154"/>
                    <a:pt x="188" y="154"/>
                    <a:pt x="188" y="154"/>
                  </a:cubicBezTo>
                  <a:cubicBezTo>
                    <a:pt x="160" y="168"/>
                    <a:pt x="132" y="184"/>
                    <a:pt x="107" y="203"/>
                  </a:cubicBezTo>
                  <a:close/>
                </a:path>
              </a:pathLst>
            </a:custGeom>
            <a:solidFill>
              <a:srgbClr val="C1DDE0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75"/>
            </a:p>
          </p:txBody>
        </p:sp>
        <p:sp>
          <p:nvSpPr>
            <p:cNvPr id="69" name="Freeform 8"/>
            <p:cNvSpPr/>
            <p:nvPr/>
          </p:nvSpPr>
          <p:spPr>
            <a:xfrm>
              <a:off x="3790774" y="2935148"/>
              <a:ext cx="289254" cy="254936"/>
            </a:xfrm>
            <a:custGeom>
              <a:avLst/>
              <a:gdLst/>
              <a:ahLst/>
              <a:cxnLst>
                <a:cxn ang="0">
                  <a:pos x="185770131" y="232735741"/>
                </a:cxn>
                <a:cxn ang="0">
                  <a:pos x="0" y="96655675"/>
                </a:cxn>
                <a:cxn ang="0">
                  <a:pos x="69505854" y="0"/>
                </a:cxn>
                <a:cxn ang="0">
                  <a:pos x="264122022" y="142439348"/>
                </a:cxn>
                <a:cxn ang="0">
                  <a:pos x="185770131" y="232735741"/>
                </a:cxn>
              </a:cxnLst>
              <a:rect l="0" t="0" r="0" b="0"/>
              <a:pathLst>
                <a:path w="209" h="183">
                  <a:moveTo>
                    <a:pt x="147" y="183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209" y="112"/>
                    <a:pt x="209" y="112"/>
                    <a:pt x="209" y="112"/>
                  </a:cubicBezTo>
                  <a:cubicBezTo>
                    <a:pt x="187" y="133"/>
                    <a:pt x="166" y="157"/>
                    <a:pt x="147" y="183"/>
                  </a:cubicBezTo>
                  <a:close/>
                </a:path>
              </a:pathLst>
            </a:custGeom>
            <a:solidFill>
              <a:srgbClr val="C1DDE0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75"/>
            </a:p>
          </p:txBody>
        </p:sp>
        <p:sp>
          <p:nvSpPr>
            <p:cNvPr id="70" name="Freeform 9"/>
            <p:cNvSpPr/>
            <p:nvPr/>
          </p:nvSpPr>
          <p:spPr>
            <a:xfrm>
              <a:off x="3653502" y="3188449"/>
              <a:ext cx="290889" cy="202642"/>
            </a:xfrm>
            <a:custGeom>
              <a:avLst/>
              <a:gdLst/>
              <a:ahLst/>
              <a:cxnLst>
                <a:cxn ang="0">
                  <a:pos x="214502669" y="183126720"/>
                </a:cxn>
                <a:cxn ang="0">
                  <a:pos x="0" y="112886687"/>
                </a:cxn>
                <a:cxn ang="0">
                  <a:pos x="35957372" y="0"/>
                </a:cxn>
                <a:cxn ang="0">
                  <a:pos x="261618495" y="74003072"/>
                </a:cxn>
                <a:cxn ang="0">
                  <a:pos x="214502669" y="183126720"/>
                </a:cxn>
              </a:cxnLst>
              <a:rect l="0" t="0" r="0" b="0"/>
              <a:pathLst>
                <a:path w="211" h="146">
                  <a:moveTo>
                    <a:pt x="173" y="146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11" y="59"/>
                    <a:pt x="211" y="59"/>
                    <a:pt x="211" y="59"/>
                  </a:cubicBezTo>
                  <a:cubicBezTo>
                    <a:pt x="196" y="86"/>
                    <a:pt x="183" y="115"/>
                    <a:pt x="173" y="146"/>
                  </a:cubicBezTo>
                  <a:close/>
                </a:path>
              </a:pathLst>
            </a:custGeom>
            <a:solidFill>
              <a:srgbClr val="C1DDE0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75"/>
            </a:p>
          </p:txBody>
        </p:sp>
        <p:sp>
          <p:nvSpPr>
            <p:cNvPr id="71" name="Freeform 10"/>
            <p:cNvSpPr/>
            <p:nvPr/>
          </p:nvSpPr>
          <p:spPr>
            <a:xfrm>
              <a:off x="3604475" y="3482606"/>
              <a:ext cx="264742" cy="132369"/>
            </a:xfrm>
            <a:custGeom>
              <a:avLst/>
              <a:gdLst/>
              <a:ahLst/>
              <a:cxnLst>
                <a:cxn ang="0">
                  <a:pos x="231558429" y="122665289"/>
                </a:cxn>
                <a:cxn ang="0">
                  <a:pos x="0" y="122665289"/>
                </a:cxn>
                <a:cxn ang="0">
                  <a:pos x="0" y="0"/>
                </a:cxn>
                <a:cxn ang="0">
                  <a:pos x="241737168" y="0"/>
                </a:cxn>
                <a:cxn ang="0">
                  <a:pos x="231558429" y="122665289"/>
                </a:cxn>
              </a:cxnLst>
              <a:rect l="0" t="0" r="0" b="0"/>
              <a:pathLst>
                <a:path w="190" h="95">
                  <a:moveTo>
                    <a:pt x="182" y="95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85" y="31"/>
                    <a:pt x="182" y="62"/>
                    <a:pt x="182" y="95"/>
                  </a:cubicBezTo>
                  <a:close/>
                </a:path>
              </a:pathLst>
            </a:custGeom>
            <a:solidFill>
              <a:srgbClr val="FFC000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75"/>
            </a:p>
          </p:txBody>
        </p:sp>
        <p:sp>
          <p:nvSpPr>
            <p:cNvPr id="72" name="Freeform 11"/>
            <p:cNvSpPr/>
            <p:nvPr/>
          </p:nvSpPr>
          <p:spPr>
            <a:xfrm>
              <a:off x="3609377" y="3709760"/>
              <a:ext cx="282718" cy="205910"/>
            </a:xfrm>
            <a:custGeom>
              <a:avLst/>
              <a:gdLst/>
              <a:ahLst/>
              <a:cxnLst>
                <a:cxn ang="0">
                  <a:pos x="258702772" y="116700747"/>
                </a:cxn>
                <a:cxn ang="0">
                  <a:pos x="37140710" y="187735739"/>
                </a:cxn>
                <a:cxn ang="0">
                  <a:pos x="0" y="74840659"/>
                </a:cxn>
                <a:cxn ang="0">
                  <a:pos x="231808322" y="0"/>
                </a:cxn>
                <a:cxn ang="0">
                  <a:pos x="258702772" y="116700747"/>
                </a:cxn>
              </a:cxnLst>
              <a:rect l="0" t="0" r="0" b="0"/>
              <a:pathLst>
                <a:path w="202" h="148">
                  <a:moveTo>
                    <a:pt x="202" y="92"/>
                  </a:moveTo>
                  <a:cubicBezTo>
                    <a:pt x="29" y="148"/>
                    <a:pt x="29" y="148"/>
                    <a:pt x="29" y="148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85" y="32"/>
                    <a:pt x="192" y="62"/>
                    <a:pt x="202" y="92"/>
                  </a:cubicBezTo>
                  <a:close/>
                </a:path>
              </a:pathLst>
            </a:custGeom>
            <a:solidFill>
              <a:srgbClr val="FFC000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75"/>
            </a:p>
          </p:txBody>
        </p:sp>
        <p:sp>
          <p:nvSpPr>
            <p:cNvPr id="73" name="Freeform 12"/>
            <p:cNvSpPr/>
            <p:nvPr/>
          </p:nvSpPr>
          <p:spPr>
            <a:xfrm>
              <a:off x="3713967" y="3925474"/>
              <a:ext cx="282718" cy="263107"/>
            </a:xfrm>
            <a:custGeom>
              <a:avLst/>
              <a:gdLst/>
              <a:ahLst/>
              <a:cxnLst>
                <a:cxn ang="0">
                  <a:pos x="258702772" y="103706832"/>
                </a:cxn>
                <a:cxn ang="0">
                  <a:pos x="70439355" y="240701732"/>
                </a:cxn>
                <a:cxn ang="0">
                  <a:pos x="0" y="143397017"/>
                </a:cxn>
                <a:cxn ang="0">
                  <a:pos x="197228611" y="0"/>
                </a:cxn>
                <a:cxn ang="0">
                  <a:pos x="258702772" y="103706832"/>
                </a:cxn>
              </a:cxnLst>
              <a:rect l="0" t="0" r="0" b="0"/>
              <a:pathLst>
                <a:path w="202" h="188">
                  <a:moveTo>
                    <a:pt x="202" y="81"/>
                  </a:moveTo>
                  <a:cubicBezTo>
                    <a:pt x="55" y="188"/>
                    <a:pt x="55" y="188"/>
                    <a:pt x="55" y="18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67" y="29"/>
                    <a:pt x="184" y="56"/>
                    <a:pt x="202" y="81"/>
                  </a:cubicBezTo>
                  <a:close/>
                </a:path>
              </a:pathLst>
            </a:custGeom>
            <a:solidFill>
              <a:srgbClr val="FFC000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75"/>
            </a:p>
          </p:txBody>
        </p:sp>
        <p:sp>
          <p:nvSpPr>
            <p:cNvPr id="74" name="Freeform 13"/>
            <p:cNvSpPr/>
            <p:nvPr/>
          </p:nvSpPr>
          <p:spPr>
            <a:xfrm>
              <a:off x="3900266" y="4113408"/>
              <a:ext cx="254936" cy="290889"/>
            </a:xfrm>
            <a:custGeom>
              <a:avLst/>
              <a:gdLst/>
              <a:ahLst/>
              <a:cxnLst>
                <a:cxn ang="0">
                  <a:pos x="232735741" y="78351890"/>
                </a:cxn>
                <a:cxn ang="0">
                  <a:pos x="96655675" y="264122022"/>
                </a:cxn>
                <a:cxn ang="0">
                  <a:pos x="0" y="194616167"/>
                </a:cxn>
                <a:cxn ang="0">
                  <a:pos x="142439348" y="0"/>
                </a:cxn>
                <a:cxn ang="0">
                  <a:pos x="232735741" y="78351890"/>
                </a:cxn>
              </a:cxnLst>
              <a:rect l="0" t="0" r="0" b="0"/>
              <a:pathLst>
                <a:path w="183" h="209">
                  <a:moveTo>
                    <a:pt x="183" y="62"/>
                  </a:moveTo>
                  <a:cubicBezTo>
                    <a:pt x="76" y="209"/>
                    <a:pt x="76" y="209"/>
                    <a:pt x="76" y="209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34" y="23"/>
                    <a:pt x="158" y="44"/>
                    <a:pt x="183" y="62"/>
                  </a:cubicBezTo>
                  <a:close/>
                </a:path>
              </a:pathLst>
            </a:custGeom>
            <a:solidFill>
              <a:srgbClr val="FFC000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75"/>
            </a:p>
          </p:txBody>
        </p:sp>
        <p:sp>
          <p:nvSpPr>
            <p:cNvPr id="75" name="Freeform 14"/>
            <p:cNvSpPr/>
            <p:nvPr/>
          </p:nvSpPr>
          <p:spPr>
            <a:xfrm>
              <a:off x="4153567" y="4252315"/>
              <a:ext cx="204275" cy="289254"/>
            </a:xfrm>
            <a:custGeom>
              <a:avLst/>
              <a:gdLst/>
              <a:ahLst/>
              <a:cxnLst>
                <a:cxn ang="0">
                  <a:pos x="186698699" y="46314239"/>
                </a:cxn>
                <a:cxn ang="0">
                  <a:pos x="115088270" y="262864298"/>
                </a:cxn>
                <a:cxn ang="0">
                  <a:pos x="0" y="226564523"/>
                </a:cxn>
                <a:cxn ang="0">
                  <a:pos x="75446177" y="0"/>
                </a:cxn>
                <a:cxn ang="0">
                  <a:pos x="186698699" y="46314239"/>
                </a:cxn>
              </a:cxnLst>
              <a:rect l="0" t="0" r="0" b="0"/>
              <a:pathLst>
                <a:path w="146" h="210">
                  <a:moveTo>
                    <a:pt x="146" y="37"/>
                  </a:moveTo>
                  <a:cubicBezTo>
                    <a:pt x="90" y="210"/>
                    <a:pt x="90" y="210"/>
                    <a:pt x="90" y="21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87" y="15"/>
                    <a:pt x="116" y="27"/>
                    <a:pt x="146" y="37"/>
                  </a:cubicBezTo>
                  <a:close/>
                </a:path>
              </a:pathLst>
            </a:custGeom>
            <a:solidFill>
              <a:srgbClr val="FFC000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75"/>
            </a:p>
          </p:txBody>
        </p:sp>
        <p:sp>
          <p:nvSpPr>
            <p:cNvPr id="76" name="Freeform 15"/>
            <p:cNvSpPr/>
            <p:nvPr/>
          </p:nvSpPr>
          <p:spPr>
            <a:xfrm>
              <a:off x="4449358" y="4325854"/>
              <a:ext cx="130736" cy="264742"/>
            </a:xfrm>
            <a:custGeom>
              <a:avLst/>
              <a:gdLst/>
              <a:ahLst/>
              <a:cxnLst>
                <a:cxn ang="0">
                  <a:pos x="120349735" y="10178740"/>
                </a:cxn>
                <a:cxn ang="0">
                  <a:pos x="120349735" y="241737168"/>
                </a:cxn>
                <a:cxn ang="0">
                  <a:pos x="0" y="241737168"/>
                </a:cxn>
                <a:cxn ang="0">
                  <a:pos x="0" y="0"/>
                </a:cxn>
                <a:cxn ang="0">
                  <a:pos x="120349735" y="10178740"/>
                </a:cxn>
              </a:cxnLst>
              <a:rect l="0" t="0" r="0" b="0"/>
              <a:pathLst>
                <a:path w="94" h="190">
                  <a:moveTo>
                    <a:pt x="94" y="8"/>
                  </a:moveTo>
                  <a:cubicBezTo>
                    <a:pt x="94" y="190"/>
                    <a:pt x="94" y="190"/>
                    <a:pt x="94" y="19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" y="6"/>
                    <a:pt x="61" y="8"/>
                    <a:pt x="94" y="8"/>
                  </a:cubicBezTo>
                  <a:close/>
                </a:path>
              </a:pathLst>
            </a:custGeom>
            <a:solidFill>
              <a:srgbClr val="FFC000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75"/>
            </a:p>
          </p:txBody>
        </p:sp>
        <p:sp>
          <p:nvSpPr>
            <p:cNvPr id="77" name="Freeform 16"/>
            <p:cNvSpPr/>
            <p:nvPr/>
          </p:nvSpPr>
          <p:spPr>
            <a:xfrm>
              <a:off x="4674878" y="4302975"/>
              <a:ext cx="207544" cy="282717"/>
            </a:xfrm>
            <a:custGeom>
              <a:avLst/>
              <a:gdLst/>
              <a:ahLst/>
              <a:cxnLst>
                <a:cxn ang="0">
                  <a:pos x="117341884" y="0"/>
                </a:cxn>
                <a:cxn ang="0">
                  <a:pos x="190043461" y="221562062"/>
                </a:cxn>
                <a:cxn ang="0">
                  <a:pos x="75251677" y="258702772"/>
                </a:cxn>
                <a:cxn ang="0">
                  <a:pos x="0" y="26894450"/>
                </a:cxn>
                <a:cxn ang="0">
                  <a:pos x="117341884" y="0"/>
                </a:cxn>
              </a:cxnLst>
              <a:rect l="0" t="0" r="0" b="0"/>
              <a:pathLst>
                <a:path w="149" h="202">
                  <a:moveTo>
                    <a:pt x="92" y="0"/>
                  </a:moveTo>
                  <a:cubicBezTo>
                    <a:pt x="149" y="173"/>
                    <a:pt x="149" y="173"/>
                    <a:pt x="149" y="173"/>
                  </a:cubicBezTo>
                  <a:cubicBezTo>
                    <a:pt x="59" y="202"/>
                    <a:pt x="59" y="202"/>
                    <a:pt x="59" y="20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32" y="17"/>
                    <a:pt x="63" y="10"/>
                    <a:pt x="92" y="0"/>
                  </a:cubicBezTo>
                  <a:close/>
                </a:path>
              </a:pathLst>
            </a:custGeom>
            <a:solidFill>
              <a:srgbClr val="FFC000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75"/>
            </a:p>
          </p:txBody>
        </p:sp>
        <p:sp>
          <p:nvSpPr>
            <p:cNvPr id="78" name="Freeform 17"/>
            <p:cNvSpPr/>
            <p:nvPr/>
          </p:nvSpPr>
          <p:spPr>
            <a:xfrm>
              <a:off x="4892228" y="4200021"/>
              <a:ext cx="261472" cy="282718"/>
            </a:xfrm>
            <a:custGeom>
              <a:avLst/>
              <a:gdLst/>
              <a:ahLst/>
              <a:cxnLst>
                <a:cxn ang="0">
                  <a:pos x="102164477" y="0"/>
                </a:cxn>
                <a:cxn ang="0">
                  <a:pos x="237121451" y="186413728"/>
                </a:cxn>
                <a:cxn ang="0">
                  <a:pos x="141264130" y="257428374"/>
                </a:cxn>
                <a:cxn ang="0">
                  <a:pos x="0" y="62137534"/>
                </a:cxn>
                <a:cxn ang="0">
                  <a:pos x="102164477" y="0"/>
                </a:cxn>
              </a:cxnLst>
              <a:rect l="0" t="0" r="0" b="0"/>
              <a:pathLst>
                <a:path w="188" h="203">
                  <a:moveTo>
                    <a:pt x="81" y="0"/>
                  </a:moveTo>
                  <a:cubicBezTo>
                    <a:pt x="188" y="147"/>
                    <a:pt x="188" y="147"/>
                    <a:pt x="188" y="147"/>
                  </a:cubicBezTo>
                  <a:cubicBezTo>
                    <a:pt x="112" y="203"/>
                    <a:pt x="112" y="203"/>
                    <a:pt x="112" y="20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9" y="35"/>
                    <a:pt x="56" y="19"/>
                    <a:pt x="81" y="0"/>
                  </a:cubicBezTo>
                  <a:close/>
                </a:path>
              </a:pathLst>
            </a:custGeom>
            <a:solidFill>
              <a:srgbClr val="FFC000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75"/>
            </a:p>
          </p:txBody>
        </p:sp>
        <p:sp>
          <p:nvSpPr>
            <p:cNvPr id="79" name="Freeform 18"/>
            <p:cNvSpPr/>
            <p:nvPr/>
          </p:nvSpPr>
          <p:spPr>
            <a:xfrm>
              <a:off x="5078526" y="4039868"/>
              <a:ext cx="290889" cy="254936"/>
            </a:xfrm>
            <a:custGeom>
              <a:avLst/>
              <a:gdLst/>
              <a:ahLst/>
              <a:cxnLst>
                <a:cxn ang="0">
                  <a:pos x="77607341" y="0"/>
                </a:cxn>
                <a:cxn ang="0">
                  <a:pos x="262864298" y="136080066"/>
                </a:cxn>
                <a:cxn ang="0">
                  <a:pos x="192767525" y="232735741"/>
                </a:cxn>
                <a:cxn ang="0">
                  <a:pos x="0" y="90296393"/>
                </a:cxn>
                <a:cxn ang="0">
                  <a:pos x="77607341" y="0"/>
                </a:cxn>
              </a:cxnLst>
              <a:rect l="0" t="0" r="0" b="0"/>
              <a:pathLst>
                <a:path w="210" h="183">
                  <a:moveTo>
                    <a:pt x="62" y="0"/>
                  </a:moveTo>
                  <a:cubicBezTo>
                    <a:pt x="210" y="107"/>
                    <a:pt x="210" y="107"/>
                    <a:pt x="210" y="107"/>
                  </a:cubicBezTo>
                  <a:cubicBezTo>
                    <a:pt x="154" y="183"/>
                    <a:pt x="154" y="183"/>
                    <a:pt x="154" y="183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23" y="49"/>
                    <a:pt x="44" y="26"/>
                    <a:pt x="62" y="0"/>
                  </a:cubicBezTo>
                  <a:close/>
                </a:path>
              </a:pathLst>
            </a:custGeom>
            <a:solidFill>
              <a:srgbClr val="FFC000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75"/>
            </a:p>
          </p:txBody>
        </p:sp>
        <p:sp>
          <p:nvSpPr>
            <p:cNvPr id="80" name="Freeform 19"/>
            <p:cNvSpPr/>
            <p:nvPr/>
          </p:nvSpPr>
          <p:spPr>
            <a:xfrm>
              <a:off x="5215800" y="3837226"/>
              <a:ext cx="290889" cy="204276"/>
            </a:xfrm>
            <a:custGeom>
              <a:avLst/>
              <a:gdLst/>
              <a:ahLst/>
              <a:cxnLst>
                <a:cxn ang="0">
                  <a:pos x="46314239" y="0"/>
                </a:cxn>
                <a:cxn ang="0">
                  <a:pos x="262864298" y="71610429"/>
                </a:cxn>
                <a:cxn ang="0">
                  <a:pos x="226564523" y="186698699"/>
                </a:cxn>
                <a:cxn ang="0">
                  <a:pos x="0" y="111252522"/>
                </a:cxn>
                <a:cxn ang="0">
                  <a:pos x="46314239" y="0"/>
                </a:cxn>
              </a:cxnLst>
              <a:rect l="0" t="0" r="0" b="0"/>
              <a:pathLst>
                <a:path w="210" h="146">
                  <a:moveTo>
                    <a:pt x="37" y="0"/>
                  </a:moveTo>
                  <a:cubicBezTo>
                    <a:pt x="210" y="56"/>
                    <a:pt x="210" y="56"/>
                    <a:pt x="210" y="56"/>
                  </a:cubicBezTo>
                  <a:cubicBezTo>
                    <a:pt x="181" y="146"/>
                    <a:pt x="181" y="146"/>
                    <a:pt x="181" y="14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15" y="60"/>
                    <a:pt x="27" y="30"/>
                    <a:pt x="37" y="0"/>
                  </a:cubicBezTo>
                  <a:close/>
                </a:path>
              </a:pathLst>
            </a:custGeom>
            <a:solidFill>
              <a:srgbClr val="FFC000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75"/>
            </a:p>
          </p:txBody>
        </p:sp>
        <p:sp>
          <p:nvSpPr>
            <p:cNvPr id="81" name="Freeform 20"/>
            <p:cNvSpPr/>
            <p:nvPr/>
          </p:nvSpPr>
          <p:spPr>
            <a:xfrm>
              <a:off x="5290973" y="3614975"/>
              <a:ext cx="264742" cy="130736"/>
            </a:xfrm>
            <a:custGeom>
              <a:avLst/>
              <a:gdLst/>
              <a:ahLst/>
              <a:cxnLst>
                <a:cxn ang="0">
                  <a:pos x="11451082" y="0"/>
                </a:cxn>
                <a:cxn ang="0">
                  <a:pos x="241737168" y="0"/>
                </a:cxn>
                <a:cxn ang="0">
                  <a:pos x="241737168" y="116785113"/>
                </a:cxn>
                <a:cxn ang="0">
                  <a:pos x="0" y="116785113"/>
                </a:cxn>
                <a:cxn ang="0">
                  <a:pos x="11451082" y="0"/>
                </a:cxn>
              </a:cxnLst>
              <a:rect l="0" t="0" r="0" b="0"/>
              <a:pathLst>
                <a:path w="190" h="94">
                  <a:moveTo>
                    <a:pt x="9" y="0"/>
                  </a:moveTo>
                  <a:cubicBezTo>
                    <a:pt x="190" y="0"/>
                    <a:pt x="190" y="0"/>
                    <a:pt x="190" y="0"/>
                  </a:cubicBezTo>
                  <a:cubicBezTo>
                    <a:pt x="190" y="94"/>
                    <a:pt x="190" y="94"/>
                    <a:pt x="19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6" y="63"/>
                    <a:pt x="9" y="32"/>
                    <a:pt x="9" y="0"/>
                  </a:cubicBezTo>
                  <a:close/>
                </a:path>
              </a:pathLst>
            </a:custGeom>
            <a:solidFill>
              <a:srgbClr val="FFC000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75"/>
            </a:p>
          </p:txBody>
        </p:sp>
        <p:sp>
          <p:nvSpPr>
            <p:cNvPr id="82" name="Freeform 21"/>
            <p:cNvSpPr/>
            <p:nvPr/>
          </p:nvSpPr>
          <p:spPr>
            <a:xfrm>
              <a:off x="5266460" y="3314282"/>
              <a:ext cx="284351" cy="205910"/>
            </a:xfrm>
            <a:custGeom>
              <a:avLst/>
              <a:gdLst/>
              <a:ahLst/>
              <a:cxnLst>
                <a:cxn ang="0">
                  <a:pos x="0" y="71034992"/>
                </a:cxn>
                <a:cxn ang="0">
                  <a:pos x="221562062" y="0"/>
                </a:cxn>
                <a:cxn ang="0">
                  <a:pos x="258702772" y="112895079"/>
                </a:cxn>
                <a:cxn ang="0">
                  <a:pos x="26894450" y="187735739"/>
                </a:cxn>
                <a:cxn ang="0">
                  <a:pos x="0" y="71034992"/>
                </a:cxn>
              </a:cxnLst>
              <a:rect l="0" t="0" r="0" b="0"/>
              <a:pathLst>
                <a:path w="202" h="148">
                  <a:moveTo>
                    <a:pt x="0" y="56"/>
                  </a:moveTo>
                  <a:cubicBezTo>
                    <a:pt x="173" y="0"/>
                    <a:pt x="173" y="0"/>
                    <a:pt x="173" y="0"/>
                  </a:cubicBezTo>
                  <a:cubicBezTo>
                    <a:pt x="202" y="89"/>
                    <a:pt x="202" y="89"/>
                    <a:pt x="202" y="89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17" y="116"/>
                    <a:pt x="10" y="85"/>
                    <a:pt x="0" y="56"/>
                  </a:cubicBezTo>
                  <a:close/>
                </a:path>
              </a:pathLst>
            </a:custGeom>
            <a:solidFill>
              <a:srgbClr val="FFC000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75"/>
            </a:p>
          </p:txBody>
        </p:sp>
        <p:sp>
          <p:nvSpPr>
            <p:cNvPr id="83" name="Freeform 22"/>
            <p:cNvSpPr/>
            <p:nvPr/>
          </p:nvSpPr>
          <p:spPr>
            <a:xfrm>
              <a:off x="5163505" y="3041371"/>
              <a:ext cx="284351" cy="259837"/>
            </a:xfrm>
            <a:custGeom>
              <a:avLst/>
              <a:gdLst/>
              <a:ahLst/>
              <a:cxnLst>
                <a:cxn ang="0">
                  <a:pos x="0" y="134956973"/>
                </a:cxn>
                <a:cxn ang="0">
                  <a:pos x="190296613" y="0"/>
                </a:cxn>
                <a:cxn ang="0">
                  <a:pos x="261015049" y="95857321"/>
                </a:cxn>
                <a:cxn ang="0">
                  <a:pos x="63003202" y="237121451"/>
                </a:cxn>
                <a:cxn ang="0">
                  <a:pos x="0" y="134956973"/>
                </a:cxn>
              </a:cxnLst>
              <a:rect l="0" t="0" r="0" b="0"/>
              <a:pathLst>
                <a:path w="203" h="188">
                  <a:moveTo>
                    <a:pt x="0" y="107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203" y="76"/>
                    <a:pt x="203" y="76"/>
                    <a:pt x="203" y="76"/>
                  </a:cubicBezTo>
                  <a:cubicBezTo>
                    <a:pt x="49" y="188"/>
                    <a:pt x="49" y="188"/>
                    <a:pt x="49" y="188"/>
                  </a:cubicBezTo>
                  <a:cubicBezTo>
                    <a:pt x="35" y="160"/>
                    <a:pt x="19" y="132"/>
                    <a:pt x="0" y="107"/>
                  </a:cubicBezTo>
                  <a:close/>
                </a:path>
              </a:pathLst>
            </a:custGeom>
            <a:solidFill>
              <a:srgbClr val="FFC000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75"/>
            </a:p>
          </p:txBody>
        </p:sp>
        <p:sp>
          <p:nvSpPr>
            <p:cNvPr id="84" name="Freeform 23"/>
            <p:cNvSpPr/>
            <p:nvPr/>
          </p:nvSpPr>
          <p:spPr>
            <a:xfrm>
              <a:off x="5004987" y="2824021"/>
              <a:ext cx="254936" cy="292523"/>
            </a:xfrm>
            <a:custGeom>
              <a:avLst/>
              <a:gdLst/>
              <a:ahLst/>
              <a:cxnLst>
                <a:cxn ang="0">
                  <a:pos x="0" y="188289907"/>
                </a:cxn>
                <a:cxn ang="0">
                  <a:pos x="136080066" y="0"/>
                </a:cxn>
                <a:cxn ang="0">
                  <a:pos x="232735741" y="70448712"/>
                </a:cxn>
                <a:cxn ang="0">
                  <a:pos x="91568475" y="267704428"/>
                </a:cxn>
                <a:cxn ang="0">
                  <a:pos x="0" y="188289907"/>
                </a:cxn>
              </a:cxnLst>
              <a:rect l="0" t="0" r="0" b="0"/>
              <a:pathLst>
                <a:path w="183" h="209">
                  <a:moveTo>
                    <a:pt x="0" y="147"/>
                  </a:moveTo>
                  <a:cubicBezTo>
                    <a:pt x="107" y="0"/>
                    <a:pt x="107" y="0"/>
                    <a:pt x="107" y="0"/>
                  </a:cubicBezTo>
                  <a:cubicBezTo>
                    <a:pt x="183" y="55"/>
                    <a:pt x="183" y="55"/>
                    <a:pt x="183" y="55"/>
                  </a:cubicBezTo>
                  <a:cubicBezTo>
                    <a:pt x="72" y="209"/>
                    <a:pt x="72" y="209"/>
                    <a:pt x="72" y="209"/>
                  </a:cubicBezTo>
                  <a:cubicBezTo>
                    <a:pt x="50" y="186"/>
                    <a:pt x="26" y="165"/>
                    <a:pt x="0" y="147"/>
                  </a:cubicBezTo>
                  <a:close/>
                </a:path>
              </a:pathLst>
            </a:custGeom>
            <a:solidFill>
              <a:srgbClr val="FFC000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75"/>
            </a:p>
          </p:txBody>
        </p:sp>
        <p:sp>
          <p:nvSpPr>
            <p:cNvPr id="85" name="Freeform 24"/>
            <p:cNvSpPr/>
            <p:nvPr/>
          </p:nvSpPr>
          <p:spPr>
            <a:xfrm>
              <a:off x="4802346" y="2686748"/>
              <a:ext cx="204276" cy="292523"/>
            </a:xfrm>
            <a:custGeom>
              <a:avLst/>
              <a:gdLst/>
              <a:ahLst/>
              <a:cxnLst>
                <a:cxn ang="0">
                  <a:pos x="0" y="219486989"/>
                </a:cxn>
                <a:cxn ang="0">
                  <a:pos x="72889388" y="0"/>
                </a:cxn>
                <a:cxn ang="0">
                  <a:pos x="186698699" y="36792923"/>
                </a:cxn>
                <a:cxn ang="0">
                  <a:pos x="111252522" y="266429645"/>
                </a:cxn>
                <a:cxn ang="0">
                  <a:pos x="0" y="219486989"/>
                </a:cxn>
              </a:cxnLst>
              <a:rect l="0" t="0" r="0" b="0"/>
              <a:pathLst>
                <a:path w="146" h="210">
                  <a:moveTo>
                    <a:pt x="0" y="173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146" y="29"/>
                    <a:pt x="146" y="29"/>
                    <a:pt x="146" y="29"/>
                  </a:cubicBezTo>
                  <a:cubicBezTo>
                    <a:pt x="87" y="210"/>
                    <a:pt x="87" y="210"/>
                    <a:pt x="87" y="210"/>
                  </a:cubicBezTo>
                  <a:cubicBezTo>
                    <a:pt x="60" y="195"/>
                    <a:pt x="31" y="183"/>
                    <a:pt x="0" y="173"/>
                  </a:cubicBezTo>
                  <a:close/>
                </a:path>
              </a:pathLst>
            </a:custGeom>
            <a:solidFill>
              <a:srgbClr val="FFC000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75"/>
            </a:p>
          </p:txBody>
        </p:sp>
      </p:grpSp>
      <p:sp>
        <p:nvSpPr>
          <p:cNvPr id="95" name="Text Box 7"/>
          <p:cNvSpPr txBox="1"/>
          <p:nvPr/>
        </p:nvSpPr>
        <p:spPr>
          <a:xfrm>
            <a:off x="4074092" y="3360039"/>
            <a:ext cx="1013640" cy="61184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42300" tIns="19435" rIns="42300" bIns="19435">
            <a:spAutoFit/>
          </a:bodyPr>
          <a:lstStyle>
            <a:lvl1pPr marL="0" lvl="0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7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1304925" eaLnBrk="1" hangingPunct="1"/>
            <a:r>
              <a:rPr lang="en-CA" altLang="en-US" sz="247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endParaRPr lang="en-CA" altLang="en-US" sz="247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1007727" y="2639356"/>
            <a:ext cx="1951238" cy="1951240"/>
            <a:chOff x="1007727" y="2639356"/>
            <a:chExt cx="1951238" cy="195124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2" name="Freeform 5"/>
            <p:cNvSpPr/>
            <p:nvPr/>
          </p:nvSpPr>
          <p:spPr>
            <a:xfrm>
              <a:off x="1983346" y="2639356"/>
              <a:ext cx="130736" cy="263107"/>
            </a:xfrm>
            <a:custGeom>
              <a:avLst/>
              <a:gdLst/>
              <a:ahLst/>
              <a:cxnLst>
                <a:cxn ang="0">
                  <a:pos x="0" y="226886887"/>
                </a:cxn>
                <a:cxn ang="0">
                  <a:pos x="0" y="0"/>
                </a:cxn>
                <a:cxn ang="0">
                  <a:pos x="116785113" y="0"/>
                </a:cxn>
                <a:cxn ang="0">
                  <a:pos x="116785113" y="238168030"/>
                </a:cxn>
                <a:cxn ang="0">
                  <a:pos x="0" y="226886887"/>
                </a:cxn>
              </a:cxnLst>
              <a:rect l="0" t="0" r="0" b="0"/>
              <a:pathLst>
                <a:path w="94" h="190">
                  <a:moveTo>
                    <a:pt x="0" y="18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190"/>
                    <a:pt x="94" y="190"/>
                    <a:pt x="94" y="190"/>
                  </a:cubicBezTo>
                  <a:cubicBezTo>
                    <a:pt x="63" y="184"/>
                    <a:pt x="32" y="181"/>
                    <a:pt x="0" y="181"/>
                  </a:cubicBezTo>
                  <a:close/>
                </a:path>
              </a:pathLst>
            </a:custGeom>
            <a:solidFill>
              <a:srgbClr val="FFC000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75"/>
            </a:p>
          </p:txBody>
        </p:sp>
        <p:sp>
          <p:nvSpPr>
            <p:cNvPr id="13" name="Freeform 6"/>
            <p:cNvSpPr/>
            <p:nvPr/>
          </p:nvSpPr>
          <p:spPr>
            <a:xfrm>
              <a:off x="1681018" y="2647527"/>
              <a:ext cx="207544" cy="281083"/>
            </a:xfrm>
            <a:custGeom>
              <a:avLst/>
              <a:gdLst/>
              <a:ahLst/>
              <a:cxnLst>
                <a:cxn ang="0">
                  <a:pos x="71034992" y="255123278"/>
                </a:cxn>
                <a:cxn ang="0">
                  <a:pos x="0" y="36626637"/>
                </a:cxn>
                <a:cxn ang="0">
                  <a:pos x="114163260" y="0"/>
                </a:cxn>
                <a:cxn ang="0">
                  <a:pos x="187735739" y="228600967"/>
                </a:cxn>
                <a:cxn ang="0">
                  <a:pos x="71034992" y="255123278"/>
                </a:cxn>
              </a:cxnLst>
              <a:rect l="0" t="0" r="0" b="0"/>
              <a:pathLst>
                <a:path w="148" h="202">
                  <a:moveTo>
                    <a:pt x="56" y="202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148" y="181"/>
                    <a:pt x="148" y="181"/>
                    <a:pt x="148" y="181"/>
                  </a:cubicBezTo>
                  <a:cubicBezTo>
                    <a:pt x="117" y="185"/>
                    <a:pt x="86" y="192"/>
                    <a:pt x="56" y="202"/>
                  </a:cubicBezTo>
                  <a:close/>
                </a:path>
              </a:pathLst>
            </a:custGeom>
            <a:solidFill>
              <a:srgbClr val="C1DDE0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75"/>
            </a:p>
          </p:txBody>
        </p:sp>
        <p:sp>
          <p:nvSpPr>
            <p:cNvPr id="14" name="Freeform 7"/>
            <p:cNvSpPr/>
            <p:nvPr/>
          </p:nvSpPr>
          <p:spPr>
            <a:xfrm>
              <a:off x="1409740" y="2747214"/>
              <a:ext cx="259839" cy="284351"/>
            </a:xfrm>
            <a:custGeom>
              <a:avLst/>
              <a:gdLst/>
              <a:ahLst/>
              <a:cxnLst>
                <a:cxn ang="0">
                  <a:pos x="134956973" y="261015049"/>
                </a:cxn>
                <a:cxn ang="0">
                  <a:pos x="0" y="72004308"/>
                </a:cxn>
                <a:cxn ang="0">
                  <a:pos x="97118528" y="0"/>
                </a:cxn>
                <a:cxn ang="0">
                  <a:pos x="237121451" y="198011847"/>
                </a:cxn>
                <a:cxn ang="0">
                  <a:pos x="134956973" y="261015049"/>
                </a:cxn>
              </a:cxnLst>
              <a:rect l="0" t="0" r="0" b="0"/>
              <a:pathLst>
                <a:path w="188" h="203">
                  <a:moveTo>
                    <a:pt x="107" y="203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88" y="154"/>
                    <a:pt x="188" y="154"/>
                    <a:pt x="188" y="154"/>
                  </a:cubicBezTo>
                  <a:cubicBezTo>
                    <a:pt x="160" y="168"/>
                    <a:pt x="132" y="184"/>
                    <a:pt x="107" y="203"/>
                  </a:cubicBezTo>
                  <a:close/>
                </a:path>
              </a:pathLst>
            </a:custGeom>
            <a:solidFill>
              <a:srgbClr val="C1DDE0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75"/>
            </a:p>
          </p:txBody>
        </p:sp>
        <p:sp>
          <p:nvSpPr>
            <p:cNvPr id="15" name="Freeform 8"/>
            <p:cNvSpPr/>
            <p:nvPr/>
          </p:nvSpPr>
          <p:spPr>
            <a:xfrm>
              <a:off x="1194025" y="2935148"/>
              <a:ext cx="290889" cy="254936"/>
            </a:xfrm>
            <a:custGeom>
              <a:avLst/>
              <a:gdLst/>
              <a:ahLst/>
              <a:cxnLst>
                <a:cxn ang="0">
                  <a:pos x="185770131" y="232735741"/>
                </a:cxn>
                <a:cxn ang="0">
                  <a:pos x="0" y="96655675"/>
                </a:cxn>
                <a:cxn ang="0">
                  <a:pos x="69505854" y="0"/>
                </a:cxn>
                <a:cxn ang="0">
                  <a:pos x="264122022" y="142439348"/>
                </a:cxn>
                <a:cxn ang="0">
                  <a:pos x="185770131" y="232735741"/>
                </a:cxn>
              </a:cxnLst>
              <a:rect l="0" t="0" r="0" b="0"/>
              <a:pathLst>
                <a:path w="209" h="183">
                  <a:moveTo>
                    <a:pt x="147" y="183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209" y="112"/>
                    <a:pt x="209" y="112"/>
                    <a:pt x="209" y="112"/>
                  </a:cubicBezTo>
                  <a:cubicBezTo>
                    <a:pt x="187" y="133"/>
                    <a:pt x="166" y="157"/>
                    <a:pt x="147" y="183"/>
                  </a:cubicBezTo>
                  <a:close/>
                </a:path>
              </a:pathLst>
            </a:custGeom>
            <a:solidFill>
              <a:srgbClr val="C1DDE0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75"/>
            </a:p>
          </p:txBody>
        </p:sp>
        <p:sp>
          <p:nvSpPr>
            <p:cNvPr id="16" name="Freeform 9"/>
            <p:cNvSpPr/>
            <p:nvPr/>
          </p:nvSpPr>
          <p:spPr>
            <a:xfrm>
              <a:off x="1056752" y="3188449"/>
              <a:ext cx="290889" cy="202642"/>
            </a:xfrm>
            <a:custGeom>
              <a:avLst/>
              <a:gdLst/>
              <a:ahLst/>
              <a:cxnLst>
                <a:cxn ang="0">
                  <a:pos x="214502669" y="183126720"/>
                </a:cxn>
                <a:cxn ang="0">
                  <a:pos x="0" y="112886687"/>
                </a:cxn>
                <a:cxn ang="0">
                  <a:pos x="35957372" y="0"/>
                </a:cxn>
                <a:cxn ang="0">
                  <a:pos x="261618495" y="74003072"/>
                </a:cxn>
                <a:cxn ang="0">
                  <a:pos x="214502669" y="183126720"/>
                </a:cxn>
              </a:cxnLst>
              <a:rect l="0" t="0" r="0" b="0"/>
              <a:pathLst>
                <a:path w="211" h="146">
                  <a:moveTo>
                    <a:pt x="173" y="146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11" y="59"/>
                    <a:pt x="211" y="59"/>
                    <a:pt x="211" y="59"/>
                  </a:cubicBezTo>
                  <a:cubicBezTo>
                    <a:pt x="196" y="86"/>
                    <a:pt x="183" y="115"/>
                    <a:pt x="173" y="146"/>
                  </a:cubicBezTo>
                  <a:close/>
                </a:path>
              </a:pathLst>
            </a:custGeom>
            <a:solidFill>
              <a:srgbClr val="C1DDE0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75"/>
            </a:p>
          </p:txBody>
        </p:sp>
        <p:sp>
          <p:nvSpPr>
            <p:cNvPr id="17" name="Freeform 10"/>
            <p:cNvSpPr/>
            <p:nvPr/>
          </p:nvSpPr>
          <p:spPr>
            <a:xfrm>
              <a:off x="1007727" y="3484239"/>
              <a:ext cx="264742" cy="130736"/>
            </a:xfrm>
            <a:custGeom>
              <a:avLst/>
              <a:gdLst/>
              <a:ahLst/>
              <a:cxnLst>
                <a:cxn ang="0">
                  <a:pos x="231558429" y="119082895"/>
                </a:cxn>
                <a:cxn ang="0">
                  <a:pos x="0" y="119082895"/>
                </a:cxn>
                <a:cxn ang="0">
                  <a:pos x="0" y="0"/>
                </a:cxn>
                <a:cxn ang="0">
                  <a:pos x="241737168" y="0"/>
                </a:cxn>
                <a:cxn ang="0">
                  <a:pos x="231558429" y="119082895"/>
                </a:cxn>
              </a:cxnLst>
              <a:rect l="0" t="0" r="0" b="0"/>
              <a:pathLst>
                <a:path w="190" h="95">
                  <a:moveTo>
                    <a:pt x="182" y="95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85" y="31"/>
                    <a:pt x="182" y="62"/>
                    <a:pt x="182" y="95"/>
                  </a:cubicBezTo>
                  <a:close/>
                </a:path>
              </a:pathLst>
            </a:custGeom>
            <a:solidFill>
              <a:srgbClr val="C1DDE0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75"/>
            </a:p>
          </p:txBody>
        </p:sp>
        <p:sp>
          <p:nvSpPr>
            <p:cNvPr id="18" name="Freeform 11"/>
            <p:cNvSpPr/>
            <p:nvPr/>
          </p:nvSpPr>
          <p:spPr>
            <a:xfrm>
              <a:off x="1015897" y="3709760"/>
              <a:ext cx="279448" cy="205910"/>
            </a:xfrm>
            <a:custGeom>
              <a:avLst/>
              <a:gdLst/>
              <a:ahLst/>
              <a:cxnLst>
                <a:cxn ang="0">
                  <a:pos x="255123278" y="116700747"/>
                </a:cxn>
                <a:cxn ang="0">
                  <a:pos x="36626637" y="187735739"/>
                </a:cxn>
                <a:cxn ang="0">
                  <a:pos x="0" y="74840659"/>
                </a:cxn>
                <a:cxn ang="0">
                  <a:pos x="228600967" y="0"/>
                </a:cxn>
                <a:cxn ang="0">
                  <a:pos x="255123278" y="116700747"/>
                </a:cxn>
              </a:cxnLst>
              <a:rect l="0" t="0" r="0" b="0"/>
              <a:pathLst>
                <a:path w="202" h="148">
                  <a:moveTo>
                    <a:pt x="202" y="92"/>
                  </a:moveTo>
                  <a:cubicBezTo>
                    <a:pt x="29" y="148"/>
                    <a:pt x="29" y="148"/>
                    <a:pt x="29" y="148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85" y="32"/>
                    <a:pt x="192" y="62"/>
                    <a:pt x="202" y="92"/>
                  </a:cubicBezTo>
                  <a:close/>
                </a:path>
              </a:pathLst>
            </a:custGeom>
            <a:solidFill>
              <a:srgbClr val="C1DDE0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75"/>
            </a:p>
          </p:txBody>
        </p:sp>
        <p:sp>
          <p:nvSpPr>
            <p:cNvPr id="19" name="Freeform 12"/>
            <p:cNvSpPr/>
            <p:nvPr/>
          </p:nvSpPr>
          <p:spPr>
            <a:xfrm>
              <a:off x="1117218" y="3925474"/>
              <a:ext cx="282717" cy="263107"/>
            </a:xfrm>
            <a:custGeom>
              <a:avLst/>
              <a:gdLst/>
              <a:ahLst/>
              <a:cxnLst>
                <a:cxn ang="0">
                  <a:pos x="258702772" y="103706832"/>
                </a:cxn>
                <a:cxn ang="0">
                  <a:pos x="70439355" y="240701732"/>
                </a:cxn>
                <a:cxn ang="0">
                  <a:pos x="0" y="143397017"/>
                </a:cxn>
                <a:cxn ang="0">
                  <a:pos x="197228611" y="0"/>
                </a:cxn>
                <a:cxn ang="0">
                  <a:pos x="258702772" y="103706832"/>
                </a:cxn>
              </a:cxnLst>
              <a:rect l="0" t="0" r="0" b="0"/>
              <a:pathLst>
                <a:path w="202" h="188">
                  <a:moveTo>
                    <a:pt x="202" y="81"/>
                  </a:moveTo>
                  <a:cubicBezTo>
                    <a:pt x="55" y="188"/>
                    <a:pt x="55" y="188"/>
                    <a:pt x="55" y="18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67" y="29"/>
                    <a:pt x="184" y="56"/>
                    <a:pt x="202" y="81"/>
                  </a:cubicBezTo>
                  <a:close/>
                </a:path>
              </a:pathLst>
            </a:custGeom>
            <a:solidFill>
              <a:srgbClr val="C1DDE0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75"/>
            </a:p>
          </p:txBody>
        </p:sp>
        <p:sp>
          <p:nvSpPr>
            <p:cNvPr id="20" name="Freeform 13"/>
            <p:cNvSpPr/>
            <p:nvPr/>
          </p:nvSpPr>
          <p:spPr>
            <a:xfrm>
              <a:off x="1305151" y="4113408"/>
              <a:ext cx="253303" cy="290889"/>
            </a:xfrm>
            <a:custGeom>
              <a:avLst/>
              <a:gdLst/>
              <a:ahLst/>
              <a:cxnLst>
                <a:cxn ang="0">
                  <a:pos x="229170082" y="78351890"/>
                </a:cxn>
                <a:cxn ang="0">
                  <a:pos x="95174943" y="264122022"/>
                </a:cxn>
                <a:cxn ang="0">
                  <a:pos x="0" y="194616167"/>
                </a:cxn>
                <a:cxn ang="0">
                  <a:pos x="140257399" y="0"/>
                </a:cxn>
                <a:cxn ang="0">
                  <a:pos x="229170082" y="78351890"/>
                </a:cxn>
              </a:cxnLst>
              <a:rect l="0" t="0" r="0" b="0"/>
              <a:pathLst>
                <a:path w="183" h="209">
                  <a:moveTo>
                    <a:pt x="183" y="62"/>
                  </a:moveTo>
                  <a:cubicBezTo>
                    <a:pt x="76" y="209"/>
                    <a:pt x="76" y="209"/>
                    <a:pt x="76" y="209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34" y="23"/>
                    <a:pt x="158" y="44"/>
                    <a:pt x="183" y="62"/>
                  </a:cubicBezTo>
                  <a:close/>
                </a:path>
              </a:pathLst>
            </a:custGeom>
            <a:solidFill>
              <a:srgbClr val="C1DDE0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75"/>
            </a:p>
          </p:txBody>
        </p:sp>
        <p:sp>
          <p:nvSpPr>
            <p:cNvPr id="21" name="Freeform 14"/>
            <p:cNvSpPr/>
            <p:nvPr/>
          </p:nvSpPr>
          <p:spPr>
            <a:xfrm>
              <a:off x="1556818" y="4252315"/>
              <a:ext cx="202642" cy="289254"/>
            </a:xfrm>
            <a:custGeom>
              <a:avLst/>
              <a:gdLst/>
              <a:ahLst/>
              <a:cxnLst>
                <a:cxn ang="0">
                  <a:pos x="186698699" y="46314239"/>
                </a:cxn>
                <a:cxn ang="0">
                  <a:pos x="115088270" y="262864298"/>
                </a:cxn>
                <a:cxn ang="0">
                  <a:pos x="0" y="226564523"/>
                </a:cxn>
                <a:cxn ang="0">
                  <a:pos x="75446177" y="0"/>
                </a:cxn>
                <a:cxn ang="0">
                  <a:pos x="186698699" y="46314239"/>
                </a:cxn>
              </a:cxnLst>
              <a:rect l="0" t="0" r="0" b="0"/>
              <a:pathLst>
                <a:path w="146" h="210">
                  <a:moveTo>
                    <a:pt x="146" y="37"/>
                  </a:moveTo>
                  <a:cubicBezTo>
                    <a:pt x="90" y="210"/>
                    <a:pt x="90" y="210"/>
                    <a:pt x="90" y="21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87" y="15"/>
                    <a:pt x="116" y="27"/>
                    <a:pt x="146" y="37"/>
                  </a:cubicBezTo>
                  <a:close/>
                </a:path>
              </a:pathLst>
            </a:custGeom>
            <a:solidFill>
              <a:srgbClr val="C1DDE0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75"/>
            </a:p>
          </p:txBody>
        </p:sp>
        <p:sp>
          <p:nvSpPr>
            <p:cNvPr id="22" name="Freeform 15"/>
            <p:cNvSpPr/>
            <p:nvPr/>
          </p:nvSpPr>
          <p:spPr>
            <a:xfrm>
              <a:off x="1852610" y="4325854"/>
              <a:ext cx="130736" cy="264742"/>
            </a:xfrm>
            <a:custGeom>
              <a:avLst/>
              <a:gdLst/>
              <a:ahLst/>
              <a:cxnLst>
                <a:cxn ang="0">
                  <a:pos x="120349735" y="10178740"/>
                </a:cxn>
                <a:cxn ang="0">
                  <a:pos x="120349735" y="241737168"/>
                </a:cxn>
                <a:cxn ang="0">
                  <a:pos x="0" y="241737168"/>
                </a:cxn>
                <a:cxn ang="0">
                  <a:pos x="0" y="0"/>
                </a:cxn>
                <a:cxn ang="0">
                  <a:pos x="120349735" y="10178740"/>
                </a:cxn>
              </a:cxnLst>
              <a:rect l="0" t="0" r="0" b="0"/>
              <a:pathLst>
                <a:path w="94" h="190">
                  <a:moveTo>
                    <a:pt x="94" y="8"/>
                  </a:moveTo>
                  <a:cubicBezTo>
                    <a:pt x="94" y="190"/>
                    <a:pt x="94" y="190"/>
                    <a:pt x="94" y="19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" y="6"/>
                    <a:pt x="61" y="8"/>
                    <a:pt x="94" y="8"/>
                  </a:cubicBezTo>
                  <a:close/>
                </a:path>
              </a:pathLst>
            </a:custGeom>
            <a:solidFill>
              <a:srgbClr val="C1DDE0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75"/>
            </a:p>
          </p:txBody>
        </p:sp>
        <p:sp>
          <p:nvSpPr>
            <p:cNvPr id="23" name="Freeform 16"/>
            <p:cNvSpPr/>
            <p:nvPr/>
          </p:nvSpPr>
          <p:spPr>
            <a:xfrm>
              <a:off x="2078129" y="4302975"/>
              <a:ext cx="207543" cy="279448"/>
            </a:xfrm>
            <a:custGeom>
              <a:avLst/>
              <a:gdLst/>
              <a:ahLst/>
              <a:cxnLst>
                <a:cxn ang="0">
                  <a:pos x="117341884" y="0"/>
                </a:cxn>
                <a:cxn ang="0">
                  <a:pos x="190043461" y="218496641"/>
                </a:cxn>
                <a:cxn ang="0">
                  <a:pos x="75251677" y="255123278"/>
                </a:cxn>
                <a:cxn ang="0">
                  <a:pos x="0" y="26522311"/>
                </a:cxn>
                <a:cxn ang="0">
                  <a:pos x="117341884" y="0"/>
                </a:cxn>
              </a:cxnLst>
              <a:rect l="0" t="0" r="0" b="0"/>
              <a:pathLst>
                <a:path w="149" h="202">
                  <a:moveTo>
                    <a:pt x="92" y="0"/>
                  </a:moveTo>
                  <a:cubicBezTo>
                    <a:pt x="149" y="173"/>
                    <a:pt x="149" y="173"/>
                    <a:pt x="149" y="173"/>
                  </a:cubicBezTo>
                  <a:cubicBezTo>
                    <a:pt x="59" y="202"/>
                    <a:pt x="59" y="202"/>
                    <a:pt x="59" y="20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32" y="17"/>
                    <a:pt x="63" y="10"/>
                    <a:pt x="92" y="0"/>
                  </a:cubicBezTo>
                  <a:close/>
                </a:path>
              </a:pathLst>
            </a:custGeom>
            <a:solidFill>
              <a:srgbClr val="C1DDE0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75"/>
            </a:p>
          </p:txBody>
        </p:sp>
        <p:sp>
          <p:nvSpPr>
            <p:cNvPr id="24" name="Freeform 17"/>
            <p:cNvSpPr/>
            <p:nvPr/>
          </p:nvSpPr>
          <p:spPr>
            <a:xfrm>
              <a:off x="2295477" y="4198386"/>
              <a:ext cx="261472" cy="284351"/>
            </a:xfrm>
            <a:custGeom>
              <a:avLst/>
              <a:gdLst/>
              <a:ahLst/>
              <a:cxnLst>
                <a:cxn ang="0">
                  <a:pos x="102164477" y="0"/>
                </a:cxn>
                <a:cxn ang="0">
                  <a:pos x="237121451" y="189010741"/>
                </a:cxn>
                <a:cxn ang="0">
                  <a:pos x="141264130" y="261015049"/>
                </a:cxn>
                <a:cxn ang="0">
                  <a:pos x="0" y="63003202"/>
                </a:cxn>
                <a:cxn ang="0">
                  <a:pos x="102164477" y="0"/>
                </a:cxn>
              </a:cxnLst>
              <a:rect l="0" t="0" r="0" b="0"/>
              <a:pathLst>
                <a:path w="188" h="203">
                  <a:moveTo>
                    <a:pt x="81" y="0"/>
                  </a:moveTo>
                  <a:cubicBezTo>
                    <a:pt x="188" y="147"/>
                    <a:pt x="188" y="147"/>
                    <a:pt x="188" y="147"/>
                  </a:cubicBezTo>
                  <a:cubicBezTo>
                    <a:pt x="112" y="203"/>
                    <a:pt x="112" y="203"/>
                    <a:pt x="112" y="20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9" y="35"/>
                    <a:pt x="56" y="19"/>
                    <a:pt x="81" y="0"/>
                  </a:cubicBezTo>
                  <a:close/>
                </a:path>
              </a:pathLst>
            </a:custGeom>
            <a:solidFill>
              <a:srgbClr val="C1DDE0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75"/>
            </a:p>
          </p:txBody>
        </p:sp>
        <p:sp>
          <p:nvSpPr>
            <p:cNvPr id="25" name="Freeform 18"/>
            <p:cNvSpPr/>
            <p:nvPr/>
          </p:nvSpPr>
          <p:spPr>
            <a:xfrm>
              <a:off x="2481777" y="4039868"/>
              <a:ext cx="290889" cy="254936"/>
            </a:xfrm>
            <a:custGeom>
              <a:avLst/>
              <a:gdLst/>
              <a:ahLst/>
              <a:cxnLst>
                <a:cxn ang="0">
                  <a:pos x="77607341" y="0"/>
                </a:cxn>
                <a:cxn ang="0">
                  <a:pos x="262864298" y="136080066"/>
                </a:cxn>
                <a:cxn ang="0">
                  <a:pos x="192767525" y="232735741"/>
                </a:cxn>
                <a:cxn ang="0">
                  <a:pos x="0" y="90296393"/>
                </a:cxn>
                <a:cxn ang="0">
                  <a:pos x="77607341" y="0"/>
                </a:cxn>
              </a:cxnLst>
              <a:rect l="0" t="0" r="0" b="0"/>
              <a:pathLst>
                <a:path w="210" h="183">
                  <a:moveTo>
                    <a:pt x="62" y="0"/>
                  </a:moveTo>
                  <a:cubicBezTo>
                    <a:pt x="210" y="107"/>
                    <a:pt x="210" y="107"/>
                    <a:pt x="210" y="107"/>
                  </a:cubicBezTo>
                  <a:cubicBezTo>
                    <a:pt x="154" y="183"/>
                    <a:pt x="154" y="183"/>
                    <a:pt x="154" y="183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23" y="49"/>
                    <a:pt x="44" y="26"/>
                    <a:pt x="62" y="0"/>
                  </a:cubicBezTo>
                  <a:close/>
                </a:path>
              </a:pathLst>
            </a:custGeom>
            <a:solidFill>
              <a:srgbClr val="FFC000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75"/>
            </a:p>
          </p:txBody>
        </p:sp>
        <p:sp>
          <p:nvSpPr>
            <p:cNvPr id="26" name="Freeform 19"/>
            <p:cNvSpPr/>
            <p:nvPr/>
          </p:nvSpPr>
          <p:spPr>
            <a:xfrm>
              <a:off x="2619051" y="3837226"/>
              <a:ext cx="290889" cy="204276"/>
            </a:xfrm>
            <a:custGeom>
              <a:avLst/>
              <a:gdLst/>
              <a:ahLst/>
              <a:cxnLst>
                <a:cxn ang="0">
                  <a:pos x="46314239" y="0"/>
                </a:cxn>
                <a:cxn ang="0">
                  <a:pos x="262864298" y="71610429"/>
                </a:cxn>
                <a:cxn ang="0">
                  <a:pos x="226564523" y="186698699"/>
                </a:cxn>
                <a:cxn ang="0">
                  <a:pos x="0" y="111252522"/>
                </a:cxn>
                <a:cxn ang="0">
                  <a:pos x="46314239" y="0"/>
                </a:cxn>
              </a:cxnLst>
              <a:rect l="0" t="0" r="0" b="0"/>
              <a:pathLst>
                <a:path w="210" h="146">
                  <a:moveTo>
                    <a:pt x="37" y="0"/>
                  </a:moveTo>
                  <a:cubicBezTo>
                    <a:pt x="210" y="56"/>
                    <a:pt x="210" y="56"/>
                    <a:pt x="210" y="56"/>
                  </a:cubicBezTo>
                  <a:cubicBezTo>
                    <a:pt x="181" y="146"/>
                    <a:pt x="181" y="146"/>
                    <a:pt x="181" y="14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15" y="60"/>
                    <a:pt x="27" y="30"/>
                    <a:pt x="37" y="0"/>
                  </a:cubicBezTo>
                  <a:close/>
                </a:path>
              </a:pathLst>
            </a:custGeom>
            <a:solidFill>
              <a:srgbClr val="FFC000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75"/>
            </a:p>
          </p:txBody>
        </p:sp>
        <p:sp>
          <p:nvSpPr>
            <p:cNvPr id="27" name="Freeform 20"/>
            <p:cNvSpPr/>
            <p:nvPr/>
          </p:nvSpPr>
          <p:spPr>
            <a:xfrm>
              <a:off x="2694223" y="3614975"/>
              <a:ext cx="264742" cy="130736"/>
            </a:xfrm>
            <a:custGeom>
              <a:avLst/>
              <a:gdLst/>
              <a:ahLst/>
              <a:cxnLst>
                <a:cxn ang="0">
                  <a:pos x="11451082" y="0"/>
                </a:cxn>
                <a:cxn ang="0">
                  <a:pos x="241737168" y="0"/>
                </a:cxn>
                <a:cxn ang="0">
                  <a:pos x="241737168" y="116785113"/>
                </a:cxn>
                <a:cxn ang="0">
                  <a:pos x="0" y="116785113"/>
                </a:cxn>
                <a:cxn ang="0">
                  <a:pos x="11451082" y="0"/>
                </a:cxn>
              </a:cxnLst>
              <a:rect l="0" t="0" r="0" b="0"/>
              <a:pathLst>
                <a:path w="190" h="94">
                  <a:moveTo>
                    <a:pt x="9" y="0"/>
                  </a:moveTo>
                  <a:cubicBezTo>
                    <a:pt x="190" y="0"/>
                    <a:pt x="190" y="0"/>
                    <a:pt x="190" y="0"/>
                  </a:cubicBezTo>
                  <a:cubicBezTo>
                    <a:pt x="190" y="94"/>
                    <a:pt x="190" y="94"/>
                    <a:pt x="19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6" y="63"/>
                    <a:pt x="9" y="32"/>
                    <a:pt x="9" y="0"/>
                  </a:cubicBezTo>
                  <a:close/>
                </a:path>
              </a:pathLst>
            </a:custGeom>
            <a:solidFill>
              <a:srgbClr val="FFC000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75"/>
            </a:p>
          </p:txBody>
        </p:sp>
        <p:sp>
          <p:nvSpPr>
            <p:cNvPr id="28" name="Freeform 21"/>
            <p:cNvSpPr/>
            <p:nvPr/>
          </p:nvSpPr>
          <p:spPr>
            <a:xfrm>
              <a:off x="2669711" y="3314282"/>
              <a:ext cx="282717" cy="205910"/>
            </a:xfrm>
            <a:custGeom>
              <a:avLst/>
              <a:gdLst/>
              <a:ahLst/>
              <a:cxnLst>
                <a:cxn ang="0">
                  <a:pos x="0" y="71034992"/>
                </a:cxn>
                <a:cxn ang="0">
                  <a:pos x="221562062" y="0"/>
                </a:cxn>
                <a:cxn ang="0">
                  <a:pos x="258702772" y="112895079"/>
                </a:cxn>
                <a:cxn ang="0">
                  <a:pos x="26894450" y="187735739"/>
                </a:cxn>
                <a:cxn ang="0">
                  <a:pos x="0" y="71034992"/>
                </a:cxn>
              </a:cxnLst>
              <a:rect l="0" t="0" r="0" b="0"/>
              <a:pathLst>
                <a:path w="202" h="148">
                  <a:moveTo>
                    <a:pt x="0" y="56"/>
                  </a:moveTo>
                  <a:cubicBezTo>
                    <a:pt x="173" y="0"/>
                    <a:pt x="173" y="0"/>
                    <a:pt x="173" y="0"/>
                  </a:cubicBezTo>
                  <a:cubicBezTo>
                    <a:pt x="202" y="89"/>
                    <a:pt x="202" y="89"/>
                    <a:pt x="202" y="89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17" y="116"/>
                    <a:pt x="10" y="85"/>
                    <a:pt x="0" y="56"/>
                  </a:cubicBezTo>
                  <a:close/>
                </a:path>
              </a:pathLst>
            </a:custGeom>
            <a:solidFill>
              <a:srgbClr val="FFC000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75"/>
            </a:p>
          </p:txBody>
        </p:sp>
        <p:sp>
          <p:nvSpPr>
            <p:cNvPr id="29" name="Freeform 22"/>
            <p:cNvSpPr/>
            <p:nvPr/>
          </p:nvSpPr>
          <p:spPr>
            <a:xfrm>
              <a:off x="2566756" y="3041371"/>
              <a:ext cx="284351" cy="259837"/>
            </a:xfrm>
            <a:custGeom>
              <a:avLst/>
              <a:gdLst/>
              <a:ahLst/>
              <a:cxnLst>
                <a:cxn ang="0">
                  <a:pos x="0" y="134956973"/>
                </a:cxn>
                <a:cxn ang="0">
                  <a:pos x="190296613" y="0"/>
                </a:cxn>
                <a:cxn ang="0">
                  <a:pos x="261015049" y="95857321"/>
                </a:cxn>
                <a:cxn ang="0">
                  <a:pos x="63003202" y="237121451"/>
                </a:cxn>
                <a:cxn ang="0">
                  <a:pos x="0" y="134956973"/>
                </a:cxn>
              </a:cxnLst>
              <a:rect l="0" t="0" r="0" b="0"/>
              <a:pathLst>
                <a:path w="203" h="188">
                  <a:moveTo>
                    <a:pt x="0" y="107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203" y="76"/>
                    <a:pt x="203" y="76"/>
                    <a:pt x="203" y="76"/>
                  </a:cubicBezTo>
                  <a:cubicBezTo>
                    <a:pt x="49" y="188"/>
                    <a:pt x="49" y="188"/>
                    <a:pt x="49" y="188"/>
                  </a:cubicBezTo>
                  <a:cubicBezTo>
                    <a:pt x="35" y="160"/>
                    <a:pt x="19" y="132"/>
                    <a:pt x="0" y="107"/>
                  </a:cubicBezTo>
                  <a:close/>
                </a:path>
              </a:pathLst>
            </a:custGeom>
            <a:solidFill>
              <a:srgbClr val="FFC000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75"/>
            </a:p>
          </p:txBody>
        </p:sp>
        <p:sp>
          <p:nvSpPr>
            <p:cNvPr id="30" name="Freeform 23"/>
            <p:cNvSpPr/>
            <p:nvPr/>
          </p:nvSpPr>
          <p:spPr>
            <a:xfrm>
              <a:off x="2406604" y="2824021"/>
              <a:ext cx="256571" cy="292523"/>
            </a:xfrm>
            <a:custGeom>
              <a:avLst/>
              <a:gdLst/>
              <a:ahLst/>
              <a:cxnLst>
                <a:cxn ang="0">
                  <a:pos x="0" y="188289907"/>
                </a:cxn>
                <a:cxn ang="0">
                  <a:pos x="136080066" y="0"/>
                </a:cxn>
                <a:cxn ang="0">
                  <a:pos x="232735741" y="70448712"/>
                </a:cxn>
                <a:cxn ang="0">
                  <a:pos x="91568475" y="267704428"/>
                </a:cxn>
                <a:cxn ang="0">
                  <a:pos x="0" y="188289907"/>
                </a:cxn>
              </a:cxnLst>
              <a:rect l="0" t="0" r="0" b="0"/>
              <a:pathLst>
                <a:path w="183" h="209">
                  <a:moveTo>
                    <a:pt x="0" y="147"/>
                  </a:moveTo>
                  <a:cubicBezTo>
                    <a:pt x="107" y="0"/>
                    <a:pt x="107" y="0"/>
                    <a:pt x="107" y="0"/>
                  </a:cubicBezTo>
                  <a:cubicBezTo>
                    <a:pt x="183" y="55"/>
                    <a:pt x="183" y="55"/>
                    <a:pt x="183" y="55"/>
                  </a:cubicBezTo>
                  <a:cubicBezTo>
                    <a:pt x="72" y="209"/>
                    <a:pt x="72" y="209"/>
                    <a:pt x="72" y="209"/>
                  </a:cubicBezTo>
                  <a:cubicBezTo>
                    <a:pt x="50" y="186"/>
                    <a:pt x="26" y="165"/>
                    <a:pt x="0" y="147"/>
                  </a:cubicBezTo>
                  <a:close/>
                </a:path>
              </a:pathLst>
            </a:custGeom>
            <a:solidFill>
              <a:srgbClr val="FFC000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75"/>
            </a:p>
          </p:txBody>
        </p:sp>
        <p:sp>
          <p:nvSpPr>
            <p:cNvPr id="31" name="Freeform 24"/>
            <p:cNvSpPr/>
            <p:nvPr/>
          </p:nvSpPr>
          <p:spPr>
            <a:xfrm>
              <a:off x="2205597" y="2686748"/>
              <a:ext cx="204275" cy="292523"/>
            </a:xfrm>
            <a:custGeom>
              <a:avLst/>
              <a:gdLst/>
              <a:ahLst/>
              <a:cxnLst>
                <a:cxn ang="0">
                  <a:pos x="0" y="219486989"/>
                </a:cxn>
                <a:cxn ang="0">
                  <a:pos x="72889388" y="0"/>
                </a:cxn>
                <a:cxn ang="0">
                  <a:pos x="186698699" y="36792923"/>
                </a:cxn>
                <a:cxn ang="0">
                  <a:pos x="111252522" y="266429645"/>
                </a:cxn>
                <a:cxn ang="0">
                  <a:pos x="0" y="219486989"/>
                </a:cxn>
              </a:cxnLst>
              <a:rect l="0" t="0" r="0" b="0"/>
              <a:pathLst>
                <a:path w="146" h="210">
                  <a:moveTo>
                    <a:pt x="0" y="173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146" y="29"/>
                    <a:pt x="146" y="29"/>
                    <a:pt x="146" y="29"/>
                  </a:cubicBezTo>
                  <a:cubicBezTo>
                    <a:pt x="87" y="210"/>
                    <a:pt x="87" y="210"/>
                    <a:pt x="87" y="210"/>
                  </a:cubicBezTo>
                  <a:cubicBezTo>
                    <a:pt x="60" y="195"/>
                    <a:pt x="31" y="183"/>
                    <a:pt x="0" y="173"/>
                  </a:cubicBezTo>
                  <a:close/>
                </a:path>
              </a:pathLst>
            </a:custGeom>
            <a:solidFill>
              <a:srgbClr val="FFC000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75"/>
            </a:p>
          </p:txBody>
        </p:sp>
      </p:grpSp>
      <p:sp>
        <p:nvSpPr>
          <p:cNvPr id="96" name="Text Box 7"/>
          <p:cNvSpPr txBox="1"/>
          <p:nvPr/>
        </p:nvSpPr>
        <p:spPr>
          <a:xfrm>
            <a:off x="1446401" y="3360039"/>
            <a:ext cx="1010154" cy="61533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lIns="41157" tIns="20578" rIns="41157" bIns="20578">
            <a:spAutoFit/>
          </a:bodyPr>
          <a:lstStyle>
            <a:lvl1pPr marL="0" lvl="0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7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1304925" eaLnBrk="1" hangingPunct="1"/>
            <a:r>
              <a:rPr lang="en-CA" altLang="en-US" sz="247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35%</a:t>
            </a:r>
            <a:endParaRPr lang="en-CA" altLang="en-US" sz="247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Text Box 92"/>
          <p:cNvSpPr txBox="1"/>
          <p:nvPr/>
        </p:nvSpPr>
        <p:spPr>
          <a:xfrm>
            <a:off x="2656058" y="2050015"/>
            <a:ext cx="2122592" cy="390894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82314" tIns="41157" rIns="82314" bIns="41157">
            <a:spAutoFit/>
          </a:bodyPr>
          <a:lstStyle>
            <a:lvl1pPr marL="0" lvl="0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7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原始股权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8" name="Text Box 93"/>
          <p:cNvSpPr txBox="1"/>
          <p:nvPr/>
        </p:nvSpPr>
        <p:spPr>
          <a:xfrm>
            <a:off x="8292107" y="2048114"/>
            <a:ext cx="1540345" cy="390894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82314" tIns="41157" rIns="82314" bIns="41157">
            <a:spAutoFit/>
          </a:bodyPr>
          <a:lstStyle>
            <a:lvl1pPr marL="0" lvl="0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7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流动股权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4" name="Text Box 10"/>
          <p:cNvSpPr txBox="1"/>
          <p:nvPr/>
        </p:nvSpPr>
        <p:spPr>
          <a:xfrm>
            <a:off x="6809796" y="4849293"/>
            <a:ext cx="2121196" cy="1041832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41157" tIns="20578" rIns="41157" bIns="20578">
            <a:spAutoFit/>
          </a:bodyPr>
          <a:lstStyle>
            <a:lvl1pPr marL="0" lvl="0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7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1304925" eaLnBrk="1" hangingPunct="1">
              <a:lnSpc>
                <a:spcPct val="125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写入标题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defTabSz="1304925" eaLnBrk="1" hangingPunct="1">
              <a:lnSpc>
                <a:spcPct val="125000"/>
              </a:lnSpc>
            </a:pPr>
            <a:r>
              <a:rPr lang="en-US" altLang="x-none" sz="9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Nullam eu tempor purus. Nunc a leo magna, sit amet consequat risus. Etiam faucibus tortor a ipsum vehicula sed hendrerit eros suscipit. </a:t>
            </a:r>
            <a:endParaRPr lang="en-US" altLang="x-none" sz="9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Text Box 10"/>
          <p:cNvSpPr txBox="1"/>
          <p:nvPr/>
        </p:nvSpPr>
        <p:spPr>
          <a:xfrm>
            <a:off x="9232190" y="4849293"/>
            <a:ext cx="2124464" cy="1041832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41157" tIns="20578" rIns="41157" bIns="20578">
            <a:spAutoFit/>
          </a:bodyPr>
          <a:lstStyle>
            <a:lvl1pPr marL="0" lvl="0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7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1304925" eaLnBrk="1" hangingPunct="1">
              <a:lnSpc>
                <a:spcPct val="125000"/>
              </a:lnSpc>
            </a:pPr>
            <a:r>
              <a:rPr lang="en-US" altLang="x-none" sz="1600" b="1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写入标题</a:t>
            </a:r>
            <a:endParaRPr lang="en-US" altLang="x-none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defTabSz="1304925" eaLnBrk="1" hangingPunct="1">
              <a:lnSpc>
                <a:spcPct val="125000"/>
              </a:lnSpc>
            </a:pPr>
            <a:r>
              <a:rPr lang="en-US" altLang="x-none" sz="9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Nullam eu tempor purus. Nunc a leo magna, sit amet consequat risus. Etiam faucibus tortor a ipsum vehicula sed hendrerit eros suscipit. </a:t>
            </a:r>
            <a:endParaRPr lang="en-US" altLang="x-none" sz="9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000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椭圆 128"/>
          <p:cNvSpPr>
            <a:spLocks noChangeArrowheads="1"/>
          </p:cNvSpPr>
          <p:nvPr/>
        </p:nvSpPr>
        <p:spPr bwMode="auto">
          <a:xfrm>
            <a:off x="3632359" y="1016159"/>
            <a:ext cx="4927282" cy="4927283"/>
          </a:xfrm>
          <a:prstGeom prst="ellipse">
            <a:avLst/>
          </a:prstGeom>
          <a:solidFill>
            <a:srgbClr val="263346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" name="椭圆 132"/>
          <p:cNvSpPr>
            <a:spLocks noChangeArrowheads="1"/>
          </p:cNvSpPr>
          <p:nvPr/>
        </p:nvSpPr>
        <p:spPr bwMode="auto">
          <a:xfrm>
            <a:off x="3784687" y="1168487"/>
            <a:ext cx="4622626" cy="4619227"/>
          </a:xfrm>
          <a:prstGeom prst="ellipse">
            <a:avLst/>
          </a:prstGeom>
          <a:noFill/>
          <a:ln w="88900">
            <a:solidFill>
              <a:srgbClr val="D0EAEB">
                <a:alpha val="93000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34" name="组合 133"/>
          <p:cNvGrpSpPr/>
          <p:nvPr/>
        </p:nvGrpSpPr>
        <p:grpSpPr>
          <a:xfrm rot="120000">
            <a:off x="3754368" y="1117849"/>
            <a:ext cx="4744221" cy="4744222"/>
            <a:chOff x="3339314" y="673099"/>
            <a:chExt cx="5513372" cy="5513373"/>
          </a:xfrm>
        </p:grpSpPr>
        <p:grpSp>
          <p:nvGrpSpPr>
            <p:cNvPr id="135" name="组合 134"/>
            <p:cNvGrpSpPr/>
            <p:nvPr/>
          </p:nvGrpSpPr>
          <p:grpSpPr>
            <a:xfrm>
              <a:off x="3339314" y="673099"/>
              <a:ext cx="5513372" cy="5513373"/>
              <a:chOff x="3339314" y="673099"/>
              <a:chExt cx="5513372" cy="5513373"/>
            </a:xfrm>
          </p:grpSpPr>
          <p:grpSp>
            <p:nvGrpSpPr>
              <p:cNvPr id="197" name="组合 196"/>
              <p:cNvGrpSpPr/>
              <p:nvPr/>
            </p:nvGrpSpPr>
            <p:grpSpPr>
              <a:xfrm>
                <a:off x="3339314" y="673099"/>
                <a:ext cx="5513371" cy="5513372"/>
                <a:chOff x="3303121" y="673099"/>
                <a:chExt cx="5513371" cy="5513372"/>
              </a:xfrm>
            </p:grpSpPr>
            <p:grpSp>
              <p:nvGrpSpPr>
                <p:cNvPr id="226" name="组合 225"/>
                <p:cNvGrpSpPr/>
                <p:nvPr/>
              </p:nvGrpSpPr>
              <p:grpSpPr>
                <a:xfrm>
                  <a:off x="6059806" y="673099"/>
                  <a:ext cx="1" cy="5513372"/>
                  <a:chOff x="6095999" y="673099"/>
                  <a:chExt cx="1" cy="5513372"/>
                </a:xfrm>
              </p:grpSpPr>
              <p:cxnSp>
                <p:nvCxnSpPr>
                  <p:cNvPr id="251" name="直接连接符 250"/>
                  <p:cNvCxnSpPr/>
                  <p:nvPr/>
                </p:nvCxnSpPr>
                <p:spPr>
                  <a:xfrm>
                    <a:off x="6095999" y="673099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2" name="直接连接符 25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7" name="组合 226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9" name="直接连接符 24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0" name="直接连接符 24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8" name="组合 227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7" name="直接连接符 24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8" name="直接连接符 24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9" name="组合 228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5" name="直接连接符 24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6" name="直接连接符 24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0" name="组合 229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3" name="直接连接符 24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4" name="直接连接符 24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1" name="组合 230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1" name="直接连接符 24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2" name="直接连接符 24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2" name="组合 231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39" name="直接连接符 23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0" name="直接连接符 23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3" name="组合 232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37" name="直接连接符 23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8" name="直接连接符 23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4" name="组合 233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35" name="直接连接符 23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6" name="直接连接符 23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98" name="组合 197"/>
              <p:cNvGrpSpPr/>
              <p:nvPr/>
            </p:nvGrpSpPr>
            <p:grpSpPr>
              <a:xfrm rot="5400000">
                <a:off x="3339315" y="673101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199" name="组合 198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24" name="直接连接符 22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5" name="直接连接符 22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0" name="组合 199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22" name="直接连接符 22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3" name="直接连接符 22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1" name="组合 200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20" name="直接连接符 21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1" name="直接连接符 22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2" name="组合 201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8" name="直接连接符 21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9" name="直接连接符 21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3" name="组合 202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6" name="直接连接符 21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7" name="直接连接符 21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4" name="组合 203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4" name="直接连接符 21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5" name="直接连接符 21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5" name="组合 204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2" name="直接连接符 21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3" name="直接连接符 21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6" name="组合 205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0" name="直接连接符 20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1" name="直接连接符 21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7" name="组合 206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08" name="直接连接符 20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9" name="直接连接符 20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39" name="组合 138"/>
            <p:cNvGrpSpPr/>
            <p:nvPr/>
          </p:nvGrpSpPr>
          <p:grpSpPr>
            <a:xfrm rot="300000">
              <a:off x="3339314" y="673100"/>
              <a:ext cx="5513372" cy="5513372"/>
              <a:chOff x="3339314" y="673100"/>
              <a:chExt cx="5513372" cy="5513372"/>
            </a:xfrm>
          </p:grpSpPr>
          <p:grpSp>
            <p:nvGrpSpPr>
              <p:cNvPr id="140" name="组合 139"/>
              <p:cNvGrpSpPr/>
              <p:nvPr/>
            </p:nvGrpSpPr>
            <p:grpSpPr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170" name="组合 169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95" name="直接连接符 19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6" name="直接连接符 19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1" name="组合 170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93" name="直接连接符 19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4" name="直接连接符 19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2" name="组合 171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91" name="直接连接符 19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2" name="直接连接符 19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3" name="组合 172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89" name="直接连接符 18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0" name="直接连接符 18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4" name="组合 173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87" name="直接连接符 18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8" name="直接连接符 18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5" name="组合 174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85" name="直接连接符 18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6" name="直接连接符 18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6" name="组合 175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83" name="直接连接符 18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4" name="直接连接符 18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7" name="组合 176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81" name="直接连接符 18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2" name="直接连接符 18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8" name="组合 177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79" name="直接连接符 17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0" name="直接连接符 17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41" name="组合 140"/>
              <p:cNvGrpSpPr/>
              <p:nvPr/>
            </p:nvGrpSpPr>
            <p:grpSpPr>
              <a:xfrm rot="5400000">
                <a:off x="3339315" y="673101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8" name="直接连接符 16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9" name="直接连接符 16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4" name="组合 143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6" name="直接连接符 16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7" name="直接连接符 16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5" name="组合 144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4" name="直接连接符 16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5" name="直接连接符 16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6" name="组合 145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2" name="直接连接符 16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3" name="直接连接符 16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7" name="组合 146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0" name="直接连接符 15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1" name="直接连接符 16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8" name="组合 147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58" name="直接连接符 15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9" name="直接连接符 15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9" name="组合 148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56" name="直接连接符 15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7" name="直接连接符 15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0" name="组合 149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54" name="直接连接符 15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5" name="直接连接符 15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1" name="组合 150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52" name="直接连接符 15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3" name="直接连接符 15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sp>
        <p:nvSpPr>
          <p:cNvPr id="253" name="TextBox 54"/>
          <p:cNvSpPr txBox="1"/>
          <p:nvPr/>
        </p:nvSpPr>
        <p:spPr>
          <a:xfrm>
            <a:off x="2951723" y="3115758"/>
            <a:ext cx="6314204" cy="1200329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项目总结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4" name="文本框 253"/>
          <p:cNvSpPr txBox="1"/>
          <p:nvPr/>
        </p:nvSpPr>
        <p:spPr>
          <a:xfrm>
            <a:off x="4391827" y="2068588"/>
            <a:ext cx="3251515" cy="1200329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>
            <a:defPPr>
              <a:defRPr lang="zh-CN"/>
            </a:defPPr>
            <a:lvl1pPr lvl="0" algn="ctr">
              <a:defRPr sz="2800" b="1">
                <a:solidFill>
                  <a:schemeClr val="bg2">
                    <a:lumMod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7200" dirty="0">
                <a:latin typeface="微软雅黑 Light" pitchFamily="34" charset="-122"/>
                <a:ea typeface="微软雅黑 Light" pitchFamily="34" charset="-122"/>
              </a:rPr>
              <a:t>Part 5</a:t>
            </a:r>
            <a:endParaRPr lang="zh-CN" altLang="en-US" sz="7200" dirty="0">
              <a:latin typeface="微软雅黑 Light" pitchFamily="34" charset="-122"/>
              <a:ea typeface="微软雅黑 Light" pitchFamily="34" charset="-122"/>
            </a:endParaRPr>
          </a:p>
        </p:txBody>
      </p:sp>
      <p:grpSp>
        <p:nvGrpSpPr>
          <p:cNvPr id="255" name="组合 254"/>
          <p:cNvGrpSpPr/>
          <p:nvPr/>
        </p:nvGrpSpPr>
        <p:grpSpPr>
          <a:xfrm>
            <a:off x="5065584" y="4618792"/>
            <a:ext cx="2060832" cy="261741"/>
            <a:chOff x="-2024543" y="-1855574"/>
            <a:chExt cx="5504186" cy="699074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56" name="Oval 97"/>
            <p:cNvSpPr/>
            <p:nvPr/>
          </p:nvSpPr>
          <p:spPr>
            <a:xfrm>
              <a:off x="-1063521" y="-1855574"/>
              <a:ext cx="699076" cy="6990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7" name="Oval 102"/>
            <p:cNvSpPr/>
            <p:nvPr/>
          </p:nvSpPr>
          <p:spPr>
            <a:xfrm>
              <a:off x="858523" y="-1855574"/>
              <a:ext cx="699076" cy="699074"/>
            </a:xfrm>
            <a:prstGeom prst="ellipse">
              <a:avLst/>
            </a:prstGeom>
            <a:solidFill>
              <a:srgbClr val="937963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8" name="Oval 110"/>
            <p:cNvSpPr/>
            <p:nvPr/>
          </p:nvSpPr>
          <p:spPr>
            <a:xfrm>
              <a:off x="1819545" y="-1855574"/>
              <a:ext cx="699076" cy="699074"/>
            </a:xfrm>
            <a:prstGeom prst="ellipse">
              <a:avLst/>
            </a:prstGeom>
            <a:solidFill>
              <a:srgbClr val="89588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9" name="Oval 80"/>
            <p:cNvSpPr/>
            <p:nvPr/>
          </p:nvSpPr>
          <p:spPr>
            <a:xfrm>
              <a:off x="-2024543" y="-1855574"/>
              <a:ext cx="699076" cy="699074"/>
            </a:xfrm>
            <a:prstGeom prst="ellipse">
              <a:avLst/>
            </a:prstGeom>
            <a:solidFill>
              <a:srgbClr val="F23B48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0" name="Oval 92"/>
            <p:cNvSpPr/>
            <p:nvPr/>
          </p:nvSpPr>
          <p:spPr>
            <a:xfrm>
              <a:off x="-102499" y="-1855574"/>
              <a:ext cx="699076" cy="699074"/>
            </a:xfrm>
            <a:prstGeom prst="ellipse">
              <a:avLst/>
            </a:prstGeom>
            <a:solidFill>
              <a:srgbClr val="00BBD6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1" name="Oval 106"/>
            <p:cNvSpPr/>
            <p:nvPr/>
          </p:nvSpPr>
          <p:spPr>
            <a:xfrm>
              <a:off x="2780567" y="-1855574"/>
              <a:ext cx="699076" cy="699074"/>
            </a:xfrm>
            <a:prstGeom prst="ellipse">
              <a:avLst/>
            </a:prstGeom>
            <a:solidFill>
              <a:srgbClr val="B2D235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0" animBg="1"/>
      <p:bldP spid="133" grpId="0" animBg="1"/>
      <p:bldP spid="253" grpId="0"/>
      <p:bldP spid="25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92187" y="802221"/>
            <a:ext cx="1441538" cy="183086"/>
            <a:chOff x="-2024543" y="-1855574"/>
            <a:chExt cx="5504186" cy="699074"/>
          </a:xfrm>
        </p:grpSpPr>
        <p:sp>
          <p:nvSpPr>
            <p:cNvPr id="4" name="Oval 97"/>
            <p:cNvSpPr/>
            <p:nvPr/>
          </p:nvSpPr>
          <p:spPr>
            <a:xfrm>
              <a:off x="-1063521" y="-1855574"/>
              <a:ext cx="699076" cy="6990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Oval 102"/>
            <p:cNvSpPr/>
            <p:nvPr/>
          </p:nvSpPr>
          <p:spPr>
            <a:xfrm>
              <a:off x="858523" y="-1855574"/>
              <a:ext cx="699076" cy="699074"/>
            </a:xfrm>
            <a:prstGeom prst="ellipse">
              <a:avLst/>
            </a:prstGeom>
            <a:solidFill>
              <a:srgbClr val="937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Oval 110"/>
            <p:cNvSpPr/>
            <p:nvPr/>
          </p:nvSpPr>
          <p:spPr>
            <a:xfrm>
              <a:off x="1819545" y="-1855574"/>
              <a:ext cx="699076" cy="699074"/>
            </a:xfrm>
            <a:prstGeom prst="ellipse">
              <a:avLst/>
            </a:prstGeom>
            <a:solidFill>
              <a:srgbClr val="8958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Oval 80"/>
            <p:cNvSpPr/>
            <p:nvPr/>
          </p:nvSpPr>
          <p:spPr>
            <a:xfrm>
              <a:off x="-2024543" y="-1855574"/>
              <a:ext cx="699076" cy="699074"/>
            </a:xfrm>
            <a:prstGeom prst="ellipse">
              <a:avLst/>
            </a:prstGeom>
            <a:solidFill>
              <a:srgbClr val="F23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Oval 92"/>
            <p:cNvSpPr/>
            <p:nvPr/>
          </p:nvSpPr>
          <p:spPr>
            <a:xfrm>
              <a:off x="-102499" y="-1855574"/>
              <a:ext cx="699076" cy="699074"/>
            </a:xfrm>
            <a:prstGeom prst="ellipse">
              <a:avLst/>
            </a:prstGeom>
            <a:solidFill>
              <a:srgbClr val="00BB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106"/>
            <p:cNvSpPr/>
            <p:nvPr/>
          </p:nvSpPr>
          <p:spPr>
            <a:xfrm>
              <a:off x="2780567" y="-1855574"/>
              <a:ext cx="699076" cy="699074"/>
            </a:xfrm>
            <a:prstGeom prst="ellipse">
              <a:avLst/>
            </a:prstGeom>
            <a:solidFill>
              <a:srgbClr val="B2D2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0" name="Text Placeholder 1"/>
          <p:cNvSpPr>
            <a:spLocks noGrp="1"/>
          </p:cNvSpPr>
          <p:nvPr/>
        </p:nvSpPr>
        <p:spPr>
          <a:xfrm>
            <a:off x="166822" y="492398"/>
            <a:ext cx="2025365" cy="4445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解决方案</a:t>
            </a:r>
            <a:endParaRPr lang="id-ID" altLang="zh-CN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Text Placeholder 2"/>
          <p:cNvSpPr txBox="1"/>
          <p:nvPr/>
        </p:nvSpPr>
        <p:spPr>
          <a:xfrm>
            <a:off x="321285" y="1053299"/>
            <a:ext cx="5297196" cy="24183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000">
                <a:solidFill>
                  <a:schemeClr val="bg1">
                    <a:lumMod val="50000"/>
                  </a:schemeClr>
                </a:solidFill>
                <a:effectLst/>
                <a:cs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dirty="0" smtClean="0">
                <a:effectLst/>
                <a:latin typeface="Lato" panose="020F0502020204030203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dirty="0" smtClean="0">
                <a:effectLst/>
                <a:latin typeface="Lato" panose="020F0502020204030203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dirty="0" smtClean="0">
                <a:effectLst/>
                <a:latin typeface="Lato" panose="020F0502020204030203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dirty="0">
                <a:effectLst/>
                <a:latin typeface="Lato" panose="020F0502020204030203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id-ID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Biscuit oat cake carrot cake muffin jelly beans chocolate chocolate sugar plum cheesecake</a:t>
            </a:r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Freeform 60"/>
          <p:cNvSpPr/>
          <p:nvPr/>
        </p:nvSpPr>
        <p:spPr>
          <a:xfrm>
            <a:off x="7844873" y="3080861"/>
            <a:ext cx="3852608" cy="1317421"/>
          </a:xfrm>
          <a:custGeom>
            <a:avLst/>
            <a:gdLst>
              <a:gd name="connsiteX0" fmla="*/ 0 w 3852608"/>
              <a:gd name="connsiteY0" fmla="*/ 838590 h 1317421"/>
              <a:gd name="connsiteX1" fmla="*/ 0 w 3852608"/>
              <a:gd name="connsiteY1" fmla="*/ 838591 h 1317421"/>
              <a:gd name="connsiteX2" fmla="*/ 0 w 3852608"/>
              <a:gd name="connsiteY2" fmla="*/ 838591 h 1317421"/>
              <a:gd name="connsiteX3" fmla="*/ 3371574 w 3852608"/>
              <a:gd name="connsiteY3" fmla="*/ 0 h 1317421"/>
              <a:gd name="connsiteX4" fmla="*/ 3495286 w 3852608"/>
              <a:gd name="connsiteY4" fmla="*/ 124466 h 1317421"/>
              <a:gd name="connsiteX5" fmla="*/ 3495286 w 3852608"/>
              <a:gd name="connsiteY5" fmla="*/ 496993 h 1317421"/>
              <a:gd name="connsiteX6" fmla="*/ 3511010 w 3852608"/>
              <a:gd name="connsiteY6" fmla="*/ 496993 h 1317421"/>
              <a:gd name="connsiteX7" fmla="*/ 3852608 w 3852608"/>
              <a:gd name="connsiteY7" fmla="*/ 838591 h 1317421"/>
              <a:gd name="connsiteX8" fmla="*/ 3852607 w 3852608"/>
              <a:gd name="connsiteY8" fmla="*/ 838591 h 1317421"/>
              <a:gd name="connsiteX9" fmla="*/ 3511009 w 3852608"/>
              <a:gd name="connsiteY9" fmla="*/ 1180189 h 1317421"/>
              <a:gd name="connsiteX10" fmla="*/ 1229554 w 3852608"/>
              <a:gd name="connsiteY10" fmla="*/ 1180189 h 1317421"/>
              <a:gd name="connsiteX11" fmla="*/ 1229554 w 3852608"/>
              <a:gd name="connsiteY11" fmla="*/ 1192923 h 1317421"/>
              <a:gd name="connsiteX12" fmla="*/ 1105842 w 3852608"/>
              <a:gd name="connsiteY12" fmla="*/ 1317421 h 1317421"/>
              <a:gd name="connsiteX13" fmla="*/ 982130 w 3852608"/>
              <a:gd name="connsiteY13" fmla="*/ 1192923 h 1317421"/>
              <a:gd name="connsiteX14" fmla="*/ 982130 w 3852608"/>
              <a:gd name="connsiteY14" fmla="*/ 1180188 h 1317421"/>
              <a:gd name="connsiteX15" fmla="*/ 860589 w 3852608"/>
              <a:gd name="connsiteY15" fmla="*/ 1180188 h 1317421"/>
              <a:gd name="connsiteX16" fmla="*/ 860589 w 3852608"/>
              <a:gd name="connsiteY16" fmla="*/ 1192923 h 1317421"/>
              <a:gd name="connsiteX17" fmla="*/ 736877 w 3852608"/>
              <a:gd name="connsiteY17" fmla="*/ 1317421 h 1317421"/>
              <a:gd name="connsiteX18" fmla="*/ 613165 w 3852608"/>
              <a:gd name="connsiteY18" fmla="*/ 1192923 h 1317421"/>
              <a:gd name="connsiteX19" fmla="*/ 613165 w 3852608"/>
              <a:gd name="connsiteY19" fmla="*/ 1180188 h 1317421"/>
              <a:gd name="connsiteX20" fmla="*/ 341598 w 3852608"/>
              <a:gd name="connsiteY20" fmla="*/ 1180188 h 1317421"/>
              <a:gd name="connsiteX21" fmla="*/ 26844 w 3852608"/>
              <a:gd name="connsiteY21" fmla="*/ 971555 h 1317421"/>
              <a:gd name="connsiteX22" fmla="*/ 0 w 3852608"/>
              <a:gd name="connsiteY22" fmla="*/ 838591 h 1317421"/>
              <a:gd name="connsiteX23" fmla="*/ 26844 w 3852608"/>
              <a:gd name="connsiteY23" fmla="*/ 705626 h 1317421"/>
              <a:gd name="connsiteX24" fmla="*/ 341598 w 3852608"/>
              <a:gd name="connsiteY24" fmla="*/ 496993 h 1317421"/>
              <a:gd name="connsiteX25" fmla="*/ 613333 w 3852608"/>
              <a:gd name="connsiteY25" fmla="*/ 496993 h 1317421"/>
              <a:gd name="connsiteX26" fmla="*/ 623071 w 3852608"/>
              <a:gd name="connsiteY26" fmla="*/ 449902 h 1317421"/>
              <a:gd name="connsiteX27" fmla="*/ 736877 w 3852608"/>
              <a:gd name="connsiteY27" fmla="*/ 373306 h 1317421"/>
              <a:gd name="connsiteX28" fmla="*/ 851407 w 3852608"/>
              <a:gd name="connsiteY28" fmla="*/ 449902 h 1317421"/>
              <a:gd name="connsiteX29" fmla="*/ 860433 w 3852608"/>
              <a:gd name="connsiteY29" fmla="*/ 496993 h 1317421"/>
              <a:gd name="connsiteX30" fmla="*/ 982286 w 3852608"/>
              <a:gd name="connsiteY30" fmla="*/ 496993 h 1317421"/>
              <a:gd name="connsiteX31" fmla="*/ 991312 w 3852608"/>
              <a:gd name="connsiteY31" fmla="*/ 449902 h 1317421"/>
              <a:gd name="connsiteX32" fmla="*/ 1105842 w 3852608"/>
              <a:gd name="connsiteY32" fmla="*/ 373306 h 1317421"/>
              <a:gd name="connsiteX33" fmla="*/ 1219647 w 3852608"/>
              <a:gd name="connsiteY33" fmla="*/ 449902 h 1317421"/>
              <a:gd name="connsiteX34" fmla="*/ 1229386 w 3852608"/>
              <a:gd name="connsiteY34" fmla="*/ 496993 h 1317421"/>
              <a:gd name="connsiteX35" fmla="*/ 2600670 w 3852608"/>
              <a:gd name="connsiteY35" fmla="*/ 496993 h 1317421"/>
              <a:gd name="connsiteX36" fmla="*/ 2600670 w 3852608"/>
              <a:gd name="connsiteY36" fmla="*/ 458989 h 1317421"/>
              <a:gd name="connsiteX37" fmla="*/ 2600670 w 3852608"/>
              <a:gd name="connsiteY37" fmla="*/ 165736 h 1317421"/>
              <a:gd name="connsiteX38" fmla="*/ 2724382 w 3852608"/>
              <a:gd name="connsiteY38" fmla="*/ 41237 h 1317421"/>
              <a:gd name="connsiteX39" fmla="*/ 2848094 w 3852608"/>
              <a:gd name="connsiteY39" fmla="*/ 165736 h 1317421"/>
              <a:gd name="connsiteX40" fmla="*/ 2848094 w 3852608"/>
              <a:gd name="connsiteY40" fmla="*/ 386975 h 1317421"/>
              <a:gd name="connsiteX41" fmla="*/ 2927520 w 3852608"/>
              <a:gd name="connsiteY41" fmla="*/ 386975 h 1317421"/>
              <a:gd name="connsiteX42" fmla="*/ 2927520 w 3852608"/>
              <a:gd name="connsiteY42" fmla="*/ 360963 h 1317421"/>
              <a:gd name="connsiteX43" fmla="*/ 2927520 w 3852608"/>
              <a:gd name="connsiteY43" fmla="*/ 289567 h 1317421"/>
              <a:gd name="connsiteX44" fmla="*/ 3051232 w 3852608"/>
              <a:gd name="connsiteY44" fmla="*/ 164949 h 1317421"/>
              <a:gd name="connsiteX45" fmla="*/ 3174944 w 3852608"/>
              <a:gd name="connsiteY45" fmla="*/ 289567 h 1317421"/>
              <a:gd name="connsiteX46" fmla="*/ 3174944 w 3852608"/>
              <a:gd name="connsiteY46" fmla="*/ 386975 h 1317421"/>
              <a:gd name="connsiteX47" fmla="*/ 3247862 w 3852608"/>
              <a:gd name="connsiteY47" fmla="*/ 386975 h 1317421"/>
              <a:gd name="connsiteX48" fmla="*/ 3247862 w 3852608"/>
              <a:gd name="connsiteY48" fmla="*/ 363767 h 1317421"/>
              <a:gd name="connsiteX49" fmla="*/ 3247862 w 3852608"/>
              <a:gd name="connsiteY49" fmla="*/ 124466 h 1317421"/>
              <a:gd name="connsiteX50" fmla="*/ 3371574 w 3852608"/>
              <a:gd name="connsiteY50" fmla="*/ 0 h 1317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852608" h="1317421">
                <a:moveTo>
                  <a:pt x="0" y="838590"/>
                </a:moveTo>
                <a:lnTo>
                  <a:pt x="0" y="838591"/>
                </a:lnTo>
                <a:lnTo>
                  <a:pt x="0" y="838591"/>
                </a:lnTo>
                <a:close/>
                <a:moveTo>
                  <a:pt x="3371574" y="0"/>
                </a:moveTo>
                <a:cubicBezTo>
                  <a:pt x="3438585" y="0"/>
                  <a:pt x="3495286" y="57047"/>
                  <a:pt x="3495286" y="124466"/>
                </a:cubicBezTo>
                <a:lnTo>
                  <a:pt x="3495286" y="496993"/>
                </a:lnTo>
                <a:lnTo>
                  <a:pt x="3511010" y="496993"/>
                </a:lnTo>
                <a:cubicBezTo>
                  <a:pt x="3699669" y="496993"/>
                  <a:pt x="3852608" y="649932"/>
                  <a:pt x="3852608" y="838591"/>
                </a:cubicBezTo>
                <a:lnTo>
                  <a:pt x="3852607" y="838591"/>
                </a:lnTo>
                <a:cubicBezTo>
                  <a:pt x="3852607" y="1027250"/>
                  <a:pt x="3699668" y="1180189"/>
                  <a:pt x="3511009" y="1180189"/>
                </a:cubicBezTo>
                <a:lnTo>
                  <a:pt x="1229554" y="1180189"/>
                </a:lnTo>
                <a:lnTo>
                  <a:pt x="1229554" y="1192923"/>
                </a:lnTo>
                <a:cubicBezTo>
                  <a:pt x="1229554" y="1260359"/>
                  <a:pt x="1172853" y="1317421"/>
                  <a:pt x="1105842" y="1317421"/>
                </a:cubicBezTo>
                <a:cubicBezTo>
                  <a:pt x="1033677" y="1317421"/>
                  <a:pt x="982130" y="1260359"/>
                  <a:pt x="982130" y="1192923"/>
                </a:cubicBezTo>
                <a:lnTo>
                  <a:pt x="982130" y="1180188"/>
                </a:lnTo>
                <a:lnTo>
                  <a:pt x="860589" y="1180188"/>
                </a:lnTo>
                <a:lnTo>
                  <a:pt x="860589" y="1192923"/>
                </a:lnTo>
                <a:cubicBezTo>
                  <a:pt x="860589" y="1260359"/>
                  <a:pt x="809042" y="1317421"/>
                  <a:pt x="736877" y="1317421"/>
                </a:cubicBezTo>
                <a:cubicBezTo>
                  <a:pt x="669866" y="1317421"/>
                  <a:pt x="613165" y="1260359"/>
                  <a:pt x="613165" y="1192923"/>
                </a:cubicBezTo>
                <a:lnTo>
                  <a:pt x="613165" y="1180188"/>
                </a:lnTo>
                <a:lnTo>
                  <a:pt x="341598" y="1180188"/>
                </a:lnTo>
                <a:cubicBezTo>
                  <a:pt x="200104" y="1180188"/>
                  <a:pt x="78702" y="1094160"/>
                  <a:pt x="26844" y="971555"/>
                </a:cubicBezTo>
                <a:lnTo>
                  <a:pt x="0" y="838591"/>
                </a:lnTo>
                <a:lnTo>
                  <a:pt x="26844" y="705626"/>
                </a:lnTo>
                <a:cubicBezTo>
                  <a:pt x="78702" y="583021"/>
                  <a:pt x="200104" y="496993"/>
                  <a:pt x="341598" y="496993"/>
                </a:cubicBezTo>
                <a:lnTo>
                  <a:pt x="613333" y="496993"/>
                </a:lnTo>
                <a:lnTo>
                  <a:pt x="623071" y="449902"/>
                </a:lnTo>
                <a:cubicBezTo>
                  <a:pt x="642160" y="405404"/>
                  <a:pt x="686619" y="373306"/>
                  <a:pt x="736877" y="373306"/>
                </a:cubicBezTo>
                <a:cubicBezTo>
                  <a:pt x="791001" y="373306"/>
                  <a:pt x="833527" y="405404"/>
                  <a:pt x="851407" y="449902"/>
                </a:cubicBezTo>
                <a:lnTo>
                  <a:pt x="860433" y="496993"/>
                </a:lnTo>
                <a:lnTo>
                  <a:pt x="982286" y="496993"/>
                </a:lnTo>
                <a:lnTo>
                  <a:pt x="991312" y="449902"/>
                </a:lnTo>
                <a:cubicBezTo>
                  <a:pt x="1009192" y="405404"/>
                  <a:pt x="1051718" y="373306"/>
                  <a:pt x="1105842" y="373306"/>
                </a:cubicBezTo>
                <a:cubicBezTo>
                  <a:pt x="1156100" y="373306"/>
                  <a:pt x="1200559" y="405404"/>
                  <a:pt x="1219647" y="449902"/>
                </a:cubicBezTo>
                <a:lnTo>
                  <a:pt x="1229386" y="496993"/>
                </a:lnTo>
                <a:lnTo>
                  <a:pt x="2600670" y="496993"/>
                </a:lnTo>
                <a:lnTo>
                  <a:pt x="2600670" y="458989"/>
                </a:lnTo>
                <a:cubicBezTo>
                  <a:pt x="2600670" y="165736"/>
                  <a:pt x="2600670" y="165736"/>
                  <a:pt x="2600670" y="165736"/>
                </a:cubicBezTo>
                <a:cubicBezTo>
                  <a:pt x="2600670" y="98299"/>
                  <a:pt x="2657371" y="41237"/>
                  <a:pt x="2724382" y="41237"/>
                </a:cubicBezTo>
                <a:cubicBezTo>
                  <a:pt x="2796547" y="41237"/>
                  <a:pt x="2848094" y="98299"/>
                  <a:pt x="2848094" y="165736"/>
                </a:cubicBezTo>
                <a:lnTo>
                  <a:pt x="2848094" y="386975"/>
                </a:lnTo>
                <a:lnTo>
                  <a:pt x="2927520" y="386975"/>
                </a:lnTo>
                <a:lnTo>
                  <a:pt x="2927520" y="360963"/>
                </a:lnTo>
                <a:cubicBezTo>
                  <a:pt x="2927520" y="289567"/>
                  <a:pt x="2927520" y="289567"/>
                  <a:pt x="2927520" y="289567"/>
                </a:cubicBezTo>
                <a:cubicBezTo>
                  <a:pt x="2927520" y="222066"/>
                  <a:pt x="2979067" y="164949"/>
                  <a:pt x="3051232" y="164949"/>
                </a:cubicBezTo>
                <a:cubicBezTo>
                  <a:pt x="3118243" y="164949"/>
                  <a:pt x="3174944" y="222066"/>
                  <a:pt x="3174944" y="289567"/>
                </a:cubicBezTo>
                <a:lnTo>
                  <a:pt x="3174944" y="386975"/>
                </a:lnTo>
                <a:lnTo>
                  <a:pt x="3247862" y="386975"/>
                </a:lnTo>
                <a:lnTo>
                  <a:pt x="3247862" y="363767"/>
                </a:lnTo>
                <a:cubicBezTo>
                  <a:pt x="3247862" y="124466"/>
                  <a:pt x="3247862" y="124466"/>
                  <a:pt x="3247862" y="124466"/>
                </a:cubicBezTo>
                <a:cubicBezTo>
                  <a:pt x="3247862" y="57047"/>
                  <a:pt x="3304563" y="0"/>
                  <a:pt x="3371574" y="0"/>
                </a:cubicBezTo>
                <a:close/>
              </a:path>
            </a:pathLst>
          </a:custGeom>
          <a:solidFill>
            <a:srgbClr val="F23B48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7" name="Group 19"/>
          <p:cNvGrpSpPr/>
          <p:nvPr/>
        </p:nvGrpSpPr>
        <p:grpSpPr>
          <a:xfrm>
            <a:off x="5590436" y="2532968"/>
            <a:ext cx="2747503" cy="2747500"/>
            <a:chOff x="5184801" y="2477635"/>
            <a:chExt cx="2747503" cy="27475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78" name="Block Arc 1"/>
            <p:cNvSpPr/>
            <p:nvPr/>
          </p:nvSpPr>
          <p:spPr>
            <a:xfrm rot="5400000">
              <a:off x="5184806" y="2477638"/>
              <a:ext cx="2747497" cy="2747498"/>
            </a:xfrm>
            <a:prstGeom prst="blockArc">
              <a:avLst/>
            </a:prstGeom>
            <a:solidFill>
              <a:srgbClr val="F23B48"/>
            </a:solidFill>
            <a:ln w="25400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Block Arc 24"/>
            <p:cNvSpPr/>
            <p:nvPr/>
          </p:nvSpPr>
          <p:spPr>
            <a:xfrm rot="16200000">
              <a:off x="5184806" y="2477638"/>
              <a:ext cx="2747497" cy="2747498"/>
            </a:xfrm>
            <a:prstGeom prst="blockArc">
              <a:avLst>
                <a:gd name="adj1" fmla="val 16192753"/>
                <a:gd name="adj2" fmla="val 0"/>
                <a:gd name="adj3" fmla="val 25000"/>
              </a:avLst>
            </a:prstGeom>
            <a:solidFill>
              <a:srgbClr val="FFC000"/>
            </a:solidFill>
            <a:ln w="25400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Block Arc 25"/>
            <p:cNvSpPr/>
            <p:nvPr/>
          </p:nvSpPr>
          <p:spPr>
            <a:xfrm rot="10800000">
              <a:off x="5184804" y="2477638"/>
              <a:ext cx="2747498" cy="2747497"/>
            </a:xfrm>
            <a:prstGeom prst="blockArc">
              <a:avLst>
                <a:gd name="adj1" fmla="val 19063492"/>
                <a:gd name="adj2" fmla="val 0"/>
                <a:gd name="adj3" fmla="val 25000"/>
              </a:avLst>
            </a:prstGeom>
            <a:solidFill>
              <a:srgbClr val="00BBD6"/>
            </a:solidFill>
            <a:ln w="25400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Block Arc 26"/>
            <p:cNvSpPr/>
            <p:nvPr/>
          </p:nvSpPr>
          <p:spPr>
            <a:xfrm rot="16200000" flipH="1">
              <a:off x="5184801" y="2477635"/>
              <a:ext cx="2747497" cy="2747498"/>
            </a:xfrm>
            <a:prstGeom prst="blockArc">
              <a:avLst>
                <a:gd name="adj1" fmla="val 18735928"/>
                <a:gd name="adj2" fmla="val 0"/>
                <a:gd name="adj3" fmla="val 25000"/>
              </a:avLst>
            </a:prstGeom>
            <a:solidFill>
              <a:srgbClr val="937963"/>
            </a:solidFill>
            <a:ln w="25400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2" name="Group 3"/>
          <p:cNvGrpSpPr/>
          <p:nvPr/>
        </p:nvGrpSpPr>
        <p:grpSpPr>
          <a:xfrm flipH="1">
            <a:off x="4650951" y="4510984"/>
            <a:ext cx="915420" cy="412433"/>
            <a:chOff x="4934678" y="5104753"/>
            <a:chExt cx="935804" cy="1379606"/>
          </a:xfrm>
        </p:grpSpPr>
        <p:cxnSp>
          <p:nvCxnSpPr>
            <p:cNvPr id="83" name="Straight Connector 21"/>
            <p:cNvCxnSpPr/>
            <p:nvPr/>
          </p:nvCxnSpPr>
          <p:spPr>
            <a:xfrm rot="10800000" flipH="1" flipV="1">
              <a:off x="4934678" y="5104753"/>
              <a:ext cx="935804" cy="0"/>
            </a:xfrm>
            <a:prstGeom prst="line">
              <a:avLst/>
            </a:prstGeom>
            <a:ln>
              <a:solidFill>
                <a:srgbClr val="00BBD6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22"/>
            <p:cNvCxnSpPr/>
            <p:nvPr/>
          </p:nvCxnSpPr>
          <p:spPr>
            <a:xfrm rot="10800000" flipH="1" flipV="1">
              <a:off x="5864543" y="5104753"/>
              <a:ext cx="0" cy="1379606"/>
            </a:xfrm>
            <a:prstGeom prst="line">
              <a:avLst/>
            </a:prstGeom>
            <a:ln>
              <a:solidFill>
                <a:srgbClr val="00BBD6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" name="Text Placeholder 32"/>
          <p:cNvSpPr txBox="1"/>
          <p:nvPr/>
        </p:nvSpPr>
        <p:spPr>
          <a:xfrm>
            <a:off x="4534130" y="5296561"/>
            <a:ext cx="1371489" cy="50585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Lemon drops oat cake oat cake sugar plum sweet chocolate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ext Placeholder 33"/>
          <p:cNvSpPr txBox="1"/>
          <p:nvPr/>
        </p:nvSpPr>
        <p:spPr>
          <a:xfrm>
            <a:off x="4520462" y="5055018"/>
            <a:ext cx="1490700" cy="267865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CN" altLang="en-US" sz="1300" b="1" dirty="0">
                <a:solidFill>
                  <a:srgbClr val="00BBD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键入标题</a:t>
            </a:r>
            <a:endParaRPr lang="zh-CN" altLang="en-US" sz="1300" b="1" dirty="0">
              <a:solidFill>
                <a:srgbClr val="00BBD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Box 29"/>
          <p:cNvSpPr txBox="1"/>
          <p:nvPr/>
        </p:nvSpPr>
        <p:spPr>
          <a:xfrm>
            <a:off x="3818080" y="4968603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BD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13%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BBD6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ext Placeholder 32"/>
          <p:cNvSpPr txBox="1"/>
          <p:nvPr/>
        </p:nvSpPr>
        <p:spPr>
          <a:xfrm>
            <a:off x="4534130" y="2230563"/>
            <a:ext cx="1371489" cy="50585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Lemon drops oat cake oat cake sugar plum sweet chocolate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Text Placeholder 33"/>
          <p:cNvSpPr txBox="1"/>
          <p:nvPr/>
        </p:nvSpPr>
        <p:spPr>
          <a:xfrm>
            <a:off x="4520462" y="1989020"/>
            <a:ext cx="1385157" cy="267865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CN" altLang="en-US" sz="13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键入标题</a:t>
            </a:r>
            <a:endParaRPr lang="zh-CN" altLang="en-US" sz="1300" b="1" dirty="0">
              <a:solidFill>
                <a:srgbClr val="FFC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TextBox 32"/>
          <p:cNvSpPr txBox="1"/>
          <p:nvPr/>
        </p:nvSpPr>
        <p:spPr>
          <a:xfrm>
            <a:off x="3818080" y="1902605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25%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1" name="Group 33"/>
          <p:cNvGrpSpPr/>
          <p:nvPr/>
        </p:nvGrpSpPr>
        <p:grpSpPr>
          <a:xfrm flipH="1" flipV="1">
            <a:off x="4650952" y="2782114"/>
            <a:ext cx="860056" cy="412433"/>
            <a:chOff x="4934678" y="5104753"/>
            <a:chExt cx="935804" cy="1379606"/>
          </a:xfrm>
        </p:grpSpPr>
        <p:cxnSp>
          <p:nvCxnSpPr>
            <p:cNvPr id="92" name="Straight Connector 34"/>
            <p:cNvCxnSpPr/>
            <p:nvPr/>
          </p:nvCxnSpPr>
          <p:spPr>
            <a:xfrm rot="10800000" flipH="1" flipV="1">
              <a:off x="4934678" y="5104753"/>
              <a:ext cx="935804" cy="0"/>
            </a:xfrm>
            <a:prstGeom prst="line">
              <a:avLst/>
            </a:prstGeom>
            <a:ln>
              <a:solidFill>
                <a:srgbClr val="FFC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35"/>
            <p:cNvCxnSpPr/>
            <p:nvPr/>
          </p:nvCxnSpPr>
          <p:spPr>
            <a:xfrm rot="10800000" flipH="1" flipV="1">
              <a:off x="5864543" y="5104753"/>
              <a:ext cx="0" cy="1379606"/>
            </a:xfrm>
            <a:prstGeom prst="line">
              <a:avLst/>
            </a:prstGeom>
            <a:ln>
              <a:solidFill>
                <a:srgbClr val="FFC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Text Placeholder 32"/>
          <p:cNvSpPr txBox="1"/>
          <p:nvPr/>
        </p:nvSpPr>
        <p:spPr>
          <a:xfrm>
            <a:off x="8323389" y="5858393"/>
            <a:ext cx="1371489" cy="50585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Lemon drops oat cake oat cake sugar plum sweet chocolate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Text Placeholder 33"/>
          <p:cNvSpPr txBox="1"/>
          <p:nvPr/>
        </p:nvSpPr>
        <p:spPr>
          <a:xfrm>
            <a:off x="8309721" y="5616850"/>
            <a:ext cx="1488350" cy="267865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CN" altLang="en-US" sz="1300" b="1" dirty="0">
                <a:solidFill>
                  <a:srgbClr val="93796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键入标题</a:t>
            </a:r>
            <a:endParaRPr lang="zh-CN" altLang="en-US" sz="1300" b="1" dirty="0">
              <a:solidFill>
                <a:srgbClr val="93796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TextBox 38"/>
          <p:cNvSpPr txBox="1"/>
          <p:nvPr/>
        </p:nvSpPr>
        <p:spPr>
          <a:xfrm>
            <a:off x="7607339" y="5530435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937963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12%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937963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7" name="Group 43"/>
          <p:cNvGrpSpPr/>
          <p:nvPr/>
        </p:nvGrpSpPr>
        <p:grpSpPr>
          <a:xfrm rot="16200000" flipH="1">
            <a:off x="6810892" y="5081543"/>
            <a:ext cx="368265" cy="1002654"/>
            <a:chOff x="4934678" y="5104753"/>
            <a:chExt cx="935804" cy="1379606"/>
          </a:xfrm>
        </p:grpSpPr>
        <p:cxnSp>
          <p:nvCxnSpPr>
            <p:cNvPr id="98" name="Straight Connector 44"/>
            <p:cNvCxnSpPr/>
            <p:nvPr/>
          </p:nvCxnSpPr>
          <p:spPr>
            <a:xfrm rot="10800000" flipH="1" flipV="1">
              <a:off x="4934678" y="5104753"/>
              <a:ext cx="935804" cy="0"/>
            </a:xfrm>
            <a:prstGeom prst="line">
              <a:avLst/>
            </a:prstGeom>
            <a:ln>
              <a:solidFill>
                <a:srgbClr val="937963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45"/>
            <p:cNvCxnSpPr/>
            <p:nvPr/>
          </p:nvCxnSpPr>
          <p:spPr>
            <a:xfrm rot="10800000" flipH="1" flipV="1">
              <a:off x="5864543" y="5104753"/>
              <a:ext cx="0" cy="1379606"/>
            </a:xfrm>
            <a:prstGeom prst="line">
              <a:avLst/>
            </a:prstGeom>
            <a:ln>
              <a:solidFill>
                <a:srgbClr val="937963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0" name="Text Placeholder 32"/>
          <p:cNvSpPr txBox="1"/>
          <p:nvPr/>
        </p:nvSpPr>
        <p:spPr>
          <a:xfrm>
            <a:off x="9639048" y="2287656"/>
            <a:ext cx="1371489" cy="50585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Lemon drops oat cake oat cake sugar plum sweet chocolate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Text Placeholder 33"/>
          <p:cNvSpPr txBox="1"/>
          <p:nvPr/>
        </p:nvSpPr>
        <p:spPr>
          <a:xfrm>
            <a:off x="9625380" y="2046113"/>
            <a:ext cx="1524508" cy="267865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CN" altLang="en-US" sz="1300" b="1" dirty="0">
                <a:solidFill>
                  <a:srgbClr val="F23B4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键入标题</a:t>
            </a:r>
            <a:endParaRPr lang="zh-CN" altLang="en-US" sz="1300" b="1" dirty="0">
              <a:solidFill>
                <a:srgbClr val="F23B4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TextBox 48"/>
          <p:cNvSpPr txBox="1"/>
          <p:nvPr/>
        </p:nvSpPr>
        <p:spPr>
          <a:xfrm>
            <a:off x="8922998" y="1959698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23B48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23B48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3" name="Group 49"/>
          <p:cNvGrpSpPr/>
          <p:nvPr/>
        </p:nvGrpSpPr>
        <p:grpSpPr>
          <a:xfrm rot="16200000">
            <a:off x="8126551" y="1812549"/>
            <a:ext cx="368265" cy="1002654"/>
            <a:chOff x="4934678" y="5104753"/>
            <a:chExt cx="935804" cy="1379606"/>
          </a:xfrm>
        </p:grpSpPr>
        <p:cxnSp>
          <p:nvCxnSpPr>
            <p:cNvPr id="104" name="Straight Connector 50"/>
            <p:cNvCxnSpPr/>
            <p:nvPr/>
          </p:nvCxnSpPr>
          <p:spPr>
            <a:xfrm rot="10800000" flipH="1" flipV="1">
              <a:off x="4934678" y="5104753"/>
              <a:ext cx="935804" cy="0"/>
            </a:xfrm>
            <a:prstGeom prst="line">
              <a:avLst/>
            </a:prstGeom>
            <a:ln>
              <a:solidFill>
                <a:srgbClr val="F23B4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51"/>
            <p:cNvCxnSpPr/>
            <p:nvPr/>
          </p:nvCxnSpPr>
          <p:spPr>
            <a:xfrm rot="10800000" flipH="1" flipV="1">
              <a:off x="5864543" y="5104753"/>
              <a:ext cx="0" cy="1379606"/>
            </a:xfrm>
            <a:prstGeom prst="line">
              <a:avLst/>
            </a:prstGeom>
            <a:ln>
              <a:solidFill>
                <a:srgbClr val="F23B48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任意多边形 114"/>
          <p:cNvSpPr/>
          <p:nvPr/>
        </p:nvSpPr>
        <p:spPr>
          <a:xfrm>
            <a:off x="5819221" y="4142631"/>
            <a:ext cx="269851" cy="231301"/>
          </a:xfrm>
          <a:custGeom>
            <a:avLst/>
            <a:gdLst/>
            <a:ahLst/>
            <a:cxnLst/>
            <a:rect l="l" t="t" r="r" b="b"/>
            <a:pathLst>
              <a:path w="228600" h="195943">
                <a:moveTo>
                  <a:pt x="97972" y="114300"/>
                </a:moveTo>
                <a:lnTo>
                  <a:pt x="130629" y="114300"/>
                </a:lnTo>
                <a:lnTo>
                  <a:pt x="130629" y="130628"/>
                </a:lnTo>
                <a:lnTo>
                  <a:pt x="97972" y="130628"/>
                </a:lnTo>
                <a:close/>
                <a:moveTo>
                  <a:pt x="0" y="114300"/>
                </a:moveTo>
                <a:lnTo>
                  <a:pt x="85725" y="114300"/>
                </a:lnTo>
                <a:lnTo>
                  <a:pt x="85725" y="134711"/>
                </a:lnTo>
                <a:cubicBezTo>
                  <a:pt x="85725" y="136922"/>
                  <a:pt x="86533" y="138835"/>
                  <a:pt x="88149" y="140451"/>
                </a:cubicBezTo>
                <a:cubicBezTo>
                  <a:pt x="89765" y="142067"/>
                  <a:pt x="91678" y="142875"/>
                  <a:pt x="93889" y="142875"/>
                </a:cubicBezTo>
                <a:lnTo>
                  <a:pt x="134711" y="142875"/>
                </a:lnTo>
                <a:cubicBezTo>
                  <a:pt x="136922" y="142875"/>
                  <a:pt x="138836" y="142067"/>
                  <a:pt x="140451" y="140451"/>
                </a:cubicBezTo>
                <a:cubicBezTo>
                  <a:pt x="142067" y="138835"/>
                  <a:pt x="142875" y="136922"/>
                  <a:pt x="142875" y="134711"/>
                </a:cubicBezTo>
                <a:lnTo>
                  <a:pt x="142875" y="114300"/>
                </a:lnTo>
                <a:lnTo>
                  <a:pt x="228600" y="114300"/>
                </a:lnTo>
                <a:lnTo>
                  <a:pt x="228600" y="175532"/>
                </a:lnTo>
                <a:cubicBezTo>
                  <a:pt x="228600" y="181145"/>
                  <a:pt x="226602" y="185950"/>
                  <a:pt x="222605" y="189947"/>
                </a:cubicBezTo>
                <a:cubicBezTo>
                  <a:pt x="218607" y="193944"/>
                  <a:pt x="213802" y="195943"/>
                  <a:pt x="208189" y="195943"/>
                </a:cubicBezTo>
                <a:lnTo>
                  <a:pt x="20411" y="195943"/>
                </a:lnTo>
                <a:cubicBezTo>
                  <a:pt x="14798" y="195943"/>
                  <a:pt x="9993" y="193944"/>
                  <a:pt x="5996" y="189947"/>
                </a:cubicBezTo>
                <a:cubicBezTo>
                  <a:pt x="1999" y="185950"/>
                  <a:pt x="0" y="181145"/>
                  <a:pt x="0" y="175532"/>
                </a:cubicBezTo>
                <a:close/>
                <a:moveTo>
                  <a:pt x="81643" y="16328"/>
                </a:moveTo>
                <a:lnTo>
                  <a:pt x="81643" y="32657"/>
                </a:lnTo>
                <a:lnTo>
                  <a:pt x="146957" y="32657"/>
                </a:lnTo>
                <a:lnTo>
                  <a:pt x="146957" y="16328"/>
                </a:lnTo>
                <a:close/>
                <a:moveTo>
                  <a:pt x="77561" y="0"/>
                </a:moveTo>
                <a:lnTo>
                  <a:pt x="151039" y="0"/>
                </a:lnTo>
                <a:cubicBezTo>
                  <a:pt x="154441" y="0"/>
                  <a:pt x="157333" y="1190"/>
                  <a:pt x="159714" y="3572"/>
                </a:cubicBezTo>
                <a:cubicBezTo>
                  <a:pt x="162095" y="5953"/>
                  <a:pt x="163286" y="8844"/>
                  <a:pt x="163286" y="12246"/>
                </a:cubicBezTo>
                <a:lnTo>
                  <a:pt x="163286" y="32657"/>
                </a:lnTo>
                <a:lnTo>
                  <a:pt x="208189" y="32657"/>
                </a:lnTo>
                <a:cubicBezTo>
                  <a:pt x="213802" y="32657"/>
                  <a:pt x="218607" y="34656"/>
                  <a:pt x="222605" y="38653"/>
                </a:cubicBezTo>
                <a:cubicBezTo>
                  <a:pt x="226602" y="42650"/>
                  <a:pt x="228600" y="47455"/>
                  <a:pt x="228600" y="53068"/>
                </a:cubicBezTo>
                <a:lnTo>
                  <a:pt x="228600" y="102053"/>
                </a:lnTo>
                <a:lnTo>
                  <a:pt x="0" y="102053"/>
                </a:lnTo>
                <a:lnTo>
                  <a:pt x="0" y="53068"/>
                </a:lnTo>
                <a:cubicBezTo>
                  <a:pt x="0" y="47455"/>
                  <a:pt x="1999" y="42650"/>
                  <a:pt x="5996" y="38653"/>
                </a:cubicBezTo>
                <a:cubicBezTo>
                  <a:pt x="9993" y="34656"/>
                  <a:pt x="14798" y="32657"/>
                  <a:pt x="20411" y="32657"/>
                </a:cubicBezTo>
                <a:lnTo>
                  <a:pt x="65314" y="32657"/>
                </a:lnTo>
                <a:lnTo>
                  <a:pt x="65314" y="12246"/>
                </a:lnTo>
                <a:cubicBezTo>
                  <a:pt x="65314" y="8844"/>
                  <a:pt x="66505" y="5953"/>
                  <a:pt x="68886" y="3572"/>
                </a:cubicBezTo>
                <a:cubicBezTo>
                  <a:pt x="71268" y="1190"/>
                  <a:pt x="74159" y="0"/>
                  <a:pt x="7756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6" name="任意多边形 115"/>
          <p:cNvSpPr/>
          <p:nvPr/>
        </p:nvSpPr>
        <p:spPr>
          <a:xfrm>
            <a:off x="6401293" y="4717201"/>
            <a:ext cx="302563" cy="289325"/>
          </a:xfrm>
          <a:custGeom>
            <a:avLst/>
            <a:gdLst/>
            <a:ahLst/>
            <a:cxnLst/>
            <a:rect l="l" t="t" r="r" b="b"/>
            <a:pathLst>
              <a:path w="228600" h="195982">
                <a:moveTo>
                  <a:pt x="114300" y="0"/>
                </a:moveTo>
                <a:cubicBezTo>
                  <a:pt x="135051" y="0"/>
                  <a:pt x="154186" y="3636"/>
                  <a:pt x="171705" y="10907"/>
                </a:cubicBezTo>
                <a:cubicBezTo>
                  <a:pt x="189224" y="18179"/>
                  <a:pt x="203087" y="28086"/>
                  <a:pt x="213292" y="40630"/>
                </a:cubicBezTo>
                <a:cubicBezTo>
                  <a:pt x="223497" y="53175"/>
                  <a:pt x="228600" y="66846"/>
                  <a:pt x="228600" y="81643"/>
                </a:cubicBezTo>
                <a:cubicBezTo>
                  <a:pt x="228600" y="96441"/>
                  <a:pt x="223497" y="110112"/>
                  <a:pt x="213292" y="122656"/>
                </a:cubicBezTo>
                <a:cubicBezTo>
                  <a:pt x="203087" y="135200"/>
                  <a:pt x="189224" y="145108"/>
                  <a:pt x="171705" y="152379"/>
                </a:cubicBezTo>
                <a:cubicBezTo>
                  <a:pt x="154186" y="159650"/>
                  <a:pt x="135051" y="163286"/>
                  <a:pt x="114300" y="163286"/>
                </a:cubicBezTo>
                <a:cubicBezTo>
                  <a:pt x="108347" y="163286"/>
                  <a:pt x="102181" y="162946"/>
                  <a:pt x="95803" y="162266"/>
                </a:cubicBezTo>
                <a:cubicBezTo>
                  <a:pt x="78964" y="177148"/>
                  <a:pt x="59404" y="187439"/>
                  <a:pt x="37122" y="193137"/>
                </a:cubicBezTo>
                <a:cubicBezTo>
                  <a:pt x="32955" y="194327"/>
                  <a:pt x="28107" y="195263"/>
                  <a:pt x="22579" y="195943"/>
                </a:cubicBezTo>
                <a:cubicBezTo>
                  <a:pt x="21134" y="196113"/>
                  <a:pt x="19837" y="195731"/>
                  <a:pt x="18689" y="194795"/>
                </a:cubicBezTo>
                <a:cubicBezTo>
                  <a:pt x="17541" y="193860"/>
                  <a:pt x="16796" y="192627"/>
                  <a:pt x="16456" y="191096"/>
                </a:cubicBezTo>
                <a:lnTo>
                  <a:pt x="16456" y="190968"/>
                </a:lnTo>
                <a:cubicBezTo>
                  <a:pt x="16201" y="190628"/>
                  <a:pt x="16180" y="190118"/>
                  <a:pt x="16392" y="189437"/>
                </a:cubicBezTo>
                <a:cubicBezTo>
                  <a:pt x="16605" y="188757"/>
                  <a:pt x="16690" y="188332"/>
                  <a:pt x="16648" y="188162"/>
                </a:cubicBezTo>
                <a:cubicBezTo>
                  <a:pt x="16605" y="187992"/>
                  <a:pt x="16796" y="187588"/>
                  <a:pt x="17222" y="186950"/>
                </a:cubicBezTo>
                <a:cubicBezTo>
                  <a:pt x="17647" y="186312"/>
                  <a:pt x="17902" y="185929"/>
                  <a:pt x="17987" y="185802"/>
                </a:cubicBezTo>
                <a:cubicBezTo>
                  <a:pt x="18072" y="185674"/>
                  <a:pt x="18370" y="185313"/>
                  <a:pt x="18880" y="184717"/>
                </a:cubicBezTo>
                <a:cubicBezTo>
                  <a:pt x="19390" y="184122"/>
                  <a:pt x="19730" y="183739"/>
                  <a:pt x="19901" y="183569"/>
                </a:cubicBezTo>
                <a:cubicBezTo>
                  <a:pt x="20496" y="182889"/>
                  <a:pt x="21814" y="181422"/>
                  <a:pt x="23855" y="179168"/>
                </a:cubicBezTo>
                <a:cubicBezTo>
                  <a:pt x="25896" y="176915"/>
                  <a:pt x="27363" y="175299"/>
                  <a:pt x="28256" y="174321"/>
                </a:cubicBezTo>
                <a:cubicBezTo>
                  <a:pt x="29149" y="173343"/>
                  <a:pt x="30467" y="171663"/>
                  <a:pt x="32211" y="169282"/>
                </a:cubicBezTo>
                <a:cubicBezTo>
                  <a:pt x="33954" y="166901"/>
                  <a:pt x="35336" y="164732"/>
                  <a:pt x="36357" y="162776"/>
                </a:cubicBezTo>
                <a:cubicBezTo>
                  <a:pt x="37377" y="160820"/>
                  <a:pt x="38525" y="158311"/>
                  <a:pt x="39801" y="155249"/>
                </a:cubicBezTo>
                <a:cubicBezTo>
                  <a:pt x="41077" y="152188"/>
                  <a:pt x="42182" y="148956"/>
                  <a:pt x="43118" y="145554"/>
                </a:cubicBezTo>
                <a:cubicBezTo>
                  <a:pt x="29766" y="137985"/>
                  <a:pt x="19241" y="128630"/>
                  <a:pt x="11545" y="117490"/>
                </a:cubicBezTo>
                <a:cubicBezTo>
                  <a:pt x="3848" y="106349"/>
                  <a:pt x="0" y="94400"/>
                  <a:pt x="0" y="81643"/>
                </a:cubicBezTo>
                <a:cubicBezTo>
                  <a:pt x="0" y="70587"/>
                  <a:pt x="3019" y="60021"/>
                  <a:pt x="9057" y="49943"/>
                </a:cubicBezTo>
                <a:cubicBezTo>
                  <a:pt x="15096" y="39865"/>
                  <a:pt x="23217" y="31169"/>
                  <a:pt x="33423" y="23855"/>
                </a:cubicBezTo>
                <a:cubicBezTo>
                  <a:pt x="43628" y="16542"/>
                  <a:pt x="55789" y="10737"/>
                  <a:pt x="69907" y="6443"/>
                </a:cubicBezTo>
                <a:cubicBezTo>
                  <a:pt x="84024" y="2148"/>
                  <a:pt x="98822" y="0"/>
                  <a:pt x="114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9" name="任意多边形 118"/>
          <p:cNvSpPr/>
          <p:nvPr/>
        </p:nvSpPr>
        <p:spPr>
          <a:xfrm>
            <a:off x="7844873" y="3767675"/>
            <a:ext cx="278084" cy="278084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63286" y="76158"/>
                </a:moveTo>
                <a:lnTo>
                  <a:pt x="163286" y="114300"/>
                </a:lnTo>
                <a:lnTo>
                  <a:pt x="201428" y="114300"/>
                </a:lnTo>
                <a:close/>
                <a:moveTo>
                  <a:pt x="97971" y="65315"/>
                </a:moveTo>
                <a:lnTo>
                  <a:pt x="97971" y="212272"/>
                </a:lnTo>
                <a:lnTo>
                  <a:pt x="212271" y="212272"/>
                </a:lnTo>
                <a:lnTo>
                  <a:pt x="212271" y="130629"/>
                </a:lnTo>
                <a:lnTo>
                  <a:pt x="159204" y="130629"/>
                </a:lnTo>
                <a:cubicBezTo>
                  <a:pt x="155802" y="130629"/>
                  <a:pt x="152910" y="129438"/>
                  <a:pt x="150529" y="127057"/>
                </a:cubicBezTo>
                <a:cubicBezTo>
                  <a:pt x="148148" y="124676"/>
                  <a:pt x="146957" y="121784"/>
                  <a:pt x="146957" y="118383"/>
                </a:cubicBezTo>
                <a:lnTo>
                  <a:pt x="146957" y="65315"/>
                </a:lnTo>
                <a:close/>
                <a:moveTo>
                  <a:pt x="36739" y="16329"/>
                </a:moveTo>
                <a:cubicBezTo>
                  <a:pt x="35634" y="16329"/>
                  <a:pt x="34677" y="16733"/>
                  <a:pt x="33869" y="17541"/>
                </a:cubicBezTo>
                <a:cubicBezTo>
                  <a:pt x="33061" y="18349"/>
                  <a:pt x="32657" y="19306"/>
                  <a:pt x="32657" y="20411"/>
                </a:cubicBezTo>
                <a:lnTo>
                  <a:pt x="32657" y="28575"/>
                </a:lnTo>
                <a:cubicBezTo>
                  <a:pt x="32657" y="29681"/>
                  <a:pt x="33061" y="30638"/>
                  <a:pt x="33869" y="31446"/>
                </a:cubicBezTo>
                <a:cubicBezTo>
                  <a:pt x="34677" y="32254"/>
                  <a:pt x="35634" y="32658"/>
                  <a:pt x="36739" y="32658"/>
                </a:cubicBezTo>
                <a:lnTo>
                  <a:pt x="126546" y="32658"/>
                </a:lnTo>
                <a:cubicBezTo>
                  <a:pt x="127652" y="32658"/>
                  <a:pt x="128609" y="32254"/>
                  <a:pt x="129417" y="31446"/>
                </a:cubicBezTo>
                <a:cubicBezTo>
                  <a:pt x="130225" y="30638"/>
                  <a:pt x="130629" y="29681"/>
                  <a:pt x="130629" y="28575"/>
                </a:cubicBezTo>
                <a:lnTo>
                  <a:pt x="130629" y="20411"/>
                </a:lnTo>
                <a:cubicBezTo>
                  <a:pt x="130629" y="19306"/>
                  <a:pt x="130225" y="18349"/>
                  <a:pt x="129417" y="17541"/>
                </a:cubicBezTo>
                <a:cubicBezTo>
                  <a:pt x="128609" y="16733"/>
                  <a:pt x="127652" y="16329"/>
                  <a:pt x="126546" y="16329"/>
                </a:cubicBezTo>
                <a:close/>
                <a:moveTo>
                  <a:pt x="12246" y="0"/>
                </a:moveTo>
                <a:lnTo>
                  <a:pt x="151039" y="0"/>
                </a:lnTo>
                <a:cubicBezTo>
                  <a:pt x="154441" y="0"/>
                  <a:pt x="157333" y="1191"/>
                  <a:pt x="159714" y="3572"/>
                </a:cubicBezTo>
                <a:cubicBezTo>
                  <a:pt x="162095" y="5954"/>
                  <a:pt x="163286" y="8845"/>
                  <a:pt x="163286" y="12247"/>
                </a:cubicBezTo>
                <a:lnTo>
                  <a:pt x="163286" y="54089"/>
                </a:lnTo>
                <a:cubicBezTo>
                  <a:pt x="165072" y="55194"/>
                  <a:pt x="166602" y="56385"/>
                  <a:pt x="167878" y="57661"/>
                </a:cubicBezTo>
                <a:lnTo>
                  <a:pt x="219925" y="109708"/>
                </a:lnTo>
                <a:cubicBezTo>
                  <a:pt x="222307" y="112089"/>
                  <a:pt x="224348" y="115321"/>
                  <a:pt x="226049" y="119403"/>
                </a:cubicBezTo>
                <a:cubicBezTo>
                  <a:pt x="227750" y="123485"/>
                  <a:pt x="228600" y="127227"/>
                  <a:pt x="228600" y="130629"/>
                </a:cubicBezTo>
                <a:lnTo>
                  <a:pt x="228600" y="216354"/>
                </a:lnTo>
                <a:cubicBezTo>
                  <a:pt x="228600" y="219756"/>
                  <a:pt x="227409" y="222647"/>
                  <a:pt x="225028" y="225028"/>
                </a:cubicBezTo>
                <a:cubicBezTo>
                  <a:pt x="222647" y="227410"/>
                  <a:pt x="219755" y="228600"/>
                  <a:pt x="216354" y="228600"/>
                </a:cubicBezTo>
                <a:lnTo>
                  <a:pt x="93889" y="228600"/>
                </a:lnTo>
                <a:cubicBezTo>
                  <a:pt x="90487" y="228600"/>
                  <a:pt x="87596" y="227410"/>
                  <a:pt x="85215" y="225028"/>
                </a:cubicBezTo>
                <a:cubicBezTo>
                  <a:pt x="82833" y="222647"/>
                  <a:pt x="81643" y="219756"/>
                  <a:pt x="81643" y="216354"/>
                </a:cubicBezTo>
                <a:lnTo>
                  <a:pt x="81643" y="195943"/>
                </a:lnTo>
                <a:lnTo>
                  <a:pt x="12246" y="195943"/>
                </a:lnTo>
                <a:cubicBezTo>
                  <a:pt x="8845" y="195943"/>
                  <a:pt x="5953" y="194753"/>
                  <a:pt x="3572" y="192371"/>
                </a:cubicBezTo>
                <a:cubicBezTo>
                  <a:pt x="1191" y="189990"/>
                  <a:pt x="0" y="187099"/>
                  <a:pt x="0" y="183697"/>
                </a:cubicBezTo>
                <a:lnTo>
                  <a:pt x="0" y="12247"/>
                </a:lnTo>
                <a:cubicBezTo>
                  <a:pt x="0" y="8845"/>
                  <a:pt x="1191" y="5954"/>
                  <a:pt x="3572" y="3572"/>
                </a:cubicBezTo>
                <a:cubicBezTo>
                  <a:pt x="5953" y="1191"/>
                  <a:pt x="8845" y="0"/>
                  <a:pt x="1224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0" name="任意多边形 119"/>
          <p:cNvSpPr/>
          <p:nvPr/>
        </p:nvSpPr>
        <p:spPr>
          <a:xfrm>
            <a:off x="6119959" y="3058648"/>
            <a:ext cx="321231" cy="321231"/>
          </a:xfrm>
          <a:custGeom>
            <a:avLst/>
            <a:gdLst/>
            <a:ahLst/>
            <a:cxnLst/>
            <a:rect l="l" t="t" r="r" b="b"/>
            <a:pathLst>
              <a:path w="195943" h="195943">
                <a:moveTo>
                  <a:pt x="127822" y="145618"/>
                </a:moveTo>
                <a:cubicBezTo>
                  <a:pt x="126632" y="146170"/>
                  <a:pt x="125739" y="146830"/>
                  <a:pt x="125143" y="147595"/>
                </a:cubicBezTo>
                <a:cubicBezTo>
                  <a:pt x="125058" y="147680"/>
                  <a:pt x="124654" y="147914"/>
                  <a:pt x="123931" y="148297"/>
                </a:cubicBezTo>
                <a:cubicBezTo>
                  <a:pt x="123209" y="148679"/>
                  <a:pt x="122720" y="148998"/>
                  <a:pt x="122464" y="149253"/>
                </a:cubicBezTo>
                <a:cubicBezTo>
                  <a:pt x="122124" y="149764"/>
                  <a:pt x="121742" y="150508"/>
                  <a:pt x="121316" y="151486"/>
                </a:cubicBezTo>
                <a:cubicBezTo>
                  <a:pt x="120891" y="152464"/>
                  <a:pt x="120636" y="153038"/>
                  <a:pt x="120551" y="153208"/>
                </a:cubicBezTo>
                <a:cubicBezTo>
                  <a:pt x="120551" y="153038"/>
                  <a:pt x="120445" y="152761"/>
                  <a:pt x="120232" y="152379"/>
                </a:cubicBezTo>
                <a:cubicBezTo>
                  <a:pt x="120019" y="151996"/>
                  <a:pt x="119913" y="151720"/>
                  <a:pt x="119913" y="151550"/>
                </a:cubicBezTo>
                <a:cubicBezTo>
                  <a:pt x="118893" y="151720"/>
                  <a:pt x="118212" y="151592"/>
                  <a:pt x="117872" y="151167"/>
                </a:cubicBezTo>
                <a:cubicBezTo>
                  <a:pt x="118297" y="152528"/>
                  <a:pt x="118637" y="153250"/>
                  <a:pt x="118893" y="153335"/>
                </a:cubicBezTo>
                <a:lnTo>
                  <a:pt x="118382" y="153080"/>
                </a:lnTo>
                <a:cubicBezTo>
                  <a:pt x="118297" y="153591"/>
                  <a:pt x="118425" y="154228"/>
                  <a:pt x="118765" y="154994"/>
                </a:cubicBezTo>
                <a:cubicBezTo>
                  <a:pt x="119105" y="155759"/>
                  <a:pt x="119275" y="156227"/>
                  <a:pt x="119275" y="156397"/>
                </a:cubicBezTo>
                <a:cubicBezTo>
                  <a:pt x="119360" y="156822"/>
                  <a:pt x="119297" y="157375"/>
                  <a:pt x="119084" y="158055"/>
                </a:cubicBezTo>
                <a:cubicBezTo>
                  <a:pt x="118871" y="158736"/>
                  <a:pt x="118765" y="159204"/>
                  <a:pt x="118765" y="159459"/>
                </a:cubicBezTo>
                <a:cubicBezTo>
                  <a:pt x="118765" y="159629"/>
                  <a:pt x="118978" y="160096"/>
                  <a:pt x="119403" y="160862"/>
                </a:cubicBezTo>
                <a:cubicBezTo>
                  <a:pt x="119743" y="162478"/>
                  <a:pt x="119658" y="163838"/>
                  <a:pt x="119148" y="164944"/>
                </a:cubicBezTo>
                <a:cubicBezTo>
                  <a:pt x="119148" y="165029"/>
                  <a:pt x="118999" y="165327"/>
                  <a:pt x="118701" y="165837"/>
                </a:cubicBezTo>
                <a:cubicBezTo>
                  <a:pt x="118404" y="166347"/>
                  <a:pt x="118127" y="166815"/>
                  <a:pt x="117872" y="167240"/>
                </a:cubicBezTo>
                <a:lnTo>
                  <a:pt x="117617" y="167878"/>
                </a:lnTo>
                <a:lnTo>
                  <a:pt x="117362" y="167751"/>
                </a:lnTo>
                <a:cubicBezTo>
                  <a:pt x="117277" y="167665"/>
                  <a:pt x="117192" y="167665"/>
                  <a:pt x="117107" y="167751"/>
                </a:cubicBezTo>
                <a:cubicBezTo>
                  <a:pt x="117022" y="168261"/>
                  <a:pt x="116639" y="168814"/>
                  <a:pt x="115959" y="169409"/>
                </a:cubicBezTo>
                <a:cubicBezTo>
                  <a:pt x="115278" y="170004"/>
                  <a:pt x="114853" y="170472"/>
                  <a:pt x="114683" y="170812"/>
                </a:cubicBezTo>
                <a:cubicBezTo>
                  <a:pt x="113407" y="172768"/>
                  <a:pt x="113024" y="174384"/>
                  <a:pt x="113535" y="175660"/>
                </a:cubicBezTo>
                <a:cubicBezTo>
                  <a:pt x="113790" y="176340"/>
                  <a:pt x="114215" y="176765"/>
                  <a:pt x="114810" y="176935"/>
                </a:cubicBezTo>
                <a:cubicBezTo>
                  <a:pt x="115066" y="177020"/>
                  <a:pt x="115193" y="176935"/>
                  <a:pt x="115193" y="176680"/>
                </a:cubicBezTo>
                <a:cubicBezTo>
                  <a:pt x="115278" y="177446"/>
                  <a:pt x="114810" y="178594"/>
                  <a:pt x="113790" y="180124"/>
                </a:cubicBezTo>
                <a:cubicBezTo>
                  <a:pt x="113875" y="180210"/>
                  <a:pt x="114045" y="180337"/>
                  <a:pt x="114300" y="180507"/>
                </a:cubicBezTo>
                <a:cubicBezTo>
                  <a:pt x="112854" y="180507"/>
                  <a:pt x="112429" y="181103"/>
                  <a:pt x="113024" y="182293"/>
                </a:cubicBezTo>
                <a:cubicBezTo>
                  <a:pt x="130203" y="179232"/>
                  <a:pt x="145171" y="171535"/>
                  <a:pt x="157928" y="159204"/>
                </a:cubicBezTo>
                <a:lnTo>
                  <a:pt x="157545" y="159204"/>
                </a:lnTo>
                <a:lnTo>
                  <a:pt x="158183" y="158948"/>
                </a:lnTo>
                <a:lnTo>
                  <a:pt x="158821" y="158311"/>
                </a:lnTo>
                <a:cubicBezTo>
                  <a:pt x="158226" y="157460"/>
                  <a:pt x="156993" y="156950"/>
                  <a:pt x="155122" y="156780"/>
                </a:cubicBezTo>
                <a:cubicBezTo>
                  <a:pt x="155207" y="155759"/>
                  <a:pt x="154611" y="154632"/>
                  <a:pt x="153336" y="153399"/>
                </a:cubicBezTo>
                <a:cubicBezTo>
                  <a:pt x="152060" y="152166"/>
                  <a:pt x="150912" y="151507"/>
                  <a:pt x="149891" y="151422"/>
                </a:cubicBezTo>
                <a:cubicBezTo>
                  <a:pt x="149891" y="151082"/>
                  <a:pt x="149445" y="150614"/>
                  <a:pt x="148552" y="150019"/>
                </a:cubicBezTo>
                <a:cubicBezTo>
                  <a:pt x="147659" y="149423"/>
                  <a:pt x="146915" y="149083"/>
                  <a:pt x="146319" y="148998"/>
                </a:cubicBezTo>
                <a:cubicBezTo>
                  <a:pt x="145554" y="148828"/>
                  <a:pt x="144406" y="149211"/>
                  <a:pt x="142875" y="150146"/>
                </a:cubicBezTo>
                <a:cubicBezTo>
                  <a:pt x="142280" y="150401"/>
                  <a:pt x="142110" y="150614"/>
                  <a:pt x="142365" y="150784"/>
                </a:cubicBezTo>
                <a:cubicBezTo>
                  <a:pt x="142110" y="150529"/>
                  <a:pt x="141599" y="150061"/>
                  <a:pt x="140834" y="149381"/>
                </a:cubicBezTo>
                <a:cubicBezTo>
                  <a:pt x="140069" y="148701"/>
                  <a:pt x="139388" y="148233"/>
                  <a:pt x="138793" y="147978"/>
                </a:cubicBezTo>
                <a:cubicBezTo>
                  <a:pt x="138623" y="147893"/>
                  <a:pt x="138304" y="147850"/>
                  <a:pt x="137836" y="147850"/>
                </a:cubicBezTo>
                <a:cubicBezTo>
                  <a:pt x="137369" y="147850"/>
                  <a:pt x="137007" y="147765"/>
                  <a:pt x="136752" y="147595"/>
                </a:cubicBezTo>
                <a:cubicBezTo>
                  <a:pt x="136667" y="147510"/>
                  <a:pt x="136412" y="147319"/>
                  <a:pt x="135987" y="147021"/>
                </a:cubicBezTo>
                <a:cubicBezTo>
                  <a:pt x="135561" y="146723"/>
                  <a:pt x="135264" y="146532"/>
                  <a:pt x="135094" y="146447"/>
                </a:cubicBezTo>
                <a:cubicBezTo>
                  <a:pt x="134923" y="146362"/>
                  <a:pt x="134647" y="146234"/>
                  <a:pt x="134264" y="146064"/>
                </a:cubicBezTo>
                <a:cubicBezTo>
                  <a:pt x="133882" y="145894"/>
                  <a:pt x="133563" y="145830"/>
                  <a:pt x="133308" y="145873"/>
                </a:cubicBezTo>
                <a:cubicBezTo>
                  <a:pt x="133052" y="145915"/>
                  <a:pt x="132734" y="146022"/>
                  <a:pt x="132351" y="146192"/>
                </a:cubicBezTo>
                <a:cubicBezTo>
                  <a:pt x="131968" y="146362"/>
                  <a:pt x="131607" y="146617"/>
                  <a:pt x="131267" y="146957"/>
                </a:cubicBezTo>
                <a:cubicBezTo>
                  <a:pt x="130926" y="147297"/>
                  <a:pt x="130735" y="147956"/>
                  <a:pt x="130693" y="148934"/>
                </a:cubicBezTo>
                <a:cubicBezTo>
                  <a:pt x="130650" y="149912"/>
                  <a:pt x="130544" y="150529"/>
                  <a:pt x="130374" y="150784"/>
                </a:cubicBezTo>
                <a:cubicBezTo>
                  <a:pt x="129693" y="150274"/>
                  <a:pt x="129672" y="149423"/>
                  <a:pt x="130310" y="148233"/>
                </a:cubicBezTo>
                <a:cubicBezTo>
                  <a:pt x="130948" y="147042"/>
                  <a:pt x="131011" y="146192"/>
                  <a:pt x="130501" y="145681"/>
                </a:cubicBezTo>
                <a:cubicBezTo>
                  <a:pt x="129906" y="145086"/>
                  <a:pt x="129013" y="145065"/>
                  <a:pt x="127822" y="145618"/>
                </a:cubicBezTo>
                <a:close/>
                <a:moveTo>
                  <a:pt x="34480" y="64961"/>
                </a:moveTo>
                <a:lnTo>
                  <a:pt x="35336" y="65187"/>
                </a:lnTo>
                <a:cubicBezTo>
                  <a:pt x="35251" y="65357"/>
                  <a:pt x="35209" y="65633"/>
                  <a:pt x="35209" y="66016"/>
                </a:cubicBezTo>
                <a:cubicBezTo>
                  <a:pt x="35209" y="66399"/>
                  <a:pt x="35209" y="66632"/>
                  <a:pt x="35209" y="66717"/>
                </a:cubicBezTo>
                <a:close/>
                <a:moveTo>
                  <a:pt x="150912" y="52302"/>
                </a:moveTo>
                <a:cubicBezTo>
                  <a:pt x="151167" y="52473"/>
                  <a:pt x="151592" y="52685"/>
                  <a:pt x="152188" y="52940"/>
                </a:cubicBezTo>
                <a:cubicBezTo>
                  <a:pt x="151677" y="53280"/>
                  <a:pt x="151422" y="53323"/>
                  <a:pt x="151422" y="53068"/>
                </a:cubicBezTo>
                <a:cubicBezTo>
                  <a:pt x="151337" y="52983"/>
                  <a:pt x="151231" y="52855"/>
                  <a:pt x="151103" y="52685"/>
                </a:cubicBezTo>
                <a:cubicBezTo>
                  <a:pt x="150976" y="52515"/>
                  <a:pt x="150912" y="52387"/>
                  <a:pt x="150912" y="52302"/>
                </a:cubicBezTo>
                <a:close/>
                <a:moveTo>
                  <a:pt x="155377" y="50134"/>
                </a:moveTo>
                <a:lnTo>
                  <a:pt x="155377" y="50261"/>
                </a:lnTo>
                <a:cubicBezTo>
                  <a:pt x="155377" y="50431"/>
                  <a:pt x="154973" y="50857"/>
                  <a:pt x="154165" y="51537"/>
                </a:cubicBezTo>
                <a:cubicBezTo>
                  <a:pt x="153357" y="52217"/>
                  <a:pt x="152868" y="52728"/>
                  <a:pt x="152698" y="53068"/>
                </a:cubicBezTo>
                <a:cubicBezTo>
                  <a:pt x="152613" y="52983"/>
                  <a:pt x="152443" y="52940"/>
                  <a:pt x="152188" y="52940"/>
                </a:cubicBezTo>
                <a:cubicBezTo>
                  <a:pt x="153123" y="52345"/>
                  <a:pt x="154186" y="51409"/>
                  <a:pt x="155377" y="50134"/>
                </a:cubicBezTo>
                <a:close/>
                <a:moveTo>
                  <a:pt x="89552" y="29085"/>
                </a:moveTo>
                <a:cubicBezTo>
                  <a:pt x="89637" y="29085"/>
                  <a:pt x="89914" y="29128"/>
                  <a:pt x="90381" y="29213"/>
                </a:cubicBezTo>
                <a:cubicBezTo>
                  <a:pt x="90849" y="29298"/>
                  <a:pt x="91296" y="29383"/>
                  <a:pt x="91721" y="29468"/>
                </a:cubicBezTo>
                <a:cubicBezTo>
                  <a:pt x="92146" y="29553"/>
                  <a:pt x="92529" y="29638"/>
                  <a:pt x="92869" y="29723"/>
                </a:cubicBezTo>
                <a:cubicBezTo>
                  <a:pt x="91508" y="29553"/>
                  <a:pt x="90403" y="29340"/>
                  <a:pt x="89552" y="29085"/>
                </a:cubicBezTo>
                <a:close/>
                <a:moveTo>
                  <a:pt x="100332" y="24684"/>
                </a:moveTo>
                <a:cubicBezTo>
                  <a:pt x="100884" y="24812"/>
                  <a:pt x="101203" y="25131"/>
                  <a:pt x="101288" y="25641"/>
                </a:cubicBezTo>
                <a:cubicBezTo>
                  <a:pt x="100863" y="25386"/>
                  <a:pt x="99970" y="25173"/>
                  <a:pt x="98609" y="25003"/>
                </a:cubicBezTo>
                <a:cubicBezTo>
                  <a:pt x="99205" y="24663"/>
                  <a:pt x="99779" y="24557"/>
                  <a:pt x="100332" y="24684"/>
                </a:cubicBezTo>
                <a:close/>
                <a:moveTo>
                  <a:pt x="95930" y="24620"/>
                </a:moveTo>
                <a:cubicBezTo>
                  <a:pt x="96101" y="24705"/>
                  <a:pt x="96994" y="24833"/>
                  <a:pt x="98609" y="25003"/>
                </a:cubicBezTo>
                <a:cubicBezTo>
                  <a:pt x="98099" y="25343"/>
                  <a:pt x="97759" y="25598"/>
                  <a:pt x="97589" y="25768"/>
                </a:cubicBezTo>
                <a:lnTo>
                  <a:pt x="97206" y="25513"/>
                </a:lnTo>
                <a:cubicBezTo>
                  <a:pt x="97036" y="25258"/>
                  <a:pt x="96802" y="25046"/>
                  <a:pt x="96505" y="24876"/>
                </a:cubicBezTo>
                <a:cubicBezTo>
                  <a:pt x="96207" y="24705"/>
                  <a:pt x="96016" y="24620"/>
                  <a:pt x="95930" y="24620"/>
                </a:cubicBezTo>
                <a:close/>
                <a:moveTo>
                  <a:pt x="70927" y="20156"/>
                </a:moveTo>
                <a:lnTo>
                  <a:pt x="71183" y="20156"/>
                </a:lnTo>
                <a:cubicBezTo>
                  <a:pt x="71183" y="20326"/>
                  <a:pt x="71140" y="20411"/>
                  <a:pt x="71055" y="20411"/>
                </a:cubicBezTo>
                <a:close/>
                <a:moveTo>
                  <a:pt x="89935" y="12629"/>
                </a:moveTo>
                <a:cubicBezTo>
                  <a:pt x="87384" y="12969"/>
                  <a:pt x="85470" y="13267"/>
                  <a:pt x="84194" y="13522"/>
                </a:cubicBezTo>
                <a:cubicBezTo>
                  <a:pt x="84024" y="14032"/>
                  <a:pt x="84152" y="14543"/>
                  <a:pt x="84577" y="15053"/>
                </a:cubicBezTo>
                <a:lnTo>
                  <a:pt x="84577" y="14798"/>
                </a:lnTo>
                <a:cubicBezTo>
                  <a:pt x="84662" y="14968"/>
                  <a:pt x="84790" y="15202"/>
                  <a:pt x="84960" y="15499"/>
                </a:cubicBezTo>
                <a:cubicBezTo>
                  <a:pt x="85130" y="15797"/>
                  <a:pt x="85257" y="16031"/>
                  <a:pt x="85342" y="16201"/>
                </a:cubicBezTo>
                <a:cubicBezTo>
                  <a:pt x="85598" y="16286"/>
                  <a:pt x="86044" y="16350"/>
                  <a:pt x="86682" y="16392"/>
                </a:cubicBezTo>
                <a:cubicBezTo>
                  <a:pt x="87320" y="16435"/>
                  <a:pt x="87724" y="16499"/>
                  <a:pt x="87894" y="16584"/>
                </a:cubicBezTo>
                <a:cubicBezTo>
                  <a:pt x="88149" y="16669"/>
                  <a:pt x="88340" y="16754"/>
                  <a:pt x="88468" y="16839"/>
                </a:cubicBezTo>
                <a:cubicBezTo>
                  <a:pt x="88595" y="16924"/>
                  <a:pt x="88914" y="17136"/>
                  <a:pt x="89425" y="17477"/>
                </a:cubicBezTo>
                <a:cubicBezTo>
                  <a:pt x="89935" y="17817"/>
                  <a:pt x="90169" y="18072"/>
                  <a:pt x="90126" y="18242"/>
                </a:cubicBezTo>
                <a:cubicBezTo>
                  <a:pt x="90084" y="18412"/>
                  <a:pt x="89977" y="18625"/>
                  <a:pt x="89807" y="18880"/>
                </a:cubicBezTo>
                <a:cubicBezTo>
                  <a:pt x="89637" y="18965"/>
                  <a:pt x="89254" y="19135"/>
                  <a:pt x="88659" y="19390"/>
                </a:cubicBezTo>
                <a:cubicBezTo>
                  <a:pt x="88064" y="19645"/>
                  <a:pt x="87532" y="19879"/>
                  <a:pt x="87065" y="20092"/>
                </a:cubicBezTo>
                <a:cubicBezTo>
                  <a:pt x="86597" y="20304"/>
                  <a:pt x="86320" y="20453"/>
                  <a:pt x="86235" y="20538"/>
                </a:cubicBezTo>
                <a:cubicBezTo>
                  <a:pt x="85980" y="20963"/>
                  <a:pt x="85980" y="21644"/>
                  <a:pt x="86235" y="22579"/>
                </a:cubicBezTo>
                <a:cubicBezTo>
                  <a:pt x="86491" y="23515"/>
                  <a:pt x="86405" y="24153"/>
                  <a:pt x="85980" y="24493"/>
                </a:cubicBezTo>
                <a:cubicBezTo>
                  <a:pt x="85555" y="24068"/>
                  <a:pt x="85130" y="23281"/>
                  <a:pt x="84705" y="22133"/>
                </a:cubicBezTo>
                <a:cubicBezTo>
                  <a:pt x="84279" y="20985"/>
                  <a:pt x="83939" y="20241"/>
                  <a:pt x="83684" y="19900"/>
                </a:cubicBezTo>
                <a:cubicBezTo>
                  <a:pt x="84364" y="20666"/>
                  <a:pt x="83089" y="20921"/>
                  <a:pt x="79857" y="20666"/>
                </a:cubicBezTo>
                <a:lnTo>
                  <a:pt x="78837" y="20538"/>
                </a:lnTo>
                <a:cubicBezTo>
                  <a:pt x="78496" y="20538"/>
                  <a:pt x="77858" y="20623"/>
                  <a:pt x="76923" y="20793"/>
                </a:cubicBezTo>
                <a:cubicBezTo>
                  <a:pt x="75988" y="20963"/>
                  <a:pt x="75307" y="21006"/>
                  <a:pt x="74882" y="20921"/>
                </a:cubicBezTo>
                <a:cubicBezTo>
                  <a:pt x="74287" y="20921"/>
                  <a:pt x="73053" y="20666"/>
                  <a:pt x="71183" y="20156"/>
                </a:cubicBezTo>
                <a:cubicBezTo>
                  <a:pt x="71778" y="18710"/>
                  <a:pt x="71990" y="17647"/>
                  <a:pt x="71820" y="16966"/>
                </a:cubicBezTo>
                <a:cubicBezTo>
                  <a:pt x="72246" y="16966"/>
                  <a:pt x="72543" y="16881"/>
                  <a:pt x="72713" y="16711"/>
                </a:cubicBezTo>
                <a:lnTo>
                  <a:pt x="71948" y="16329"/>
                </a:lnTo>
                <a:cubicBezTo>
                  <a:pt x="71693" y="16414"/>
                  <a:pt x="70630" y="16796"/>
                  <a:pt x="68759" y="17477"/>
                </a:cubicBezTo>
                <a:cubicBezTo>
                  <a:pt x="68929" y="17732"/>
                  <a:pt x="69269" y="18136"/>
                  <a:pt x="69779" y="18689"/>
                </a:cubicBezTo>
                <a:cubicBezTo>
                  <a:pt x="70290" y="19241"/>
                  <a:pt x="70672" y="19730"/>
                  <a:pt x="70927" y="20156"/>
                </a:cubicBezTo>
                <a:cubicBezTo>
                  <a:pt x="69056" y="19645"/>
                  <a:pt x="67908" y="19730"/>
                  <a:pt x="67483" y="20411"/>
                </a:cubicBezTo>
                <a:cubicBezTo>
                  <a:pt x="67483" y="20496"/>
                  <a:pt x="67100" y="20496"/>
                  <a:pt x="66335" y="20411"/>
                </a:cubicBezTo>
                <a:cubicBezTo>
                  <a:pt x="64209" y="20326"/>
                  <a:pt x="63188" y="20623"/>
                  <a:pt x="63273" y="21304"/>
                </a:cubicBezTo>
                <a:cubicBezTo>
                  <a:pt x="63358" y="21644"/>
                  <a:pt x="63741" y="22154"/>
                  <a:pt x="64421" y="22834"/>
                </a:cubicBezTo>
                <a:cubicBezTo>
                  <a:pt x="64421" y="23600"/>
                  <a:pt x="64379" y="23983"/>
                  <a:pt x="64294" y="23983"/>
                </a:cubicBezTo>
                <a:cubicBezTo>
                  <a:pt x="61998" y="22112"/>
                  <a:pt x="60722" y="21134"/>
                  <a:pt x="60467" y="21049"/>
                </a:cubicBezTo>
                <a:cubicBezTo>
                  <a:pt x="45839" y="28107"/>
                  <a:pt x="34103" y="38653"/>
                  <a:pt x="25258" y="52685"/>
                </a:cubicBezTo>
                <a:cubicBezTo>
                  <a:pt x="25343" y="52855"/>
                  <a:pt x="25450" y="53323"/>
                  <a:pt x="25577" y="54088"/>
                </a:cubicBezTo>
                <a:cubicBezTo>
                  <a:pt x="25705" y="54854"/>
                  <a:pt x="25854" y="55215"/>
                  <a:pt x="26024" y="55173"/>
                </a:cubicBezTo>
                <a:cubicBezTo>
                  <a:pt x="26194" y="55130"/>
                  <a:pt x="26662" y="54939"/>
                  <a:pt x="27427" y="54599"/>
                </a:cubicBezTo>
                <a:cubicBezTo>
                  <a:pt x="28192" y="55364"/>
                  <a:pt x="28320" y="56257"/>
                  <a:pt x="27810" y="57278"/>
                </a:cubicBezTo>
                <a:cubicBezTo>
                  <a:pt x="27980" y="57107"/>
                  <a:pt x="29511" y="58000"/>
                  <a:pt x="32402" y="59956"/>
                </a:cubicBezTo>
                <a:lnTo>
                  <a:pt x="34480" y="64961"/>
                </a:lnTo>
                <a:lnTo>
                  <a:pt x="32912" y="64549"/>
                </a:lnTo>
                <a:cubicBezTo>
                  <a:pt x="32657" y="65059"/>
                  <a:pt x="32679" y="65910"/>
                  <a:pt x="32976" y="67100"/>
                </a:cubicBezTo>
                <a:cubicBezTo>
                  <a:pt x="33274" y="68291"/>
                  <a:pt x="33763" y="68886"/>
                  <a:pt x="34443" y="68886"/>
                </a:cubicBezTo>
                <a:cubicBezTo>
                  <a:pt x="33763" y="68886"/>
                  <a:pt x="33316" y="69609"/>
                  <a:pt x="33104" y="71055"/>
                </a:cubicBezTo>
                <a:cubicBezTo>
                  <a:pt x="32891" y="72501"/>
                  <a:pt x="32785" y="74138"/>
                  <a:pt x="32785" y="75966"/>
                </a:cubicBezTo>
                <a:cubicBezTo>
                  <a:pt x="32785" y="77795"/>
                  <a:pt x="32742" y="78879"/>
                  <a:pt x="32657" y="79219"/>
                </a:cubicBezTo>
                <a:lnTo>
                  <a:pt x="32912" y="79347"/>
                </a:lnTo>
                <a:cubicBezTo>
                  <a:pt x="32657" y="80452"/>
                  <a:pt x="32912" y="82047"/>
                  <a:pt x="33678" y="84130"/>
                </a:cubicBezTo>
                <a:cubicBezTo>
                  <a:pt x="34443" y="86214"/>
                  <a:pt x="35464" y="87086"/>
                  <a:pt x="36739" y="86745"/>
                </a:cubicBezTo>
                <a:cubicBezTo>
                  <a:pt x="36399" y="88276"/>
                  <a:pt x="36612" y="89169"/>
                  <a:pt x="37377" y="89424"/>
                </a:cubicBezTo>
                <a:cubicBezTo>
                  <a:pt x="37292" y="89765"/>
                  <a:pt x="37292" y="90105"/>
                  <a:pt x="37377" y="90445"/>
                </a:cubicBezTo>
                <a:cubicBezTo>
                  <a:pt x="37462" y="90785"/>
                  <a:pt x="37654" y="91147"/>
                  <a:pt x="37951" y="91529"/>
                </a:cubicBezTo>
                <a:cubicBezTo>
                  <a:pt x="38249" y="91912"/>
                  <a:pt x="38504" y="92210"/>
                  <a:pt x="38717" y="92422"/>
                </a:cubicBezTo>
                <a:cubicBezTo>
                  <a:pt x="38929" y="92635"/>
                  <a:pt x="39248" y="92954"/>
                  <a:pt x="39673" y="93379"/>
                </a:cubicBezTo>
                <a:cubicBezTo>
                  <a:pt x="40099" y="93804"/>
                  <a:pt x="40354" y="94059"/>
                  <a:pt x="40439" y="94144"/>
                </a:cubicBezTo>
                <a:cubicBezTo>
                  <a:pt x="42820" y="95080"/>
                  <a:pt x="44564" y="96313"/>
                  <a:pt x="45669" y="97844"/>
                </a:cubicBezTo>
                <a:cubicBezTo>
                  <a:pt x="46009" y="98354"/>
                  <a:pt x="46456" y="99396"/>
                  <a:pt x="47009" y="100969"/>
                </a:cubicBezTo>
                <a:cubicBezTo>
                  <a:pt x="47561" y="102543"/>
                  <a:pt x="48220" y="103627"/>
                  <a:pt x="48986" y="104222"/>
                </a:cubicBezTo>
                <a:cubicBezTo>
                  <a:pt x="48816" y="104732"/>
                  <a:pt x="49241" y="105647"/>
                  <a:pt x="50262" y="106965"/>
                </a:cubicBezTo>
                <a:cubicBezTo>
                  <a:pt x="51282" y="108283"/>
                  <a:pt x="51750" y="109367"/>
                  <a:pt x="51665" y="110218"/>
                </a:cubicBezTo>
                <a:cubicBezTo>
                  <a:pt x="51580" y="110218"/>
                  <a:pt x="51473" y="110239"/>
                  <a:pt x="51346" y="110282"/>
                </a:cubicBezTo>
                <a:cubicBezTo>
                  <a:pt x="51218" y="110324"/>
                  <a:pt x="51112" y="110345"/>
                  <a:pt x="51027" y="110345"/>
                </a:cubicBezTo>
                <a:cubicBezTo>
                  <a:pt x="51282" y="111026"/>
                  <a:pt x="51984" y="111706"/>
                  <a:pt x="53132" y="112386"/>
                </a:cubicBezTo>
                <a:cubicBezTo>
                  <a:pt x="54280" y="113067"/>
                  <a:pt x="54981" y="113662"/>
                  <a:pt x="55237" y="114172"/>
                </a:cubicBezTo>
                <a:cubicBezTo>
                  <a:pt x="55407" y="114428"/>
                  <a:pt x="55513" y="114874"/>
                  <a:pt x="55556" y="115512"/>
                </a:cubicBezTo>
                <a:cubicBezTo>
                  <a:pt x="55598" y="116150"/>
                  <a:pt x="55726" y="116660"/>
                  <a:pt x="55938" y="117043"/>
                </a:cubicBezTo>
                <a:cubicBezTo>
                  <a:pt x="56151" y="117425"/>
                  <a:pt x="56512" y="117532"/>
                  <a:pt x="57023" y="117362"/>
                </a:cubicBezTo>
                <a:cubicBezTo>
                  <a:pt x="57278" y="115320"/>
                  <a:pt x="56172" y="112429"/>
                  <a:pt x="53706" y="108687"/>
                </a:cubicBezTo>
                <a:cubicBezTo>
                  <a:pt x="52345" y="106391"/>
                  <a:pt x="51580" y="105073"/>
                  <a:pt x="51410" y="104732"/>
                </a:cubicBezTo>
                <a:cubicBezTo>
                  <a:pt x="51154" y="104307"/>
                  <a:pt x="50921" y="103606"/>
                  <a:pt x="50708" y="102628"/>
                </a:cubicBezTo>
                <a:cubicBezTo>
                  <a:pt x="50495" y="101650"/>
                  <a:pt x="50304" y="100990"/>
                  <a:pt x="50134" y="100650"/>
                </a:cubicBezTo>
                <a:cubicBezTo>
                  <a:pt x="52430" y="101416"/>
                  <a:pt x="53536" y="101968"/>
                  <a:pt x="53451" y="102309"/>
                </a:cubicBezTo>
                <a:cubicBezTo>
                  <a:pt x="53025" y="103159"/>
                  <a:pt x="54131" y="105370"/>
                  <a:pt x="56767" y="108942"/>
                </a:cubicBezTo>
                <a:cubicBezTo>
                  <a:pt x="56938" y="109197"/>
                  <a:pt x="57363" y="109623"/>
                  <a:pt x="58043" y="110218"/>
                </a:cubicBezTo>
                <a:cubicBezTo>
                  <a:pt x="58723" y="110813"/>
                  <a:pt x="59191" y="111323"/>
                  <a:pt x="59446" y="111749"/>
                </a:cubicBezTo>
                <a:cubicBezTo>
                  <a:pt x="59701" y="112089"/>
                  <a:pt x="60105" y="112705"/>
                  <a:pt x="60658" y="113598"/>
                </a:cubicBezTo>
                <a:cubicBezTo>
                  <a:pt x="61211" y="114491"/>
                  <a:pt x="61658" y="115150"/>
                  <a:pt x="61998" y="115576"/>
                </a:cubicBezTo>
                <a:cubicBezTo>
                  <a:pt x="61913" y="115576"/>
                  <a:pt x="61785" y="115661"/>
                  <a:pt x="61615" y="115831"/>
                </a:cubicBezTo>
                <a:cubicBezTo>
                  <a:pt x="61445" y="116001"/>
                  <a:pt x="61317" y="116128"/>
                  <a:pt x="61232" y="116213"/>
                </a:cubicBezTo>
                <a:cubicBezTo>
                  <a:pt x="61572" y="116384"/>
                  <a:pt x="61955" y="116596"/>
                  <a:pt x="62380" y="116851"/>
                </a:cubicBezTo>
                <a:cubicBezTo>
                  <a:pt x="62806" y="117106"/>
                  <a:pt x="63146" y="117298"/>
                  <a:pt x="63401" y="117425"/>
                </a:cubicBezTo>
                <a:cubicBezTo>
                  <a:pt x="63656" y="117553"/>
                  <a:pt x="63975" y="117766"/>
                  <a:pt x="64358" y="118063"/>
                </a:cubicBezTo>
                <a:cubicBezTo>
                  <a:pt x="64740" y="118361"/>
                  <a:pt x="65059" y="118680"/>
                  <a:pt x="65314" y="119020"/>
                </a:cubicBezTo>
                <a:cubicBezTo>
                  <a:pt x="66675" y="120551"/>
                  <a:pt x="67526" y="121954"/>
                  <a:pt x="67866" y="123230"/>
                </a:cubicBezTo>
                <a:cubicBezTo>
                  <a:pt x="67951" y="123570"/>
                  <a:pt x="67972" y="124229"/>
                  <a:pt x="67930" y="125207"/>
                </a:cubicBezTo>
                <a:cubicBezTo>
                  <a:pt x="67887" y="126185"/>
                  <a:pt x="67951" y="126887"/>
                  <a:pt x="68121" y="127312"/>
                </a:cubicBezTo>
                <a:cubicBezTo>
                  <a:pt x="68291" y="127822"/>
                  <a:pt x="68546" y="128290"/>
                  <a:pt x="68886" y="128715"/>
                </a:cubicBezTo>
                <a:cubicBezTo>
                  <a:pt x="69226" y="129140"/>
                  <a:pt x="69715" y="129565"/>
                  <a:pt x="70353" y="129991"/>
                </a:cubicBezTo>
                <a:cubicBezTo>
                  <a:pt x="70991" y="130416"/>
                  <a:pt x="71480" y="130714"/>
                  <a:pt x="71820" y="130884"/>
                </a:cubicBezTo>
                <a:cubicBezTo>
                  <a:pt x="72161" y="131054"/>
                  <a:pt x="72777" y="131330"/>
                  <a:pt x="73670" y="131713"/>
                </a:cubicBezTo>
                <a:cubicBezTo>
                  <a:pt x="74563" y="132096"/>
                  <a:pt x="75052" y="132329"/>
                  <a:pt x="75137" y="132414"/>
                </a:cubicBezTo>
                <a:cubicBezTo>
                  <a:pt x="75307" y="132500"/>
                  <a:pt x="76073" y="132967"/>
                  <a:pt x="77433" y="133818"/>
                </a:cubicBezTo>
                <a:cubicBezTo>
                  <a:pt x="78794" y="134668"/>
                  <a:pt x="79857" y="135263"/>
                  <a:pt x="80622" y="135604"/>
                </a:cubicBezTo>
                <a:cubicBezTo>
                  <a:pt x="81473" y="135944"/>
                  <a:pt x="82175" y="136135"/>
                  <a:pt x="82727" y="136178"/>
                </a:cubicBezTo>
                <a:cubicBezTo>
                  <a:pt x="83280" y="136220"/>
                  <a:pt x="83960" y="136114"/>
                  <a:pt x="84768" y="135859"/>
                </a:cubicBezTo>
                <a:cubicBezTo>
                  <a:pt x="85576" y="135604"/>
                  <a:pt x="86235" y="135434"/>
                  <a:pt x="86746" y="135349"/>
                </a:cubicBezTo>
                <a:cubicBezTo>
                  <a:pt x="88106" y="135093"/>
                  <a:pt x="89403" y="135774"/>
                  <a:pt x="90636" y="137390"/>
                </a:cubicBezTo>
                <a:cubicBezTo>
                  <a:pt x="91870" y="139005"/>
                  <a:pt x="92826" y="139983"/>
                  <a:pt x="93507" y="140324"/>
                </a:cubicBezTo>
                <a:cubicBezTo>
                  <a:pt x="96994" y="142025"/>
                  <a:pt x="99502" y="142492"/>
                  <a:pt x="101033" y="141727"/>
                </a:cubicBezTo>
                <a:cubicBezTo>
                  <a:pt x="101033" y="142492"/>
                  <a:pt x="101628" y="143683"/>
                  <a:pt x="102819" y="145299"/>
                </a:cubicBezTo>
                <a:cubicBezTo>
                  <a:pt x="103074" y="145639"/>
                  <a:pt x="103351" y="146128"/>
                  <a:pt x="103648" y="146766"/>
                </a:cubicBezTo>
                <a:cubicBezTo>
                  <a:pt x="103946" y="147404"/>
                  <a:pt x="104180" y="147850"/>
                  <a:pt x="104350" y="148105"/>
                </a:cubicBezTo>
                <a:cubicBezTo>
                  <a:pt x="104775" y="148701"/>
                  <a:pt x="105583" y="149381"/>
                  <a:pt x="106774" y="150146"/>
                </a:cubicBezTo>
                <a:cubicBezTo>
                  <a:pt x="107964" y="150912"/>
                  <a:pt x="108772" y="151592"/>
                  <a:pt x="109197" y="152187"/>
                </a:cubicBezTo>
                <a:cubicBezTo>
                  <a:pt x="109708" y="151932"/>
                  <a:pt x="110090" y="151550"/>
                  <a:pt x="110346" y="151039"/>
                </a:cubicBezTo>
                <a:cubicBezTo>
                  <a:pt x="111451" y="154016"/>
                  <a:pt x="112472" y="155462"/>
                  <a:pt x="113407" y="155377"/>
                </a:cubicBezTo>
                <a:lnTo>
                  <a:pt x="114294" y="154490"/>
                </a:lnTo>
                <a:lnTo>
                  <a:pt x="114810" y="151805"/>
                </a:lnTo>
                <a:lnTo>
                  <a:pt x="115576" y="151294"/>
                </a:lnTo>
                <a:cubicBezTo>
                  <a:pt x="116001" y="150954"/>
                  <a:pt x="116214" y="150742"/>
                  <a:pt x="116214" y="150657"/>
                </a:cubicBezTo>
                <a:cubicBezTo>
                  <a:pt x="115703" y="150146"/>
                  <a:pt x="115321" y="150274"/>
                  <a:pt x="115066" y="151039"/>
                </a:cubicBezTo>
                <a:cubicBezTo>
                  <a:pt x="112514" y="152230"/>
                  <a:pt x="110473" y="151294"/>
                  <a:pt x="108942" y="148233"/>
                </a:cubicBezTo>
                <a:cubicBezTo>
                  <a:pt x="108772" y="147978"/>
                  <a:pt x="108581" y="147637"/>
                  <a:pt x="108368" y="147212"/>
                </a:cubicBezTo>
                <a:cubicBezTo>
                  <a:pt x="108156" y="146787"/>
                  <a:pt x="107943" y="146277"/>
                  <a:pt x="107730" y="145681"/>
                </a:cubicBezTo>
                <a:cubicBezTo>
                  <a:pt x="107518" y="145086"/>
                  <a:pt x="107454" y="144597"/>
                  <a:pt x="107539" y="144214"/>
                </a:cubicBezTo>
                <a:cubicBezTo>
                  <a:pt x="107624" y="143832"/>
                  <a:pt x="107879" y="143640"/>
                  <a:pt x="108304" y="143640"/>
                </a:cubicBezTo>
                <a:cubicBezTo>
                  <a:pt x="109240" y="143640"/>
                  <a:pt x="109772" y="143577"/>
                  <a:pt x="109899" y="143449"/>
                </a:cubicBezTo>
                <a:cubicBezTo>
                  <a:pt x="110027" y="143321"/>
                  <a:pt x="109920" y="143066"/>
                  <a:pt x="109580" y="142684"/>
                </a:cubicBezTo>
                <a:cubicBezTo>
                  <a:pt x="109240" y="142301"/>
                  <a:pt x="109070" y="141982"/>
                  <a:pt x="109070" y="141727"/>
                </a:cubicBezTo>
                <a:cubicBezTo>
                  <a:pt x="108985" y="141387"/>
                  <a:pt x="108921" y="140855"/>
                  <a:pt x="108879" y="140132"/>
                </a:cubicBezTo>
                <a:cubicBezTo>
                  <a:pt x="108836" y="139409"/>
                  <a:pt x="108772" y="138878"/>
                  <a:pt x="108687" y="138538"/>
                </a:cubicBezTo>
                <a:lnTo>
                  <a:pt x="108049" y="137772"/>
                </a:lnTo>
                <a:cubicBezTo>
                  <a:pt x="107624" y="137262"/>
                  <a:pt x="107135" y="136688"/>
                  <a:pt x="106582" y="136050"/>
                </a:cubicBezTo>
                <a:cubicBezTo>
                  <a:pt x="106030" y="135412"/>
                  <a:pt x="105711" y="135008"/>
                  <a:pt x="105626" y="134838"/>
                </a:cubicBezTo>
                <a:cubicBezTo>
                  <a:pt x="105285" y="135689"/>
                  <a:pt x="104584" y="136050"/>
                  <a:pt x="103521" y="135923"/>
                </a:cubicBezTo>
                <a:cubicBezTo>
                  <a:pt x="102458" y="135795"/>
                  <a:pt x="101671" y="135391"/>
                  <a:pt x="101161" y="134711"/>
                </a:cubicBezTo>
                <a:cubicBezTo>
                  <a:pt x="101246" y="134881"/>
                  <a:pt x="101225" y="135157"/>
                  <a:pt x="101097" y="135540"/>
                </a:cubicBezTo>
                <a:cubicBezTo>
                  <a:pt x="100969" y="135923"/>
                  <a:pt x="100906" y="136199"/>
                  <a:pt x="100906" y="136369"/>
                </a:cubicBezTo>
                <a:cubicBezTo>
                  <a:pt x="99715" y="136369"/>
                  <a:pt x="98992" y="136327"/>
                  <a:pt x="98737" y="136241"/>
                </a:cubicBezTo>
                <a:cubicBezTo>
                  <a:pt x="98822" y="135731"/>
                  <a:pt x="98950" y="134838"/>
                  <a:pt x="99120" y="133563"/>
                </a:cubicBezTo>
                <a:cubicBezTo>
                  <a:pt x="99290" y="132287"/>
                  <a:pt x="99460" y="131351"/>
                  <a:pt x="99630" y="130756"/>
                </a:cubicBezTo>
                <a:cubicBezTo>
                  <a:pt x="99715" y="130331"/>
                  <a:pt x="99949" y="129757"/>
                  <a:pt x="100332" y="129034"/>
                </a:cubicBezTo>
                <a:cubicBezTo>
                  <a:pt x="100714" y="128311"/>
                  <a:pt x="101054" y="127652"/>
                  <a:pt x="101352" y="127057"/>
                </a:cubicBezTo>
                <a:cubicBezTo>
                  <a:pt x="101650" y="126461"/>
                  <a:pt x="101841" y="125866"/>
                  <a:pt x="101926" y="125271"/>
                </a:cubicBezTo>
                <a:cubicBezTo>
                  <a:pt x="102011" y="124675"/>
                  <a:pt x="101820" y="124229"/>
                  <a:pt x="101352" y="123931"/>
                </a:cubicBezTo>
                <a:cubicBezTo>
                  <a:pt x="100884" y="123634"/>
                  <a:pt x="100098" y="123527"/>
                  <a:pt x="98992" y="123612"/>
                </a:cubicBezTo>
                <a:cubicBezTo>
                  <a:pt x="97291" y="123697"/>
                  <a:pt x="96058" y="124633"/>
                  <a:pt x="95293" y="126419"/>
                </a:cubicBezTo>
                <a:cubicBezTo>
                  <a:pt x="95208" y="126674"/>
                  <a:pt x="95080" y="127163"/>
                  <a:pt x="94910" y="127886"/>
                </a:cubicBezTo>
                <a:cubicBezTo>
                  <a:pt x="94740" y="128609"/>
                  <a:pt x="94527" y="129140"/>
                  <a:pt x="94272" y="129480"/>
                </a:cubicBezTo>
                <a:cubicBezTo>
                  <a:pt x="94017" y="129821"/>
                  <a:pt x="93634" y="130118"/>
                  <a:pt x="93124" y="130373"/>
                </a:cubicBezTo>
                <a:cubicBezTo>
                  <a:pt x="92444" y="130629"/>
                  <a:pt x="91296" y="130714"/>
                  <a:pt x="89680" y="130629"/>
                </a:cubicBezTo>
                <a:cubicBezTo>
                  <a:pt x="88064" y="130543"/>
                  <a:pt x="86958" y="130331"/>
                  <a:pt x="86363" y="129991"/>
                </a:cubicBezTo>
                <a:cubicBezTo>
                  <a:pt x="85172" y="129310"/>
                  <a:pt x="84152" y="128013"/>
                  <a:pt x="83301" y="126100"/>
                </a:cubicBezTo>
                <a:cubicBezTo>
                  <a:pt x="82451" y="124186"/>
                  <a:pt x="81983" y="122422"/>
                  <a:pt x="81898" y="120806"/>
                </a:cubicBezTo>
                <a:cubicBezTo>
                  <a:pt x="81898" y="119955"/>
                  <a:pt x="82026" y="118786"/>
                  <a:pt x="82281" y="117298"/>
                </a:cubicBezTo>
                <a:cubicBezTo>
                  <a:pt x="82536" y="115809"/>
                  <a:pt x="82664" y="114661"/>
                  <a:pt x="82664" y="113853"/>
                </a:cubicBezTo>
                <a:cubicBezTo>
                  <a:pt x="82664" y="113046"/>
                  <a:pt x="82408" y="111919"/>
                  <a:pt x="81898" y="110473"/>
                </a:cubicBezTo>
                <a:cubicBezTo>
                  <a:pt x="82153" y="110303"/>
                  <a:pt x="82578" y="109856"/>
                  <a:pt x="83174" y="109133"/>
                </a:cubicBezTo>
                <a:cubicBezTo>
                  <a:pt x="83769" y="108411"/>
                  <a:pt x="84237" y="107922"/>
                  <a:pt x="84577" y="107666"/>
                </a:cubicBezTo>
                <a:cubicBezTo>
                  <a:pt x="84747" y="107496"/>
                  <a:pt x="84960" y="107411"/>
                  <a:pt x="85215" y="107411"/>
                </a:cubicBezTo>
                <a:cubicBezTo>
                  <a:pt x="85470" y="107411"/>
                  <a:pt x="85683" y="107411"/>
                  <a:pt x="85853" y="107411"/>
                </a:cubicBezTo>
                <a:cubicBezTo>
                  <a:pt x="86023" y="107411"/>
                  <a:pt x="86193" y="107326"/>
                  <a:pt x="86363" y="107156"/>
                </a:cubicBezTo>
                <a:cubicBezTo>
                  <a:pt x="86533" y="106986"/>
                  <a:pt x="86661" y="106731"/>
                  <a:pt x="86746" y="106391"/>
                </a:cubicBezTo>
                <a:cubicBezTo>
                  <a:pt x="86661" y="106306"/>
                  <a:pt x="86491" y="106178"/>
                  <a:pt x="86235" y="106008"/>
                </a:cubicBezTo>
                <a:cubicBezTo>
                  <a:pt x="85980" y="105753"/>
                  <a:pt x="85810" y="105625"/>
                  <a:pt x="85725" y="105625"/>
                </a:cubicBezTo>
                <a:cubicBezTo>
                  <a:pt x="86065" y="105881"/>
                  <a:pt x="86873" y="105923"/>
                  <a:pt x="88149" y="105753"/>
                </a:cubicBezTo>
                <a:cubicBezTo>
                  <a:pt x="89425" y="105583"/>
                  <a:pt x="90233" y="105498"/>
                  <a:pt x="90573" y="105498"/>
                </a:cubicBezTo>
                <a:cubicBezTo>
                  <a:pt x="90573" y="105413"/>
                  <a:pt x="91508" y="105413"/>
                  <a:pt x="93379" y="105498"/>
                </a:cubicBezTo>
                <a:cubicBezTo>
                  <a:pt x="94825" y="106603"/>
                  <a:pt x="95845" y="106518"/>
                  <a:pt x="96441" y="105243"/>
                </a:cubicBezTo>
                <a:cubicBezTo>
                  <a:pt x="96441" y="105158"/>
                  <a:pt x="96334" y="104711"/>
                  <a:pt x="96122" y="103903"/>
                </a:cubicBezTo>
                <a:cubicBezTo>
                  <a:pt x="95909" y="103095"/>
                  <a:pt x="95888" y="102479"/>
                  <a:pt x="96058" y="102054"/>
                </a:cubicBezTo>
                <a:cubicBezTo>
                  <a:pt x="96483" y="104520"/>
                  <a:pt x="97844" y="104945"/>
                  <a:pt x="100140" y="103329"/>
                </a:cubicBezTo>
                <a:cubicBezTo>
                  <a:pt x="100395" y="103669"/>
                  <a:pt x="101097" y="103925"/>
                  <a:pt x="102245" y="104095"/>
                </a:cubicBezTo>
                <a:cubicBezTo>
                  <a:pt x="103393" y="104265"/>
                  <a:pt x="104180" y="104477"/>
                  <a:pt x="104605" y="104732"/>
                </a:cubicBezTo>
                <a:cubicBezTo>
                  <a:pt x="104860" y="104903"/>
                  <a:pt x="105158" y="105136"/>
                  <a:pt x="105498" y="105434"/>
                </a:cubicBezTo>
                <a:cubicBezTo>
                  <a:pt x="105838" y="105732"/>
                  <a:pt x="106093" y="105944"/>
                  <a:pt x="106263" y="106072"/>
                </a:cubicBezTo>
                <a:cubicBezTo>
                  <a:pt x="106433" y="106199"/>
                  <a:pt x="106689" y="106221"/>
                  <a:pt x="107029" y="106136"/>
                </a:cubicBezTo>
                <a:cubicBezTo>
                  <a:pt x="107369" y="106051"/>
                  <a:pt x="107752" y="105753"/>
                  <a:pt x="108177" y="105243"/>
                </a:cubicBezTo>
                <a:cubicBezTo>
                  <a:pt x="109112" y="106688"/>
                  <a:pt x="109665" y="107752"/>
                  <a:pt x="109835" y="108432"/>
                </a:cubicBezTo>
                <a:cubicBezTo>
                  <a:pt x="110771" y="112089"/>
                  <a:pt x="111621" y="114130"/>
                  <a:pt x="112387" y="114555"/>
                </a:cubicBezTo>
                <a:cubicBezTo>
                  <a:pt x="113067" y="114725"/>
                  <a:pt x="113599" y="114810"/>
                  <a:pt x="113981" y="114810"/>
                </a:cubicBezTo>
                <a:cubicBezTo>
                  <a:pt x="114364" y="114810"/>
                  <a:pt x="114577" y="114364"/>
                  <a:pt x="114619" y="113471"/>
                </a:cubicBezTo>
                <a:cubicBezTo>
                  <a:pt x="114662" y="112578"/>
                  <a:pt x="114662" y="111919"/>
                  <a:pt x="114619" y="111493"/>
                </a:cubicBezTo>
                <a:cubicBezTo>
                  <a:pt x="114577" y="111068"/>
                  <a:pt x="114513" y="110515"/>
                  <a:pt x="114428" y="109835"/>
                </a:cubicBezTo>
                <a:lnTo>
                  <a:pt x="114173" y="105115"/>
                </a:lnTo>
                <a:cubicBezTo>
                  <a:pt x="112812" y="104860"/>
                  <a:pt x="111961" y="104328"/>
                  <a:pt x="111621" y="103521"/>
                </a:cubicBezTo>
                <a:cubicBezTo>
                  <a:pt x="111281" y="102713"/>
                  <a:pt x="111345" y="101862"/>
                  <a:pt x="111813" y="100969"/>
                </a:cubicBezTo>
                <a:cubicBezTo>
                  <a:pt x="112280" y="100076"/>
                  <a:pt x="112982" y="99247"/>
                  <a:pt x="113917" y="98482"/>
                </a:cubicBezTo>
                <a:cubicBezTo>
                  <a:pt x="114002" y="98397"/>
                  <a:pt x="114704" y="98056"/>
                  <a:pt x="116022" y="97461"/>
                </a:cubicBezTo>
                <a:cubicBezTo>
                  <a:pt x="117340" y="96866"/>
                  <a:pt x="118255" y="96356"/>
                  <a:pt x="118765" y="95930"/>
                </a:cubicBezTo>
                <a:cubicBezTo>
                  <a:pt x="120806" y="94314"/>
                  <a:pt x="121529" y="92656"/>
                  <a:pt x="120934" y="90955"/>
                </a:cubicBezTo>
                <a:cubicBezTo>
                  <a:pt x="121699" y="91125"/>
                  <a:pt x="122167" y="90743"/>
                  <a:pt x="122337" y="89807"/>
                </a:cubicBezTo>
                <a:lnTo>
                  <a:pt x="121699" y="89424"/>
                </a:lnTo>
                <a:cubicBezTo>
                  <a:pt x="121359" y="89169"/>
                  <a:pt x="121019" y="88935"/>
                  <a:pt x="120678" y="88723"/>
                </a:cubicBezTo>
                <a:cubicBezTo>
                  <a:pt x="120338" y="88510"/>
                  <a:pt x="120126" y="88446"/>
                  <a:pt x="120041" y="88531"/>
                </a:cubicBezTo>
                <a:cubicBezTo>
                  <a:pt x="120976" y="87936"/>
                  <a:pt x="121061" y="87171"/>
                  <a:pt x="120296" y="86235"/>
                </a:cubicBezTo>
                <a:cubicBezTo>
                  <a:pt x="120721" y="85980"/>
                  <a:pt x="121061" y="85491"/>
                  <a:pt x="121316" y="84768"/>
                </a:cubicBezTo>
                <a:cubicBezTo>
                  <a:pt x="121571" y="84045"/>
                  <a:pt x="121954" y="83556"/>
                  <a:pt x="122464" y="83301"/>
                </a:cubicBezTo>
                <a:cubicBezTo>
                  <a:pt x="123230" y="84492"/>
                  <a:pt x="124165" y="84619"/>
                  <a:pt x="125271" y="83684"/>
                </a:cubicBezTo>
                <a:cubicBezTo>
                  <a:pt x="125951" y="82918"/>
                  <a:pt x="126036" y="82153"/>
                  <a:pt x="125526" y="81388"/>
                </a:cubicBezTo>
                <a:cubicBezTo>
                  <a:pt x="125951" y="80707"/>
                  <a:pt x="126887" y="80218"/>
                  <a:pt x="128333" y="79921"/>
                </a:cubicBezTo>
                <a:cubicBezTo>
                  <a:pt x="129778" y="79623"/>
                  <a:pt x="130629" y="79219"/>
                  <a:pt x="130884" y="78709"/>
                </a:cubicBezTo>
                <a:cubicBezTo>
                  <a:pt x="131309" y="78794"/>
                  <a:pt x="131607" y="78794"/>
                  <a:pt x="131777" y="78709"/>
                </a:cubicBezTo>
                <a:cubicBezTo>
                  <a:pt x="131947" y="78624"/>
                  <a:pt x="132032" y="78432"/>
                  <a:pt x="132032" y="78135"/>
                </a:cubicBezTo>
                <a:cubicBezTo>
                  <a:pt x="132032" y="77837"/>
                  <a:pt x="132032" y="77518"/>
                  <a:pt x="132032" y="77178"/>
                </a:cubicBezTo>
                <a:cubicBezTo>
                  <a:pt x="132032" y="76838"/>
                  <a:pt x="132074" y="76476"/>
                  <a:pt x="132160" y="76094"/>
                </a:cubicBezTo>
                <a:cubicBezTo>
                  <a:pt x="132245" y="75711"/>
                  <a:pt x="132372" y="75392"/>
                  <a:pt x="132542" y="75137"/>
                </a:cubicBezTo>
                <a:cubicBezTo>
                  <a:pt x="132882" y="74627"/>
                  <a:pt x="133563" y="74180"/>
                  <a:pt x="134583" y="73797"/>
                </a:cubicBezTo>
                <a:cubicBezTo>
                  <a:pt x="135604" y="73415"/>
                  <a:pt x="136199" y="73181"/>
                  <a:pt x="136369" y="73096"/>
                </a:cubicBezTo>
                <a:lnTo>
                  <a:pt x="138793" y="71565"/>
                </a:lnTo>
                <a:cubicBezTo>
                  <a:pt x="139133" y="71225"/>
                  <a:pt x="139133" y="71055"/>
                  <a:pt x="138793" y="71055"/>
                </a:cubicBezTo>
                <a:cubicBezTo>
                  <a:pt x="140324" y="71225"/>
                  <a:pt x="141685" y="70757"/>
                  <a:pt x="142875" y="69652"/>
                </a:cubicBezTo>
                <a:cubicBezTo>
                  <a:pt x="143981" y="68631"/>
                  <a:pt x="143768" y="67653"/>
                  <a:pt x="142237" y="66717"/>
                </a:cubicBezTo>
                <a:cubicBezTo>
                  <a:pt x="142407" y="66122"/>
                  <a:pt x="142237" y="65676"/>
                  <a:pt x="141727" y="65378"/>
                </a:cubicBezTo>
                <a:cubicBezTo>
                  <a:pt x="141217" y="65080"/>
                  <a:pt x="140536" y="64846"/>
                  <a:pt x="139686" y="64676"/>
                </a:cubicBezTo>
                <a:cubicBezTo>
                  <a:pt x="139941" y="64591"/>
                  <a:pt x="140451" y="64570"/>
                  <a:pt x="141217" y="64613"/>
                </a:cubicBezTo>
                <a:cubicBezTo>
                  <a:pt x="141982" y="64655"/>
                  <a:pt x="142492" y="64591"/>
                  <a:pt x="142748" y="64421"/>
                </a:cubicBezTo>
                <a:cubicBezTo>
                  <a:pt x="144023" y="63486"/>
                  <a:pt x="143726" y="62763"/>
                  <a:pt x="141855" y="62253"/>
                </a:cubicBezTo>
                <a:cubicBezTo>
                  <a:pt x="140154" y="61827"/>
                  <a:pt x="138155" y="62380"/>
                  <a:pt x="135859" y="63911"/>
                </a:cubicBezTo>
                <a:cubicBezTo>
                  <a:pt x="135604" y="64081"/>
                  <a:pt x="135051" y="64591"/>
                  <a:pt x="134201" y="65442"/>
                </a:cubicBezTo>
                <a:cubicBezTo>
                  <a:pt x="133350" y="66292"/>
                  <a:pt x="132627" y="66760"/>
                  <a:pt x="132032" y="66845"/>
                </a:cubicBezTo>
                <a:cubicBezTo>
                  <a:pt x="133308" y="65314"/>
                  <a:pt x="133520" y="64379"/>
                  <a:pt x="132670" y="64039"/>
                </a:cubicBezTo>
                <a:cubicBezTo>
                  <a:pt x="133350" y="64124"/>
                  <a:pt x="134307" y="63741"/>
                  <a:pt x="135540" y="62890"/>
                </a:cubicBezTo>
                <a:cubicBezTo>
                  <a:pt x="136773" y="62040"/>
                  <a:pt x="137432" y="61572"/>
                  <a:pt x="137517" y="61487"/>
                </a:cubicBezTo>
                <a:cubicBezTo>
                  <a:pt x="137858" y="61317"/>
                  <a:pt x="138304" y="61211"/>
                  <a:pt x="138857" y="61168"/>
                </a:cubicBezTo>
                <a:cubicBezTo>
                  <a:pt x="139410" y="61126"/>
                  <a:pt x="139771" y="61062"/>
                  <a:pt x="139941" y="60977"/>
                </a:cubicBezTo>
                <a:cubicBezTo>
                  <a:pt x="145979" y="58851"/>
                  <a:pt x="149891" y="58893"/>
                  <a:pt x="151677" y="61105"/>
                </a:cubicBezTo>
                <a:cubicBezTo>
                  <a:pt x="152358" y="60169"/>
                  <a:pt x="152825" y="59531"/>
                  <a:pt x="153080" y="59191"/>
                </a:cubicBezTo>
                <a:cubicBezTo>
                  <a:pt x="153336" y="58851"/>
                  <a:pt x="153740" y="58468"/>
                  <a:pt x="154292" y="58043"/>
                </a:cubicBezTo>
                <a:cubicBezTo>
                  <a:pt x="154845" y="57618"/>
                  <a:pt x="155504" y="57278"/>
                  <a:pt x="156270" y="57022"/>
                </a:cubicBezTo>
                <a:cubicBezTo>
                  <a:pt x="158056" y="56427"/>
                  <a:pt x="159034" y="56044"/>
                  <a:pt x="159204" y="55874"/>
                </a:cubicBezTo>
                <a:lnTo>
                  <a:pt x="159331" y="52940"/>
                </a:lnTo>
                <a:cubicBezTo>
                  <a:pt x="158311" y="53025"/>
                  <a:pt x="157545" y="52685"/>
                  <a:pt x="157035" y="51920"/>
                </a:cubicBezTo>
                <a:cubicBezTo>
                  <a:pt x="156525" y="51154"/>
                  <a:pt x="156227" y="50219"/>
                  <a:pt x="156142" y="49113"/>
                </a:cubicBezTo>
                <a:lnTo>
                  <a:pt x="155377" y="50134"/>
                </a:lnTo>
                <a:cubicBezTo>
                  <a:pt x="155377" y="49624"/>
                  <a:pt x="155228" y="49305"/>
                  <a:pt x="154930" y="49177"/>
                </a:cubicBezTo>
                <a:cubicBezTo>
                  <a:pt x="154633" y="49049"/>
                  <a:pt x="154314" y="49028"/>
                  <a:pt x="153973" y="49113"/>
                </a:cubicBezTo>
                <a:cubicBezTo>
                  <a:pt x="153633" y="49198"/>
                  <a:pt x="153229" y="49283"/>
                  <a:pt x="152762" y="49368"/>
                </a:cubicBezTo>
                <a:cubicBezTo>
                  <a:pt x="152294" y="49453"/>
                  <a:pt x="151975" y="49453"/>
                  <a:pt x="151805" y="49368"/>
                </a:cubicBezTo>
                <a:cubicBezTo>
                  <a:pt x="151039" y="49198"/>
                  <a:pt x="150210" y="48539"/>
                  <a:pt x="149317" y="47391"/>
                </a:cubicBezTo>
                <a:cubicBezTo>
                  <a:pt x="148424" y="46243"/>
                  <a:pt x="147808" y="45541"/>
                  <a:pt x="147468" y="45286"/>
                </a:cubicBezTo>
                <a:cubicBezTo>
                  <a:pt x="148233" y="45286"/>
                  <a:pt x="148616" y="45074"/>
                  <a:pt x="148616" y="44648"/>
                </a:cubicBezTo>
                <a:cubicBezTo>
                  <a:pt x="148446" y="44223"/>
                  <a:pt x="148020" y="43883"/>
                  <a:pt x="147340" y="43628"/>
                </a:cubicBezTo>
                <a:cubicBezTo>
                  <a:pt x="147425" y="43118"/>
                  <a:pt x="147340" y="42777"/>
                  <a:pt x="147085" y="42607"/>
                </a:cubicBezTo>
                <a:cubicBezTo>
                  <a:pt x="146830" y="42437"/>
                  <a:pt x="146447" y="42437"/>
                  <a:pt x="145937" y="42607"/>
                </a:cubicBezTo>
                <a:cubicBezTo>
                  <a:pt x="145767" y="41587"/>
                  <a:pt x="145724" y="41034"/>
                  <a:pt x="145809" y="40949"/>
                </a:cubicBezTo>
                <a:cubicBezTo>
                  <a:pt x="145299" y="40864"/>
                  <a:pt x="144831" y="40396"/>
                  <a:pt x="144406" y="39546"/>
                </a:cubicBezTo>
                <a:cubicBezTo>
                  <a:pt x="143981" y="38695"/>
                  <a:pt x="143641" y="38270"/>
                  <a:pt x="143385" y="38270"/>
                </a:cubicBezTo>
                <a:cubicBezTo>
                  <a:pt x="143215" y="38270"/>
                  <a:pt x="143024" y="38355"/>
                  <a:pt x="142811" y="38525"/>
                </a:cubicBezTo>
                <a:cubicBezTo>
                  <a:pt x="142599" y="38695"/>
                  <a:pt x="142386" y="38929"/>
                  <a:pt x="142174" y="39227"/>
                </a:cubicBezTo>
                <a:cubicBezTo>
                  <a:pt x="141961" y="39524"/>
                  <a:pt x="141748" y="39822"/>
                  <a:pt x="141536" y="40120"/>
                </a:cubicBezTo>
                <a:cubicBezTo>
                  <a:pt x="141323" y="40417"/>
                  <a:pt x="141174" y="40651"/>
                  <a:pt x="141089" y="40821"/>
                </a:cubicBezTo>
                <a:lnTo>
                  <a:pt x="140834" y="41077"/>
                </a:lnTo>
                <a:cubicBezTo>
                  <a:pt x="139814" y="40566"/>
                  <a:pt x="138793" y="40991"/>
                  <a:pt x="137772" y="42352"/>
                </a:cubicBezTo>
                <a:cubicBezTo>
                  <a:pt x="137007" y="42267"/>
                  <a:pt x="136284" y="42352"/>
                  <a:pt x="135604" y="42607"/>
                </a:cubicBezTo>
                <a:cubicBezTo>
                  <a:pt x="136879" y="42097"/>
                  <a:pt x="136965" y="41544"/>
                  <a:pt x="135859" y="40949"/>
                </a:cubicBezTo>
                <a:cubicBezTo>
                  <a:pt x="134923" y="40524"/>
                  <a:pt x="134030" y="40439"/>
                  <a:pt x="133180" y="40694"/>
                </a:cubicBezTo>
                <a:cubicBezTo>
                  <a:pt x="134201" y="40269"/>
                  <a:pt x="134626" y="39673"/>
                  <a:pt x="134456" y="38908"/>
                </a:cubicBezTo>
                <a:cubicBezTo>
                  <a:pt x="134286" y="38142"/>
                  <a:pt x="133775" y="37462"/>
                  <a:pt x="132925" y="36867"/>
                </a:cubicBezTo>
                <a:cubicBezTo>
                  <a:pt x="133010" y="36867"/>
                  <a:pt x="133180" y="36909"/>
                  <a:pt x="133435" y="36994"/>
                </a:cubicBezTo>
                <a:cubicBezTo>
                  <a:pt x="133690" y="37079"/>
                  <a:pt x="133860" y="37122"/>
                  <a:pt x="133945" y="37122"/>
                </a:cubicBezTo>
                <a:cubicBezTo>
                  <a:pt x="133860" y="36697"/>
                  <a:pt x="133456" y="36293"/>
                  <a:pt x="132734" y="35910"/>
                </a:cubicBezTo>
                <a:cubicBezTo>
                  <a:pt x="132011" y="35527"/>
                  <a:pt x="131181" y="35145"/>
                  <a:pt x="130246" y="34762"/>
                </a:cubicBezTo>
                <a:cubicBezTo>
                  <a:pt x="129311" y="34379"/>
                  <a:pt x="128715" y="34103"/>
                  <a:pt x="128460" y="33933"/>
                </a:cubicBezTo>
                <a:cubicBezTo>
                  <a:pt x="127865" y="33508"/>
                  <a:pt x="126334" y="33061"/>
                  <a:pt x="123868" y="32593"/>
                </a:cubicBezTo>
                <a:cubicBezTo>
                  <a:pt x="121401" y="32126"/>
                  <a:pt x="119871" y="32062"/>
                  <a:pt x="119275" y="32402"/>
                </a:cubicBezTo>
                <a:cubicBezTo>
                  <a:pt x="118850" y="32657"/>
                  <a:pt x="118595" y="32912"/>
                  <a:pt x="118510" y="33167"/>
                </a:cubicBezTo>
                <a:cubicBezTo>
                  <a:pt x="118425" y="33423"/>
                  <a:pt x="118489" y="33784"/>
                  <a:pt x="118701" y="34252"/>
                </a:cubicBezTo>
                <a:cubicBezTo>
                  <a:pt x="118914" y="34719"/>
                  <a:pt x="119063" y="35081"/>
                  <a:pt x="119148" y="35336"/>
                </a:cubicBezTo>
                <a:cubicBezTo>
                  <a:pt x="119658" y="37292"/>
                  <a:pt x="119871" y="38440"/>
                  <a:pt x="119786" y="38780"/>
                </a:cubicBezTo>
                <a:cubicBezTo>
                  <a:pt x="119700" y="39035"/>
                  <a:pt x="119339" y="39376"/>
                  <a:pt x="118701" y="39801"/>
                </a:cubicBezTo>
                <a:cubicBezTo>
                  <a:pt x="118063" y="40226"/>
                  <a:pt x="117829" y="40736"/>
                  <a:pt x="118000" y="41332"/>
                </a:cubicBezTo>
                <a:cubicBezTo>
                  <a:pt x="118085" y="41672"/>
                  <a:pt x="118574" y="42097"/>
                  <a:pt x="119467" y="42607"/>
                </a:cubicBezTo>
                <a:cubicBezTo>
                  <a:pt x="120360" y="43118"/>
                  <a:pt x="120891" y="43628"/>
                  <a:pt x="121061" y="44138"/>
                </a:cubicBezTo>
                <a:cubicBezTo>
                  <a:pt x="121486" y="45244"/>
                  <a:pt x="121316" y="46307"/>
                  <a:pt x="120551" y="47327"/>
                </a:cubicBezTo>
                <a:cubicBezTo>
                  <a:pt x="120211" y="47753"/>
                  <a:pt x="119573" y="48220"/>
                  <a:pt x="118637" y="48731"/>
                </a:cubicBezTo>
                <a:cubicBezTo>
                  <a:pt x="117702" y="49241"/>
                  <a:pt x="117107" y="49666"/>
                  <a:pt x="116851" y="50006"/>
                </a:cubicBezTo>
                <a:cubicBezTo>
                  <a:pt x="116426" y="50431"/>
                  <a:pt x="116277" y="50920"/>
                  <a:pt x="116405" y="51473"/>
                </a:cubicBezTo>
                <a:cubicBezTo>
                  <a:pt x="116533" y="52026"/>
                  <a:pt x="116554" y="52430"/>
                  <a:pt x="116469" y="52685"/>
                </a:cubicBezTo>
                <a:cubicBezTo>
                  <a:pt x="116554" y="52600"/>
                  <a:pt x="116596" y="52494"/>
                  <a:pt x="116596" y="52366"/>
                </a:cubicBezTo>
                <a:cubicBezTo>
                  <a:pt x="116596" y="52239"/>
                  <a:pt x="116639" y="52132"/>
                  <a:pt x="116724" y="52047"/>
                </a:cubicBezTo>
                <a:cubicBezTo>
                  <a:pt x="116724" y="53153"/>
                  <a:pt x="117192" y="54088"/>
                  <a:pt x="118127" y="54854"/>
                </a:cubicBezTo>
                <a:cubicBezTo>
                  <a:pt x="118808" y="55364"/>
                  <a:pt x="118127" y="56129"/>
                  <a:pt x="116086" y="57150"/>
                </a:cubicBezTo>
                <a:cubicBezTo>
                  <a:pt x="114385" y="58085"/>
                  <a:pt x="113535" y="58256"/>
                  <a:pt x="113535" y="57660"/>
                </a:cubicBezTo>
                <a:cubicBezTo>
                  <a:pt x="113620" y="56980"/>
                  <a:pt x="113301" y="56300"/>
                  <a:pt x="112578" y="55619"/>
                </a:cubicBezTo>
                <a:cubicBezTo>
                  <a:pt x="111855" y="54939"/>
                  <a:pt x="111409" y="54429"/>
                  <a:pt x="111239" y="54088"/>
                </a:cubicBezTo>
                <a:cubicBezTo>
                  <a:pt x="111068" y="53748"/>
                  <a:pt x="110920" y="52940"/>
                  <a:pt x="110792" y="51665"/>
                </a:cubicBezTo>
                <a:cubicBezTo>
                  <a:pt x="110664" y="50389"/>
                  <a:pt x="110261" y="49496"/>
                  <a:pt x="109580" y="48986"/>
                </a:cubicBezTo>
                <a:cubicBezTo>
                  <a:pt x="109070" y="48646"/>
                  <a:pt x="108262" y="48475"/>
                  <a:pt x="107156" y="48475"/>
                </a:cubicBezTo>
                <a:cubicBezTo>
                  <a:pt x="106051" y="48475"/>
                  <a:pt x="105285" y="48688"/>
                  <a:pt x="104860" y="49113"/>
                </a:cubicBezTo>
                <a:cubicBezTo>
                  <a:pt x="104860" y="48263"/>
                  <a:pt x="102777" y="46987"/>
                  <a:pt x="98609" y="45286"/>
                </a:cubicBezTo>
                <a:cubicBezTo>
                  <a:pt x="97164" y="44606"/>
                  <a:pt x="94697" y="44436"/>
                  <a:pt x="91211" y="44776"/>
                </a:cubicBezTo>
                <a:cubicBezTo>
                  <a:pt x="91806" y="44691"/>
                  <a:pt x="91806" y="43968"/>
                  <a:pt x="91211" y="42607"/>
                </a:cubicBezTo>
                <a:cubicBezTo>
                  <a:pt x="90530" y="41247"/>
                  <a:pt x="89637" y="40736"/>
                  <a:pt x="88532" y="41077"/>
                </a:cubicBezTo>
                <a:cubicBezTo>
                  <a:pt x="87851" y="38950"/>
                  <a:pt x="87681" y="37462"/>
                  <a:pt x="88021" y="36612"/>
                </a:cubicBezTo>
                <a:cubicBezTo>
                  <a:pt x="88191" y="36186"/>
                  <a:pt x="88574" y="35591"/>
                  <a:pt x="89169" y="34826"/>
                </a:cubicBezTo>
                <a:cubicBezTo>
                  <a:pt x="89765" y="34060"/>
                  <a:pt x="90147" y="33423"/>
                  <a:pt x="90318" y="32912"/>
                </a:cubicBezTo>
                <a:cubicBezTo>
                  <a:pt x="90403" y="32657"/>
                  <a:pt x="91062" y="32402"/>
                  <a:pt x="92295" y="32147"/>
                </a:cubicBezTo>
                <a:cubicBezTo>
                  <a:pt x="93528" y="31892"/>
                  <a:pt x="94230" y="31552"/>
                  <a:pt x="94400" y="31126"/>
                </a:cubicBezTo>
                <a:cubicBezTo>
                  <a:pt x="94485" y="30786"/>
                  <a:pt x="94378" y="30510"/>
                  <a:pt x="94081" y="30297"/>
                </a:cubicBezTo>
                <a:cubicBezTo>
                  <a:pt x="93783" y="30085"/>
                  <a:pt x="93379" y="29893"/>
                  <a:pt x="92869" y="29723"/>
                </a:cubicBezTo>
                <a:cubicBezTo>
                  <a:pt x="97376" y="30233"/>
                  <a:pt x="100055" y="29468"/>
                  <a:pt x="100906" y="27427"/>
                </a:cubicBezTo>
                <a:cubicBezTo>
                  <a:pt x="101331" y="26661"/>
                  <a:pt x="101458" y="26066"/>
                  <a:pt x="101288" y="25641"/>
                </a:cubicBezTo>
                <a:cubicBezTo>
                  <a:pt x="101288" y="25726"/>
                  <a:pt x="101373" y="25768"/>
                  <a:pt x="101543" y="25768"/>
                </a:cubicBezTo>
                <a:cubicBezTo>
                  <a:pt x="101714" y="25768"/>
                  <a:pt x="101799" y="25811"/>
                  <a:pt x="101799" y="25896"/>
                </a:cubicBezTo>
                <a:cubicBezTo>
                  <a:pt x="102819" y="25641"/>
                  <a:pt x="103117" y="24918"/>
                  <a:pt x="102692" y="23727"/>
                </a:cubicBezTo>
                <a:cubicBezTo>
                  <a:pt x="104307" y="23047"/>
                  <a:pt x="105413" y="22707"/>
                  <a:pt x="106008" y="22707"/>
                </a:cubicBezTo>
                <a:cubicBezTo>
                  <a:pt x="106433" y="22792"/>
                  <a:pt x="106901" y="23047"/>
                  <a:pt x="107412" y="23472"/>
                </a:cubicBezTo>
                <a:cubicBezTo>
                  <a:pt x="107922" y="23898"/>
                  <a:pt x="108347" y="24110"/>
                  <a:pt x="108687" y="24110"/>
                </a:cubicBezTo>
                <a:cubicBezTo>
                  <a:pt x="110133" y="24365"/>
                  <a:pt x="111047" y="23940"/>
                  <a:pt x="111430" y="22834"/>
                </a:cubicBezTo>
                <a:cubicBezTo>
                  <a:pt x="111813" y="21729"/>
                  <a:pt x="111409" y="20751"/>
                  <a:pt x="110218" y="19900"/>
                </a:cubicBezTo>
                <a:cubicBezTo>
                  <a:pt x="110813" y="20241"/>
                  <a:pt x="111111" y="19985"/>
                  <a:pt x="111111" y="19135"/>
                </a:cubicBezTo>
                <a:cubicBezTo>
                  <a:pt x="111026" y="18029"/>
                  <a:pt x="110728" y="17222"/>
                  <a:pt x="110218" y="16711"/>
                </a:cubicBezTo>
                <a:cubicBezTo>
                  <a:pt x="109963" y="16541"/>
                  <a:pt x="109686" y="16435"/>
                  <a:pt x="109389" y="16392"/>
                </a:cubicBezTo>
                <a:cubicBezTo>
                  <a:pt x="109091" y="16350"/>
                  <a:pt x="108815" y="16350"/>
                  <a:pt x="108560" y="16392"/>
                </a:cubicBezTo>
                <a:cubicBezTo>
                  <a:pt x="108304" y="16435"/>
                  <a:pt x="108007" y="16414"/>
                  <a:pt x="107667" y="16329"/>
                </a:cubicBezTo>
                <a:cubicBezTo>
                  <a:pt x="107582" y="16329"/>
                  <a:pt x="107241" y="16243"/>
                  <a:pt x="106646" y="16073"/>
                </a:cubicBezTo>
                <a:cubicBezTo>
                  <a:pt x="106561" y="16158"/>
                  <a:pt x="106476" y="16201"/>
                  <a:pt x="106391" y="16201"/>
                </a:cubicBezTo>
                <a:lnTo>
                  <a:pt x="105370" y="16201"/>
                </a:lnTo>
                <a:cubicBezTo>
                  <a:pt x="105030" y="16371"/>
                  <a:pt x="104860" y="16584"/>
                  <a:pt x="104860" y="16839"/>
                </a:cubicBezTo>
                <a:lnTo>
                  <a:pt x="104860" y="16966"/>
                </a:lnTo>
                <a:cubicBezTo>
                  <a:pt x="104775" y="17222"/>
                  <a:pt x="104945" y="17477"/>
                  <a:pt x="105370" y="17732"/>
                </a:cubicBezTo>
                <a:lnTo>
                  <a:pt x="106008" y="17859"/>
                </a:lnTo>
                <a:lnTo>
                  <a:pt x="106391" y="18114"/>
                </a:lnTo>
                <a:cubicBezTo>
                  <a:pt x="106306" y="18114"/>
                  <a:pt x="106200" y="18221"/>
                  <a:pt x="106072" y="18433"/>
                </a:cubicBezTo>
                <a:cubicBezTo>
                  <a:pt x="105945" y="18646"/>
                  <a:pt x="105838" y="18752"/>
                  <a:pt x="105753" y="18752"/>
                </a:cubicBezTo>
                <a:cubicBezTo>
                  <a:pt x="105753" y="19007"/>
                  <a:pt x="105881" y="19220"/>
                  <a:pt x="106136" y="19390"/>
                </a:cubicBezTo>
                <a:cubicBezTo>
                  <a:pt x="105966" y="19475"/>
                  <a:pt x="105370" y="19794"/>
                  <a:pt x="104350" y="20347"/>
                </a:cubicBezTo>
                <a:cubicBezTo>
                  <a:pt x="103329" y="20900"/>
                  <a:pt x="102606" y="21346"/>
                  <a:pt x="102181" y="21686"/>
                </a:cubicBezTo>
                <a:cubicBezTo>
                  <a:pt x="102096" y="21771"/>
                  <a:pt x="101926" y="21878"/>
                  <a:pt x="101671" y="22005"/>
                </a:cubicBezTo>
                <a:cubicBezTo>
                  <a:pt x="101416" y="22133"/>
                  <a:pt x="101246" y="22239"/>
                  <a:pt x="101161" y="22324"/>
                </a:cubicBezTo>
                <a:cubicBezTo>
                  <a:pt x="100991" y="22409"/>
                  <a:pt x="100821" y="22324"/>
                  <a:pt x="100650" y="22069"/>
                </a:cubicBezTo>
                <a:cubicBezTo>
                  <a:pt x="100480" y="21814"/>
                  <a:pt x="100310" y="21431"/>
                  <a:pt x="100140" y="20921"/>
                </a:cubicBezTo>
                <a:cubicBezTo>
                  <a:pt x="99970" y="20411"/>
                  <a:pt x="99800" y="19922"/>
                  <a:pt x="99630" y="19454"/>
                </a:cubicBezTo>
                <a:cubicBezTo>
                  <a:pt x="99460" y="18986"/>
                  <a:pt x="99268" y="18561"/>
                  <a:pt x="99056" y="18178"/>
                </a:cubicBezTo>
                <a:cubicBezTo>
                  <a:pt x="98843" y="17796"/>
                  <a:pt x="98609" y="17604"/>
                  <a:pt x="98354" y="17604"/>
                </a:cubicBezTo>
                <a:cubicBezTo>
                  <a:pt x="97334" y="17604"/>
                  <a:pt x="96568" y="18327"/>
                  <a:pt x="96058" y="19773"/>
                </a:cubicBezTo>
                <a:cubicBezTo>
                  <a:pt x="96313" y="18922"/>
                  <a:pt x="95760" y="18178"/>
                  <a:pt x="94400" y="17540"/>
                </a:cubicBezTo>
                <a:cubicBezTo>
                  <a:pt x="93039" y="16903"/>
                  <a:pt x="91976" y="16584"/>
                  <a:pt x="91211" y="16584"/>
                </a:cubicBezTo>
                <a:cubicBezTo>
                  <a:pt x="92911" y="15308"/>
                  <a:pt x="92529" y="14032"/>
                  <a:pt x="90062" y="12757"/>
                </a:cubicBezTo>
                <a:close/>
                <a:moveTo>
                  <a:pt x="97972" y="0"/>
                </a:moveTo>
                <a:cubicBezTo>
                  <a:pt x="115746" y="0"/>
                  <a:pt x="132138" y="4380"/>
                  <a:pt x="147149" y="13139"/>
                </a:cubicBezTo>
                <a:cubicBezTo>
                  <a:pt x="162159" y="21899"/>
                  <a:pt x="174044" y="33784"/>
                  <a:pt x="182804" y="48794"/>
                </a:cubicBezTo>
                <a:cubicBezTo>
                  <a:pt x="191563" y="63805"/>
                  <a:pt x="195943" y="80197"/>
                  <a:pt x="195943" y="97971"/>
                </a:cubicBezTo>
                <a:cubicBezTo>
                  <a:pt x="195943" y="115746"/>
                  <a:pt x="191563" y="132138"/>
                  <a:pt x="182804" y="147148"/>
                </a:cubicBezTo>
                <a:cubicBezTo>
                  <a:pt x="174044" y="162159"/>
                  <a:pt x="162159" y="174044"/>
                  <a:pt x="147149" y="182803"/>
                </a:cubicBezTo>
                <a:cubicBezTo>
                  <a:pt x="132138" y="191563"/>
                  <a:pt x="115746" y="195943"/>
                  <a:pt x="97972" y="195943"/>
                </a:cubicBezTo>
                <a:cubicBezTo>
                  <a:pt x="80197" y="195943"/>
                  <a:pt x="63805" y="191563"/>
                  <a:pt x="48795" y="182803"/>
                </a:cubicBezTo>
                <a:cubicBezTo>
                  <a:pt x="33784" y="174044"/>
                  <a:pt x="21899" y="162159"/>
                  <a:pt x="13140" y="147148"/>
                </a:cubicBezTo>
                <a:cubicBezTo>
                  <a:pt x="4380" y="132138"/>
                  <a:pt x="0" y="115746"/>
                  <a:pt x="0" y="97971"/>
                </a:cubicBezTo>
                <a:cubicBezTo>
                  <a:pt x="0" y="80197"/>
                  <a:pt x="4380" y="63805"/>
                  <a:pt x="13140" y="48794"/>
                </a:cubicBezTo>
                <a:cubicBezTo>
                  <a:pt x="21899" y="33784"/>
                  <a:pt x="33784" y="21899"/>
                  <a:pt x="48795" y="13139"/>
                </a:cubicBezTo>
                <a:cubicBezTo>
                  <a:pt x="63805" y="4380"/>
                  <a:pt x="80197" y="0"/>
                  <a:pt x="979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" name="object 14"/>
          <p:cNvSpPr>
            <a:spLocks noChangeArrowheads="1"/>
          </p:cNvSpPr>
          <p:nvPr/>
        </p:nvSpPr>
        <p:spPr bwMode="auto">
          <a:xfrm>
            <a:off x="782306" y="2349870"/>
            <a:ext cx="3011448" cy="2423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17780" defTabSz="1219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219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219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219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219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219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219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219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219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Office[1-2]  是一款办公软件套装，可以实现办公软件最常用的文字、表格、演示等多种功能。具有内存占用低、运行速度快、体积小巧、强大插件平台支持、免费提供海量在线存储空间及文档模板、支持阅读和输出PDF文件、全面兼容微软Office97-2010格式独特优势。覆盖Windows、Linux、Android、iOS等多个平台。</a:t>
            </a:r>
            <a:endParaRPr lang="zh-CN" altLang="zh-CN" sz="14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22" name="Oval 80"/>
          <p:cNvSpPr/>
          <p:nvPr/>
        </p:nvSpPr>
        <p:spPr>
          <a:xfrm>
            <a:off x="551411" y="2381690"/>
            <a:ext cx="183087" cy="183086"/>
          </a:xfrm>
          <a:prstGeom prst="ellipse">
            <a:avLst/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AU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14:switch dir="r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85" grpId="0"/>
      <p:bldP spid="86" grpId="0"/>
      <p:bldP spid="87" grpId="0"/>
      <p:bldP spid="88" grpId="0"/>
      <p:bldP spid="89" grpId="0"/>
      <p:bldP spid="90" grpId="0"/>
      <p:bldP spid="94" grpId="0"/>
      <p:bldP spid="95" grpId="0"/>
      <p:bldP spid="96" grpId="0"/>
      <p:bldP spid="100" grpId="0"/>
      <p:bldP spid="101" grpId="0"/>
      <p:bldP spid="10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/>
          <p:nvPr/>
        </p:nvGrpSpPr>
        <p:grpSpPr>
          <a:xfrm>
            <a:off x="1416629" y="2159471"/>
            <a:ext cx="2557875" cy="2568576"/>
            <a:chOff x="1461858" y="1928809"/>
            <a:chExt cx="2557875" cy="2568576"/>
          </a:xfrm>
        </p:grpSpPr>
        <p:sp>
          <p:nvSpPr>
            <p:cNvPr id="39" name="Freeform 5"/>
            <p:cNvSpPr/>
            <p:nvPr/>
          </p:nvSpPr>
          <p:spPr bwMode="auto">
            <a:xfrm>
              <a:off x="1461859" y="1928809"/>
              <a:ext cx="2557874" cy="2568575"/>
            </a:xfrm>
            <a:custGeom>
              <a:avLst/>
              <a:gdLst>
                <a:gd name="T0" fmla="*/ 252 w 505"/>
                <a:gd name="T1" fmla="*/ 0 h 505"/>
                <a:gd name="T2" fmla="*/ 331 w 505"/>
                <a:gd name="T3" fmla="*/ 78 h 505"/>
                <a:gd name="T4" fmla="*/ 252 w 505"/>
                <a:gd name="T5" fmla="*/ 157 h 505"/>
                <a:gd name="T6" fmla="*/ 157 w 505"/>
                <a:gd name="T7" fmla="*/ 252 h 505"/>
                <a:gd name="T8" fmla="*/ 252 w 505"/>
                <a:gd name="T9" fmla="*/ 348 h 505"/>
                <a:gd name="T10" fmla="*/ 348 w 505"/>
                <a:gd name="T11" fmla="*/ 252 h 505"/>
                <a:gd name="T12" fmla="*/ 427 w 505"/>
                <a:gd name="T13" fmla="*/ 174 h 505"/>
                <a:gd name="T14" fmla="*/ 505 w 505"/>
                <a:gd name="T15" fmla="*/ 252 h 505"/>
                <a:gd name="T16" fmla="*/ 252 w 505"/>
                <a:gd name="T17" fmla="*/ 505 h 505"/>
                <a:gd name="T18" fmla="*/ 0 w 505"/>
                <a:gd name="T19" fmla="*/ 252 h 505"/>
                <a:gd name="T20" fmla="*/ 252 w 505"/>
                <a:gd name="T21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5" h="505">
                  <a:moveTo>
                    <a:pt x="252" y="0"/>
                  </a:moveTo>
                  <a:cubicBezTo>
                    <a:pt x="296" y="0"/>
                    <a:pt x="331" y="35"/>
                    <a:pt x="331" y="78"/>
                  </a:cubicBezTo>
                  <a:cubicBezTo>
                    <a:pt x="331" y="121"/>
                    <a:pt x="296" y="157"/>
                    <a:pt x="252" y="157"/>
                  </a:cubicBezTo>
                  <a:cubicBezTo>
                    <a:pt x="200" y="157"/>
                    <a:pt x="157" y="200"/>
                    <a:pt x="157" y="252"/>
                  </a:cubicBezTo>
                  <a:cubicBezTo>
                    <a:pt x="157" y="305"/>
                    <a:pt x="200" y="348"/>
                    <a:pt x="252" y="348"/>
                  </a:cubicBezTo>
                  <a:cubicBezTo>
                    <a:pt x="305" y="348"/>
                    <a:pt x="348" y="305"/>
                    <a:pt x="348" y="252"/>
                  </a:cubicBezTo>
                  <a:cubicBezTo>
                    <a:pt x="348" y="209"/>
                    <a:pt x="383" y="174"/>
                    <a:pt x="427" y="174"/>
                  </a:cubicBezTo>
                  <a:cubicBezTo>
                    <a:pt x="470" y="174"/>
                    <a:pt x="505" y="209"/>
                    <a:pt x="505" y="252"/>
                  </a:cubicBezTo>
                  <a:cubicBezTo>
                    <a:pt x="505" y="392"/>
                    <a:pt x="392" y="505"/>
                    <a:pt x="252" y="505"/>
                  </a:cubicBezTo>
                  <a:cubicBezTo>
                    <a:pt x="113" y="505"/>
                    <a:pt x="0" y="392"/>
                    <a:pt x="0" y="252"/>
                  </a:cubicBezTo>
                  <a:cubicBezTo>
                    <a:pt x="0" y="113"/>
                    <a:pt x="113" y="0"/>
                    <a:pt x="252" y="0"/>
                  </a:cubicBezTo>
                  <a:close/>
                </a:path>
              </a:pathLst>
            </a:custGeom>
            <a:solidFill>
              <a:srgbClr val="F23B48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6"/>
            <p:cNvSpPr/>
            <p:nvPr/>
          </p:nvSpPr>
          <p:spPr bwMode="auto">
            <a:xfrm>
              <a:off x="2737585" y="1928809"/>
              <a:ext cx="1282148" cy="1682416"/>
            </a:xfrm>
            <a:custGeom>
              <a:avLst/>
              <a:gdLst>
                <a:gd name="T0" fmla="*/ 0 w 253"/>
                <a:gd name="T1" fmla="*/ 157 h 331"/>
                <a:gd name="T2" fmla="*/ 96 w 253"/>
                <a:gd name="T3" fmla="*/ 252 h 331"/>
                <a:gd name="T4" fmla="*/ 175 w 253"/>
                <a:gd name="T5" fmla="*/ 331 h 331"/>
                <a:gd name="T6" fmla="*/ 253 w 253"/>
                <a:gd name="T7" fmla="*/ 252 h 331"/>
                <a:gd name="T8" fmla="*/ 0 w 253"/>
                <a:gd name="T9" fmla="*/ 0 h 331"/>
                <a:gd name="T10" fmla="*/ 0 w 253"/>
                <a:gd name="T11" fmla="*/ 15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3" h="331">
                  <a:moveTo>
                    <a:pt x="0" y="157"/>
                  </a:moveTo>
                  <a:cubicBezTo>
                    <a:pt x="53" y="157"/>
                    <a:pt x="96" y="200"/>
                    <a:pt x="96" y="252"/>
                  </a:cubicBezTo>
                  <a:cubicBezTo>
                    <a:pt x="96" y="296"/>
                    <a:pt x="131" y="331"/>
                    <a:pt x="175" y="331"/>
                  </a:cubicBezTo>
                  <a:cubicBezTo>
                    <a:pt x="218" y="331"/>
                    <a:pt x="253" y="296"/>
                    <a:pt x="253" y="252"/>
                  </a:cubicBezTo>
                  <a:cubicBezTo>
                    <a:pt x="253" y="113"/>
                    <a:pt x="140" y="0"/>
                    <a:pt x="0" y="0"/>
                  </a:cubicBezTo>
                  <a:lnTo>
                    <a:pt x="0" y="157"/>
                  </a:lnTo>
                  <a:close/>
                </a:path>
              </a:pathLst>
            </a:custGeom>
            <a:solidFill>
              <a:srgbClr val="FFCF01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Oval 7"/>
            <p:cNvSpPr>
              <a:spLocks noChangeArrowheads="1"/>
            </p:cNvSpPr>
            <p:nvPr/>
          </p:nvSpPr>
          <p:spPr bwMode="auto">
            <a:xfrm>
              <a:off x="2343737" y="1928809"/>
              <a:ext cx="794119" cy="798399"/>
            </a:xfrm>
            <a:prstGeom prst="ellipse">
              <a:avLst/>
            </a:prstGeom>
            <a:solidFill>
              <a:srgbClr val="F23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25%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8"/>
            <p:cNvSpPr/>
            <p:nvPr/>
          </p:nvSpPr>
          <p:spPr bwMode="auto">
            <a:xfrm>
              <a:off x="2343737" y="3210957"/>
              <a:ext cx="1675996" cy="1286428"/>
            </a:xfrm>
            <a:custGeom>
              <a:avLst/>
              <a:gdLst>
                <a:gd name="T0" fmla="*/ 174 w 331"/>
                <a:gd name="T1" fmla="*/ 0 h 253"/>
                <a:gd name="T2" fmla="*/ 78 w 331"/>
                <a:gd name="T3" fmla="*/ 96 h 253"/>
                <a:gd name="T4" fmla="*/ 0 w 331"/>
                <a:gd name="T5" fmla="*/ 175 h 253"/>
                <a:gd name="T6" fmla="*/ 78 w 331"/>
                <a:gd name="T7" fmla="*/ 253 h 253"/>
                <a:gd name="T8" fmla="*/ 331 w 331"/>
                <a:gd name="T9" fmla="*/ 0 h 253"/>
                <a:gd name="T10" fmla="*/ 174 w 331"/>
                <a:gd name="T11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1" h="253">
                  <a:moveTo>
                    <a:pt x="174" y="0"/>
                  </a:moveTo>
                  <a:cubicBezTo>
                    <a:pt x="174" y="53"/>
                    <a:pt x="131" y="96"/>
                    <a:pt x="78" y="96"/>
                  </a:cubicBezTo>
                  <a:cubicBezTo>
                    <a:pt x="35" y="96"/>
                    <a:pt x="0" y="131"/>
                    <a:pt x="0" y="175"/>
                  </a:cubicBezTo>
                  <a:cubicBezTo>
                    <a:pt x="0" y="218"/>
                    <a:pt x="35" y="253"/>
                    <a:pt x="78" y="253"/>
                  </a:cubicBezTo>
                  <a:cubicBezTo>
                    <a:pt x="218" y="253"/>
                    <a:pt x="331" y="140"/>
                    <a:pt x="331" y="0"/>
                  </a:cubicBezTo>
                  <a:lnTo>
                    <a:pt x="174" y="0"/>
                  </a:lnTo>
                  <a:close/>
                </a:path>
              </a:pathLst>
            </a:custGeom>
            <a:solidFill>
              <a:srgbClr val="00BBD6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Oval 9"/>
            <p:cNvSpPr>
              <a:spLocks noChangeArrowheads="1"/>
            </p:cNvSpPr>
            <p:nvPr/>
          </p:nvSpPr>
          <p:spPr bwMode="auto">
            <a:xfrm>
              <a:off x="3223475" y="2812827"/>
              <a:ext cx="796258" cy="798399"/>
            </a:xfrm>
            <a:prstGeom prst="ellipse">
              <a:avLst/>
            </a:prstGeom>
            <a:solidFill>
              <a:srgbClr val="FFCF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25%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10"/>
            <p:cNvSpPr/>
            <p:nvPr/>
          </p:nvSpPr>
          <p:spPr bwMode="auto">
            <a:xfrm>
              <a:off x="1461859" y="2812827"/>
              <a:ext cx="1275726" cy="1684558"/>
            </a:xfrm>
            <a:custGeom>
              <a:avLst/>
              <a:gdLst>
                <a:gd name="T0" fmla="*/ 252 w 252"/>
                <a:gd name="T1" fmla="*/ 174 h 331"/>
                <a:gd name="T2" fmla="*/ 157 w 252"/>
                <a:gd name="T3" fmla="*/ 78 h 331"/>
                <a:gd name="T4" fmla="*/ 78 w 252"/>
                <a:gd name="T5" fmla="*/ 0 h 331"/>
                <a:gd name="T6" fmla="*/ 0 w 252"/>
                <a:gd name="T7" fmla="*/ 78 h 331"/>
                <a:gd name="T8" fmla="*/ 252 w 252"/>
                <a:gd name="T9" fmla="*/ 331 h 331"/>
                <a:gd name="T10" fmla="*/ 252 w 252"/>
                <a:gd name="T11" fmla="*/ 174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331">
                  <a:moveTo>
                    <a:pt x="252" y="174"/>
                  </a:moveTo>
                  <a:cubicBezTo>
                    <a:pt x="200" y="174"/>
                    <a:pt x="157" y="131"/>
                    <a:pt x="157" y="78"/>
                  </a:cubicBezTo>
                  <a:cubicBezTo>
                    <a:pt x="157" y="35"/>
                    <a:pt x="122" y="0"/>
                    <a:pt x="78" y="0"/>
                  </a:cubicBezTo>
                  <a:cubicBezTo>
                    <a:pt x="35" y="0"/>
                    <a:pt x="0" y="35"/>
                    <a:pt x="0" y="78"/>
                  </a:cubicBezTo>
                  <a:cubicBezTo>
                    <a:pt x="0" y="218"/>
                    <a:pt x="113" y="331"/>
                    <a:pt x="252" y="331"/>
                  </a:cubicBezTo>
                  <a:lnTo>
                    <a:pt x="252" y="174"/>
                  </a:lnTo>
                  <a:close/>
                </a:path>
              </a:pathLst>
            </a:custGeom>
            <a:solidFill>
              <a:srgbClr val="937963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Oval 11"/>
            <p:cNvSpPr>
              <a:spLocks noChangeArrowheads="1"/>
            </p:cNvSpPr>
            <p:nvPr/>
          </p:nvSpPr>
          <p:spPr bwMode="auto">
            <a:xfrm>
              <a:off x="2343737" y="3698986"/>
              <a:ext cx="794119" cy="798399"/>
            </a:xfrm>
            <a:prstGeom prst="ellipse">
              <a:avLst/>
            </a:prstGeom>
            <a:solidFill>
              <a:srgbClr val="00BB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25%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Oval 7"/>
            <p:cNvSpPr>
              <a:spLocks noChangeArrowheads="1"/>
            </p:cNvSpPr>
            <p:nvPr/>
          </p:nvSpPr>
          <p:spPr bwMode="auto">
            <a:xfrm>
              <a:off x="1461858" y="2811757"/>
              <a:ext cx="794119" cy="798399"/>
            </a:xfrm>
            <a:prstGeom prst="ellipse">
              <a:avLst/>
            </a:prstGeom>
            <a:solidFill>
              <a:srgbClr val="9379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25%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" name="Oval 70"/>
          <p:cNvSpPr/>
          <p:nvPr/>
        </p:nvSpPr>
        <p:spPr>
          <a:xfrm>
            <a:off x="2210748" y="2957870"/>
            <a:ext cx="971778" cy="97177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2019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4769694" y="2159471"/>
            <a:ext cx="2562155" cy="2568576"/>
            <a:chOff x="4814923" y="1928809"/>
            <a:chExt cx="2562155" cy="2568576"/>
          </a:xfrm>
        </p:grpSpPr>
        <p:sp>
          <p:nvSpPr>
            <p:cNvPr id="32" name="Freeform 12"/>
            <p:cNvSpPr/>
            <p:nvPr/>
          </p:nvSpPr>
          <p:spPr bwMode="auto">
            <a:xfrm>
              <a:off x="4814923" y="1928809"/>
              <a:ext cx="2562155" cy="2568575"/>
            </a:xfrm>
            <a:custGeom>
              <a:avLst/>
              <a:gdLst>
                <a:gd name="T0" fmla="*/ 253 w 506"/>
                <a:gd name="T1" fmla="*/ 0 h 505"/>
                <a:gd name="T2" fmla="*/ 331 w 506"/>
                <a:gd name="T3" fmla="*/ 78 h 505"/>
                <a:gd name="T4" fmla="*/ 253 w 506"/>
                <a:gd name="T5" fmla="*/ 157 h 505"/>
                <a:gd name="T6" fmla="*/ 157 w 506"/>
                <a:gd name="T7" fmla="*/ 252 h 505"/>
                <a:gd name="T8" fmla="*/ 253 w 506"/>
                <a:gd name="T9" fmla="*/ 348 h 505"/>
                <a:gd name="T10" fmla="*/ 349 w 506"/>
                <a:gd name="T11" fmla="*/ 252 h 505"/>
                <a:gd name="T12" fmla="*/ 427 w 506"/>
                <a:gd name="T13" fmla="*/ 174 h 505"/>
                <a:gd name="T14" fmla="*/ 506 w 506"/>
                <a:gd name="T15" fmla="*/ 252 h 505"/>
                <a:gd name="T16" fmla="*/ 253 w 506"/>
                <a:gd name="T17" fmla="*/ 505 h 505"/>
                <a:gd name="T18" fmla="*/ 0 w 506"/>
                <a:gd name="T19" fmla="*/ 252 h 505"/>
                <a:gd name="T20" fmla="*/ 253 w 506"/>
                <a:gd name="T21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6" h="505">
                  <a:moveTo>
                    <a:pt x="253" y="0"/>
                  </a:moveTo>
                  <a:cubicBezTo>
                    <a:pt x="296" y="0"/>
                    <a:pt x="331" y="35"/>
                    <a:pt x="331" y="78"/>
                  </a:cubicBezTo>
                  <a:cubicBezTo>
                    <a:pt x="331" y="121"/>
                    <a:pt x="296" y="157"/>
                    <a:pt x="253" y="157"/>
                  </a:cubicBezTo>
                  <a:cubicBezTo>
                    <a:pt x="200" y="157"/>
                    <a:pt x="157" y="200"/>
                    <a:pt x="157" y="252"/>
                  </a:cubicBezTo>
                  <a:cubicBezTo>
                    <a:pt x="157" y="305"/>
                    <a:pt x="200" y="348"/>
                    <a:pt x="253" y="348"/>
                  </a:cubicBezTo>
                  <a:cubicBezTo>
                    <a:pt x="306" y="348"/>
                    <a:pt x="349" y="305"/>
                    <a:pt x="349" y="252"/>
                  </a:cubicBezTo>
                  <a:cubicBezTo>
                    <a:pt x="349" y="209"/>
                    <a:pt x="384" y="174"/>
                    <a:pt x="427" y="174"/>
                  </a:cubicBezTo>
                  <a:cubicBezTo>
                    <a:pt x="470" y="174"/>
                    <a:pt x="506" y="209"/>
                    <a:pt x="506" y="252"/>
                  </a:cubicBezTo>
                  <a:cubicBezTo>
                    <a:pt x="506" y="392"/>
                    <a:pt x="392" y="505"/>
                    <a:pt x="253" y="505"/>
                  </a:cubicBezTo>
                  <a:cubicBezTo>
                    <a:pt x="113" y="505"/>
                    <a:pt x="0" y="392"/>
                    <a:pt x="0" y="252"/>
                  </a:cubicBezTo>
                  <a:cubicBezTo>
                    <a:pt x="0" y="113"/>
                    <a:pt x="113" y="0"/>
                    <a:pt x="253" y="0"/>
                  </a:cubicBezTo>
                  <a:close/>
                </a:path>
              </a:pathLst>
            </a:custGeom>
            <a:solidFill>
              <a:srgbClr val="F23B48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13"/>
            <p:cNvSpPr/>
            <p:nvPr/>
          </p:nvSpPr>
          <p:spPr bwMode="auto">
            <a:xfrm>
              <a:off x="6094930" y="1928809"/>
              <a:ext cx="1282148" cy="1682416"/>
            </a:xfrm>
            <a:custGeom>
              <a:avLst/>
              <a:gdLst>
                <a:gd name="T0" fmla="*/ 0 w 253"/>
                <a:gd name="T1" fmla="*/ 157 h 331"/>
                <a:gd name="T2" fmla="*/ 96 w 253"/>
                <a:gd name="T3" fmla="*/ 252 h 331"/>
                <a:gd name="T4" fmla="*/ 174 w 253"/>
                <a:gd name="T5" fmla="*/ 331 h 331"/>
                <a:gd name="T6" fmla="*/ 253 w 253"/>
                <a:gd name="T7" fmla="*/ 252 h 331"/>
                <a:gd name="T8" fmla="*/ 0 w 253"/>
                <a:gd name="T9" fmla="*/ 0 h 331"/>
                <a:gd name="T10" fmla="*/ 0 w 253"/>
                <a:gd name="T11" fmla="*/ 15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3" h="331">
                  <a:moveTo>
                    <a:pt x="0" y="157"/>
                  </a:moveTo>
                  <a:cubicBezTo>
                    <a:pt x="53" y="157"/>
                    <a:pt x="96" y="200"/>
                    <a:pt x="96" y="252"/>
                  </a:cubicBezTo>
                  <a:cubicBezTo>
                    <a:pt x="96" y="296"/>
                    <a:pt x="131" y="331"/>
                    <a:pt x="174" y="331"/>
                  </a:cubicBezTo>
                  <a:cubicBezTo>
                    <a:pt x="217" y="331"/>
                    <a:pt x="253" y="296"/>
                    <a:pt x="253" y="252"/>
                  </a:cubicBezTo>
                  <a:cubicBezTo>
                    <a:pt x="253" y="113"/>
                    <a:pt x="139" y="0"/>
                    <a:pt x="0" y="0"/>
                  </a:cubicBezTo>
                  <a:lnTo>
                    <a:pt x="0" y="157"/>
                  </a:lnTo>
                  <a:close/>
                </a:path>
              </a:pathLst>
            </a:custGeom>
            <a:solidFill>
              <a:srgbClr val="FFCF0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Oval 14"/>
            <p:cNvSpPr>
              <a:spLocks noChangeArrowheads="1"/>
            </p:cNvSpPr>
            <p:nvPr/>
          </p:nvSpPr>
          <p:spPr bwMode="auto">
            <a:xfrm>
              <a:off x="5694660" y="1928809"/>
              <a:ext cx="796258" cy="798399"/>
            </a:xfrm>
            <a:prstGeom prst="ellipse">
              <a:avLst/>
            </a:prstGeom>
            <a:solidFill>
              <a:srgbClr val="F23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15"/>
            <p:cNvSpPr/>
            <p:nvPr/>
          </p:nvSpPr>
          <p:spPr bwMode="auto">
            <a:xfrm>
              <a:off x="5694660" y="3210957"/>
              <a:ext cx="1682417" cy="1286428"/>
            </a:xfrm>
            <a:custGeom>
              <a:avLst/>
              <a:gdLst>
                <a:gd name="T0" fmla="*/ 175 w 332"/>
                <a:gd name="T1" fmla="*/ 0 h 253"/>
                <a:gd name="T2" fmla="*/ 79 w 332"/>
                <a:gd name="T3" fmla="*/ 96 h 253"/>
                <a:gd name="T4" fmla="*/ 0 w 332"/>
                <a:gd name="T5" fmla="*/ 175 h 253"/>
                <a:gd name="T6" fmla="*/ 79 w 332"/>
                <a:gd name="T7" fmla="*/ 253 h 253"/>
                <a:gd name="T8" fmla="*/ 332 w 332"/>
                <a:gd name="T9" fmla="*/ 0 h 253"/>
                <a:gd name="T10" fmla="*/ 175 w 332"/>
                <a:gd name="T11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2" h="253">
                  <a:moveTo>
                    <a:pt x="175" y="0"/>
                  </a:moveTo>
                  <a:cubicBezTo>
                    <a:pt x="175" y="53"/>
                    <a:pt x="132" y="96"/>
                    <a:pt x="79" y="96"/>
                  </a:cubicBezTo>
                  <a:cubicBezTo>
                    <a:pt x="35" y="96"/>
                    <a:pt x="0" y="131"/>
                    <a:pt x="0" y="175"/>
                  </a:cubicBezTo>
                  <a:cubicBezTo>
                    <a:pt x="0" y="218"/>
                    <a:pt x="35" y="253"/>
                    <a:pt x="79" y="253"/>
                  </a:cubicBezTo>
                  <a:cubicBezTo>
                    <a:pt x="218" y="253"/>
                    <a:pt x="332" y="140"/>
                    <a:pt x="332" y="0"/>
                  </a:cubicBezTo>
                  <a:lnTo>
                    <a:pt x="175" y="0"/>
                  </a:lnTo>
                  <a:close/>
                </a:path>
              </a:pathLst>
            </a:custGeom>
            <a:solidFill>
              <a:srgbClr val="00BBD6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Oval 16"/>
            <p:cNvSpPr>
              <a:spLocks noChangeArrowheads="1"/>
            </p:cNvSpPr>
            <p:nvPr/>
          </p:nvSpPr>
          <p:spPr bwMode="auto">
            <a:xfrm>
              <a:off x="6580818" y="2812827"/>
              <a:ext cx="796258" cy="798399"/>
            </a:xfrm>
            <a:prstGeom prst="ellipse">
              <a:avLst/>
            </a:prstGeom>
            <a:solidFill>
              <a:srgbClr val="FFCF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25%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17"/>
            <p:cNvSpPr/>
            <p:nvPr/>
          </p:nvSpPr>
          <p:spPr bwMode="auto">
            <a:xfrm>
              <a:off x="4814923" y="2812827"/>
              <a:ext cx="1280007" cy="1684558"/>
            </a:xfrm>
            <a:custGeom>
              <a:avLst/>
              <a:gdLst>
                <a:gd name="T0" fmla="*/ 253 w 253"/>
                <a:gd name="T1" fmla="*/ 174 h 331"/>
                <a:gd name="T2" fmla="*/ 157 w 253"/>
                <a:gd name="T3" fmla="*/ 78 h 331"/>
                <a:gd name="T4" fmla="*/ 79 w 253"/>
                <a:gd name="T5" fmla="*/ 0 h 331"/>
                <a:gd name="T6" fmla="*/ 0 w 253"/>
                <a:gd name="T7" fmla="*/ 78 h 331"/>
                <a:gd name="T8" fmla="*/ 253 w 253"/>
                <a:gd name="T9" fmla="*/ 331 h 331"/>
                <a:gd name="T10" fmla="*/ 253 w 253"/>
                <a:gd name="T11" fmla="*/ 174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3" h="331">
                  <a:moveTo>
                    <a:pt x="253" y="174"/>
                  </a:moveTo>
                  <a:cubicBezTo>
                    <a:pt x="200" y="174"/>
                    <a:pt x="157" y="131"/>
                    <a:pt x="157" y="78"/>
                  </a:cubicBezTo>
                  <a:cubicBezTo>
                    <a:pt x="157" y="35"/>
                    <a:pt x="122" y="0"/>
                    <a:pt x="79" y="0"/>
                  </a:cubicBezTo>
                  <a:cubicBezTo>
                    <a:pt x="35" y="0"/>
                    <a:pt x="0" y="35"/>
                    <a:pt x="0" y="78"/>
                  </a:cubicBezTo>
                  <a:cubicBezTo>
                    <a:pt x="0" y="218"/>
                    <a:pt x="113" y="331"/>
                    <a:pt x="253" y="331"/>
                  </a:cubicBezTo>
                  <a:lnTo>
                    <a:pt x="253" y="174"/>
                  </a:lnTo>
                  <a:close/>
                </a:path>
              </a:pathLst>
            </a:custGeom>
            <a:solidFill>
              <a:srgbClr val="F23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Oval 18"/>
            <p:cNvSpPr>
              <a:spLocks noChangeArrowheads="1"/>
            </p:cNvSpPr>
            <p:nvPr/>
          </p:nvSpPr>
          <p:spPr bwMode="auto">
            <a:xfrm>
              <a:off x="5694660" y="3698986"/>
              <a:ext cx="796258" cy="798399"/>
            </a:xfrm>
            <a:prstGeom prst="ellipse">
              <a:avLst/>
            </a:prstGeom>
            <a:solidFill>
              <a:srgbClr val="00BB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25%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" name="Oval 71"/>
          <p:cNvSpPr/>
          <p:nvPr/>
        </p:nvSpPr>
        <p:spPr>
          <a:xfrm>
            <a:off x="5563809" y="2957870"/>
            <a:ext cx="971778" cy="97177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2023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8127037" y="2159471"/>
            <a:ext cx="2557874" cy="2568576"/>
            <a:chOff x="8172266" y="1928809"/>
            <a:chExt cx="2557874" cy="2568576"/>
          </a:xfrm>
        </p:grpSpPr>
        <p:sp>
          <p:nvSpPr>
            <p:cNvPr id="25" name="Freeform 19"/>
            <p:cNvSpPr/>
            <p:nvPr/>
          </p:nvSpPr>
          <p:spPr bwMode="auto">
            <a:xfrm>
              <a:off x="8172266" y="1928809"/>
              <a:ext cx="2557874" cy="2568575"/>
            </a:xfrm>
            <a:custGeom>
              <a:avLst/>
              <a:gdLst>
                <a:gd name="T0" fmla="*/ 252 w 505"/>
                <a:gd name="T1" fmla="*/ 0 h 505"/>
                <a:gd name="T2" fmla="*/ 331 w 505"/>
                <a:gd name="T3" fmla="*/ 78 h 505"/>
                <a:gd name="T4" fmla="*/ 252 w 505"/>
                <a:gd name="T5" fmla="*/ 157 h 505"/>
                <a:gd name="T6" fmla="*/ 157 w 505"/>
                <a:gd name="T7" fmla="*/ 252 h 505"/>
                <a:gd name="T8" fmla="*/ 252 w 505"/>
                <a:gd name="T9" fmla="*/ 348 h 505"/>
                <a:gd name="T10" fmla="*/ 348 w 505"/>
                <a:gd name="T11" fmla="*/ 252 h 505"/>
                <a:gd name="T12" fmla="*/ 427 w 505"/>
                <a:gd name="T13" fmla="*/ 174 h 505"/>
                <a:gd name="T14" fmla="*/ 505 w 505"/>
                <a:gd name="T15" fmla="*/ 252 h 505"/>
                <a:gd name="T16" fmla="*/ 252 w 505"/>
                <a:gd name="T17" fmla="*/ 505 h 505"/>
                <a:gd name="T18" fmla="*/ 0 w 505"/>
                <a:gd name="T19" fmla="*/ 252 h 505"/>
                <a:gd name="T20" fmla="*/ 252 w 505"/>
                <a:gd name="T21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5" h="505">
                  <a:moveTo>
                    <a:pt x="252" y="0"/>
                  </a:moveTo>
                  <a:cubicBezTo>
                    <a:pt x="296" y="0"/>
                    <a:pt x="331" y="35"/>
                    <a:pt x="331" y="78"/>
                  </a:cubicBezTo>
                  <a:cubicBezTo>
                    <a:pt x="331" y="121"/>
                    <a:pt x="296" y="157"/>
                    <a:pt x="252" y="157"/>
                  </a:cubicBezTo>
                  <a:cubicBezTo>
                    <a:pt x="200" y="157"/>
                    <a:pt x="157" y="200"/>
                    <a:pt x="157" y="252"/>
                  </a:cubicBezTo>
                  <a:cubicBezTo>
                    <a:pt x="157" y="305"/>
                    <a:pt x="200" y="348"/>
                    <a:pt x="252" y="348"/>
                  </a:cubicBezTo>
                  <a:cubicBezTo>
                    <a:pt x="305" y="348"/>
                    <a:pt x="348" y="305"/>
                    <a:pt x="348" y="252"/>
                  </a:cubicBezTo>
                  <a:cubicBezTo>
                    <a:pt x="348" y="209"/>
                    <a:pt x="383" y="174"/>
                    <a:pt x="427" y="174"/>
                  </a:cubicBezTo>
                  <a:cubicBezTo>
                    <a:pt x="470" y="174"/>
                    <a:pt x="505" y="209"/>
                    <a:pt x="505" y="252"/>
                  </a:cubicBezTo>
                  <a:cubicBezTo>
                    <a:pt x="505" y="392"/>
                    <a:pt x="392" y="505"/>
                    <a:pt x="252" y="505"/>
                  </a:cubicBezTo>
                  <a:cubicBezTo>
                    <a:pt x="113" y="505"/>
                    <a:pt x="0" y="392"/>
                    <a:pt x="0" y="252"/>
                  </a:cubicBezTo>
                  <a:cubicBezTo>
                    <a:pt x="0" y="113"/>
                    <a:pt x="113" y="0"/>
                    <a:pt x="252" y="0"/>
                  </a:cubicBezTo>
                  <a:close/>
                </a:path>
              </a:pathLst>
            </a:custGeom>
            <a:solidFill>
              <a:srgbClr val="F23B48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0"/>
            <p:cNvSpPr/>
            <p:nvPr/>
          </p:nvSpPr>
          <p:spPr bwMode="auto">
            <a:xfrm>
              <a:off x="9447992" y="1928809"/>
              <a:ext cx="1282148" cy="1682416"/>
            </a:xfrm>
            <a:custGeom>
              <a:avLst/>
              <a:gdLst>
                <a:gd name="T0" fmla="*/ 0 w 253"/>
                <a:gd name="T1" fmla="*/ 157 h 331"/>
                <a:gd name="T2" fmla="*/ 96 w 253"/>
                <a:gd name="T3" fmla="*/ 252 h 331"/>
                <a:gd name="T4" fmla="*/ 175 w 253"/>
                <a:gd name="T5" fmla="*/ 331 h 331"/>
                <a:gd name="T6" fmla="*/ 253 w 253"/>
                <a:gd name="T7" fmla="*/ 252 h 331"/>
                <a:gd name="T8" fmla="*/ 0 w 253"/>
                <a:gd name="T9" fmla="*/ 0 h 331"/>
                <a:gd name="T10" fmla="*/ 0 w 253"/>
                <a:gd name="T11" fmla="*/ 15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3" h="331">
                  <a:moveTo>
                    <a:pt x="0" y="157"/>
                  </a:moveTo>
                  <a:cubicBezTo>
                    <a:pt x="53" y="157"/>
                    <a:pt x="96" y="200"/>
                    <a:pt x="96" y="252"/>
                  </a:cubicBezTo>
                  <a:cubicBezTo>
                    <a:pt x="96" y="296"/>
                    <a:pt x="131" y="331"/>
                    <a:pt x="175" y="331"/>
                  </a:cubicBezTo>
                  <a:cubicBezTo>
                    <a:pt x="218" y="331"/>
                    <a:pt x="253" y="296"/>
                    <a:pt x="253" y="252"/>
                  </a:cubicBezTo>
                  <a:cubicBezTo>
                    <a:pt x="253" y="113"/>
                    <a:pt x="140" y="0"/>
                    <a:pt x="0" y="0"/>
                  </a:cubicBezTo>
                  <a:lnTo>
                    <a:pt x="0" y="157"/>
                  </a:lnTo>
                  <a:close/>
                </a:path>
              </a:pathLst>
            </a:custGeom>
            <a:solidFill>
              <a:srgbClr val="FFCF0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Oval 21"/>
            <p:cNvSpPr>
              <a:spLocks noChangeArrowheads="1"/>
            </p:cNvSpPr>
            <p:nvPr/>
          </p:nvSpPr>
          <p:spPr bwMode="auto">
            <a:xfrm>
              <a:off x="9054144" y="1928809"/>
              <a:ext cx="794119" cy="798399"/>
            </a:xfrm>
            <a:prstGeom prst="ellipse">
              <a:avLst/>
            </a:prstGeom>
            <a:solidFill>
              <a:srgbClr val="F23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75%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2"/>
            <p:cNvSpPr/>
            <p:nvPr/>
          </p:nvSpPr>
          <p:spPr bwMode="auto">
            <a:xfrm>
              <a:off x="9054144" y="3210957"/>
              <a:ext cx="1675996" cy="1286428"/>
            </a:xfrm>
            <a:custGeom>
              <a:avLst/>
              <a:gdLst>
                <a:gd name="T0" fmla="*/ 174 w 331"/>
                <a:gd name="T1" fmla="*/ 0 h 253"/>
                <a:gd name="T2" fmla="*/ 78 w 331"/>
                <a:gd name="T3" fmla="*/ 96 h 253"/>
                <a:gd name="T4" fmla="*/ 0 w 331"/>
                <a:gd name="T5" fmla="*/ 175 h 253"/>
                <a:gd name="T6" fmla="*/ 78 w 331"/>
                <a:gd name="T7" fmla="*/ 253 h 253"/>
                <a:gd name="T8" fmla="*/ 331 w 331"/>
                <a:gd name="T9" fmla="*/ 0 h 253"/>
                <a:gd name="T10" fmla="*/ 174 w 331"/>
                <a:gd name="T11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1" h="253">
                  <a:moveTo>
                    <a:pt x="174" y="0"/>
                  </a:moveTo>
                  <a:cubicBezTo>
                    <a:pt x="174" y="53"/>
                    <a:pt x="131" y="96"/>
                    <a:pt x="78" y="96"/>
                  </a:cubicBezTo>
                  <a:cubicBezTo>
                    <a:pt x="35" y="96"/>
                    <a:pt x="0" y="131"/>
                    <a:pt x="0" y="175"/>
                  </a:cubicBezTo>
                  <a:cubicBezTo>
                    <a:pt x="0" y="218"/>
                    <a:pt x="35" y="253"/>
                    <a:pt x="78" y="253"/>
                  </a:cubicBezTo>
                  <a:cubicBezTo>
                    <a:pt x="218" y="253"/>
                    <a:pt x="331" y="140"/>
                    <a:pt x="331" y="0"/>
                  </a:cubicBezTo>
                  <a:lnTo>
                    <a:pt x="174" y="0"/>
                  </a:lnTo>
                  <a:close/>
                </a:path>
              </a:pathLst>
            </a:custGeom>
            <a:solidFill>
              <a:srgbClr val="F23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Oval 23"/>
            <p:cNvSpPr>
              <a:spLocks noChangeArrowheads="1"/>
            </p:cNvSpPr>
            <p:nvPr/>
          </p:nvSpPr>
          <p:spPr bwMode="auto">
            <a:xfrm>
              <a:off x="9936021" y="2812827"/>
              <a:ext cx="794119" cy="798399"/>
            </a:xfrm>
            <a:prstGeom prst="ellipse">
              <a:avLst/>
            </a:prstGeom>
            <a:solidFill>
              <a:srgbClr val="FFCF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25%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24"/>
            <p:cNvSpPr/>
            <p:nvPr/>
          </p:nvSpPr>
          <p:spPr bwMode="auto">
            <a:xfrm>
              <a:off x="8172266" y="2812827"/>
              <a:ext cx="1275726" cy="1684558"/>
            </a:xfrm>
            <a:custGeom>
              <a:avLst/>
              <a:gdLst>
                <a:gd name="T0" fmla="*/ 252 w 252"/>
                <a:gd name="T1" fmla="*/ 174 h 331"/>
                <a:gd name="T2" fmla="*/ 157 w 252"/>
                <a:gd name="T3" fmla="*/ 78 h 331"/>
                <a:gd name="T4" fmla="*/ 78 w 252"/>
                <a:gd name="T5" fmla="*/ 0 h 331"/>
                <a:gd name="T6" fmla="*/ 0 w 252"/>
                <a:gd name="T7" fmla="*/ 78 h 331"/>
                <a:gd name="T8" fmla="*/ 252 w 252"/>
                <a:gd name="T9" fmla="*/ 331 h 331"/>
                <a:gd name="T10" fmla="*/ 252 w 252"/>
                <a:gd name="T11" fmla="*/ 174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331">
                  <a:moveTo>
                    <a:pt x="252" y="174"/>
                  </a:moveTo>
                  <a:cubicBezTo>
                    <a:pt x="200" y="174"/>
                    <a:pt x="157" y="131"/>
                    <a:pt x="157" y="78"/>
                  </a:cubicBezTo>
                  <a:cubicBezTo>
                    <a:pt x="157" y="35"/>
                    <a:pt x="121" y="0"/>
                    <a:pt x="78" y="0"/>
                  </a:cubicBezTo>
                  <a:cubicBezTo>
                    <a:pt x="35" y="0"/>
                    <a:pt x="0" y="35"/>
                    <a:pt x="0" y="78"/>
                  </a:cubicBezTo>
                  <a:cubicBezTo>
                    <a:pt x="0" y="218"/>
                    <a:pt x="113" y="331"/>
                    <a:pt x="252" y="331"/>
                  </a:cubicBezTo>
                  <a:lnTo>
                    <a:pt x="252" y="174"/>
                  </a:lnTo>
                  <a:close/>
                </a:path>
              </a:pathLst>
            </a:custGeom>
            <a:solidFill>
              <a:srgbClr val="F23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Oval 25"/>
            <p:cNvSpPr>
              <a:spLocks noChangeArrowheads="1"/>
            </p:cNvSpPr>
            <p:nvPr/>
          </p:nvSpPr>
          <p:spPr bwMode="auto">
            <a:xfrm>
              <a:off x="9054144" y="3698986"/>
              <a:ext cx="794119" cy="798399"/>
            </a:xfrm>
            <a:prstGeom prst="ellipse">
              <a:avLst/>
            </a:prstGeom>
            <a:solidFill>
              <a:srgbClr val="F23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" name="Oval 72"/>
          <p:cNvSpPr/>
          <p:nvPr/>
        </p:nvSpPr>
        <p:spPr>
          <a:xfrm>
            <a:off x="8919014" y="2957870"/>
            <a:ext cx="971778" cy="97177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2024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76"/>
          <p:cNvSpPr/>
          <p:nvPr/>
        </p:nvSpPr>
        <p:spPr>
          <a:xfrm>
            <a:off x="1230132" y="5265093"/>
            <a:ext cx="585787" cy="585787"/>
          </a:xfrm>
          <a:prstGeom prst="ellipse">
            <a:avLst/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 Placeholder 32"/>
          <p:cNvSpPr txBox="1"/>
          <p:nvPr/>
        </p:nvSpPr>
        <p:spPr>
          <a:xfrm>
            <a:off x="2052324" y="5502405"/>
            <a:ext cx="1236595" cy="53608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Lemon drops oat cake oat cake sugar plum sweet cake oreo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Text Placeholder 33"/>
          <p:cNvSpPr txBox="1"/>
          <p:nvPr/>
        </p:nvSpPr>
        <p:spPr>
          <a:xfrm>
            <a:off x="2052323" y="5265092"/>
            <a:ext cx="1236596" cy="585788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CN" altLang="en-US" sz="1300" b="1" dirty="0">
                <a:solidFill>
                  <a:srgbClr val="F23B4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键入标题</a:t>
            </a:r>
            <a:endParaRPr lang="zh-CN" altLang="en-US" sz="1300" b="1" dirty="0">
              <a:solidFill>
                <a:srgbClr val="F23B4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Oval 79"/>
          <p:cNvSpPr/>
          <p:nvPr/>
        </p:nvSpPr>
        <p:spPr>
          <a:xfrm>
            <a:off x="3893514" y="5265092"/>
            <a:ext cx="585787" cy="58578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 Placeholder 32"/>
          <p:cNvSpPr txBox="1"/>
          <p:nvPr/>
        </p:nvSpPr>
        <p:spPr>
          <a:xfrm>
            <a:off x="4715706" y="5502404"/>
            <a:ext cx="1236595" cy="5360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Lemon drops oat cake oat cake sugar plum sweet cake oreo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 Placeholder 33"/>
          <p:cNvSpPr txBox="1"/>
          <p:nvPr/>
        </p:nvSpPr>
        <p:spPr>
          <a:xfrm>
            <a:off x="4715705" y="5265091"/>
            <a:ext cx="1236596" cy="585788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CN" altLang="en-US" sz="1300" b="1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键入标题</a:t>
            </a:r>
            <a:endParaRPr lang="zh-CN" altLang="en-US" sz="1300" b="1" dirty="0">
              <a:solidFill>
                <a:srgbClr val="FFC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0" marR="0" lv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AU" sz="13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Oval 82"/>
          <p:cNvSpPr/>
          <p:nvPr/>
        </p:nvSpPr>
        <p:spPr>
          <a:xfrm>
            <a:off x="6546735" y="5265092"/>
            <a:ext cx="585787" cy="585787"/>
          </a:xfrm>
          <a:prstGeom prst="ellipse">
            <a:avLst/>
          </a:prstGeom>
          <a:solidFill>
            <a:srgbClr val="00BB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 Placeholder 32"/>
          <p:cNvSpPr txBox="1"/>
          <p:nvPr/>
        </p:nvSpPr>
        <p:spPr>
          <a:xfrm>
            <a:off x="7368927" y="5502404"/>
            <a:ext cx="1236595" cy="5360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Lemon drops oat cake oat cake sugar plum sweet cake oreo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Placeholder 33"/>
          <p:cNvSpPr txBox="1"/>
          <p:nvPr/>
        </p:nvSpPr>
        <p:spPr>
          <a:xfrm>
            <a:off x="7368926" y="5265091"/>
            <a:ext cx="1236596" cy="585788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CN" altLang="en-US" sz="1300" b="1" dirty="0">
                <a:solidFill>
                  <a:srgbClr val="00BBD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键入标题</a:t>
            </a:r>
            <a:endParaRPr lang="zh-CN" altLang="en-US" sz="1300" b="1" dirty="0">
              <a:solidFill>
                <a:srgbClr val="00BBD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0" marR="0" lv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AU" sz="1300" b="1" i="0" u="none" strike="noStrike" kern="1200" cap="none" spc="0" normalizeH="0" baseline="0" noProof="0" dirty="0">
              <a:ln>
                <a:noFill/>
              </a:ln>
              <a:solidFill>
                <a:srgbClr val="00BBD6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1382657" y="5446473"/>
            <a:ext cx="283588" cy="261774"/>
          </a:xfrm>
          <a:custGeom>
            <a:avLst/>
            <a:gdLst/>
            <a:ahLst/>
            <a:cxnLst/>
            <a:rect l="l" t="t" r="r" b="b"/>
            <a:pathLst>
              <a:path w="212271" h="195943">
                <a:moveTo>
                  <a:pt x="163285" y="48986"/>
                </a:moveTo>
                <a:cubicBezTo>
                  <a:pt x="163285" y="66760"/>
                  <a:pt x="160139" y="82536"/>
                  <a:pt x="153845" y="96313"/>
                </a:cubicBezTo>
                <a:cubicBezTo>
                  <a:pt x="165837" y="93847"/>
                  <a:pt x="175851" y="89042"/>
                  <a:pt x="183887" y="81898"/>
                </a:cubicBezTo>
                <a:cubicBezTo>
                  <a:pt x="191924" y="74754"/>
                  <a:pt x="195942" y="67865"/>
                  <a:pt x="195942" y="61232"/>
                </a:cubicBezTo>
                <a:lnTo>
                  <a:pt x="195942" y="48986"/>
                </a:lnTo>
                <a:close/>
                <a:moveTo>
                  <a:pt x="16328" y="48986"/>
                </a:moveTo>
                <a:lnTo>
                  <a:pt x="16328" y="61232"/>
                </a:lnTo>
                <a:cubicBezTo>
                  <a:pt x="16328" y="67865"/>
                  <a:pt x="20346" y="74754"/>
                  <a:pt x="28383" y="81898"/>
                </a:cubicBezTo>
                <a:cubicBezTo>
                  <a:pt x="36420" y="89042"/>
                  <a:pt x="46434" y="93847"/>
                  <a:pt x="58425" y="96313"/>
                </a:cubicBezTo>
                <a:cubicBezTo>
                  <a:pt x="52132" y="82536"/>
                  <a:pt x="48985" y="66760"/>
                  <a:pt x="48985" y="48986"/>
                </a:cubicBezTo>
                <a:close/>
                <a:moveTo>
                  <a:pt x="69396" y="0"/>
                </a:moveTo>
                <a:lnTo>
                  <a:pt x="142875" y="0"/>
                </a:lnTo>
                <a:cubicBezTo>
                  <a:pt x="148487" y="0"/>
                  <a:pt x="153292" y="1998"/>
                  <a:pt x="157290" y="5995"/>
                </a:cubicBezTo>
                <a:cubicBezTo>
                  <a:pt x="161287" y="9993"/>
                  <a:pt x="163285" y="14798"/>
                  <a:pt x="163285" y="20411"/>
                </a:cubicBezTo>
                <a:lnTo>
                  <a:pt x="163285" y="32657"/>
                </a:lnTo>
                <a:lnTo>
                  <a:pt x="200025" y="32657"/>
                </a:lnTo>
                <a:cubicBezTo>
                  <a:pt x="203426" y="32657"/>
                  <a:pt x="206318" y="33848"/>
                  <a:pt x="208699" y="36229"/>
                </a:cubicBezTo>
                <a:cubicBezTo>
                  <a:pt x="211080" y="38610"/>
                  <a:pt x="212271" y="41502"/>
                  <a:pt x="212271" y="44903"/>
                </a:cubicBezTo>
                <a:lnTo>
                  <a:pt x="212271" y="61232"/>
                </a:lnTo>
                <a:cubicBezTo>
                  <a:pt x="212271" y="67270"/>
                  <a:pt x="210506" y="73351"/>
                  <a:pt x="206977" y="79474"/>
                </a:cubicBezTo>
                <a:cubicBezTo>
                  <a:pt x="203448" y="85597"/>
                  <a:pt x="198685" y="91125"/>
                  <a:pt x="192689" y="96058"/>
                </a:cubicBezTo>
                <a:cubicBezTo>
                  <a:pt x="186694" y="100990"/>
                  <a:pt x="179337" y="105136"/>
                  <a:pt x="170620" y="108496"/>
                </a:cubicBezTo>
                <a:cubicBezTo>
                  <a:pt x="161903" y="111855"/>
                  <a:pt x="152740" y="113747"/>
                  <a:pt x="143130" y="114172"/>
                </a:cubicBezTo>
                <a:cubicBezTo>
                  <a:pt x="139558" y="118765"/>
                  <a:pt x="135518" y="122804"/>
                  <a:pt x="131011" y="126291"/>
                </a:cubicBezTo>
                <a:cubicBezTo>
                  <a:pt x="127779" y="129183"/>
                  <a:pt x="125547" y="132266"/>
                  <a:pt x="124314" y="135540"/>
                </a:cubicBezTo>
                <a:cubicBezTo>
                  <a:pt x="123080" y="138814"/>
                  <a:pt x="122464" y="142620"/>
                  <a:pt x="122464" y="146957"/>
                </a:cubicBezTo>
                <a:cubicBezTo>
                  <a:pt x="122464" y="151549"/>
                  <a:pt x="123761" y="155419"/>
                  <a:pt x="126355" y="158566"/>
                </a:cubicBezTo>
                <a:cubicBezTo>
                  <a:pt x="128948" y="161712"/>
                  <a:pt x="133094" y="163286"/>
                  <a:pt x="138792" y="163286"/>
                </a:cubicBezTo>
                <a:cubicBezTo>
                  <a:pt x="145171" y="163286"/>
                  <a:pt x="150847" y="165220"/>
                  <a:pt x="155823" y="169090"/>
                </a:cubicBezTo>
                <a:cubicBezTo>
                  <a:pt x="160798" y="172959"/>
                  <a:pt x="163285" y="177828"/>
                  <a:pt x="163285" y="183696"/>
                </a:cubicBezTo>
                <a:lnTo>
                  <a:pt x="163285" y="191861"/>
                </a:lnTo>
                <a:cubicBezTo>
                  <a:pt x="163285" y="193051"/>
                  <a:pt x="162903" y="194029"/>
                  <a:pt x="162137" y="194795"/>
                </a:cubicBezTo>
                <a:cubicBezTo>
                  <a:pt x="161372" y="195560"/>
                  <a:pt x="160394" y="195943"/>
                  <a:pt x="159203" y="195943"/>
                </a:cubicBezTo>
                <a:lnTo>
                  <a:pt x="53067" y="195943"/>
                </a:lnTo>
                <a:cubicBezTo>
                  <a:pt x="51877" y="195943"/>
                  <a:pt x="50899" y="195560"/>
                  <a:pt x="50133" y="194795"/>
                </a:cubicBezTo>
                <a:cubicBezTo>
                  <a:pt x="49368" y="194029"/>
                  <a:pt x="48985" y="193051"/>
                  <a:pt x="48985" y="191861"/>
                </a:cubicBezTo>
                <a:lnTo>
                  <a:pt x="48985" y="183696"/>
                </a:lnTo>
                <a:cubicBezTo>
                  <a:pt x="48985" y="177828"/>
                  <a:pt x="51473" y="172959"/>
                  <a:pt x="56448" y="169090"/>
                </a:cubicBezTo>
                <a:cubicBezTo>
                  <a:pt x="61423" y="165220"/>
                  <a:pt x="67100" y="163286"/>
                  <a:pt x="73478" y="163286"/>
                </a:cubicBezTo>
                <a:cubicBezTo>
                  <a:pt x="79176" y="163286"/>
                  <a:pt x="83322" y="161712"/>
                  <a:pt x="85916" y="158566"/>
                </a:cubicBezTo>
                <a:cubicBezTo>
                  <a:pt x="88510" y="155419"/>
                  <a:pt x="89807" y="151549"/>
                  <a:pt x="89807" y="146957"/>
                </a:cubicBezTo>
                <a:cubicBezTo>
                  <a:pt x="89807" y="142620"/>
                  <a:pt x="89190" y="138814"/>
                  <a:pt x="87957" y="135540"/>
                </a:cubicBezTo>
                <a:cubicBezTo>
                  <a:pt x="86724" y="132266"/>
                  <a:pt x="84491" y="129183"/>
                  <a:pt x="81260" y="126291"/>
                </a:cubicBezTo>
                <a:cubicBezTo>
                  <a:pt x="76752" y="122804"/>
                  <a:pt x="72713" y="118765"/>
                  <a:pt x="69141" y="114172"/>
                </a:cubicBezTo>
                <a:cubicBezTo>
                  <a:pt x="59531" y="113747"/>
                  <a:pt x="50367" y="111855"/>
                  <a:pt x="41650" y="108496"/>
                </a:cubicBezTo>
                <a:cubicBezTo>
                  <a:pt x="32933" y="105136"/>
                  <a:pt x="25577" y="100990"/>
                  <a:pt x="19581" y="96058"/>
                </a:cubicBezTo>
                <a:cubicBezTo>
                  <a:pt x="13585" y="91125"/>
                  <a:pt x="8823" y="85597"/>
                  <a:pt x="5294" y="79474"/>
                </a:cubicBezTo>
                <a:cubicBezTo>
                  <a:pt x="1764" y="73351"/>
                  <a:pt x="0" y="67270"/>
                  <a:pt x="0" y="61232"/>
                </a:cubicBezTo>
                <a:lnTo>
                  <a:pt x="0" y="44903"/>
                </a:lnTo>
                <a:cubicBezTo>
                  <a:pt x="0" y="41502"/>
                  <a:pt x="1190" y="38610"/>
                  <a:pt x="3571" y="36229"/>
                </a:cubicBezTo>
                <a:cubicBezTo>
                  <a:pt x="5953" y="33848"/>
                  <a:pt x="8844" y="32657"/>
                  <a:pt x="12246" y="32657"/>
                </a:cubicBezTo>
                <a:lnTo>
                  <a:pt x="48985" y="32657"/>
                </a:lnTo>
                <a:lnTo>
                  <a:pt x="48985" y="20411"/>
                </a:lnTo>
                <a:cubicBezTo>
                  <a:pt x="48985" y="14798"/>
                  <a:pt x="50984" y="9993"/>
                  <a:pt x="54981" y="5995"/>
                </a:cubicBezTo>
                <a:cubicBezTo>
                  <a:pt x="58978" y="1998"/>
                  <a:pt x="63783" y="0"/>
                  <a:pt x="6939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4054557" y="5421585"/>
            <a:ext cx="267981" cy="229699"/>
          </a:xfrm>
          <a:custGeom>
            <a:avLst/>
            <a:gdLst/>
            <a:ahLst/>
            <a:cxnLst/>
            <a:rect l="l" t="t" r="r" b="b"/>
            <a:pathLst>
              <a:path w="228600" h="195943">
                <a:moveTo>
                  <a:pt x="97972" y="114300"/>
                </a:moveTo>
                <a:lnTo>
                  <a:pt x="130629" y="114300"/>
                </a:lnTo>
                <a:lnTo>
                  <a:pt x="130629" y="130628"/>
                </a:lnTo>
                <a:lnTo>
                  <a:pt x="97972" y="130628"/>
                </a:lnTo>
                <a:close/>
                <a:moveTo>
                  <a:pt x="0" y="114300"/>
                </a:moveTo>
                <a:lnTo>
                  <a:pt x="85725" y="114300"/>
                </a:lnTo>
                <a:lnTo>
                  <a:pt x="85725" y="134711"/>
                </a:lnTo>
                <a:cubicBezTo>
                  <a:pt x="85725" y="136922"/>
                  <a:pt x="86533" y="138835"/>
                  <a:pt x="88149" y="140451"/>
                </a:cubicBezTo>
                <a:cubicBezTo>
                  <a:pt x="89765" y="142067"/>
                  <a:pt x="91678" y="142875"/>
                  <a:pt x="93889" y="142875"/>
                </a:cubicBezTo>
                <a:lnTo>
                  <a:pt x="134711" y="142875"/>
                </a:lnTo>
                <a:cubicBezTo>
                  <a:pt x="136922" y="142875"/>
                  <a:pt x="138836" y="142067"/>
                  <a:pt x="140451" y="140451"/>
                </a:cubicBezTo>
                <a:cubicBezTo>
                  <a:pt x="142067" y="138835"/>
                  <a:pt x="142875" y="136922"/>
                  <a:pt x="142875" y="134711"/>
                </a:cubicBezTo>
                <a:lnTo>
                  <a:pt x="142875" y="114300"/>
                </a:lnTo>
                <a:lnTo>
                  <a:pt x="228600" y="114300"/>
                </a:lnTo>
                <a:lnTo>
                  <a:pt x="228600" y="175532"/>
                </a:lnTo>
                <a:cubicBezTo>
                  <a:pt x="228600" y="181145"/>
                  <a:pt x="226602" y="185950"/>
                  <a:pt x="222605" y="189947"/>
                </a:cubicBezTo>
                <a:cubicBezTo>
                  <a:pt x="218607" y="193944"/>
                  <a:pt x="213802" y="195943"/>
                  <a:pt x="208189" y="195943"/>
                </a:cubicBezTo>
                <a:lnTo>
                  <a:pt x="20411" y="195943"/>
                </a:lnTo>
                <a:cubicBezTo>
                  <a:pt x="14798" y="195943"/>
                  <a:pt x="9993" y="193944"/>
                  <a:pt x="5996" y="189947"/>
                </a:cubicBezTo>
                <a:cubicBezTo>
                  <a:pt x="1999" y="185950"/>
                  <a:pt x="0" y="181145"/>
                  <a:pt x="0" y="175532"/>
                </a:cubicBezTo>
                <a:close/>
                <a:moveTo>
                  <a:pt x="81643" y="16328"/>
                </a:moveTo>
                <a:lnTo>
                  <a:pt x="81643" y="32657"/>
                </a:lnTo>
                <a:lnTo>
                  <a:pt x="146957" y="32657"/>
                </a:lnTo>
                <a:lnTo>
                  <a:pt x="146957" y="16328"/>
                </a:lnTo>
                <a:close/>
                <a:moveTo>
                  <a:pt x="77561" y="0"/>
                </a:moveTo>
                <a:lnTo>
                  <a:pt x="151039" y="0"/>
                </a:lnTo>
                <a:cubicBezTo>
                  <a:pt x="154441" y="0"/>
                  <a:pt x="157333" y="1190"/>
                  <a:pt x="159714" y="3572"/>
                </a:cubicBezTo>
                <a:cubicBezTo>
                  <a:pt x="162095" y="5953"/>
                  <a:pt x="163286" y="8844"/>
                  <a:pt x="163286" y="12246"/>
                </a:cubicBezTo>
                <a:lnTo>
                  <a:pt x="163286" y="32657"/>
                </a:lnTo>
                <a:lnTo>
                  <a:pt x="208189" y="32657"/>
                </a:lnTo>
                <a:cubicBezTo>
                  <a:pt x="213802" y="32657"/>
                  <a:pt x="218607" y="34656"/>
                  <a:pt x="222605" y="38653"/>
                </a:cubicBezTo>
                <a:cubicBezTo>
                  <a:pt x="226602" y="42650"/>
                  <a:pt x="228600" y="47455"/>
                  <a:pt x="228600" y="53068"/>
                </a:cubicBezTo>
                <a:lnTo>
                  <a:pt x="228600" y="102053"/>
                </a:lnTo>
                <a:lnTo>
                  <a:pt x="0" y="102053"/>
                </a:lnTo>
                <a:lnTo>
                  <a:pt x="0" y="53068"/>
                </a:lnTo>
                <a:cubicBezTo>
                  <a:pt x="0" y="47455"/>
                  <a:pt x="1999" y="42650"/>
                  <a:pt x="5996" y="38653"/>
                </a:cubicBezTo>
                <a:cubicBezTo>
                  <a:pt x="9993" y="34656"/>
                  <a:pt x="14798" y="32657"/>
                  <a:pt x="20411" y="32657"/>
                </a:cubicBezTo>
                <a:lnTo>
                  <a:pt x="65314" y="32657"/>
                </a:lnTo>
                <a:lnTo>
                  <a:pt x="65314" y="12246"/>
                </a:lnTo>
                <a:cubicBezTo>
                  <a:pt x="65314" y="8844"/>
                  <a:pt x="66505" y="5953"/>
                  <a:pt x="68886" y="3572"/>
                </a:cubicBezTo>
                <a:cubicBezTo>
                  <a:pt x="71268" y="1190"/>
                  <a:pt x="74159" y="0"/>
                  <a:pt x="7756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6724869" y="5455934"/>
            <a:ext cx="286238" cy="214487"/>
          </a:xfrm>
          <a:custGeom>
            <a:avLst/>
            <a:gdLst/>
            <a:ahLst/>
            <a:cxnLst/>
            <a:rect l="l" t="t" r="r" b="b"/>
            <a:pathLst>
              <a:path w="239698" h="179614">
                <a:moveTo>
                  <a:pt x="89807" y="97971"/>
                </a:moveTo>
                <a:lnTo>
                  <a:pt x="228600" y="97971"/>
                </a:lnTo>
                <a:cubicBezTo>
                  <a:pt x="231491" y="97971"/>
                  <a:pt x="234064" y="98524"/>
                  <a:pt x="236317" y="99630"/>
                </a:cubicBezTo>
                <a:cubicBezTo>
                  <a:pt x="238571" y="100735"/>
                  <a:pt x="239698" y="102564"/>
                  <a:pt x="239698" y="105115"/>
                </a:cubicBezTo>
                <a:cubicBezTo>
                  <a:pt x="239698" y="107752"/>
                  <a:pt x="238380" y="110558"/>
                  <a:pt x="235743" y="113535"/>
                </a:cubicBezTo>
                <a:lnTo>
                  <a:pt x="192881" y="164051"/>
                </a:lnTo>
                <a:cubicBezTo>
                  <a:pt x="189224" y="168388"/>
                  <a:pt x="184100" y="172067"/>
                  <a:pt x="177509" y="175086"/>
                </a:cubicBezTo>
                <a:cubicBezTo>
                  <a:pt x="170918" y="178105"/>
                  <a:pt x="164816" y="179614"/>
                  <a:pt x="159203" y="179614"/>
                </a:cubicBezTo>
                <a:lnTo>
                  <a:pt x="20410" y="179614"/>
                </a:lnTo>
                <a:cubicBezTo>
                  <a:pt x="17519" y="179614"/>
                  <a:pt x="14946" y="179061"/>
                  <a:pt x="12693" y="177956"/>
                </a:cubicBezTo>
                <a:cubicBezTo>
                  <a:pt x="10439" y="176850"/>
                  <a:pt x="9312" y="175022"/>
                  <a:pt x="9312" y="172470"/>
                </a:cubicBezTo>
                <a:cubicBezTo>
                  <a:pt x="9312" y="169834"/>
                  <a:pt x="10630" y="167028"/>
                  <a:pt x="13267" y="164051"/>
                </a:cubicBezTo>
                <a:lnTo>
                  <a:pt x="56129" y="113535"/>
                </a:lnTo>
                <a:cubicBezTo>
                  <a:pt x="59786" y="109197"/>
                  <a:pt x="64910" y="105519"/>
                  <a:pt x="71501" y="102500"/>
                </a:cubicBezTo>
                <a:cubicBezTo>
                  <a:pt x="78092" y="99481"/>
                  <a:pt x="84194" y="97971"/>
                  <a:pt x="89807" y="97971"/>
                </a:cubicBezTo>
                <a:close/>
                <a:moveTo>
                  <a:pt x="28575" y="0"/>
                </a:moveTo>
                <a:lnTo>
                  <a:pt x="69396" y="0"/>
                </a:lnTo>
                <a:cubicBezTo>
                  <a:pt x="77220" y="0"/>
                  <a:pt x="83939" y="2806"/>
                  <a:pt x="89552" y="8419"/>
                </a:cubicBezTo>
                <a:cubicBezTo>
                  <a:pt x="95165" y="14032"/>
                  <a:pt x="97971" y="20751"/>
                  <a:pt x="97971" y="28575"/>
                </a:cubicBezTo>
                <a:lnTo>
                  <a:pt x="97971" y="32657"/>
                </a:lnTo>
                <a:lnTo>
                  <a:pt x="167367" y="32657"/>
                </a:lnTo>
                <a:cubicBezTo>
                  <a:pt x="175192" y="32657"/>
                  <a:pt x="181910" y="35464"/>
                  <a:pt x="187523" y="41077"/>
                </a:cubicBezTo>
                <a:cubicBezTo>
                  <a:pt x="193136" y="46689"/>
                  <a:pt x="195942" y="53408"/>
                  <a:pt x="195942" y="61232"/>
                </a:cubicBezTo>
                <a:lnTo>
                  <a:pt x="195942" y="81643"/>
                </a:lnTo>
                <a:lnTo>
                  <a:pt x="89807" y="81643"/>
                </a:lnTo>
                <a:cubicBezTo>
                  <a:pt x="81813" y="81643"/>
                  <a:pt x="73436" y="83663"/>
                  <a:pt x="64676" y="87702"/>
                </a:cubicBezTo>
                <a:cubicBezTo>
                  <a:pt x="55916" y="91742"/>
                  <a:pt x="48943" y="96823"/>
                  <a:pt x="43755" y="102946"/>
                </a:cubicBezTo>
                <a:lnTo>
                  <a:pt x="765" y="153463"/>
                </a:lnTo>
                <a:lnTo>
                  <a:pt x="127" y="154228"/>
                </a:lnTo>
                <a:cubicBezTo>
                  <a:pt x="127" y="153888"/>
                  <a:pt x="106" y="153357"/>
                  <a:pt x="63" y="152634"/>
                </a:cubicBezTo>
                <a:cubicBezTo>
                  <a:pt x="21" y="151911"/>
                  <a:pt x="0" y="151379"/>
                  <a:pt x="0" y="151039"/>
                </a:cubicBezTo>
                <a:lnTo>
                  <a:pt x="0" y="28575"/>
                </a:lnTo>
                <a:cubicBezTo>
                  <a:pt x="0" y="20751"/>
                  <a:pt x="2806" y="14032"/>
                  <a:pt x="8419" y="8419"/>
                </a:cubicBezTo>
                <a:cubicBezTo>
                  <a:pt x="14032" y="2806"/>
                  <a:pt x="20751" y="0"/>
                  <a:pt x="285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2192187" y="790646"/>
            <a:ext cx="1441538" cy="183086"/>
            <a:chOff x="-2024543" y="-1855574"/>
            <a:chExt cx="5504186" cy="699074"/>
          </a:xfrm>
        </p:grpSpPr>
        <p:sp>
          <p:nvSpPr>
            <p:cNvPr id="48" name="Oval 97"/>
            <p:cNvSpPr/>
            <p:nvPr/>
          </p:nvSpPr>
          <p:spPr>
            <a:xfrm>
              <a:off x="-1063521" y="-1855574"/>
              <a:ext cx="699076" cy="6990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Oval 102"/>
            <p:cNvSpPr/>
            <p:nvPr/>
          </p:nvSpPr>
          <p:spPr>
            <a:xfrm>
              <a:off x="858523" y="-1855574"/>
              <a:ext cx="699076" cy="699074"/>
            </a:xfrm>
            <a:prstGeom prst="ellipse">
              <a:avLst/>
            </a:prstGeom>
            <a:solidFill>
              <a:srgbClr val="937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Oval 110"/>
            <p:cNvSpPr/>
            <p:nvPr/>
          </p:nvSpPr>
          <p:spPr>
            <a:xfrm>
              <a:off x="1819545" y="-1855574"/>
              <a:ext cx="699076" cy="699074"/>
            </a:xfrm>
            <a:prstGeom prst="ellipse">
              <a:avLst/>
            </a:prstGeom>
            <a:solidFill>
              <a:srgbClr val="8958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Oval 80"/>
            <p:cNvSpPr/>
            <p:nvPr/>
          </p:nvSpPr>
          <p:spPr>
            <a:xfrm>
              <a:off x="-2024543" y="-1855574"/>
              <a:ext cx="699076" cy="699074"/>
            </a:xfrm>
            <a:prstGeom prst="ellipse">
              <a:avLst/>
            </a:prstGeom>
            <a:solidFill>
              <a:srgbClr val="F23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Oval 92"/>
            <p:cNvSpPr/>
            <p:nvPr/>
          </p:nvSpPr>
          <p:spPr>
            <a:xfrm>
              <a:off x="-102499" y="-1855574"/>
              <a:ext cx="699076" cy="699074"/>
            </a:xfrm>
            <a:prstGeom prst="ellipse">
              <a:avLst/>
            </a:prstGeom>
            <a:solidFill>
              <a:srgbClr val="00BB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Oval 106"/>
            <p:cNvSpPr/>
            <p:nvPr/>
          </p:nvSpPr>
          <p:spPr>
            <a:xfrm>
              <a:off x="2780567" y="-1855574"/>
              <a:ext cx="699076" cy="699074"/>
            </a:xfrm>
            <a:prstGeom prst="ellipse">
              <a:avLst/>
            </a:prstGeom>
            <a:solidFill>
              <a:srgbClr val="B2D2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4" name="Text Placeholder 1"/>
          <p:cNvSpPr>
            <a:spLocks noGrp="1"/>
          </p:cNvSpPr>
          <p:nvPr/>
        </p:nvSpPr>
        <p:spPr>
          <a:xfrm>
            <a:off x="166822" y="480823"/>
            <a:ext cx="2025365" cy="4445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数据总结</a:t>
            </a:r>
            <a:endParaRPr lang="id-ID" altLang="zh-CN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 Placeholder 2"/>
          <p:cNvSpPr txBox="1"/>
          <p:nvPr/>
        </p:nvSpPr>
        <p:spPr>
          <a:xfrm>
            <a:off x="321285" y="1076449"/>
            <a:ext cx="5297196" cy="24183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000">
                <a:solidFill>
                  <a:schemeClr val="bg1">
                    <a:lumMod val="50000"/>
                  </a:schemeClr>
                </a:solidFill>
                <a:effectLst/>
                <a:cs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dirty="0" smtClean="0">
                <a:effectLst/>
                <a:latin typeface="Lato" panose="020F0502020204030203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dirty="0" smtClean="0">
                <a:effectLst/>
                <a:latin typeface="Lato" panose="020F0502020204030203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dirty="0" smtClean="0">
                <a:effectLst/>
                <a:latin typeface="Lato" panose="020F0502020204030203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dirty="0">
                <a:effectLst/>
                <a:latin typeface="Lato" panose="020F0502020204030203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id-ID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Biscuit oat cake carrot cake muffin jelly beans chocolate chocolate sugar plum cheesecake</a:t>
            </a:r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Oval 85"/>
          <p:cNvSpPr/>
          <p:nvPr/>
        </p:nvSpPr>
        <p:spPr>
          <a:xfrm>
            <a:off x="9219023" y="5265092"/>
            <a:ext cx="585787" cy="585787"/>
          </a:xfrm>
          <a:prstGeom prst="ellipse">
            <a:avLst/>
          </a:prstGeom>
          <a:solidFill>
            <a:srgbClr val="937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 Placeholder 32"/>
          <p:cNvSpPr txBox="1"/>
          <p:nvPr/>
        </p:nvSpPr>
        <p:spPr>
          <a:xfrm>
            <a:off x="10041215" y="5502404"/>
            <a:ext cx="1236595" cy="5360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Lemon drops oat cake oat cake sugar plum sweet cake oreo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 Placeholder 33"/>
          <p:cNvSpPr txBox="1"/>
          <p:nvPr/>
        </p:nvSpPr>
        <p:spPr>
          <a:xfrm>
            <a:off x="10041214" y="5265091"/>
            <a:ext cx="1236596" cy="585788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CN" altLang="en-US" sz="1300" b="1" dirty="0">
                <a:solidFill>
                  <a:srgbClr val="93796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键入标题</a:t>
            </a:r>
            <a:endParaRPr lang="zh-CN" altLang="en-US" sz="1300" b="1" dirty="0">
              <a:solidFill>
                <a:srgbClr val="93796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0" marR="0" lv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AU" sz="1300" b="1" i="0" u="none" strike="noStrike" kern="1200" cap="none" spc="0" normalizeH="0" baseline="0" noProof="0" dirty="0">
              <a:ln>
                <a:noFill/>
              </a:ln>
              <a:solidFill>
                <a:srgbClr val="937963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任意多边形 20"/>
          <p:cNvSpPr/>
          <p:nvPr/>
        </p:nvSpPr>
        <p:spPr>
          <a:xfrm>
            <a:off x="9374672" y="5446473"/>
            <a:ext cx="275731" cy="236388"/>
          </a:xfrm>
          <a:custGeom>
            <a:avLst/>
            <a:gdLst/>
            <a:ahLst/>
            <a:cxnLst/>
            <a:rect l="l" t="t" r="r" b="b"/>
            <a:pathLst>
              <a:path w="228600" h="195982">
                <a:moveTo>
                  <a:pt x="114300" y="0"/>
                </a:moveTo>
                <a:cubicBezTo>
                  <a:pt x="135051" y="0"/>
                  <a:pt x="154186" y="3636"/>
                  <a:pt x="171705" y="10907"/>
                </a:cubicBezTo>
                <a:cubicBezTo>
                  <a:pt x="189224" y="18179"/>
                  <a:pt x="203087" y="28086"/>
                  <a:pt x="213292" y="40630"/>
                </a:cubicBezTo>
                <a:cubicBezTo>
                  <a:pt x="223497" y="53175"/>
                  <a:pt x="228600" y="66846"/>
                  <a:pt x="228600" y="81643"/>
                </a:cubicBezTo>
                <a:cubicBezTo>
                  <a:pt x="228600" y="96441"/>
                  <a:pt x="223497" y="110112"/>
                  <a:pt x="213292" y="122656"/>
                </a:cubicBezTo>
                <a:cubicBezTo>
                  <a:pt x="203087" y="135200"/>
                  <a:pt x="189224" y="145108"/>
                  <a:pt x="171705" y="152379"/>
                </a:cubicBezTo>
                <a:cubicBezTo>
                  <a:pt x="154186" y="159650"/>
                  <a:pt x="135051" y="163286"/>
                  <a:pt x="114300" y="163286"/>
                </a:cubicBezTo>
                <a:cubicBezTo>
                  <a:pt x="108347" y="163286"/>
                  <a:pt x="102181" y="162946"/>
                  <a:pt x="95803" y="162266"/>
                </a:cubicBezTo>
                <a:cubicBezTo>
                  <a:pt x="78964" y="177148"/>
                  <a:pt x="59404" y="187439"/>
                  <a:pt x="37122" y="193137"/>
                </a:cubicBezTo>
                <a:cubicBezTo>
                  <a:pt x="32955" y="194327"/>
                  <a:pt x="28107" y="195263"/>
                  <a:pt x="22579" y="195943"/>
                </a:cubicBezTo>
                <a:cubicBezTo>
                  <a:pt x="21134" y="196113"/>
                  <a:pt x="19837" y="195731"/>
                  <a:pt x="18689" y="194795"/>
                </a:cubicBezTo>
                <a:cubicBezTo>
                  <a:pt x="17541" y="193860"/>
                  <a:pt x="16796" y="192627"/>
                  <a:pt x="16456" y="191096"/>
                </a:cubicBezTo>
                <a:lnTo>
                  <a:pt x="16456" y="190968"/>
                </a:lnTo>
                <a:cubicBezTo>
                  <a:pt x="16201" y="190628"/>
                  <a:pt x="16180" y="190118"/>
                  <a:pt x="16392" y="189437"/>
                </a:cubicBezTo>
                <a:cubicBezTo>
                  <a:pt x="16605" y="188757"/>
                  <a:pt x="16690" y="188332"/>
                  <a:pt x="16648" y="188162"/>
                </a:cubicBezTo>
                <a:cubicBezTo>
                  <a:pt x="16605" y="187992"/>
                  <a:pt x="16796" y="187588"/>
                  <a:pt x="17222" y="186950"/>
                </a:cubicBezTo>
                <a:cubicBezTo>
                  <a:pt x="17647" y="186312"/>
                  <a:pt x="17902" y="185929"/>
                  <a:pt x="17987" y="185802"/>
                </a:cubicBezTo>
                <a:cubicBezTo>
                  <a:pt x="18072" y="185674"/>
                  <a:pt x="18370" y="185313"/>
                  <a:pt x="18880" y="184717"/>
                </a:cubicBezTo>
                <a:cubicBezTo>
                  <a:pt x="19390" y="184122"/>
                  <a:pt x="19730" y="183739"/>
                  <a:pt x="19901" y="183569"/>
                </a:cubicBezTo>
                <a:cubicBezTo>
                  <a:pt x="20496" y="182889"/>
                  <a:pt x="21814" y="181422"/>
                  <a:pt x="23855" y="179168"/>
                </a:cubicBezTo>
                <a:cubicBezTo>
                  <a:pt x="25896" y="176915"/>
                  <a:pt x="27363" y="175299"/>
                  <a:pt x="28256" y="174321"/>
                </a:cubicBezTo>
                <a:cubicBezTo>
                  <a:pt x="29149" y="173343"/>
                  <a:pt x="30467" y="171663"/>
                  <a:pt x="32211" y="169282"/>
                </a:cubicBezTo>
                <a:cubicBezTo>
                  <a:pt x="33954" y="166901"/>
                  <a:pt x="35336" y="164732"/>
                  <a:pt x="36357" y="162776"/>
                </a:cubicBezTo>
                <a:cubicBezTo>
                  <a:pt x="37377" y="160820"/>
                  <a:pt x="38525" y="158311"/>
                  <a:pt x="39801" y="155249"/>
                </a:cubicBezTo>
                <a:cubicBezTo>
                  <a:pt x="41077" y="152188"/>
                  <a:pt x="42182" y="148956"/>
                  <a:pt x="43118" y="145554"/>
                </a:cubicBezTo>
                <a:cubicBezTo>
                  <a:pt x="29766" y="137985"/>
                  <a:pt x="19241" y="128630"/>
                  <a:pt x="11545" y="117490"/>
                </a:cubicBezTo>
                <a:cubicBezTo>
                  <a:pt x="3848" y="106349"/>
                  <a:pt x="0" y="94400"/>
                  <a:pt x="0" y="81643"/>
                </a:cubicBezTo>
                <a:cubicBezTo>
                  <a:pt x="0" y="70587"/>
                  <a:pt x="3019" y="60021"/>
                  <a:pt x="9057" y="49943"/>
                </a:cubicBezTo>
                <a:cubicBezTo>
                  <a:pt x="15096" y="39865"/>
                  <a:pt x="23217" y="31169"/>
                  <a:pt x="33423" y="23855"/>
                </a:cubicBezTo>
                <a:cubicBezTo>
                  <a:pt x="43628" y="16542"/>
                  <a:pt x="55789" y="10737"/>
                  <a:pt x="69907" y="6443"/>
                </a:cubicBezTo>
                <a:cubicBezTo>
                  <a:pt x="84024" y="2148"/>
                  <a:pt x="98822" y="0"/>
                  <a:pt x="114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14:flip dir="r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92187" y="825371"/>
            <a:ext cx="1441538" cy="183086"/>
            <a:chOff x="-2024543" y="-1855574"/>
            <a:chExt cx="5504186" cy="699074"/>
          </a:xfrm>
        </p:grpSpPr>
        <p:sp>
          <p:nvSpPr>
            <p:cNvPr id="3" name="Oval 97"/>
            <p:cNvSpPr/>
            <p:nvPr/>
          </p:nvSpPr>
          <p:spPr>
            <a:xfrm>
              <a:off x="-1063521" y="-1855574"/>
              <a:ext cx="699076" cy="6990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Oval 102"/>
            <p:cNvSpPr/>
            <p:nvPr/>
          </p:nvSpPr>
          <p:spPr>
            <a:xfrm>
              <a:off x="858523" y="-1855574"/>
              <a:ext cx="699076" cy="699074"/>
            </a:xfrm>
            <a:prstGeom prst="ellipse">
              <a:avLst/>
            </a:prstGeom>
            <a:solidFill>
              <a:srgbClr val="937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Oval 110"/>
            <p:cNvSpPr/>
            <p:nvPr/>
          </p:nvSpPr>
          <p:spPr>
            <a:xfrm>
              <a:off x="1819545" y="-1855574"/>
              <a:ext cx="699076" cy="699074"/>
            </a:xfrm>
            <a:prstGeom prst="ellipse">
              <a:avLst/>
            </a:prstGeom>
            <a:solidFill>
              <a:srgbClr val="8958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Oval 80"/>
            <p:cNvSpPr/>
            <p:nvPr/>
          </p:nvSpPr>
          <p:spPr>
            <a:xfrm>
              <a:off x="-2024543" y="-1855574"/>
              <a:ext cx="699076" cy="699074"/>
            </a:xfrm>
            <a:prstGeom prst="ellipse">
              <a:avLst/>
            </a:prstGeom>
            <a:solidFill>
              <a:srgbClr val="F23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Oval 92"/>
            <p:cNvSpPr/>
            <p:nvPr/>
          </p:nvSpPr>
          <p:spPr>
            <a:xfrm>
              <a:off x="-102499" y="-1855574"/>
              <a:ext cx="699076" cy="699074"/>
            </a:xfrm>
            <a:prstGeom prst="ellipse">
              <a:avLst/>
            </a:prstGeom>
            <a:solidFill>
              <a:srgbClr val="00BB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Oval 106"/>
            <p:cNvSpPr/>
            <p:nvPr/>
          </p:nvSpPr>
          <p:spPr>
            <a:xfrm>
              <a:off x="2780567" y="-1855574"/>
              <a:ext cx="699076" cy="699074"/>
            </a:xfrm>
            <a:prstGeom prst="ellipse">
              <a:avLst/>
            </a:prstGeom>
            <a:solidFill>
              <a:srgbClr val="B2D2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" name="Text Placeholder 1"/>
          <p:cNvSpPr>
            <a:spLocks noGrp="1"/>
          </p:cNvSpPr>
          <p:nvPr/>
        </p:nvSpPr>
        <p:spPr>
          <a:xfrm>
            <a:off x="166822" y="515548"/>
            <a:ext cx="2025365" cy="4445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费用占比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 Placeholder 2"/>
          <p:cNvSpPr txBox="1"/>
          <p:nvPr/>
        </p:nvSpPr>
        <p:spPr>
          <a:xfrm>
            <a:off x="321285" y="1076449"/>
            <a:ext cx="5297196" cy="24183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000">
                <a:solidFill>
                  <a:schemeClr val="bg1">
                    <a:lumMod val="50000"/>
                  </a:schemeClr>
                </a:solidFill>
                <a:effectLst/>
                <a:cs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dirty="0" smtClean="0">
                <a:effectLst/>
                <a:latin typeface="Lato" panose="020F0502020204030203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dirty="0" smtClean="0">
                <a:effectLst/>
                <a:latin typeface="Lato" panose="020F0502020204030203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dirty="0" smtClean="0">
                <a:effectLst/>
                <a:latin typeface="Lato" panose="020F0502020204030203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dirty="0">
                <a:effectLst/>
                <a:latin typeface="Lato" panose="020F0502020204030203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id-ID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Biscuit oat cake carrot cake muffin jelly beans chocolate chocolate sugar plum cheesecake</a:t>
            </a:r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533077" y="2235201"/>
            <a:ext cx="10039164" cy="3694336"/>
            <a:chOff x="1712912" y="1817687"/>
            <a:chExt cx="8757313" cy="3222625"/>
          </a:xfrm>
        </p:grpSpPr>
        <p:sp>
          <p:nvSpPr>
            <p:cNvPr id="12" name="MH_Other_1"/>
            <p:cNvSpPr/>
            <p:nvPr/>
          </p:nvSpPr>
          <p:spPr>
            <a:xfrm rot="-653914">
              <a:off x="4751387" y="4125912"/>
              <a:ext cx="2654300" cy="8763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71500" y="482600"/>
                </a:cxn>
                <a:cxn ang="0">
                  <a:pos x="1549400" y="520700"/>
                </a:cxn>
                <a:cxn ang="0">
                  <a:pos x="2654300" y="876300"/>
                </a:cxn>
              </a:cxnLst>
              <a:rect l="0" t="0" r="0" b="0"/>
              <a:pathLst>
                <a:path w="2654300" h="876300">
                  <a:moveTo>
                    <a:pt x="0" y="0"/>
                  </a:moveTo>
                  <a:cubicBezTo>
                    <a:pt x="156633" y="197908"/>
                    <a:pt x="313267" y="395817"/>
                    <a:pt x="571500" y="482600"/>
                  </a:cubicBezTo>
                  <a:cubicBezTo>
                    <a:pt x="829733" y="569383"/>
                    <a:pt x="1202267" y="455083"/>
                    <a:pt x="1549400" y="520700"/>
                  </a:cubicBezTo>
                  <a:cubicBezTo>
                    <a:pt x="1896533" y="586317"/>
                    <a:pt x="2275416" y="731308"/>
                    <a:pt x="2654300" y="876300"/>
                  </a:cubicBezTo>
                </a:path>
              </a:pathLst>
            </a:custGeom>
            <a:noFill/>
            <a:ln w="28575" cap="flat" cmpd="sng">
              <a:solidFill>
                <a:srgbClr val="C1DDE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/>
            </a:p>
          </p:txBody>
        </p:sp>
        <p:sp>
          <p:nvSpPr>
            <p:cNvPr id="13" name="MH_Other_2"/>
            <p:cNvSpPr/>
            <p:nvPr/>
          </p:nvSpPr>
          <p:spPr>
            <a:xfrm>
              <a:off x="4735512" y="2233612"/>
              <a:ext cx="2743200" cy="520700"/>
            </a:xfrm>
            <a:custGeom>
              <a:avLst/>
              <a:gdLst/>
              <a:ahLst/>
              <a:cxnLst>
                <a:cxn ang="0">
                  <a:pos x="0" y="520700"/>
                </a:cxn>
                <a:cxn ang="0">
                  <a:pos x="787400" y="228600"/>
                </a:cxn>
                <a:cxn ang="0">
                  <a:pos x="1930400" y="317500"/>
                </a:cxn>
                <a:cxn ang="0">
                  <a:pos x="2743200" y="0"/>
                </a:cxn>
              </a:cxnLst>
              <a:rect l="0" t="0" r="0" b="0"/>
              <a:pathLst>
                <a:path w="2743200" h="520700">
                  <a:moveTo>
                    <a:pt x="0" y="520700"/>
                  </a:moveTo>
                  <a:cubicBezTo>
                    <a:pt x="232833" y="391583"/>
                    <a:pt x="465667" y="262467"/>
                    <a:pt x="787400" y="228600"/>
                  </a:cubicBezTo>
                  <a:cubicBezTo>
                    <a:pt x="1109133" y="194733"/>
                    <a:pt x="1604433" y="355600"/>
                    <a:pt x="1930400" y="317500"/>
                  </a:cubicBezTo>
                  <a:cubicBezTo>
                    <a:pt x="2256367" y="279400"/>
                    <a:pt x="2499783" y="139700"/>
                    <a:pt x="2743200" y="0"/>
                  </a:cubicBezTo>
                </a:path>
              </a:pathLst>
            </a:custGeom>
            <a:noFill/>
            <a:ln w="28575" cap="flat" cmpd="sng">
              <a:solidFill>
                <a:srgbClr val="C1DDE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/>
            </a:p>
          </p:txBody>
        </p:sp>
        <p:sp>
          <p:nvSpPr>
            <p:cNvPr id="14" name="MH_Other_3"/>
            <p:cNvSpPr/>
            <p:nvPr/>
          </p:nvSpPr>
          <p:spPr>
            <a:xfrm>
              <a:off x="5053012" y="2882900"/>
              <a:ext cx="2108200" cy="254000"/>
            </a:xfrm>
            <a:custGeom>
              <a:avLst/>
              <a:gdLst/>
              <a:ahLst/>
              <a:cxnLst>
                <a:cxn ang="0">
                  <a:pos x="0" y="112467"/>
                </a:cxn>
                <a:cxn ang="0">
                  <a:pos x="685800" y="251679"/>
                </a:cxn>
                <a:cxn ang="0">
                  <a:pos x="1600200" y="11222"/>
                </a:cxn>
                <a:cxn ang="0">
                  <a:pos x="2108200" y="61844"/>
                </a:cxn>
              </a:cxnLst>
              <a:rect l="0" t="0" r="0" b="0"/>
              <a:pathLst>
                <a:path w="2108200" h="254890">
                  <a:moveTo>
                    <a:pt x="0" y="112861"/>
                  </a:moveTo>
                  <a:cubicBezTo>
                    <a:pt x="209550" y="191177"/>
                    <a:pt x="419100" y="269494"/>
                    <a:pt x="685800" y="252561"/>
                  </a:cubicBezTo>
                  <a:cubicBezTo>
                    <a:pt x="952500" y="235628"/>
                    <a:pt x="1363133" y="43011"/>
                    <a:pt x="1600200" y="11261"/>
                  </a:cubicBezTo>
                  <a:cubicBezTo>
                    <a:pt x="1837267" y="-20489"/>
                    <a:pt x="1972733" y="20786"/>
                    <a:pt x="2108200" y="62061"/>
                  </a:cubicBezTo>
                </a:path>
              </a:pathLst>
            </a:custGeom>
            <a:noFill/>
            <a:ln w="28575" cap="flat" cmpd="sng">
              <a:solidFill>
                <a:srgbClr val="C1DDE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/>
            </a:p>
          </p:txBody>
        </p:sp>
        <p:sp>
          <p:nvSpPr>
            <p:cNvPr id="15" name="MH_Other_4"/>
            <p:cNvSpPr/>
            <p:nvPr/>
          </p:nvSpPr>
          <p:spPr>
            <a:xfrm>
              <a:off x="5040312" y="3402012"/>
              <a:ext cx="2895600" cy="255588"/>
            </a:xfrm>
            <a:custGeom>
              <a:avLst/>
              <a:gdLst/>
              <a:ahLst/>
              <a:cxnLst>
                <a:cxn ang="0">
                  <a:pos x="1726" y="0"/>
                </a:cxn>
                <a:cxn ang="0">
                  <a:pos x="109405" y="48651"/>
                </a:cxn>
                <a:cxn ang="0">
                  <a:pos x="701640" y="255418"/>
                </a:cxn>
                <a:cxn ang="0">
                  <a:pos x="2155307" y="85139"/>
                </a:cxn>
                <a:cxn ang="0">
                  <a:pos x="2895600" y="145953"/>
                </a:cxn>
              </a:cxnLst>
              <a:rect l="0" t="0" r="0" b="0"/>
              <a:pathLst>
                <a:path w="2732129" h="266878">
                  <a:moveTo>
                    <a:pt x="1629" y="0"/>
                  </a:moveTo>
                  <a:cubicBezTo>
                    <a:pt x="-2604" y="3175"/>
                    <a:pt x="-6837" y="6350"/>
                    <a:pt x="103229" y="50800"/>
                  </a:cubicBezTo>
                  <a:cubicBezTo>
                    <a:pt x="213295" y="95250"/>
                    <a:pt x="340296" y="260350"/>
                    <a:pt x="662029" y="266700"/>
                  </a:cubicBezTo>
                  <a:cubicBezTo>
                    <a:pt x="983762" y="273050"/>
                    <a:pt x="1688612" y="107950"/>
                    <a:pt x="2033629" y="88900"/>
                  </a:cubicBezTo>
                  <a:cubicBezTo>
                    <a:pt x="2378646" y="69850"/>
                    <a:pt x="2555387" y="111125"/>
                    <a:pt x="2732129" y="152400"/>
                  </a:cubicBezTo>
                </a:path>
              </a:pathLst>
            </a:custGeom>
            <a:noFill/>
            <a:ln w="28575" cap="flat" cmpd="sng">
              <a:solidFill>
                <a:srgbClr val="C1DDE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/>
            </a:p>
          </p:txBody>
        </p:sp>
        <p:sp>
          <p:nvSpPr>
            <p:cNvPr id="16" name="MH_Other_5"/>
            <p:cNvSpPr/>
            <p:nvPr/>
          </p:nvSpPr>
          <p:spPr>
            <a:xfrm rot="-711874">
              <a:off x="4694237" y="3832225"/>
              <a:ext cx="2171700" cy="663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98500" y="190740"/>
                </a:cxn>
                <a:cxn ang="0">
                  <a:pos x="1422400" y="648516"/>
                </a:cxn>
                <a:cxn ang="0">
                  <a:pos x="2171700" y="508640"/>
                </a:cxn>
              </a:cxnLst>
              <a:rect l="0" t="0" r="0" b="0"/>
              <a:pathLst>
                <a:path w="2171700" h="662740">
                  <a:moveTo>
                    <a:pt x="0" y="0"/>
                  </a:moveTo>
                  <a:cubicBezTo>
                    <a:pt x="230716" y="41275"/>
                    <a:pt x="461433" y="82550"/>
                    <a:pt x="698500" y="190500"/>
                  </a:cubicBezTo>
                  <a:cubicBezTo>
                    <a:pt x="935567" y="298450"/>
                    <a:pt x="1176867" y="594783"/>
                    <a:pt x="1422400" y="647700"/>
                  </a:cubicBezTo>
                  <a:cubicBezTo>
                    <a:pt x="1667933" y="700617"/>
                    <a:pt x="1919816" y="604308"/>
                    <a:pt x="2171700" y="508000"/>
                  </a:cubicBezTo>
                </a:path>
              </a:pathLst>
            </a:custGeom>
            <a:noFill/>
            <a:ln w="28575" cap="flat" cmpd="sng">
              <a:solidFill>
                <a:srgbClr val="C1DDE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/>
            </a:p>
          </p:txBody>
        </p:sp>
        <p:sp>
          <p:nvSpPr>
            <p:cNvPr id="17" name="MH_SubTitle_2"/>
            <p:cNvSpPr/>
            <p:nvPr/>
          </p:nvSpPr>
          <p:spPr>
            <a:xfrm>
              <a:off x="7110412" y="2667000"/>
              <a:ext cx="558800" cy="558800"/>
            </a:xfrm>
            <a:prstGeom prst="ellipse">
              <a:avLst/>
            </a:prstGeom>
            <a:solidFill>
              <a:srgbClr val="FFC000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eaLnBrk="1" hangingPunct="1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10%</a:t>
              </a: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" name="MH_SubTitle_3"/>
            <p:cNvSpPr/>
            <p:nvPr/>
          </p:nvSpPr>
          <p:spPr>
            <a:xfrm>
              <a:off x="7945437" y="3289300"/>
              <a:ext cx="558800" cy="558800"/>
            </a:xfrm>
            <a:prstGeom prst="ellipse">
              <a:avLst/>
            </a:prstGeom>
            <a:solidFill>
              <a:srgbClr val="937963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eaLnBrk="1" hangingPunct="1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15%</a:t>
              </a: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9" name="MH_SubTitle_4"/>
            <p:cNvSpPr/>
            <p:nvPr/>
          </p:nvSpPr>
          <p:spPr>
            <a:xfrm>
              <a:off x="6834187" y="3800475"/>
              <a:ext cx="558800" cy="558800"/>
            </a:xfrm>
            <a:prstGeom prst="ellipse">
              <a:avLst/>
            </a:prstGeom>
            <a:solidFill>
              <a:srgbClr val="00BBD6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eaLnBrk="1" hangingPunct="1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30%</a:t>
              </a: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" name="MH_SubTitle_1"/>
            <p:cNvSpPr/>
            <p:nvPr/>
          </p:nvSpPr>
          <p:spPr>
            <a:xfrm>
              <a:off x="7494587" y="1906587"/>
              <a:ext cx="558800" cy="558800"/>
            </a:xfrm>
            <a:prstGeom prst="ellipse">
              <a:avLst/>
            </a:prstGeom>
            <a:solidFill>
              <a:srgbClr val="F23B48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eaLnBrk="1" hangingPunct="1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20%</a:t>
              </a:r>
              <a:endParaRPr dirty="0">
                <a:solidFill>
                  <a:schemeClr val="bg1"/>
                </a:solidFill>
              </a:endParaRPr>
            </a:p>
          </p:txBody>
        </p:sp>
        <p:sp>
          <p:nvSpPr>
            <p:cNvPr id="21" name="MH_Text_1"/>
            <p:cNvSpPr txBox="1"/>
            <p:nvPr/>
          </p:nvSpPr>
          <p:spPr>
            <a:xfrm>
              <a:off x="8181049" y="1954212"/>
              <a:ext cx="1828800" cy="36830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eaLnBrk="1" hangingPunct="1"/>
              <a:r>
                <a:rPr lang="zh-CN" altLang="en-US" sz="1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人才招募</a:t>
              </a:r>
              <a:endParaRPr lang="zh-CN" altLang="en-US" sz="1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MH_Text_2"/>
            <p:cNvSpPr txBox="1"/>
            <p:nvPr/>
          </p:nvSpPr>
          <p:spPr>
            <a:xfrm>
              <a:off x="7784175" y="2720975"/>
              <a:ext cx="1828800" cy="36830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eaLnBrk="1" hangingPunct="1"/>
              <a:r>
                <a:rPr lang="zh-CN" altLang="en-US" sz="1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办公用品</a:t>
              </a:r>
              <a:endParaRPr lang="zh-CN" altLang="en-US" sz="1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MH_Text_3"/>
            <p:cNvSpPr txBox="1"/>
            <p:nvPr/>
          </p:nvSpPr>
          <p:spPr>
            <a:xfrm>
              <a:off x="8641425" y="3354387"/>
              <a:ext cx="1828800" cy="36988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eaLnBrk="1" hangingPunct="1"/>
              <a:r>
                <a:rPr lang="zh-CN" altLang="en-US" sz="1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研发费用</a:t>
              </a:r>
              <a:endParaRPr lang="zh-CN" altLang="en-US" sz="1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Text_4"/>
            <p:cNvSpPr txBox="1"/>
            <p:nvPr/>
          </p:nvSpPr>
          <p:spPr>
            <a:xfrm>
              <a:off x="7517475" y="3862387"/>
              <a:ext cx="1828800" cy="36988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eaLnBrk="1" hangingPunct="1"/>
              <a:r>
                <a:rPr lang="zh-CN" altLang="en-US" sz="1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够买设备</a:t>
              </a:r>
              <a:endParaRPr lang="zh-CN" altLang="en-US" sz="1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MH_SubTitle_5"/>
            <p:cNvSpPr/>
            <p:nvPr/>
          </p:nvSpPr>
          <p:spPr>
            <a:xfrm>
              <a:off x="7494587" y="4481512"/>
              <a:ext cx="558800" cy="558800"/>
            </a:xfrm>
            <a:prstGeom prst="ellipse">
              <a:avLst/>
            </a:prstGeom>
            <a:solidFill>
              <a:srgbClr val="B2D235"/>
            </a:solidFill>
            <a:ln w="9525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eaLnBrk="1" hangingPunct="1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25%</a:t>
              </a: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6" name="MH_Text_5"/>
            <p:cNvSpPr txBox="1"/>
            <p:nvPr/>
          </p:nvSpPr>
          <p:spPr>
            <a:xfrm>
              <a:off x="8165175" y="4533900"/>
              <a:ext cx="1828800" cy="36830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eaLnBrk="1" hangingPunct="1"/>
              <a:r>
                <a:rPr lang="zh-CN" altLang="en-US" sz="1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流动预备金</a:t>
              </a:r>
              <a:endParaRPr lang="zh-CN" altLang="en-US" sz="1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7" name="Picture 23" descr="office6\wpsassist\cache\A000220150318C79PPIC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1712912" y="1903412"/>
              <a:ext cx="4046537" cy="3098800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28" name="Text Box 24"/>
            <p:cNvSpPr txBox="1"/>
            <p:nvPr/>
          </p:nvSpPr>
          <p:spPr>
            <a:xfrm>
              <a:off x="1844674" y="1817687"/>
              <a:ext cx="1362075" cy="44073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z="1875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200万</a:t>
              </a:r>
              <a:endParaRPr lang="zh-CN" altLang="en-US" sz="187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Click="0" advTm="2000">
    <p:pull dir="rd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椭圆 131"/>
          <p:cNvSpPr>
            <a:spLocks noChangeArrowheads="1"/>
          </p:cNvSpPr>
          <p:nvPr/>
        </p:nvSpPr>
        <p:spPr bwMode="auto">
          <a:xfrm>
            <a:off x="3380904" y="764705"/>
            <a:ext cx="5430192" cy="5430192"/>
          </a:xfrm>
          <a:prstGeom prst="ellipse">
            <a:avLst/>
          </a:prstGeom>
          <a:solidFill>
            <a:srgbClr val="263346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64168" y="2422091"/>
            <a:ext cx="4346062" cy="1323439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en-US" altLang="zh-CN" sz="8000" dirty="0">
                <a:solidFill>
                  <a:schemeClr val="bg1"/>
                </a:solidFill>
                <a:latin typeface="Arial" panose="020B0604020202020204" pitchFamily="34" charset="0"/>
                <a:ea typeface="Kozuka Gothic Pr6N B" panose="020B0800000000000000" pitchFamily="2" charset="-122"/>
              </a:rPr>
              <a:t>THANKS</a:t>
            </a:r>
            <a:endParaRPr lang="en-US" altLang="zh-CN" sz="8000" dirty="0">
              <a:solidFill>
                <a:schemeClr val="bg1"/>
              </a:solidFill>
              <a:latin typeface="Arial" panose="020B0604020202020204" pitchFamily="34" charset="0"/>
              <a:ea typeface="Kozuka Gothic Pr6N B" panose="020B0800000000000000" pitchFamily="2" charset="-122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4620025" y="3574408"/>
            <a:ext cx="3034347" cy="5232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dist" eaLnBrk="1" hangingPunct="1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" name="椭圆 132"/>
          <p:cNvSpPr>
            <a:spLocks noChangeArrowheads="1"/>
          </p:cNvSpPr>
          <p:nvPr/>
        </p:nvSpPr>
        <p:spPr bwMode="auto">
          <a:xfrm>
            <a:off x="3581234" y="955040"/>
            <a:ext cx="5073571" cy="5069840"/>
          </a:xfrm>
          <a:prstGeom prst="ellipse">
            <a:avLst/>
          </a:prstGeom>
          <a:noFill/>
          <a:ln w="69850">
            <a:solidFill>
              <a:srgbClr val="D0EAEB">
                <a:alpha val="93000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34" name="组合 133"/>
          <p:cNvGrpSpPr/>
          <p:nvPr/>
        </p:nvGrpSpPr>
        <p:grpSpPr>
          <a:xfrm rot="120000">
            <a:off x="3512256" y="875736"/>
            <a:ext cx="5228446" cy="5228448"/>
            <a:chOff x="3339314" y="673099"/>
            <a:chExt cx="5513372" cy="5513373"/>
          </a:xfrm>
        </p:grpSpPr>
        <p:grpSp>
          <p:nvGrpSpPr>
            <p:cNvPr id="135" name="组合 134"/>
            <p:cNvGrpSpPr/>
            <p:nvPr/>
          </p:nvGrpSpPr>
          <p:grpSpPr>
            <a:xfrm>
              <a:off x="3339314" y="673099"/>
              <a:ext cx="5513372" cy="5513373"/>
              <a:chOff x="3339314" y="673099"/>
              <a:chExt cx="5513372" cy="5513373"/>
            </a:xfrm>
          </p:grpSpPr>
          <p:grpSp>
            <p:nvGrpSpPr>
              <p:cNvPr id="193" name="组合 192"/>
              <p:cNvGrpSpPr/>
              <p:nvPr/>
            </p:nvGrpSpPr>
            <p:grpSpPr>
              <a:xfrm>
                <a:off x="3339314" y="673099"/>
                <a:ext cx="5513371" cy="5513372"/>
                <a:chOff x="3303121" y="673099"/>
                <a:chExt cx="5513371" cy="5513372"/>
              </a:xfrm>
            </p:grpSpPr>
            <p:grpSp>
              <p:nvGrpSpPr>
                <p:cNvPr id="222" name="组合 221"/>
                <p:cNvGrpSpPr/>
                <p:nvPr/>
              </p:nvGrpSpPr>
              <p:grpSpPr>
                <a:xfrm>
                  <a:off x="6059806" y="673099"/>
                  <a:ext cx="1" cy="5513372"/>
                  <a:chOff x="6095999" y="673099"/>
                  <a:chExt cx="1" cy="5513372"/>
                </a:xfrm>
              </p:grpSpPr>
              <p:cxnSp>
                <p:nvCxnSpPr>
                  <p:cNvPr id="247" name="直接连接符 246"/>
                  <p:cNvCxnSpPr/>
                  <p:nvPr/>
                </p:nvCxnSpPr>
                <p:spPr>
                  <a:xfrm>
                    <a:off x="6095999" y="673099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8" name="直接连接符 24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3" name="组合 222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5" name="直接连接符 24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6" name="直接连接符 24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4" name="组合 223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3" name="直接连接符 24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4" name="直接连接符 24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5" name="组合 224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1" name="直接连接符 24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2" name="直接连接符 24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6" name="组合 225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39" name="直接连接符 23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0" name="直接连接符 23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7" name="组合 226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37" name="直接连接符 23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8" name="直接连接符 23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8" name="组合 227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35" name="直接连接符 23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6" name="直接连接符 23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9" name="组合 228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33" name="直接连接符 23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4" name="直接连接符 23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0" name="组合 229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31" name="直接连接符 23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2" name="直接连接符 23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94" name="组合 193"/>
              <p:cNvGrpSpPr/>
              <p:nvPr/>
            </p:nvGrpSpPr>
            <p:grpSpPr>
              <a:xfrm rot="5400000">
                <a:off x="3339315" y="673101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195" name="组合 194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20" name="直接连接符 21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1" name="直接连接符 22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6" name="组合 195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8" name="直接连接符 21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9" name="直接连接符 21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7" name="组合 196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6" name="直接连接符 21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7" name="直接连接符 21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8" name="组合 197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4" name="直接连接符 21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5" name="直接连接符 21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9" name="组合 198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2" name="直接连接符 21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3" name="直接连接符 21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0" name="组合 199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0" name="直接连接符 20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1" name="直接连接符 21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1" name="组合 200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08" name="直接连接符 20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9" name="直接连接符 20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2" name="组合 201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06" name="直接连接符 20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7" name="直接连接符 20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3" name="组合 202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04" name="直接连接符 20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5" name="直接连接符 20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36" name="组合 135"/>
            <p:cNvGrpSpPr/>
            <p:nvPr/>
          </p:nvGrpSpPr>
          <p:grpSpPr>
            <a:xfrm rot="300000">
              <a:off x="3339314" y="673100"/>
              <a:ext cx="5513372" cy="5513372"/>
              <a:chOff x="3339314" y="673100"/>
              <a:chExt cx="5513372" cy="5513372"/>
            </a:xfrm>
          </p:grpSpPr>
          <p:grpSp>
            <p:nvGrpSpPr>
              <p:cNvPr id="137" name="组合 136"/>
              <p:cNvGrpSpPr/>
              <p:nvPr/>
            </p:nvGrpSpPr>
            <p:grpSpPr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166" name="组合 165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91" name="直接连接符 19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2" name="直接连接符 19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7" name="组合 166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89" name="直接连接符 18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0" name="直接连接符 18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8" name="组合 167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87" name="直接连接符 18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8" name="直接连接符 18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9" name="组合 168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85" name="直接连接符 18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6" name="直接连接符 18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0" name="组合 169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83" name="直接连接符 18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4" name="直接连接符 18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1" name="组合 170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81" name="直接连接符 18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2" name="直接连接符 18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2" name="组合 171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79" name="直接连接符 17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0" name="直接连接符 17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3" name="组合 172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77" name="直接连接符 17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8" name="直接连接符 17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4" name="组合 173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75" name="直接连接符 17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6" name="直接连接符 17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38" name="组合 137"/>
              <p:cNvGrpSpPr/>
              <p:nvPr/>
            </p:nvGrpSpPr>
            <p:grpSpPr>
              <a:xfrm rot="5400000">
                <a:off x="3339315" y="673101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139" name="组合 138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4" name="直接连接符 16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5" name="直接连接符 16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0" name="组合 139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2" name="直接连接符 16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3" name="直接连接符 16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1" name="组合 140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0" name="直接连接符 15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1" name="直接连接符 16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2" name="组合 141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58" name="直接连接符 15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9" name="直接连接符 15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3" name="组合 142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56" name="直接连接符 15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7" name="直接连接符 15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4" name="组合 143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54" name="直接连接符 15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5" name="直接连接符 15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5" name="组合 144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52" name="直接连接符 15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3" name="直接连接符 15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6" name="组合 145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50" name="直接连接符 14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1" name="直接连接符 15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7" name="组合 146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48" name="直接连接符 14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9" name="直接连接符 14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grpSp>
        <p:nvGrpSpPr>
          <p:cNvPr id="251" name="组合 250"/>
          <p:cNvGrpSpPr/>
          <p:nvPr/>
        </p:nvGrpSpPr>
        <p:grpSpPr>
          <a:xfrm>
            <a:off x="5065584" y="4618792"/>
            <a:ext cx="2060832" cy="261741"/>
            <a:chOff x="-2024543" y="-1855574"/>
            <a:chExt cx="5504186" cy="699074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52" name="Oval 97"/>
            <p:cNvSpPr/>
            <p:nvPr/>
          </p:nvSpPr>
          <p:spPr>
            <a:xfrm>
              <a:off x="-1063521" y="-1855574"/>
              <a:ext cx="699076" cy="6990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3" name="Oval 102"/>
            <p:cNvSpPr/>
            <p:nvPr/>
          </p:nvSpPr>
          <p:spPr>
            <a:xfrm>
              <a:off x="858523" y="-1855574"/>
              <a:ext cx="699076" cy="699074"/>
            </a:xfrm>
            <a:prstGeom prst="ellipse">
              <a:avLst/>
            </a:prstGeom>
            <a:solidFill>
              <a:srgbClr val="937963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4" name="Oval 110"/>
            <p:cNvSpPr/>
            <p:nvPr/>
          </p:nvSpPr>
          <p:spPr>
            <a:xfrm>
              <a:off x="1819545" y="-1855574"/>
              <a:ext cx="699076" cy="699074"/>
            </a:xfrm>
            <a:prstGeom prst="ellipse">
              <a:avLst/>
            </a:prstGeom>
            <a:solidFill>
              <a:srgbClr val="89588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5" name="Oval 80"/>
            <p:cNvSpPr/>
            <p:nvPr/>
          </p:nvSpPr>
          <p:spPr>
            <a:xfrm>
              <a:off x="-2024543" y="-1855574"/>
              <a:ext cx="699076" cy="699074"/>
            </a:xfrm>
            <a:prstGeom prst="ellipse">
              <a:avLst/>
            </a:prstGeom>
            <a:solidFill>
              <a:srgbClr val="F23B48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6" name="Oval 92"/>
            <p:cNvSpPr/>
            <p:nvPr/>
          </p:nvSpPr>
          <p:spPr>
            <a:xfrm>
              <a:off x="-102499" y="-1855574"/>
              <a:ext cx="699076" cy="699074"/>
            </a:xfrm>
            <a:prstGeom prst="ellipse">
              <a:avLst/>
            </a:prstGeom>
            <a:solidFill>
              <a:srgbClr val="00BBD6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7" name="Oval 106"/>
            <p:cNvSpPr/>
            <p:nvPr/>
          </p:nvSpPr>
          <p:spPr>
            <a:xfrm>
              <a:off x="2780567" y="-1855574"/>
              <a:ext cx="699076" cy="699074"/>
            </a:xfrm>
            <a:prstGeom prst="ellipse">
              <a:avLst/>
            </a:prstGeom>
            <a:solidFill>
              <a:srgbClr val="B2D235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>
        <p14:ripple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animBg="1"/>
      <p:bldP spid="2" grpId="0"/>
      <p:bldP spid="4" grpId="0"/>
      <p:bldP spid="1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>
            <a:spLocks noChangeArrowheads="1"/>
          </p:cNvSpPr>
          <p:nvPr/>
        </p:nvSpPr>
        <p:spPr bwMode="auto">
          <a:xfrm>
            <a:off x="3632359" y="992030"/>
            <a:ext cx="4927282" cy="4927283"/>
          </a:xfrm>
          <a:prstGeom prst="ellipse">
            <a:avLst/>
          </a:prstGeom>
          <a:solidFill>
            <a:srgbClr val="263346">
              <a:alpha val="69019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rot="120000">
            <a:off x="3765321" y="1117849"/>
            <a:ext cx="4744221" cy="4744222"/>
            <a:chOff x="3339314" y="673099"/>
            <a:chExt cx="5513372" cy="5513373"/>
          </a:xfrm>
        </p:grpSpPr>
        <p:grpSp>
          <p:nvGrpSpPr>
            <p:cNvPr id="7" name="组合 6"/>
            <p:cNvGrpSpPr/>
            <p:nvPr/>
          </p:nvGrpSpPr>
          <p:grpSpPr>
            <a:xfrm>
              <a:off x="3339314" y="673099"/>
              <a:ext cx="5513372" cy="5513373"/>
              <a:chOff x="3339314" y="673099"/>
              <a:chExt cx="5513372" cy="5513373"/>
            </a:xfrm>
          </p:grpSpPr>
          <p:grpSp>
            <p:nvGrpSpPr>
              <p:cNvPr id="65" name="组合 64"/>
              <p:cNvGrpSpPr/>
              <p:nvPr/>
            </p:nvGrpSpPr>
            <p:grpSpPr>
              <a:xfrm>
                <a:off x="3339314" y="673099"/>
                <a:ext cx="5513371" cy="5513372"/>
                <a:chOff x="3303121" y="673099"/>
                <a:chExt cx="5513371" cy="5513372"/>
              </a:xfrm>
            </p:grpSpPr>
            <p:grpSp>
              <p:nvGrpSpPr>
                <p:cNvPr id="94" name="组合 93"/>
                <p:cNvGrpSpPr/>
                <p:nvPr/>
              </p:nvGrpSpPr>
              <p:grpSpPr>
                <a:xfrm>
                  <a:off x="6059806" y="673099"/>
                  <a:ext cx="1" cy="5513372"/>
                  <a:chOff x="6095999" y="673099"/>
                  <a:chExt cx="1" cy="5513372"/>
                </a:xfrm>
              </p:grpSpPr>
              <p:cxnSp>
                <p:nvCxnSpPr>
                  <p:cNvPr id="119" name="直接连接符 118"/>
                  <p:cNvCxnSpPr/>
                  <p:nvPr/>
                </p:nvCxnSpPr>
                <p:spPr>
                  <a:xfrm>
                    <a:off x="6095999" y="673099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0" name="直接连接符 11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5" name="组合 94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17" name="直接连接符 11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8" name="直接连接符 11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6" name="组合 95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15" name="直接连接符 11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6" name="直接连接符 11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7" name="组合 96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13" name="直接连接符 11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4" name="直接连接符 11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8" name="组合 97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11" name="直接连接符 11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2" name="直接连接符 11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9" name="组合 98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09" name="直接连接符 10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0" name="直接连接符 10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0" name="组合 99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07" name="直接连接符 10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8" name="直接连接符 10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1" name="组合 100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05" name="直接连接符 10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6" name="直接连接符 10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2" name="组合 101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03" name="直接连接符 10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4" name="直接连接符 10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66" name="组合 65"/>
              <p:cNvGrpSpPr/>
              <p:nvPr/>
            </p:nvGrpSpPr>
            <p:grpSpPr>
              <a:xfrm rot="5400000">
                <a:off x="3339315" y="673101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67" name="组合 66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92" name="直接连接符 9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" name="直接连接符 9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8" name="组合 67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90" name="直接连接符 8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" name="直接连接符 9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9" name="组合 68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88" name="直接连接符 8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" name="直接连接符 8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0" name="组合 69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86" name="直接连接符 8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7" name="直接连接符 8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1" name="组合 70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84" name="直接连接符 8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5" name="直接连接符 8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2" name="组合 71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82" name="直接连接符 8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" name="直接连接符 8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3" name="组合 72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80" name="直接连接符 7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" name="直接连接符 8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4" name="组合 73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8" name="直接连接符 7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" name="直接连接符 7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5" name="组合 74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6" name="直接连接符 7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" name="直接连接符 7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8" name="组合 7"/>
            <p:cNvGrpSpPr/>
            <p:nvPr/>
          </p:nvGrpSpPr>
          <p:grpSpPr>
            <a:xfrm rot="300000">
              <a:off x="3339314" y="673100"/>
              <a:ext cx="5513372" cy="5513372"/>
              <a:chOff x="3339314" y="673100"/>
              <a:chExt cx="5513372" cy="5513372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38" name="组合 37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3" name="直接连接符 6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" name="直接连接符 6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9" name="组合 38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1" name="直接连接符 6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2" name="直接连接符 6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0" name="组合 39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9" name="直接连接符 5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直接连接符 5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1" name="组合 40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7" name="直接连接符 5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" name="直接连接符 5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2" name="组合 41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5" name="直接连接符 5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" name="直接连接符 5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3" name="组合 42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3" name="直接连接符 5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" name="直接连接符 5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4" name="组合 43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1" name="直接连接符 5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" name="直接连接符 5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5" name="组合 44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49" name="直接连接符 4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" name="直接连接符 4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6" name="组合 45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47" name="直接连接符 4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直接连接符 4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0" name="组合 9"/>
              <p:cNvGrpSpPr/>
              <p:nvPr/>
            </p:nvGrpSpPr>
            <p:grpSpPr>
              <a:xfrm rot="5400000">
                <a:off x="3339315" y="673101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11" name="组合 10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36" name="直接连接符 3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" name="直接连接符 3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" name="组合 11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34" name="直接连接符 3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直接连接符 3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3" name="组合 12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32" name="直接连接符 3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直接连接符 3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" name="组合 13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30" name="直接连接符 2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直接连接符 3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" name="组合 14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8" name="直接连接符 2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直接连接符 2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" name="组合 15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6" name="直接连接符 2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" name="直接连接符 2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" name="组合 16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" name="直接连接符 2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" name="直接连接符 2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" name="组合 17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2" name="直接连接符 2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直接连接符 2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" name="组合 18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0" name="直接连接符 1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" name="直接连接符 2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sp>
        <p:nvSpPr>
          <p:cNvPr id="3" name="TextBox 54"/>
          <p:cNvSpPr txBox="1"/>
          <p:nvPr/>
        </p:nvSpPr>
        <p:spPr>
          <a:xfrm>
            <a:off x="2962676" y="3104184"/>
            <a:ext cx="6314204" cy="1200329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关于我们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02780" y="2057014"/>
            <a:ext cx="3251515" cy="1200329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>
            <a:defPPr>
              <a:defRPr lang="zh-CN"/>
            </a:defPPr>
            <a:lvl1pPr lvl="0" algn="ctr">
              <a:defRPr sz="2800" b="1">
                <a:solidFill>
                  <a:schemeClr val="bg2">
                    <a:lumMod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7200" dirty="0">
                <a:latin typeface="微软雅黑 Light" pitchFamily="34" charset="-122"/>
                <a:ea typeface="微软雅黑 Light" pitchFamily="34" charset="-122"/>
              </a:rPr>
              <a:t>Part 1</a:t>
            </a:r>
            <a:endParaRPr lang="zh-CN" altLang="en-US" sz="7200" dirty="0">
              <a:latin typeface="微软雅黑 Light" pitchFamily="34" charset="-122"/>
              <a:ea typeface="微软雅黑 Light" pitchFamily="34" charset="-122"/>
            </a:endParaRPr>
          </a:p>
        </p:txBody>
      </p:sp>
      <p:grpSp>
        <p:nvGrpSpPr>
          <p:cNvPr id="142" name="组合 141"/>
          <p:cNvGrpSpPr/>
          <p:nvPr/>
        </p:nvGrpSpPr>
        <p:grpSpPr>
          <a:xfrm>
            <a:off x="5076537" y="4618792"/>
            <a:ext cx="2060832" cy="261741"/>
            <a:chOff x="-2024543" y="-1855574"/>
            <a:chExt cx="5504186" cy="699074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30" name="Oval 97"/>
            <p:cNvSpPr/>
            <p:nvPr/>
          </p:nvSpPr>
          <p:spPr>
            <a:xfrm>
              <a:off x="-1063521" y="-1855574"/>
              <a:ext cx="699076" cy="6990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1" name="Oval 102"/>
            <p:cNvSpPr/>
            <p:nvPr/>
          </p:nvSpPr>
          <p:spPr>
            <a:xfrm>
              <a:off x="858523" y="-1855574"/>
              <a:ext cx="699076" cy="699074"/>
            </a:xfrm>
            <a:prstGeom prst="ellipse">
              <a:avLst/>
            </a:prstGeom>
            <a:solidFill>
              <a:srgbClr val="937963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Oval 110"/>
            <p:cNvSpPr/>
            <p:nvPr/>
          </p:nvSpPr>
          <p:spPr>
            <a:xfrm>
              <a:off x="1819545" y="-1855574"/>
              <a:ext cx="699076" cy="699074"/>
            </a:xfrm>
            <a:prstGeom prst="ellipse">
              <a:avLst/>
            </a:prstGeom>
            <a:solidFill>
              <a:srgbClr val="89588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6" name="Oval 80"/>
            <p:cNvSpPr/>
            <p:nvPr/>
          </p:nvSpPr>
          <p:spPr>
            <a:xfrm>
              <a:off x="-2024543" y="-1855574"/>
              <a:ext cx="699076" cy="699074"/>
            </a:xfrm>
            <a:prstGeom prst="ellipse">
              <a:avLst/>
            </a:prstGeom>
            <a:solidFill>
              <a:srgbClr val="F23B48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7" name="Oval 92"/>
            <p:cNvSpPr/>
            <p:nvPr/>
          </p:nvSpPr>
          <p:spPr>
            <a:xfrm>
              <a:off x="-102499" y="-1855574"/>
              <a:ext cx="699076" cy="699074"/>
            </a:xfrm>
            <a:prstGeom prst="ellipse">
              <a:avLst/>
            </a:prstGeom>
            <a:solidFill>
              <a:srgbClr val="00BBD6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8" name="Oval 106"/>
            <p:cNvSpPr/>
            <p:nvPr/>
          </p:nvSpPr>
          <p:spPr>
            <a:xfrm>
              <a:off x="2780567" y="-1855574"/>
              <a:ext cx="699076" cy="699074"/>
            </a:xfrm>
            <a:prstGeom prst="ellipse">
              <a:avLst/>
            </a:prstGeom>
            <a:solidFill>
              <a:srgbClr val="B2D235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8" name="椭圆 127"/>
          <p:cNvSpPr>
            <a:spLocks noChangeArrowheads="1"/>
          </p:cNvSpPr>
          <p:nvPr/>
        </p:nvSpPr>
        <p:spPr bwMode="auto">
          <a:xfrm>
            <a:off x="3344961" y="704632"/>
            <a:ext cx="5502078" cy="5502078"/>
          </a:xfrm>
          <a:prstGeom prst="ellipse">
            <a:avLst/>
          </a:prstGeom>
          <a:noFill/>
          <a:ln w="34925">
            <a:solidFill>
              <a:srgbClr val="FFFFFF">
                <a:alpha val="38823"/>
              </a:srgbClr>
            </a:solidFill>
            <a:miter lim="800000"/>
          </a:ln>
          <a:effectLst>
            <a:glow rad="12700">
              <a:schemeClr val="bg2">
                <a:alpha val="42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/>
      <p:bldP spid="4" grpId="0"/>
      <p:bldP spid="1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2164080"/>
            <a:ext cx="12192000" cy="4693920"/>
          </a:xfrm>
          <a:prstGeom prst="rect">
            <a:avLst/>
          </a:prstGeom>
          <a:solidFill>
            <a:schemeClr val="tx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Picture 8" descr="Nikon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852656"/>
            <a:ext cx="12191999" cy="29116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" name="组合 1"/>
          <p:cNvGrpSpPr/>
          <p:nvPr/>
        </p:nvGrpSpPr>
        <p:grpSpPr>
          <a:xfrm>
            <a:off x="2192187" y="813796"/>
            <a:ext cx="1441538" cy="183086"/>
            <a:chOff x="-2024543" y="-1855574"/>
            <a:chExt cx="5504186" cy="699074"/>
          </a:xfrm>
        </p:grpSpPr>
        <p:sp>
          <p:nvSpPr>
            <p:cNvPr id="3" name="Oval 97"/>
            <p:cNvSpPr/>
            <p:nvPr/>
          </p:nvSpPr>
          <p:spPr>
            <a:xfrm>
              <a:off x="-1063521" y="-1855574"/>
              <a:ext cx="699076" cy="6990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Oval 102"/>
            <p:cNvSpPr/>
            <p:nvPr/>
          </p:nvSpPr>
          <p:spPr>
            <a:xfrm>
              <a:off x="858523" y="-1855574"/>
              <a:ext cx="699076" cy="699074"/>
            </a:xfrm>
            <a:prstGeom prst="ellipse">
              <a:avLst/>
            </a:prstGeom>
            <a:solidFill>
              <a:srgbClr val="937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Oval 110"/>
            <p:cNvSpPr/>
            <p:nvPr/>
          </p:nvSpPr>
          <p:spPr>
            <a:xfrm>
              <a:off x="1819545" y="-1855574"/>
              <a:ext cx="699076" cy="699074"/>
            </a:xfrm>
            <a:prstGeom prst="ellipse">
              <a:avLst/>
            </a:prstGeom>
            <a:solidFill>
              <a:srgbClr val="8958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Oval 80"/>
            <p:cNvSpPr/>
            <p:nvPr/>
          </p:nvSpPr>
          <p:spPr>
            <a:xfrm>
              <a:off x="-2024543" y="-1855574"/>
              <a:ext cx="699076" cy="699074"/>
            </a:xfrm>
            <a:prstGeom prst="ellipse">
              <a:avLst/>
            </a:prstGeom>
            <a:solidFill>
              <a:srgbClr val="F23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Oval 92"/>
            <p:cNvSpPr/>
            <p:nvPr/>
          </p:nvSpPr>
          <p:spPr>
            <a:xfrm>
              <a:off x="-102499" y="-1855574"/>
              <a:ext cx="699076" cy="699074"/>
            </a:xfrm>
            <a:prstGeom prst="ellipse">
              <a:avLst/>
            </a:prstGeom>
            <a:solidFill>
              <a:srgbClr val="00BB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Oval 106"/>
            <p:cNvSpPr/>
            <p:nvPr/>
          </p:nvSpPr>
          <p:spPr>
            <a:xfrm>
              <a:off x="2780567" y="-1855574"/>
              <a:ext cx="699076" cy="699074"/>
            </a:xfrm>
            <a:prstGeom prst="ellipse">
              <a:avLst/>
            </a:prstGeom>
            <a:solidFill>
              <a:srgbClr val="B2D2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" name="Text Placeholder 1"/>
          <p:cNvSpPr>
            <a:spLocks noGrp="1"/>
          </p:cNvSpPr>
          <p:nvPr/>
        </p:nvSpPr>
        <p:spPr>
          <a:xfrm>
            <a:off x="166822" y="503973"/>
            <a:ext cx="2025365" cy="4445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项目简介</a:t>
            </a:r>
            <a:endParaRPr lang="id-ID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 Placeholder 2"/>
          <p:cNvSpPr txBox="1"/>
          <p:nvPr/>
        </p:nvSpPr>
        <p:spPr>
          <a:xfrm>
            <a:off x="321285" y="1064874"/>
            <a:ext cx="5297196" cy="24183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000">
                <a:solidFill>
                  <a:schemeClr val="bg1">
                    <a:lumMod val="50000"/>
                  </a:schemeClr>
                </a:solidFill>
                <a:effectLst/>
                <a:cs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dirty="0" smtClean="0">
                <a:effectLst/>
                <a:latin typeface="Lato" panose="020F0502020204030203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dirty="0" smtClean="0">
                <a:effectLst/>
                <a:latin typeface="Lato" panose="020F0502020204030203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dirty="0" smtClean="0">
                <a:effectLst/>
                <a:latin typeface="Lato" panose="020F0502020204030203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dirty="0">
                <a:effectLst/>
                <a:latin typeface="Lato" panose="020F0502020204030203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id-ID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Biscuit oat cake carrot cake muffin jelly beans chocolate chocolate sugar plum cheesecake</a:t>
            </a:r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object 14"/>
          <p:cNvSpPr>
            <a:spLocks noChangeArrowheads="1"/>
          </p:cNvSpPr>
          <p:nvPr/>
        </p:nvSpPr>
        <p:spPr bwMode="auto">
          <a:xfrm>
            <a:off x="410210" y="5343684"/>
            <a:ext cx="11426189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17780" defTabSz="1219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219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219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219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219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219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219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219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219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Office自主研发的一款办公软件套装，可以实现办公软件最常用的文字、表格、演示等多种功能。具有内存占用低、运行速度快、体积小巧、强大插件平台支持、免费提供海量在线存储空间及文档模板、支持阅读和输出PDF文件、全面兼容微软Office97-2010格式独特优势。覆盖Windows、Linux、Android、iOS等多个平台。</a:t>
            </a:r>
            <a:endParaRPr lang="zh-CN" altLang="zh-CN" sz="1400" dirty="0">
              <a:solidFill>
                <a:schemeClr val="bg1">
                  <a:lumMod val="7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ransition spd="slow" advClick="0" advTm="3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1"/>
          <p:cNvSpPr>
            <a:spLocks noGrp="1"/>
          </p:cNvSpPr>
          <p:nvPr/>
        </p:nvSpPr>
        <p:spPr>
          <a:xfrm>
            <a:off x="166822" y="503973"/>
            <a:ext cx="10905239" cy="4445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团队介绍</a:t>
            </a:r>
            <a:endParaRPr lang="id-ID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 Placeholder 2"/>
          <p:cNvSpPr txBox="1"/>
          <p:nvPr/>
        </p:nvSpPr>
        <p:spPr>
          <a:xfrm>
            <a:off x="321284" y="1064873"/>
            <a:ext cx="10905239" cy="28098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000">
                <a:solidFill>
                  <a:schemeClr val="bg1">
                    <a:lumMod val="50000"/>
                  </a:schemeClr>
                </a:solidFill>
                <a:effectLst/>
                <a:cs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dirty="0" smtClean="0">
                <a:effectLst/>
                <a:latin typeface="Lato" panose="020F0502020204030203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dirty="0" smtClean="0">
                <a:effectLst/>
                <a:latin typeface="Lato" panose="020F0502020204030203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dirty="0" smtClean="0">
                <a:effectLst/>
                <a:latin typeface="Lato" panose="020F0502020204030203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dirty="0">
                <a:effectLst/>
                <a:latin typeface="Lato" panose="020F0502020204030203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id-ID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Biscuit oat cake carrot cake muffin jelly beans chocolate chocolate sugar plum cheesecake</a:t>
            </a:r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3061742" y="2422585"/>
            <a:ext cx="7486482" cy="39687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anchor="t">
            <a:spAutoFit/>
          </a:bodyPr>
          <a:lstStyle>
            <a:lvl1pPr marL="0" lvl="0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营销中心总经理，团队负责人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3064917" y="2033647"/>
            <a:ext cx="2148966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anchor="t">
            <a:spAutoFit/>
          </a:bodyPr>
          <a:lstStyle>
            <a:lvl1pPr marL="0" lvl="0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Jong dn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9" name="TextBox 8"/>
          <p:cNvSpPr/>
          <p:nvPr/>
        </p:nvSpPr>
        <p:spPr>
          <a:xfrm>
            <a:off x="3061741" y="2775273"/>
            <a:ext cx="8685863" cy="81253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anchor="t">
            <a:spAutoFit/>
          </a:bodyPr>
          <a:lstStyle>
            <a:lvl1pPr marL="0" lvl="0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长江工商学院客作教授，从事互联网行业十余年，云数据领域资深专家。2007年进入公司，同年9月进入公司高层；</a:t>
            </a:r>
            <a:r>
              <a:rPr lang="en-US" altLang="x-none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12年组建公司海外业务部</a:t>
            </a:r>
            <a:r>
              <a:rPr lang="en-US" altLang="x-none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13年成任我司美国分公司CEO。曾于</a:t>
            </a:r>
            <a:r>
              <a:rPr lang="en-US" altLang="x-none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08年获得中国IT云计算领域突出贡献奖、</a:t>
            </a:r>
            <a:r>
              <a:rPr lang="en-US" altLang="x-none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14年从我公司离职入职思科中国。今天他回归将带领我们踏上新的征程。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3061742" y="4933325"/>
            <a:ext cx="7486482" cy="39687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anchor="t">
            <a:spAutoFit/>
          </a:bodyPr>
          <a:lstStyle>
            <a:lvl1pPr marL="0" lvl="0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协调专员，负责配调公司内部资源；对外公关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3064916" y="4490413"/>
            <a:ext cx="376895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anchor="t">
            <a:spAutoFit/>
          </a:bodyPr>
          <a:lstStyle>
            <a:lvl1pPr marL="0" lvl="0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阿曼达·塞弗里德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2" name="TextBox 13"/>
          <p:cNvSpPr/>
          <p:nvPr/>
        </p:nvSpPr>
        <p:spPr>
          <a:xfrm>
            <a:off x="3061741" y="5311785"/>
            <a:ext cx="8685863" cy="549061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anchor="t">
            <a:spAutoFit/>
          </a:bodyPr>
          <a:lstStyle>
            <a:lvl1pPr marL="0" lvl="0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2009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《People》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全球一百名最美丽的人排名第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名，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排名第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名。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年人物杂志评选最美人物排名第三。阿曼达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岁成为儿童模特，在宾夕法尼亚州伯利恒前下工作的专业模特经纪公司，之后与丽克丝在纽约的国际机构签约。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椭圆 72" descr="210577CC93A954212680179DDC223687"/>
          <p:cNvSpPr/>
          <p:nvPr/>
        </p:nvSpPr>
        <p:spPr>
          <a:xfrm>
            <a:off x="869264" y="1926616"/>
            <a:ext cx="1812976" cy="1812978"/>
          </a:xfrm>
          <a:prstGeom prst="ellipse">
            <a:avLst/>
          </a:prstGeom>
          <a:blipFill rotWithShape="1">
            <a:blip r:embed="rId1"/>
            <a:srcRect/>
            <a:stretch>
              <a:fillRect r="-12222"/>
            </a:stretch>
          </a:blipFill>
          <a:ln w="34925" cap="flat" cmpd="sng">
            <a:solidFill>
              <a:srgbClr val="C1DDE0"/>
            </a:solidFill>
            <a:prstDash val="solid"/>
            <a:headEnd type="none" w="med" len="med"/>
            <a:tailEnd type="none" w="med" len="med"/>
          </a:ln>
        </p:spPr>
        <p:txBody>
          <a:bodyPr vert="horz" wrap="square" lIns="68580" tIns="36195" rIns="68580" bIns="36195" anchor="ctr"/>
          <a:lstStyle>
            <a:lvl1pPr marL="0" lvl="0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sz="11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4" name="椭圆 73" descr="f703738da97739122dcbd81cfa198618377ae2da"/>
          <p:cNvSpPr>
            <a:spLocks noChangeAspect="1"/>
          </p:cNvSpPr>
          <p:nvPr/>
        </p:nvSpPr>
        <p:spPr>
          <a:xfrm>
            <a:off x="869264" y="4283615"/>
            <a:ext cx="1812976" cy="1812978"/>
          </a:xfrm>
          <a:prstGeom prst="ellipse">
            <a:avLst/>
          </a:prstGeom>
          <a:blipFill rotWithShape="0">
            <a:blip r:embed="rId2"/>
            <a:srcRect/>
            <a:stretch>
              <a:fillRect b="-6200"/>
            </a:stretch>
          </a:blipFill>
          <a:ln w="34925" cap="flat" cmpd="sng">
            <a:solidFill>
              <a:srgbClr val="C1DDE0"/>
            </a:solidFill>
            <a:prstDash val="solid"/>
            <a:headEnd type="none" w="med" len="med"/>
            <a:tailEnd type="none" w="med" len="med"/>
          </a:ln>
        </p:spPr>
        <p:txBody>
          <a:bodyPr vert="horz" wrap="square" lIns="68580" tIns="36195" rIns="68580" bIns="36195" anchor="ctr"/>
          <a:lstStyle>
            <a:lvl1pPr marL="0" lvl="0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sz="11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" name="Oval 80"/>
          <p:cNvSpPr/>
          <p:nvPr/>
        </p:nvSpPr>
        <p:spPr>
          <a:xfrm>
            <a:off x="2878654" y="2170704"/>
            <a:ext cx="183087" cy="183086"/>
          </a:xfrm>
          <a:prstGeom prst="ellipse">
            <a:avLst/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AU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Oval 80"/>
          <p:cNvSpPr/>
          <p:nvPr/>
        </p:nvSpPr>
        <p:spPr>
          <a:xfrm>
            <a:off x="2878654" y="4603576"/>
            <a:ext cx="183087" cy="18308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AU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2192187" y="813796"/>
            <a:ext cx="1441538" cy="183086"/>
            <a:chOff x="-2024543" y="-1855574"/>
            <a:chExt cx="5504186" cy="699074"/>
          </a:xfrm>
        </p:grpSpPr>
        <p:sp>
          <p:nvSpPr>
            <p:cNvPr id="89" name="Oval 97"/>
            <p:cNvSpPr/>
            <p:nvPr/>
          </p:nvSpPr>
          <p:spPr>
            <a:xfrm>
              <a:off x="-1063521" y="-1855574"/>
              <a:ext cx="699076" cy="6990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Oval 102"/>
            <p:cNvSpPr/>
            <p:nvPr/>
          </p:nvSpPr>
          <p:spPr>
            <a:xfrm>
              <a:off x="858523" y="-1855574"/>
              <a:ext cx="699076" cy="699074"/>
            </a:xfrm>
            <a:prstGeom prst="ellipse">
              <a:avLst/>
            </a:prstGeom>
            <a:solidFill>
              <a:srgbClr val="937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Oval 110"/>
            <p:cNvSpPr/>
            <p:nvPr/>
          </p:nvSpPr>
          <p:spPr>
            <a:xfrm>
              <a:off x="1819545" y="-1855574"/>
              <a:ext cx="699076" cy="699074"/>
            </a:xfrm>
            <a:prstGeom prst="ellipse">
              <a:avLst/>
            </a:prstGeom>
            <a:solidFill>
              <a:srgbClr val="8958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2" name="Oval 80"/>
            <p:cNvSpPr/>
            <p:nvPr/>
          </p:nvSpPr>
          <p:spPr>
            <a:xfrm>
              <a:off x="-2024543" y="-1855574"/>
              <a:ext cx="699076" cy="699074"/>
            </a:xfrm>
            <a:prstGeom prst="ellipse">
              <a:avLst/>
            </a:prstGeom>
            <a:solidFill>
              <a:srgbClr val="F23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Oval 92"/>
            <p:cNvSpPr/>
            <p:nvPr/>
          </p:nvSpPr>
          <p:spPr>
            <a:xfrm>
              <a:off x="-102499" y="-1855574"/>
              <a:ext cx="699076" cy="699074"/>
            </a:xfrm>
            <a:prstGeom prst="ellipse">
              <a:avLst/>
            </a:prstGeom>
            <a:solidFill>
              <a:srgbClr val="00BB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Oval 106"/>
            <p:cNvSpPr/>
            <p:nvPr/>
          </p:nvSpPr>
          <p:spPr>
            <a:xfrm>
              <a:off x="2780567" y="-1855574"/>
              <a:ext cx="699076" cy="699074"/>
            </a:xfrm>
            <a:prstGeom prst="ellipse">
              <a:avLst/>
            </a:prstGeom>
            <a:solidFill>
              <a:srgbClr val="B2D2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69" grpId="0"/>
      <p:bldP spid="70" grpId="0"/>
      <p:bldP spid="71" grpId="0"/>
      <p:bldP spid="72" grpId="0"/>
      <p:bldP spid="73" grpId="0" animBg="1"/>
      <p:bldP spid="74" grpId="0" animBg="1"/>
      <p:bldP spid="81" grpId="0" animBg="1"/>
      <p:bldP spid="8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1"/>
          <p:cNvSpPr>
            <a:spLocks noGrp="1"/>
          </p:cNvSpPr>
          <p:nvPr/>
        </p:nvSpPr>
        <p:spPr>
          <a:xfrm>
            <a:off x="166822" y="503973"/>
            <a:ext cx="10905239" cy="4445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团队介绍</a:t>
            </a:r>
            <a:endParaRPr lang="id-ID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 Placeholder 2"/>
          <p:cNvSpPr txBox="1"/>
          <p:nvPr/>
        </p:nvSpPr>
        <p:spPr>
          <a:xfrm>
            <a:off x="321284" y="1064873"/>
            <a:ext cx="10905239" cy="28098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000">
                <a:solidFill>
                  <a:schemeClr val="bg1">
                    <a:lumMod val="50000"/>
                  </a:schemeClr>
                </a:solidFill>
                <a:effectLst/>
                <a:cs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dirty="0" smtClean="0">
                <a:effectLst/>
                <a:latin typeface="Lato" panose="020F0502020204030203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dirty="0" smtClean="0">
                <a:effectLst/>
                <a:latin typeface="Lato" panose="020F0502020204030203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dirty="0" smtClean="0">
                <a:effectLst/>
                <a:latin typeface="Lato" panose="020F0502020204030203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dirty="0">
                <a:effectLst/>
                <a:latin typeface="Lato" panose="020F0502020204030203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id-ID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Biscuit oat cake carrot cake muffin jelly beans chocolate chocolate sugar plum cheesecake</a:t>
            </a:r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85573" y="1751882"/>
            <a:ext cx="2968625" cy="4453681"/>
            <a:chOff x="1085573" y="1924602"/>
            <a:chExt cx="2968625" cy="4453681"/>
          </a:xfrm>
        </p:grpSpPr>
        <p:sp>
          <p:nvSpPr>
            <p:cNvPr id="20" name="矩形: 圆角 19"/>
            <p:cNvSpPr/>
            <p:nvPr/>
          </p:nvSpPr>
          <p:spPr>
            <a:xfrm>
              <a:off x="1085573" y="4439202"/>
              <a:ext cx="2967038" cy="396875"/>
            </a:xfrm>
            <a:prstGeom prst="roundRect">
              <a:avLst>
                <a:gd name="adj" fmla="val 50000"/>
              </a:avLst>
            </a:prstGeom>
            <a:solidFill>
              <a:srgbClr val="F23B48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marL="0" lvl="0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085573" y="4439202"/>
              <a:ext cx="2968625" cy="36933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vert="horz" wrap="square" anchor="t">
              <a:spAutoFit/>
            </a:bodyPr>
            <a:lstStyle>
              <a:lvl1pPr marL="0" lvl="0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产品研发：Do</a:t>
              </a:r>
              <a:r>
                <a:rPr lang="en-US" altLang="zh-CN" b="1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dda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TextBox 7"/>
            <p:cNvSpPr/>
            <p:nvPr/>
          </p:nvSpPr>
          <p:spPr>
            <a:xfrm>
              <a:off x="1085573" y="4975142"/>
              <a:ext cx="2967038" cy="1403141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vert="horz" wrap="square" anchor="t">
              <a:spAutoFit/>
            </a:bodyPr>
            <a:lstStyle>
              <a:lvl1pPr marL="0" lvl="0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just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2009年《People》全球一百名最强商业精英的人排名第4名，2010排名第10名。2013年人物杂志评选最有价值人物排名第三。阿曼达11岁成为当地神童，在宾夕法尼亚州成立了PPT公司，之后被我公司收购。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1564998" y="1924602"/>
              <a:ext cx="2028825" cy="2125663"/>
            </a:xfrm>
            <a:prstGeom prst="ellipse">
              <a:avLst/>
            </a:prstGeom>
            <a:blipFill rotWithShape="1">
              <a:blip r:embed="rId1"/>
              <a:srcRect/>
              <a:stretch>
                <a:fillRect/>
              </a:stretch>
            </a:blipFill>
            <a:ln w="3492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vert="horz" wrap="square" lIns="68580" tIns="34290" rIns="68580" bIns="34290" anchor="ctr"/>
            <a:lstStyle>
              <a:lvl1pPr marL="0" lvl="0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/>
              <a:endParaRPr sz="11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660623" y="1802682"/>
            <a:ext cx="2974975" cy="4402881"/>
            <a:chOff x="4660623" y="1975402"/>
            <a:chExt cx="2974975" cy="4402881"/>
          </a:xfrm>
        </p:grpSpPr>
        <p:sp>
          <p:nvSpPr>
            <p:cNvPr id="23" name="矩形: 圆角 22"/>
            <p:cNvSpPr/>
            <p:nvPr/>
          </p:nvSpPr>
          <p:spPr>
            <a:xfrm>
              <a:off x="4660623" y="4439202"/>
              <a:ext cx="2967038" cy="396875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marL="0" lvl="0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运营总监：李常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5070198" y="1975402"/>
              <a:ext cx="2028825" cy="2052638"/>
            </a:xfrm>
            <a:prstGeom prst="ellipse">
              <a:avLst/>
            </a:prstGeom>
            <a:blipFill rotWithShape="1">
              <a:blip r:embed="rId2"/>
              <a:srcRect/>
              <a:stretch>
                <a:fillRect/>
              </a:stretch>
            </a:blipFill>
            <a:ln w="3492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vert="horz" wrap="square" lIns="68580" tIns="34290" rIns="68580" bIns="34290" anchor="ctr"/>
            <a:lstStyle>
              <a:lvl1pPr marL="0" lvl="0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/>
              <a:endParaRPr sz="11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8" name="TextBox 7"/>
            <p:cNvSpPr/>
            <p:nvPr/>
          </p:nvSpPr>
          <p:spPr>
            <a:xfrm>
              <a:off x="4668561" y="4975142"/>
              <a:ext cx="2967037" cy="1403141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vert="horz" wrap="square" anchor="t">
              <a:spAutoFit/>
            </a:bodyPr>
            <a:lstStyle>
              <a:lvl1pPr marL="0" lvl="0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just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2009年《People》全球一百名最强商业精英的人排名第4名，2010排名第10名。2013年人物杂志评选最有价值人物排名第三。阿曼达11岁成为当地神童，在宾夕法尼亚州成立了PPT公司，之后被我公司收购。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251548" y="1751882"/>
            <a:ext cx="2974975" cy="4453681"/>
            <a:chOff x="8251548" y="1924602"/>
            <a:chExt cx="2974975" cy="4453681"/>
          </a:xfrm>
        </p:grpSpPr>
        <p:sp>
          <p:nvSpPr>
            <p:cNvPr id="24" name="椭圆 23"/>
            <p:cNvSpPr/>
            <p:nvPr/>
          </p:nvSpPr>
          <p:spPr>
            <a:xfrm>
              <a:off x="8737323" y="1924602"/>
              <a:ext cx="2028825" cy="2116138"/>
            </a:xfrm>
            <a:prstGeom prst="ellipse">
              <a:avLst/>
            </a:prstGeom>
            <a:blipFill rotWithShape="1">
              <a:blip r:embed="rId3"/>
              <a:srcRect/>
              <a:stretch>
                <a:fillRect/>
              </a:stretch>
            </a:blipFill>
            <a:ln w="3492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vert="horz" wrap="square" lIns="68580" tIns="34290" rIns="68580" bIns="34290" anchor="ctr"/>
            <a:lstStyle>
              <a:lvl1pPr marL="0" lvl="0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/>
              <a:endParaRPr sz="11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7" name="矩形: 圆角 26"/>
            <p:cNvSpPr/>
            <p:nvPr/>
          </p:nvSpPr>
          <p:spPr>
            <a:xfrm>
              <a:off x="8251548" y="4439202"/>
              <a:ext cx="2967038" cy="396875"/>
            </a:xfrm>
            <a:prstGeom prst="roundRect">
              <a:avLst>
                <a:gd name="adj" fmla="val 50000"/>
              </a:avLst>
            </a:prstGeom>
            <a:solidFill>
              <a:srgbClr val="937963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marL="0" lvl="0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渠道拓展：王张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TextBox 7"/>
            <p:cNvSpPr/>
            <p:nvPr/>
          </p:nvSpPr>
          <p:spPr>
            <a:xfrm>
              <a:off x="8259486" y="4975142"/>
              <a:ext cx="2967037" cy="1403141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vert="horz" wrap="square" anchor="t">
              <a:spAutoFit/>
            </a:bodyPr>
            <a:lstStyle>
              <a:lvl1pPr marL="0" lvl="0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1" fontAlgn="base" latinLnBrk="0" hangingPunct="1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just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12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2009年《People》全球一百名最强商业精英的人排名第4名，2010排名第10名。2013年人物杂志评选最有价值人物排名第三。阿曼达11岁成为当地神童，在宾夕法尼亚州成立了PPT公司，之后被我公司收购。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192187" y="813796"/>
            <a:ext cx="1441538" cy="183086"/>
            <a:chOff x="-2024543" y="-1855574"/>
            <a:chExt cx="5504186" cy="699074"/>
          </a:xfrm>
        </p:grpSpPr>
        <p:sp>
          <p:nvSpPr>
            <p:cNvPr id="33" name="Oval 97"/>
            <p:cNvSpPr/>
            <p:nvPr/>
          </p:nvSpPr>
          <p:spPr>
            <a:xfrm>
              <a:off x="-1063521" y="-1855574"/>
              <a:ext cx="699076" cy="6990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Oval 102"/>
            <p:cNvSpPr/>
            <p:nvPr/>
          </p:nvSpPr>
          <p:spPr>
            <a:xfrm>
              <a:off x="858523" y="-1855574"/>
              <a:ext cx="699076" cy="699074"/>
            </a:xfrm>
            <a:prstGeom prst="ellipse">
              <a:avLst/>
            </a:prstGeom>
            <a:solidFill>
              <a:srgbClr val="937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Oval 110"/>
            <p:cNvSpPr/>
            <p:nvPr/>
          </p:nvSpPr>
          <p:spPr>
            <a:xfrm>
              <a:off x="1819545" y="-1855574"/>
              <a:ext cx="699076" cy="699074"/>
            </a:xfrm>
            <a:prstGeom prst="ellipse">
              <a:avLst/>
            </a:prstGeom>
            <a:solidFill>
              <a:srgbClr val="8958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Oval 80"/>
            <p:cNvSpPr/>
            <p:nvPr/>
          </p:nvSpPr>
          <p:spPr>
            <a:xfrm>
              <a:off x="-2024543" y="-1855574"/>
              <a:ext cx="699076" cy="699074"/>
            </a:xfrm>
            <a:prstGeom prst="ellipse">
              <a:avLst/>
            </a:prstGeom>
            <a:solidFill>
              <a:srgbClr val="F23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Oval 92"/>
            <p:cNvSpPr/>
            <p:nvPr/>
          </p:nvSpPr>
          <p:spPr>
            <a:xfrm>
              <a:off x="-102499" y="-1855574"/>
              <a:ext cx="699076" cy="699074"/>
            </a:xfrm>
            <a:prstGeom prst="ellipse">
              <a:avLst/>
            </a:prstGeom>
            <a:solidFill>
              <a:srgbClr val="00BB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Oval 106"/>
            <p:cNvSpPr/>
            <p:nvPr/>
          </p:nvSpPr>
          <p:spPr>
            <a:xfrm>
              <a:off x="2780567" y="-1855574"/>
              <a:ext cx="699076" cy="699074"/>
            </a:xfrm>
            <a:prstGeom prst="ellipse">
              <a:avLst/>
            </a:prstGeom>
            <a:solidFill>
              <a:srgbClr val="B2D2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>
            <a:spLocks noChangeArrowheads="1"/>
          </p:cNvSpPr>
          <p:nvPr/>
        </p:nvSpPr>
        <p:spPr bwMode="auto">
          <a:xfrm>
            <a:off x="1022863" y="2120676"/>
            <a:ext cx="1079500" cy="1106488"/>
          </a:xfrm>
          <a:prstGeom prst="ellipse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34925">
            <a:solidFill>
              <a:srgbClr val="C1DDE0"/>
            </a:solidFill>
            <a:round/>
          </a:ln>
        </p:spPr>
        <p:txBody>
          <a:bodyPr lIns="82315" tIns="41157" rIns="82315" bIns="41157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18"/>
          <p:cNvSpPr>
            <a:spLocks noChangeArrowheads="1"/>
          </p:cNvSpPr>
          <p:nvPr/>
        </p:nvSpPr>
        <p:spPr bwMode="auto">
          <a:xfrm>
            <a:off x="2102363" y="2347689"/>
            <a:ext cx="2792413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315" tIns="41157" rIns="82315" bIns="41157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产品研发：Docer</a:t>
            </a:r>
            <a:endParaRPr lang="en-US" altLang="zh-CN" sz="1700">
              <a:solidFill>
                <a:schemeClr val="bg1"/>
              </a:solidFill>
            </a:endParaRPr>
          </a:p>
        </p:txBody>
      </p:sp>
      <p:sp>
        <p:nvSpPr>
          <p:cNvPr id="4" name="文本框 28"/>
          <p:cNvSpPr>
            <a:spLocks noChangeArrowheads="1"/>
          </p:cNvSpPr>
          <p:nvPr/>
        </p:nvSpPr>
        <p:spPr bwMode="auto">
          <a:xfrm>
            <a:off x="2102363" y="2655664"/>
            <a:ext cx="2924175" cy="29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315" tIns="41157" rIns="82315" bIns="41157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原果壳网创始人</a:t>
            </a:r>
            <a:endParaRPr lang="zh-CN" altLang="en-US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椭圆 4"/>
          <p:cNvSpPr>
            <a:spLocks noChangeArrowheads="1"/>
          </p:cNvSpPr>
          <p:nvPr/>
        </p:nvSpPr>
        <p:spPr bwMode="auto">
          <a:xfrm>
            <a:off x="1046676" y="4916264"/>
            <a:ext cx="1074737" cy="1111250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34925">
            <a:solidFill>
              <a:srgbClr val="C1DDE0"/>
            </a:solidFill>
            <a:round/>
          </a:ln>
        </p:spPr>
        <p:txBody>
          <a:bodyPr lIns="82315" tIns="41157" rIns="82315" bIns="41157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20"/>
          <p:cNvSpPr>
            <a:spLocks noChangeArrowheads="1"/>
          </p:cNvSpPr>
          <p:nvPr/>
        </p:nvSpPr>
        <p:spPr bwMode="auto">
          <a:xfrm>
            <a:off x="2089663" y="5132164"/>
            <a:ext cx="2068513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315" tIns="41157" rIns="82315" bIns="41157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渠道拓展：王张</a:t>
            </a:r>
            <a:endParaRPr lang="en-US" altLang="zh-CN" sz="1700">
              <a:solidFill>
                <a:schemeClr val="bg1"/>
              </a:solidFill>
            </a:endParaRPr>
          </a:p>
        </p:txBody>
      </p:sp>
      <p:sp>
        <p:nvSpPr>
          <p:cNvPr id="7" name="文本框 29"/>
          <p:cNvSpPr>
            <a:spLocks noChangeArrowheads="1"/>
          </p:cNvSpPr>
          <p:nvPr/>
        </p:nvSpPr>
        <p:spPr bwMode="auto">
          <a:xfrm>
            <a:off x="2123001" y="5524276"/>
            <a:ext cx="2035175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315" tIns="41157" rIns="82315" bIns="41157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原诺基亚采购部总监</a:t>
            </a:r>
            <a:endParaRPr lang="en-US" altLang="zh-CN" sz="1700">
              <a:solidFill>
                <a:schemeClr val="bg1"/>
              </a:solidFill>
            </a:endParaRPr>
          </a:p>
        </p:txBody>
      </p:sp>
      <p:sp>
        <p:nvSpPr>
          <p:cNvPr id="8" name="椭圆 7"/>
          <p:cNvSpPr>
            <a:spLocks noChangeArrowheads="1"/>
          </p:cNvSpPr>
          <p:nvPr/>
        </p:nvSpPr>
        <p:spPr bwMode="auto">
          <a:xfrm>
            <a:off x="1024451" y="3543076"/>
            <a:ext cx="1060450" cy="1073150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34925">
            <a:solidFill>
              <a:srgbClr val="C1DDE0"/>
            </a:solidFill>
            <a:round/>
          </a:ln>
        </p:spPr>
        <p:txBody>
          <a:bodyPr lIns="82315" tIns="41157" rIns="82315" bIns="41157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22"/>
          <p:cNvSpPr>
            <a:spLocks noChangeArrowheads="1"/>
          </p:cNvSpPr>
          <p:nvPr/>
        </p:nvSpPr>
        <p:spPr bwMode="auto">
          <a:xfrm>
            <a:off x="2108713" y="3744689"/>
            <a:ext cx="2309813" cy="329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315" tIns="41157" rIns="82315" bIns="41157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运营总监：李常</a:t>
            </a:r>
            <a:endParaRPr lang="en-US" altLang="zh-CN" sz="1700">
              <a:solidFill>
                <a:schemeClr val="bg1"/>
              </a:solidFill>
            </a:endParaRPr>
          </a:p>
        </p:txBody>
      </p:sp>
      <p:sp>
        <p:nvSpPr>
          <p:cNvPr id="10" name="文本框 27"/>
          <p:cNvSpPr>
            <a:spLocks noChangeArrowheads="1"/>
          </p:cNvSpPr>
          <p:nvPr/>
        </p:nvSpPr>
        <p:spPr bwMode="auto">
          <a:xfrm>
            <a:off x="2127763" y="4079651"/>
            <a:ext cx="2922588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315" tIns="41157" rIns="82315" bIns="41157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原奥美市场运营部总监</a:t>
            </a:r>
            <a:endParaRPr lang="zh-CN" altLang="en-US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3993076" y="2301651"/>
            <a:ext cx="2559050" cy="1098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9753" tIns="54877" rIns="109753" bIns="54877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山寨苹果创始我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中国山塞行业填基人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中华同济会黑衣经理人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l"/>
            </a:pPr>
            <a:endParaRPr lang="zh-CN" altLang="en-US" sz="2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3993076" y="3700239"/>
            <a:ext cx="2559050" cy="1098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9753" tIns="54877" rIns="109753" bIns="54877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山南省(省长)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中国宅男(组织长)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奥运会（会长）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l"/>
            </a:pPr>
            <a:endParaRPr lang="zh-CN" altLang="en-US" sz="2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" name="Text Box 19"/>
          <p:cNvSpPr txBox="1">
            <a:spLocks noChangeArrowheads="1"/>
          </p:cNvSpPr>
          <p:nvPr/>
        </p:nvSpPr>
        <p:spPr bwMode="auto">
          <a:xfrm>
            <a:off x="3993076" y="5097239"/>
            <a:ext cx="2559050" cy="775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9753" tIns="54877" rIns="109753" bIns="54877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地道战（站长）</a:t>
            </a:r>
            <a:endParaRPr lang="zh-CN" altLang="en-US" sz="120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火星计划（秘书长）</a:t>
            </a:r>
            <a:endParaRPr lang="zh-CN" altLang="en-US" sz="120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丐帮（帮组）</a:t>
            </a:r>
            <a:endParaRPr lang="en-US" altLang="zh-CN" sz="170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14" name="MH_Picture_1" descr="shangye_yanjiang-039"/>
          <p:cNvSpPr>
            <a:spLocks noChangeArrowheads="1"/>
          </p:cNvSpPr>
          <p:nvPr/>
        </p:nvSpPr>
        <p:spPr bwMode="auto">
          <a:xfrm>
            <a:off x="6285426" y="2255614"/>
            <a:ext cx="2570162" cy="3598862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31750">
            <a:solidFill>
              <a:srgbClr val="C1DDE0"/>
            </a:solidFill>
            <a:miter lim="800000"/>
          </a:ln>
          <a:effectLst>
            <a:outerShdw dist="25401" dir="2700000" algn="ctr" rotWithShape="0">
              <a:srgbClr val="000000">
                <a:alpha val="7999"/>
              </a:srgbClr>
            </a:outerShdw>
          </a:effectLst>
        </p:spPr>
        <p:txBody>
          <a:bodyPr lIns="108229" tIns="56401" rIns="108229" bIns="5640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100">
              <a:solidFill>
                <a:schemeClr val="bg1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Text Box 21"/>
          <p:cNvSpPr txBox="1">
            <a:spLocks noChangeArrowheads="1"/>
          </p:cNvSpPr>
          <p:nvPr/>
        </p:nvSpPr>
        <p:spPr bwMode="auto">
          <a:xfrm>
            <a:off x="8966713" y="2204701"/>
            <a:ext cx="2559050" cy="129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9753" tIns="54877" rIns="109753" bIns="54877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Clr>
                <a:srgbClr val="FFC000"/>
              </a:buClr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微软中国前CEO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buClr>
                <a:srgbClr val="FFC000"/>
              </a:buClr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全球十佳职业经理人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buClr>
                <a:srgbClr val="FFC000"/>
              </a:buClr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同济会创始人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buClr>
                <a:srgbClr val="FFC000"/>
              </a:buClr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麻省理工课座教授</a:t>
            </a:r>
            <a:endParaRPr lang="en-US" altLang="zh-CN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6" name="Text Box 22"/>
          <p:cNvSpPr txBox="1">
            <a:spLocks noChangeArrowheads="1"/>
          </p:cNvSpPr>
          <p:nvPr/>
        </p:nvSpPr>
        <p:spPr bwMode="auto">
          <a:xfrm>
            <a:off x="9077838" y="3703330"/>
            <a:ext cx="2381099" cy="2191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229" tIns="56401" rIns="108229" bIns="5640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bg1">
                    <a:lumMod val="7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唐骏，是中国的著名职业经理人，曾留学日本和美国，有“打工皇帝”之称。他本科毕业于北京邮电大学，后前往日本名古屋大学深造取得工学硕士学位。</a:t>
            </a:r>
            <a:endParaRPr lang="en-US" altLang="zh-CN" sz="17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192187" y="836945"/>
            <a:ext cx="1441538" cy="183086"/>
            <a:chOff x="-2024543" y="-1855574"/>
            <a:chExt cx="5504186" cy="699074"/>
          </a:xfrm>
        </p:grpSpPr>
        <p:sp>
          <p:nvSpPr>
            <p:cNvPr id="24" name="Oval 97"/>
            <p:cNvSpPr/>
            <p:nvPr/>
          </p:nvSpPr>
          <p:spPr>
            <a:xfrm>
              <a:off x="-1063521" y="-1855574"/>
              <a:ext cx="699076" cy="6990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Oval 102"/>
            <p:cNvSpPr/>
            <p:nvPr/>
          </p:nvSpPr>
          <p:spPr>
            <a:xfrm>
              <a:off x="858523" y="-1855574"/>
              <a:ext cx="699076" cy="699074"/>
            </a:xfrm>
            <a:prstGeom prst="ellipse">
              <a:avLst/>
            </a:prstGeom>
            <a:solidFill>
              <a:srgbClr val="937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Oval 110"/>
            <p:cNvSpPr/>
            <p:nvPr/>
          </p:nvSpPr>
          <p:spPr>
            <a:xfrm>
              <a:off x="1819545" y="-1855574"/>
              <a:ext cx="699076" cy="699074"/>
            </a:xfrm>
            <a:prstGeom prst="ellipse">
              <a:avLst/>
            </a:prstGeom>
            <a:solidFill>
              <a:srgbClr val="8958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Oval 80"/>
            <p:cNvSpPr/>
            <p:nvPr/>
          </p:nvSpPr>
          <p:spPr>
            <a:xfrm>
              <a:off x="-2024543" y="-1855574"/>
              <a:ext cx="699076" cy="699074"/>
            </a:xfrm>
            <a:prstGeom prst="ellipse">
              <a:avLst/>
            </a:prstGeom>
            <a:solidFill>
              <a:srgbClr val="F23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Oval 92"/>
            <p:cNvSpPr/>
            <p:nvPr/>
          </p:nvSpPr>
          <p:spPr>
            <a:xfrm>
              <a:off x="-102499" y="-1855574"/>
              <a:ext cx="699076" cy="699074"/>
            </a:xfrm>
            <a:prstGeom prst="ellipse">
              <a:avLst/>
            </a:prstGeom>
            <a:solidFill>
              <a:srgbClr val="00BB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Oval 106"/>
            <p:cNvSpPr/>
            <p:nvPr/>
          </p:nvSpPr>
          <p:spPr>
            <a:xfrm>
              <a:off x="2780567" y="-1855574"/>
              <a:ext cx="699076" cy="699074"/>
            </a:xfrm>
            <a:prstGeom prst="ellipse">
              <a:avLst/>
            </a:prstGeom>
            <a:solidFill>
              <a:srgbClr val="B2D2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Text Placeholder 1"/>
          <p:cNvSpPr>
            <a:spLocks noGrp="1"/>
          </p:cNvSpPr>
          <p:nvPr/>
        </p:nvSpPr>
        <p:spPr>
          <a:xfrm>
            <a:off x="166822" y="527122"/>
            <a:ext cx="10905239" cy="4445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团队介绍</a:t>
            </a:r>
            <a:endParaRPr lang="id-ID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 Placeholder 2"/>
          <p:cNvSpPr txBox="1"/>
          <p:nvPr/>
        </p:nvSpPr>
        <p:spPr>
          <a:xfrm>
            <a:off x="321284" y="1088022"/>
            <a:ext cx="10905239" cy="28098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000">
                <a:solidFill>
                  <a:schemeClr val="bg1">
                    <a:lumMod val="50000"/>
                  </a:schemeClr>
                </a:solidFill>
                <a:effectLst/>
                <a:cs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dirty="0" smtClean="0">
                <a:effectLst/>
                <a:latin typeface="Lato" panose="020F0502020204030203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dirty="0" smtClean="0">
                <a:effectLst/>
                <a:latin typeface="Lato" panose="020F0502020204030203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dirty="0" smtClean="0">
                <a:effectLst/>
                <a:latin typeface="Lato" panose="020F0502020204030203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dirty="0">
                <a:effectLst/>
                <a:latin typeface="Lato" panose="020F0502020204030203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id-ID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Biscuit oat cake carrot cake muffin jelly beans chocolate chocolate sugar plum cheesecake</a:t>
            </a:r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3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 animBg="1"/>
      <p:bldP spid="6" grpId="0"/>
      <p:bldP spid="7" grpId="0"/>
      <p:bldP spid="8" grpId="0" animBg="1"/>
      <p:bldP spid="9" grpId="0"/>
      <p:bldP spid="10" grpId="0"/>
      <p:bldP spid="11" grpId="0"/>
      <p:bldP spid="12" grpId="0"/>
      <p:bldP spid="13" grpId="0"/>
      <p:bldP spid="14" grpId="0" animBg="1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椭圆 128"/>
          <p:cNvSpPr>
            <a:spLocks noChangeArrowheads="1"/>
          </p:cNvSpPr>
          <p:nvPr/>
        </p:nvSpPr>
        <p:spPr bwMode="auto">
          <a:xfrm>
            <a:off x="3643312" y="992030"/>
            <a:ext cx="4927282" cy="4927283"/>
          </a:xfrm>
          <a:prstGeom prst="ellipse">
            <a:avLst/>
          </a:prstGeom>
          <a:solidFill>
            <a:srgbClr val="263346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34" name="组合 133"/>
          <p:cNvGrpSpPr/>
          <p:nvPr/>
        </p:nvGrpSpPr>
        <p:grpSpPr>
          <a:xfrm rot="120000">
            <a:off x="3714522" y="1117849"/>
            <a:ext cx="4744221" cy="4744222"/>
            <a:chOff x="3339314" y="673099"/>
            <a:chExt cx="5513372" cy="5513373"/>
          </a:xfrm>
        </p:grpSpPr>
        <p:grpSp>
          <p:nvGrpSpPr>
            <p:cNvPr id="135" name="组合 134"/>
            <p:cNvGrpSpPr/>
            <p:nvPr/>
          </p:nvGrpSpPr>
          <p:grpSpPr>
            <a:xfrm>
              <a:off x="3339314" y="673099"/>
              <a:ext cx="5513372" cy="5513373"/>
              <a:chOff x="3339314" y="673099"/>
              <a:chExt cx="5513372" cy="5513373"/>
            </a:xfrm>
          </p:grpSpPr>
          <p:grpSp>
            <p:nvGrpSpPr>
              <p:cNvPr id="197" name="组合 196"/>
              <p:cNvGrpSpPr/>
              <p:nvPr/>
            </p:nvGrpSpPr>
            <p:grpSpPr>
              <a:xfrm>
                <a:off x="3339314" y="673099"/>
                <a:ext cx="5513371" cy="5513372"/>
                <a:chOff x="3303121" y="673099"/>
                <a:chExt cx="5513371" cy="5513372"/>
              </a:xfrm>
            </p:grpSpPr>
            <p:grpSp>
              <p:nvGrpSpPr>
                <p:cNvPr id="226" name="组合 225"/>
                <p:cNvGrpSpPr/>
                <p:nvPr/>
              </p:nvGrpSpPr>
              <p:grpSpPr>
                <a:xfrm>
                  <a:off x="6059806" y="673099"/>
                  <a:ext cx="1" cy="5513372"/>
                  <a:chOff x="6095999" y="673099"/>
                  <a:chExt cx="1" cy="5513372"/>
                </a:xfrm>
              </p:grpSpPr>
              <p:cxnSp>
                <p:nvCxnSpPr>
                  <p:cNvPr id="251" name="直接连接符 250"/>
                  <p:cNvCxnSpPr/>
                  <p:nvPr/>
                </p:nvCxnSpPr>
                <p:spPr>
                  <a:xfrm>
                    <a:off x="6095999" y="673099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2" name="直接连接符 25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7" name="组合 226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9" name="直接连接符 24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0" name="直接连接符 24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8" name="组合 227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7" name="直接连接符 24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8" name="直接连接符 24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9" name="组合 228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5" name="直接连接符 24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6" name="直接连接符 24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0" name="组合 229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3" name="直接连接符 24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4" name="直接连接符 24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1" name="组合 230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1" name="直接连接符 24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2" name="直接连接符 24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2" name="组合 231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39" name="直接连接符 23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0" name="直接连接符 23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3" name="组合 232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37" name="直接连接符 23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8" name="直接连接符 23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4" name="组合 233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35" name="直接连接符 23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6" name="直接连接符 23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98" name="组合 197"/>
              <p:cNvGrpSpPr/>
              <p:nvPr/>
            </p:nvGrpSpPr>
            <p:grpSpPr>
              <a:xfrm rot="5400000">
                <a:off x="3339315" y="673101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199" name="组合 198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24" name="直接连接符 22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5" name="直接连接符 22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0" name="组合 199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22" name="直接连接符 22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3" name="直接连接符 22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1" name="组合 200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20" name="直接连接符 21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1" name="直接连接符 22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2" name="组合 201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8" name="直接连接符 21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9" name="直接连接符 21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3" name="组合 202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6" name="直接连接符 21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7" name="直接连接符 21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4" name="组合 203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4" name="直接连接符 21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5" name="直接连接符 21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5" name="组合 204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2" name="直接连接符 21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3" name="直接连接符 21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6" name="组合 205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0" name="直接连接符 20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1" name="直接连接符 21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7" name="组合 206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08" name="直接连接符 20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9" name="直接连接符 20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39" name="组合 138"/>
            <p:cNvGrpSpPr/>
            <p:nvPr/>
          </p:nvGrpSpPr>
          <p:grpSpPr>
            <a:xfrm rot="300000">
              <a:off x="3339314" y="673100"/>
              <a:ext cx="5513372" cy="5513372"/>
              <a:chOff x="3339314" y="673100"/>
              <a:chExt cx="5513372" cy="5513372"/>
            </a:xfrm>
          </p:grpSpPr>
          <p:grpSp>
            <p:nvGrpSpPr>
              <p:cNvPr id="140" name="组合 139"/>
              <p:cNvGrpSpPr/>
              <p:nvPr/>
            </p:nvGrpSpPr>
            <p:grpSpPr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170" name="组合 169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95" name="直接连接符 19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6" name="直接连接符 19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1" name="组合 170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93" name="直接连接符 19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4" name="直接连接符 19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2" name="组合 171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91" name="直接连接符 19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2" name="直接连接符 19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3" name="组合 172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89" name="直接连接符 18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0" name="直接连接符 18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4" name="组合 173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87" name="直接连接符 186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8" name="直接连接符 187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5" name="组合 174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85" name="直接连接符 184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6" name="直接连接符 185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6" name="组合 175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83" name="直接连接符 182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4" name="直接连接符 183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7" name="组合 176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81" name="直接连接符 180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2" name="直接连接符 181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8" name="组合 177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79" name="直接连接符 178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0" name="直接连接符 179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41" name="组合 140"/>
              <p:cNvGrpSpPr/>
              <p:nvPr/>
            </p:nvGrpSpPr>
            <p:grpSpPr>
              <a:xfrm rot="5400000">
                <a:off x="3339315" y="673101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8" name="直接连接符 16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9" name="直接连接符 16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4" name="组合 143"/>
                <p:cNvGrpSpPr/>
                <p:nvPr/>
              </p:nvGrpSpPr>
              <p:grpSpPr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6" name="直接连接符 16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7" name="直接连接符 16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5" name="组合 144"/>
                <p:cNvGrpSpPr/>
                <p:nvPr/>
              </p:nvGrpSpPr>
              <p:grpSpPr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4" name="直接连接符 16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5" name="直接连接符 16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6" name="组合 145"/>
                <p:cNvGrpSpPr/>
                <p:nvPr/>
              </p:nvGrpSpPr>
              <p:grpSpPr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2" name="直接连接符 16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3" name="直接连接符 16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7" name="组合 146"/>
                <p:cNvGrpSpPr/>
                <p:nvPr/>
              </p:nvGrpSpPr>
              <p:grpSpPr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0" name="直接连接符 159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1" name="直接连接符 160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8" name="组合 147"/>
                <p:cNvGrpSpPr/>
                <p:nvPr/>
              </p:nvGrpSpPr>
              <p:grpSpPr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58" name="直接连接符 157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9" name="直接连接符 158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9" name="组合 148"/>
                <p:cNvGrpSpPr/>
                <p:nvPr/>
              </p:nvGrpSpPr>
              <p:grpSpPr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56" name="直接连接符 155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7" name="直接连接符 156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0" name="组合 149"/>
                <p:cNvGrpSpPr/>
                <p:nvPr/>
              </p:nvGrpSpPr>
              <p:grpSpPr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54" name="直接连接符 153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5" name="直接连接符 154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1" name="组合 150"/>
                <p:cNvGrpSpPr/>
                <p:nvPr/>
              </p:nvGrpSpPr>
              <p:grpSpPr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52" name="直接连接符 151"/>
                  <p:cNvCxnSpPr/>
                  <p:nvPr/>
                </p:nvCxnSpPr>
                <p:spPr>
                  <a:xfrm>
                    <a:off x="6096000" y="673100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3" name="直接连接符 152"/>
                  <p:cNvCxnSpPr/>
                  <p:nvPr/>
                </p:nvCxnSpPr>
                <p:spPr>
                  <a:xfrm>
                    <a:off x="6096000" y="6008671"/>
                    <a:ext cx="0" cy="17780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alpha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sp>
        <p:nvSpPr>
          <p:cNvPr id="253" name="TextBox 54"/>
          <p:cNvSpPr txBox="1"/>
          <p:nvPr/>
        </p:nvSpPr>
        <p:spPr>
          <a:xfrm>
            <a:off x="2962676" y="3092609"/>
            <a:ext cx="6314204" cy="1200329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项目概述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4" name="文本框 253"/>
          <p:cNvSpPr txBox="1"/>
          <p:nvPr/>
        </p:nvSpPr>
        <p:spPr>
          <a:xfrm>
            <a:off x="4402780" y="2045439"/>
            <a:ext cx="3251515" cy="1200329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>
            <a:defPPr>
              <a:defRPr lang="zh-CN"/>
            </a:defPPr>
            <a:lvl1pPr lvl="0" algn="ctr">
              <a:defRPr sz="2800" b="1">
                <a:solidFill>
                  <a:schemeClr val="bg2">
                    <a:lumMod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7200" dirty="0">
                <a:latin typeface="微软雅黑 Light" pitchFamily="34" charset="-122"/>
                <a:ea typeface="微软雅黑 Light" pitchFamily="34" charset="-122"/>
              </a:rPr>
              <a:t>Part 2</a:t>
            </a:r>
            <a:endParaRPr lang="zh-CN" altLang="en-US" sz="7200" dirty="0">
              <a:latin typeface="微软雅黑 Light" pitchFamily="34" charset="-122"/>
              <a:ea typeface="微软雅黑 Light" pitchFamily="34" charset="-122"/>
            </a:endParaRPr>
          </a:p>
        </p:txBody>
      </p:sp>
      <p:grpSp>
        <p:nvGrpSpPr>
          <p:cNvPr id="255" name="组合 254"/>
          <p:cNvGrpSpPr/>
          <p:nvPr/>
        </p:nvGrpSpPr>
        <p:grpSpPr>
          <a:xfrm>
            <a:off x="5076537" y="4618792"/>
            <a:ext cx="2060832" cy="261741"/>
            <a:chOff x="-2024543" y="-1855574"/>
            <a:chExt cx="5504186" cy="699074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56" name="Oval 97"/>
            <p:cNvSpPr/>
            <p:nvPr/>
          </p:nvSpPr>
          <p:spPr>
            <a:xfrm>
              <a:off x="-1063521" y="-1855574"/>
              <a:ext cx="699076" cy="6990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7" name="Oval 102"/>
            <p:cNvSpPr/>
            <p:nvPr/>
          </p:nvSpPr>
          <p:spPr>
            <a:xfrm>
              <a:off x="858523" y="-1855574"/>
              <a:ext cx="699076" cy="699074"/>
            </a:xfrm>
            <a:prstGeom prst="ellipse">
              <a:avLst/>
            </a:prstGeom>
            <a:solidFill>
              <a:srgbClr val="937963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8" name="Oval 110"/>
            <p:cNvSpPr/>
            <p:nvPr/>
          </p:nvSpPr>
          <p:spPr>
            <a:xfrm>
              <a:off x="1819545" y="-1855574"/>
              <a:ext cx="699076" cy="699074"/>
            </a:xfrm>
            <a:prstGeom prst="ellipse">
              <a:avLst/>
            </a:prstGeom>
            <a:solidFill>
              <a:srgbClr val="89588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9" name="Oval 80"/>
            <p:cNvSpPr/>
            <p:nvPr/>
          </p:nvSpPr>
          <p:spPr>
            <a:xfrm>
              <a:off x="-2024543" y="-1855574"/>
              <a:ext cx="699076" cy="699074"/>
            </a:xfrm>
            <a:prstGeom prst="ellipse">
              <a:avLst/>
            </a:prstGeom>
            <a:solidFill>
              <a:srgbClr val="F23B48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0" name="Oval 92"/>
            <p:cNvSpPr/>
            <p:nvPr/>
          </p:nvSpPr>
          <p:spPr>
            <a:xfrm>
              <a:off x="-102499" y="-1855574"/>
              <a:ext cx="699076" cy="699074"/>
            </a:xfrm>
            <a:prstGeom prst="ellipse">
              <a:avLst/>
            </a:prstGeom>
            <a:solidFill>
              <a:srgbClr val="00BBD6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1" name="Oval 106"/>
            <p:cNvSpPr/>
            <p:nvPr/>
          </p:nvSpPr>
          <p:spPr>
            <a:xfrm>
              <a:off x="2780567" y="-1855574"/>
              <a:ext cx="699076" cy="699074"/>
            </a:xfrm>
            <a:prstGeom prst="ellipse">
              <a:avLst/>
            </a:prstGeom>
            <a:solidFill>
              <a:srgbClr val="B2D235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30" name="椭圆 129"/>
          <p:cNvSpPr>
            <a:spLocks noChangeArrowheads="1"/>
          </p:cNvSpPr>
          <p:nvPr/>
        </p:nvSpPr>
        <p:spPr bwMode="auto">
          <a:xfrm>
            <a:off x="3344961" y="704632"/>
            <a:ext cx="5502078" cy="5502078"/>
          </a:xfrm>
          <a:prstGeom prst="ellipse">
            <a:avLst/>
          </a:prstGeom>
          <a:noFill/>
          <a:ln w="34925">
            <a:solidFill>
              <a:srgbClr val="FFFFFF">
                <a:alpha val="38823"/>
              </a:srgbClr>
            </a:solidFill>
            <a:miter lim="800000"/>
          </a:ln>
          <a:effectLst>
            <a:glow rad="12700">
              <a:schemeClr val="bg2">
                <a:alpha val="42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0" animBg="1"/>
      <p:bldP spid="253" grpId="0"/>
      <p:bldP spid="254" grpId="0"/>
      <p:bldP spid="1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7"/>
          <p:cNvGrpSpPr/>
          <p:nvPr/>
        </p:nvGrpSpPr>
        <p:grpSpPr>
          <a:xfrm>
            <a:off x="723488" y="1880826"/>
            <a:ext cx="4581829" cy="4469847"/>
            <a:chOff x="1247362" y="1888031"/>
            <a:chExt cx="3912424" cy="3816803"/>
          </a:xfrm>
        </p:grpSpPr>
        <p:graphicFrame>
          <p:nvGraphicFramePr>
            <p:cNvPr id="17" name="Chart 21"/>
            <p:cNvGraphicFramePr/>
            <p:nvPr/>
          </p:nvGraphicFramePr>
          <p:xfrm>
            <a:off x="1247362" y="1888031"/>
            <a:ext cx="3912424" cy="381680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18" name="TextBox 23"/>
            <p:cNvSpPr txBox="1"/>
            <p:nvPr/>
          </p:nvSpPr>
          <p:spPr>
            <a:xfrm>
              <a:off x="2764461" y="3551078"/>
              <a:ext cx="889135" cy="23652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/>
              <a:r>
                <a: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数据分析　　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25"/>
            <p:cNvSpPr txBox="1"/>
            <p:nvPr/>
          </p:nvSpPr>
          <p:spPr>
            <a:xfrm>
              <a:off x="4148508" y="3787607"/>
              <a:ext cx="521788" cy="4204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Type A</a:t>
              </a:r>
              <a:endPara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63%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26"/>
            <p:cNvSpPr txBox="1"/>
            <p:nvPr/>
          </p:nvSpPr>
          <p:spPr>
            <a:xfrm>
              <a:off x="1712335" y="3795893"/>
              <a:ext cx="521788" cy="4204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Type B</a:t>
              </a:r>
              <a:endPara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22%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TextBox 27"/>
            <p:cNvSpPr txBox="1"/>
            <p:nvPr/>
          </p:nvSpPr>
          <p:spPr>
            <a:xfrm>
              <a:off x="1972603" y="2588145"/>
              <a:ext cx="521788" cy="4204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Type D</a:t>
              </a:r>
              <a:endPara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13%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Box 28"/>
            <p:cNvSpPr txBox="1"/>
            <p:nvPr/>
          </p:nvSpPr>
          <p:spPr>
            <a:xfrm>
              <a:off x="2605372" y="2177551"/>
              <a:ext cx="521788" cy="4204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Type D</a:t>
              </a:r>
              <a:endPara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9%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192187" y="779071"/>
            <a:ext cx="1441538" cy="183086"/>
            <a:chOff x="-2024543" y="-1855574"/>
            <a:chExt cx="5504186" cy="699074"/>
          </a:xfrm>
        </p:grpSpPr>
        <p:sp>
          <p:nvSpPr>
            <p:cNvPr id="3" name="Oval 97"/>
            <p:cNvSpPr/>
            <p:nvPr/>
          </p:nvSpPr>
          <p:spPr>
            <a:xfrm>
              <a:off x="-1063521" y="-1855574"/>
              <a:ext cx="699076" cy="6990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Oval 102"/>
            <p:cNvSpPr/>
            <p:nvPr/>
          </p:nvSpPr>
          <p:spPr>
            <a:xfrm>
              <a:off x="858523" y="-1855574"/>
              <a:ext cx="699076" cy="699074"/>
            </a:xfrm>
            <a:prstGeom prst="ellipse">
              <a:avLst/>
            </a:prstGeom>
            <a:solidFill>
              <a:srgbClr val="937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Oval 110"/>
            <p:cNvSpPr/>
            <p:nvPr/>
          </p:nvSpPr>
          <p:spPr>
            <a:xfrm>
              <a:off x="1819545" y="-1855574"/>
              <a:ext cx="699076" cy="699074"/>
            </a:xfrm>
            <a:prstGeom prst="ellipse">
              <a:avLst/>
            </a:prstGeom>
            <a:solidFill>
              <a:srgbClr val="8958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Oval 80"/>
            <p:cNvSpPr/>
            <p:nvPr/>
          </p:nvSpPr>
          <p:spPr>
            <a:xfrm>
              <a:off x="-2024543" y="-1855574"/>
              <a:ext cx="699076" cy="699074"/>
            </a:xfrm>
            <a:prstGeom prst="ellipse">
              <a:avLst/>
            </a:prstGeom>
            <a:solidFill>
              <a:srgbClr val="F23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Oval 92"/>
            <p:cNvSpPr/>
            <p:nvPr/>
          </p:nvSpPr>
          <p:spPr>
            <a:xfrm>
              <a:off x="-102499" y="-1855574"/>
              <a:ext cx="699076" cy="699074"/>
            </a:xfrm>
            <a:prstGeom prst="ellipse">
              <a:avLst/>
            </a:prstGeom>
            <a:solidFill>
              <a:srgbClr val="00BB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Oval 106"/>
            <p:cNvSpPr/>
            <p:nvPr/>
          </p:nvSpPr>
          <p:spPr>
            <a:xfrm>
              <a:off x="2780567" y="-1855574"/>
              <a:ext cx="699076" cy="699074"/>
            </a:xfrm>
            <a:prstGeom prst="ellipse">
              <a:avLst/>
            </a:prstGeom>
            <a:solidFill>
              <a:srgbClr val="B2D2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" name="Text Placeholder 1"/>
          <p:cNvSpPr>
            <a:spLocks noGrp="1"/>
          </p:cNvSpPr>
          <p:nvPr/>
        </p:nvSpPr>
        <p:spPr>
          <a:xfrm>
            <a:off x="166822" y="469248"/>
            <a:ext cx="2025365" cy="4445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数据分析</a:t>
            </a:r>
            <a:endParaRPr lang="id-ID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 Placeholder 2"/>
          <p:cNvSpPr txBox="1"/>
          <p:nvPr/>
        </p:nvSpPr>
        <p:spPr>
          <a:xfrm>
            <a:off x="321285" y="1030149"/>
            <a:ext cx="5297196" cy="24183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000">
                <a:solidFill>
                  <a:schemeClr val="bg1">
                    <a:lumMod val="50000"/>
                  </a:schemeClr>
                </a:solidFill>
                <a:effectLst/>
                <a:cs typeface="+mn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dirty="0" smtClean="0">
                <a:effectLst/>
                <a:latin typeface="Lato" panose="020F0502020204030203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dirty="0" smtClean="0">
                <a:effectLst/>
                <a:latin typeface="Lato" panose="020F0502020204030203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dirty="0" smtClean="0">
                <a:effectLst/>
                <a:latin typeface="Lato" panose="020F0502020204030203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dirty="0">
                <a:effectLst/>
                <a:latin typeface="Lato" panose="020F0502020204030203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id-ID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Biscuit oat cake carrot cake muffin jelly beans chocolate chocolate sugar plum cheesecake</a:t>
            </a:r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037819" y="2331884"/>
            <a:ext cx="5171288" cy="1154162"/>
            <a:chOff x="6037819" y="2331884"/>
            <a:chExt cx="5171288" cy="1154162"/>
          </a:xfrm>
        </p:grpSpPr>
        <p:grpSp>
          <p:nvGrpSpPr>
            <p:cNvPr id="11" name="组合 10"/>
            <p:cNvGrpSpPr/>
            <p:nvPr/>
          </p:nvGrpSpPr>
          <p:grpSpPr>
            <a:xfrm>
              <a:off x="6037819" y="2331884"/>
              <a:ext cx="585787" cy="585787"/>
              <a:chOff x="6037819" y="2331884"/>
              <a:chExt cx="585787" cy="585787"/>
            </a:xfrm>
          </p:grpSpPr>
          <p:sp>
            <p:nvSpPr>
              <p:cNvPr id="12" name="Oval 33"/>
              <p:cNvSpPr/>
              <p:nvPr/>
            </p:nvSpPr>
            <p:spPr>
              <a:xfrm>
                <a:off x="6037819" y="2331884"/>
                <a:ext cx="585787" cy="585787"/>
              </a:xfrm>
              <a:prstGeom prst="ellipse">
                <a:avLst/>
              </a:prstGeom>
              <a:solidFill>
                <a:srgbClr val="F23B48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224"/>
              <p:cNvSpPr>
                <a:spLocks noEditPoints="1" noChangeArrowheads="1"/>
              </p:cNvSpPr>
              <p:nvPr/>
            </p:nvSpPr>
            <p:spPr bwMode="auto">
              <a:xfrm>
                <a:off x="6182164" y="2478994"/>
                <a:ext cx="297096" cy="297071"/>
              </a:xfrm>
              <a:custGeom>
                <a:avLst/>
                <a:gdLst>
                  <a:gd name="T0" fmla="*/ 3 w 47"/>
                  <a:gd name="T1" fmla="*/ 0 h 47"/>
                  <a:gd name="T2" fmla="*/ 21 w 47"/>
                  <a:gd name="T3" fmla="*/ 0 h 47"/>
                  <a:gd name="T4" fmla="*/ 21 w 47"/>
                  <a:gd name="T5" fmla="*/ 3 h 47"/>
                  <a:gd name="T6" fmla="*/ 3 w 47"/>
                  <a:gd name="T7" fmla="*/ 3 h 47"/>
                  <a:gd name="T8" fmla="*/ 3 w 47"/>
                  <a:gd name="T9" fmla="*/ 0 h 47"/>
                  <a:gd name="T10" fmla="*/ 26 w 47"/>
                  <a:gd name="T11" fmla="*/ 0 h 47"/>
                  <a:gd name="T12" fmla="*/ 44 w 47"/>
                  <a:gd name="T13" fmla="*/ 0 h 47"/>
                  <a:gd name="T14" fmla="*/ 44 w 47"/>
                  <a:gd name="T15" fmla="*/ 3 h 47"/>
                  <a:gd name="T16" fmla="*/ 26 w 47"/>
                  <a:gd name="T17" fmla="*/ 3 h 47"/>
                  <a:gd name="T18" fmla="*/ 26 w 47"/>
                  <a:gd name="T19" fmla="*/ 0 h 47"/>
                  <a:gd name="T20" fmla="*/ 43 w 47"/>
                  <a:gd name="T21" fmla="*/ 15 h 47"/>
                  <a:gd name="T22" fmla="*/ 41 w 47"/>
                  <a:gd name="T23" fmla="*/ 15 h 47"/>
                  <a:gd name="T24" fmla="*/ 41 w 47"/>
                  <a:gd name="T25" fmla="*/ 3 h 47"/>
                  <a:gd name="T26" fmla="*/ 29 w 47"/>
                  <a:gd name="T27" fmla="*/ 3 h 47"/>
                  <a:gd name="T28" fmla="*/ 29 w 47"/>
                  <a:gd name="T29" fmla="*/ 15 h 47"/>
                  <a:gd name="T30" fmla="*/ 18 w 47"/>
                  <a:gd name="T31" fmla="*/ 15 h 47"/>
                  <a:gd name="T32" fmla="*/ 18 w 47"/>
                  <a:gd name="T33" fmla="*/ 3 h 47"/>
                  <a:gd name="T34" fmla="*/ 6 w 47"/>
                  <a:gd name="T35" fmla="*/ 3 h 47"/>
                  <a:gd name="T36" fmla="*/ 6 w 47"/>
                  <a:gd name="T37" fmla="*/ 15 h 47"/>
                  <a:gd name="T38" fmla="*/ 4 w 47"/>
                  <a:gd name="T39" fmla="*/ 15 h 47"/>
                  <a:gd name="T40" fmla="*/ 0 w 47"/>
                  <a:gd name="T41" fmla="*/ 18 h 47"/>
                  <a:gd name="T42" fmla="*/ 0 w 47"/>
                  <a:gd name="T43" fmla="*/ 44 h 47"/>
                  <a:gd name="T44" fmla="*/ 4 w 47"/>
                  <a:gd name="T45" fmla="*/ 47 h 47"/>
                  <a:gd name="T46" fmla="*/ 17 w 47"/>
                  <a:gd name="T47" fmla="*/ 47 h 47"/>
                  <a:gd name="T48" fmla="*/ 21 w 47"/>
                  <a:gd name="T49" fmla="*/ 44 h 47"/>
                  <a:gd name="T50" fmla="*/ 21 w 47"/>
                  <a:gd name="T51" fmla="*/ 27 h 47"/>
                  <a:gd name="T52" fmla="*/ 26 w 47"/>
                  <a:gd name="T53" fmla="*/ 27 h 47"/>
                  <a:gd name="T54" fmla="*/ 26 w 47"/>
                  <a:gd name="T55" fmla="*/ 44 h 47"/>
                  <a:gd name="T56" fmla="*/ 30 w 47"/>
                  <a:gd name="T57" fmla="*/ 47 h 47"/>
                  <a:gd name="T58" fmla="*/ 43 w 47"/>
                  <a:gd name="T59" fmla="*/ 47 h 47"/>
                  <a:gd name="T60" fmla="*/ 47 w 47"/>
                  <a:gd name="T61" fmla="*/ 44 h 47"/>
                  <a:gd name="T62" fmla="*/ 47 w 47"/>
                  <a:gd name="T63" fmla="*/ 18 h 47"/>
                  <a:gd name="T64" fmla="*/ 43 w 47"/>
                  <a:gd name="T65" fmla="*/ 15 h 47"/>
                  <a:gd name="T66" fmla="*/ 16 w 47"/>
                  <a:gd name="T67" fmla="*/ 44 h 47"/>
                  <a:gd name="T68" fmla="*/ 5 w 47"/>
                  <a:gd name="T69" fmla="*/ 44 h 47"/>
                  <a:gd name="T70" fmla="*/ 3 w 47"/>
                  <a:gd name="T71" fmla="*/ 42 h 47"/>
                  <a:gd name="T72" fmla="*/ 5 w 47"/>
                  <a:gd name="T73" fmla="*/ 41 h 47"/>
                  <a:gd name="T74" fmla="*/ 16 w 47"/>
                  <a:gd name="T75" fmla="*/ 41 h 47"/>
                  <a:gd name="T76" fmla="*/ 18 w 47"/>
                  <a:gd name="T77" fmla="*/ 42 h 47"/>
                  <a:gd name="T78" fmla="*/ 16 w 47"/>
                  <a:gd name="T79" fmla="*/ 44 h 47"/>
                  <a:gd name="T80" fmla="*/ 25 w 47"/>
                  <a:gd name="T81" fmla="*/ 24 h 47"/>
                  <a:gd name="T82" fmla="*/ 22 w 47"/>
                  <a:gd name="T83" fmla="*/ 24 h 47"/>
                  <a:gd name="T84" fmla="*/ 21 w 47"/>
                  <a:gd name="T85" fmla="*/ 22 h 47"/>
                  <a:gd name="T86" fmla="*/ 22 w 47"/>
                  <a:gd name="T87" fmla="*/ 21 h 47"/>
                  <a:gd name="T88" fmla="*/ 25 w 47"/>
                  <a:gd name="T89" fmla="*/ 21 h 47"/>
                  <a:gd name="T90" fmla="*/ 26 w 47"/>
                  <a:gd name="T91" fmla="*/ 22 h 47"/>
                  <a:gd name="T92" fmla="*/ 25 w 47"/>
                  <a:gd name="T93" fmla="*/ 24 h 47"/>
                  <a:gd name="T94" fmla="*/ 42 w 47"/>
                  <a:gd name="T95" fmla="*/ 44 h 47"/>
                  <a:gd name="T96" fmla="*/ 31 w 47"/>
                  <a:gd name="T97" fmla="*/ 44 h 47"/>
                  <a:gd name="T98" fmla="*/ 29 w 47"/>
                  <a:gd name="T99" fmla="*/ 42 h 47"/>
                  <a:gd name="T100" fmla="*/ 31 w 47"/>
                  <a:gd name="T101" fmla="*/ 41 h 47"/>
                  <a:gd name="T102" fmla="*/ 42 w 47"/>
                  <a:gd name="T103" fmla="*/ 41 h 47"/>
                  <a:gd name="T104" fmla="*/ 44 w 47"/>
                  <a:gd name="T105" fmla="*/ 42 h 47"/>
                  <a:gd name="T106" fmla="*/ 42 w 47"/>
                  <a:gd name="T107" fmla="*/ 44 h 47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47"/>
                  <a:gd name="T163" fmla="*/ 0 h 47"/>
                  <a:gd name="T164" fmla="*/ 47 w 47"/>
                  <a:gd name="T165" fmla="*/ 47 h 47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47" h="47">
                    <a:moveTo>
                      <a:pt x="3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0"/>
                    </a:lnTo>
                    <a:close/>
                    <a:moveTo>
                      <a:pt x="26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26" y="3"/>
                      <a:pt x="26" y="3"/>
                      <a:pt x="26" y="3"/>
                    </a:cubicBezTo>
                    <a:lnTo>
                      <a:pt x="26" y="0"/>
                    </a:lnTo>
                    <a:close/>
                    <a:moveTo>
                      <a:pt x="43" y="15"/>
                    </a:move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2" y="15"/>
                      <a:pt x="0" y="16"/>
                      <a:pt x="0" y="18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5"/>
                      <a:pt x="2" y="47"/>
                      <a:pt x="4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9" y="47"/>
                      <a:pt x="21" y="45"/>
                      <a:pt x="21" y="44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44"/>
                      <a:pt x="26" y="44"/>
                      <a:pt x="26" y="44"/>
                    </a:cubicBezTo>
                    <a:cubicBezTo>
                      <a:pt x="26" y="45"/>
                      <a:pt x="28" y="47"/>
                      <a:pt x="30" y="47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45" y="47"/>
                      <a:pt x="47" y="45"/>
                      <a:pt x="47" y="44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7" y="16"/>
                      <a:pt x="45" y="15"/>
                      <a:pt x="43" y="15"/>
                    </a:cubicBezTo>
                    <a:close/>
                    <a:moveTo>
                      <a:pt x="16" y="44"/>
                    </a:moveTo>
                    <a:cubicBezTo>
                      <a:pt x="5" y="44"/>
                      <a:pt x="5" y="44"/>
                      <a:pt x="5" y="44"/>
                    </a:cubicBezTo>
                    <a:cubicBezTo>
                      <a:pt x="4" y="44"/>
                      <a:pt x="3" y="43"/>
                      <a:pt x="3" y="42"/>
                    </a:cubicBezTo>
                    <a:cubicBezTo>
                      <a:pt x="3" y="42"/>
                      <a:pt x="4" y="41"/>
                      <a:pt x="5" y="41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7" y="41"/>
                      <a:pt x="18" y="42"/>
                      <a:pt x="18" y="42"/>
                    </a:cubicBezTo>
                    <a:cubicBezTo>
                      <a:pt x="18" y="43"/>
                      <a:pt x="17" y="44"/>
                      <a:pt x="16" y="44"/>
                    </a:cubicBezTo>
                    <a:close/>
                    <a:moveTo>
                      <a:pt x="25" y="24"/>
                    </a:moveTo>
                    <a:cubicBezTo>
                      <a:pt x="22" y="24"/>
                      <a:pt x="22" y="24"/>
                      <a:pt x="22" y="24"/>
                    </a:cubicBezTo>
                    <a:cubicBezTo>
                      <a:pt x="21" y="24"/>
                      <a:pt x="21" y="23"/>
                      <a:pt x="21" y="22"/>
                    </a:cubicBezTo>
                    <a:cubicBezTo>
                      <a:pt x="21" y="21"/>
                      <a:pt x="21" y="21"/>
                      <a:pt x="22" y="21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6" y="21"/>
                      <a:pt x="26" y="21"/>
                      <a:pt x="26" y="22"/>
                    </a:cubicBezTo>
                    <a:cubicBezTo>
                      <a:pt x="26" y="23"/>
                      <a:pt x="26" y="24"/>
                      <a:pt x="25" y="24"/>
                    </a:cubicBezTo>
                    <a:close/>
                    <a:moveTo>
                      <a:pt x="42" y="44"/>
                    </a:moveTo>
                    <a:cubicBezTo>
                      <a:pt x="31" y="44"/>
                      <a:pt x="31" y="44"/>
                      <a:pt x="31" y="44"/>
                    </a:cubicBezTo>
                    <a:cubicBezTo>
                      <a:pt x="30" y="44"/>
                      <a:pt x="29" y="43"/>
                      <a:pt x="29" y="42"/>
                    </a:cubicBezTo>
                    <a:cubicBezTo>
                      <a:pt x="29" y="42"/>
                      <a:pt x="30" y="41"/>
                      <a:pt x="31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3" y="41"/>
                      <a:pt x="44" y="42"/>
                      <a:pt x="44" y="42"/>
                    </a:cubicBezTo>
                    <a:cubicBezTo>
                      <a:pt x="44" y="43"/>
                      <a:pt x="43" y="44"/>
                      <a:pt x="42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zh-CN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alibri" panose="020F0502020204030204" pitchFamily="34" charset="0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3" name="object 14"/>
            <p:cNvSpPr>
              <a:spLocks noChangeArrowheads="1"/>
            </p:cNvSpPr>
            <p:nvPr/>
          </p:nvSpPr>
          <p:spPr bwMode="auto">
            <a:xfrm>
              <a:off x="6877986" y="2331884"/>
              <a:ext cx="4331121" cy="1154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marL="17780" defTabSz="12192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defTabSz="12192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defTabSz="12192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defTabSz="12192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defTabSz="12192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defTabSz="1219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defTabSz="1219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defTabSz="1219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defTabSz="1219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</a:rPr>
                <a:t>Office[1-2] 可以实现办公软件最常用的文字、表格、演示等多种功能。具有内存占用低、运行速度快、体积小巧、强大插件平台支持、免费提供海量在线存储空间及文档模板、支持阅读和输出PDF文件、全面兼容微软Office97-2010格式独特优势。覆盖Windows、Linux、Android、iOS等多个平台。</a:t>
              </a:r>
              <a:endParaRPr lang="zh-CN" altLang="zh-CN" sz="1200" dirty="0">
                <a:solidFill>
                  <a:schemeClr val="bg1">
                    <a:lumMod val="75000"/>
                  </a:schemeClr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037819" y="4471829"/>
            <a:ext cx="5171288" cy="1384995"/>
            <a:chOff x="6037819" y="4471829"/>
            <a:chExt cx="5171288" cy="1384995"/>
          </a:xfrm>
        </p:grpSpPr>
        <p:sp>
          <p:nvSpPr>
            <p:cNvPr id="26" name="object 14"/>
            <p:cNvSpPr>
              <a:spLocks noChangeArrowheads="1"/>
            </p:cNvSpPr>
            <p:nvPr/>
          </p:nvSpPr>
          <p:spPr bwMode="auto">
            <a:xfrm>
              <a:off x="6877986" y="4471829"/>
              <a:ext cx="4331121" cy="13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marL="17780" defTabSz="12192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defTabSz="12192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defTabSz="12192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defTabSz="12192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defTabSz="12192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defTabSz="1219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defTabSz="1219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defTabSz="1219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defTabSz="1219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>
                      <a:lumMod val="75000"/>
                    </a:schemeClr>
                  </a:solidFill>
                  <a:latin typeface="微软雅黑 Light" pitchFamily="34" charset="-122"/>
                  <a:ea typeface="微软雅黑 Light" pitchFamily="34" charset="-122"/>
                </a:rPr>
                <a:t>Office[1-2] 限公司自主研发的一款办公软件套装，可以实现办公软件最常用的文字、表格、演示等多种功能。具有内存占用低、运行速度快、体积小巧、强大插件平台支持、免费提供海量在线存储空间及文档模板、支持阅读和输出PDF文件、全面兼容微软Office97-2010格式独特优势。覆盖Windows、Linux、Android、iOS等多个平台。</a:t>
              </a:r>
              <a:endParaRPr lang="zh-CN" altLang="zh-CN" sz="1200" dirty="0">
                <a:solidFill>
                  <a:schemeClr val="bg1">
                    <a:lumMod val="75000"/>
                  </a:schemeClr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6037819" y="4471829"/>
              <a:ext cx="585787" cy="585787"/>
              <a:chOff x="6037819" y="4471829"/>
              <a:chExt cx="585787" cy="585787"/>
            </a:xfrm>
          </p:grpSpPr>
          <p:sp>
            <p:nvSpPr>
              <p:cNvPr id="24" name="Oval 33"/>
              <p:cNvSpPr/>
              <p:nvPr/>
            </p:nvSpPr>
            <p:spPr>
              <a:xfrm>
                <a:off x="6037819" y="4471829"/>
                <a:ext cx="585787" cy="585787"/>
              </a:xfrm>
              <a:prstGeom prst="ellipse">
                <a:avLst/>
              </a:prstGeom>
              <a:solidFill>
                <a:srgbClr val="937963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6170096" y="4613811"/>
                <a:ext cx="321231" cy="321231"/>
              </a:xfrm>
              <a:custGeom>
                <a:avLst/>
                <a:gdLst/>
                <a:ahLst/>
                <a:cxnLst/>
                <a:rect l="l" t="t" r="r" b="b"/>
                <a:pathLst>
                  <a:path w="195943" h="195943">
                    <a:moveTo>
                      <a:pt x="127822" y="145618"/>
                    </a:moveTo>
                    <a:cubicBezTo>
                      <a:pt x="126632" y="146170"/>
                      <a:pt x="125739" y="146830"/>
                      <a:pt x="125143" y="147595"/>
                    </a:cubicBezTo>
                    <a:cubicBezTo>
                      <a:pt x="125058" y="147680"/>
                      <a:pt x="124654" y="147914"/>
                      <a:pt x="123931" y="148297"/>
                    </a:cubicBezTo>
                    <a:cubicBezTo>
                      <a:pt x="123209" y="148679"/>
                      <a:pt x="122720" y="148998"/>
                      <a:pt x="122464" y="149253"/>
                    </a:cubicBezTo>
                    <a:cubicBezTo>
                      <a:pt x="122124" y="149764"/>
                      <a:pt x="121742" y="150508"/>
                      <a:pt x="121316" y="151486"/>
                    </a:cubicBezTo>
                    <a:cubicBezTo>
                      <a:pt x="120891" y="152464"/>
                      <a:pt x="120636" y="153038"/>
                      <a:pt x="120551" y="153208"/>
                    </a:cubicBezTo>
                    <a:cubicBezTo>
                      <a:pt x="120551" y="153038"/>
                      <a:pt x="120445" y="152761"/>
                      <a:pt x="120232" y="152379"/>
                    </a:cubicBezTo>
                    <a:cubicBezTo>
                      <a:pt x="120019" y="151996"/>
                      <a:pt x="119913" y="151720"/>
                      <a:pt x="119913" y="151550"/>
                    </a:cubicBezTo>
                    <a:cubicBezTo>
                      <a:pt x="118893" y="151720"/>
                      <a:pt x="118212" y="151592"/>
                      <a:pt x="117872" y="151167"/>
                    </a:cubicBezTo>
                    <a:cubicBezTo>
                      <a:pt x="118297" y="152528"/>
                      <a:pt x="118637" y="153250"/>
                      <a:pt x="118893" y="153335"/>
                    </a:cubicBezTo>
                    <a:lnTo>
                      <a:pt x="118382" y="153080"/>
                    </a:lnTo>
                    <a:cubicBezTo>
                      <a:pt x="118297" y="153591"/>
                      <a:pt x="118425" y="154228"/>
                      <a:pt x="118765" y="154994"/>
                    </a:cubicBezTo>
                    <a:cubicBezTo>
                      <a:pt x="119105" y="155759"/>
                      <a:pt x="119275" y="156227"/>
                      <a:pt x="119275" y="156397"/>
                    </a:cubicBezTo>
                    <a:cubicBezTo>
                      <a:pt x="119360" y="156822"/>
                      <a:pt x="119297" y="157375"/>
                      <a:pt x="119084" y="158055"/>
                    </a:cubicBezTo>
                    <a:cubicBezTo>
                      <a:pt x="118871" y="158736"/>
                      <a:pt x="118765" y="159204"/>
                      <a:pt x="118765" y="159459"/>
                    </a:cubicBezTo>
                    <a:cubicBezTo>
                      <a:pt x="118765" y="159629"/>
                      <a:pt x="118978" y="160096"/>
                      <a:pt x="119403" y="160862"/>
                    </a:cubicBezTo>
                    <a:cubicBezTo>
                      <a:pt x="119743" y="162478"/>
                      <a:pt x="119658" y="163838"/>
                      <a:pt x="119148" y="164944"/>
                    </a:cubicBezTo>
                    <a:cubicBezTo>
                      <a:pt x="119148" y="165029"/>
                      <a:pt x="118999" y="165327"/>
                      <a:pt x="118701" y="165837"/>
                    </a:cubicBezTo>
                    <a:cubicBezTo>
                      <a:pt x="118404" y="166347"/>
                      <a:pt x="118127" y="166815"/>
                      <a:pt x="117872" y="167240"/>
                    </a:cubicBezTo>
                    <a:lnTo>
                      <a:pt x="117617" y="167878"/>
                    </a:lnTo>
                    <a:lnTo>
                      <a:pt x="117362" y="167751"/>
                    </a:lnTo>
                    <a:cubicBezTo>
                      <a:pt x="117277" y="167665"/>
                      <a:pt x="117192" y="167665"/>
                      <a:pt x="117107" y="167751"/>
                    </a:cubicBezTo>
                    <a:cubicBezTo>
                      <a:pt x="117022" y="168261"/>
                      <a:pt x="116639" y="168814"/>
                      <a:pt x="115959" y="169409"/>
                    </a:cubicBezTo>
                    <a:cubicBezTo>
                      <a:pt x="115278" y="170004"/>
                      <a:pt x="114853" y="170472"/>
                      <a:pt x="114683" y="170812"/>
                    </a:cubicBezTo>
                    <a:cubicBezTo>
                      <a:pt x="113407" y="172768"/>
                      <a:pt x="113024" y="174384"/>
                      <a:pt x="113535" y="175660"/>
                    </a:cubicBezTo>
                    <a:cubicBezTo>
                      <a:pt x="113790" y="176340"/>
                      <a:pt x="114215" y="176765"/>
                      <a:pt x="114810" y="176935"/>
                    </a:cubicBezTo>
                    <a:cubicBezTo>
                      <a:pt x="115066" y="177020"/>
                      <a:pt x="115193" y="176935"/>
                      <a:pt x="115193" y="176680"/>
                    </a:cubicBezTo>
                    <a:cubicBezTo>
                      <a:pt x="115278" y="177446"/>
                      <a:pt x="114810" y="178594"/>
                      <a:pt x="113790" y="180124"/>
                    </a:cubicBezTo>
                    <a:cubicBezTo>
                      <a:pt x="113875" y="180210"/>
                      <a:pt x="114045" y="180337"/>
                      <a:pt x="114300" y="180507"/>
                    </a:cubicBezTo>
                    <a:cubicBezTo>
                      <a:pt x="112854" y="180507"/>
                      <a:pt x="112429" y="181103"/>
                      <a:pt x="113024" y="182293"/>
                    </a:cubicBezTo>
                    <a:cubicBezTo>
                      <a:pt x="130203" y="179232"/>
                      <a:pt x="145171" y="171535"/>
                      <a:pt x="157928" y="159204"/>
                    </a:cubicBezTo>
                    <a:lnTo>
                      <a:pt x="157545" y="159204"/>
                    </a:lnTo>
                    <a:lnTo>
                      <a:pt x="158183" y="158948"/>
                    </a:lnTo>
                    <a:lnTo>
                      <a:pt x="158821" y="158311"/>
                    </a:lnTo>
                    <a:cubicBezTo>
                      <a:pt x="158226" y="157460"/>
                      <a:pt x="156993" y="156950"/>
                      <a:pt x="155122" y="156780"/>
                    </a:cubicBezTo>
                    <a:cubicBezTo>
                      <a:pt x="155207" y="155759"/>
                      <a:pt x="154611" y="154632"/>
                      <a:pt x="153336" y="153399"/>
                    </a:cubicBezTo>
                    <a:cubicBezTo>
                      <a:pt x="152060" y="152166"/>
                      <a:pt x="150912" y="151507"/>
                      <a:pt x="149891" y="151422"/>
                    </a:cubicBezTo>
                    <a:cubicBezTo>
                      <a:pt x="149891" y="151082"/>
                      <a:pt x="149445" y="150614"/>
                      <a:pt x="148552" y="150019"/>
                    </a:cubicBezTo>
                    <a:cubicBezTo>
                      <a:pt x="147659" y="149423"/>
                      <a:pt x="146915" y="149083"/>
                      <a:pt x="146319" y="148998"/>
                    </a:cubicBezTo>
                    <a:cubicBezTo>
                      <a:pt x="145554" y="148828"/>
                      <a:pt x="144406" y="149211"/>
                      <a:pt x="142875" y="150146"/>
                    </a:cubicBezTo>
                    <a:cubicBezTo>
                      <a:pt x="142280" y="150401"/>
                      <a:pt x="142110" y="150614"/>
                      <a:pt x="142365" y="150784"/>
                    </a:cubicBezTo>
                    <a:cubicBezTo>
                      <a:pt x="142110" y="150529"/>
                      <a:pt x="141599" y="150061"/>
                      <a:pt x="140834" y="149381"/>
                    </a:cubicBezTo>
                    <a:cubicBezTo>
                      <a:pt x="140069" y="148701"/>
                      <a:pt x="139388" y="148233"/>
                      <a:pt x="138793" y="147978"/>
                    </a:cubicBezTo>
                    <a:cubicBezTo>
                      <a:pt x="138623" y="147893"/>
                      <a:pt x="138304" y="147850"/>
                      <a:pt x="137836" y="147850"/>
                    </a:cubicBezTo>
                    <a:cubicBezTo>
                      <a:pt x="137369" y="147850"/>
                      <a:pt x="137007" y="147765"/>
                      <a:pt x="136752" y="147595"/>
                    </a:cubicBezTo>
                    <a:cubicBezTo>
                      <a:pt x="136667" y="147510"/>
                      <a:pt x="136412" y="147319"/>
                      <a:pt x="135987" y="147021"/>
                    </a:cubicBezTo>
                    <a:cubicBezTo>
                      <a:pt x="135561" y="146723"/>
                      <a:pt x="135264" y="146532"/>
                      <a:pt x="135094" y="146447"/>
                    </a:cubicBezTo>
                    <a:cubicBezTo>
                      <a:pt x="134923" y="146362"/>
                      <a:pt x="134647" y="146234"/>
                      <a:pt x="134264" y="146064"/>
                    </a:cubicBezTo>
                    <a:cubicBezTo>
                      <a:pt x="133882" y="145894"/>
                      <a:pt x="133563" y="145830"/>
                      <a:pt x="133308" y="145873"/>
                    </a:cubicBezTo>
                    <a:cubicBezTo>
                      <a:pt x="133052" y="145915"/>
                      <a:pt x="132734" y="146022"/>
                      <a:pt x="132351" y="146192"/>
                    </a:cubicBezTo>
                    <a:cubicBezTo>
                      <a:pt x="131968" y="146362"/>
                      <a:pt x="131607" y="146617"/>
                      <a:pt x="131267" y="146957"/>
                    </a:cubicBezTo>
                    <a:cubicBezTo>
                      <a:pt x="130926" y="147297"/>
                      <a:pt x="130735" y="147956"/>
                      <a:pt x="130693" y="148934"/>
                    </a:cubicBezTo>
                    <a:cubicBezTo>
                      <a:pt x="130650" y="149912"/>
                      <a:pt x="130544" y="150529"/>
                      <a:pt x="130374" y="150784"/>
                    </a:cubicBezTo>
                    <a:cubicBezTo>
                      <a:pt x="129693" y="150274"/>
                      <a:pt x="129672" y="149423"/>
                      <a:pt x="130310" y="148233"/>
                    </a:cubicBezTo>
                    <a:cubicBezTo>
                      <a:pt x="130948" y="147042"/>
                      <a:pt x="131011" y="146192"/>
                      <a:pt x="130501" y="145681"/>
                    </a:cubicBezTo>
                    <a:cubicBezTo>
                      <a:pt x="129906" y="145086"/>
                      <a:pt x="129013" y="145065"/>
                      <a:pt x="127822" y="145618"/>
                    </a:cubicBezTo>
                    <a:close/>
                    <a:moveTo>
                      <a:pt x="34480" y="64961"/>
                    </a:moveTo>
                    <a:lnTo>
                      <a:pt x="35336" y="65187"/>
                    </a:lnTo>
                    <a:cubicBezTo>
                      <a:pt x="35251" y="65357"/>
                      <a:pt x="35209" y="65633"/>
                      <a:pt x="35209" y="66016"/>
                    </a:cubicBezTo>
                    <a:cubicBezTo>
                      <a:pt x="35209" y="66399"/>
                      <a:pt x="35209" y="66632"/>
                      <a:pt x="35209" y="66717"/>
                    </a:cubicBezTo>
                    <a:close/>
                    <a:moveTo>
                      <a:pt x="150912" y="52302"/>
                    </a:moveTo>
                    <a:cubicBezTo>
                      <a:pt x="151167" y="52473"/>
                      <a:pt x="151592" y="52685"/>
                      <a:pt x="152188" y="52940"/>
                    </a:cubicBezTo>
                    <a:cubicBezTo>
                      <a:pt x="151677" y="53280"/>
                      <a:pt x="151422" y="53323"/>
                      <a:pt x="151422" y="53068"/>
                    </a:cubicBezTo>
                    <a:cubicBezTo>
                      <a:pt x="151337" y="52983"/>
                      <a:pt x="151231" y="52855"/>
                      <a:pt x="151103" y="52685"/>
                    </a:cubicBezTo>
                    <a:cubicBezTo>
                      <a:pt x="150976" y="52515"/>
                      <a:pt x="150912" y="52387"/>
                      <a:pt x="150912" y="52302"/>
                    </a:cubicBezTo>
                    <a:close/>
                    <a:moveTo>
                      <a:pt x="155377" y="50134"/>
                    </a:moveTo>
                    <a:lnTo>
                      <a:pt x="155377" y="50261"/>
                    </a:lnTo>
                    <a:cubicBezTo>
                      <a:pt x="155377" y="50431"/>
                      <a:pt x="154973" y="50857"/>
                      <a:pt x="154165" y="51537"/>
                    </a:cubicBezTo>
                    <a:cubicBezTo>
                      <a:pt x="153357" y="52217"/>
                      <a:pt x="152868" y="52728"/>
                      <a:pt x="152698" y="53068"/>
                    </a:cubicBezTo>
                    <a:cubicBezTo>
                      <a:pt x="152613" y="52983"/>
                      <a:pt x="152443" y="52940"/>
                      <a:pt x="152188" y="52940"/>
                    </a:cubicBezTo>
                    <a:cubicBezTo>
                      <a:pt x="153123" y="52345"/>
                      <a:pt x="154186" y="51409"/>
                      <a:pt x="155377" y="50134"/>
                    </a:cubicBezTo>
                    <a:close/>
                    <a:moveTo>
                      <a:pt x="89552" y="29085"/>
                    </a:moveTo>
                    <a:cubicBezTo>
                      <a:pt x="89637" y="29085"/>
                      <a:pt x="89914" y="29128"/>
                      <a:pt x="90381" y="29213"/>
                    </a:cubicBezTo>
                    <a:cubicBezTo>
                      <a:pt x="90849" y="29298"/>
                      <a:pt x="91296" y="29383"/>
                      <a:pt x="91721" y="29468"/>
                    </a:cubicBezTo>
                    <a:cubicBezTo>
                      <a:pt x="92146" y="29553"/>
                      <a:pt x="92529" y="29638"/>
                      <a:pt x="92869" y="29723"/>
                    </a:cubicBezTo>
                    <a:cubicBezTo>
                      <a:pt x="91508" y="29553"/>
                      <a:pt x="90403" y="29340"/>
                      <a:pt x="89552" y="29085"/>
                    </a:cubicBezTo>
                    <a:close/>
                    <a:moveTo>
                      <a:pt x="100332" y="24684"/>
                    </a:moveTo>
                    <a:cubicBezTo>
                      <a:pt x="100884" y="24812"/>
                      <a:pt x="101203" y="25131"/>
                      <a:pt x="101288" y="25641"/>
                    </a:cubicBezTo>
                    <a:cubicBezTo>
                      <a:pt x="100863" y="25386"/>
                      <a:pt x="99970" y="25173"/>
                      <a:pt x="98609" y="25003"/>
                    </a:cubicBezTo>
                    <a:cubicBezTo>
                      <a:pt x="99205" y="24663"/>
                      <a:pt x="99779" y="24557"/>
                      <a:pt x="100332" y="24684"/>
                    </a:cubicBezTo>
                    <a:close/>
                    <a:moveTo>
                      <a:pt x="95930" y="24620"/>
                    </a:moveTo>
                    <a:cubicBezTo>
                      <a:pt x="96101" y="24705"/>
                      <a:pt x="96994" y="24833"/>
                      <a:pt x="98609" y="25003"/>
                    </a:cubicBezTo>
                    <a:cubicBezTo>
                      <a:pt x="98099" y="25343"/>
                      <a:pt x="97759" y="25598"/>
                      <a:pt x="97589" y="25768"/>
                    </a:cubicBezTo>
                    <a:lnTo>
                      <a:pt x="97206" y="25513"/>
                    </a:lnTo>
                    <a:cubicBezTo>
                      <a:pt x="97036" y="25258"/>
                      <a:pt x="96802" y="25046"/>
                      <a:pt x="96505" y="24876"/>
                    </a:cubicBezTo>
                    <a:cubicBezTo>
                      <a:pt x="96207" y="24705"/>
                      <a:pt x="96016" y="24620"/>
                      <a:pt x="95930" y="24620"/>
                    </a:cubicBezTo>
                    <a:close/>
                    <a:moveTo>
                      <a:pt x="70927" y="20156"/>
                    </a:moveTo>
                    <a:lnTo>
                      <a:pt x="71183" y="20156"/>
                    </a:lnTo>
                    <a:cubicBezTo>
                      <a:pt x="71183" y="20326"/>
                      <a:pt x="71140" y="20411"/>
                      <a:pt x="71055" y="20411"/>
                    </a:cubicBezTo>
                    <a:close/>
                    <a:moveTo>
                      <a:pt x="89935" y="12629"/>
                    </a:moveTo>
                    <a:cubicBezTo>
                      <a:pt x="87384" y="12969"/>
                      <a:pt x="85470" y="13267"/>
                      <a:pt x="84194" y="13522"/>
                    </a:cubicBezTo>
                    <a:cubicBezTo>
                      <a:pt x="84024" y="14032"/>
                      <a:pt x="84152" y="14543"/>
                      <a:pt x="84577" y="15053"/>
                    </a:cubicBezTo>
                    <a:lnTo>
                      <a:pt x="84577" y="14798"/>
                    </a:lnTo>
                    <a:cubicBezTo>
                      <a:pt x="84662" y="14968"/>
                      <a:pt x="84790" y="15202"/>
                      <a:pt x="84960" y="15499"/>
                    </a:cubicBezTo>
                    <a:cubicBezTo>
                      <a:pt x="85130" y="15797"/>
                      <a:pt x="85257" y="16031"/>
                      <a:pt x="85342" y="16201"/>
                    </a:cubicBezTo>
                    <a:cubicBezTo>
                      <a:pt x="85598" y="16286"/>
                      <a:pt x="86044" y="16350"/>
                      <a:pt x="86682" y="16392"/>
                    </a:cubicBezTo>
                    <a:cubicBezTo>
                      <a:pt x="87320" y="16435"/>
                      <a:pt x="87724" y="16499"/>
                      <a:pt x="87894" y="16584"/>
                    </a:cubicBezTo>
                    <a:cubicBezTo>
                      <a:pt x="88149" y="16669"/>
                      <a:pt x="88340" y="16754"/>
                      <a:pt x="88468" y="16839"/>
                    </a:cubicBezTo>
                    <a:cubicBezTo>
                      <a:pt x="88595" y="16924"/>
                      <a:pt x="88914" y="17136"/>
                      <a:pt x="89425" y="17477"/>
                    </a:cubicBezTo>
                    <a:cubicBezTo>
                      <a:pt x="89935" y="17817"/>
                      <a:pt x="90169" y="18072"/>
                      <a:pt x="90126" y="18242"/>
                    </a:cubicBezTo>
                    <a:cubicBezTo>
                      <a:pt x="90084" y="18412"/>
                      <a:pt x="89977" y="18625"/>
                      <a:pt x="89807" y="18880"/>
                    </a:cubicBezTo>
                    <a:cubicBezTo>
                      <a:pt x="89637" y="18965"/>
                      <a:pt x="89254" y="19135"/>
                      <a:pt x="88659" y="19390"/>
                    </a:cubicBezTo>
                    <a:cubicBezTo>
                      <a:pt x="88064" y="19645"/>
                      <a:pt x="87532" y="19879"/>
                      <a:pt x="87065" y="20092"/>
                    </a:cubicBezTo>
                    <a:cubicBezTo>
                      <a:pt x="86597" y="20304"/>
                      <a:pt x="86320" y="20453"/>
                      <a:pt x="86235" y="20538"/>
                    </a:cubicBezTo>
                    <a:cubicBezTo>
                      <a:pt x="85980" y="20963"/>
                      <a:pt x="85980" y="21644"/>
                      <a:pt x="86235" y="22579"/>
                    </a:cubicBezTo>
                    <a:cubicBezTo>
                      <a:pt x="86491" y="23515"/>
                      <a:pt x="86405" y="24153"/>
                      <a:pt x="85980" y="24493"/>
                    </a:cubicBezTo>
                    <a:cubicBezTo>
                      <a:pt x="85555" y="24068"/>
                      <a:pt x="85130" y="23281"/>
                      <a:pt x="84705" y="22133"/>
                    </a:cubicBezTo>
                    <a:cubicBezTo>
                      <a:pt x="84279" y="20985"/>
                      <a:pt x="83939" y="20241"/>
                      <a:pt x="83684" y="19900"/>
                    </a:cubicBezTo>
                    <a:cubicBezTo>
                      <a:pt x="84364" y="20666"/>
                      <a:pt x="83089" y="20921"/>
                      <a:pt x="79857" y="20666"/>
                    </a:cubicBezTo>
                    <a:lnTo>
                      <a:pt x="78837" y="20538"/>
                    </a:lnTo>
                    <a:cubicBezTo>
                      <a:pt x="78496" y="20538"/>
                      <a:pt x="77858" y="20623"/>
                      <a:pt x="76923" y="20793"/>
                    </a:cubicBezTo>
                    <a:cubicBezTo>
                      <a:pt x="75988" y="20963"/>
                      <a:pt x="75307" y="21006"/>
                      <a:pt x="74882" y="20921"/>
                    </a:cubicBezTo>
                    <a:cubicBezTo>
                      <a:pt x="74287" y="20921"/>
                      <a:pt x="73053" y="20666"/>
                      <a:pt x="71183" y="20156"/>
                    </a:cubicBezTo>
                    <a:cubicBezTo>
                      <a:pt x="71778" y="18710"/>
                      <a:pt x="71990" y="17647"/>
                      <a:pt x="71820" y="16966"/>
                    </a:cubicBezTo>
                    <a:cubicBezTo>
                      <a:pt x="72246" y="16966"/>
                      <a:pt x="72543" y="16881"/>
                      <a:pt x="72713" y="16711"/>
                    </a:cubicBezTo>
                    <a:lnTo>
                      <a:pt x="71948" y="16329"/>
                    </a:lnTo>
                    <a:cubicBezTo>
                      <a:pt x="71693" y="16414"/>
                      <a:pt x="70630" y="16796"/>
                      <a:pt x="68759" y="17477"/>
                    </a:cubicBezTo>
                    <a:cubicBezTo>
                      <a:pt x="68929" y="17732"/>
                      <a:pt x="69269" y="18136"/>
                      <a:pt x="69779" y="18689"/>
                    </a:cubicBezTo>
                    <a:cubicBezTo>
                      <a:pt x="70290" y="19241"/>
                      <a:pt x="70672" y="19730"/>
                      <a:pt x="70927" y="20156"/>
                    </a:cubicBezTo>
                    <a:cubicBezTo>
                      <a:pt x="69056" y="19645"/>
                      <a:pt x="67908" y="19730"/>
                      <a:pt x="67483" y="20411"/>
                    </a:cubicBezTo>
                    <a:cubicBezTo>
                      <a:pt x="67483" y="20496"/>
                      <a:pt x="67100" y="20496"/>
                      <a:pt x="66335" y="20411"/>
                    </a:cubicBezTo>
                    <a:cubicBezTo>
                      <a:pt x="64209" y="20326"/>
                      <a:pt x="63188" y="20623"/>
                      <a:pt x="63273" y="21304"/>
                    </a:cubicBezTo>
                    <a:cubicBezTo>
                      <a:pt x="63358" y="21644"/>
                      <a:pt x="63741" y="22154"/>
                      <a:pt x="64421" y="22834"/>
                    </a:cubicBezTo>
                    <a:cubicBezTo>
                      <a:pt x="64421" y="23600"/>
                      <a:pt x="64379" y="23983"/>
                      <a:pt x="64294" y="23983"/>
                    </a:cubicBezTo>
                    <a:cubicBezTo>
                      <a:pt x="61998" y="22112"/>
                      <a:pt x="60722" y="21134"/>
                      <a:pt x="60467" y="21049"/>
                    </a:cubicBezTo>
                    <a:cubicBezTo>
                      <a:pt x="45839" y="28107"/>
                      <a:pt x="34103" y="38653"/>
                      <a:pt x="25258" y="52685"/>
                    </a:cubicBezTo>
                    <a:cubicBezTo>
                      <a:pt x="25343" y="52855"/>
                      <a:pt x="25450" y="53323"/>
                      <a:pt x="25577" y="54088"/>
                    </a:cubicBezTo>
                    <a:cubicBezTo>
                      <a:pt x="25705" y="54854"/>
                      <a:pt x="25854" y="55215"/>
                      <a:pt x="26024" y="55173"/>
                    </a:cubicBezTo>
                    <a:cubicBezTo>
                      <a:pt x="26194" y="55130"/>
                      <a:pt x="26662" y="54939"/>
                      <a:pt x="27427" y="54599"/>
                    </a:cubicBezTo>
                    <a:cubicBezTo>
                      <a:pt x="28192" y="55364"/>
                      <a:pt x="28320" y="56257"/>
                      <a:pt x="27810" y="57278"/>
                    </a:cubicBezTo>
                    <a:cubicBezTo>
                      <a:pt x="27980" y="57107"/>
                      <a:pt x="29511" y="58000"/>
                      <a:pt x="32402" y="59956"/>
                    </a:cubicBezTo>
                    <a:lnTo>
                      <a:pt x="34480" y="64961"/>
                    </a:lnTo>
                    <a:lnTo>
                      <a:pt x="32912" y="64549"/>
                    </a:lnTo>
                    <a:cubicBezTo>
                      <a:pt x="32657" y="65059"/>
                      <a:pt x="32679" y="65910"/>
                      <a:pt x="32976" y="67100"/>
                    </a:cubicBezTo>
                    <a:cubicBezTo>
                      <a:pt x="33274" y="68291"/>
                      <a:pt x="33763" y="68886"/>
                      <a:pt x="34443" y="68886"/>
                    </a:cubicBezTo>
                    <a:cubicBezTo>
                      <a:pt x="33763" y="68886"/>
                      <a:pt x="33316" y="69609"/>
                      <a:pt x="33104" y="71055"/>
                    </a:cubicBezTo>
                    <a:cubicBezTo>
                      <a:pt x="32891" y="72501"/>
                      <a:pt x="32785" y="74138"/>
                      <a:pt x="32785" y="75966"/>
                    </a:cubicBezTo>
                    <a:cubicBezTo>
                      <a:pt x="32785" y="77795"/>
                      <a:pt x="32742" y="78879"/>
                      <a:pt x="32657" y="79219"/>
                    </a:cubicBezTo>
                    <a:lnTo>
                      <a:pt x="32912" y="79347"/>
                    </a:lnTo>
                    <a:cubicBezTo>
                      <a:pt x="32657" y="80452"/>
                      <a:pt x="32912" y="82047"/>
                      <a:pt x="33678" y="84130"/>
                    </a:cubicBezTo>
                    <a:cubicBezTo>
                      <a:pt x="34443" y="86214"/>
                      <a:pt x="35464" y="87086"/>
                      <a:pt x="36739" y="86745"/>
                    </a:cubicBezTo>
                    <a:cubicBezTo>
                      <a:pt x="36399" y="88276"/>
                      <a:pt x="36612" y="89169"/>
                      <a:pt x="37377" y="89424"/>
                    </a:cubicBezTo>
                    <a:cubicBezTo>
                      <a:pt x="37292" y="89765"/>
                      <a:pt x="37292" y="90105"/>
                      <a:pt x="37377" y="90445"/>
                    </a:cubicBezTo>
                    <a:cubicBezTo>
                      <a:pt x="37462" y="90785"/>
                      <a:pt x="37654" y="91147"/>
                      <a:pt x="37951" y="91529"/>
                    </a:cubicBezTo>
                    <a:cubicBezTo>
                      <a:pt x="38249" y="91912"/>
                      <a:pt x="38504" y="92210"/>
                      <a:pt x="38717" y="92422"/>
                    </a:cubicBezTo>
                    <a:cubicBezTo>
                      <a:pt x="38929" y="92635"/>
                      <a:pt x="39248" y="92954"/>
                      <a:pt x="39673" y="93379"/>
                    </a:cubicBezTo>
                    <a:cubicBezTo>
                      <a:pt x="40099" y="93804"/>
                      <a:pt x="40354" y="94059"/>
                      <a:pt x="40439" y="94144"/>
                    </a:cubicBezTo>
                    <a:cubicBezTo>
                      <a:pt x="42820" y="95080"/>
                      <a:pt x="44564" y="96313"/>
                      <a:pt x="45669" y="97844"/>
                    </a:cubicBezTo>
                    <a:cubicBezTo>
                      <a:pt x="46009" y="98354"/>
                      <a:pt x="46456" y="99396"/>
                      <a:pt x="47009" y="100969"/>
                    </a:cubicBezTo>
                    <a:cubicBezTo>
                      <a:pt x="47561" y="102543"/>
                      <a:pt x="48220" y="103627"/>
                      <a:pt x="48986" y="104222"/>
                    </a:cubicBezTo>
                    <a:cubicBezTo>
                      <a:pt x="48816" y="104732"/>
                      <a:pt x="49241" y="105647"/>
                      <a:pt x="50262" y="106965"/>
                    </a:cubicBezTo>
                    <a:cubicBezTo>
                      <a:pt x="51282" y="108283"/>
                      <a:pt x="51750" y="109367"/>
                      <a:pt x="51665" y="110218"/>
                    </a:cubicBezTo>
                    <a:cubicBezTo>
                      <a:pt x="51580" y="110218"/>
                      <a:pt x="51473" y="110239"/>
                      <a:pt x="51346" y="110282"/>
                    </a:cubicBezTo>
                    <a:cubicBezTo>
                      <a:pt x="51218" y="110324"/>
                      <a:pt x="51112" y="110345"/>
                      <a:pt x="51027" y="110345"/>
                    </a:cubicBezTo>
                    <a:cubicBezTo>
                      <a:pt x="51282" y="111026"/>
                      <a:pt x="51984" y="111706"/>
                      <a:pt x="53132" y="112386"/>
                    </a:cubicBezTo>
                    <a:cubicBezTo>
                      <a:pt x="54280" y="113067"/>
                      <a:pt x="54981" y="113662"/>
                      <a:pt x="55237" y="114172"/>
                    </a:cubicBezTo>
                    <a:cubicBezTo>
                      <a:pt x="55407" y="114428"/>
                      <a:pt x="55513" y="114874"/>
                      <a:pt x="55556" y="115512"/>
                    </a:cubicBezTo>
                    <a:cubicBezTo>
                      <a:pt x="55598" y="116150"/>
                      <a:pt x="55726" y="116660"/>
                      <a:pt x="55938" y="117043"/>
                    </a:cubicBezTo>
                    <a:cubicBezTo>
                      <a:pt x="56151" y="117425"/>
                      <a:pt x="56512" y="117532"/>
                      <a:pt x="57023" y="117362"/>
                    </a:cubicBezTo>
                    <a:cubicBezTo>
                      <a:pt x="57278" y="115320"/>
                      <a:pt x="56172" y="112429"/>
                      <a:pt x="53706" y="108687"/>
                    </a:cubicBezTo>
                    <a:cubicBezTo>
                      <a:pt x="52345" y="106391"/>
                      <a:pt x="51580" y="105073"/>
                      <a:pt x="51410" y="104732"/>
                    </a:cubicBezTo>
                    <a:cubicBezTo>
                      <a:pt x="51154" y="104307"/>
                      <a:pt x="50921" y="103606"/>
                      <a:pt x="50708" y="102628"/>
                    </a:cubicBezTo>
                    <a:cubicBezTo>
                      <a:pt x="50495" y="101650"/>
                      <a:pt x="50304" y="100990"/>
                      <a:pt x="50134" y="100650"/>
                    </a:cubicBezTo>
                    <a:cubicBezTo>
                      <a:pt x="52430" y="101416"/>
                      <a:pt x="53536" y="101968"/>
                      <a:pt x="53451" y="102309"/>
                    </a:cubicBezTo>
                    <a:cubicBezTo>
                      <a:pt x="53025" y="103159"/>
                      <a:pt x="54131" y="105370"/>
                      <a:pt x="56767" y="108942"/>
                    </a:cubicBezTo>
                    <a:cubicBezTo>
                      <a:pt x="56938" y="109197"/>
                      <a:pt x="57363" y="109623"/>
                      <a:pt x="58043" y="110218"/>
                    </a:cubicBezTo>
                    <a:cubicBezTo>
                      <a:pt x="58723" y="110813"/>
                      <a:pt x="59191" y="111323"/>
                      <a:pt x="59446" y="111749"/>
                    </a:cubicBezTo>
                    <a:cubicBezTo>
                      <a:pt x="59701" y="112089"/>
                      <a:pt x="60105" y="112705"/>
                      <a:pt x="60658" y="113598"/>
                    </a:cubicBezTo>
                    <a:cubicBezTo>
                      <a:pt x="61211" y="114491"/>
                      <a:pt x="61658" y="115150"/>
                      <a:pt x="61998" y="115576"/>
                    </a:cubicBezTo>
                    <a:cubicBezTo>
                      <a:pt x="61913" y="115576"/>
                      <a:pt x="61785" y="115661"/>
                      <a:pt x="61615" y="115831"/>
                    </a:cubicBezTo>
                    <a:cubicBezTo>
                      <a:pt x="61445" y="116001"/>
                      <a:pt x="61317" y="116128"/>
                      <a:pt x="61232" y="116213"/>
                    </a:cubicBezTo>
                    <a:cubicBezTo>
                      <a:pt x="61572" y="116384"/>
                      <a:pt x="61955" y="116596"/>
                      <a:pt x="62380" y="116851"/>
                    </a:cubicBezTo>
                    <a:cubicBezTo>
                      <a:pt x="62806" y="117106"/>
                      <a:pt x="63146" y="117298"/>
                      <a:pt x="63401" y="117425"/>
                    </a:cubicBezTo>
                    <a:cubicBezTo>
                      <a:pt x="63656" y="117553"/>
                      <a:pt x="63975" y="117766"/>
                      <a:pt x="64358" y="118063"/>
                    </a:cubicBezTo>
                    <a:cubicBezTo>
                      <a:pt x="64740" y="118361"/>
                      <a:pt x="65059" y="118680"/>
                      <a:pt x="65314" y="119020"/>
                    </a:cubicBezTo>
                    <a:cubicBezTo>
                      <a:pt x="66675" y="120551"/>
                      <a:pt x="67526" y="121954"/>
                      <a:pt x="67866" y="123230"/>
                    </a:cubicBezTo>
                    <a:cubicBezTo>
                      <a:pt x="67951" y="123570"/>
                      <a:pt x="67972" y="124229"/>
                      <a:pt x="67930" y="125207"/>
                    </a:cubicBezTo>
                    <a:cubicBezTo>
                      <a:pt x="67887" y="126185"/>
                      <a:pt x="67951" y="126887"/>
                      <a:pt x="68121" y="127312"/>
                    </a:cubicBezTo>
                    <a:cubicBezTo>
                      <a:pt x="68291" y="127822"/>
                      <a:pt x="68546" y="128290"/>
                      <a:pt x="68886" y="128715"/>
                    </a:cubicBezTo>
                    <a:cubicBezTo>
                      <a:pt x="69226" y="129140"/>
                      <a:pt x="69715" y="129565"/>
                      <a:pt x="70353" y="129991"/>
                    </a:cubicBezTo>
                    <a:cubicBezTo>
                      <a:pt x="70991" y="130416"/>
                      <a:pt x="71480" y="130714"/>
                      <a:pt x="71820" y="130884"/>
                    </a:cubicBezTo>
                    <a:cubicBezTo>
                      <a:pt x="72161" y="131054"/>
                      <a:pt x="72777" y="131330"/>
                      <a:pt x="73670" y="131713"/>
                    </a:cubicBezTo>
                    <a:cubicBezTo>
                      <a:pt x="74563" y="132096"/>
                      <a:pt x="75052" y="132329"/>
                      <a:pt x="75137" y="132414"/>
                    </a:cubicBezTo>
                    <a:cubicBezTo>
                      <a:pt x="75307" y="132500"/>
                      <a:pt x="76073" y="132967"/>
                      <a:pt x="77433" y="133818"/>
                    </a:cubicBezTo>
                    <a:cubicBezTo>
                      <a:pt x="78794" y="134668"/>
                      <a:pt x="79857" y="135263"/>
                      <a:pt x="80622" y="135604"/>
                    </a:cubicBezTo>
                    <a:cubicBezTo>
                      <a:pt x="81473" y="135944"/>
                      <a:pt x="82175" y="136135"/>
                      <a:pt x="82727" y="136178"/>
                    </a:cubicBezTo>
                    <a:cubicBezTo>
                      <a:pt x="83280" y="136220"/>
                      <a:pt x="83960" y="136114"/>
                      <a:pt x="84768" y="135859"/>
                    </a:cubicBezTo>
                    <a:cubicBezTo>
                      <a:pt x="85576" y="135604"/>
                      <a:pt x="86235" y="135434"/>
                      <a:pt x="86746" y="135349"/>
                    </a:cubicBezTo>
                    <a:cubicBezTo>
                      <a:pt x="88106" y="135093"/>
                      <a:pt x="89403" y="135774"/>
                      <a:pt x="90636" y="137390"/>
                    </a:cubicBezTo>
                    <a:cubicBezTo>
                      <a:pt x="91870" y="139005"/>
                      <a:pt x="92826" y="139983"/>
                      <a:pt x="93507" y="140324"/>
                    </a:cubicBezTo>
                    <a:cubicBezTo>
                      <a:pt x="96994" y="142025"/>
                      <a:pt x="99502" y="142492"/>
                      <a:pt x="101033" y="141727"/>
                    </a:cubicBezTo>
                    <a:cubicBezTo>
                      <a:pt x="101033" y="142492"/>
                      <a:pt x="101628" y="143683"/>
                      <a:pt x="102819" y="145299"/>
                    </a:cubicBezTo>
                    <a:cubicBezTo>
                      <a:pt x="103074" y="145639"/>
                      <a:pt x="103351" y="146128"/>
                      <a:pt x="103648" y="146766"/>
                    </a:cubicBezTo>
                    <a:cubicBezTo>
                      <a:pt x="103946" y="147404"/>
                      <a:pt x="104180" y="147850"/>
                      <a:pt x="104350" y="148105"/>
                    </a:cubicBezTo>
                    <a:cubicBezTo>
                      <a:pt x="104775" y="148701"/>
                      <a:pt x="105583" y="149381"/>
                      <a:pt x="106774" y="150146"/>
                    </a:cubicBezTo>
                    <a:cubicBezTo>
                      <a:pt x="107964" y="150912"/>
                      <a:pt x="108772" y="151592"/>
                      <a:pt x="109197" y="152187"/>
                    </a:cubicBezTo>
                    <a:cubicBezTo>
                      <a:pt x="109708" y="151932"/>
                      <a:pt x="110090" y="151550"/>
                      <a:pt x="110346" y="151039"/>
                    </a:cubicBezTo>
                    <a:cubicBezTo>
                      <a:pt x="111451" y="154016"/>
                      <a:pt x="112472" y="155462"/>
                      <a:pt x="113407" y="155377"/>
                    </a:cubicBezTo>
                    <a:lnTo>
                      <a:pt x="114294" y="154490"/>
                    </a:lnTo>
                    <a:lnTo>
                      <a:pt x="114810" y="151805"/>
                    </a:lnTo>
                    <a:lnTo>
                      <a:pt x="115576" y="151294"/>
                    </a:lnTo>
                    <a:cubicBezTo>
                      <a:pt x="116001" y="150954"/>
                      <a:pt x="116214" y="150742"/>
                      <a:pt x="116214" y="150657"/>
                    </a:cubicBezTo>
                    <a:cubicBezTo>
                      <a:pt x="115703" y="150146"/>
                      <a:pt x="115321" y="150274"/>
                      <a:pt x="115066" y="151039"/>
                    </a:cubicBezTo>
                    <a:cubicBezTo>
                      <a:pt x="112514" y="152230"/>
                      <a:pt x="110473" y="151294"/>
                      <a:pt x="108942" y="148233"/>
                    </a:cubicBezTo>
                    <a:cubicBezTo>
                      <a:pt x="108772" y="147978"/>
                      <a:pt x="108581" y="147637"/>
                      <a:pt x="108368" y="147212"/>
                    </a:cubicBezTo>
                    <a:cubicBezTo>
                      <a:pt x="108156" y="146787"/>
                      <a:pt x="107943" y="146277"/>
                      <a:pt x="107730" y="145681"/>
                    </a:cubicBezTo>
                    <a:cubicBezTo>
                      <a:pt x="107518" y="145086"/>
                      <a:pt x="107454" y="144597"/>
                      <a:pt x="107539" y="144214"/>
                    </a:cubicBezTo>
                    <a:cubicBezTo>
                      <a:pt x="107624" y="143832"/>
                      <a:pt x="107879" y="143640"/>
                      <a:pt x="108304" y="143640"/>
                    </a:cubicBezTo>
                    <a:cubicBezTo>
                      <a:pt x="109240" y="143640"/>
                      <a:pt x="109772" y="143577"/>
                      <a:pt x="109899" y="143449"/>
                    </a:cubicBezTo>
                    <a:cubicBezTo>
                      <a:pt x="110027" y="143321"/>
                      <a:pt x="109920" y="143066"/>
                      <a:pt x="109580" y="142684"/>
                    </a:cubicBezTo>
                    <a:cubicBezTo>
                      <a:pt x="109240" y="142301"/>
                      <a:pt x="109070" y="141982"/>
                      <a:pt x="109070" y="141727"/>
                    </a:cubicBezTo>
                    <a:cubicBezTo>
                      <a:pt x="108985" y="141387"/>
                      <a:pt x="108921" y="140855"/>
                      <a:pt x="108879" y="140132"/>
                    </a:cubicBezTo>
                    <a:cubicBezTo>
                      <a:pt x="108836" y="139409"/>
                      <a:pt x="108772" y="138878"/>
                      <a:pt x="108687" y="138538"/>
                    </a:cubicBezTo>
                    <a:lnTo>
                      <a:pt x="108049" y="137772"/>
                    </a:lnTo>
                    <a:cubicBezTo>
                      <a:pt x="107624" y="137262"/>
                      <a:pt x="107135" y="136688"/>
                      <a:pt x="106582" y="136050"/>
                    </a:cubicBezTo>
                    <a:cubicBezTo>
                      <a:pt x="106030" y="135412"/>
                      <a:pt x="105711" y="135008"/>
                      <a:pt x="105626" y="134838"/>
                    </a:cubicBezTo>
                    <a:cubicBezTo>
                      <a:pt x="105285" y="135689"/>
                      <a:pt x="104584" y="136050"/>
                      <a:pt x="103521" y="135923"/>
                    </a:cubicBezTo>
                    <a:cubicBezTo>
                      <a:pt x="102458" y="135795"/>
                      <a:pt x="101671" y="135391"/>
                      <a:pt x="101161" y="134711"/>
                    </a:cubicBezTo>
                    <a:cubicBezTo>
                      <a:pt x="101246" y="134881"/>
                      <a:pt x="101225" y="135157"/>
                      <a:pt x="101097" y="135540"/>
                    </a:cubicBezTo>
                    <a:cubicBezTo>
                      <a:pt x="100969" y="135923"/>
                      <a:pt x="100906" y="136199"/>
                      <a:pt x="100906" y="136369"/>
                    </a:cubicBezTo>
                    <a:cubicBezTo>
                      <a:pt x="99715" y="136369"/>
                      <a:pt x="98992" y="136327"/>
                      <a:pt x="98737" y="136241"/>
                    </a:cubicBezTo>
                    <a:cubicBezTo>
                      <a:pt x="98822" y="135731"/>
                      <a:pt x="98950" y="134838"/>
                      <a:pt x="99120" y="133563"/>
                    </a:cubicBezTo>
                    <a:cubicBezTo>
                      <a:pt x="99290" y="132287"/>
                      <a:pt x="99460" y="131351"/>
                      <a:pt x="99630" y="130756"/>
                    </a:cubicBezTo>
                    <a:cubicBezTo>
                      <a:pt x="99715" y="130331"/>
                      <a:pt x="99949" y="129757"/>
                      <a:pt x="100332" y="129034"/>
                    </a:cubicBezTo>
                    <a:cubicBezTo>
                      <a:pt x="100714" y="128311"/>
                      <a:pt x="101054" y="127652"/>
                      <a:pt x="101352" y="127057"/>
                    </a:cubicBezTo>
                    <a:cubicBezTo>
                      <a:pt x="101650" y="126461"/>
                      <a:pt x="101841" y="125866"/>
                      <a:pt x="101926" y="125271"/>
                    </a:cubicBezTo>
                    <a:cubicBezTo>
                      <a:pt x="102011" y="124675"/>
                      <a:pt x="101820" y="124229"/>
                      <a:pt x="101352" y="123931"/>
                    </a:cubicBezTo>
                    <a:cubicBezTo>
                      <a:pt x="100884" y="123634"/>
                      <a:pt x="100098" y="123527"/>
                      <a:pt x="98992" y="123612"/>
                    </a:cubicBezTo>
                    <a:cubicBezTo>
                      <a:pt x="97291" y="123697"/>
                      <a:pt x="96058" y="124633"/>
                      <a:pt x="95293" y="126419"/>
                    </a:cubicBezTo>
                    <a:cubicBezTo>
                      <a:pt x="95208" y="126674"/>
                      <a:pt x="95080" y="127163"/>
                      <a:pt x="94910" y="127886"/>
                    </a:cubicBezTo>
                    <a:cubicBezTo>
                      <a:pt x="94740" y="128609"/>
                      <a:pt x="94527" y="129140"/>
                      <a:pt x="94272" y="129480"/>
                    </a:cubicBezTo>
                    <a:cubicBezTo>
                      <a:pt x="94017" y="129821"/>
                      <a:pt x="93634" y="130118"/>
                      <a:pt x="93124" y="130373"/>
                    </a:cubicBezTo>
                    <a:cubicBezTo>
                      <a:pt x="92444" y="130629"/>
                      <a:pt x="91296" y="130714"/>
                      <a:pt x="89680" y="130629"/>
                    </a:cubicBezTo>
                    <a:cubicBezTo>
                      <a:pt x="88064" y="130543"/>
                      <a:pt x="86958" y="130331"/>
                      <a:pt x="86363" y="129991"/>
                    </a:cubicBezTo>
                    <a:cubicBezTo>
                      <a:pt x="85172" y="129310"/>
                      <a:pt x="84152" y="128013"/>
                      <a:pt x="83301" y="126100"/>
                    </a:cubicBezTo>
                    <a:cubicBezTo>
                      <a:pt x="82451" y="124186"/>
                      <a:pt x="81983" y="122422"/>
                      <a:pt x="81898" y="120806"/>
                    </a:cubicBezTo>
                    <a:cubicBezTo>
                      <a:pt x="81898" y="119955"/>
                      <a:pt x="82026" y="118786"/>
                      <a:pt x="82281" y="117298"/>
                    </a:cubicBezTo>
                    <a:cubicBezTo>
                      <a:pt x="82536" y="115809"/>
                      <a:pt x="82664" y="114661"/>
                      <a:pt x="82664" y="113853"/>
                    </a:cubicBezTo>
                    <a:cubicBezTo>
                      <a:pt x="82664" y="113046"/>
                      <a:pt x="82408" y="111919"/>
                      <a:pt x="81898" y="110473"/>
                    </a:cubicBezTo>
                    <a:cubicBezTo>
                      <a:pt x="82153" y="110303"/>
                      <a:pt x="82578" y="109856"/>
                      <a:pt x="83174" y="109133"/>
                    </a:cubicBezTo>
                    <a:cubicBezTo>
                      <a:pt x="83769" y="108411"/>
                      <a:pt x="84237" y="107922"/>
                      <a:pt x="84577" y="107666"/>
                    </a:cubicBezTo>
                    <a:cubicBezTo>
                      <a:pt x="84747" y="107496"/>
                      <a:pt x="84960" y="107411"/>
                      <a:pt x="85215" y="107411"/>
                    </a:cubicBezTo>
                    <a:cubicBezTo>
                      <a:pt x="85470" y="107411"/>
                      <a:pt x="85683" y="107411"/>
                      <a:pt x="85853" y="107411"/>
                    </a:cubicBezTo>
                    <a:cubicBezTo>
                      <a:pt x="86023" y="107411"/>
                      <a:pt x="86193" y="107326"/>
                      <a:pt x="86363" y="107156"/>
                    </a:cubicBezTo>
                    <a:cubicBezTo>
                      <a:pt x="86533" y="106986"/>
                      <a:pt x="86661" y="106731"/>
                      <a:pt x="86746" y="106391"/>
                    </a:cubicBezTo>
                    <a:cubicBezTo>
                      <a:pt x="86661" y="106306"/>
                      <a:pt x="86491" y="106178"/>
                      <a:pt x="86235" y="106008"/>
                    </a:cubicBezTo>
                    <a:cubicBezTo>
                      <a:pt x="85980" y="105753"/>
                      <a:pt x="85810" y="105625"/>
                      <a:pt x="85725" y="105625"/>
                    </a:cubicBezTo>
                    <a:cubicBezTo>
                      <a:pt x="86065" y="105881"/>
                      <a:pt x="86873" y="105923"/>
                      <a:pt x="88149" y="105753"/>
                    </a:cubicBezTo>
                    <a:cubicBezTo>
                      <a:pt x="89425" y="105583"/>
                      <a:pt x="90233" y="105498"/>
                      <a:pt x="90573" y="105498"/>
                    </a:cubicBezTo>
                    <a:cubicBezTo>
                      <a:pt x="90573" y="105413"/>
                      <a:pt x="91508" y="105413"/>
                      <a:pt x="93379" y="105498"/>
                    </a:cubicBezTo>
                    <a:cubicBezTo>
                      <a:pt x="94825" y="106603"/>
                      <a:pt x="95845" y="106518"/>
                      <a:pt x="96441" y="105243"/>
                    </a:cubicBezTo>
                    <a:cubicBezTo>
                      <a:pt x="96441" y="105158"/>
                      <a:pt x="96334" y="104711"/>
                      <a:pt x="96122" y="103903"/>
                    </a:cubicBezTo>
                    <a:cubicBezTo>
                      <a:pt x="95909" y="103095"/>
                      <a:pt x="95888" y="102479"/>
                      <a:pt x="96058" y="102054"/>
                    </a:cubicBezTo>
                    <a:cubicBezTo>
                      <a:pt x="96483" y="104520"/>
                      <a:pt x="97844" y="104945"/>
                      <a:pt x="100140" y="103329"/>
                    </a:cubicBezTo>
                    <a:cubicBezTo>
                      <a:pt x="100395" y="103669"/>
                      <a:pt x="101097" y="103925"/>
                      <a:pt x="102245" y="104095"/>
                    </a:cubicBezTo>
                    <a:cubicBezTo>
                      <a:pt x="103393" y="104265"/>
                      <a:pt x="104180" y="104477"/>
                      <a:pt x="104605" y="104732"/>
                    </a:cubicBezTo>
                    <a:cubicBezTo>
                      <a:pt x="104860" y="104903"/>
                      <a:pt x="105158" y="105136"/>
                      <a:pt x="105498" y="105434"/>
                    </a:cubicBezTo>
                    <a:cubicBezTo>
                      <a:pt x="105838" y="105732"/>
                      <a:pt x="106093" y="105944"/>
                      <a:pt x="106263" y="106072"/>
                    </a:cubicBezTo>
                    <a:cubicBezTo>
                      <a:pt x="106433" y="106199"/>
                      <a:pt x="106689" y="106221"/>
                      <a:pt x="107029" y="106136"/>
                    </a:cubicBezTo>
                    <a:cubicBezTo>
                      <a:pt x="107369" y="106051"/>
                      <a:pt x="107752" y="105753"/>
                      <a:pt x="108177" y="105243"/>
                    </a:cubicBezTo>
                    <a:cubicBezTo>
                      <a:pt x="109112" y="106688"/>
                      <a:pt x="109665" y="107752"/>
                      <a:pt x="109835" y="108432"/>
                    </a:cubicBezTo>
                    <a:cubicBezTo>
                      <a:pt x="110771" y="112089"/>
                      <a:pt x="111621" y="114130"/>
                      <a:pt x="112387" y="114555"/>
                    </a:cubicBezTo>
                    <a:cubicBezTo>
                      <a:pt x="113067" y="114725"/>
                      <a:pt x="113599" y="114810"/>
                      <a:pt x="113981" y="114810"/>
                    </a:cubicBezTo>
                    <a:cubicBezTo>
                      <a:pt x="114364" y="114810"/>
                      <a:pt x="114577" y="114364"/>
                      <a:pt x="114619" y="113471"/>
                    </a:cubicBezTo>
                    <a:cubicBezTo>
                      <a:pt x="114662" y="112578"/>
                      <a:pt x="114662" y="111919"/>
                      <a:pt x="114619" y="111493"/>
                    </a:cubicBezTo>
                    <a:cubicBezTo>
                      <a:pt x="114577" y="111068"/>
                      <a:pt x="114513" y="110515"/>
                      <a:pt x="114428" y="109835"/>
                    </a:cubicBezTo>
                    <a:lnTo>
                      <a:pt x="114173" y="105115"/>
                    </a:lnTo>
                    <a:cubicBezTo>
                      <a:pt x="112812" y="104860"/>
                      <a:pt x="111961" y="104328"/>
                      <a:pt x="111621" y="103521"/>
                    </a:cubicBezTo>
                    <a:cubicBezTo>
                      <a:pt x="111281" y="102713"/>
                      <a:pt x="111345" y="101862"/>
                      <a:pt x="111813" y="100969"/>
                    </a:cubicBezTo>
                    <a:cubicBezTo>
                      <a:pt x="112280" y="100076"/>
                      <a:pt x="112982" y="99247"/>
                      <a:pt x="113917" y="98482"/>
                    </a:cubicBezTo>
                    <a:cubicBezTo>
                      <a:pt x="114002" y="98397"/>
                      <a:pt x="114704" y="98056"/>
                      <a:pt x="116022" y="97461"/>
                    </a:cubicBezTo>
                    <a:cubicBezTo>
                      <a:pt x="117340" y="96866"/>
                      <a:pt x="118255" y="96356"/>
                      <a:pt x="118765" y="95930"/>
                    </a:cubicBezTo>
                    <a:cubicBezTo>
                      <a:pt x="120806" y="94314"/>
                      <a:pt x="121529" y="92656"/>
                      <a:pt x="120934" y="90955"/>
                    </a:cubicBezTo>
                    <a:cubicBezTo>
                      <a:pt x="121699" y="91125"/>
                      <a:pt x="122167" y="90743"/>
                      <a:pt x="122337" y="89807"/>
                    </a:cubicBezTo>
                    <a:lnTo>
                      <a:pt x="121699" y="89424"/>
                    </a:lnTo>
                    <a:cubicBezTo>
                      <a:pt x="121359" y="89169"/>
                      <a:pt x="121019" y="88935"/>
                      <a:pt x="120678" y="88723"/>
                    </a:cubicBezTo>
                    <a:cubicBezTo>
                      <a:pt x="120338" y="88510"/>
                      <a:pt x="120126" y="88446"/>
                      <a:pt x="120041" y="88531"/>
                    </a:cubicBezTo>
                    <a:cubicBezTo>
                      <a:pt x="120976" y="87936"/>
                      <a:pt x="121061" y="87171"/>
                      <a:pt x="120296" y="86235"/>
                    </a:cubicBezTo>
                    <a:cubicBezTo>
                      <a:pt x="120721" y="85980"/>
                      <a:pt x="121061" y="85491"/>
                      <a:pt x="121316" y="84768"/>
                    </a:cubicBezTo>
                    <a:cubicBezTo>
                      <a:pt x="121571" y="84045"/>
                      <a:pt x="121954" y="83556"/>
                      <a:pt x="122464" y="83301"/>
                    </a:cubicBezTo>
                    <a:cubicBezTo>
                      <a:pt x="123230" y="84492"/>
                      <a:pt x="124165" y="84619"/>
                      <a:pt x="125271" y="83684"/>
                    </a:cubicBezTo>
                    <a:cubicBezTo>
                      <a:pt x="125951" y="82918"/>
                      <a:pt x="126036" y="82153"/>
                      <a:pt x="125526" y="81388"/>
                    </a:cubicBezTo>
                    <a:cubicBezTo>
                      <a:pt x="125951" y="80707"/>
                      <a:pt x="126887" y="80218"/>
                      <a:pt x="128333" y="79921"/>
                    </a:cubicBezTo>
                    <a:cubicBezTo>
                      <a:pt x="129778" y="79623"/>
                      <a:pt x="130629" y="79219"/>
                      <a:pt x="130884" y="78709"/>
                    </a:cubicBezTo>
                    <a:cubicBezTo>
                      <a:pt x="131309" y="78794"/>
                      <a:pt x="131607" y="78794"/>
                      <a:pt x="131777" y="78709"/>
                    </a:cubicBezTo>
                    <a:cubicBezTo>
                      <a:pt x="131947" y="78624"/>
                      <a:pt x="132032" y="78432"/>
                      <a:pt x="132032" y="78135"/>
                    </a:cubicBezTo>
                    <a:cubicBezTo>
                      <a:pt x="132032" y="77837"/>
                      <a:pt x="132032" y="77518"/>
                      <a:pt x="132032" y="77178"/>
                    </a:cubicBezTo>
                    <a:cubicBezTo>
                      <a:pt x="132032" y="76838"/>
                      <a:pt x="132074" y="76476"/>
                      <a:pt x="132160" y="76094"/>
                    </a:cubicBezTo>
                    <a:cubicBezTo>
                      <a:pt x="132245" y="75711"/>
                      <a:pt x="132372" y="75392"/>
                      <a:pt x="132542" y="75137"/>
                    </a:cubicBezTo>
                    <a:cubicBezTo>
                      <a:pt x="132882" y="74627"/>
                      <a:pt x="133563" y="74180"/>
                      <a:pt x="134583" y="73797"/>
                    </a:cubicBezTo>
                    <a:cubicBezTo>
                      <a:pt x="135604" y="73415"/>
                      <a:pt x="136199" y="73181"/>
                      <a:pt x="136369" y="73096"/>
                    </a:cubicBezTo>
                    <a:lnTo>
                      <a:pt x="138793" y="71565"/>
                    </a:lnTo>
                    <a:cubicBezTo>
                      <a:pt x="139133" y="71225"/>
                      <a:pt x="139133" y="71055"/>
                      <a:pt x="138793" y="71055"/>
                    </a:cubicBezTo>
                    <a:cubicBezTo>
                      <a:pt x="140324" y="71225"/>
                      <a:pt x="141685" y="70757"/>
                      <a:pt x="142875" y="69652"/>
                    </a:cubicBezTo>
                    <a:cubicBezTo>
                      <a:pt x="143981" y="68631"/>
                      <a:pt x="143768" y="67653"/>
                      <a:pt x="142237" y="66717"/>
                    </a:cubicBezTo>
                    <a:cubicBezTo>
                      <a:pt x="142407" y="66122"/>
                      <a:pt x="142237" y="65676"/>
                      <a:pt x="141727" y="65378"/>
                    </a:cubicBezTo>
                    <a:cubicBezTo>
                      <a:pt x="141217" y="65080"/>
                      <a:pt x="140536" y="64846"/>
                      <a:pt x="139686" y="64676"/>
                    </a:cubicBezTo>
                    <a:cubicBezTo>
                      <a:pt x="139941" y="64591"/>
                      <a:pt x="140451" y="64570"/>
                      <a:pt x="141217" y="64613"/>
                    </a:cubicBezTo>
                    <a:cubicBezTo>
                      <a:pt x="141982" y="64655"/>
                      <a:pt x="142492" y="64591"/>
                      <a:pt x="142748" y="64421"/>
                    </a:cubicBezTo>
                    <a:cubicBezTo>
                      <a:pt x="144023" y="63486"/>
                      <a:pt x="143726" y="62763"/>
                      <a:pt x="141855" y="62253"/>
                    </a:cubicBezTo>
                    <a:cubicBezTo>
                      <a:pt x="140154" y="61827"/>
                      <a:pt x="138155" y="62380"/>
                      <a:pt x="135859" y="63911"/>
                    </a:cubicBezTo>
                    <a:cubicBezTo>
                      <a:pt x="135604" y="64081"/>
                      <a:pt x="135051" y="64591"/>
                      <a:pt x="134201" y="65442"/>
                    </a:cubicBezTo>
                    <a:cubicBezTo>
                      <a:pt x="133350" y="66292"/>
                      <a:pt x="132627" y="66760"/>
                      <a:pt x="132032" y="66845"/>
                    </a:cubicBezTo>
                    <a:cubicBezTo>
                      <a:pt x="133308" y="65314"/>
                      <a:pt x="133520" y="64379"/>
                      <a:pt x="132670" y="64039"/>
                    </a:cubicBezTo>
                    <a:cubicBezTo>
                      <a:pt x="133350" y="64124"/>
                      <a:pt x="134307" y="63741"/>
                      <a:pt x="135540" y="62890"/>
                    </a:cubicBezTo>
                    <a:cubicBezTo>
                      <a:pt x="136773" y="62040"/>
                      <a:pt x="137432" y="61572"/>
                      <a:pt x="137517" y="61487"/>
                    </a:cubicBezTo>
                    <a:cubicBezTo>
                      <a:pt x="137858" y="61317"/>
                      <a:pt x="138304" y="61211"/>
                      <a:pt x="138857" y="61168"/>
                    </a:cubicBezTo>
                    <a:cubicBezTo>
                      <a:pt x="139410" y="61126"/>
                      <a:pt x="139771" y="61062"/>
                      <a:pt x="139941" y="60977"/>
                    </a:cubicBezTo>
                    <a:cubicBezTo>
                      <a:pt x="145979" y="58851"/>
                      <a:pt x="149891" y="58893"/>
                      <a:pt x="151677" y="61105"/>
                    </a:cubicBezTo>
                    <a:cubicBezTo>
                      <a:pt x="152358" y="60169"/>
                      <a:pt x="152825" y="59531"/>
                      <a:pt x="153080" y="59191"/>
                    </a:cubicBezTo>
                    <a:cubicBezTo>
                      <a:pt x="153336" y="58851"/>
                      <a:pt x="153740" y="58468"/>
                      <a:pt x="154292" y="58043"/>
                    </a:cubicBezTo>
                    <a:cubicBezTo>
                      <a:pt x="154845" y="57618"/>
                      <a:pt x="155504" y="57278"/>
                      <a:pt x="156270" y="57022"/>
                    </a:cubicBezTo>
                    <a:cubicBezTo>
                      <a:pt x="158056" y="56427"/>
                      <a:pt x="159034" y="56044"/>
                      <a:pt x="159204" y="55874"/>
                    </a:cubicBezTo>
                    <a:lnTo>
                      <a:pt x="159331" y="52940"/>
                    </a:lnTo>
                    <a:cubicBezTo>
                      <a:pt x="158311" y="53025"/>
                      <a:pt x="157545" y="52685"/>
                      <a:pt x="157035" y="51920"/>
                    </a:cubicBezTo>
                    <a:cubicBezTo>
                      <a:pt x="156525" y="51154"/>
                      <a:pt x="156227" y="50219"/>
                      <a:pt x="156142" y="49113"/>
                    </a:cubicBezTo>
                    <a:lnTo>
                      <a:pt x="155377" y="50134"/>
                    </a:lnTo>
                    <a:cubicBezTo>
                      <a:pt x="155377" y="49624"/>
                      <a:pt x="155228" y="49305"/>
                      <a:pt x="154930" y="49177"/>
                    </a:cubicBezTo>
                    <a:cubicBezTo>
                      <a:pt x="154633" y="49049"/>
                      <a:pt x="154314" y="49028"/>
                      <a:pt x="153973" y="49113"/>
                    </a:cubicBezTo>
                    <a:cubicBezTo>
                      <a:pt x="153633" y="49198"/>
                      <a:pt x="153229" y="49283"/>
                      <a:pt x="152762" y="49368"/>
                    </a:cubicBezTo>
                    <a:cubicBezTo>
                      <a:pt x="152294" y="49453"/>
                      <a:pt x="151975" y="49453"/>
                      <a:pt x="151805" y="49368"/>
                    </a:cubicBezTo>
                    <a:cubicBezTo>
                      <a:pt x="151039" y="49198"/>
                      <a:pt x="150210" y="48539"/>
                      <a:pt x="149317" y="47391"/>
                    </a:cubicBezTo>
                    <a:cubicBezTo>
                      <a:pt x="148424" y="46243"/>
                      <a:pt x="147808" y="45541"/>
                      <a:pt x="147468" y="45286"/>
                    </a:cubicBezTo>
                    <a:cubicBezTo>
                      <a:pt x="148233" y="45286"/>
                      <a:pt x="148616" y="45074"/>
                      <a:pt x="148616" y="44648"/>
                    </a:cubicBezTo>
                    <a:cubicBezTo>
                      <a:pt x="148446" y="44223"/>
                      <a:pt x="148020" y="43883"/>
                      <a:pt x="147340" y="43628"/>
                    </a:cubicBezTo>
                    <a:cubicBezTo>
                      <a:pt x="147425" y="43118"/>
                      <a:pt x="147340" y="42777"/>
                      <a:pt x="147085" y="42607"/>
                    </a:cubicBezTo>
                    <a:cubicBezTo>
                      <a:pt x="146830" y="42437"/>
                      <a:pt x="146447" y="42437"/>
                      <a:pt x="145937" y="42607"/>
                    </a:cubicBezTo>
                    <a:cubicBezTo>
                      <a:pt x="145767" y="41587"/>
                      <a:pt x="145724" y="41034"/>
                      <a:pt x="145809" y="40949"/>
                    </a:cubicBezTo>
                    <a:cubicBezTo>
                      <a:pt x="145299" y="40864"/>
                      <a:pt x="144831" y="40396"/>
                      <a:pt x="144406" y="39546"/>
                    </a:cubicBezTo>
                    <a:cubicBezTo>
                      <a:pt x="143981" y="38695"/>
                      <a:pt x="143641" y="38270"/>
                      <a:pt x="143385" y="38270"/>
                    </a:cubicBezTo>
                    <a:cubicBezTo>
                      <a:pt x="143215" y="38270"/>
                      <a:pt x="143024" y="38355"/>
                      <a:pt x="142811" y="38525"/>
                    </a:cubicBezTo>
                    <a:cubicBezTo>
                      <a:pt x="142599" y="38695"/>
                      <a:pt x="142386" y="38929"/>
                      <a:pt x="142174" y="39227"/>
                    </a:cubicBezTo>
                    <a:cubicBezTo>
                      <a:pt x="141961" y="39524"/>
                      <a:pt x="141748" y="39822"/>
                      <a:pt x="141536" y="40120"/>
                    </a:cubicBezTo>
                    <a:cubicBezTo>
                      <a:pt x="141323" y="40417"/>
                      <a:pt x="141174" y="40651"/>
                      <a:pt x="141089" y="40821"/>
                    </a:cubicBezTo>
                    <a:lnTo>
                      <a:pt x="140834" y="41077"/>
                    </a:lnTo>
                    <a:cubicBezTo>
                      <a:pt x="139814" y="40566"/>
                      <a:pt x="138793" y="40991"/>
                      <a:pt x="137772" y="42352"/>
                    </a:cubicBezTo>
                    <a:cubicBezTo>
                      <a:pt x="137007" y="42267"/>
                      <a:pt x="136284" y="42352"/>
                      <a:pt x="135604" y="42607"/>
                    </a:cubicBezTo>
                    <a:cubicBezTo>
                      <a:pt x="136879" y="42097"/>
                      <a:pt x="136965" y="41544"/>
                      <a:pt x="135859" y="40949"/>
                    </a:cubicBezTo>
                    <a:cubicBezTo>
                      <a:pt x="134923" y="40524"/>
                      <a:pt x="134030" y="40439"/>
                      <a:pt x="133180" y="40694"/>
                    </a:cubicBezTo>
                    <a:cubicBezTo>
                      <a:pt x="134201" y="40269"/>
                      <a:pt x="134626" y="39673"/>
                      <a:pt x="134456" y="38908"/>
                    </a:cubicBezTo>
                    <a:cubicBezTo>
                      <a:pt x="134286" y="38142"/>
                      <a:pt x="133775" y="37462"/>
                      <a:pt x="132925" y="36867"/>
                    </a:cubicBezTo>
                    <a:cubicBezTo>
                      <a:pt x="133010" y="36867"/>
                      <a:pt x="133180" y="36909"/>
                      <a:pt x="133435" y="36994"/>
                    </a:cubicBezTo>
                    <a:cubicBezTo>
                      <a:pt x="133690" y="37079"/>
                      <a:pt x="133860" y="37122"/>
                      <a:pt x="133945" y="37122"/>
                    </a:cubicBezTo>
                    <a:cubicBezTo>
                      <a:pt x="133860" y="36697"/>
                      <a:pt x="133456" y="36293"/>
                      <a:pt x="132734" y="35910"/>
                    </a:cubicBezTo>
                    <a:cubicBezTo>
                      <a:pt x="132011" y="35527"/>
                      <a:pt x="131181" y="35145"/>
                      <a:pt x="130246" y="34762"/>
                    </a:cubicBezTo>
                    <a:cubicBezTo>
                      <a:pt x="129311" y="34379"/>
                      <a:pt x="128715" y="34103"/>
                      <a:pt x="128460" y="33933"/>
                    </a:cubicBezTo>
                    <a:cubicBezTo>
                      <a:pt x="127865" y="33508"/>
                      <a:pt x="126334" y="33061"/>
                      <a:pt x="123868" y="32593"/>
                    </a:cubicBezTo>
                    <a:cubicBezTo>
                      <a:pt x="121401" y="32126"/>
                      <a:pt x="119871" y="32062"/>
                      <a:pt x="119275" y="32402"/>
                    </a:cubicBezTo>
                    <a:cubicBezTo>
                      <a:pt x="118850" y="32657"/>
                      <a:pt x="118595" y="32912"/>
                      <a:pt x="118510" y="33167"/>
                    </a:cubicBezTo>
                    <a:cubicBezTo>
                      <a:pt x="118425" y="33423"/>
                      <a:pt x="118489" y="33784"/>
                      <a:pt x="118701" y="34252"/>
                    </a:cubicBezTo>
                    <a:cubicBezTo>
                      <a:pt x="118914" y="34719"/>
                      <a:pt x="119063" y="35081"/>
                      <a:pt x="119148" y="35336"/>
                    </a:cubicBezTo>
                    <a:cubicBezTo>
                      <a:pt x="119658" y="37292"/>
                      <a:pt x="119871" y="38440"/>
                      <a:pt x="119786" y="38780"/>
                    </a:cubicBezTo>
                    <a:cubicBezTo>
                      <a:pt x="119700" y="39035"/>
                      <a:pt x="119339" y="39376"/>
                      <a:pt x="118701" y="39801"/>
                    </a:cubicBezTo>
                    <a:cubicBezTo>
                      <a:pt x="118063" y="40226"/>
                      <a:pt x="117829" y="40736"/>
                      <a:pt x="118000" y="41332"/>
                    </a:cubicBezTo>
                    <a:cubicBezTo>
                      <a:pt x="118085" y="41672"/>
                      <a:pt x="118574" y="42097"/>
                      <a:pt x="119467" y="42607"/>
                    </a:cubicBezTo>
                    <a:cubicBezTo>
                      <a:pt x="120360" y="43118"/>
                      <a:pt x="120891" y="43628"/>
                      <a:pt x="121061" y="44138"/>
                    </a:cubicBezTo>
                    <a:cubicBezTo>
                      <a:pt x="121486" y="45244"/>
                      <a:pt x="121316" y="46307"/>
                      <a:pt x="120551" y="47327"/>
                    </a:cubicBezTo>
                    <a:cubicBezTo>
                      <a:pt x="120211" y="47753"/>
                      <a:pt x="119573" y="48220"/>
                      <a:pt x="118637" y="48731"/>
                    </a:cubicBezTo>
                    <a:cubicBezTo>
                      <a:pt x="117702" y="49241"/>
                      <a:pt x="117107" y="49666"/>
                      <a:pt x="116851" y="50006"/>
                    </a:cubicBezTo>
                    <a:cubicBezTo>
                      <a:pt x="116426" y="50431"/>
                      <a:pt x="116277" y="50920"/>
                      <a:pt x="116405" y="51473"/>
                    </a:cubicBezTo>
                    <a:cubicBezTo>
                      <a:pt x="116533" y="52026"/>
                      <a:pt x="116554" y="52430"/>
                      <a:pt x="116469" y="52685"/>
                    </a:cubicBezTo>
                    <a:cubicBezTo>
                      <a:pt x="116554" y="52600"/>
                      <a:pt x="116596" y="52494"/>
                      <a:pt x="116596" y="52366"/>
                    </a:cubicBezTo>
                    <a:cubicBezTo>
                      <a:pt x="116596" y="52239"/>
                      <a:pt x="116639" y="52132"/>
                      <a:pt x="116724" y="52047"/>
                    </a:cubicBezTo>
                    <a:cubicBezTo>
                      <a:pt x="116724" y="53153"/>
                      <a:pt x="117192" y="54088"/>
                      <a:pt x="118127" y="54854"/>
                    </a:cubicBezTo>
                    <a:cubicBezTo>
                      <a:pt x="118808" y="55364"/>
                      <a:pt x="118127" y="56129"/>
                      <a:pt x="116086" y="57150"/>
                    </a:cubicBezTo>
                    <a:cubicBezTo>
                      <a:pt x="114385" y="58085"/>
                      <a:pt x="113535" y="58256"/>
                      <a:pt x="113535" y="57660"/>
                    </a:cubicBezTo>
                    <a:cubicBezTo>
                      <a:pt x="113620" y="56980"/>
                      <a:pt x="113301" y="56300"/>
                      <a:pt x="112578" y="55619"/>
                    </a:cubicBezTo>
                    <a:cubicBezTo>
                      <a:pt x="111855" y="54939"/>
                      <a:pt x="111409" y="54429"/>
                      <a:pt x="111239" y="54088"/>
                    </a:cubicBezTo>
                    <a:cubicBezTo>
                      <a:pt x="111068" y="53748"/>
                      <a:pt x="110920" y="52940"/>
                      <a:pt x="110792" y="51665"/>
                    </a:cubicBezTo>
                    <a:cubicBezTo>
                      <a:pt x="110664" y="50389"/>
                      <a:pt x="110261" y="49496"/>
                      <a:pt x="109580" y="48986"/>
                    </a:cubicBezTo>
                    <a:cubicBezTo>
                      <a:pt x="109070" y="48646"/>
                      <a:pt x="108262" y="48475"/>
                      <a:pt x="107156" y="48475"/>
                    </a:cubicBezTo>
                    <a:cubicBezTo>
                      <a:pt x="106051" y="48475"/>
                      <a:pt x="105285" y="48688"/>
                      <a:pt x="104860" y="49113"/>
                    </a:cubicBezTo>
                    <a:cubicBezTo>
                      <a:pt x="104860" y="48263"/>
                      <a:pt x="102777" y="46987"/>
                      <a:pt x="98609" y="45286"/>
                    </a:cubicBezTo>
                    <a:cubicBezTo>
                      <a:pt x="97164" y="44606"/>
                      <a:pt x="94697" y="44436"/>
                      <a:pt x="91211" y="44776"/>
                    </a:cubicBezTo>
                    <a:cubicBezTo>
                      <a:pt x="91806" y="44691"/>
                      <a:pt x="91806" y="43968"/>
                      <a:pt x="91211" y="42607"/>
                    </a:cubicBezTo>
                    <a:cubicBezTo>
                      <a:pt x="90530" y="41247"/>
                      <a:pt x="89637" y="40736"/>
                      <a:pt x="88532" y="41077"/>
                    </a:cubicBezTo>
                    <a:cubicBezTo>
                      <a:pt x="87851" y="38950"/>
                      <a:pt x="87681" y="37462"/>
                      <a:pt x="88021" y="36612"/>
                    </a:cubicBezTo>
                    <a:cubicBezTo>
                      <a:pt x="88191" y="36186"/>
                      <a:pt x="88574" y="35591"/>
                      <a:pt x="89169" y="34826"/>
                    </a:cubicBezTo>
                    <a:cubicBezTo>
                      <a:pt x="89765" y="34060"/>
                      <a:pt x="90147" y="33423"/>
                      <a:pt x="90318" y="32912"/>
                    </a:cubicBezTo>
                    <a:cubicBezTo>
                      <a:pt x="90403" y="32657"/>
                      <a:pt x="91062" y="32402"/>
                      <a:pt x="92295" y="32147"/>
                    </a:cubicBezTo>
                    <a:cubicBezTo>
                      <a:pt x="93528" y="31892"/>
                      <a:pt x="94230" y="31552"/>
                      <a:pt x="94400" y="31126"/>
                    </a:cubicBezTo>
                    <a:cubicBezTo>
                      <a:pt x="94485" y="30786"/>
                      <a:pt x="94378" y="30510"/>
                      <a:pt x="94081" y="30297"/>
                    </a:cubicBezTo>
                    <a:cubicBezTo>
                      <a:pt x="93783" y="30085"/>
                      <a:pt x="93379" y="29893"/>
                      <a:pt x="92869" y="29723"/>
                    </a:cubicBezTo>
                    <a:cubicBezTo>
                      <a:pt x="97376" y="30233"/>
                      <a:pt x="100055" y="29468"/>
                      <a:pt x="100906" y="27427"/>
                    </a:cubicBezTo>
                    <a:cubicBezTo>
                      <a:pt x="101331" y="26661"/>
                      <a:pt x="101458" y="26066"/>
                      <a:pt x="101288" y="25641"/>
                    </a:cubicBezTo>
                    <a:cubicBezTo>
                      <a:pt x="101288" y="25726"/>
                      <a:pt x="101373" y="25768"/>
                      <a:pt x="101543" y="25768"/>
                    </a:cubicBezTo>
                    <a:cubicBezTo>
                      <a:pt x="101714" y="25768"/>
                      <a:pt x="101799" y="25811"/>
                      <a:pt x="101799" y="25896"/>
                    </a:cubicBezTo>
                    <a:cubicBezTo>
                      <a:pt x="102819" y="25641"/>
                      <a:pt x="103117" y="24918"/>
                      <a:pt x="102692" y="23727"/>
                    </a:cubicBezTo>
                    <a:cubicBezTo>
                      <a:pt x="104307" y="23047"/>
                      <a:pt x="105413" y="22707"/>
                      <a:pt x="106008" y="22707"/>
                    </a:cubicBezTo>
                    <a:cubicBezTo>
                      <a:pt x="106433" y="22792"/>
                      <a:pt x="106901" y="23047"/>
                      <a:pt x="107412" y="23472"/>
                    </a:cubicBezTo>
                    <a:cubicBezTo>
                      <a:pt x="107922" y="23898"/>
                      <a:pt x="108347" y="24110"/>
                      <a:pt x="108687" y="24110"/>
                    </a:cubicBezTo>
                    <a:cubicBezTo>
                      <a:pt x="110133" y="24365"/>
                      <a:pt x="111047" y="23940"/>
                      <a:pt x="111430" y="22834"/>
                    </a:cubicBezTo>
                    <a:cubicBezTo>
                      <a:pt x="111813" y="21729"/>
                      <a:pt x="111409" y="20751"/>
                      <a:pt x="110218" y="19900"/>
                    </a:cubicBezTo>
                    <a:cubicBezTo>
                      <a:pt x="110813" y="20241"/>
                      <a:pt x="111111" y="19985"/>
                      <a:pt x="111111" y="19135"/>
                    </a:cubicBezTo>
                    <a:cubicBezTo>
                      <a:pt x="111026" y="18029"/>
                      <a:pt x="110728" y="17222"/>
                      <a:pt x="110218" y="16711"/>
                    </a:cubicBezTo>
                    <a:cubicBezTo>
                      <a:pt x="109963" y="16541"/>
                      <a:pt x="109686" y="16435"/>
                      <a:pt x="109389" y="16392"/>
                    </a:cubicBezTo>
                    <a:cubicBezTo>
                      <a:pt x="109091" y="16350"/>
                      <a:pt x="108815" y="16350"/>
                      <a:pt x="108560" y="16392"/>
                    </a:cubicBezTo>
                    <a:cubicBezTo>
                      <a:pt x="108304" y="16435"/>
                      <a:pt x="108007" y="16414"/>
                      <a:pt x="107667" y="16329"/>
                    </a:cubicBezTo>
                    <a:cubicBezTo>
                      <a:pt x="107582" y="16329"/>
                      <a:pt x="107241" y="16243"/>
                      <a:pt x="106646" y="16073"/>
                    </a:cubicBezTo>
                    <a:cubicBezTo>
                      <a:pt x="106561" y="16158"/>
                      <a:pt x="106476" y="16201"/>
                      <a:pt x="106391" y="16201"/>
                    </a:cubicBezTo>
                    <a:lnTo>
                      <a:pt x="105370" y="16201"/>
                    </a:lnTo>
                    <a:cubicBezTo>
                      <a:pt x="105030" y="16371"/>
                      <a:pt x="104860" y="16584"/>
                      <a:pt x="104860" y="16839"/>
                    </a:cubicBezTo>
                    <a:lnTo>
                      <a:pt x="104860" y="16966"/>
                    </a:lnTo>
                    <a:cubicBezTo>
                      <a:pt x="104775" y="17222"/>
                      <a:pt x="104945" y="17477"/>
                      <a:pt x="105370" y="17732"/>
                    </a:cubicBezTo>
                    <a:lnTo>
                      <a:pt x="106008" y="17859"/>
                    </a:lnTo>
                    <a:lnTo>
                      <a:pt x="106391" y="18114"/>
                    </a:lnTo>
                    <a:cubicBezTo>
                      <a:pt x="106306" y="18114"/>
                      <a:pt x="106200" y="18221"/>
                      <a:pt x="106072" y="18433"/>
                    </a:cubicBezTo>
                    <a:cubicBezTo>
                      <a:pt x="105945" y="18646"/>
                      <a:pt x="105838" y="18752"/>
                      <a:pt x="105753" y="18752"/>
                    </a:cubicBezTo>
                    <a:cubicBezTo>
                      <a:pt x="105753" y="19007"/>
                      <a:pt x="105881" y="19220"/>
                      <a:pt x="106136" y="19390"/>
                    </a:cubicBezTo>
                    <a:cubicBezTo>
                      <a:pt x="105966" y="19475"/>
                      <a:pt x="105370" y="19794"/>
                      <a:pt x="104350" y="20347"/>
                    </a:cubicBezTo>
                    <a:cubicBezTo>
                      <a:pt x="103329" y="20900"/>
                      <a:pt x="102606" y="21346"/>
                      <a:pt x="102181" y="21686"/>
                    </a:cubicBezTo>
                    <a:cubicBezTo>
                      <a:pt x="102096" y="21771"/>
                      <a:pt x="101926" y="21878"/>
                      <a:pt x="101671" y="22005"/>
                    </a:cubicBezTo>
                    <a:cubicBezTo>
                      <a:pt x="101416" y="22133"/>
                      <a:pt x="101246" y="22239"/>
                      <a:pt x="101161" y="22324"/>
                    </a:cubicBezTo>
                    <a:cubicBezTo>
                      <a:pt x="100991" y="22409"/>
                      <a:pt x="100821" y="22324"/>
                      <a:pt x="100650" y="22069"/>
                    </a:cubicBezTo>
                    <a:cubicBezTo>
                      <a:pt x="100480" y="21814"/>
                      <a:pt x="100310" y="21431"/>
                      <a:pt x="100140" y="20921"/>
                    </a:cubicBezTo>
                    <a:cubicBezTo>
                      <a:pt x="99970" y="20411"/>
                      <a:pt x="99800" y="19922"/>
                      <a:pt x="99630" y="19454"/>
                    </a:cubicBezTo>
                    <a:cubicBezTo>
                      <a:pt x="99460" y="18986"/>
                      <a:pt x="99268" y="18561"/>
                      <a:pt x="99056" y="18178"/>
                    </a:cubicBezTo>
                    <a:cubicBezTo>
                      <a:pt x="98843" y="17796"/>
                      <a:pt x="98609" y="17604"/>
                      <a:pt x="98354" y="17604"/>
                    </a:cubicBezTo>
                    <a:cubicBezTo>
                      <a:pt x="97334" y="17604"/>
                      <a:pt x="96568" y="18327"/>
                      <a:pt x="96058" y="19773"/>
                    </a:cubicBezTo>
                    <a:cubicBezTo>
                      <a:pt x="96313" y="18922"/>
                      <a:pt x="95760" y="18178"/>
                      <a:pt x="94400" y="17540"/>
                    </a:cubicBezTo>
                    <a:cubicBezTo>
                      <a:pt x="93039" y="16903"/>
                      <a:pt x="91976" y="16584"/>
                      <a:pt x="91211" y="16584"/>
                    </a:cubicBezTo>
                    <a:cubicBezTo>
                      <a:pt x="92911" y="15308"/>
                      <a:pt x="92529" y="14032"/>
                      <a:pt x="90062" y="12757"/>
                    </a:cubicBezTo>
                    <a:close/>
                    <a:moveTo>
                      <a:pt x="97972" y="0"/>
                    </a:moveTo>
                    <a:cubicBezTo>
                      <a:pt x="115746" y="0"/>
                      <a:pt x="132138" y="4380"/>
                      <a:pt x="147149" y="13139"/>
                    </a:cubicBezTo>
                    <a:cubicBezTo>
                      <a:pt x="162159" y="21899"/>
                      <a:pt x="174044" y="33784"/>
                      <a:pt x="182804" y="48794"/>
                    </a:cubicBezTo>
                    <a:cubicBezTo>
                      <a:pt x="191563" y="63805"/>
                      <a:pt x="195943" y="80197"/>
                      <a:pt x="195943" y="97971"/>
                    </a:cubicBezTo>
                    <a:cubicBezTo>
                      <a:pt x="195943" y="115746"/>
                      <a:pt x="191563" y="132138"/>
                      <a:pt x="182804" y="147148"/>
                    </a:cubicBezTo>
                    <a:cubicBezTo>
                      <a:pt x="174044" y="162159"/>
                      <a:pt x="162159" y="174044"/>
                      <a:pt x="147149" y="182803"/>
                    </a:cubicBezTo>
                    <a:cubicBezTo>
                      <a:pt x="132138" y="191563"/>
                      <a:pt x="115746" y="195943"/>
                      <a:pt x="97972" y="195943"/>
                    </a:cubicBezTo>
                    <a:cubicBezTo>
                      <a:pt x="80197" y="195943"/>
                      <a:pt x="63805" y="191563"/>
                      <a:pt x="48795" y="182803"/>
                    </a:cubicBezTo>
                    <a:cubicBezTo>
                      <a:pt x="33784" y="174044"/>
                      <a:pt x="21899" y="162159"/>
                      <a:pt x="13140" y="147148"/>
                    </a:cubicBezTo>
                    <a:cubicBezTo>
                      <a:pt x="4380" y="132138"/>
                      <a:pt x="0" y="115746"/>
                      <a:pt x="0" y="97971"/>
                    </a:cubicBezTo>
                    <a:cubicBezTo>
                      <a:pt x="0" y="80197"/>
                      <a:pt x="4380" y="63805"/>
                      <a:pt x="13140" y="48794"/>
                    </a:cubicBezTo>
                    <a:cubicBezTo>
                      <a:pt x="21899" y="33784"/>
                      <a:pt x="33784" y="21899"/>
                      <a:pt x="48795" y="13139"/>
                    </a:cubicBezTo>
                    <a:cubicBezTo>
                      <a:pt x="63805" y="4380"/>
                      <a:pt x="80197" y="0"/>
                      <a:pt x="979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altLang="zh-CN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9" name="椭圆 28"/>
          <p:cNvSpPr>
            <a:spLocks noChangeArrowheads="1"/>
          </p:cNvSpPr>
          <p:nvPr/>
        </p:nvSpPr>
        <p:spPr bwMode="auto">
          <a:xfrm>
            <a:off x="957465" y="1900351"/>
            <a:ext cx="4112375" cy="4112376"/>
          </a:xfrm>
          <a:prstGeom prst="ellipse">
            <a:avLst/>
          </a:prstGeom>
          <a:noFill/>
          <a:ln w="6350">
            <a:solidFill>
              <a:srgbClr val="FFFFFF">
                <a:alpha val="29019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7466</Words>
  <Application>WPS 演示</Application>
  <PresentationFormat>宽屏</PresentationFormat>
  <Paragraphs>459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9" baseType="lpstr">
      <vt:lpstr>Arial</vt:lpstr>
      <vt:lpstr>宋体</vt:lpstr>
      <vt:lpstr>Wingdings</vt:lpstr>
      <vt:lpstr>Calibri</vt:lpstr>
      <vt:lpstr>Agency FB</vt:lpstr>
      <vt:lpstr>Dotum</vt:lpstr>
      <vt:lpstr>华文宋体</vt:lpstr>
      <vt:lpstr>微软雅黑 Light</vt:lpstr>
      <vt:lpstr>微软雅黑</vt:lpstr>
      <vt:lpstr>等线</vt:lpstr>
      <vt:lpstr>Lato</vt:lpstr>
      <vt:lpstr>Arial Narrow</vt:lpstr>
      <vt:lpstr>黑体</vt:lpstr>
      <vt:lpstr>Arial Unicode MS</vt:lpstr>
      <vt:lpstr>Roboto condensed</vt:lpstr>
      <vt:lpstr>Source Sans Pro Light</vt:lpstr>
      <vt:lpstr>Arial</vt:lpstr>
      <vt:lpstr>Helvetica Light</vt:lpstr>
      <vt:lpstr>Neris Thin</vt:lpstr>
      <vt:lpstr>Kozuka Gothic Pr6N B</vt:lpstr>
      <vt:lpstr>Segoe Print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SkyUser</dc:creator>
  <cp:lastModifiedBy>李慧民</cp:lastModifiedBy>
  <cp:revision>95</cp:revision>
  <dcterms:created xsi:type="dcterms:W3CDTF">2016-04-12T09:08:00Z</dcterms:created>
  <dcterms:modified xsi:type="dcterms:W3CDTF">2018-02-10T14:37:30Z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