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2226" r:id="rId2"/>
    <p:sldId id="2330" r:id="rId3"/>
    <p:sldId id="2319" r:id="rId4"/>
    <p:sldId id="2320" r:id="rId5"/>
    <p:sldId id="2331" r:id="rId6"/>
    <p:sldId id="2384" r:id="rId7"/>
    <p:sldId id="2323" r:id="rId8"/>
    <p:sldId id="2338" r:id="rId9"/>
    <p:sldId id="2339" r:id="rId10"/>
    <p:sldId id="2324" r:id="rId11"/>
    <p:sldId id="2325" r:id="rId12"/>
    <p:sldId id="2326" r:id="rId13"/>
    <p:sldId id="2327" r:id="rId14"/>
    <p:sldId id="2314" r:id="rId15"/>
    <p:sldId id="2332" r:id="rId16"/>
    <p:sldId id="2333" r:id="rId17"/>
    <p:sldId id="2337" r:id="rId18"/>
    <p:sldId id="2335" r:id="rId19"/>
    <p:sldId id="2328" r:id="rId20"/>
    <p:sldId id="2340" r:id="rId21"/>
    <p:sldId id="2341" r:id="rId22"/>
    <p:sldId id="2346" r:id="rId23"/>
    <p:sldId id="2343" r:id="rId24"/>
    <p:sldId id="2345" r:id="rId25"/>
    <p:sldId id="2344" r:id="rId26"/>
    <p:sldId id="2316" r:id="rId27"/>
    <p:sldId id="2347" r:id="rId28"/>
    <p:sldId id="2348" r:id="rId29"/>
    <p:sldId id="2349" r:id="rId30"/>
    <p:sldId id="2350" r:id="rId31"/>
    <p:sldId id="2351" r:id="rId32"/>
    <p:sldId id="2352" r:id="rId33"/>
    <p:sldId id="2353" r:id="rId34"/>
    <p:sldId id="2354" r:id="rId35"/>
    <p:sldId id="2355" r:id="rId36"/>
    <p:sldId id="2356" r:id="rId37"/>
    <p:sldId id="2357" r:id="rId38"/>
    <p:sldId id="2358" r:id="rId39"/>
    <p:sldId id="2359" r:id="rId40"/>
    <p:sldId id="2360" r:id="rId41"/>
    <p:sldId id="2361" r:id="rId42"/>
    <p:sldId id="2362" r:id="rId43"/>
    <p:sldId id="2363" r:id="rId44"/>
    <p:sldId id="2364" r:id="rId45"/>
    <p:sldId id="2365" r:id="rId46"/>
    <p:sldId id="2317" r:id="rId47"/>
    <p:sldId id="2366" r:id="rId48"/>
    <p:sldId id="2367" r:id="rId49"/>
    <p:sldId id="2368" r:id="rId50"/>
    <p:sldId id="2369" r:id="rId51"/>
    <p:sldId id="2370" r:id="rId52"/>
    <p:sldId id="2371" r:id="rId53"/>
    <p:sldId id="2372" r:id="rId54"/>
    <p:sldId id="2373" r:id="rId55"/>
    <p:sldId id="2374" r:id="rId56"/>
    <p:sldId id="2375" r:id="rId57"/>
    <p:sldId id="2376" r:id="rId58"/>
    <p:sldId id="2377" r:id="rId59"/>
    <p:sldId id="2318" r:id="rId60"/>
    <p:sldId id="2383" r:id="rId61"/>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7" pos="7726" userDrawn="1">
          <p15:clr>
            <a:srgbClr val="A4A3A4"/>
          </p15:clr>
        </p15:guide>
        <p15:guide id="16" orient="horz" pos="4320" userDrawn="1">
          <p15:clr>
            <a:srgbClr val="A4A3A4"/>
          </p15:clr>
        </p15:guide>
        <p15:guide id="18" pos="14230" userDrawn="1">
          <p15:clr>
            <a:srgbClr val="A4A3A4"/>
          </p15:clr>
        </p15:guide>
        <p15:guide id="19" orient="horz" pos="208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0000"/>
    <a:srgbClr val="B8BBC1"/>
    <a:srgbClr val="AA8A78"/>
    <a:srgbClr val="55677C"/>
    <a:srgbClr val="3C3B41"/>
    <a:srgbClr val="F3F3F3"/>
    <a:srgbClr val="FAF8FB"/>
    <a:srgbClr val="F4F3F5"/>
    <a:srgbClr val="EAEAEA"/>
    <a:srgbClr val="CEC7C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29" autoAdjust="0"/>
    <p:restoredTop sz="96012" autoAdjust="0"/>
  </p:normalViewPr>
  <p:slideViewPr>
    <p:cSldViewPr snapToGrid="0" snapToObjects="1">
      <p:cViewPr varScale="1">
        <p:scale>
          <a:sx n="42" d="100"/>
          <a:sy n="42" d="100"/>
        </p:scale>
        <p:origin x="114" y="564"/>
      </p:cViewPr>
      <p:guideLst>
        <p:guide pos="7726"/>
        <p:guide orient="horz" pos="4320"/>
        <p:guide pos="14230"/>
        <p:guide orient="horz" pos="2088"/>
      </p:guideLst>
    </p:cSldViewPr>
  </p:slideViewPr>
  <p:notesTextViewPr>
    <p:cViewPr>
      <p:scale>
        <a:sx n="100" d="100"/>
        <a:sy n="100" d="100"/>
      </p:scale>
      <p:origin x="0" y="0"/>
    </p:cViewPr>
  </p:notesTextViewPr>
  <p:sorterViewPr>
    <p:cViewPr>
      <p:scale>
        <a:sx n="50" d="100"/>
        <a:sy n="50"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5B9-4D5A-B553-3CA845C78F9B}"/>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75B9-4D5A-B553-3CA845C78F9B}"/>
              </c:ext>
            </c:extLst>
          </c:dPt>
          <c:cat>
            <c:strRef>
              <c:f>Sheet1!$A$2:$A$3</c:f>
              <c:strCache>
                <c:ptCount val="2"/>
                <c:pt idx="0">
                  <c:v>1st Qtr</c:v>
                </c:pt>
                <c:pt idx="1">
                  <c:v>2nd Qtr</c:v>
                </c:pt>
              </c:strCache>
            </c:strRef>
          </c:cat>
          <c:val>
            <c:numRef>
              <c:f>Sheet1!$B$2:$B$3</c:f>
              <c:numCache>
                <c:formatCode>General</c:formatCode>
                <c:ptCount val="2"/>
                <c:pt idx="0">
                  <c:v>70</c:v>
                </c:pt>
                <c:pt idx="1">
                  <c:v>30</c:v>
                </c:pt>
              </c:numCache>
            </c:numRef>
          </c:val>
          <c:extLst>
            <c:ext xmlns:c16="http://schemas.microsoft.com/office/drawing/2014/chart" uri="{C3380CC4-5D6E-409C-BE32-E72D297353CC}">
              <c16:uniqueId val="{00000004-75B9-4D5A-B553-3CA845C78F9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AA17-4941-987D-42D933857B6F}"/>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AA17-4941-987D-42D933857B6F}"/>
              </c:ext>
            </c:extLst>
          </c:dPt>
          <c:cat>
            <c:strRef>
              <c:f>Sheet1!$A$2:$A$3</c:f>
              <c:strCache>
                <c:ptCount val="2"/>
                <c:pt idx="0">
                  <c:v>1st Qtr</c:v>
                </c:pt>
                <c:pt idx="1">
                  <c:v>2nd Qtr</c:v>
                </c:pt>
              </c:strCache>
            </c:strRef>
          </c:cat>
          <c:val>
            <c:numRef>
              <c:f>Sheet1!$B$2:$B$3</c:f>
              <c:numCache>
                <c:formatCode>General</c:formatCode>
                <c:ptCount val="2"/>
                <c:pt idx="0">
                  <c:v>90</c:v>
                </c:pt>
                <c:pt idx="1">
                  <c:v>10</c:v>
                </c:pt>
              </c:numCache>
            </c:numRef>
          </c:val>
          <c:extLst>
            <c:ext xmlns:c16="http://schemas.microsoft.com/office/drawing/2014/chart" uri="{C3380CC4-5D6E-409C-BE32-E72D297353CC}">
              <c16:uniqueId val="{00000004-AA17-4941-987D-42D933857B6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08C-47B1-9A04-D6BE5EE7D70A}"/>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708C-47B1-9A04-D6BE5EE7D70A}"/>
              </c:ext>
            </c:extLst>
          </c:dPt>
          <c:cat>
            <c:strRef>
              <c:f>Sheet1!$A$2:$A$3</c:f>
              <c:strCache>
                <c:ptCount val="2"/>
                <c:pt idx="0">
                  <c:v>1st Qtr</c:v>
                </c:pt>
                <c:pt idx="1">
                  <c:v>2nd Qtr</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708C-47B1-9A04-D6BE5EE7D70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192-4A11-861C-597BD81B3955}"/>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9192-4A11-861C-597BD81B3955}"/>
              </c:ext>
            </c:extLst>
          </c:dPt>
          <c:cat>
            <c:strRef>
              <c:f>Sheet1!$A$2:$A$3</c:f>
              <c:strCache>
                <c:ptCount val="2"/>
                <c:pt idx="0">
                  <c:v>1st Qtr</c:v>
                </c:pt>
                <c:pt idx="1">
                  <c:v>2nd Qtr</c:v>
                </c:pt>
              </c:strCache>
            </c:strRef>
          </c:cat>
          <c:val>
            <c:numRef>
              <c:f>Sheet1!$B$2:$B$3</c:f>
              <c:numCache>
                <c:formatCode>General</c:formatCode>
                <c:ptCount val="2"/>
                <c:pt idx="0">
                  <c:v>30</c:v>
                </c:pt>
                <c:pt idx="1">
                  <c:v>70</c:v>
                </c:pt>
              </c:numCache>
            </c:numRef>
          </c:val>
          <c:extLst>
            <c:ext xmlns:c16="http://schemas.microsoft.com/office/drawing/2014/chart" uri="{C3380CC4-5D6E-409C-BE32-E72D297353CC}">
              <c16:uniqueId val="{00000004-9192-4A11-861C-597BD81B395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862-4491-A263-D1B1A7B23A37}"/>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862-4491-A263-D1B1A7B23A37}"/>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862-4491-A263-D1B1A7B23A37}"/>
            </c:ext>
          </c:extLst>
        </c:ser>
        <c:dLbls>
          <c:dLblPos val="outEnd"/>
          <c:showLegendKey val="0"/>
          <c:showVal val="1"/>
          <c:showCatName val="0"/>
          <c:showSerName val="0"/>
          <c:showPercent val="0"/>
          <c:showBubbleSize val="0"/>
        </c:dLbls>
        <c:gapWidth val="444"/>
        <c:overlap val="-90"/>
        <c:axId val="-2095407248"/>
        <c:axId val="-2143143104"/>
      </c:barChart>
      <c:catAx>
        <c:axId val="-20954072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cap="all" spc="120" normalizeH="0" baseline="0">
                <a:solidFill>
                  <a:schemeClr val="tx1">
                    <a:lumMod val="65000"/>
                    <a:lumOff val="35000"/>
                  </a:schemeClr>
                </a:solidFill>
                <a:latin typeface="+mn-lt"/>
                <a:ea typeface="+mn-ea"/>
                <a:cs typeface="+mn-cs"/>
              </a:defRPr>
            </a:pPr>
            <a:endParaRPr lang="zh-CN"/>
          </a:p>
        </c:txPr>
        <c:crossAx val="-2143143104"/>
        <c:crosses val="autoZero"/>
        <c:auto val="1"/>
        <c:lblAlgn val="ctr"/>
        <c:lblOffset val="100"/>
        <c:noMultiLvlLbl val="0"/>
      </c:catAx>
      <c:valAx>
        <c:axId val="-2143143104"/>
        <c:scaling>
          <c:orientation val="minMax"/>
        </c:scaling>
        <c:delete val="1"/>
        <c:axPos val="l"/>
        <c:numFmt formatCode="General" sourceLinked="1"/>
        <c:majorTickMark val="none"/>
        <c:minorTickMark val="none"/>
        <c:tickLblPos val="nextTo"/>
        <c:crossAx val="-20954072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6D2-46B0-A53D-8D537E0CC392}"/>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ato Light" charset="0"/>
                    <a:ea typeface="Lato Light" charset="0"/>
                    <a:cs typeface="Lato Light"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6D2-46B0-A53D-8D537E0CC392}"/>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6D2-46B0-A53D-8D537E0CC392}"/>
            </c:ext>
          </c:extLst>
        </c:ser>
        <c:dLbls>
          <c:showLegendKey val="0"/>
          <c:showVal val="1"/>
          <c:showCatName val="0"/>
          <c:showSerName val="0"/>
          <c:showPercent val="0"/>
          <c:showBubbleSize val="0"/>
        </c:dLbls>
        <c:gapWidth val="150"/>
        <c:overlap val="-25"/>
        <c:axId val="-2106223312"/>
        <c:axId val="-2039226352"/>
      </c:barChart>
      <c:catAx>
        <c:axId val="-21062233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Lato Light" charset="0"/>
                <a:ea typeface="Lato Light" charset="0"/>
                <a:cs typeface="Lato Light" charset="0"/>
              </a:defRPr>
            </a:pPr>
            <a:endParaRPr lang="zh-CN"/>
          </a:p>
        </c:txPr>
        <c:crossAx val="-2039226352"/>
        <c:crosses val="autoZero"/>
        <c:auto val="1"/>
        <c:lblAlgn val="ctr"/>
        <c:lblOffset val="100"/>
        <c:noMultiLvlLbl val="0"/>
      </c:catAx>
      <c:valAx>
        <c:axId val="-2039226352"/>
        <c:scaling>
          <c:orientation val="minMax"/>
        </c:scaling>
        <c:delete val="1"/>
        <c:axPos val="b"/>
        <c:numFmt formatCode="General" sourceLinked="1"/>
        <c:majorTickMark val="none"/>
        <c:minorTickMark val="none"/>
        <c:tickLblPos val="nextTo"/>
        <c:crossAx val="-21062233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chemeClr val="tx2">
                        <a:lumMod val="65000"/>
                        <a:lumOff val="35000"/>
                      </a:schemeClr>
                    </a:solidFill>
                    <a:latin typeface="Segoe UI" panose="020B0502040204020203" pitchFamily="34" charset="0"/>
                    <a:ea typeface="+mn-ea"/>
                    <a:cs typeface="Segoe UI" panose="020B0502040204020203"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3983-4B25-B9FD-A0A98D05B933}"/>
            </c:ext>
          </c:extLst>
        </c:ser>
        <c:ser>
          <c:idx val="1"/>
          <c:order val="1"/>
          <c:tx>
            <c:strRef>
              <c:f>Sheet1!$C$1</c:f>
              <c:strCache>
                <c:ptCount val="1"/>
                <c:pt idx="0">
                  <c:v>Series 2</c:v>
                </c:pt>
              </c:strCache>
            </c:strRef>
          </c:tx>
          <c:spPr>
            <a:ln w="28575" cap="rnd">
              <a:solidFill>
                <a:schemeClr val="accent2"/>
              </a:solidFill>
              <a:round/>
            </a:ln>
            <a:effectLst/>
          </c:spPr>
          <c:marker>
            <c:symbol val="none"/>
          </c:marker>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3983-4B25-B9FD-A0A98D05B933}"/>
            </c:ext>
          </c:extLst>
        </c:ser>
        <c:ser>
          <c:idx val="2"/>
          <c:order val="2"/>
          <c:tx>
            <c:strRef>
              <c:f>Sheet1!$D$1</c:f>
              <c:strCache>
                <c:ptCount val="1"/>
                <c:pt idx="0">
                  <c:v>Series 3</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chemeClr val="tx2">
                        <a:lumMod val="65000"/>
                        <a:lumOff val="3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3983-4B25-B9FD-A0A98D05B933}"/>
            </c:ext>
          </c:extLst>
        </c:ser>
        <c:dLbls>
          <c:showLegendKey val="0"/>
          <c:showVal val="1"/>
          <c:showCatName val="0"/>
          <c:showSerName val="0"/>
          <c:showPercent val="0"/>
          <c:showBubbleSize val="0"/>
        </c:dLbls>
        <c:smooth val="0"/>
        <c:axId val="-2095294032"/>
        <c:axId val="-2095455280"/>
      </c:lineChart>
      <c:catAx>
        <c:axId val="-2095294032"/>
        <c:scaling>
          <c:orientation val="minMax"/>
        </c:scaling>
        <c:delete val="1"/>
        <c:axPos val="b"/>
        <c:numFmt formatCode="General" sourceLinked="1"/>
        <c:majorTickMark val="none"/>
        <c:minorTickMark val="none"/>
        <c:tickLblPos val="nextTo"/>
        <c:crossAx val="-2095455280"/>
        <c:crosses val="autoZero"/>
        <c:auto val="1"/>
        <c:lblAlgn val="ctr"/>
        <c:lblOffset val="100"/>
        <c:noMultiLvlLbl val="0"/>
      </c:catAx>
      <c:valAx>
        <c:axId val="-2095455280"/>
        <c:scaling>
          <c:orientation val="minMax"/>
        </c:scaling>
        <c:delete val="1"/>
        <c:axPos val="l"/>
        <c:numFmt formatCode="General" sourceLinked="1"/>
        <c:majorTickMark val="none"/>
        <c:minorTickMark val="none"/>
        <c:tickLblPos val="nextTo"/>
        <c:crossAx val="-2095294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Series 1</c:v>
                </c:pt>
              </c:strCache>
            </c:strRef>
          </c:tx>
          <c:spPr>
            <a:ln w="28575" cap="rnd">
              <a:solidFill>
                <a:schemeClr val="accent1"/>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1"/>
          <c:extLst>
            <c:ext xmlns:c16="http://schemas.microsoft.com/office/drawing/2014/chart" uri="{C3380CC4-5D6E-409C-BE32-E72D297353CC}">
              <c16:uniqueId val="{00000000-B7AF-4E9D-8A7F-EC5AAC615847}"/>
            </c:ext>
          </c:extLst>
        </c:ser>
        <c:ser>
          <c:idx val="1"/>
          <c:order val="1"/>
          <c:tx>
            <c:strRef>
              <c:f>Sheet1!$C$1</c:f>
              <c:strCache>
                <c:ptCount val="1"/>
                <c:pt idx="0">
                  <c:v>Series 2</c:v>
                </c:pt>
              </c:strCache>
            </c:strRef>
          </c:tx>
          <c:spPr>
            <a:ln w="28575" cap="rnd">
              <a:solidFill>
                <a:schemeClr val="accent2"/>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smooth val="1"/>
          <c:extLst>
            <c:ext xmlns:c16="http://schemas.microsoft.com/office/drawing/2014/chart" uri="{C3380CC4-5D6E-409C-BE32-E72D297353CC}">
              <c16:uniqueId val="{00000001-B7AF-4E9D-8A7F-EC5AAC615847}"/>
            </c:ext>
          </c:extLst>
        </c:ser>
        <c:ser>
          <c:idx val="2"/>
          <c:order val="2"/>
          <c:tx>
            <c:strRef>
              <c:f>Sheet1!$D$1</c:f>
              <c:strCache>
                <c:ptCount val="1"/>
                <c:pt idx="0">
                  <c:v>Series 3</c:v>
                </c:pt>
              </c:strCache>
            </c:strRef>
          </c:tx>
          <c:spPr>
            <a:ln w="28575" cap="rnd">
              <a:solidFill>
                <a:schemeClr val="accent3"/>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5</c:v>
                </c:pt>
              </c:numCache>
            </c:numRef>
          </c:yVal>
          <c:smooth val="1"/>
          <c:extLst>
            <c:ext xmlns:c16="http://schemas.microsoft.com/office/drawing/2014/chart" uri="{C3380CC4-5D6E-409C-BE32-E72D297353CC}">
              <c16:uniqueId val="{00000002-B7AF-4E9D-8A7F-EC5AAC615847}"/>
            </c:ext>
          </c:extLst>
        </c:ser>
        <c:dLbls>
          <c:showLegendKey val="0"/>
          <c:showVal val="0"/>
          <c:showCatName val="0"/>
          <c:showSerName val="0"/>
          <c:showPercent val="0"/>
          <c:showBubbleSize val="0"/>
        </c:dLbls>
        <c:axId val="-2121699712"/>
        <c:axId val="-2095075968"/>
      </c:scatterChart>
      <c:valAx>
        <c:axId val="-2121699712"/>
        <c:scaling>
          <c:orientation val="minMax"/>
        </c:scaling>
        <c:delete val="1"/>
        <c:axPos val="b"/>
        <c:numFmt formatCode="General" sourceLinked="1"/>
        <c:majorTickMark val="none"/>
        <c:minorTickMark val="none"/>
        <c:tickLblPos val="nextTo"/>
        <c:crossAx val="-2095075968"/>
        <c:crosses val="autoZero"/>
        <c:crossBetween val="midCat"/>
      </c:valAx>
      <c:valAx>
        <c:axId val="-2095075968"/>
        <c:scaling>
          <c:orientation val="minMax"/>
        </c:scaling>
        <c:delete val="1"/>
        <c:axPos val="l"/>
        <c:numFmt formatCode="General" sourceLinked="1"/>
        <c:majorTickMark val="none"/>
        <c:minorTickMark val="none"/>
        <c:tickLblPos val="nextTo"/>
        <c:crossAx val="-2121699712"/>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3/8/2018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19700901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41</a:t>
            </a:fld>
            <a:endParaRPr lang="en-US"/>
          </a:p>
        </p:txBody>
      </p:sp>
    </p:spTree>
    <p:extLst>
      <p:ext uri="{BB962C8B-B14F-4D97-AF65-F5344CB8AC3E}">
        <p14:creationId xmlns:p14="http://schemas.microsoft.com/office/powerpoint/2010/main" val="3521186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787946-F38A-442D-8B4B-7C33473CC735}" type="slidenum">
              <a:rPr lang="en-US" smtClean="0"/>
              <a:t>43</a:t>
            </a:fld>
            <a:endParaRPr lang="en-US" dirty="0"/>
          </a:p>
        </p:txBody>
      </p:sp>
    </p:spTree>
    <p:extLst>
      <p:ext uri="{BB962C8B-B14F-4D97-AF65-F5344CB8AC3E}">
        <p14:creationId xmlns:p14="http://schemas.microsoft.com/office/powerpoint/2010/main" val="532670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787946-F38A-442D-8B4B-7C33473CC735}" type="slidenum">
              <a:rPr lang="en-US" smtClean="0"/>
              <a:t>44</a:t>
            </a:fld>
            <a:endParaRPr lang="en-US" dirty="0"/>
          </a:p>
        </p:txBody>
      </p:sp>
    </p:spTree>
    <p:extLst>
      <p:ext uri="{BB962C8B-B14F-4D97-AF65-F5344CB8AC3E}">
        <p14:creationId xmlns:p14="http://schemas.microsoft.com/office/powerpoint/2010/main" val="1504569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1120048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a:t>
            </a:fld>
            <a:endParaRPr lang="en-US" dirty="0"/>
          </a:p>
        </p:txBody>
      </p:sp>
    </p:spTree>
    <p:extLst>
      <p:ext uri="{BB962C8B-B14F-4D97-AF65-F5344CB8AC3E}">
        <p14:creationId xmlns:p14="http://schemas.microsoft.com/office/powerpoint/2010/main" val="1057467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6</a:t>
            </a:fld>
            <a:endParaRPr lang="en-US"/>
          </a:p>
        </p:txBody>
      </p:sp>
    </p:spTree>
    <p:extLst>
      <p:ext uri="{BB962C8B-B14F-4D97-AF65-F5344CB8AC3E}">
        <p14:creationId xmlns:p14="http://schemas.microsoft.com/office/powerpoint/2010/main" val="1900553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7</a:t>
            </a:fld>
            <a:endParaRPr lang="en-US"/>
          </a:p>
        </p:txBody>
      </p:sp>
    </p:spTree>
    <p:extLst>
      <p:ext uri="{BB962C8B-B14F-4D97-AF65-F5344CB8AC3E}">
        <p14:creationId xmlns:p14="http://schemas.microsoft.com/office/powerpoint/2010/main" val="1631518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37</a:t>
            </a:fld>
            <a:endParaRPr lang="en-US" dirty="0"/>
          </a:p>
        </p:txBody>
      </p:sp>
    </p:spTree>
    <p:extLst>
      <p:ext uri="{BB962C8B-B14F-4D97-AF65-F5344CB8AC3E}">
        <p14:creationId xmlns:p14="http://schemas.microsoft.com/office/powerpoint/2010/main" val="9865916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38</a:t>
            </a:fld>
            <a:endParaRPr lang="en-US"/>
          </a:p>
        </p:txBody>
      </p:sp>
    </p:spTree>
    <p:extLst>
      <p:ext uri="{BB962C8B-B14F-4D97-AF65-F5344CB8AC3E}">
        <p14:creationId xmlns:p14="http://schemas.microsoft.com/office/powerpoint/2010/main" val="2103318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39</a:t>
            </a:fld>
            <a:endParaRPr lang="en-US"/>
          </a:p>
        </p:txBody>
      </p:sp>
    </p:spTree>
    <p:extLst>
      <p:ext uri="{BB962C8B-B14F-4D97-AF65-F5344CB8AC3E}">
        <p14:creationId xmlns:p14="http://schemas.microsoft.com/office/powerpoint/2010/main" val="1939964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40</a:t>
            </a:fld>
            <a:endParaRPr lang="en-US"/>
          </a:p>
        </p:txBody>
      </p:sp>
    </p:spTree>
    <p:extLst>
      <p:ext uri="{BB962C8B-B14F-4D97-AF65-F5344CB8AC3E}">
        <p14:creationId xmlns:p14="http://schemas.microsoft.com/office/powerpoint/2010/main" val="1432114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010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_Placeholder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604868" y="1"/>
            <a:ext cx="4946852" cy="13716000"/>
          </a:xfrm>
          <a:custGeom>
            <a:avLst/>
            <a:gdLst>
              <a:gd name="connsiteX0" fmla="*/ 3814104 w 4946852"/>
              <a:gd name="connsiteY0" fmla="*/ 11540901 h 13716000"/>
              <a:gd name="connsiteX1" fmla="*/ 3832578 w 4946852"/>
              <a:gd name="connsiteY1" fmla="*/ 11577834 h 13716000"/>
              <a:gd name="connsiteX2" fmla="*/ 3872728 w 4946852"/>
              <a:gd name="connsiteY2" fmla="*/ 11698239 h 13716000"/>
              <a:gd name="connsiteX3" fmla="*/ 3698782 w 4946852"/>
              <a:gd name="connsiteY3" fmla="*/ 11214745 h 13716000"/>
              <a:gd name="connsiteX4" fmla="*/ 3774362 w 4946852"/>
              <a:gd name="connsiteY4" fmla="*/ 11434240 h 13716000"/>
              <a:gd name="connsiteX5" fmla="*/ 3814104 w 4946852"/>
              <a:gd name="connsiteY5" fmla="*/ 11540901 h 13716000"/>
              <a:gd name="connsiteX6" fmla="*/ 3772352 w 4946852"/>
              <a:gd name="connsiteY6" fmla="*/ 11457429 h 13716000"/>
              <a:gd name="connsiteX7" fmla="*/ 3692052 w 4946852"/>
              <a:gd name="connsiteY7" fmla="*/ 11217531 h 13716000"/>
              <a:gd name="connsiteX8" fmla="*/ 514535 w 4946852"/>
              <a:gd name="connsiteY8" fmla="*/ 0 h 13716000"/>
              <a:gd name="connsiteX9" fmla="*/ 4946852 w 4946852"/>
              <a:gd name="connsiteY9" fmla="*/ 0 h 13716000"/>
              <a:gd name="connsiteX10" fmla="*/ 4935802 w 4946852"/>
              <a:gd name="connsiteY10" fmla="*/ 488713 h 13716000"/>
              <a:gd name="connsiteX11" fmla="*/ 4756038 w 4946852"/>
              <a:gd name="connsiteY11" fmla="*/ 2012931 h 13716000"/>
              <a:gd name="connsiteX12" fmla="*/ 4515134 w 4946852"/>
              <a:gd name="connsiteY12" fmla="*/ 2474484 h 13716000"/>
              <a:gd name="connsiteX13" fmla="*/ 4333546 w 4946852"/>
              <a:gd name="connsiteY13" fmla="*/ 3938500 h 13716000"/>
              <a:gd name="connsiteX14" fmla="*/ 4294308 w 4946852"/>
              <a:gd name="connsiteY14" fmla="*/ 5442650 h 13716000"/>
              <a:gd name="connsiteX15" fmla="*/ 4374608 w 4946852"/>
              <a:gd name="connsiteY15" fmla="*/ 6965956 h 13716000"/>
              <a:gd name="connsiteX16" fmla="*/ 4493326 w 4946852"/>
              <a:gd name="connsiteY16" fmla="*/ 8459773 h 13716000"/>
              <a:gd name="connsiteX17" fmla="*/ 4484794 w 4946852"/>
              <a:gd name="connsiteY17" fmla="*/ 8421990 h 13716000"/>
              <a:gd name="connsiteX18" fmla="*/ 4413846 w 4946852"/>
              <a:gd name="connsiteY18" fmla="*/ 8128959 h 13716000"/>
              <a:gd name="connsiteX19" fmla="*/ 4494148 w 4946852"/>
              <a:gd name="connsiteY19" fmla="*/ 8470107 h 13716000"/>
              <a:gd name="connsiteX20" fmla="*/ 4493326 w 4946852"/>
              <a:gd name="connsiteY20" fmla="*/ 8459773 h 13716000"/>
              <a:gd name="connsiteX21" fmla="*/ 4554372 w 4946852"/>
              <a:gd name="connsiteY21" fmla="*/ 8730073 h 13716000"/>
              <a:gd name="connsiteX22" fmla="*/ 4595436 w 4946852"/>
              <a:gd name="connsiteY22" fmla="*/ 8990950 h 13716000"/>
              <a:gd name="connsiteX23" fmla="*/ 4595436 w 4946852"/>
              <a:gd name="connsiteY23" fmla="*/ 9151490 h 13716000"/>
              <a:gd name="connsiteX24" fmla="*/ 4474984 w 4946852"/>
              <a:gd name="connsiteY24" fmla="*/ 9492638 h 13716000"/>
              <a:gd name="connsiteX25" fmla="*/ 4434834 w 4946852"/>
              <a:gd name="connsiteY25" fmla="*/ 9833785 h 13716000"/>
              <a:gd name="connsiteX26" fmla="*/ 4474984 w 4946852"/>
              <a:gd name="connsiteY26" fmla="*/ 10214156 h 13716000"/>
              <a:gd name="connsiteX27" fmla="*/ 4515134 w 4946852"/>
              <a:gd name="connsiteY27" fmla="*/ 10414831 h 13716000"/>
              <a:gd name="connsiteX28" fmla="*/ 4595436 w 4946852"/>
              <a:gd name="connsiteY28" fmla="*/ 10615506 h 13716000"/>
              <a:gd name="connsiteX29" fmla="*/ 4474984 w 4946852"/>
              <a:gd name="connsiteY29" fmla="*/ 10916519 h 13716000"/>
              <a:gd name="connsiteX30" fmla="*/ 4654748 w 4946852"/>
              <a:gd name="connsiteY30" fmla="*/ 11477497 h 13716000"/>
              <a:gd name="connsiteX31" fmla="*/ 4776112 w 4946852"/>
              <a:gd name="connsiteY31" fmla="*/ 11738374 h 13716000"/>
              <a:gd name="connsiteX32" fmla="*/ 4836338 w 4946852"/>
              <a:gd name="connsiteY32" fmla="*/ 11878847 h 13716000"/>
              <a:gd name="connsiteX33" fmla="*/ 4895652 w 4946852"/>
              <a:gd name="connsiteY33" fmla="*/ 11999252 h 13716000"/>
              <a:gd name="connsiteX34" fmla="*/ 4776112 w 4946852"/>
              <a:gd name="connsiteY34" fmla="*/ 11858779 h 13716000"/>
              <a:gd name="connsiteX35" fmla="*/ 4714974 w 4946852"/>
              <a:gd name="connsiteY35" fmla="*/ 11698239 h 13716000"/>
              <a:gd name="connsiteX36" fmla="*/ 4634674 w 4946852"/>
              <a:gd name="connsiteY36" fmla="*/ 11798577 h 13716000"/>
              <a:gd name="connsiteX37" fmla="*/ 4554372 w 4946852"/>
              <a:gd name="connsiteY37" fmla="*/ 11898914 h 13716000"/>
              <a:gd name="connsiteX38" fmla="*/ 4374608 w 4946852"/>
              <a:gd name="connsiteY38" fmla="*/ 11537699 h 13716000"/>
              <a:gd name="connsiteX39" fmla="*/ 4254158 w 4946852"/>
              <a:gd name="connsiteY39" fmla="*/ 11137261 h 13716000"/>
              <a:gd name="connsiteX40" fmla="*/ 4153782 w 4946852"/>
              <a:gd name="connsiteY40" fmla="*/ 11176484 h 13716000"/>
              <a:gd name="connsiteX41" fmla="*/ 4234082 w 4946852"/>
              <a:gd name="connsiteY41" fmla="*/ 11417294 h 13716000"/>
              <a:gd name="connsiteX42" fmla="*/ 4314382 w 4946852"/>
              <a:gd name="connsiteY42" fmla="*/ 11617969 h 13716000"/>
              <a:gd name="connsiteX43" fmla="*/ 4354534 w 4946852"/>
              <a:gd name="connsiteY43" fmla="*/ 11718307 h 13716000"/>
              <a:gd name="connsiteX44" fmla="*/ 4394684 w 4946852"/>
              <a:gd name="connsiteY44" fmla="*/ 11838712 h 13716000"/>
              <a:gd name="connsiteX45" fmla="*/ 4494148 w 4946852"/>
              <a:gd name="connsiteY45" fmla="*/ 12059454 h 13716000"/>
              <a:gd name="connsiteX46" fmla="*/ 4394684 w 4946852"/>
              <a:gd name="connsiteY46" fmla="*/ 12521007 h 13716000"/>
              <a:gd name="connsiteX47" fmla="*/ 4193932 w 4946852"/>
              <a:gd name="connsiteY47" fmla="*/ 12199927 h 13716000"/>
              <a:gd name="connsiteX48" fmla="*/ 4033330 w 4946852"/>
              <a:gd name="connsiteY48" fmla="*/ 11818644 h 13716000"/>
              <a:gd name="connsiteX49" fmla="*/ 3892804 w 4946852"/>
              <a:gd name="connsiteY49" fmla="*/ 11438274 h 13716000"/>
              <a:gd name="connsiteX50" fmla="*/ 3752276 w 4946852"/>
              <a:gd name="connsiteY50" fmla="*/ 11056991 h 13716000"/>
              <a:gd name="connsiteX51" fmla="*/ 3732516 w 4946852"/>
              <a:gd name="connsiteY51" fmla="*/ 11200785 h 13716000"/>
              <a:gd name="connsiteX52" fmla="*/ 3698782 w 4946852"/>
              <a:gd name="connsiteY52" fmla="*/ 11214745 h 13716000"/>
              <a:gd name="connsiteX53" fmla="*/ 3687374 w 4946852"/>
              <a:gd name="connsiteY53" fmla="*/ 11181615 h 13716000"/>
              <a:gd name="connsiteX54" fmla="*/ 3531450 w 4946852"/>
              <a:gd name="connsiteY54" fmla="*/ 10695776 h 13716000"/>
              <a:gd name="connsiteX55" fmla="*/ 3231234 w 4946852"/>
              <a:gd name="connsiteY55" fmla="*/ 9673245 h 13716000"/>
              <a:gd name="connsiteX56" fmla="*/ 3129946 w 4946852"/>
              <a:gd name="connsiteY56" fmla="*/ 9693313 h 13716000"/>
              <a:gd name="connsiteX57" fmla="*/ 3191084 w 4946852"/>
              <a:gd name="connsiteY57" fmla="*/ 9953278 h 13716000"/>
              <a:gd name="connsiteX58" fmla="*/ 2990332 w 4946852"/>
              <a:gd name="connsiteY58" fmla="*/ 10014393 h 13716000"/>
              <a:gd name="connsiteX59" fmla="*/ 2809654 w 4946852"/>
              <a:gd name="connsiteY59" fmla="*/ 9452503 h 13716000"/>
              <a:gd name="connsiteX60" fmla="*/ 2769504 w 4946852"/>
              <a:gd name="connsiteY60" fmla="*/ 9291963 h 13716000"/>
              <a:gd name="connsiteX61" fmla="*/ 2729354 w 4946852"/>
              <a:gd name="connsiteY61" fmla="*/ 9131423 h 13716000"/>
              <a:gd name="connsiteX62" fmla="*/ 2628978 w 4946852"/>
              <a:gd name="connsiteY62" fmla="*/ 8830410 h 13716000"/>
              <a:gd name="connsiteX63" fmla="*/ 2548676 w 4946852"/>
              <a:gd name="connsiteY63" fmla="*/ 8570445 h 13716000"/>
              <a:gd name="connsiteX64" fmla="*/ 2448300 w 4946852"/>
              <a:gd name="connsiteY64" fmla="*/ 8389837 h 13716000"/>
              <a:gd name="connsiteX65" fmla="*/ 2227474 w 4946852"/>
              <a:gd name="connsiteY65" fmla="*/ 8349702 h 13716000"/>
              <a:gd name="connsiteX66" fmla="*/ 2268536 w 4946852"/>
              <a:gd name="connsiteY66" fmla="*/ 8609667 h 13716000"/>
              <a:gd name="connsiteX67" fmla="*/ 2107935 w 4946852"/>
              <a:gd name="connsiteY67" fmla="*/ 8630647 h 13716000"/>
              <a:gd name="connsiteX68" fmla="*/ 2147172 w 4946852"/>
              <a:gd name="connsiteY68" fmla="*/ 9051153 h 13716000"/>
              <a:gd name="connsiteX69" fmla="*/ 2207398 w 4946852"/>
              <a:gd name="connsiteY69" fmla="*/ 9492638 h 13716000"/>
              <a:gd name="connsiteX70" fmla="*/ 2327850 w 4946852"/>
              <a:gd name="connsiteY70" fmla="*/ 10334561 h 13716000"/>
              <a:gd name="connsiteX71" fmla="*/ 2167248 w 4946852"/>
              <a:gd name="connsiteY71" fmla="*/ 10394763 h 13716000"/>
              <a:gd name="connsiteX72" fmla="*/ 2066872 w 4946852"/>
              <a:gd name="connsiteY72" fmla="*/ 10014393 h 13716000"/>
              <a:gd name="connsiteX73" fmla="*/ 2107935 w 4946852"/>
              <a:gd name="connsiteY73" fmla="*/ 10254291 h 13716000"/>
              <a:gd name="connsiteX74" fmla="*/ 2086947 w 4946852"/>
              <a:gd name="connsiteY74" fmla="*/ 10454966 h 13716000"/>
              <a:gd name="connsiteX75" fmla="*/ 2027634 w 4946852"/>
              <a:gd name="connsiteY75" fmla="*/ 10715844 h 13716000"/>
              <a:gd name="connsiteX76" fmla="*/ 2047710 w 4946852"/>
              <a:gd name="connsiteY76" fmla="*/ 11137261 h 13716000"/>
              <a:gd name="connsiteX77" fmla="*/ 2167248 w 4946852"/>
              <a:gd name="connsiteY77" fmla="*/ 11658104 h 13716000"/>
              <a:gd name="connsiteX78" fmla="*/ 2608902 w 4946852"/>
              <a:gd name="connsiteY78" fmla="*/ 12841175 h 13716000"/>
              <a:gd name="connsiteX79" fmla="*/ 2508526 w 4946852"/>
              <a:gd name="connsiteY79" fmla="*/ 13042762 h 13716000"/>
              <a:gd name="connsiteX80" fmla="*/ 2689204 w 4946852"/>
              <a:gd name="connsiteY80" fmla="*/ 13403066 h 13716000"/>
              <a:gd name="connsiteX81" fmla="*/ 2793554 w 4946852"/>
              <a:gd name="connsiteY81" fmla="*/ 13716000 h 13716000"/>
              <a:gd name="connsiteX82" fmla="*/ 2642784 w 4946852"/>
              <a:gd name="connsiteY82" fmla="*/ 13716000 h 13716000"/>
              <a:gd name="connsiteX83" fmla="*/ 2480924 w 4946852"/>
              <a:gd name="connsiteY83" fmla="*/ 13389254 h 13716000"/>
              <a:gd name="connsiteX84" fmla="*/ 2307774 w 4946852"/>
              <a:gd name="connsiteY84" fmla="*/ 13001715 h 13716000"/>
              <a:gd name="connsiteX85" fmla="*/ 1746581 w 4946852"/>
              <a:gd name="connsiteY85" fmla="*/ 11397227 h 13716000"/>
              <a:gd name="connsiteX86" fmla="*/ 1284852 w 4946852"/>
              <a:gd name="connsiteY86" fmla="*/ 9793650 h 13716000"/>
              <a:gd name="connsiteX87" fmla="*/ 863272 w 4946852"/>
              <a:gd name="connsiteY87" fmla="*/ 8208317 h 13716000"/>
              <a:gd name="connsiteX88" fmla="*/ 642445 w 4946852"/>
              <a:gd name="connsiteY88" fmla="*/ 7827947 h 13716000"/>
              <a:gd name="connsiteX89" fmla="*/ 583132 w 4946852"/>
              <a:gd name="connsiteY89" fmla="*/ 7427509 h 13716000"/>
              <a:gd name="connsiteX90" fmla="*/ 342229 w 4946852"/>
              <a:gd name="connsiteY90" fmla="*/ 7306192 h 13716000"/>
              <a:gd name="connsiteX91" fmla="*/ 41101 w 4946852"/>
              <a:gd name="connsiteY91" fmla="*/ 5422584 h 13716000"/>
              <a:gd name="connsiteX92" fmla="*/ 81252 w 4946852"/>
              <a:gd name="connsiteY92" fmla="*/ 3637487 h 13716000"/>
              <a:gd name="connsiteX93" fmla="*/ 201703 w 4946852"/>
              <a:gd name="connsiteY93" fmla="*/ 2273809 h 13716000"/>
              <a:gd name="connsiteX94" fmla="*/ 81252 w 4946852"/>
              <a:gd name="connsiteY94" fmla="*/ 2273809 h 13716000"/>
              <a:gd name="connsiteX95" fmla="*/ 141477 w 4946852"/>
              <a:gd name="connsiteY95" fmla="*/ 1872458 h 13716000"/>
              <a:gd name="connsiteX96" fmla="*/ 261928 w 4946852"/>
              <a:gd name="connsiteY96" fmla="*/ 1872458 h 13716000"/>
              <a:gd name="connsiteX97" fmla="*/ 321242 w 4946852"/>
              <a:gd name="connsiteY97" fmla="*/ 1611581 h 13716000"/>
              <a:gd name="connsiteX98" fmla="*/ 422530 w 4946852"/>
              <a:gd name="connsiteY98" fmla="*/ 1611581 h 13716000"/>
              <a:gd name="connsiteX99" fmla="*/ 401542 w 4946852"/>
              <a:gd name="connsiteY99" fmla="*/ 809793 h 13716000"/>
              <a:gd name="connsiteX100" fmla="*/ 522906 w 4946852"/>
              <a:gd name="connsiteY100" fmla="*/ 829860 h 13716000"/>
              <a:gd name="connsiteX101" fmla="*/ 502831 w 4946852"/>
              <a:gd name="connsiteY101" fmla="*/ 288950 h 13716000"/>
              <a:gd name="connsiteX102" fmla="*/ 603207 w 4946852"/>
              <a:gd name="connsiteY102" fmla="*/ 288950 h 13716000"/>
              <a:gd name="connsiteX103" fmla="*/ 502831 w 4946852"/>
              <a:gd name="connsiteY103" fmla="*/ 148477 h 13716000"/>
              <a:gd name="connsiteX104" fmla="*/ 514123 w 4946852"/>
              <a:gd name="connsiteY104" fmla="*/ 12010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946852" h="13716000">
                <a:moveTo>
                  <a:pt x="3814104" y="11540901"/>
                </a:moveTo>
                <a:lnTo>
                  <a:pt x="3832578" y="11577834"/>
                </a:lnTo>
                <a:cubicBezTo>
                  <a:pt x="3852654" y="11617969"/>
                  <a:pt x="3852654" y="11658104"/>
                  <a:pt x="3872728" y="11698239"/>
                </a:cubicBezTo>
                <a:close/>
                <a:moveTo>
                  <a:pt x="3698782" y="11214745"/>
                </a:moveTo>
                <a:lnTo>
                  <a:pt x="3774362" y="11434240"/>
                </a:lnTo>
                <a:lnTo>
                  <a:pt x="3814104" y="11540901"/>
                </a:lnTo>
                <a:lnTo>
                  <a:pt x="3772352" y="11457429"/>
                </a:lnTo>
                <a:cubicBezTo>
                  <a:pt x="3752276" y="11378071"/>
                  <a:pt x="3712126" y="11277734"/>
                  <a:pt x="3692052" y="11217531"/>
                </a:cubicBezTo>
                <a:close/>
                <a:moveTo>
                  <a:pt x="514535" y="0"/>
                </a:moveTo>
                <a:lnTo>
                  <a:pt x="4946852" y="0"/>
                </a:lnTo>
                <a:lnTo>
                  <a:pt x="4935802" y="488713"/>
                </a:lnTo>
                <a:cubicBezTo>
                  <a:pt x="4895652" y="1030535"/>
                  <a:pt x="4855500" y="1551378"/>
                  <a:pt x="4756038" y="2012931"/>
                </a:cubicBezTo>
                <a:cubicBezTo>
                  <a:pt x="4695812" y="2133336"/>
                  <a:pt x="4574448" y="2374146"/>
                  <a:pt x="4515134" y="2474484"/>
                </a:cubicBezTo>
                <a:cubicBezTo>
                  <a:pt x="4413846" y="2956104"/>
                  <a:pt x="4354534" y="3436812"/>
                  <a:pt x="4333546" y="3938500"/>
                </a:cubicBezTo>
                <a:cubicBezTo>
                  <a:pt x="4294308" y="4439275"/>
                  <a:pt x="4294308" y="4940963"/>
                  <a:pt x="4294308" y="5442650"/>
                </a:cubicBezTo>
                <a:cubicBezTo>
                  <a:pt x="4314382" y="5962581"/>
                  <a:pt x="4333546" y="6464269"/>
                  <a:pt x="4374608" y="6965956"/>
                </a:cubicBezTo>
                <a:lnTo>
                  <a:pt x="4493326" y="8459773"/>
                </a:lnTo>
                <a:lnTo>
                  <a:pt x="4484794" y="8421990"/>
                </a:lnTo>
                <a:cubicBezTo>
                  <a:pt x="4459700" y="8319373"/>
                  <a:pt x="4434378" y="8219263"/>
                  <a:pt x="4413846" y="8128959"/>
                </a:cubicBezTo>
                <a:cubicBezTo>
                  <a:pt x="4434834" y="8249365"/>
                  <a:pt x="4454910" y="8349702"/>
                  <a:pt x="4494148" y="8470107"/>
                </a:cubicBezTo>
                <a:lnTo>
                  <a:pt x="4493326" y="8459773"/>
                </a:lnTo>
                <a:lnTo>
                  <a:pt x="4554372" y="8730073"/>
                </a:lnTo>
                <a:cubicBezTo>
                  <a:pt x="4574448" y="8830410"/>
                  <a:pt x="4595436" y="8910680"/>
                  <a:pt x="4595436" y="8990950"/>
                </a:cubicBezTo>
                <a:cubicBezTo>
                  <a:pt x="4615510" y="9071220"/>
                  <a:pt x="4615510" y="9131423"/>
                  <a:pt x="4595436" y="9151490"/>
                </a:cubicBezTo>
                <a:cubicBezTo>
                  <a:pt x="4535210" y="9271895"/>
                  <a:pt x="4494148" y="9372233"/>
                  <a:pt x="4474984" y="9492638"/>
                </a:cubicBezTo>
                <a:cubicBezTo>
                  <a:pt x="4454910" y="9592975"/>
                  <a:pt x="4434834" y="9713380"/>
                  <a:pt x="4434834" y="9833785"/>
                </a:cubicBezTo>
                <a:cubicBezTo>
                  <a:pt x="4434834" y="9953278"/>
                  <a:pt x="4454910" y="10093751"/>
                  <a:pt x="4474984" y="10214156"/>
                </a:cubicBezTo>
                <a:cubicBezTo>
                  <a:pt x="4494148" y="10274358"/>
                  <a:pt x="4494148" y="10354628"/>
                  <a:pt x="4515134" y="10414831"/>
                </a:cubicBezTo>
                <a:cubicBezTo>
                  <a:pt x="4554372" y="10475033"/>
                  <a:pt x="4574448" y="10555303"/>
                  <a:pt x="4595436" y="10615506"/>
                </a:cubicBezTo>
                <a:cubicBezTo>
                  <a:pt x="4494148" y="10655641"/>
                  <a:pt x="4474984" y="10776046"/>
                  <a:pt x="4474984" y="10916519"/>
                </a:cubicBezTo>
                <a:cubicBezTo>
                  <a:pt x="4494148" y="11096214"/>
                  <a:pt x="4574448" y="11277734"/>
                  <a:pt x="4654748" y="11477497"/>
                </a:cubicBezTo>
                <a:cubicBezTo>
                  <a:pt x="4695812" y="11557767"/>
                  <a:pt x="4735050" y="11658104"/>
                  <a:pt x="4776112" y="11738374"/>
                </a:cubicBezTo>
                <a:cubicBezTo>
                  <a:pt x="4795276" y="11798577"/>
                  <a:pt x="4815350" y="11838712"/>
                  <a:pt x="4836338" y="11878847"/>
                </a:cubicBezTo>
                <a:cubicBezTo>
                  <a:pt x="4855500" y="11918982"/>
                  <a:pt x="4875576" y="11959117"/>
                  <a:pt x="4895652" y="11999252"/>
                </a:cubicBezTo>
                <a:cubicBezTo>
                  <a:pt x="4855500" y="11959117"/>
                  <a:pt x="4815350" y="11918982"/>
                  <a:pt x="4776112" y="11858779"/>
                </a:cubicBezTo>
                <a:cubicBezTo>
                  <a:pt x="4756038" y="11818644"/>
                  <a:pt x="4735050" y="11758442"/>
                  <a:pt x="4714974" y="11698239"/>
                </a:cubicBezTo>
                <a:cubicBezTo>
                  <a:pt x="4654748" y="11658104"/>
                  <a:pt x="4634674" y="11738374"/>
                  <a:pt x="4634674" y="11798577"/>
                </a:cubicBezTo>
                <a:cubicBezTo>
                  <a:pt x="4615510" y="11878847"/>
                  <a:pt x="4595436" y="11959117"/>
                  <a:pt x="4554372" y="11898914"/>
                </a:cubicBezTo>
                <a:cubicBezTo>
                  <a:pt x="4474984" y="11818644"/>
                  <a:pt x="4413846" y="11679084"/>
                  <a:pt x="4374608" y="11537699"/>
                </a:cubicBezTo>
                <a:cubicBezTo>
                  <a:pt x="4333546" y="11397227"/>
                  <a:pt x="4294308" y="11236687"/>
                  <a:pt x="4254158" y="11137261"/>
                </a:cubicBezTo>
                <a:cubicBezTo>
                  <a:pt x="4254158" y="11137261"/>
                  <a:pt x="4254158" y="11137261"/>
                  <a:pt x="4153782" y="11176484"/>
                </a:cubicBezTo>
                <a:cubicBezTo>
                  <a:pt x="4173856" y="11256754"/>
                  <a:pt x="4214006" y="11337024"/>
                  <a:pt x="4234082" y="11417294"/>
                </a:cubicBezTo>
                <a:cubicBezTo>
                  <a:pt x="4254158" y="11477497"/>
                  <a:pt x="4294308" y="11557767"/>
                  <a:pt x="4314382" y="11617969"/>
                </a:cubicBezTo>
                <a:cubicBezTo>
                  <a:pt x="4333546" y="11658104"/>
                  <a:pt x="4354534" y="11698239"/>
                  <a:pt x="4354534" y="11718307"/>
                </a:cubicBezTo>
                <a:cubicBezTo>
                  <a:pt x="4374608" y="11758442"/>
                  <a:pt x="4394684" y="11798577"/>
                  <a:pt x="4394684" y="11838712"/>
                </a:cubicBezTo>
                <a:cubicBezTo>
                  <a:pt x="4434834" y="11898914"/>
                  <a:pt x="4454910" y="11979184"/>
                  <a:pt x="4494148" y="12059454"/>
                </a:cubicBezTo>
                <a:cubicBezTo>
                  <a:pt x="4595436" y="12420669"/>
                  <a:pt x="4494148" y="12600365"/>
                  <a:pt x="4394684" y="12521007"/>
                </a:cubicBezTo>
                <a:cubicBezTo>
                  <a:pt x="4314382" y="12420669"/>
                  <a:pt x="4254158" y="12320332"/>
                  <a:pt x="4193932" y="12199927"/>
                </a:cubicBezTo>
                <a:cubicBezTo>
                  <a:pt x="4133706" y="12079522"/>
                  <a:pt x="4073480" y="11959117"/>
                  <a:pt x="4033330" y="11818644"/>
                </a:cubicBezTo>
                <a:cubicBezTo>
                  <a:pt x="3973104" y="11698239"/>
                  <a:pt x="3932954" y="11557767"/>
                  <a:pt x="3892804" y="11438274"/>
                </a:cubicBezTo>
                <a:cubicBezTo>
                  <a:pt x="3832578" y="11297801"/>
                  <a:pt x="3792428" y="11176484"/>
                  <a:pt x="3752276" y="11056991"/>
                </a:cubicBezTo>
                <a:cubicBezTo>
                  <a:pt x="3782390" y="11146611"/>
                  <a:pt x="3767332" y="11180817"/>
                  <a:pt x="3732516" y="11200785"/>
                </a:cubicBezTo>
                <a:lnTo>
                  <a:pt x="3698782" y="11214745"/>
                </a:lnTo>
                <a:lnTo>
                  <a:pt x="3687374" y="11181615"/>
                </a:lnTo>
                <a:cubicBezTo>
                  <a:pt x="3632282" y="11016172"/>
                  <a:pt x="3582094" y="10855860"/>
                  <a:pt x="3531450" y="10695776"/>
                </a:cubicBezTo>
                <a:cubicBezTo>
                  <a:pt x="3431074" y="10354628"/>
                  <a:pt x="3331610" y="10033548"/>
                  <a:pt x="3231234" y="9673245"/>
                </a:cubicBezTo>
                <a:cubicBezTo>
                  <a:pt x="3231234" y="9673245"/>
                  <a:pt x="3231234" y="9673245"/>
                  <a:pt x="3129946" y="9693313"/>
                </a:cubicBezTo>
                <a:cubicBezTo>
                  <a:pt x="3129946" y="9693313"/>
                  <a:pt x="3129946" y="9693313"/>
                  <a:pt x="3191084" y="9953278"/>
                </a:cubicBezTo>
                <a:cubicBezTo>
                  <a:pt x="3129946" y="9953278"/>
                  <a:pt x="3030482" y="9994325"/>
                  <a:pt x="2990332" y="10014393"/>
                </a:cubicBezTo>
                <a:cubicBezTo>
                  <a:pt x="2930106" y="9853853"/>
                  <a:pt x="2869880" y="9652266"/>
                  <a:pt x="2809654" y="9452503"/>
                </a:cubicBezTo>
                <a:cubicBezTo>
                  <a:pt x="2789580" y="9392300"/>
                  <a:pt x="2789580" y="9352165"/>
                  <a:pt x="2769504" y="9291963"/>
                </a:cubicBezTo>
                <a:cubicBezTo>
                  <a:pt x="2749430" y="9231760"/>
                  <a:pt x="2749430" y="9191625"/>
                  <a:pt x="2729354" y="9131423"/>
                </a:cubicBezTo>
                <a:cubicBezTo>
                  <a:pt x="2689204" y="9031085"/>
                  <a:pt x="2669128" y="8930748"/>
                  <a:pt x="2628978" y="8830410"/>
                </a:cubicBezTo>
                <a:cubicBezTo>
                  <a:pt x="2608902" y="8730073"/>
                  <a:pt x="2568752" y="8650715"/>
                  <a:pt x="2548676" y="8570445"/>
                </a:cubicBezTo>
                <a:cubicBezTo>
                  <a:pt x="2508526" y="8490175"/>
                  <a:pt x="2488452" y="8429972"/>
                  <a:pt x="2448300" y="8389837"/>
                </a:cubicBezTo>
                <a:cubicBezTo>
                  <a:pt x="2388076" y="8288587"/>
                  <a:pt x="2307774" y="8269432"/>
                  <a:pt x="2227474" y="8349702"/>
                </a:cubicBezTo>
                <a:cubicBezTo>
                  <a:pt x="2227474" y="8349702"/>
                  <a:pt x="2227474" y="8349702"/>
                  <a:pt x="2268536" y="8609667"/>
                </a:cubicBezTo>
                <a:cubicBezTo>
                  <a:pt x="2207398" y="8609667"/>
                  <a:pt x="2107935" y="8630647"/>
                  <a:pt x="2107935" y="8630647"/>
                </a:cubicBezTo>
                <a:cubicBezTo>
                  <a:pt x="2127098" y="8770208"/>
                  <a:pt x="2127098" y="8910680"/>
                  <a:pt x="2147172" y="9051153"/>
                </a:cubicBezTo>
                <a:cubicBezTo>
                  <a:pt x="2167248" y="9191625"/>
                  <a:pt x="2188236" y="9332098"/>
                  <a:pt x="2207398" y="9492638"/>
                </a:cubicBezTo>
                <a:cubicBezTo>
                  <a:pt x="2247548" y="9793650"/>
                  <a:pt x="2287700" y="10074595"/>
                  <a:pt x="2327850" y="10334561"/>
                </a:cubicBezTo>
                <a:cubicBezTo>
                  <a:pt x="2327850" y="10334561"/>
                  <a:pt x="2227474" y="10374696"/>
                  <a:pt x="2167248" y="10394763"/>
                </a:cubicBezTo>
                <a:cubicBezTo>
                  <a:pt x="2127098" y="10254291"/>
                  <a:pt x="2107935" y="10133886"/>
                  <a:pt x="2066872" y="10014393"/>
                </a:cubicBezTo>
                <a:cubicBezTo>
                  <a:pt x="2086947" y="10093751"/>
                  <a:pt x="2107935" y="10194088"/>
                  <a:pt x="2107935" y="10254291"/>
                </a:cubicBezTo>
                <a:cubicBezTo>
                  <a:pt x="2107935" y="10334561"/>
                  <a:pt x="2107935" y="10394763"/>
                  <a:pt x="2086947" y="10454966"/>
                </a:cubicBezTo>
                <a:cubicBezTo>
                  <a:pt x="2066872" y="10555303"/>
                  <a:pt x="2047710" y="10655641"/>
                  <a:pt x="2027634" y="10715844"/>
                </a:cubicBezTo>
                <a:cubicBezTo>
                  <a:pt x="2006646" y="10836249"/>
                  <a:pt x="2006646" y="10976721"/>
                  <a:pt x="2047710" y="11137261"/>
                </a:cubicBezTo>
                <a:cubicBezTo>
                  <a:pt x="2066872" y="11297801"/>
                  <a:pt x="2107935" y="11477497"/>
                  <a:pt x="2167248" y="11658104"/>
                </a:cubicBezTo>
                <a:cubicBezTo>
                  <a:pt x="2287700" y="12039387"/>
                  <a:pt x="2468376" y="12459892"/>
                  <a:pt x="2608902" y="12841175"/>
                </a:cubicBezTo>
                <a:cubicBezTo>
                  <a:pt x="2649052" y="12981647"/>
                  <a:pt x="2548676" y="13021782"/>
                  <a:pt x="2508526" y="13042762"/>
                </a:cubicBezTo>
                <a:cubicBezTo>
                  <a:pt x="2568752" y="13182323"/>
                  <a:pt x="2628978" y="13282660"/>
                  <a:pt x="2689204" y="13403066"/>
                </a:cubicBezTo>
                <a:lnTo>
                  <a:pt x="2793554" y="13716000"/>
                </a:lnTo>
                <a:lnTo>
                  <a:pt x="2642784" y="13716000"/>
                </a:lnTo>
                <a:lnTo>
                  <a:pt x="2480924" y="13389254"/>
                </a:lnTo>
                <a:cubicBezTo>
                  <a:pt x="2420698" y="13261338"/>
                  <a:pt x="2362982" y="13132154"/>
                  <a:pt x="2307774" y="13001715"/>
                </a:cubicBezTo>
                <a:cubicBezTo>
                  <a:pt x="2086947" y="12480872"/>
                  <a:pt x="1906270" y="11939049"/>
                  <a:pt x="1746581" y="11397227"/>
                </a:cubicBezTo>
                <a:cubicBezTo>
                  <a:pt x="1565904" y="10876384"/>
                  <a:pt x="1425378" y="10334561"/>
                  <a:pt x="1284852" y="9793650"/>
                </a:cubicBezTo>
                <a:cubicBezTo>
                  <a:pt x="1164400" y="9271895"/>
                  <a:pt x="1023874" y="8730073"/>
                  <a:pt x="863272" y="8208317"/>
                </a:cubicBezTo>
                <a:cubicBezTo>
                  <a:pt x="824034" y="7928284"/>
                  <a:pt x="683508" y="8108892"/>
                  <a:pt x="642445" y="7827947"/>
                </a:cubicBezTo>
                <a:cubicBezTo>
                  <a:pt x="622370" y="7687474"/>
                  <a:pt x="603207" y="7547002"/>
                  <a:pt x="583132" y="7427509"/>
                </a:cubicBezTo>
                <a:cubicBezTo>
                  <a:pt x="481843" y="7567069"/>
                  <a:pt x="362304" y="7446664"/>
                  <a:pt x="342229" y="7306192"/>
                </a:cubicBezTo>
                <a:cubicBezTo>
                  <a:pt x="201703" y="6704166"/>
                  <a:pt x="101327" y="6063831"/>
                  <a:pt x="41101" y="5422584"/>
                </a:cubicBezTo>
                <a:cubicBezTo>
                  <a:pt x="-19124" y="4800491"/>
                  <a:pt x="-19124" y="4179310"/>
                  <a:pt x="81252" y="3637487"/>
                </a:cubicBezTo>
                <a:cubicBezTo>
                  <a:pt x="141477" y="3216069"/>
                  <a:pt x="181628" y="2815632"/>
                  <a:pt x="201703" y="2273809"/>
                </a:cubicBezTo>
                <a:cubicBezTo>
                  <a:pt x="141477" y="2273809"/>
                  <a:pt x="141477" y="2273809"/>
                  <a:pt x="81252" y="2273809"/>
                </a:cubicBezTo>
                <a:cubicBezTo>
                  <a:pt x="201703" y="2273809"/>
                  <a:pt x="81252" y="2012931"/>
                  <a:pt x="141477" y="1872458"/>
                </a:cubicBezTo>
                <a:cubicBezTo>
                  <a:pt x="201703" y="1872458"/>
                  <a:pt x="201703" y="1872458"/>
                  <a:pt x="261928" y="1872458"/>
                </a:cubicBezTo>
                <a:cubicBezTo>
                  <a:pt x="302079" y="1872458"/>
                  <a:pt x="321242" y="1752053"/>
                  <a:pt x="321242" y="1611581"/>
                </a:cubicBezTo>
                <a:cubicBezTo>
                  <a:pt x="382380" y="1611581"/>
                  <a:pt x="382380" y="1611581"/>
                  <a:pt x="422530" y="1611581"/>
                </a:cubicBezTo>
                <a:cubicBezTo>
                  <a:pt x="382380" y="1351615"/>
                  <a:pt x="502831" y="1090738"/>
                  <a:pt x="401542" y="809793"/>
                </a:cubicBezTo>
                <a:cubicBezTo>
                  <a:pt x="462680" y="829860"/>
                  <a:pt x="462680" y="829860"/>
                  <a:pt x="522906" y="829860"/>
                </a:cubicBezTo>
                <a:cubicBezTo>
                  <a:pt x="462680" y="689388"/>
                  <a:pt x="603207" y="428510"/>
                  <a:pt x="502831" y="288950"/>
                </a:cubicBezTo>
                <a:cubicBezTo>
                  <a:pt x="542069" y="288950"/>
                  <a:pt x="542069" y="288950"/>
                  <a:pt x="603207" y="288950"/>
                </a:cubicBezTo>
                <a:cubicBezTo>
                  <a:pt x="542069" y="288950"/>
                  <a:pt x="502831" y="288950"/>
                  <a:pt x="502831" y="148477"/>
                </a:cubicBezTo>
                <a:cubicBezTo>
                  <a:pt x="507850" y="98080"/>
                  <a:pt x="511614" y="52814"/>
                  <a:pt x="514123" y="12010"/>
                </a:cubicBezTo>
                <a:close/>
              </a:path>
            </a:pathLst>
          </a:custGeom>
          <a:solidFill>
            <a:schemeClr val="bg1">
              <a:lumMod val="95000"/>
            </a:schemeClr>
          </a:solidFill>
        </p:spPr>
        <p:txBody>
          <a:bodyPr wrap="square">
            <a:noAutofit/>
          </a:bodyPr>
          <a:lstStyle>
            <a:lvl1pPr>
              <a:defRPr sz="2800"/>
            </a:lvl1pPr>
          </a:lstStyle>
          <a:p>
            <a:endParaRPr lang="en-US"/>
          </a:p>
        </p:txBody>
      </p:sp>
    </p:spTree>
    <p:extLst>
      <p:ext uri="{BB962C8B-B14F-4D97-AF65-F5344CB8AC3E}">
        <p14:creationId xmlns:p14="http://schemas.microsoft.com/office/powerpoint/2010/main" val="639806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2_Placeholder">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1" y="0"/>
            <a:ext cx="12188825" cy="13716000"/>
          </a:xfrm>
          <a:prstGeom prst="rect">
            <a:avLst/>
          </a:prstGeo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8"/>
          </p:nvPr>
        </p:nvSpPr>
        <p:spPr>
          <a:xfrm>
            <a:off x="12188825" y="0"/>
            <a:ext cx="12188825" cy="13716000"/>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8022050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Big Image Placeholder">
    <p:spTree>
      <p:nvGrpSpPr>
        <p:cNvPr id="1" name=""/>
        <p:cNvGrpSpPr/>
        <p:nvPr/>
      </p:nvGrpSpPr>
      <p:grpSpPr>
        <a:xfrm>
          <a:off x="0" y="0"/>
          <a:ext cx="0" cy="0"/>
          <a:chOff x="0" y="0"/>
          <a:chExt cx="0" cy="0"/>
        </a:xfrm>
      </p:grpSpPr>
      <p:sp>
        <p:nvSpPr>
          <p:cNvPr id="12" name="Picture Placeholder 2"/>
          <p:cNvSpPr>
            <a:spLocks noGrp="1"/>
          </p:cNvSpPr>
          <p:nvPr>
            <p:ph type="pic" sz="quarter" idx="20"/>
          </p:nvPr>
        </p:nvSpPr>
        <p:spPr>
          <a:xfrm>
            <a:off x="10202182" y="4336977"/>
            <a:ext cx="3904488" cy="6972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837626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17433269" y="2618563"/>
            <a:ext cx="4681728" cy="8366262"/>
          </a:xfrm>
          <a:solidFill>
            <a:schemeClr val="bg1">
              <a:lumMod val="95000"/>
            </a:schemeClr>
          </a:solidFill>
        </p:spPr>
        <p:txBody>
          <a:bodyPr>
            <a:normAutofit/>
          </a:bodyPr>
          <a:lstStyle>
            <a:lvl1pPr>
              <a:defRPr sz="2800"/>
            </a:lvl1pPr>
          </a:lstStyle>
          <a:p>
            <a:endParaRPr lang="en-US"/>
          </a:p>
        </p:txBody>
      </p:sp>
      <p:sp>
        <p:nvSpPr>
          <p:cNvPr id="12" name="Picture Placeholder 2"/>
          <p:cNvSpPr>
            <a:spLocks noGrp="1"/>
          </p:cNvSpPr>
          <p:nvPr>
            <p:ph type="pic" sz="quarter" idx="20"/>
          </p:nvPr>
        </p:nvSpPr>
        <p:spPr>
          <a:xfrm>
            <a:off x="13369929" y="2618563"/>
            <a:ext cx="4681728" cy="836626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3169531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6404570" y="2618563"/>
            <a:ext cx="4681728" cy="8366262"/>
          </a:xfrm>
          <a:solidFill>
            <a:schemeClr val="bg1">
              <a:lumMod val="95000"/>
            </a:schemeClr>
          </a:solidFill>
        </p:spPr>
        <p:txBody>
          <a:bodyPr>
            <a:normAutofit/>
          </a:bodyPr>
          <a:lstStyle>
            <a:lvl1pPr>
              <a:defRPr sz="2800"/>
            </a:lvl1pPr>
          </a:lstStyle>
          <a:p>
            <a:endParaRPr lang="en-US"/>
          </a:p>
        </p:txBody>
      </p:sp>
      <p:sp>
        <p:nvSpPr>
          <p:cNvPr id="12" name="Picture Placeholder 2"/>
          <p:cNvSpPr>
            <a:spLocks noGrp="1"/>
          </p:cNvSpPr>
          <p:nvPr>
            <p:ph type="pic" sz="quarter" idx="20"/>
          </p:nvPr>
        </p:nvSpPr>
        <p:spPr>
          <a:xfrm>
            <a:off x="2341230" y="2618563"/>
            <a:ext cx="4681728" cy="836626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079395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9_Placeholder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5369672"/>
            <a:ext cx="24377650" cy="8304597"/>
          </a:xfrm>
          <a:custGeom>
            <a:avLst/>
            <a:gdLst>
              <a:gd name="connsiteX0" fmla="*/ 13890396 w 24377650"/>
              <a:gd name="connsiteY0" fmla="*/ 7962719 h 8304597"/>
              <a:gd name="connsiteX1" fmla="*/ 13814950 w 24377650"/>
              <a:gd name="connsiteY1" fmla="*/ 8039762 h 8304597"/>
              <a:gd name="connsiteX2" fmla="*/ 13890396 w 24377650"/>
              <a:gd name="connsiteY2" fmla="*/ 7962719 h 8304597"/>
              <a:gd name="connsiteX3" fmla="*/ 14760458 w 24377650"/>
              <a:gd name="connsiteY3" fmla="*/ 7723063 h 8304597"/>
              <a:gd name="connsiteX4" fmla="*/ 14766854 w 24377650"/>
              <a:gd name="connsiteY4" fmla="*/ 7734800 h 8304597"/>
              <a:gd name="connsiteX5" fmla="*/ 14757792 w 24377650"/>
              <a:gd name="connsiteY5" fmla="*/ 7724707 h 8304597"/>
              <a:gd name="connsiteX6" fmla="*/ 17359306 w 24377650"/>
              <a:gd name="connsiteY6" fmla="*/ 7657757 h 8304597"/>
              <a:gd name="connsiteX7" fmla="*/ 17243728 w 24377650"/>
              <a:gd name="connsiteY7" fmla="*/ 7694673 h 8304597"/>
              <a:gd name="connsiteX8" fmla="*/ 17320780 w 24377650"/>
              <a:gd name="connsiteY8" fmla="*/ 7734800 h 8304597"/>
              <a:gd name="connsiteX9" fmla="*/ 17396226 w 24377650"/>
              <a:gd name="connsiteY9" fmla="*/ 7734800 h 8304597"/>
              <a:gd name="connsiteX10" fmla="*/ 17359306 w 24377650"/>
              <a:gd name="connsiteY10" fmla="*/ 7657757 h 8304597"/>
              <a:gd name="connsiteX11" fmla="*/ 13583520 w 24377650"/>
              <a:gd name="connsiteY11" fmla="*/ 7413486 h 8304597"/>
              <a:gd name="connsiteX12" fmla="*/ 13508350 w 24377650"/>
              <a:gd name="connsiteY12" fmla="*/ 7466754 h 8304597"/>
              <a:gd name="connsiteX13" fmla="*/ 13585402 w 24377650"/>
              <a:gd name="connsiteY13" fmla="*/ 7429838 h 8304597"/>
              <a:gd name="connsiteX14" fmla="*/ 13583520 w 24377650"/>
              <a:gd name="connsiteY14" fmla="*/ 7413486 h 8304597"/>
              <a:gd name="connsiteX15" fmla="*/ 15834334 w 24377650"/>
              <a:gd name="connsiteY15" fmla="*/ 7389711 h 8304597"/>
              <a:gd name="connsiteX16" fmla="*/ 15948306 w 24377650"/>
              <a:gd name="connsiteY16" fmla="*/ 7429838 h 8304597"/>
              <a:gd name="connsiteX17" fmla="*/ 15872860 w 24377650"/>
              <a:gd name="connsiteY17" fmla="*/ 7429838 h 8304597"/>
              <a:gd name="connsiteX18" fmla="*/ 15757282 w 24377650"/>
              <a:gd name="connsiteY18" fmla="*/ 7429838 h 8304597"/>
              <a:gd name="connsiteX19" fmla="*/ 15834334 w 24377650"/>
              <a:gd name="connsiteY19" fmla="*/ 7389711 h 8304597"/>
              <a:gd name="connsiteX20" fmla="*/ 18011594 w 24377650"/>
              <a:gd name="connsiteY20" fmla="*/ 7200313 h 8304597"/>
              <a:gd name="connsiteX21" fmla="*/ 18121792 w 24377650"/>
              <a:gd name="connsiteY21" fmla="*/ 7200313 h 8304597"/>
              <a:gd name="connsiteX22" fmla="*/ 18031096 w 24377650"/>
              <a:gd name="connsiteY22" fmla="*/ 7209342 h 8304597"/>
              <a:gd name="connsiteX23" fmla="*/ 17778272 w 24377650"/>
              <a:gd name="connsiteY23" fmla="*/ 7200313 h 8304597"/>
              <a:gd name="connsiteX24" fmla="*/ 17853718 w 24377650"/>
              <a:gd name="connsiteY24" fmla="*/ 7200313 h 8304597"/>
              <a:gd name="connsiteX25" fmla="*/ 17816798 w 24377650"/>
              <a:gd name="connsiteY25" fmla="*/ 7237230 h 8304597"/>
              <a:gd name="connsiteX26" fmla="*/ 17778272 w 24377650"/>
              <a:gd name="connsiteY26" fmla="*/ 7200313 h 8304597"/>
              <a:gd name="connsiteX27" fmla="*/ 18010608 w 24377650"/>
              <a:gd name="connsiteY27" fmla="*/ 7199857 h 8304597"/>
              <a:gd name="connsiteX28" fmla="*/ 18011594 w 24377650"/>
              <a:gd name="connsiteY28" fmla="*/ 7200313 h 8304597"/>
              <a:gd name="connsiteX29" fmla="*/ 18006214 w 24377650"/>
              <a:gd name="connsiteY29" fmla="*/ 7200313 h 8304597"/>
              <a:gd name="connsiteX30" fmla="*/ 17282254 w 24377650"/>
              <a:gd name="connsiteY30" fmla="*/ 7161792 h 8304597"/>
              <a:gd name="connsiteX31" fmla="*/ 17282254 w 24377650"/>
              <a:gd name="connsiteY31" fmla="*/ 7200313 h 8304597"/>
              <a:gd name="connsiteX32" fmla="*/ 17396226 w 24377650"/>
              <a:gd name="connsiteY32" fmla="*/ 7161792 h 8304597"/>
              <a:gd name="connsiteX33" fmla="*/ 17282254 w 24377650"/>
              <a:gd name="connsiteY33" fmla="*/ 7161792 h 8304597"/>
              <a:gd name="connsiteX34" fmla="*/ 17206808 w 24377650"/>
              <a:gd name="connsiteY34" fmla="*/ 7086354 h 8304597"/>
              <a:gd name="connsiteX35" fmla="*/ 17091232 w 24377650"/>
              <a:gd name="connsiteY35" fmla="*/ 7124875 h 8304597"/>
              <a:gd name="connsiteX36" fmla="*/ 17206808 w 24377650"/>
              <a:gd name="connsiteY36" fmla="*/ 7161792 h 8304597"/>
              <a:gd name="connsiteX37" fmla="*/ 17206808 w 24377650"/>
              <a:gd name="connsiteY37" fmla="*/ 7086354 h 8304597"/>
              <a:gd name="connsiteX38" fmla="*/ 10728086 w 24377650"/>
              <a:gd name="connsiteY38" fmla="*/ 7047833 h 8304597"/>
              <a:gd name="connsiteX39" fmla="*/ 10652641 w 24377650"/>
              <a:gd name="connsiteY39" fmla="*/ 7086354 h 8304597"/>
              <a:gd name="connsiteX40" fmla="*/ 10728086 w 24377650"/>
              <a:gd name="connsiteY40" fmla="*/ 7047833 h 8304597"/>
              <a:gd name="connsiteX41" fmla="*/ 21780118 w 24377650"/>
              <a:gd name="connsiteY41" fmla="*/ 6933873 h 8304597"/>
              <a:gd name="connsiteX42" fmla="*/ 21666148 w 24377650"/>
              <a:gd name="connsiteY42" fmla="*/ 6972395 h 8304597"/>
              <a:gd name="connsiteX43" fmla="*/ 21780118 w 24377650"/>
              <a:gd name="connsiteY43" fmla="*/ 6933873 h 8304597"/>
              <a:gd name="connsiteX44" fmla="*/ 18813768 w 24377650"/>
              <a:gd name="connsiteY44" fmla="*/ 6896986 h 8304597"/>
              <a:gd name="connsiteX45" fmla="*/ 18826490 w 24377650"/>
              <a:gd name="connsiteY45" fmla="*/ 6900166 h 8304597"/>
              <a:gd name="connsiteX46" fmla="*/ 18832052 w 24377650"/>
              <a:gd name="connsiteY46" fmla="*/ 6904970 h 8304597"/>
              <a:gd name="connsiteX47" fmla="*/ 18823478 w 24377650"/>
              <a:gd name="connsiteY47" fmla="*/ 6906186 h 8304597"/>
              <a:gd name="connsiteX48" fmla="*/ 16749316 w 24377650"/>
              <a:gd name="connsiteY48" fmla="*/ 6895351 h 8304597"/>
              <a:gd name="connsiteX49" fmla="*/ 16672266 w 24377650"/>
              <a:gd name="connsiteY49" fmla="*/ 6972395 h 8304597"/>
              <a:gd name="connsiteX50" fmla="*/ 16749316 w 24377650"/>
              <a:gd name="connsiteY50" fmla="*/ 6895351 h 8304597"/>
              <a:gd name="connsiteX51" fmla="*/ 18807828 w 24377650"/>
              <a:gd name="connsiteY51" fmla="*/ 6884517 h 8304597"/>
              <a:gd name="connsiteX52" fmla="*/ 18812042 w 24377650"/>
              <a:gd name="connsiteY52" fmla="*/ 6895351 h 8304597"/>
              <a:gd name="connsiteX53" fmla="*/ 18813768 w 24377650"/>
              <a:gd name="connsiteY53" fmla="*/ 6896986 h 8304597"/>
              <a:gd name="connsiteX54" fmla="*/ 18807226 w 24377650"/>
              <a:gd name="connsiteY54" fmla="*/ 6895351 h 8304597"/>
              <a:gd name="connsiteX55" fmla="*/ 18807828 w 24377650"/>
              <a:gd name="connsiteY55" fmla="*/ 6884517 h 8304597"/>
              <a:gd name="connsiteX56" fmla="*/ 9548756 w 24377650"/>
              <a:gd name="connsiteY56" fmla="*/ 6874222 h 8304597"/>
              <a:gd name="connsiteX57" fmla="*/ 9570714 w 24377650"/>
              <a:gd name="connsiteY57" fmla="*/ 6876091 h 8304597"/>
              <a:gd name="connsiteX58" fmla="*/ 9623686 w 24377650"/>
              <a:gd name="connsiteY58" fmla="*/ 6895351 h 8304597"/>
              <a:gd name="connsiteX59" fmla="*/ 9561468 w 24377650"/>
              <a:gd name="connsiteY59" fmla="*/ 6888411 h 8304597"/>
              <a:gd name="connsiteX60" fmla="*/ 9543709 w 24377650"/>
              <a:gd name="connsiteY60" fmla="*/ 6868532 h 8304597"/>
              <a:gd name="connsiteX61" fmla="*/ 9546835 w 24377650"/>
              <a:gd name="connsiteY61" fmla="*/ 6872078 h 8304597"/>
              <a:gd name="connsiteX62" fmla="*/ 9548756 w 24377650"/>
              <a:gd name="connsiteY62" fmla="*/ 6874222 h 8304597"/>
              <a:gd name="connsiteX63" fmla="*/ 9542421 w 24377650"/>
              <a:gd name="connsiteY63" fmla="*/ 6873683 h 8304597"/>
              <a:gd name="connsiteX64" fmla="*/ 18436784 w 24377650"/>
              <a:gd name="connsiteY64" fmla="*/ 6786879 h 8304597"/>
              <a:gd name="connsiteX65" fmla="*/ 18446938 w 24377650"/>
              <a:gd name="connsiteY65" fmla="*/ 6792452 h 8304597"/>
              <a:gd name="connsiteX66" fmla="*/ 18445246 w 24377650"/>
              <a:gd name="connsiteY66" fmla="*/ 6795837 h 8304597"/>
              <a:gd name="connsiteX67" fmla="*/ 18998250 w 24377650"/>
              <a:gd name="connsiteY67" fmla="*/ 6742871 h 8304597"/>
              <a:gd name="connsiteX68" fmla="*/ 19035170 w 24377650"/>
              <a:gd name="connsiteY68" fmla="*/ 6819913 h 8304597"/>
              <a:gd name="connsiteX69" fmla="*/ 19150746 w 24377650"/>
              <a:gd name="connsiteY69" fmla="*/ 6819913 h 8304597"/>
              <a:gd name="connsiteX70" fmla="*/ 19226192 w 24377650"/>
              <a:gd name="connsiteY70" fmla="*/ 6781392 h 8304597"/>
              <a:gd name="connsiteX71" fmla="*/ 18998250 w 24377650"/>
              <a:gd name="connsiteY71" fmla="*/ 6742871 h 8304597"/>
              <a:gd name="connsiteX72" fmla="*/ 9318691 w 24377650"/>
              <a:gd name="connsiteY72" fmla="*/ 6742871 h 8304597"/>
              <a:gd name="connsiteX73" fmla="*/ 9451876 w 24377650"/>
              <a:gd name="connsiteY73" fmla="*/ 6797041 h 8304597"/>
              <a:gd name="connsiteX74" fmla="*/ 9474508 w 24377650"/>
              <a:gd name="connsiteY74" fmla="*/ 6790743 h 8304597"/>
              <a:gd name="connsiteX75" fmla="*/ 9476957 w 24377650"/>
              <a:gd name="connsiteY75" fmla="*/ 6797643 h 8304597"/>
              <a:gd name="connsiteX76" fmla="*/ 9508109 w 24377650"/>
              <a:gd name="connsiteY76" fmla="*/ 6781392 h 8304597"/>
              <a:gd name="connsiteX77" fmla="*/ 9474508 w 24377650"/>
              <a:gd name="connsiteY77" fmla="*/ 6790743 h 8304597"/>
              <a:gd name="connsiteX78" fmla="*/ 9471188 w 24377650"/>
              <a:gd name="connsiteY78" fmla="*/ 6781392 h 8304597"/>
              <a:gd name="connsiteX79" fmla="*/ 9585161 w 24377650"/>
              <a:gd name="connsiteY79" fmla="*/ 6742871 h 8304597"/>
              <a:gd name="connsiteX80" fmla="*/ 9318691 w 24377650"/>
              <a:gd name="connsiteY80" fmla="*/ 6742871 h 8304597"/>
              <a:gd name="connsiteX81" fmla="*/ 18044740 w 24377650"/>
              <a:gd name="connsiteY81" fmla="*/ 6704349 h 8304597"/>
              <a:gd name="connsiteX82" fmla="*/ 18158712 w 24377650"/>
              <a:gd name="connsiteY82" fmla="*/ 6742871 h 8304597"/>
              <a:gd name="connsiteX83" fmla="*/ 18044740 w 24377650"/>
              <a:gd name="connsiteY83" fmla="*/ 6704349 h 8304597"/>
              <a:gd name="connsiteX84" fmla="*/ 17015786 w 24377650"/>
              <a:gd name="connsiteY84" fmla="*/ 6704349 h 8304597"/>
              <a:gd name="connsiteX85" fmla="*/ 16977260 w 24377650"/>
              <a:gd name="connsiteY85" fmla="*/ 6742871 h 8304597"/>
              <a:gd name="connsiteX86" fmla="*/ 17091232 w 24377650"/>
              <a:gd name="connsiteY86" fmla="*/ 6704349 h 8304597"/>
              <a:gd name="connsiteX87" fmla="*/ 17015786 w 24377650"/>
              <a:gd name="connsiteY87" fmla="*/ 6704349 h 8304597"/>
              <a:gd name="connsiteX88" fmla="*/ 16938734 w 24377650"/>
              <a:gd name="connsiteY88" fmla="*/ 6704349 h 8304597"/>
              <a:gd name="connsiteX89" fmla="*/ 16863288 w 24377650"/>
              <a:gd name="connsiteY89" fmla="*/ 6742871 h 8304597"/>
              <a:gd name="connsiteX90" fmla="*/ 16938734 w 24377650"/>
              <a:gd name="connsiteY90" fmla="*/ 6742871 h 8304597"/>
              <a:gd name="connsiteX91" fmla="*/ 16938734 w 24377650"/>
              <a:gd name="connsiteY91" fmla="*/ 6704349 h 8304597"/>
              <a:gd name="connsiteX92" fmla="*/ 18034462 w 24377650"/>
              <a:gd name="connsiteY92" fmla="*/ 6693797 h 8304597"/>
              <a:gd name="connsiteX93" fmla="*/ 18030292 w 24377650"/>
              <a:gd name="connsiteY93" fmla="*/ 6700337 h 8304597"/>
              <a:gd name="connsiteX94" fmla="*/ 18006214 w 24377650"/>
              <a:gd name="connsiteY94" fmla="*/ 6704349 h 8304597"/>
              <a:gd name="connsiteX95" fmla="*/ 17129758 w 24377650"/>
              <a:gd name="connsiteY95" fmla="*/ 6667433 h 8304597"/>
              <a:gd name="connsiteX96" fmla="*/ 17091232 w 24377650"/>
              <a:gd name="connsiteY96" fmla="*/ 6742871 h 8304597"/>
              <a:gd name="connsiteX97" fmla="*/ 17168282 w 24377650"/>
              <a:gd name="connsiteY97" fmla="*/ 6781392 h 8304597"/>
              <a:gd name="connsiteX98" fmla="*/ 17282254 w 24377650"/>
              <a:gd name="connsiteY98" fmla="*/ 6742871 h 8304597"/>
              <a:gd name="connsiteX99" fmla="*/ 17282254 w 24377650"/>
              <a:gd name="connsiteY99" fmla="*/ 6856830 h 8304597"/>
              <a:gd name="connsiteX100" fmla="*/ 16786238 w 24377650"/>
              <a:gd name="connsiteY100" fmla="*/ 6895351 h 8304597"/>
              <a:gd name="connsiteX101" fmla="*/ 16824762 w 24377650"/>
              <a:gd name="connsiteY101" fmla="*/ 6933873 h 8304597"/>
              <a:gd name="connsiteX102" fmla="*/ 16710792 w 24377650"/>
              <a:gd name="connsiteY102" fmla="*/ 7009311 h 8304597"/>
              <a:gd name="connsiteX103" fmla="*/ 16824762 w 24377650"/>
              <a:gd name="connsiteY103" fmla="*/ 7086354 h 8304597"/>
              <a:gd name="connsiteX104" fmla="*/ 16938734 w 24377650"/>
              <a:gd name="connsiteY104" fmla="*/ 7086354 h 8304597"/>
              <a:gd name="connsiteX105" fmla="*/ 16901814 w 24377650"/>
              <a:gd name="connsiteY105" fmla="*/ 7047833 h 8304597"/>
              <a:gd name="connsiteX106" fmla="*/ 17243728 w 24377650"/>
              <a:gd name="connsiteY106" fmla="*/ 7009311 h 8304597"/>
              <a:gd name="connsiteX107" fmla="*/ 17243728 w 24377650"/>
              <a:gd name="connsiteY107" fmla="*/ 7047833 h 8304597"/>
              <a:gd name="connsiteX108" fmla="*/ 17359306 w 24377650"/>
              <a:gd name="connsiteY108" fmla="*/ 7047833 h 8304597"/>
              <a:gd name="connsiteX109" fmla="*/ 17359306 w 24377650"/>
              <a:gd name="connsiteY109" fmla="*/ 7086354 h 8304597"/>
              <a:gd name="connsiteX110" fmla="*/ 17359306 w 24377650"/>
              <a:gd name="connsiteY110" fmla="*/ 7047833 h 8304597"/>
              <a:gd name="connsiteX111" fmla="*/ 17473278 w 24377650"/>
              <a:gd name="connsiteY111" fmla="*/ 7086354 h 8304597"/>
              <a:gd name="connsiteX112" fmla="*/ 17511802 w 24377650"/>
              <a:gd name="connsiteY112" fmla="*/ 7009311 h 8304597"/>
              <a:gd name="connsiteX113" fmla="*/ 17359306 w 24377650"/>
              <a:gd name="connsiteY113" fmla="*/ 7009311 h 8304597"/>
              <a:gd name="connsiteX114" fmla="*/ 17359306 w 24377650"/>
              <a:gd name="connsiteY114" fmla="*/ 6972395 h 8304597"/>
              <a:gd name="connsiteX115" fmla="*/ 17434752 w 24377650"/>
              <a:gd name="connsiteY115" fmla="*/ 6933873 h 8304597"/>
              <a:gd name="connsiteX116" fmla="*/ 17282254 w 24377650"/>
              <a:gd name="connsiteY116" fmla="*/ 6895351 h 8304597"/>
              <a:gd name="connsiteX117" fmla="*/ 17434752 w 24377650"/>
              <a:gd name="connsiteY117" fmla="*/ 6856830 h 8304597"/>
              <a:gd name="connsiteX118" fmla="*/ 17320780 w 24377650"/>
              <a:gd name="connsiteY118" fmla="*/ 6856830 h 8304597"/>
              <a:gd name="connsiteX119" fmla="*/ 17434752 w 24377650"/>
              <a:gd name="connsiteY119" fmla="*/ 6819913 h 8304597"/>
              <a:gd name="connsiteX120" fmla="*/ 17473278 w 24377650"/>
              <a:gd name="connsiteY120" fmla="*/ 6781392 h 8304597"/>
              <a:gd name="connsiteX121" fmla="*/ 17434752 w 24377650"/>
              <a:gd name="connsiteY121" fmla="*/ 6704349 h 8304597"/>
              <a:gd name="connsiteX122" fmla="*/ 17434752 w 24377650"/>
              <a:gd name="connsiteY122" fmla="*/ 6781392 h 8304597"/>
              <a:gd name="connsiteX123" fmla="*/ 17473278 w 24377650"/>
              <a:gd name="connsiteY123" fmla="*/ 6781392 h 8304597"/>
              <a:gd name="connsiteX124" fmla="*/ 17359306 w 24377650"/>
              <a:gd name="connsiteY124" fmla="*/ 6781392 h 8304597"/>
              <a:gd name="connsiteX125" fmla="*/ 17320780 w 24377650"/>
              <a:gd name="connsiteY125" fmla="*/ 6704349 h 8304597"/>
              <a:gd name="connsiteX126" fmla="*/ 17168282 w 24377650"/>
              <a:gd name="connsiteY126" fmla="*/ 6742871 h 8304597"/>
              <a:gd name="connsiteX127" fmla="*/ 17168282 w 24377650"/>
              <a:gd name="connsiteY127" fmla="*/ 6704349 h 8304597"/>
              <a:gd name="connsiteX128" fmla="*/ 17129758 w 24377650"/>
              <a:gd name="connsiteY128" fmla="*/ 6667433 h 8304597"/>
              <a:gd name="connsiteX129" fmla="*/ 19085734 w 24377650"/>
              <a:gd name="connsiteY129" fmla="*/ 6651182 h 8304597"/>
              <a:gd name="connsiteX130" fmla="*/ 19073694 w 24377650"/>
              <a:gd name="connsiteY130" fmla="*/ 6667433 h 8304597"/>
              <a:gd name="connsiteX131" fmla="*/ 19150746 w 24377650"/>
              <a:gd name="connsiteY131" fmla="*/ 6667433 h 8304597"/>
              <a:gd name="connsiteX132" fmla="*/ 19085734 w 24377650"/>
              <a:gd name="connsiteY132" fmla="*/ 6651182 h 8304597"/>
              <a:gd name="connsiteX133" fmla="*/ 21475124 w 24377650"/>
              <a:gd name="connsiteY133" fmla="*/ 6628911 h 8304597"/>
              <a:gd name="connsiteX134" fmla="*/ 21490406 w 24377650"/>
              <a:gd name="connsiteY134" fmla="*/ 6630963 h 8304597"/>
              <a:gd name="connsiteX135" fmla="*/ 21475124 w 24377650"/>
              <a:gd name="connsiteY135" fmla="*/ 6632030 h 8304597"/>
              <a:gd name="connsiteX136" fmla="*/ 22672674 w 24377650"/>
              <a:gd name="connsiteY136" fmla="*/ 6604740 h 8304597"/>
              <a:gd name="connsiteX137" fmla="*/ 22672830 w 24377650"/>
              <a:gd name="connsiteY137" fmla="*/ 6606064 h 8304597"/>
              <a:gd name="connsiteX138" fmla="*/ 22656576 w 24377650"/>
              <a:gd name="connsiteY138" fmla="*/ 6628911 h 8304597"/>
              <a:gd name="connsiteX139" fmla="*/ 22668364 w 24377650"/>
              <a:gd name="connsiteY139" fmla="*/ 6606640 h 8304597"/>
              <a:gd name="connsiteX140" fmla="*/ 22656576 w 24377650"/>
              <a:gd name="connsiteY140" fmla="*/ 6553473 h 8304597"/>
              <a:gd name="connsiteX141" fmla="*/ 22732022 w 24377650"/>
              <a:gd name="connsiteY141" fmla="*/ 6590389 h 8304597"/>
              <a:gd name="connsiteX142" fmla="*/ 22694300 w 24377650"/>
              <a:gd name="connsiteY142" fmla="*/ 6595204 h 8304597"/>
              <a:gd name="connsiteX143" fmla="*/ 22672674 w 24377650"/>
              <a:gd name="connsiteY143" fmla="*/ 6604740 h 8304597"/>
              <a:gd name="connsiteX144" fmla="*/ 22671024 w 24377650"/>
              <a:gd name="connsiteY144" fmla="*/ 6590590 h 8304597"/>
              <a:gd name="connsiteX145" fmla="*/ 22656576 w 24377650"/>
              <a:gd name="connsiteY145" fmla="*/ 6553473 h 8304597"/>
              <a:gd name="connsiteX146" fmla="*/ 6553275 w 24377650"/>
              <a:gd name="connsiteY146" fmla="*/ 6346821 h 8304597"/>
              <a:gd name="connsiteX147" fmla="*/ 6535217 w 24377650"/>
              <a:gd name="connsiteY147" fmla="*/ 6362471 h 8304597"/>
              <a:gd name="connsiteX148" fmla="*/ 6650794 w 24377650"/>
              <a:gd name="connsiteY148" fmla="*/ 6400992 h 8304597"/>
              <a:gd name="connsiteX149" fmla="*/ 6553275 w 24377650"/>
              <a:gd name="connsiteY149" fmla="*/ 6346821 h 8304597"/>
              <a:gd name="connsiteX150" fmla="*/ 1503075 w 24377650"/>
              <a:gd name="connsiteY150" fmla="*/ 6304489 h 8304597"/>
              <a:gd name="connsiteX151" fmla="*/ 1505218 w 24377650"/>
              <a:gd name="connsiteY151" fmla="*/ 6304688 h 8304597"/>
              <a:gd name="connsiteX152" fmla="*/ 1542941 w 24377650"/>
              <a:gd name="connsiteY152" fmla="*/ 6323949 h 8304597"/>
              <a:gd name="connsiteX153" fmla="*/ 1471110 w 24377650"/>
              <a:gd name="connsiteY153" fmla="*/ 6290596 h 8304597"/>
              <a:gd name="connsiteX154" fmla="*/ 1486682 w 24377650"/>
              <a:gd name="connsiteY154" fmla="*/ 6296487 h 8304597"/>
              <a:gd name="connsiteX155" fmla="*/ 1503075 w 24377650"/>
              <a:gd name="connsiteY155" fmla="*/ 6304489 h 8304597"/>
              <a:gd name="connsiteX156" fmla="*/ 1479283 w 24377650"/>
              <a:gd name="connsiteY156" fmla="*/ 6302280 h 8304597"/>
              <a:gd name="connsiteX157" fmla="*/ 7793720 w 24377650"/>
              <a:gd name="connsiteY157" fmla="*/ 6285427 h 8304597"/>
              <a:gd name="connsiteX158" fmla="*/ 7678144 w 24377650"/>
              <a:gd name="connsiteY158" fmla="*/ 6323949 h 8304597"/>
              <a:gd name="connsiteX159" fmla="*/ 7793720 w 24377650"/>
              <a:gd name="connsiteY159" fmla="*/ 6285427 h 8304597"/>
              <a:gd name="connsiteX160" fmla="*/ 5353766 w 24377650"/>
              <a:gd name="connsiteY160" fmla="*/ 6285427 h 8304597"/>
              <a:gd name="connsiteX161" fmla="*/ 5392291 w 24377650"/>
              <a:gd name="connsiteY161" fmla="*/ 6323949 h 8304597"/>
              <a:gd name="connsiteX162" fmla="*/ 5278320 w 24377650"/>
              <a:gd name="connsiteY162" fmla="*/ 6323949 h 8304597"/>
              <a:gd name="connsiteX163" fmla="*/ 5353766 w 24377650"/>
              <a:gd name="connsiteY163" fmla="*/ 6285427 h 8304597"/>
              <a:gd name="connsiteX164" fmla="*/ 1467495 w 24377650"/>
              <a:gd name="connsiteY164" fmla="*/ 6285427 h 8304597"/>
              <a:gd name="connsiteX165" fmla="*/ 1471110 w 24377650"/>
              <a:gd name="connsiteY165" fmla="*/ 6290596 h 8304597"/>
              <a:gd name="connsiteX166" fmla="*/ 1468484 w 24377650"/>
              <a:gd name="connsiteY166" fmla="*/ 6289602 h 8304597"/>
              <a:gd name="connsiteX167" fmla="*/ 1430883 w 24377650"/>
              <a:gd name="connsiteY167" fmla="*/ 6276051 h 8304597"/>
              <a:gd name="connsiteX168" fmla="*/ 1433584 w 24377650"/>
              <a:gd name="connsiteY168" fmla="*/ 6276399 h 8304597"/>
              <a:gd name="connsiteX169" fmla="*/ 1437251 w 24377650"/>
              <a:gd name="connsiteY169" fmla="*/ 6277786 h 8304597"/>
              <a:gd name="connsiteX170" fmla="*/ 1427364 w 24377650"/>
              <a:gd name="connsiteY170" fmla="*/ 6285427 h 8304597"/>
              <a:gd name="connsiteX171" fmla="*/ 6177050 w 24377650"/>
              <a:gd name="connsiteY171" fmla="*/ 6269853 h 8304597"/>
              <a:gd name="connsiteX172" fmla="*/ 6154777 w 24377650"/>
              <a:gd name="connsiteY172" fmla="*/ 6285427 h 8304597"/>
              <a:gd name="connsiteX173" fmla="*/ 6268749 w 24377650"/>
              <a:gd name="connsiteY173" fmla="*/ 6285427 h 8304597"/>
              <a:gd name="connsiteX174" fmla="*/ 6193303 w 24377650"/>
              <a:gd name="connsiteY174" fmla="*/ 6285427 h 8304597"/>
              <a:gd name="connsiteX175" fmla="*/ 6177050 w 24377650"/>
              <a:gd name="connsiteY175" fmla="*/ 6269853 h 8304597"/>
              <a:gd name="connsiteX176" fmla="*/ 1417065 w 24377650"/>
              <a:gd name="connsiteY176" fmla="*/ 6252275 h 8304597"/>
              <a:gd name="connsiteX177" fmla="*/ 1435494 w 24377650"/>
              <a:gd name="connsiteY177" fmla="*/ 6263768 h 8304597"/>
              <a:gd name="connsiteX178" fmla="*/ 1430883 w 24377650"/>
              <a:gd name="connsiteY178" fmla="*/ 6276051 h 8304597"/>
              <a:gd name="connsiteX179" fmla="*/ 1387409 w 24377650"/>
              <a:gd name="connsiteY179" fmla="*/ 6270455 h 8304597"/>
              <a:gd name="connsiteX180" fmla="*/ 1351918 w 24377650"/>
              <a:gd name="connsiteY180" fmla="*/ 6285427 h 8304597"/>
              <a:gd name="connsiteX181" fmla="*/ 1416930 w 24377650"/>
              <a:gd name="connsiteY181" fmla="*/ 6290844 h 8304597"/>
              <a:gd name="connsiteX182" fmla="*/ 1459665 w 24377650"/>
              <a:gd name="connsiteY182" fmla="*/ 6286266 h 8304597"/>
              <a:gd name="connsiteX183" fmla="*/ 1468484 w 24377650"/>
              <a:gd name="connsiteY183" fmla="*/ 6289602 h 8304597"/>
              <a:gd name="connsiteX184" fmla="*/ 1473129 w 24377650"/>
              <a:gd name="connsiteY184" fmla="*/ 6309202 h 8304597"/>
              <a:gd name="connsiteX185" fmla="*/ 1351918 w 24377650"/>
              <a:gd name="connsiteY185" fmla="*/ 6323949 h 8304597"/>
              <a:gd name="connsiteX186" fmla="*/ 1162501 w 24377650"/>
              <a:gd name="connsiteY186" fmla="*/ 6323949 h 8304597"/>
              <a:gd name="connsiteX187" fmla="*/ 1274867 w 24377650"/>
              <a:gd name="connsiteY187" fmla="*/ 6285427 h 8304597"/>
              <a:gd name="connsiteX188" fmla="*/ 1417065 w 24377650"/>
              <a:gd name="connsiteY188" fmla="*/ 6252275 h 8304597"/>
              <a:gd name="connsiteX189" fmla="*/ 6726240 w 24377650"/>
              <a:gd name="connsiteY189" fmla="*/ 6248511 h 8304597"/>
              <a:gd name="connsiteX190" fmla="*/ 6840212 w 24377650"/>
              <a:gd name="connsiteY190" fmla="*/ 6323949 h 8304597"/>
              <a:gd name="connsiteX191" fmla="*/ 6726240 w 24377650"/>
              <a:gd name="connsiteY191" fmla="*/ 6248511 h 8304597"/>
              <a:gd name="connsiteX192" fmla="*/ 3486879 w 24377650"/>
              <a:gd name="connsiteY192" fmla="*/ 6238231 h 8304597"/>
              <a:gd name="connsiteX193" fmla="*/ 3493042 w 24377650"/>
              <a:gd name="connsiteY193" fmla="*/ 6245201 h 8304597"/>
              <a:gd name="connsiteX194" fmla="*/ 3486879 w 24377650"/>
              <a:gd name="connsiteY194" fmla="*/ 6248511 h 8304597"/>
              <a:gd name="connsiteX195" fmla="*/ 3486879 w 24377650"/>
              <a:gd name="connsiteY195" fmla="*/ 6243696 h 8304597"/>
              <a:gd name="connsiteX196" fmla="*/ 0 w 24377650"/>
              <a:gd name="connsiteY196" fmla="*/ 6229099 h 8304597"/>
              <a:gd name="connsiteX197" fmla="*/ 17969 w 24377650"/>
              <a:gd name="connsiteY197" fmla="*/ 6248511 h 8304597"/>
              <a:gd name="connsiteX198" fmla="*/ 0 w 24377650"/>
              <a:gd name="connsiteY198" fmla="*/ 6248511 h 8304597"/>
              <a:gd name="connsiteX199" fmla="*/ 3448353 w 24377650"/>
              <a:gd name="connsiteY199" fmla="*/ 6209989 h 8304597"/>
              <a:gd name="connsiteX200" fmla="*/ 3486879 w 24377650"/>
              <a:gd name="connsiteY200" fmla="*/ 6209989 h 8304597"/>
              <a:gd name="connsiteX201" fmla="*/ 3486879 w 24377650"/>
              <a:gd name="connsiteY201" fmla="*/ 6232259 h 8304597"/>
              <a:gd name="connsiteX202" fmla="*/ 3486879 w 24377650"/>
              <a:gd name="connsiteY202" fmla="*/ 6238231 h 8304597"/>
              <a:gd name="connsiteX203" fmla="*/ 3485324 w 24377650"/>
              <a:gd name="connsiteY203" fmla="*/ 6236473 h 8304597"/>
              <a:gd name="connsiteX204" fmla="*/ 3448353 w 24377650"/>
              <a:gd name="connsiteY204" fmla="*/ 6212583 h 8304597"/>
              <a:gd name="connsiteX205" fmla="*/ 1085449 w 24377650"/>
              <a:gd name="connsiteY205" fmla="*/ 6209989 h 8304597"/>
              <a:gd name="connsiteX206" fmla="*/ 1199421 w 24377650"/>
              <a:gd name="connsiteY206" fmla="*/ 6209989 h 8304597"/>
              <a:gd name="connsiteX207" fmla="*/ 1274867 w 24377650"/>
              <a:gd name="connsiteY207" fmla="*/ 6285427 h 8304597"/>
              <a:gd name="connsiteX208" fmla="*/ 1085449 w 24377650"/>
              <a:gd name="connsiteY208" fmla="*/ 6209989 h 8304597"/>
              <a:gd name="connsiteX209" fmla="*/ 21015048 w 24377650"/>
              <a:gd name="connsiteY209" fmla="*/ 6193738 h 8304597"/>
              <a:gd name="connsiteX210" fmla="*/ 20980712 w 24377650"/>
              <a:gd name="connsiteY210" fmla="*/ 6209989 h 8304597"/>
              <a:gd name="connsiteX211" fmla="*/ 21170130 w 24377650"/>
              <a:gd name="connsiteY211" fmla="*/ 6209989 h 8304597"/>
              <a:gd name="connsiteX212" fmla="*/ 21015048 w 24377650"/>
              <a:gd name="connsiteY212" fmla="*/ 6193738 h 8304597"/>
              <a:gd name="connsiteX213" fmla="*/ 3372907 w 24377650"/>
              <a:gd name="connsiteY213" fmla="*/ 6171468 h 8304597"/>
              <a:gd name="connsiteX214" fmla="*/ 3444340 w 24377650"/>
              <a:gd name="connsiteY214" fmla="*/ 6209990 h 8304597"/>
              <a:gd name="connsiteX215" fmla="*/ 3448353 w 24377650"/>
              <a:gd name="connsiteY215" fmla="*/ 6212583 h 8304597"/>
              <a:gd name="connsiteX216" fmla="*/ 3448353 w 24377650"/>
              <a:gd name="connsiteY216" fmla="*/ 6214804 h 8304597"/>
              <a:gd name="connsiteX217" fmla="*/ 3448353 w 24377650"/>
              <a:gd name="connsiteY217" fmla="*/ 6248511 h 8304597"/>
              <a:gd name="connsiteX218" fmla="*/ 3372907 w 24377650"/>
              <a:gd name="connsiteY218" fmla="*/ 6248511 h 8304597"/>
              <a:gd name="connsiteX219" fmla="*/ 3372907 w 24377650"/>
              <a:gd name="connsiteY219" fmla="*/ 6216008 h 8304597"/>
              <a:gd name="connsiteX220" fmla="*/ 3372907 w 24377650"/>
              <a:gd name="connsiteY220" fmla="*/ 6209989 h 8304597"/>
              <a:gd name="connsiteX221" fmla="*/ 3393901 w 24377650"/>
              <a:gd name="connsiteY221" fmla="*/ 6187117 h 8304597"/>
              <a:gd name="connsiteX222" fmla="*/ 3372907 w 24377650"/>
              <a:gd name="connsiteY222" fmla="*/ 6171904 h 8304597"/>
              <a:gd name="connsiteX223" fmla="*/ 21589096 w 24377650"/>
              <a:gd name="connsiteY223" fmla="*/ 6132947 h 8304597"/>
              <a:gd name="connsiteX224" fmla="*/ 21627622 w 24377650"/>
              <a:gd name="connsiteY224" fmla="*/ 6248511 h 8304597"/>
              <a:gd name="connsiteX225" fmla="*/ 21703068 w 24377650"/>
              <a:gd name="connsiteY225" fmla="*/ 6248511 h 8304597"/>
              <a:gd name="connsiteX226" fmla="*/ 21666148 w 24377650"/>
              <a:gd name="connsiteY226" fmla="*/ 6132947 h 8304597"/>
              <a:gd name="connsiteX227" fmla="*/ 21589096 w 24377650"/>
              <a:gd name="connsiteY227" fmla="*/ 6132947 h 8304597"/>
              <a:gd name="connsiteX228" fmla="*/ 1390444 w 24377650"/>
              <a:gd name="connsiteY228" fmla="*/ 6132947 h 8304597"/>
              <a:gd name="connsiteX229" fmla="*/ 1467495 w 24377650"/>
              <a:gd name="connsiteY229" fmla="*/ 6171468 h 8304597"/>
              <a:gd name="connsiteX230" fmla="*/ 1390444 w 24377650"/>
              <a:gd name="connsiteY230" fmla="*/ 6132947 h 8304597"/>
              <a:gd name="connsiteX231" fmla="*/ 22199084 w 24377650"/>
              <a:gd name="connsiteY231" fmla="*/ 6013147 h 8304597"/>
              <a:gd name="connsiteX232" fmla="*/ 22199084 w 24377650"/>
              <a:gd name="connsiteY232" fmla="*/ 6018987 h 8304597"/>
              <a:gd name="connsiteX233" fmla="*/ 22177452 w 24377650"/>
              <a:gd name="connsiteY233" fmla="*/ 6016426 h 8304597"/>
              <a:gd name="connsiteX234" fmla="*/ 22160558 w 24377650"/>
              <a:gd name="connsiteY234" fmla="*/ 5791068 h 8304597"/>
              <a:gd name="connsiteX235" fmla="*/ 22237610 w 24377650"/>
              <a:gd name="connsiteY235" fmla="*/ 5827985 h 8304597"/>
              <a:gd name="connsiteX236" fmla="*/ 22199084 w 24377650"/>
              <a:gd name="connsiteY236" fmla="*/ 5791068 h 8304597"/>
              <a:gd name="connsiteX237" fmla="*/ 22160558 w 24377650"/>
              <a:gd name="connsiteY237" fmla="*/ 5791068 h 8304597"/>
              <a:gd name="connsiteX238" fmla="*/ 361489 w 24377650"/>
              <a:gd name="connsiteY238" fmla="*/ 5714025 h 8304597"/>
              <a:gd name="connsiteX239" fmla="*/ 475460 w 24377650"/>
              <a:gd name="connsiteY239" fmla="*/ 5752547 h 8304597"/>
              <a:gd name="connsiteX240" fmla="*/ 361489 w 24377650"/>
              <a:gd name="connsiteY240" fmla="*/ 5714025 h 8304597"/>
              <a:gd name="connsiteX241" fmla="*/ 0 w 24377650"/>
              <a:gd name="connsiteY241" fmla="*/ 5559064 h 8304597"/>
              <a:gd name="connsiteX242" fmla="*/ 17969 w 24377650"/>
              <a:gd name="connsiteY242" fmla="*/ 5561544 h 8304597"/>
              <a:gd name="connsiteX243" fmla="*/ 11598 w 24377650"/>
              <a:gd name="connsiteY243" fmla="*/ 5567563 h 8304597"/>
              <a:gd name="connsiteX244" fmla="*/ 0 w 24377650"/>
              <a:gd name="connsiteY244" fmla="*/ 5576647 h 8304597"/>
              <a:gd name="connsiteX245" fmla="*/ 23342010 w 24377650"/>
              <a:gd name="connsiteY245" fmla="*/ 5447585 h 8304597"/>
              <a:gd name="connsiteX246" fmla="*/ 23380536 w 24377650"/>
              <a:gd name="connsiteY246" fmla="*/ 5486106 h 8304597"/>
              <a:gd name="connsiteX247" fmla="*/ 23494508 w 24377650"/>
              <a:gd name="connsiteY247" fmla="*/ 5447585 h 8304597"/>
              <a:gd name="connsiteX248" fmla="*/ 23342010 w 24377650"/>
              <a:gd name="connsiteY248" fmla="*/ 5447585 h 8304597"/>
              <a:gd name="connsiteX249" fmla="*/ 889611 w 24377650"/>
              <a:gd name="connsiteY249" fmla="*/ 5442569 h 8304597"/>
              <a:gd name="connsiteX250" fmla="*/ 780455 w 24377650"/>
              <a:gd name="connsiteY250" fmla="*/ 5523023 h 8304597"/>
              <a:gd name="connsiteX251" fmla="*/ 1010004 w 24377650"/>
              <a:gd name="connsiteY251" fmla="*/ 5523023 h 8304597"/>
              <a:gd name="connsiteX252" fmla="*/ 1085449 w 24377650"/>
              <a:gd name="connsiteY252" fmla="*/ 5447585 h 8304597"/>
              <a:gd name="connsiteX253" fmla="*/ 889611 w 24377650"/>
              <a:gd name="connsiteY253" fmla="*/ 5442569 h 8304597"/>
              <a:gd name="connsiteX254" fmla="*/ 1146147 w 24377650"/>
              <a:gd name="connsiteY254" fmla="*/ 5437352 h 8304597"/>
              <a:gd name="connsiteX255" fmla="*/ 1122370 w 24377650"/>
              <a:gd name="connsiteY255" fmla="*/ 5447585 h 8304597"/>
              <a:gd name="connsiteX256" fmla="*/ 1122370 w 24377650"/>
              <a:gd name="connsiteY256" fmla="*/ 5486106 h 8304597"/>
              <a:gd name="connsiteX257" fmla="*/ 1199421 w 24377650"/>
              <a:gd name="connsiteY257" fmla="*/ 5486106 h 8304597"/>
              <a:gd name="connsiteX258" fmla="*/ 1146147 w 24377650"/>
              <a:gd name="connsiteY258" fmla="*/ 5437352 h 8304597"/>
              <a:gd name="connsiteX259" fmla="*/ 8975172 w 24377650"/>
              <a:gd name="connsiteY259" fmla="*/ 5409063 h 8304597"/>
              <a:gd name="connsiteX260" fmla="*/ 8898120 w 24377650"/>
              <a:gd name="connsiteY260" fmla="*/ 5447585 h 8304597"/>
              <a:gd name="connsiteX261" fmla="*/ 8975172 w 24377650"/>
              <a:gd name="connsiteY261" fmla="*/ 5447585 h 8304597"/>
              <a:gd name="connsiteX262" fmla="*/ 8975172 w 24377650"/>
              <a:gd name="connsiteY262" fmla="*/ 5409063 h 8304597"/>
              <a:gd name="connsiteX263" fmla="*/ 5087296 w 24377650"/>
              <a:gd name="connsiteY263" fmla="*/ 5409063 h 8304597"/>
              <a:gd name="connsiteX264" fmla="*/ 5087296 w 24377650"/>
              <a:gd name="connsiteY264" fmla="*/ 5447585 h 8304597"/>
              <a:gd name="connsiteX265" fmla="*/ 5239794 w 24377650"/>
              <a:gd name="connsiteY265" fmla="*/ 5486106 h 8304597"/>
              <a:gd name="connsiteX266" fmla="*/ 5239794 w 24377650"/>
              <a:gd name="connsiteY266" fmla="*/ 5447585 h 8304597"/>
              <a:gd name="connsiteX267" fmla="*/ 5087296 w 24377650"/>
              <a:gd name="connsiteY267" fmla="*/ 5447585 h 8304597"/>
              <a:gd name="connsiteX268" fmla="*/ 5087296 w 24377650"/>
              <a:gd name="connsiteY268" fmla="*/ 5409063 h 8304597"/>
              <a:gd name="connsiteX269" fmla="*/ 8098715 w 24377650"/>
              <a:gd name="connsiteY269" fmla="*/ 5370541 h 8304597"/>
              <a:gd name="connsiteX270" fmla="*/ 8060189 w 24377650"/>
              <a:gd name="connsiteY270" fmla="*/ 5409063 h 8304597"/>
              <a:gd name="connsiteX271" fmla="*/ 8212686 w 24377650"/>
              <a:gd name="connsiteY271" fmla="*/ 5409063 h 8304597"/>
              <a:gd name="connsiteX272" fmla="*/ 8098715 w 24377650"/>
              <a:gd name="connsiteY272" fmla="*/ 5370541 h 8304597"/>
              <a:gd name="connsiteX273" fmla="*/ 475460 w 24377650"/>
              <a:gd name="connsiteY273" fmla="*/ 5370541 h 8304597"/>
              <a:gd name="connsiteX274" fmla="*/ 491494 w 24377650"/>
              <a:gd name="connsiteY274" fmla="*/ 5394241 h 8304597"/>
              <a:gd name="connsiteX275" fmla="*/ 509517 w 24377650"/>
              <a:gd name="connsiteY275" fmla="*/ 5407998 h 8304597"/>
              <a:gd name="connsiteX276" fmla="*/ 486296 w 24377650"/>
              <a:gd name="connsiteY276" fmla="*/ 5402467 h 8304597"/>
              <a:gd name="connsiteX277" fmla="*/ 470448 w 24377650"/>
              <a:gd name="connsiteY277" fmla="*/ 5389087 h 8304597"/>
              <a:gd name="connsiteX278" fmla="*/ 23289840 w 24377650"/>
              <a:gd name="connsiteY278" fmla="*/ 5342854 h 8304597"/>
              <a:gd name="connsiteX279" fmla="*/ 23266564 w 24377650"/>
              <a:gd name="connsiteY279" fmla="*/ 5370541 h 8304597"/>
              <a:gd name="connsiteX280" fmla="*/ 23342010 w 24377650"/>
              <a:gd name="connsiteY280" fmla="*/ 5370541 h 8304597"/>
              <a:gd name="connsiteX281" fmla="*/ 23289840 w 24377650"/>
              <a:gd name="connsiteY281" fmla="*/ 5342854 h 8304597"/>
              <a:gd name="connsiteX282" fmla="*/ 475460 w 24377650"/>
              <a:gd name="connsiteY282" fmla="*/ 5333625 h 8304597"/>
              <a:gd name="connsiteX283" fmla="*/ 465829 w 24377650"/>
              <a:gd name="connsiteY283" fmla="*/ 5385187 h 8304597"/>
              <a:gd name="connsiteX284" fmla="*/ 470448 w 24377650"/>
              <a:gd name="connsiteY284" fmla="*/ 5389087 h 8304597"/>
              <a:gd name="connsiteX285" fmla="*/ 469441 w 24377650"/>
              <a:gd name="connsiteY285" fmla="*/ 5392812 h 8304597"/>
              <a:gd name="connsiteX286" fmla="*/ 436935 w 24377650"/>
              <a:gd name="connsiteY286" fmla="*/ 5409063 h 8304597"/>
              <a:gd name="connsiteX287" fmla="*/ 361489 w 24377650"/>
              <a:gd name="connsiteY287" fmla="*/ 5370541 h 8304597"/>
              <a:gd name="connsiteX288" fmla="*/ 475460 w 24377650"/>
              <a:gd name="connsiteY288" fmla="*/ 5333625 h 8304597"/>
              <a:gd name="connsiteX289" fmla="*/ 23796568 w 24377650"/>
              <a:gd name="connsiteY289" fmla="*/ 5278852 h 8304597"/>
              <a:gd name="connsiteX290" fmla="*/ 23799502 w 24377650"/>
              <a:gd name="connsiteY290" fmla="*/ 5295103 h 8304597"/>
              <a:gd name="connsiteX291" fmla="*/ 23876554 w 24377650"/>
              <a:gd name="connsiteY291" fmla="*/ 5333625 h 8304597"/>
              <a:gd name="connsiteX292" fmla="*/ 23762582 w 24377650"/>
              <a:gd name="connsiteY292" fmla="*/ 5409063 h 8304597"/>
              <a:gd name="connsiteX293" fmla="*/ 23876554 w 24377650"/>
              <a:gd name="connsiteY293" fmla="*/ 5409063 h 8304597"/>
              <a:gd name="connsiteX294" fmla="*/ 24029050 w 24377650"/>
              <a:gd name="connsiteY294" fmla="*/ 5370541 h 8304597"/>
              <a:gd name="connsiteX295" fmla="*/ 23915080 w 24377650"/>
              <a:gd name="connsiteY295" fmla="*/ 5295103 h 8304597"/>
              <a:gd name="connsiteX296" fmla="*/ 23796568 w 24377650"/>
              <a:gd name="connsiteY296" fmla="*/ 5278852 h 8304597"/>
              <a:gd name="connsiteX297" fmla="*/ 3486879 w 24377650"/>
              <a:gd name="connsiteY297" fmla="*/ 5218061 h 8304597"/>
              <a:gd name="connsiteX298" fmla="*/ 3486879 w 24377650"/>
              <a:gd name="connsiteY298" fmla="*/ 5256582 h 8304597"/>
              <a:gd name="connsiteX299" fmla="*/ 3486879 w 24377650"/>
              <a:gd name="connsiteY299" fmla="*/ 5218061 h 8304597"/>
              <a:gd name="connsiteX300" fmla="*/ 3220410 w 24377650"/>
              <a:gd name="connsiteY300" fmla="*/ 5181144 h 8304597"/>
              <a:gd name="connsiteX301" fmla="*/ 3220881 w 24377650"/>
              <a:gd name="connsiteY301" fmla="*/ 5181205 h 8304597"/>
              <a:gd name="connsiteX302" fmla="*/ 3220526 w 24377650"/>
              <a:gd name="connsiteY302" fmla="*/ 5181311 h 8304597"/>
              <a:gd name="connsiteX303" fmla="*/ 3104833 w 24377650"/>
              <a:gd name="connsiteY303" fmla="*/ 5181144 h 8304597"/>
              <a:gd name="connsiteX304" fmla="*/ 3190913 w 24377650"/>
              <a:gd name="connsiteY304" fmla="*/ 5190173 h 8304597"/>
              <a:gd name="connsiteX305" fmla="*/ 3220526 w 24377650"/>
              <a:gd name="connsiteY305" fmla="*/ 5181311 h 8304597"/>
              <a:gd name="connsiteX306" fmla="*/ 3231597 w 24377650"/>
              <a:gd name="connsiteY306" fmla="*/ 5197295 h 8304597"/>
              <a:gd name="connsiteX307" fmla="*/ 3257330 w 24377650"/>
              <a:gd name="connsiteY307" fmla="*/ 5218061 h 8304597"/>
              <a:gd name="connsiteX308" fmla="*/ 3104833 w 24377650"/>
              <a:gd name="connsiteY308" fmla="*/ 5181144 h 8304597"/>
              <a:gd name="connsiteX309" fmla="*/ 1996219 w 24377650"/>
              <a:gd name="connsiteY309" fmla="*/ 5113732 h 8304597"/>
              <a:gd name="connsiteX310" fmla="*/ 1924986 w 24377650"/>
              <a:gd name="connsiteY310" fmla="*/ 5142623 h 8304597"/>
              <a:gd name="connsiteX311" fmla="*/ 2037353 w 24377650"/>
              <a:gd name="connsiteY311" fmla="*/ 5142623 h 8304597"/>
              <a:gd name="connsiteX312" fmla="*/ 1996219 w 24377650"/>
              <a:gd name="connsiteY312" fmla="*/ 5113732 h 8304597"/>
              <a:gd name="connsiteX313" fmla="*/ 3095879 w 24377650"/>
              <a:gd name="connsiteY313" fmla="*/ 5087850 h 8304597"/>
              <a:gd name="connsiteX314" fmla="*/ 3104833 w 24377650"/>
              <a:gd name="connsiteY314" fmla="*/ 5104101 h 8304597"/>
              <a:gd name="connsiteX315" fmla="*/ 3181884 w 24377650"/>
              <a:gd name="connsiteY315" fmla="*/ 5104101 h 8304597"/>
              <a:gd name="connsiteX316" fmla="*/ 3095879 w 24377650"/>
              <a:gd name="connsiteY316" fmla="*/ 5087850 h 8304597"/>
              <a:gd name="connsiteX317" fmla="*/ 2405152 w 24377650"/>
              <a:gd name="connsiteY317" fmla="*/ 5080025 h 8304597"/>
              <a:gd name="connsiteX318" fmla="*/ 2382478 w 24377650"/>
              <a:gd name="connsiteY318" fmla="*/ 5104101 h 8304597"/>
              <a:gd name="connsiteX319" fmla="*/ 2457924 w 24377650"/>
              <a:gd name="connsiteY319" fmla="*/ 5142623 h 8304597"/>
              <a:gd name="connsiteX320" fmla="*/ 2405152 w 24377650"/>
              <a:gd name="connsiteY320" fmla="*/ 5080025 h 8304597"/>
              <a:gd name="connsiteX321" fmla="*/ 2839970 w 24377650"/>
              <a:gd name="connsiteY321" fmla="*/ 5065579 h 8304597"/>
              <a:gd name="connsiteX322" fmla="*/ 2724392 w 24377650"/>
              <a:gd name="connsiteY322" fmla="*/ 5104101 h 8304597"/>
              <a:gd name="connsiteX323" fmla="*/ 2839970 w 24377650"/>
              <a:gd name="connsiteY323" fmla="*/ 5065579 h 8304597"/>
              <a:gd name="connsiteX324" fmla="*/ 2610421 w 24377650"/>
              <a:gd name="connsiteY324" fmla="*/ 5065579 h 8304597"/>
              <a:gd name="connsiteX325" fmla="*/ 2647342 w 24377650"/>
              <a:gd name="connsiteY325" fmla="*/ 5181144 h 8304597"/>
              <a:gd name="connsiteX326" fmla="*/ 2382478 w 24377650"/>
              <a:gd name="connsiteY326" fmla="*/ 5181144 h 8304597"/>
              <a:gd name="connsiteX327" fmla="*/ 2342347 w 24377650"/>
              <a:gd name="connsiteY327" fmla="*/ 5142623 h 8304597"/>
              <a:gd name="connsiteX328" fmla="*/ 2189850 w 24377650"/>
              <a:gd name="connsiteY328" fmla="*/ 5218061 h 8304597"/>
              <a:gd name="connsiteX329" fmla="*/ 2382478 w 24377650"/>
              <a:gd name="connsiteY329" fmla="*/ 5295103 h 8304597"/>
              <a:gd name="connsiteX330" fmla="*/ 2382478 w 24377650"/>
              <a:gd name="connsiteY330" fmla="*/ 5218061 h 8304597"/>
              <a:gd name="connsiteX331" fmla="*/ 2534975 w 24377650"/>
              <a:gd name="connsiteY331" fmla="*/ 5256582 h 8304597"/>
              <a:gd name="connsiteX332" fmla="*/ 2419399 w 24377650"/>
              <a:gd name="connsiteY332" fmla="*/ 5256582 h 8304597"/>
              <a:gd name="connsiteX333" fmla="*/ 2610421 w 24377650"/>
              <a:gd name="connsiteY333" fmla="*/ 5295103 h 8304597"/>
              <a:gd name="connsiteX334" fmla="*/ 2762918 w 24377650"/>
              <a:gd name="connsiteY334" fmla="*/ 5218061 h 8304597"/>
              <a:gd name="connsiteX335" fmla="*/ 2915416 w 24377650"/>
              <a:gd name="connsiteY335" fmla="*/ 5256582 h 8304597"/>
              <a:gd name="connsiteX336" fmla="*/ 2914814 w 24377650"/>
              <a:gd name="connsiteY336" fmla="*/ 5278852 h 8304597"/>
              <a:gd name="connsiteX337" fmla="*/ 2910983 w 24377650"/>
              <a:gd name="connsiteY337" fmla="*/ 5289248 h 8304597"/>
              <a:gd name="connsiteX338" fmla="*/ 2876890 w 24377650"/>
              <a:gd name="connsiteY338" fmla="*/ 5295103 h 8304597"/>
              <a:gd name="connsiteX339" fmla="*/ 2910600 w 24377650"/>
              <a:gd name="connsiteY339" fmla="*/ 5290288 h 8304597"/>
              <a:gd name="connsiteX340" fmla="*/ 2910983 w 24377650"/>
              <a:gd name="connsiteY340" fmla="*/ 5289248 h 8304597"/>
              <a:gd name="connsiteX341" fmla="*/ 3003051 w 24377650"/>
              <a:gd name="connsiteY341" fmla="*/ 5273435 h 8304597"/>
              <a:gd name="connsiteX342" fmla="*/ 3409827 w 24377650"/>
              <a:gd name="connsiteY342" fmla="*/ 5295103 h 8304597"/>
              <a:gd name="connsiteX343" fmla="*/ 3257330 w 24377650"/>
              <a:gd name="connsiteY343" fmla="*/ 5333625 h 8304597"/>
              <a:gd name="connsiteX344" fmla="*/ 2534975 w 24377650"/>
              <a:gd name="connsiteY344" fmla="*/ 5370541 h 8304597"/>
              <a:gd name="connsiteX345" fmla="*/ 2534975 w 24377650"/>
              <a:gd name="connsiteY345" fmla="*/ 5333625 h 8304597"/>
              <a:gd name="connsiteX346" fmla="*/ 2457924 w 24377650"/>
              <a:gd name="connsiteY346" fmla="*/ 5370541 h 8304597"/>
              <a:gd name="connsiteX347" fmla="*/ 2229981 w 24377650"/>
              <a:gd name="connsiteY347" fmla="*/ 5333625 h 8304597"/>
              <a:gd name="connsiteX348" fmla="*/ 2419399 w 24377650"/>
              <a:gd name="connsiteY348" fmla="*/ 5409063 h 8304597"/>
              <a:gd name="connsiteX349" fmla="*/ 2687472 w 24377650"/>
              <a:gd name="connsiteY349" fmla="*/ 5409063 h 8304597"/>
              <a:gd name="connsiteX350" fmla="*/ 2724392 w 24377650"/>
              <a:gd name="connsiteY350" fmla="*/ 5447585 h 8304597"/>
              <a:gd name="connsiteX351" fmla="*/ 3104833 w 24377650"/>
              <a:gd name="connsiteY351" fmla="*/ 5447585 h 8304597"/>
              <a:gd name="connsiteX352" fmla="*/ 3334382 w 24377650"/>
              <a:gd name="connsiteY352" fmla="*/ 5486106 h 8304597"/>
              <a:gd name="connsiteX353" fmla="*/ 3448353 w 24377650"/>
              <a:gd name="connsiteY353" fmla="*/ 5486106 h 8304597"/>
              <a:gd name="connsiteX354" fmla="*/ 3486879 w 24377650"/>
              <a:gd name="connsiteY354" fmla="*/ 5486106 h 8304597"/>
              <a:gd name="connsiteX355" fmla="*/ 3486879 w 24377650"/>
              <a:gd name="connsiteY355" fmla="*/ 5523023 h 8304597"/>
              <a:gd name="connsiteX356" fmla="*/ 3562324 w 24377650"/>
              <a:gd name="connsiteY356" fmla="*/ 5486106 h 8304597"/>
              <a:gd name="connsiteX357" fmla="*/ 3828793 w 24377650"/>
              <a:gd name="connsiteY357" fmla="*/ 5523023 h 8304597"/>
              <a:gd name="connsiteX358" fmla="*/ 3905845 w 24377650"/>
              <a:gd name="connsiteY358" fmla="*/ 5486106 h 8304597"/>
              <a:gd name="connsiteX359" fmla="*/ 4210839 w 24377650"/>
              <a:gd name="connsiteY359" fmla="*/ 5447585 h 8304597"/>
              <a:gd name="connsiteX360" fmla="*/ 4324811 w 24377650"/>
              <a:gd name="connsiteY360" fmla="*/ 5523023 h 8304597"/>
              <a:gd name="connsiteX361" fmla="*/ 4666726 w 24377650"/>
              <a:gd name="connsiteY361" fmla="*/ 5447585 h 8304597"/>
              <a:gd name="connsiteX362" fmla="*/ 5048771 w 24377650"/>
              <a:gd name="connsiteY362" fmla="*/ 5333625 h 8304597"/>
              <a:gd name="connsiteX363" fmla="*/ 5125822 w 24377650"/>
              <a:gd name="connsiteY363" fmla="*/ 5333625 h 8304597"/>
              <a:gd name="connsiteX364" fmla="*/ 5164348 w 24377650"/>
              <a:gd name="connsiteY364" fmla="*/ 5370541 h 8304597"/>
              <a:gd name="connsiteX365" fmla="*/ 5430817 w 24377650"/>
              <a:gd name="connsiteY365" fmla="*/ 5370541 h 8304597"/>
              <a:gd name="connsiteX366" fmla="*/ 5353766 w 24377650"/>
              <a:gd name="connsiteY366" fmla="*/ 5333625 h 8304597"/>
              <a:gd name="connsiteX367" fmla="*/ 5469342 w 24377650"/>
              <a:gd name="connsiteY367" fmla="*/ 5333625 h 8304597"/>
              <a:gd name="connsiteX368" fmla="*/ 5544788 w 24377650"/>
              <a:gd name="connsiteY368" fmla="*/ 5295103 h 8304597"/>
              <a:gd name="connsiteX369" fmla="*/ 5239794 w 24377650"/>
              <a:gd name="connsiteY369" fmla="*/ 5295103 h 8304597"/>
              <a:gd name="connsiteX370" fmla="*/ 4934800 w 24377650"/>
              <a:gd name="connsiteY370" fmla="*/ 5333625 h 8304597"/>
              <a:gd name="connsiteX371" fmla="*/ 4896274 w 24377650"/>
              <a:gd name="connsiteY371" fmla="*/ 5295103 h 8304597"/>
              <a:gd name="connsiteX372" fmla="*/ 4934800 w 24377650"/>
              <a:gd name="connsiteY372" fmla="*/ 5295103 h 8304597"/>
              <a:gd name="connsiteX373" fmla="*/ 4401862 w 24377650"/>
              <a:gd name="connsiteY373" fmla="*/ 5256582 h 8304597"/>
              <a:gd name="connsiteX374" fmla="*/ 4286285 w 24377650"/>
              <a:gd name="connsiteY374" fmla="*/ 5295103 h 8304597"/>
              <a:gd name="connsiteX375" fmla="*/ 4133788 w 24377650"/>
              <a:gd name="connsiteY375" fmla="*/ 5256582 h 8304597"/>
              <a:gd name="connsiteX376" fmla="*/ 3600851 w 24377650"/>
              <a:gd name="connsiteY376" fmla="*/ 5218061 h 8304597"/>
              <a:gd name="connsiteX377" fmla="*/ 3525405 w 24377650"/>
              <a:gd name="connsiteY377" fmla="*/ 5256582 h 8304597"/>
              <a:gd name="connsiteX378" fmla="*/ 3525405 w 24377650"/>
              <a:gd name="connsiteY378" fmla="*/ 5218061 h 8304597"/>
              <a:gd name="connsiteX379" fmla="*/ 3486879 w 24377650"/>
              <a:gd name="connsiteY379" fmla="*/ 5218061 h 8304597"/>
              <a:gd name="connsiteX380" fmla="*/ 3409827 w 24377650"/>
              <a:gd name="connsiteY380" fmla="*/ 5181144 h 8304597"/>
              <a:gd name="connsiteX381" fmla="*/ 3409827 w 24377650"/>
              <a:gd name="connsiteY381" fmla="*/ 5256582 h 8304597"/>
              <a:gd name="connsiteX382" fmla="*/ 3334382 w 24377650"/>
              <a:gd name="connsiteY382" fmla="*/ 5256582 h 8304597"/>
              <a:gd name="connsiteX383" fmla="*/ 3372907 w 24377650"/>
              <a:gd name="connsiteY383" fmla="*/ 5218061 h 8304597"/>
              <a:gd name="connsiteX384" fmla="*/ 3265231 w 24377650"/>
              <a:gd name="connsiteY384" fmla="*/ 5186912 h 8304597"/>
              <a:gd name="connsiteX385" fmla="*/ 3220881 w 24377650"/>
              <a:gd name="connsiteY385" fmla="*/ 5181205 h 8304597"/>
              <a:gd name="connsiteX386" fmla="*/ 3223344 w 24377650"/>
              <a:gd name="connsiteY386" fmla="*/ 5180467 h 8304597"/>
              <a:gd name="connsiteX387" fmla="*/ 3220410 w 24377650"/>
              <a:gd name="connsiteY387" fmla="*/ 5142623 h 8304597"/>
              <a:gd name="connsiteX388" fmla="*/ 3104833 w 24377650"/>
              <a:gd name="connsiteY388" fmla="*/ 5142623 h 8304597"/>
              <a:gd name="connsiteX389" fmla="*/ 2952336 w 24377650"/>
              <a:gd name="connsiteY389" fmla="*/ 5181144 h 8304597"/>
              <a:gd name="connsiteX390" fmla="*/ 2990861 w 24377650"/>
              <a:gd name="connsiteY390" fmla="*/ 5218061 h 8304597"/>
              <a:gd name="connsiteX391" fmla="*/ 2915416 w 24377650"/>
              <a:gd name="connsiteY391" fmla="*/ 5218061 h 8304597"/>
              <a:gd name="connsiteX392" fmla="*/ 2839970 w 24377650"/>
              <a:gd name="connsiteY392" fmla="*/ 5142623 h 8304597"/>
              <a:gd name="connsiteX393" fmla="*/ 2915416 w 24377650"/>
              <a:gd name="connsiteY393" fmla="*/ 5142623 h 8304597"/>
              <a:gd name="connsiteX394" fmla="*/ 2647342 w 24377650"/>
              <a:gd name="connsiteY394" fmla="*/ 5181144 h 8304597"/>
              <a:gd name="connsiteX395" fmla="*/ 2647342 w 24377650"/>
              <a:gd name="connsiteY395" fmla="*/ 5142623 h 8304597"/>
              <a:gd name="connsiteX396" fmla="*/ 2762918 w 24377650"/>
              <a:gd name="connsiteY396" fmla="*/ 5142623 h 8304597"/>
              <a:gd name="connsiteX397" fmla="*/ 2610421 w 24377650"/>
              <a:gd name="connsiteY397" fmla="*/ 5065579 h 8304597"/>
              <a:gd name="connsiteX398" fmla="*/ 1924986 w 24377650"/>
              <a:gd name="connsiteY398" fmla="*/ 5065579 h 8304597"/>
              <a:gd name="connsiteX399" fmla="*/ 1772489 w 24377650"/>
              <a:gd name="connsiteY399" fmla="*/ 5104101 h 8304597"/>
              <a:gd name="connsiteX400" fmla="*/ 1924986 w 24377650"/>
              <a:gd name="connsiteY400" fmla="*/ 5065579 h 8304597"/>
              <a:gd name="connsiteX401" fmla="*/ 2445386 w 24377650"/>
              <a:gd name="connsiteY401" fmla="*/ 5032427 h 8304597"/>
              <a:gd name="connsiteX402" fmla="*/ 2419399 w 24377650"/>
              <a:gd name="connsiteY402" fmla="*/ 5065579 h 8304597"/>
              <a:gd name="connsiteX403" fmla="*/ 2495020 w 24377650"/>
              <a:gd name="connsiteY403" fmla="*/ 5098082 h 8304597"/>
              <a:gd name="connsiteX404" fmla="*/ 2518860 w 24377650"/>
              <a:gd name="connsiteY404" fmla="*/ 5101673 h 8304597"/>
              <a:gd name="connsiteX405" fmla="*/ 2518045 w 24377650"/>
              <a:gd name="connsiteY405" fmla="*/ 5103499 h 8304597"/>
              <a:gd name="connsiteX406" fmla="*/ 2534975 w 24377650"/>
              <a:gd name="connsiteY406" fmla="*/ 5104101 h 8304597"/>
              <a:gd name="connsiteX407" fmla="*/ 2518860 w 24377650"/>
              <a:gd name="connsiteY407" fmla="*/ 5101673 h 8304597"/>
              <a:gd name="connsiteX408" fmla="*/ 2519926 w 24377650"/>
              <a:gd name="connsiteY408" fmla="*/ 5099286 h 8304597"/>
              <a:gd name="connsiteX409" fmla="*/ 2534975 w 24377650"/>
              <a:gd name="connsiteY409" fmla="*/ 5065579 h 8304597"/>
              <a:gd name="connsiteX410" fmla="*/ 2445386 w 24377650"/>
              <a:gd name="connsiteY410" fmla="*/ 5032427 h 8304597"/>
              <a:gd name="connsiteX411" fmla="*/ 2382478 w 24377650"/>
              <a:gd name="connsiteY411" fmla="*/ 5028663 h 8304597"/>
              <a:gd name="connsiteX412" fmla="*/ 2266901 w 24377650"/>
              <a:gd name="connsiteY412" fmla="*/ 5065579 h 8304597"/>
              <a:gd name="connsiteX413" fmla="*/ 2382478 w 24377650"/>
              <a:gd name="connsiteY413" fmla="*/ 5028663 h 8304597"/>
              <a:gd name="connsiteX414" fmla="*/ 1199421 w 24377650"/>
              <a:gd name="connsiteY414" fmla="*/ 4990141 h 8304597"/>
              <a:gd name="connsiteX415" fmla="*/ 1162501 w 24377650"/>
              <a:gd name="connsiteY415" fmla="*/ 5065579 h 8304597"/>
              <a:gd name="connsiteX416" fmla="*/ 1199421 w 24377650"/>
              <a:gd name="connsiteY416" fmla="*/ 4990141 h 8304597"/>
              <a:gd name="connsiteX417" fmla="*/ 1229636 w 24377650"/>
              <a:gd name="connsiteY417" fmla="*/ 4892919 h 8304597"/>
              <a:gd name="connsiteX418" fmla="*/ 1228516 w 24377650"/>
              <a:gd name="connsiteY418" fmla="*/ 4894641 h 8304597"/>
              <a:gd name="connsiteX419" fmla="*/ 1206118 w 24377650"/>
              <a:gd name="connsiteY419" fmla="*/ 4907331 h 8304597"/>
              <a:gd name="connsiteX420" fmla="*/ 1202128 w 24377650"/>
              <a:gd name="connsiteY420" fmla="*/ 4907858 h 8304597"/>
              <a:gd name="connsiteX421" fmla="*/ 1203083 w 24377650"/>
              <a:gd name="connsiteY421" fmla="*/ 4906804 h 8304597"/>
              <a:gd name="connsiteX422" fmla="*/ 1924986 w 24377650"/>
              <a:gd name="connsiteY422" fmla="*/ 4799139 h 8304597"/>
              <a:gd name="connsiteX423" fmla="*/ 1924986 w 24377650"/>
              <a:gd name="connsiteY423" fmla="*/ 4876182 h 8304597"/>
              <a:gd name="connsiteX424" fmla="*/ 1924986 w 24377650"/>
              <a:gd name="connsiteY424" fmla="*/ 4799139 h 8304597"/>
              <a:gd name="connsiteX425" fmla="*/ 1390444 w 24377650"/>
              <a:gd name="connsiteY425" fmla="*/ 4799139 h 8304597"/>
              <a:gd name="connsiteX426" fmla="*/ 1392627 w 24377650"/>
              <a:gd name="connsiteY426" fmla="*/ 4800068 h 8304597"/>
              <a:gd name="connsiteX427" fmla="*/ 1386280 w 24377650"/>
              <a:gd name="connsiteY427" fmla="*/ 4802197 h 8304597"/>
              <a:gd name="connsiteX428" fmla="*/ 1427364 w 24377650"/>
              <a:gd name="connsiteY428" fmla="*/ 4760617 h 8304597"/>
              <a:gd name="connsiteX429" fmla="*/ 1542941 w 24377650"/>
              <a:gd name="connsiteY429" fmla="*/ 4799139 h 8304597"/>
              <a:gd name="connsiteX430" fmla="*/ 1441360 w 24377650"/>
              <a:gd name="connsiteY430" fmla="*/ 4820808 h 8304597"/>
              <a:gd name="connsiteX431" fmla="*/ 1392627 w 24377650"/>
              <a:gd name="connsiteY431" fmla="*/ 4800068 h 8304597"/>
              <a:gd name="connsiteX432" fmla="*/ 1393604 w 24377650"/>
              <a:gd name="connsiteY432" fmla="*/ 4799741 h 8304597"/>
              <a:gd name="connsiteX433" fmla="*/ 1427364 w 24377650"/>
              <a:gd name="connsiteY433" fmla="*/ 4760617 h 8304597"/>
              <a:gd name="connsiteX434" fmla="*/ 1864966 w 24377650"/>
              <a:gd name="connsiteY434" fmla="*/ 4750460 h 8304597"/>
              <a:gd name="connsiteX435" fmla="*/ 1579861 w 24377650"/>
              <a:gd name="connsiteY435" fmla="*/ 4760617 h 8304597"/>
              <a:gd name="connsiteX436" fmla="*/ 1594910 w 24377650"/>
              <a:gd name="connsiteY436" fmla="*/ 4794324 h 8304597"/>
              <a:gd name="connsiteX437" fmla="*/ 1595503 w 24377650"/>
              <a:gd name="connsiteY437" fmla="*/ 4795652 h 8304597"/>
              <a:gd name="connsiteX438" fmla="*/ 1579861 w 24377650"/>
              <a:gd name="connsiteY438" fmla="*/ 4799139 h 8304597"/>
              <a:gd name="connsiteX439" fmla="*/ 1596791 w 24377650"/>
              <a:gd name="connsiteY439" fmla="*/ 4798537 h 8304597"/>
              <a:gd name="connsiteX440" fmla="*/ 1595503 w 24377650"/>
              <a:gd name="connsiteY440" fmla="*/ 4795652 h 8304597"/>
              <a:gd name="connsiteX441" fmla="*/ 1655458 w 24377650"/>
              <a:gd name="connsiteY441" fmla="*/ 4782286 h 8304597"/>
              <a:gd name="connsiteX442" fmla="*/ 1924986 w 24377650"/>
              <a:gd name="connsiteY442" fmla="*/ 4760617 h 8304597"/>
              <a:gd name="connsiteX443" fmla="*/ 1864966 w 24377650"/>
              <a:gd name="connsiteY443" fmla="*/ 4750460 h 8304597"/>
              <a:gd name="connsiteX444" fmla="*/ 1130316 w 24377650"/>
              <a:gd name="connsiteY444" fmla="*/ 4687298 h 8304597"/>
              <a:gd name="connsiteX445" fmla="*/ 1140428 w 24377650"/>
              <a:gd name="connsiteY445" fmla="*/ 4689994 h 8304597"/>
              <a:gd name="connsiteX446" fmla="*/ 1162296 w 24377650"/>
              <a:gd name="connsiteY446" fmla="*/ 4692645 h 8304597"/>
              <a:gd name="connsiteX447" fmla="*/ 1161873 w 24377650"/>
              <a:gd name="connsiteY447" fmla="*/ 4708026 h 8304597"/>
              <a:gd name="connsiteX448" fmla="*/ 1122370 w 24377650"/>
              <a:gd name="connsiteY448" fmla="*/ 4760617 h 8304597"/>
              <a:gd name="connsiteX449" fmla="*/ 1122370 w 24377650"/>
              <a:gd name="connsiteY449" fmla="*/ 4799139 h 8304597"/>
              <a:gd name="connsiteX450" fmla="*/ 818981 w 24377650"/>
              <a:gd name="connsiteY450" fmla="*/ 4837661 h 8304597"/>
              <a:gd name="connsiteX451" fmla="*/ 780455 w 24377650"/>
              <a:gd name="connsiteY451" fmla="*/ 4760617 h 8304597"/>
              <a:gd name="connsiteX452" fmla="*/ 1122370 w 24377650"/>
              <a:gd name="connsiteY452" fmla="*/ 4723701 h 8304597"/>
              <a:gd name="connsiteX453" fmla="*/ 1123574 w 24377650"/>
              <a:gd name="connsiteY453" fmla="*/ 4689994 h 8304597"/>
              <a:gd name="connsiteX454" fmla="*/ 2152929 w 24377650"/>
              <a:gd name="connsiteY454" fmla="*/ 4685179 h 8304597"/>
              <a:gd name="connsiteX455" fmla="*/ 2077483 w 24377650"/>
              <a:gd name="connsiteY455" fmla="*/ 4723701 h 8304597"/>
              <a:gd name="connsiteX456" fmla="*/ 2152929 w 24377650"/>
              <a:gd name="connsiteY456" fmla="*/ 4685179 h 8304597"/>
              <a:gd name="connsiteX457" fmla="*/ 1314997 w 24377650"/>
              <a:gd name="connsiteY457" fmla="*/ 4685179 h 8304597"/>
              <a:gd name="connsiteX458" fmla="*/ 1162501 w 24377650"/>
              <a:gd name="connsiteY458" fmla="*/ 4799139 h 8304597"/>
              <a:gd name="connsiteX459" fmla="*/ 1274867 w 24377650"/>
              <a:gd name="connsiteY459" fmla="*/ 4837661 h 8304597"/>
              <a:gd name="connsiteX460" fmla="*/ 1352319 w 24377650"/>
              <a:gd name="connsiteY460" fmla="*/ 4813585 h 8304597"/>
              <a:gd name="connsiteX461" fmla="*/ 1386280 w 24377650"/>
              <a:gd name="connsiteY461" fmla="*/ 4802197 h 8304597"/>
              <a:gd name="connsiteX462" fmla="*/ 1328191 w 24377650"/>
              <a:gd name="connsiteY462" fmla="*/ 4844858 h 8304597"/>
              <a:gd name="connsiteX463" fmla="*/ 1262025 w 24377650"/>
              <a:gd name="connsiteY463" fmla="*/ 4875981 h 8304597"/>
              <a:gd name="connsiteX464" fmla="*/ 1229636 w 24377650"/>
              <a:gd name="connsiteY464" fmla="*/ 4892919 h 8304597"/>
              <a:gd name="connsiteX465" fmla="*/ 1236768 w 24377650"/>
              <a:gd name="connsiteY465" fmla="*/ 4881950 h 8304597"/>
              <a:gd name="connsiteX466" fmla="*/ 1237947 w 24377650"/>
              <a:gd name="connsiteY466" fmla="*/ 4876182 h 8304597"/>
              <a:gd name="connsiteX467" fmla="*/ 1046923 w 24377650"/>
              <a:gd name="connsiteY467" fmla="*/ 4837661 h 8304597"/>
              <a:gd name="connsiteX468" fmla="*/ 1122370 w 24377650"/>
              <a:gd name="connsiteY468" fmla="*/ 4760617 h 8304597"/>
              <a:gd name="connsiteX469" fmla="*/ 1246976 w 24377650"/>
              <a:gd name="connsiteY469" fmla="*/ 4737344 h 8304597"/>
              <a:gd name="connsiteX470" fmla="*/ 1266289 w 24377650"/>
              <a:gd name="connsiteY470" fmla="*/ 4722533 h 8304597"/>
              <a:gd name="connsiteX471" fmla="*/ 1274867 w 24377650"/>
              <a:gd name="connsiteY471" fmla="*/ 4723701 h 8304597"/>
              <a:gd name="connsiteX472" fmla="*/ 1271720 w 24377650"/>
              <a:gd name="connsiteY472" fmla="*/ 4718367 h 8304597"/>
              <a:gd name="connsiteX473" fmla="*/ 1162501 w 24377650"/>
              <a:gd name="connsiteY473" fmla="*/ 4685179 h 8304597"/>
              <a:gd name="connsiteX474" fmla="*/ 1185024 w 24377650"/>
              <a:gd name="connsiteY474" fmla="*/ 4691198 h 8304597"/>
              <a:gd name="connsiteX475" fmla="*/ 1187634 w 24377650"/>
              <a:gd name="connsiteY475" fmla="*/ 4692997 h 8304597"/>
              <a:gd name="connsiteX476" fmla="*/ 1180158 w 24377650"/>
              <a:gd name="connsiteY476" fmla="*/ 4694809 h 8304597"/>
              <a:gd name="connsiteX477" fmla="*/ 1162296 w 24377650"/>
              <a:gd name="connsiteY477" fmla="*/ 4692645 h 8304597"/>
              <a:gd name="connsiteX478" fmla="*/ 1122370 w 24377650"/>
              <a:gd name="connsiteY478" fmla="*/ 4685179 h 8304597"/>
              <a:gd name="connsiteX479" fmla="*/ 1134108 w 24377650"/>
              <a:gd name="connsiteY479" fmla="*/ 4685781 h 8304597"/>
              <a:gd name="connsiteX480" fmla="*/ 1130316 w 24377650"/>
              <a:gd name="connsiteY480" fmla="*/ 4687298 h 8304597"/>
              <a:gd name="connsiteX481" fmla="*/ 2313578 w 24377650"/>
              <a:gd name="connsiteY481" fmla="*/ 4631083 h 8304597"/>
              <a:gd name="connsiteX482" fmla="*/ 2266901 w 24377650"/>
              <a:gd name="connsiteY482" fmla="*/ 4646657 h 8304597"/>
              <a:gd name="connsiteX483" fmla="*/ 2494844 w 24377650"/>
              <a:gd name="connsiteY483" fmla="*/ 4646657 h 8304597"/>
              <a:gd name="connsiteX484" fmla="*/ 2313578 w 24377650"/>
              <a:gd name="connsiteY484" fmla="*/ 4631083 h 8304597"/>
              <a:gd name="connsiteX485" fmla="*/ 2000433 w 24377650"/>
              <a:gd name="connsiteY485" fmla="*/ 4609741 h 8304597"/>
              <a:gd name="connsiteX486" fmla="*/ 1427364 w 24377650"/>
              <a:gd name="connsiteY486" fmla="*/ 4646657 h 8304597"/>
              <a:gd name="connsiteX487" fmla="*/ 1579861 w 24377650"/>
              <a:gd name="connsiteY487" fmla="*/ 4685179 h 8304597"/>
              <a:gd name="connsiteX488" fmla="*/ 1542941 w 24377650"/>
              <a:gd name="connsiteY488" fmla="*/ 4646657 h 8304597"/>
              <a:gd name="connsiteX489" fmla="*/ 1579861 w 24377650"/>
              <a:gd name="connsiteY489" fmla="*/ 4646657 h 8304597"/>
              <a:gd name="connsiteX490" fmla="*/ 1809410 w 24377650"/>
              <a:gd name="connsiteY490" fmla="*/ 4723701 h 8304597"/>
              <a:gd name="connsiteX491" fmla="*/ 1924986 w 24377650"/>
              <a:gd name="connsiteY491" fmla="*/ 4646657 h 8304597"/>
              <a:gd name="connsiteX492" fmla="*/ 2000433 w 24377650"/>
              <a:gd name="connsiteY492" fmla="*/ 4685179 h 8304597"/>
              <a:gd name="connsiteX493" fmla="*/ 2037353 w 24377650"/>
              <a:gd name="connsiteY493" fmla="*/ 4609741 h 8304597"/>
              <a:gd name="connsiteX494" fmla="*/ 24181548 w 24377650"/>
              <a:gd name="connsiteY494" fmla="*/ 4532698 h 8304597"/>
              <a:gd name="connsiteX495" fmla="*/ 24104496 w 24377650"/>
              <a:gd name="connsiteY495" fmla="*/ 4609741 h 8304597"/>
              <a:gd name="connsiteX496" fmla="*/ 24181548 w 24377650"/>
              <a:gd name="connsiteY496" fmla="*/ 4646657 h 8304597"/>
              <a:gd name="connsiteX497" fmla="*/ 24067576 w 24377650"/>
              <a:gd name="connsiteY497" fmla="*/ 4685179 h 8304597"/>
              <a:gd name="connsiteX498" fmla="*/ 24181548 w 24377650"/>
              <a:gd name="connsiteY498" fmla="*/ 4685179 h 8304597"/>
              <a:gd name="connsiteX499" fmla="*/ 24220074 w 24377650"/>
              <a:gd name="connsiteY499" fmla="*/ 4760617 h 8304597"/>
              <a:gd name="connsiteX500" fmla="*/ 24334046 w 24377650"/>
              <a:gd name="connsiteY500" fmla="*/ 4723701 h 8304597"/>
              <a:gd name="connsiteX501" fmla="*/ 24181548 w 24377650"/>
              <a:gd name="connsiteY501" fmla="*/ 4532698 h 8304597"/>
              <a:gd name="connsiteX502" fmla="*/ 56494 w 24377650"/>
              <a:gd name="connsiteY502" fmla="*/ 4532698 h 8304597"/>
              <a:gd name="connsiteX503" fmla="*/ 56494 w 24377650"/>
              <a:gd name="connsiteY503" fmla="*/ 4571219 h 8304597"/>
              <a:gd name="connsiteX504" fmla="*/ 170466 w 24377650"/>
              <a:gd name="connsiteY504" fmla="*/ 4609741 h 8304597"/>
              <a:gd name="connsiteX505" fmla="*/ 247517 w 24377650"/>
              <a:gd name="connsiteY505" fmla="*/ 4571219 h 8304597"/>
              <a:gd name="connsiteX506" fmla="*/ 247517 w 24377650"/>
              <a:gd name="connsiteY506" fmla="*/ 4532698 h 8304597"/>
              <a:gd name="connsiteX507" fmla="*/ 56494 w 24377650"/>
              <a:gd name="connsiteY507" fmla="*/ 4532698 h 8304597"/>
              <a:gd name="connsiteX508" fmla="*/ 1960709 w 24377650"/>
              <a:gd name="connsiteY508" fmla="*/ 4528074 h 8304597"/>
              <a:gd name="connsiteX509" fmla="*/ 1961907 w 24377650"/>
              <a:gd name="connsiteY509" fmla="*/ 4532698 h 8304597"/>
              <a:gd name="connsiteX510" fmla="*/ 1900381 w 24377650"/>
              <a:gd name="connsiteY510" fmla="*/ 4543532 h 8304597"/>
              <a:gd name="connsiteX511" fmla="*/ 1898065 w 24377650"/>
              <a:gd name="connsiteY511" fmla="*/ 4543095 h 8304597"/>
              <a:gd name="connsiteX512" fmla="*/ 689960 w 24377650"/>
              <a:gd name="connsiteY512" fmla="*/ 4523068 h 8304597"/>
              <a:gd name="connsiteX513" fmla="*/ 552512 w 24377650"/>
              <a:gd name="connsiteY513" fmla="*/ 4571219 h 8304597"/>
              <a:gd name="connsiteX514" fmla="*/ 857506 w 24377650"/>
              <a:gd name="connsiteY514" fmla="*/ 4532698 h 8304597"/>
              <a:gd name="connsiteX515" fmla="*/ 689960 w 24377650"/>
              <a:gd name="connsiteY515" fmla="*/ 4523068 h 8304597"/>
              <a:gd name="connsiteX516" fmla="*/ 23013122 w 24377650"/>
              <a:gd name="connsiteY516" fmla="*/ 4522255 h 8304597"/>
              <a:gd name="connsiteX517" fmla="*/ 23032322 w 24377650"/>
              <a:gd name="connsiteY517" fmla="*/ 4525468 h 8304597"/>
              <a:gd name="connsiteX518" fmla="*/ 23027460 w 24377650"/>
              <a:gd name="connsiteY518" fmla="*/ 4527281 h 8304597"/>
              <a:gd name="connsiteX519" fmla="*/ 23000096 w 24377650"/>
              <a:gd name="connsiteY519" fmla="*/ 4532698 h 8304597"/>
              <a:gd name="connsiteX520" fmla="*/ 1806826 w 24377650"/>
              <a:gd name="connsiteY520" fmla="*/ 4521864 h 8304597"/>
              <a:gd name="connsiteX521" fmla="*/ 1842919 w 24377650"/>
              <a:gd name="connsiteY521" fmla="*/ 4532698 h 8304597"/>
              <a:gd name="connsiteX522" fmla="*/ 1898065 w 24377650"/>
              <a:gd name="connsiteY522" fmla="*/ 4543095 h 8304597"/>
              <a:gd name="connsiteX523" fmla="*/ 1893734 w 24377650"/>
              <a:gd name="connsiteY523" fmla="*/ 4544134 h 8304597"/>
              <a:gd name="connsiteX524" fmla="*/ 1847935 w 24377650"/>
              <a:gd name="connsiteY524" fmla="*/ 4571219 h 8304597"/>
              <a:gd name="connsiteX525" fmla="*/ 1809410 w 24377650"/>
              <a:gd name="connsiteY525" fmla="*/ 4532698 h 8304597"/>
              <a:gd name="connsiteX526" fmla="*/ 1806826 w 24377650"/>
              <a:gd name="connsiteY526" fmla="*/ 4521864 h 8304597"/>
              <a:gd name="connsiteX527" fmla="*/ 23068946 w 24377650"/>
              <a:gd name="connsiteY527" fmla="*/ 4516447 h 8304597"/>
              <a:gd name="connsiteX528" fmla="*/ 23075542 w 24377650"/>
              <a:gd name="connsiteY528" fmla="*/ 4532698 h 8304597"/>
              <a:gd name="connsiteX529" fmla="*/ 23032322 w 24377650"/>
              <a:gd name="connsiteY529" fmla="*/ 4525468 h 8304597"/>
              <a:gd name="connsiteX530" fmla="*/ 23051664 w 24377650"/>
              <a:gd name="connsiteY530" fmla="*/ 4518253 h 8304597"/>
              <a:gd name="connsiteX531" fmla="*/ 23068946 w 24377650"/>
              <a:gd name="connsiteY531" fmla="*/ 4516447 h 8304597"/>
              <a:gd name="connsiteX532" fmla="*/ 4706856 w 24377650"/>
              <a:gd name="connsiteY532" fmla="*/ 4494177 h 8304597"/>
              <a:gd name="connsiteX533" fmla="*/ 4629805 w 24377650"/>
              <a:gd name="connsiteY533" fmla="*/ 4532698 h 8304597"/>
              <a:gd name="connsiteX534" fmla="*/ 4896274 w 24377650"/>
              <a:gd name="connsiteY534" fmla="*/ 4532698 h 8304597"/>
              <a:gd name="connsiteX535" fmla="*/ 4859354 w 24377650"/>
              <a:gd name="connsiteY535" fmla="*/ 4494177 h 8304597"/>
              <a:gd name="connsiteX536" fmla="*/ 4629805 w 24377650"/>
              <a:gd name="connsiteY536" fmla="*/ 4532698 h 8304597"/>
              <a:gd name="connsiteX537" fmla="*/ 4706856 w 24377650"/>
              <a:gd name="connsiteY537" fmla="*/ 4494177 h 8304597"/>
              <a:gd name="connsiteX538" fmla="*/ 4591280 w 24377650"/>
              <a:gd name="connsiteY538" fmla="*/ 4494177 h 8304597"/>
              <a:gd name="connsiteX539" fmla="*/ 4554359 w 24377650"/>
              <a:gd name="connsiteY539" fmla="*/ 4571219 h 8304597"/>
              <a:gd name="connsiteX540" fmla="*/ 4591280 w 24377650"/>
              <a:gd name="connsiteY540" fmla="*/ 4494177 h 8304597"/>
              <a:gd name="connsiteX541" fmla="*/ 1010004 w 24377650"/>
              <a:gd name="connsiteY541" fmla="*/ 4494177 h 8304597"/>
              <a:gd name="connsiteX542" fmla="*/ 857506 w 24377650"/>
              <a:gd name="connsiteY542" fmla="*/ 4571219 h 8304597"/>
              <a:gd name="connsiteX543" fmla="*/ 932952 w 24377650"/>
              <a:gd name="connsiteY543" fmla="*/ 4571219 h 8304597"/>
              <a:gd name="connsiteX544" fmla="*/ 1010004 w 24377650"/>
              <a:gd name="connsiteY544" fmla="*/ 4494177 h 8304597"/>
              <a:gd name="connsiteX545" fmla="*/ 276086 w 24377650"/>
              <a:gd name="connsiteY545" fmla="*/ 4478603 h 8304597"/>
              <a:gd name="connsiteX546" fmla="*/ 247517 w 24377650"/>
              <a:gd name="connsiteY546" fmla="*/ 4494177 h 8304597"/>
              <a:gd name="connsiteX547" fmla="*/ 322963 w 24377650"/>
              <a:gd name="connsiteY547" fmla="*/ 4532698 h 8304597"/>
              <a:gd name="connsiteX548" fmla="*/ 284438 w 24377650"/>
              <a:gd name="connsiteY548" fmla="*/ 4571219 h 8304597"/>
              <a:gd name="connsiteX549" fmla="*/ 392114 w 24377650"/>
              <a:gd name="connsiteY549" fmla="*/ 4549551 h 8304597"/>
              <a:gd name="connsiteX550" fmla="*/ 428650 w 24377650"/>
              <a:gd name="connsiteY550" fmla="*/ 4535813 h 8304597"/>
              <a:gd name="connsiteX551" fmla="*/ 437040 w 24377650"/>
              <a:gd name="connsiteY551" fmla="*/ 4536575 h 8304597"/>
              <a:gd name="connsiteX552" fmla="*/ 437537 w 24377650"/>
              <a:gd name="connsiteY552" fmla="*/ 4554968 h 8304597"/>
              <a:gd name="connsiteX553" fmla="*/ 475460 w 24377650"/>
              <a:gd name="connsiteY553" fmla="*/ 4571219 h 8304597"/>
              <a:gd name="connsiteX554" fmla="*/ 447369 w 24377650"/>
              <a:gd name="connsiteY554" fmla="*/ 4537513 h 8304597"/>
              <a:gd name="connsiteX555" fmla="*/ 437040 w 24377650"/>
              <a:gd name="connsiteY555" fmla="*/ 4536575 h 8304597"/>
              <a:gd name="connsiteX556" fmla="*/ 436935 w 24377650"/>
              <a:gd name="connsiteY556" fmla="*/ 4532698 h 8304597"/>
              <a:gd name="connsiteX557" fmla="*/ 428650 w 24377650"/>
              <a:gd name="connsiteY557" fmla="*/ 4535813 h 8304597"/>
              <a:gd name="connsiteX558" fmla="*/ 400968 w 24377650"/>
              <a:gd name="connsiteY558" fmla="*/ 4533300 h 8304597"/>
              <a:gd name="connsiteX559" fmla="*/ 361489 w 24377650"/>
              <a:gd name="connsiteY559" fmla="*/ 4532698 h 8304597"/>
              <a:gd name="connsiteX560" fmla="*/ 400015 w 24377650"/>
              <a:gd name="connsiteY560" fmla="*/ 4494177 h 8304597"/>
              <a:gd name="connsiteX561" fmla="*/ 276086 w 24377650"/>
              <a:gd name="connsiteY561" fmla="*/ 4478603 h 8304597"/>
              <a:gd name="connsiteX562" fmla="*/ 1609257 w 24377650"/>
              <a:gd name="connsiteY562" fmla="*/ 4462953 h 8304597"/>
              <a:gd name="connsiteX563" fmla="*/ 1695438 w 24377650"/>
              <a:gd name="connsiteY563" fmla="*/ 4494177 h 8304597"/>
              <a:gd name="connsiteX564" fmla="*/ 1619992 w 24377650"/>
              <a:gd name="connsiteY564" fmla="*/ 4532698 h 8304597"/>
              <a:gd name="connsiteX565" fmla="*/ 1424154 w 24377650"/>
              <a:gd name="connsiteY565" fmla="*/ 4532698 h 8304597"/>
              <a:gd name="connsiteX566" fmla="*/ 1351918 w 24377650"/>
              <a:gd name="connsiteY566" fmla="*/ 4532698 h 8304597"/>
              <a:gd name="connsiteX567" fmla="*/ 1609257 w 24377650"/>
              <a:gd name="connsiteY567" fmla="*/ 4462953 h 8304597"/>
              <a:gd name="connsiteX568" fmla="*/ 12975414 w 24377650"/>
              <a:gd name="connsiteY568" fmla="*/ 4457260 h 8304597"/>
              <a:gd name="connsiteX569" fmla="*/ 12936888 w 24377650"/>
              <a:gd name="connsiteY569" fmla="*/ 4532698 h 8304597"/>
              <a:gd name="connsiteX570" fmla="*/ 12975414 w 24377650"/>
              <a:gd name="connsiteY570" fmla="*/ 4457260 h 8304597"/>
              <a:gd name="connsiteX571" fmla="*/ 1963039 w 24377650"/>
              <a:gd name="connsiteY571" fmla="*/ 4456856 h 8304597"/>
              <a:gd name="connsiteX572" fmla="*/ 1961907 w 24377650"/>
              <a:gd name="connsiteY572" fmla="*/ 4457260 h 8304597"/>
              <a:gd name="connsiteX573" fmla="*/ 1961218 w 24377650"/>
              <a:gd name="connsiteY573" fmla="*/ 4457120 h 8304597"/>
              <a:gd name="connsiteX574" fmla="*/ 0 w 24377650"/>
              <a:gd name="connsiteY574" fmla="*/ 4422035 h 8304597"/>
              <a:gd name="connsiteX575" fmla="*/ 8739 w 24377650"/>
              <a:gd name="connsiteY575" fmla="*/ 4423554 h 8304597"/>
              <a:gd name="connsiteX576" fmla="*/ 1816 w 24377650"/>
              <a:gd name="connsiteY576" fmla="*/ 4434990 h 8304597"/>
              <a:gd name="connsiteX577" fmla="*/ 0 w 24377650"/>
              <a:gd name="connsiteY577" fmla="*/ 4436937 h 8304597"/>
              <a:gd name="connsiteX578" fmla="*/ 1427364 w 24377650"/>
              <a:gd name="connsiteY578" fmla="*/ 4418739 h 8304597"/>
              <a:gd name="connsiteX579" fmla="*/ 1447429 w 24377650"/>
              <a:gd name="connsiteY579" fmla="*/ 4423554 h 8304597"/>
              <a:gd name="connsiteX580" fmla="*/ 1447888 w 24377650"/>
              <a:gd name="connsiteY580" fmla="*/ 4423934 h 8304597"/>
              <a:gd name="connsiteX581" fmla="*/ 322963 w 24377650"/>
              <a:gd name="connsiteY581" fmla="*/ 4418739 h 8304597"/>
              <a:gd name="connsiteX582" fmla="*/ 284438 w 24377650"/>
              <a:gd name="connsiteY582" fmla="*/ 4457260 h 8304597"/>
              <a:gd name="connsiteX583" fmla="*/ 475460 w 24377650"/>
              <a:gd name="connsiteY583" fmla="*/ 4494177 h 8304597"/>
              <a:gd name="connsiteX584" fmla="*/ 480276 w 24377650"/>
              <a:gd name="connsiteY584" fmla="*/ 4494177 h 8304597"/>
              <a:gd name="connsiteX585" fmla="*/ 513986 w 24377650"/>
              <a:gd name="connsiteY585" fmla="*/ 4494177 h 8304597"/>
              <a:gd name="connsiteX586" fmla="*/ 322963 w 24377650"/>
              <a:gd name="connsiteY586" fmla="*/ 4418739 h 8304597"/>
              <a:gd name="connsiteX587" fmla="*/ 23859900 w 24377650"/>
              <a:gd name="connsiteY587" fmla="*/ 4407905 h 8304597"/>
              <a:gd name="connsiteX588" fmla="*/ 23533034 w 24377650"/>
              <a:gd name="connsiteY588" fmla="*/ 4418739 h 8304597"/>
              <a:gd name="connsiteX589" fmla="*/ 23610084 w 24377650"/>
              <a:gd name="connsiteY589" fmla="*/ 4494177 h 8304597"/>
              <a:gd name="connsiteX590" fmla="*/ 23533034 w 24377650"/>
              <a:gd name="connsiteY590" fmla="*/ 4494177 h 8304597"/>
              <a:gd name="connsiteX591" fmla="*/ 23494508 w 24377650"/>
              <a:gd name="connsiteY591" fmla="*/ 4532698 h 8304597"/>
              <a:gd name="connsiteX592" fmla="*/ 23457588 w 24377650"/>
              <a:gd name="connsiteY592" fmla="*/ 4457260 h 8304597"/>
              <a:gd name="connsiteX593" fmla="*/ 23043062 w 24377650"/>
              <a:gd name="connsiteY593" fmla="*/ 4498252 h 8304597"/>
              <a:gd name="connsiteX594" fmla="*/ 23013122 w 24377650"/>
              <a:gd name="connsiteY594" fmla="*/ 4522255 h 8304597"/>
              <a:gd name="connsiteX595" fmla="*/ 22978400 w 24377650"/>
              <a:gd name="connsiteY595" fmla="*/ 4516447 h 8304597"/>
              <a:gd name="connsiteX596" fmla="*/ 22695102 w 24377650"/>
              <a:gd name="connsiteY596" fmla="*/ 4532698 h 8304597"/>
              <a:gd name="connsiteX597" fmla="*/ 22847598 w 24377650"/>
              <a:gd name="connsiteY597" fmla="*/ 4609741 h 8304597"/>
              <a:gd name="connsiteX598" fmla="*/ 22847598 w 24377650"/>
              <a:gd name="connsiteY598" fmla="*/ 4571219 h 8304597"/>
              <a:gd name="connsiteX599" fmla="*/ 22961570 w 24377650"/>
              <a:gd name="connsiteY599" fmla="*/ 4571219 h 8304597"/>
              <a:gd name="connsiteX600" fmla="*/ 23610084 w 24377650"/>
              <a:gd name="connsiteY600" fmla="*/ 4609741 h 8304597"/>
              <a:gd name="connsiteX601" fmla="*/ 23533034 w 24377650"/>
              <a:gd name="connsiteY601" fmla="*/ 4494177 h 8304597"/>
              <a:gd name="connsiteX602" fmla="*/ 23647006 w 24377650"/>
              <a:gd name="connsiteY602" fmla="*/ 4494177 h 8304597"/>
              <a:gd name="connsiteX603" fmla="*/ 23724056 w 24377650"/>
              <a:gd name="connsiteY603" fmla="*/ 4571219 h 8304597"/>
              <a:gd name="connsiteX604" fmla="*/ 23952000 w 24377650"/>
              <a:gd name="connsiteY604" fmla="*/ 4532698 h 8304597"/>
              <a:gd name="connsiteX605" fmla="*/ 24067576 w 24377650"/>
              <a:gd name="connsiteY605" fmla="*/ 4609741 h 8304597"/>
              <a:gd name="connsiteX606" fmla="*/ 24029050 w 24377650"/>
              <a:gd name="connsiteY606" fmla="*/ 4494177 h 8304597"/>
              <a:gd name="connsiteX607" fmla="*/ 23952000 w 24377650"/>
              <a:gd name="connsiteY607" fmla="*/ 4418739 h 8304597"/>
              <a:gd name="connsiteX608" fmla="*/ 23859900 w 24377650"/>
              <a:gd name="connsiteY608" fmla="*/ 4407905 h 8304597"/>
              <a:gd name="connsiteX609" fmla="*/ 3944371 w 24377650"/>
              <a:gd name="connsiteY609" fmla="*/ 4341695 h 8304597"/>
              <a:gd name="connsiteX610" fmla="*/ 4096868 w 24377650"/>
              <a:gd name="connsiteY610" fmla="*/ 4341695 h 8304597"/>
              <a:gd name="connsiteX611" fmla="*/ 4058342 w 24377650"/>
              <a:gd name="connsiteY611" fmla="*/ 4380217 h 8304597"/>
              <a:gd name="connsiteX612" fmla="*/ 3944371 w 24377650"/>
              <a:gd name="connsiteY612" fmla="*/ 4341695 h 8304597"/>
              <a:gd name="connsiteX613" fmla="*/ 2037353 w 24377650"/>
              <a:gd name="connsiteY613" fmla="*/ 4341695 h 8304597"/>
              <a:gd name="connsiteX614" fmla="*/ 2000433 w 24377650"/>
              <a:gd name="connsiteY614" fmla="*/ 4418739 h 8304597"/>
              <a:gd name="connsiteX615" fmla="*/ 1924986 w 24377650"/>
              <a:gd name="connsiteY615" fmla="*/ 4418739 h 8304597"/>
              <a:gd name="connsiteX616" fmla="*/ 2037353 w 24377650"/>
              <a:gd name="connsiteY616" fmla="*/ 4341695 h 8304597"/>
              <a:gd name="connsiteX617" fmla="*/ 1772489 w 24377650"/>
              <a:gd name="connsiteY617" fmla="*/ 4341695 h 8304597"/>
              <a:gd name="connsiteX618" fmla="*/ 1899804 w 24377650"/>
              <a:gd name="connsiteY618" fmla="*/ 4444620 h 8304597"/>
              <a:gd name="connsiteX619" fmla="*/ 1961218 w 24377650"/>
              <a:gd name="connsiteY619" fmla="*/ 4457120 h 8304597"/>
              <a:gd name="connsiteX620" fmla="*/ 1886235 w 24377650"/>
              <a:gd name="connsiteY620" fmla="*/ 4467994 h 8304597"/>
              <a:gd name="connsiteX621" fmla="*/ 1772489 w 24377650"/>
              <a:gd name="connsiteY621" fmla="*/ 4494177 h 8304597"/>
              <a:gd name="connsiteX622" fmla="*/ 1695438 w 24377650"/>
              <a:gd name="connsiteY622" fmla="*/ 4457260 h 8304597"/>
              <a:gd name="connsiteX623" fmla="*/ 1884855 w 24377650"/>
              <a:gd name="connsiteY623" fmla="*/ 4457260 h 8304597"/>
              <a:gd name="connsiteX624" fmla="*/ 1772489 w 24377650"/>
              <a:gd name="connsiteY624" fmla="*/ 4341695 h 8304597"/>
              <a:gd name="connsiteX625" fmla="*/ 6878737 w 24377650"/>
              <a:gd name="connsiteY625" fmla="*/ 4266257 h 8304597"/>
              <a:gd name="connsiteX626" fmla="*/ 6803291 w 24377650"/>
              <a:gd name="connsiteY626" fmla="*/ 4341695 h 8304597"/>
              <a:gd name="connsiteX627" fmla="*/ 6878737 w 24377650"/>
              <a:gd name="connsiteY627" fmla="*/ 4266257 h 8304597"/>
              <a:gd name="connsiteX628" fmla="*/ 6535217 w 24377650"/>
              <a:gd name="connsiteY628" fmla="*/ 4266257 h 8304597"/>
              <a:gd name="connsiteX629" fmla="*/ 6650794 w 24377650"/>
              <a:gd name="connsiteY629" fmla="*/ 4341695 h 8304597"/>
              <a:gd name="connsiteX630" fmla="*/ 6535217 w 24377650"/>
              <a:gd name="connsiteY630" fmla="*/ 4266257 h 8304597"/>
              <a:gd name="connsiteX631" fmla="*/ 6382720 w 24377650"/>
              <a:gd name="connsiteY631" fmla="*/ 4266257 h 8304597"/>
              <a:gd name="connsiteX632" fmla="*/ 6421246 w 24377650"/>
              <a:gd name="connsiteY632" fmla="*/ 4304779 h 8304597"/>
              <a:gd name="connsiteX633" fmla="*/ 6498297 w 24377650"/>
              <a:gd name="connsiteY633" fmla="*/ 4266257 h 8304597"/>
              <a:gd name="connsiteX634" fmla="*/ 6382720 w 24377650"/>
              <a:gd name="connsiteY634" fmla="*/ 4266257 h 8304597"/>
              <a:gd name="connsiteX635" fmla="*/ 1376881 w 24377650"/>
              <a:gd name="connsiteY635" fmla="*/ 4255721 h 8304597"/>
              <a:gd name="connsiteX636" fmla="*/ 1390444 w 24377650"/>
              <a:gd name="connsiteY636" fmla="*/ 4266257 h 8304597"/>
              <a:gd name="connsiteX637" fmla="*/ 1367821 w 24377650"/>
              <a:gd name="connsiteY637" fmla="*/ 4266257 h 8304597"/>
              <a:gd name="connsiteX638" fmla="*/ 1370554 w 24377650"/>
              <a:gd name="connsiteY638" fmla="*/ 4259637 h 8304597"/>
              <a:gd name="connsiteX639" fmla="*/ 6687715 w 24377650"/>
              <a:gd name="connsiteY639" fmla="*/ 4227736 h 8304597"/>
              <a:gd name="connsiteX640" fmla="*/ 6677351 w 24377650"/>
              <a:gd name="connsiteY640" fmla="*/ 4231214 h 8304597"/>
              <a:gd name="connsiteX641" fmla="*/ 6671676 w 24377650"/>
              <a:gd name="connsiteY641" fmla="*/ 4230911 h 8304597"/>
              <a:gd name="connsiteX642" fmla="*/ 6612269 w 24377650"/>
              <a:gd name="connsiteY642" fmla="*/ 4227736 h 8304597"/>
              <a:gd name="connsiteX643" fmla="*/ 6671676 w 24377650"/>
              <a:gd name="connsiteY643" fmla="*/ 4230911 h 8304597"/>
              <a:gd name="connsiteX644" fmla="*/ 6660350 w 24377650"/>
              <a:gd name="connsiteY644" fmla="*/ 4233153 h 8304597"/>
              <a:gd name="connsiteX645" fmla="*/ 6612269 w 24377650"/>
              <a:gd name="connsiteY645" fmla="*/ 4227736 h 8304597"/>
              <a:gd name="connsiteX646" fmla="*/ 1464334 w 24377650"/>
              <a:gd name="connsiteY646" fmla="*/ 4180337 h 8304597"/>
              <a:gd name="connsiteX647" fmla="*/ 1504415 w 24377650"/>
              <a:gd name="connsiteY647" fmla="*/ 4189215 h 8304597"/>
              <a:gd name="connsiteX648" fmla="*/ 1414321 w 24377650"/>
              <a:gd name="connsiteY648" fmla="*/ 4232551 h 8304597"/>
              <a:gd name="connsiteX649" fmla="*/ 1376881 w 24377650"/>
              <a:gd name="connsiteY649" fmla="*/ 4255721 h 8304597"/>
              <a:gd name="connsiteX650" fmla="*/ 1361775 w 24377650"/>
              <a:gd name="connsiteY650" fmla="*/ 4243987 h 8304597"/>
              <a:gd name="connsiteX651" fmla="*/ 1274867 w 24377650"/>
              <a:gd name="connsiteY651" fmla="*/ 4227736 h 8304597"/>
              <a:gd name="connsiteX652" fmla="*/ 1351918 w 24377650"/>
              <a:gd name="connsiteY652" fmla="*/ 4189215 h 8304597"/>
              <a:gd name="connsiteX653" fmla="*/ 1351918 w 24377650"/>
              <a:gd name="connsiteY653" fmla="*/ 4227736 h 8304597"/>
              <a:gd name="connsiteX654" fmla="*/ 1464334 w 24377650"/>
              <a:gd name="connsiteY654" fmla="*/ 4180337 h 8304597"/>
              <a:gd name="connsiteX655" fmla="*/ 7220652 w 24377650"/>
              <a:gd name="connsiteY655" fmla="*/ 4115382 h 8304597"/>
              <a:gd name="connsiteX656" fmla="*/ 7145206 w 24377650"/>
              <a:gd name="connsiteY656" fmla="*/ 4153903 h 8304597"/>
              <a:gd name="connsiteX657" fmla="*/ 7220652 w 24377650"/>
              <a:gd name="connsiteY657" fmla="*/ 4153903 h 8304597"/>
              <a:gd name="connsiteX658" fmla="*/ 7220652 w 24377650"/>
              <a:gd name="connsiteY658" fmla="*/ 4115382 h 8304597"/>
              <a:gd name="connsiteX659" fmla="*/ 7979325 w 24377650"/>
              <a:gd name="connsiteY659" fmla="*/ 4092509 h 8304597"/>
              <a:gd name="connsiteX660" fmla="*/ 7907692 w 24377650"/>
              <a:gd name="connsiteY660" fmla="*/ 4115382 h 8304597"/>
              <a:gd name="connsiteX661" fmla="*/ 8023269 w 24377650"/>
              <a:gd name="connsiteY661" fmla="*/ 4153903 h 8304597"/>
              <a:gd name="connsiteX662" fmla="*/ 7979325 w 24377650"/>
              <a:gd name="connsiteY662" fmla="*/ 4092509 h 8304597"/>
              <a:gd name="connsiteX663" fmla="*/ 6815079 w 24377650"/>
              <a:gd name="connsiteY663" fmla="*/ 4022765 h 8304597"/>
              <a:gd name="connsiteX664" fmla="*/ 6803291 w 24377650"/>
              <a:gd name="connsiteY664" fmla="*/ 4038339 h 8304597"/>
              <a:gd name="connsiteX665" fmla="*/ 6840212 w 24377650"/>
              <a:gd name="connsiteY665" fmla="*/ 4078465 h 8304597"/>
              <a:gd name="connsiteX666" fmla="*/ 6878737 w 24377650"/>
              <a:gd name="connsiteY666" fmla="*/ 4038339 h 8304597"/>
              <a:gd name="connsiteX667" fmla="*/ 6815079 w 24377650"/>
              <a:gd name="connsiteY667" fmla="*/ 4022765 h 8304597"/>
              <a:gd name="connsiteX668" fmla="*/ 7031235 w 24377650"/>
              <a:gd name="connsiteY668" fmla="*/ 4001422 h 8304597"/>
              <a:gd name="connsiteX669" fmla="*/ 6955789 w 24377650"/>
              <a:gd name="connsiteY669" fmla="*/ 4038339 h 8304597"/>
              <a:gd name="connsiteX670" fmla="*/ 6992709 w 24377650"/>
              <a:gd name="connsiteY670" fmla="*/ 4078465 h 8304597"/>
              <a:gd name="connsiteX671" fmla="*/ 7220652 w 24377650"/>
              <a:gd name="connsiteY671" fmla="*/ 4038339 h 8304597"/>
              <a:gd name="connsiteX672" fmla="*/ 7031235 w 24377650"/>
              <a:gd name="connsiteY672" fmla="*/ 4001422 h 8304597"/>
              <a:gd name="connsiteX673" fmla="*/ 5742116 w 24377650"/>
              <a:gd name="connsiteY673" fmla="*/ 3953495 h 8304597"/>
              <a:gd name="connsiteX674" fmla="*/ 5737781 w 24377650"/>
              <a:gd name="connsiteY674" fmla="*/ 3956571 h 8304597"/>
              <a:gd name="connsiteX675" fmla="*/ 5740426 w 24377650"/>
              <a:gd name="connsiteY675" fmla="*/ 3953872 h 8304597"/>
              <a:gd name="connsiteX676" fmla="*/ 5811257 w 24377650"/>
              <a:gd name="connsiteY676" fmla="*/ 3925984 h 8304597"/>
              <a:gd name="connsiteX677" fmla="*/ 5811257 w 24377650"/>
              <a:gd name="connsiteY677" fmla="*/ 3962901 h 8304597"/>
              <a:gd name="connsiteX678" fmla="*/ 5767037 w 24377650"/>
              <a:gd name="connsiteY678" fmla="*/ 3947929 h 8304597"/>
              <a:gd name="connsiteX679" fmla="*/ 5742116 w 24377650"/>
              <a:gd name="connsiteY679" fmla="*/ 3953495 h 8304597"/>
              <a:gd name="connsiteX680" fmla="*/ 5754873 w 24377650"/>
              <a:gd name="connsiteY680" fmla="*/ 3944443 h 8304597"/>
              <a:gd name="connsiteX681" fmla="*/ 5811257 w 24377650"/>
              <a:gd name="connsiteY681" fmla="*/ 3925984 h 8304597"/>
              <a:gd name="connsiteX682" fmla="*/ 5839282 w 24377650"/>
              <a:gd name="connsiteY682" fmla="*/ 3911800 h 8304597"/>
              <a:gd name="connsiteX683" fmla="*/ 5844886 w 24377650"/>
              <a:gd name="connsiteY683" fmla="*/ 3914385 h 8304597"/>
              <a:gd name="connsiteX684" fmla="*/ 5849783 w 24377650"/>
              <a:gd name="connsiteY684" fmla="*/ 3925984 h 8304597"/>
              <a:gd name="connsiteX685" fmla="*/ 5998207 w 24377650"/>
              <a:gd name="connsiteY685" fmla="*/ 3888812 h 8304597"/>
              <a:gd name="connsiteX686" fmla="*/ 6001398 w 24377650"/>
              <a:gd name="connsiteY686" fmla="*/ 3889164 h 8304597"/>
              <a:gd name="connsiteX687" fmla="*/ 5996260 w 24377650"/>
              <a:gd name="connsiteY687" fmla="*/ 3908429 h 8304597"/>
              <a:gd name="connsiteX688" fmla="*/ 5969773 w 24377650"/>
              <a:gd name="connsiteY688" fmla="*/ 3908429 h 8304597"/>
              <a:gd name="connsiteX689" fmla="*/ 5968260 w 24377650"/>
              <a:gd name="connsiteY689" fmla="*/ 3902754 h 8304597"/>
              <a:gd name="connsiteX690" fmla="*/ 5968820 w 24377650"/>
              <a:gd name="connsiteY690" fmla="*/ 3902786 h 8304597"/>
              <a:gd name="connsiteX691" fmla="*/ 5986397 w 24377650"/>
              <a:gd name="connsiteY691" fmla="*/ 3897378 h 8304597"/>
              <a:gd name="connsiteX692" fmla="*/ 5963436 w 24377650"/>
              <a:gd name="connsiteY692" fmla="*/ 3886315 h 8304597"/>
              <a:gd name="connsiteX693" fmla="*/ 5963877 w 24377650"/>
              <a:gd name="connsiteY693" fmla="*/ 3886320 h 8304597"/>
              <a:gd name="connsiteX694" fmla="*/ 5968260 w 24377650"/>
              <a:gd name="connsiteY694" fmla="*/ 3902754 h 8304597"/>
              <a:gd name="connsiteX695" fmla="*/ 5952607 w 24377650"/>
              <a:gd name="connsiteY695" fmla="*/ 3901866 h 8304597"/>
              <a:gd name="connsiteX696" fmla="*/ 6246634 w 24377650"/>
              <a:gd name="connsiteY696" fmla="*/ 3839154 h 8304597"/>
              <a:gd name="connsiteX697" fmla="*/ 6231828 w 24377650"/>
              <a:gd name="connsiteY697" fmla="*/ 3848941 h 8304597"/>
              <a:gd name="connsiteX698" fmla="*/ 6243942 w 24377650"/>
              <a:gd name="connsiteY698" fmla="*/ 3839468 h 8304597"/>
              <a:gd name="connsiteX699" fmla="*/ 6402183 w 24377650"/>
              <a:gd name="connsiteY699" fmla="*/ 3820050 h 8304597"/>
              <a:gd name="connsiteX700" fmla="*/ 6345800 w 24377650"/>
              <a:gd name="connsiteY700" fmla="*/ 3848941 h 8304597"/>
              <a:gd name="connsiteX701" fmla="*/ 6459771 w 24377650"/>
              <a:gd name="connsiteY701" fmla="*/ 3848941 h 8304597"/>
              <a:gd name="connsiteX702" fmla="*/ 6402183 w 24377650"/>
              <a:gd name="connsiteY702" fmla="*/ 3820050 h 8304597"/>
              <a:gd name="connsiteX703" fmla="*/ 5506262 w 24377650"/>
              <a:gd name="connsiteY703" fmla="*/ 3810420 h 8304597"/>
              <a:gd name="connsiteX704" fmla="*/ 5544788 w 24377650"/>
              <a:gd name="connsiteY704" fmla="*/ 3885858 h 8304597"/>
              <a:gd name="connsiteX705" fmla="*/ 5658760 w 24377650"/>
              <a:gd name="connsiteY705" fmla="*/ 3885858 h 8304597"/>
              <a:gd name="connsiteX706" fmla="*/ 5583314 w 24377650"/>
              <a:gd name="connsiteY706" fmla="*/ 3810420 h 8304597"/>
              <a:gd name="connsiteX707" fmla="*/ 5621840 w 24377650"/>
              <a:gd name="connsiteY707" fmla="*/ 3810420 h 8304597"/>
              <a:gd name="connsiteX708" fmla="*/ 5832021 w 24377650"/>
              <a:gd name="connsiteY708" fmla="*/ 3901993 h 8304597"/>
              <a:gd name="connsiteX709" fmla="*/ 5839282 w 24377650"/>
              <a:gd name="connsiteY709" fmla="*/ 3911800 h 8304597"/>
              <a:gd name="connsiteX710" fmla="*/ 5831975 w 24377650"/>
              <a:gd name="connsiteY710" fmla="*/ 3908429 h 8304597"/>
              <a:gd name="connsiteX711" fmla="*/ 5735811 w 24377650"/>
              <a:gd name="connsiteY711" fmla="*/ 3885858 h 8304597"/>
              <a:gd name="connsiteX712" fmla="*/ 5621840 w 24377650"/>
              <a:gd name="connsiteY712" fmla="*/ 3925984 h 8304597"/>
              <a:gd name="connsiteX713" fmla="*/ 5697285 w 24377650"/>
              <a:gd name="connsiteY713" fmla="*/ 3962901 h 8304597"/>
              <a:gd name="connsiteX714" fmla="*/ 5736989 w 24377650"/>
              <a:gd name="connsiteY714" fmla="*/ 3957133 h 8304597"/>
              <a:gd name="connsiteX715" fmla="*/ 5737781 w 24377650"/>
              <a:gd name="connsiteY715" fmla="*/ 3956571 h 8304597"/>
              <a:gd name="connsiteX716" fmla="*/ 5720737 w 24377650"/>
              <a:gd name="connsiteY716" fmla="*/ 3973961 h 8304597"/>
              <a:gd name="connsiteX717" fmla="*/ 5697285 w 24377650"/>
              <a:gd name="connsiteY717" fmla="*/ 4001422 h 8304597"/>
              <a:gd name="connsiteX718" fmla="*/ 5506262 w 24377650"/>
              <a:gd name="connsiteY718" fmla="*/ 3848941 h 8304597"/>
              <a:gd name="connsiteX719" fmla="*/ 5316845 w 24377650"/>
              <a:gd name="connsiteY719" fmla="*/ 3848941 h 8304597"/>
              <a:gd name="connsiteX720" fmla="*/ 5506262 w 24377650"/>
              <a:gd name="connsiteY720" fmla="*/ 3810420 h 8304597"/>
              <a:gd name="connsiteX721" fmla="*/ 5780708 w 24377650"/>
              <a:gd name="connsiteY721" fmla="*/ 3756575 h 8304597"/>
              <a:gd name="connsiteX722" fmla="*/ 5849783 w 24377650"/>
              <a:gd name="connsiteY722" fmla="*/ 3773503 h 8304597"/>
              <a:gd name="connsiteX723" fmla="*/ 5774337 w 24377650"/>
              <a:gd name="connsiteY723" fmla="*/ 3773503 h 8304597"/>
              <a:gd name="connsiteX724" fmla="*/ 5780708 w 24377650"/>
              <a:gd name="connsiteY724" fmla="*/ 3756575 h 8304597"/>
              <a:gd name="connsiteX725" fmla="*/ 6345800 w 24377650"/>
              <a:gd name="connsiteY725" fmla="*/ 3733377 h 8304597"/>
              <a:gd name="connsiteX726" fmla="*/ 6360840 w 24377650"/>
              <a:gd name="connsiteY726" fmla="*/ 3739802 h 8304597"/>
              <a:gd name="connsiteX727" fmla="*/ 6344746 w 24377650"/>
              <a:gd name="connsiteY727" fmla="*/ 3741656 h 8304597"/>
              <a:gd name="connsiteX728" fmla="*/ 6337517 w 24377650"/>
              <a:gd name="connsiteY728" fmla="*/ 3740059 h 8304597"/>
              <a:gd name="connsiteX729" fmla="*/ 6193303 w 24377650"/>
              <a:gd name="connsiteY729" fmla="*/ 3733377 h 8304597"/>
              <a:gd name="connsiteX730" fmla="*/ 6268749 w 24377650"/>
              <a:gd name="connsiteY730" fmla="*/ 3773503 h 8304597"/>
              <a:gd name="connsiteX731" fmla="*/ 6307274 w 24377650"/>
              <a:gd name="connsiteY731" fmla="*/ 3733377 h 8304597"/>
              <a:gd name="connsiteX732" fmla="*/ 6337517 w 24377650"/>
              <a:gd name="connsiteY732" fmla="*/ 3740059 h 8304597"/>
              <a:gd name="connsiteX733" fmla="*/ 6316328 w 24377650"/>
              <a:gd name="connsiteY733" fmla="*/ 3757152 h 8304597"/>
              <a:gd name="connsiteX734" fmla="*/ 6193303 w 24377650"/>
              <a:gd name="connsiteY734" fmla="*/ 3810420 h 8304597"/>
              <a:gd name="connsiteX735" fmla="*/ 6193303 w 24377650"/>
              <a:gd name="connsiteY735" fmla="*/ 3733377 h 8304597"/>
              <a:gd name="connsiteX736" fmla="*/ 6706350 w 24377650"/>
              <a:gd name="connsiteY736" fmla="*/ 3717803 h 8304597"/>
              <a:gd name="connsiteX737" fmla="*/ 6687715 w 24377650"/>
              <a:gd name="connsiteY737" fmla="*/ 3733377 h 8304597"/>
              <a:gd name="connsiteX738" fmla="*/ 6840212 w 24377650"/>
              <a:gd name="connsiteY738" fmla="*/ 3733377 h 8304597"/>
              <a:gd name="connsiteX739" fmla="*/ 6706350 w 24377650"/>
              <a:gd name="connsiteY739" fmla="*/ 3717803 h 8304597"/>
              <a:gd name="connsiteX740" fmla="*/ 6580364 w 24377650"/>
              <a:gd name="connsiteY740" fmla="*/ 3717803 h 8304597"/>
              <a:gd name="connsiteX741" fmla="*/ 6535217 w 24377650"/>
              <a:gd name="connsiteY741" fmla="*/ 3733377 h 8304597"/>
              <a:gd name="connsiteX742" fmla="*/ 6573743 w 24377650"/>
              <a:gd name="connsiteY742" fmla="*/ 3773503 h 8304597"/>
              <a:gd name="connsiteX743" fmla="*/ 6650794 w 24377650"/>
              <a:gd name="connsiteY743" fmla="*/ 3733377 h 8304597"/>
              <a:gd name="connsiteX744" fmla="*/ 6580364 w 24377650"/>
              <a:gd name="connsiteY744" fmla="*/ 3717803 h 8304597"/>
              <a:gd name="connsiteX745" fmla="*/ 6141204 w 24377650"/>
              <a:gd name="connsiteY745" fmla="*/ 3686732 h 8304597"/>
              <a:gd name="connsiteX746" fmla="*/ 6135514 w 24377650"/>
              <a:gd name="connsiteY746" fmla="*/ 3691645 h 8304597"/>
              <a:gd name="connsiteX747" fmla="*/ 6116251 w 24377650"/>
              <a:gd name="connsiteY747" fmla="*/ 3696460 h 8304597"/>
              <a:gd name="connsiteX748" fmla="*/ 6138449 w 24377650"/>
              <a:gd name="connsiteY748" fmla="*/ 3686987 h 8304597"/>
              <a:gd name="connsiteX749" fmla="*/ 5388213 w 24377650"/>
              <a:gd name="connsiteY749" fmla="*/ 3613919 h 8304597"/>
              <a:gd name="connsiteX750" fmla="*/ 5387475 w 24377650"/>
              <a:gd name="connsiteY750" fmla="*/ 3616006 h 8304597"/>
              <a:gd name="connsiteX751" fmla="*/ 5381344 w 24377650"/>
              <a:gd name="connsiteY751" fmla="*/ 3618359 h 8304597"/>
              <a:gd name="connsiteX752" fmla="*/ 6154777 w 24377650"/>
              <a:gd name="connsiteY752" fmla="*/ 3580895 h 8304597"/>
              <a:gd name="connsiteX753" fmla="*/ 6231828 w 24377650"/>
              <a:gd name="connsiteY753" fmla="*/ 3621022 h 8304597"/>
              <a:gd name="connsiteX754" fmla="*/ 6269551 w 24377650"/>
              <a:gd name="connsiteY754" fmla="*/ 3605974 h 8304597"/>
              <a:gd name="connsiteX755" fmla="*/ 6293641 w 24377650"/>
              <a:gd name="connsiteY755" fmla="*/ 3614710 h 8304597"/>
              <a:gd name="connsiteX756" fmla="*/ 6307274 w 24377650"/>
              <a:gd name="connsiteY756" fmla="*/ 3621022 h 8304597"/>
              <a:gd name="connsiteX757" fmla="*/ 6295485 w 24377650"/>
              <a:gd name="connsiteY757" fmla="*/ 3615379 h 8304597"/>
              <a:gd name="connsiteX758" fmla="*/ 6293641 w 24377650"/>
              <a:gd name="connsiteY758" fmla="*/ 3614710 h 8304597"/>
              <a:gd name="connsiteX759" fmla="*/ 6282220 w 24377650"/>
              <a:gd name="connsiteY759" fmla="*/ 3609423 h 8304597"/>
              <a:gd name="connsiteX760" fmla="*/ 6154777 w 24377650"/>
              <a:gd name="connsiteY760" fmla="*/ 3580895 h 8304597"/>
              <a:gd name="connsiteX761" fmla="*/ 5811257 w 24377650"/>
              <a:gd name="connsiteY761" fmla="*/ 3580895 h 8304597"/>
              <a:gd name="connsiteX762" fmla="*/ 5811257 w 24377650"/>
              <a:gd name="connsiteY762" fmla="*/ 3621022 h 8304597"/>
              <a:gd name="connsiteX763" fmla="*/ 5888308 w 24377650"/>
              <a:gd name="connsiteY763" fmla="*/ 3580895 h 8304597"/>
              <a:gd name="connsiteX764" fmla="*/ 5811257 w 24377650"/>
              <a:gd name="connsiteY764" fmla="*/ 3580895 h 8304597"/>
              <a:gd name="connsiteX765" fmla="*/ 5430817 w 24377650"/>
              <a:gd name="connsiteY765" fmla="*/ 3580895 h 8304597"/>
              <a:gd name="connsiteX766" fmla="*/ 5445280 w 24377650"/>
              <a:gd name="connsiteY766" fmla="*/ 3595944 h 8304597"/>
              <a:gd name="connsiteX767" fmla="*/ 5445264 w 24377650"/>
              <a:gd name="connsiteY767" fmla="*/ 3595943 h 8304597"/>
              <a:gd name="connsiteX768" fmla="*/ 5423004 w 24377650"/>
              <a:gd name="connsiteY768" fmla="*/ 3587460 h 8304597"/>
              <a:gd name="connsiteX769" fmla="*/ 5392291 w 24377650"/>
              <a:gd name="connsiteY769" fmla="*/ 3580895 h 8304597"/>
              <a:gd name="connsiteX770" fmla="*/ 5420583 w 24377650"/>
              <a:gd name="connsiteY770" fmla="*/ 3586538 h 8304597"/>
              <a:gd name="connsiteX771" fmla="*/ 5423004 w 24377650"/>
              <a:gd name="connsiteY771" fmla="*/ 3587460 h 8304597"/>
              <a:gd name="connsiteX772" fmla="*/ 5402524 w 24377650"/>
              <a:gd name="connsiteY772" fmla="*/ 3604670 h 8304597"/>
              <a:gd name="connsiteX773" fmla="*/ 5388213 w 24377650"/>
              <a:gd name="connsiteY773" fmla="*/ 3613919 h 8304597"/>
              <a:gd name="connsiteX774" fmla="*/ 5391689 w 24377650"/>
              <a:gd name="connsiteY774" fmla="*/ 3604093 h 8304597"/>
              <a:gd name="connsiteX775" fmla="*/ 5392291 w 24377650"/>
              <a:gd name="connsiteY775" fmla="*/ 3580895 h 8304597"/>
              <a:gd name="connsiteX776" fmla="*/ 5239794 w 24377650"/>
              <a:gd name="connsiteY776" fmla="*/ 3580895 h 8304597"/>
              <a:gd name="connsiteX777" fmla="*/ 5353766 w 24377650"/>
              <a:gd name="connsiteY777" fmla="*/ 3621022 h 8304597"/>
              <a:gd name="connsiteX778" fmla="*/ 5376038 w 24377650"/>
              <a:gd name="connsiteY778" fmla="*/ 3620395 h 8304597"/>
              <a:gd name="connsiteX779" fmla="*/ 5381344 w 24377650"/>
              <a:gd name="connsiteY779" fmla="*/ 3618359 h 8304597"/>
              <a:gd name="connsiteX780" fmla="*/ 5377844 w 24377650"/>
              <a:gd name="connsiteY780" fmla="*/ 3620621 h 8304597"/>
              <a:gd name="connsiteX781" fmla="*/ 5353766 w 24377650"/>
              <a:gd name="connsiteY781" fmla="*/ 3657939 h 8304597"/>
              <a:gd name="connsiteX782" fmla="*/ 5239794 w 24377650"/>
              <a:gd name="connsiteY782" fmla="*/ 3580895 h 8304597"/>
              <a:gd name="connsiteX783" fmla="*/ 5491289 w 24377650"/>
              <a:gd name="connsiteY783" fmla="*/ 3565321 h 8304597"/>
              <a:gd name="connsiteX784" fmla="*/ 5544788 w 24377650"/>
              <a:gd name="connsiteY784" fmla="*/ 3580895 h 8304597"/>
              <a:gd name="connsiteX785" fmla="*/ 5506262 w 24377650"/>
              <a:gd name="connsiteY785" fmla="*/ 3657939 h 8304597"/>
              <a:gd name="connsiteX786" fmla="*/ 5453666 w 24377650"/>
              <a:gd name="connsiteY786" fmla="*/ 3604670 h 8304597"/>
              <a:gd name="connsiteX787" fmla="*/ 5445280 w 24377650"/>
              <a:gd name="connsiteY787" fmla="*/ 3595944 h 8304597"/>
              <a:gd name="connsiteX788" fmla="*/ 5462720 w 24377650"/>
              <a:gd name="connsiteY788" fmla="*/ 3597824 h 8304597"/>
              <a:gd name="connsiteX789" fmla="*/ 5469342 w 24377650"/>
              <a:gd name="connsiteY789" fmla="*/ 3580895 h 8304597"/>
              <a:gd name="connsiteX790" fmla="*/ 5491289 w 24377650"/>
              <a:gd name="connsiteY790" fmla="*/ 3565321 h 8304597"/>
              <a:gd name="connsiteX791" fmla="*/ 4204104 w 24377650"/>
              <a:gd name="connsiteY791" fmla="*/ 3471055 h 8304597"/>
              <a:gd name="connsiteX792" fmla="*/ 4187061 w 24377650"/>
              <a:gd name="connsiteY792" fmla="*/ 3477416 h 8304597"/>
              <a:gd name="connsiteX793" fmla="*/ 4181885 w 24377650"/>
              <a:gd name="connsiteY793" fmla="*/ 3477567 h 8304597"/>
              <a:gd name="connsiteX794" fmla="*/ 4191576 w 24377650"/>
              <a:gd name="connsiteY794" fmla="*/ 3473156 h 8304597"/>
              <a:gd name="connsiteX795" fmla="*/ 4210839 w 24377650"/>
              <a:gd name="connsiteY795" fmla="*/ 3468541 h 8304597"/>
              <a:gd name="connsiteX796" fmla="*/ 4215655 w 24377650"/>
              <a:gd name="connsiteY796" fmla="*/ 3469118 h 8304597"/>
              <a:gd name="connsiteX797" fmla="*/ 4204104 w 24377650"/>
              <a:gd name="connsiteY797" fmla="*/ 3471055 h 8304597"/>
              <a:gd name="connsiteX798" fmla="*/ 4058342 w 24377650"/>
              <a:gd name="connsiteY798" fmla="*/ 3468541 h 8304597"/>
              <a:gd name="connsiteX799" fmla="*/ 4058342 w 24377650"/>
              <a:gd name="connsiteY799" fmla="*/ 3543979 h 8304597"/>
              <a:gd name="connsiteX800" fmla="*/ 3905845 w 24377650"/>
              <a:gd name="connsiteY800" fmla="*/ 3505457 h 8304597"/>
              <a:gd name="connsiteX801" fmla="*/ 4058342 w 24377650"/>
              <a:gd name="connsiteY801" fmla="*/ 3468541 h 8304597"/>
              <a:gd name="connsiteX802" fmla="*/ 748886 w 24377650"/>
              <a:gd name="connsiteY802" fmla="*/ 3416083 h 8304597"/>
              <a:gd name="connsiteX803" fmla="*/ 756140 w 24377650"/>
              <a:gd name="connsiteY803" fmla="*/ 3428415 h 8304597"/>
              <a:gd name="connsiteX804" fmla="*/ 741929 w 24377650"/>
              <a:gd name="connsiteY804" fmla="*/ 3428415 h 8304597"/>
              <a:gd name="connsiteX805" fmla="*/ 4595903 w 24377650"/>
              <a:gd name="connsiteY805" fmla="*/ 3413698 h 8304597"/>
              <a:gd name="connsiteX806" fmla="*/ 4597594 w 24377650"/>
              <a:gd name="connsiteY806" fmla="*/ 3416154 h 8304597"/>
              <a:gd name="connsiteX807" fmla="*/ 4591280 w 24377650"/>
              <a:gd name="connsiteY807" fmla="*/ 3428415 h 8304597"/>
              <a:gd name="connsiteX808" fmla="*/ 4553789 w 24377650"/>
              <a:gd name="connsiteY808" fmla="*/ 3414570 h 8304597"/>
              <a:gd name="connsiteX809" fmla="*/ 5487150 w 24377650"/>
              <a:gd name="connsiteY809" fmla="*/ 3413467 h 8304597"/>
              <a:gd name="connsiteX810" fmla="*/ 5469342 w 24377650"/>
              <a:gd name="connsiteY810" fmla="*/ 3428415 h 8304597"/>
              <a:gd name="connsiteX811" fmla="*/ 5583314 w 24377650"/>
              <a:gd name="connsiteY811" fmla="*/ 3468541 h 8304597"/>
              <a:gd name="connsiteX812" fmla="*/ 5487150 w 24377650"/>
              <a:gd name="connsiteY812" fmla="*/ 3413467 h 8304597"/>
              <a:gd name="connsiteX813" fmla="*/ 4482123 w 24377650"/>
              <a:gd name="connsiteY813" fmla="*/ 3400727 h 8304597"/>
              <a:gd name="connsiteX814" fmla="*/ 4535046 w 24377650"/>
              <a:gd name="connsiteY814" fmla="*/ 3407649 h 8304597"/>
              <a:gd name="connsiteX815" fmla="*/ 4553789 w 24377650"/>
              <a:gd name="connsiteY815" fmla="*/ 3414570 h 8304597"/>
              <a:gd name="connsiteX816" fmla="*/ 4553757 w 24377650"/>
              <a:gd name="connsiteY816" fmla="*/ 3414571 h 8304597"/>
              <a:gd name="connsiteX817" fmla="*/ 4401862 w 24377650"/>
              <a:gd name="connsiteY817" fmla="*/ 3428415 h 8304597"/>
              <a:gd name="connsiteX818" fmla="*/ 4482123 w 24377650"/>
              <a:gd name="connsiteY818" fmla="*/ 3400727 h 8304597"/>
              <a:gd name="connsiteX819" fmla="*/ 2906687 w 24377650"/>
              <a:gd name="connsiteY819" fmla="*/ 3397943 h 8304597"/>
              <a:gd name="connsiteX820" fmla="*/ 2894322 w 24377650"/>
              <a:gd name="connsiteY820" fmla="*/ 3407072 h 8304597"/>
              <a:gd name="connsiteX821" fmla="*/ 2891136 w 24377650"/>
              <a:gd name="connsiteY821" fmla="*/ 3405342 h 8304597"/>
              <a:gd name="connsiteX822" fmla="*/ 2839970 w 24377650"/>
              <a:gd name="connsiteY822" fmla="*/ 3391498 h 8304597"/>
              <a:gd name="connsiteX823" fmla="*/ 2839970 w 24377650"/>
              <a:gd name="connsiteY823" fmla="*/ 3428415 h 8304597"/>
              <a:gd name="connsiteX824" fmla="*/ 2952336 w 24377650"/>
              <a:gd name="connsiteY824" fmla="*/ 3391498 h 8304597"/>
              <a:gd name="connsiteX825" fmla="*/ 2909321 w 24377650"/>
              <a:gd name="connsiteY825" fmla="*/ 3396689 h 8304597"/>
              <a:gd name="connsiteX826" fmla="*/ 2906687 w 24377650"/>
              <a:gd name="connsiteY826" fmla="*/ 3397943 h 8304597"/>
              <a:gd name="connsiteX827" fmla="*/ 2915416 w 24377650"/>
              <a:gd name="connsiteY827" fmla="*/ 3391498 h 8304597"/>
              <a:gd name="connsiteX828" fmla="*/ 2839970 w 24377650"/>
              <a:gd name="connsiteY828" fmla="*/ 3391498 h 8304597"/>
              <a:gd name="connsiteX829" fmla="*/ 2534975 w 24377650"/>
              <a:gd name="connsiteY829" fmla="*/ 3391498 h 8304597"/>
              <a:gd name="connsiteX830" fmla="*/ 2519728 w 24377650"/>
              <a:gd name="connsiteY830" fmla="*/ 3397269 h 8304597"/>
              <a:gd name="connsiteX831" fmla="*/ 2519926 w 24377650"/>
              <a:gd name="connsiteY831" fmla="*/ 3396113 h 8304597"/>
              <a:gd name="connsiteX832" fmla="*/ 2534975 w 24377650"/>
              <a:gd name="connsiteY832" fmla="*/ 3391498 h 8304597"/>
              <a:gd name="connsiteX833" fmla="*/ 741929 w 24377650"/>
              <a:gd name="connsiteY833" fmla="*/ 3391498 h 8304597"/>
              <a:gd name="connsiteX834" fmla="*/ 818981 w 24377650"/>
              <a:gd name="connsiteY834" fmla="*/ 3391498 h 8304597"/>
              <a:gd name="connsiteX835" fmla="*/ 753968 w 24377650"/>
              <a:gd name="connsiteY835" fmla="*/ 3407072 h 8304597"/>
              <a:gd name="connsiteX836" fmla="*/ 748886 w 24377650"/>
              <a:gd name="connsiteY836" fmla="*/ 3416083 h 8304597"/>
              <a:gd name="connsiteX837" fmla="*/ 747347 w 24377650"/>
              <a:gd name="connsiteY837" fmla="*/ 3413467 h 8304597"/>
              <a:gd name="connsiteX838" fmla="*/ 741929 w 24377650"/>
              <a:gd name="connsiteY838" fmla="*/ 3391498 h 8304597"/>
              <a:gd name="connsiteX839" fmla="*/ 5003540 w 24377650"/>
              <a:gd name="connsiteY839" fmla="*/ 3389314 h 8304597"/>
              <a:gd name="connsiteX840" fmla="*/ 5002736 w 24377650"/>
              <a:gd name="connsiteY840" fmla="*/ 3389843 h 8304597"/>
              <a:gd name="connsiteX841" fmla="*/ 4973325 w 24377650"/>
              <a:gd name="connsiteY841" fmla="*/ 3391498 h 8304597"/>
              <a:gd name="connsiteX842" fmla="*/ 6133707 w 24377650"/>
              <a:gd name="connsiteY842" fmla="*/ 3376451 h 8304597"/>
              <a:gd name="connsiteX843" fmla="*/ 6116251 w 24377650"/>
              <a:gd name="connsiteY843" fmla="*/ 3391498 h 8304597"/>
              <a:gd name="connsiteX844" fmla="*/ 6193303 w 24377650"/>
              <a:gd name="connsiteY844" fmla="*/ 3468541 h 8304597"/>
              <a:gd name="connsiteX845" fmla="*/ 6133707 w 24377650"/>
              <a:gd name="connsiteY845" fmla="*/ 3376451 h 8304597"/>
              <a:gd name="connsiteX846" fmla="*/ 4896274 w 24377650"/>
              <a:gd name="connsiteY846" fmla="*/ 3352977 h 8304597"/>
              <a:gd name="connsiteX847" fmla="*/ 4934800 w 24377650"/>
              <a:gd name="connsiteY847" fmla="*/ 3391498 h 8304597"/>
              <a:gd name="connsiteX848" fmla="*/ 4859354 w 24377650"/>
              <a:gd name="connsiteY848" fmla="*/ 3391498 h 8304597"/>
              <a:gd name="connsiteX849" fmla="*/ 4896274 w 24377650"/>
              <a:gd name="connsiteY849" fmla="*/ 3352977 h 8304597"/>
              <a:gd name="connsiteX850" fmla="*/ 4743777 w 24377650"/>
              <a:gd name="connsiteY850" fmla="*/ 3352977 h 8304597"/>
              <a:gd name="connsiteX851" fmla="*/ 4743777 w 24377650"/>
              <a:gd name="connsiteY851" fmla="*/ 3391498 h 8304597"/>
              <a:gd name="connsiteX852" fmla="*/ 4782302 w 24377650"/>
              <a:gd name="connsiteY852" fmla="*/ 3391498 h 8304597"/>
              <a:gd name="connsiteX853" fmla="*/ 4743777 w 24377650"/>
              <a:gd name="connsiteY853" fmla="*/ 3352977 h 8304597"/>
              <a:gd name="connsiteX854" fmla="*/ 3981290 w 24377650"/>
              <a:gd name="connsiteY854" fmla="*/ 3352977 h 8304597"/>
              <a:gd name="connsiteX855" fmla="*/ 4019817 w 24377650"/>
              <a:gd name="connsiteY855" fmla="*/ 3352977 h 8304597"/>
              <a:gd name="connsiteX856" fmla="*/ 3981290 w 24377650"/>
              <a:gd name="connsiteY856" fmla="*/ 3352977 h 8304597"/>
              <a:gd name="connsiteX857" fmla="*/ 1010004 w 24377650"/>
              <a:gd name="connsiteY857" fmla="*/ 3352977 h 8304597"/>
              <a:gd name="connsiteX858" fmla="*/ 1122370 w 24377650"/>
              <a:gd name="connsiteY858" fmla="*/ 3428415 h 8304597"/>
              <a:gd name="connsiteX859" fmla="*/ 1237947 w 24377650"/>
              <a:gd name="connsiteY859" fmla="*/ 3391498 h 8304597"/>
              <a:gd name="connsiteX860" fmla="*/ 1237947 w 24377650"/>
              <a:gd name="connsiteY860" fmla="*/ 3428415 h 8304597"/>
              <a:gd name="connsiteX861" fmla="*/ 1351918 w 24377650"/>
              <a:gd name="connsiteY861" fmla="*/ 3428415 h 8304597"/>
              <a:gd name="connsiteX862" fmla="*/ 1314997 w 24377650"/>
              <a:gd name="connsiteY862" fmla="*/ 3468541 h 8304597"/>
              <a:gd name="connsiteX863" fmla="*/ 1274867 w 24377650"/>
              <a:gd name="connsiteY863" fmla="*/ 3428415 h 8304597"/>
              <a:gd name="connsiteX864" fmla="*/ 741929 w 24377650"/>
              <a:gd name="connsiteY864" fmla="*/ 3468541 h 8304597"/>
              <a:gd name="connsiteX865" fmla="*/ 756376 w 24377650"/>
              <a:gd name="connsiteY865" fmla="*/ 3428816 h 8304597"/>
              <a:gd name="connsiteX866" fmla="*/ 756140 w 24377650"/>
              <a:gd name="connsiteY866" fmla="*/ 3428415 h 8304597"/>
              <a:gd name="connsiteX867" fmla="*/ 842658 w 24377650"/>
              <a:gd name="connsiteY867" fmla="*/ 3428415 h 8304597"/>
              <a:gd name="connsiteX868" fmla="*/ 969873 w 24377650"/>
              <a:gd name="connsiteY868" fmla="*/ 3428415 h 8304597"/>
              <a:gd name="connsiteX869" fmla="*/ 1010004 w 24377650"/>
              <a:gd name="connsiteY869" fmla="*/ 3352977 h 8304597"/>
              <a:gd name="connsiteX870" fmla="*/ 4863492 w 24377650"/>
              <a:gd name="connsiteY870" fmla="*/ 3337403 h 8304597"/>
              <a:gd name="connsiteX871" fmla="*/ 4820828 w 24377650"/>
              <a:gd name="connsiteY871" fmla="*/ 3352977 h 8304597"/>
              <a:gd name="connsiteX872" fmla="*/ 4820828 w 24377650"/>
              <a:gd name="connsiteY872" fmla="*/ 3428415 h 8304597"/>
              <a:gd name="connsiteX873" fmla="*/ 5087296 w 24377650"/>
              <a:gd name="connsiteY873" fmla="*/ 3468541 h 8304597"/>
              <a:gd name="connsiteX874" fmla="*/ 5125822 w 24377650"/>
              <a:gd name="connsiteY874" fmla="*/ 3352977 h 8304597"/>
              <a:gd name="connsiteX875" fmla="*/ 5048771 w 24377650"/>
              <a:gd name="connsiteY875" fmla="*/ 3352977 h 8304597"/>
              <a:gd name="connsiteX876" fmla="*/ 5039942 w 24377650"/>
              <a:gd name="connsiteY876" fmla="*/ 3386683 h 8304597"/>
              <a:gd name="connsiteX877" fmla="*/ 5003540 w 24377650"/>
              <a:gd name="connsiteY877" fmla="*/ 3389314 h 8304597"/>
              <a:gd name="connsiteX878" fmla="*/ 5009367 w 24377650"/>
              <a:gd name="connsiteY878" fmla="*/ 3385479 h 8304597"/>
              <a:gd name="connsiteX879" fmla="*/ 4896274 w 24377650"/>
              <a:gd name="connsiteY879" fmla="*/ 3352977 h 8304597"/>
              <a:gd name="connsiteX880" fmla="*/ 4863492 w 24377650"/>
              <a:gd name="connsiteY880" fmla="*/ 3337403 h 8304597"/>
              <a:gd name="connsiteX881" fmla="*/ 1892305 w 24377650"/>
              <a:gd name="connsiteY881" fmla="*/ 3337403 h 8304597"/>
              <a:gd name="connsiteX882" fmla="*/ 1884855 w 24377650"/>
              <a:gd name="connsiteY882" fmla="*/ 3352977 h 8304597"/>
              <a:gd name="connsiteX883" fmla="*/ 2000433 w 24377650"/>
              <a:gd name="connsiteY883" fmla="*/ 3352977 h 8304597"/>
              <a:gd name="connsiteX884" fmla="*/ 1892305 w 24377650"/>
              <a:gd name="connsiteY884" fmla="*/ 3337403 h 8304597"/>
              <a:gd name="connsiteX885" fmla="*/ 3676296 w 24377650"/>
              <a:gd name="connsiteY885" fmla="*/ 3316060 h 8304597"/>
              <a:gd name="connsiteX886" fmla="*/ 3600851 w 24377650"/>
              <a:gd name="connsiteY886" fmla="*/ 3352977 h 8304597"/>
              <a:gd name="connsiteX887" fmla="*/ 3562525 w 24377650"/>
              <a:gd name="connsiteY887" fmla="*/ 3352977 h 8304597"/>
              <a:gd name="connsiteX888" fmla="*/ 3562324 w 24377650"/>
              <a:gd name="connsiteY888" fmla="*/ 3352977 h 8304597"/>
              <a:gd name="connsiteX889" fmla="*/ 3525405 w 24377650"/>
              <a:gd name="connsiteY889" fmla="*/ 3352977 h 8304597"/>
              <a:gd name="connsiteX890" fmla="*/ 3525405 w 24377650"/>
              <a:gd name="connsiteY890" fmla="*/ 3391498 h 8304597"/>
              <a:gd name="connsiteX891" fmla="*/ 3562324 w 24377650"/>
              <a:gd name="connsiteY891" fmla="*/ 3428415 h 8304597"/>
              <a:gd name="connsiteX892" fmla="*/ 3676296 w 24377650"/>
              <a:gd name="connsiteY892" fmla="*/ 3428415 h 8304597"/>
              <a:gd name="connsiteX893" fmla="*/ 3791873 w 24377650"/>
              <a:gd name="connsiteY893" fmla="*/ 3391498 h 8304597"/>
              <a:gd name="connsiteX894" fmla="*/ 3867319 w 24377650"/>
              <a:gd name="connsiteY894" fmla="*/ 3391498 h 8304597"/>
              <a:gd name="connsiteX895" fmla="*/ 3905845 w 24377650"/>
              <a:gd name="connsiteY895" fmla="*/ 3352977 h 8304597"/>
              <a:gd name="connsiteX896" fmla="*/ 3676296 w 24377650"/>
              <a:gd name="connsiteY896" fmla="*/ 3316060 h 8304597"/>
              <a:gd name="connsiteX897" fmla="*/ 3181884 w 24377650"/>
              <a:gd name="connsiteY897" fmla="*/ 3316060 h 8304597"/>
              <a:gd name="connsiteX898" fmla="*/ 3184009 w 24377650"/>
              <a:gd name="connsiteY898" fmla="*/ 3318751 h 8304597"/>
              <a:gd name="connsiteX899" fmla="*/ 3179920 w 24377650"/>
              <a:gd name="connsiteY899" fmla="*/ 3318480 h 8304597"/>
              <a:gd name="connsiteX900" fmla="*/ 2839970 w 24377650"/>
              <a:gd name="connsiteY900" fmla="*/ 3316060 h 8304597"/>
              <a:gd name="connsiteX901" fmla="*/ 2799839 w 24377650"/>
              <a:gd name="connsiteY901" fmla="*/ 3352977 h 8304597"/>
              <a:gd name="connsiteX902" fmla="*/ 2952336 w 24377650"/>
              <a:gd name="connsiteY902" fmla="*/ 3352977 h 8304597"/>
              <a:gd name="connsiteX903" fmla="*/ 2915416 w 24377650"/>
              <a:gd name="connsiteY903" fmla="*/ 3352977 h 8304597"/>
              <a:gd name="connsiteX904" fmla="*/ 2839970 w 24377650"/>
              <a:gd name="connsiteY904" fmla="*/ 3316060 h 8304597"/>
              <a:gd name="connsiteX905" fmla="*/ 2692489 w 24377650"/>
              <a:gd name="connsiteY905" fmla="*/ 3299708 h 8304597"/>
              <a:gd name="connsiteX906" fmla="*/ 2647342 w 24377650"/>
              <a:gd name="connsiteY906" fmla="*/ 3316060 h 8304597"/>
              <a:gd name="connsiteX907" fmla="*/ 2610421 w 24377650"/>
              <a:gd name="connsiteY907" fmla="*/ 3391498 h 8304597"/>
              <a:gd name="connsiteX908" fmla="*/ 2687472 w 24377650"/>
              <a:gd name="connsiteY908" fmla="*/ 3391498 h 8304597"/>
              <a:gd name="connsiteX909" fmla="*/ 2762918 w 24377650"/>
              <a:gd name="connsiteY909" fmla="*/ 3352977 h 8304597"/>
              <a:gd name="connsiteX910" fmla="*/ 2692489 w 24377650"/>
              <a:gd name="connsiteY910" fmla="*/ 3299708 h 8304597"/>
              <a:gd name="connsiteX911" fmla="*/ 2354988 w 24377650"/>
              <a:gd name="connsiteY911" fmla="*/ 3299131 h 8304597"/>
              <a:gd name="connsiteX912" fmla="*/ 2342347 w 24377650"/>
              <a:gd name="connsiteY912" fmla="*/ 3316060 h 8304597"/>
              <a:gd name="connsiteX913" fmla="*/ 2457924 w 24377650"/>
              <a:gd name="connsiteY913" fmla="*/ 3391498 h 8304597"/>
              <a:gd name="connsiteX914" fmla="*/ 2382478 w 24377650"/>
              <a:gd name="connsiteY914" fmla="*/ 3428415 h 8304597"/>
              <a:gd name="connsiteX915" fmla="*/ 2504827 w 24377650"/>
              <a:gd name="connsiteY915" fmla="*/ 3402909 h 8304597"/>
              <a:gd name="connsiteX916" fmla="*/ 2519728 w 24377650"/>
              <a:gd name="connsiteY916" fmla="*/ 3397269 h 8304597"/>
              <a:gd name="connsiteX917" fmla="*/ 2518045 w 24377650"/>
              <a:gd name="connsiteY917" fmla="*/ 3407072 h 8304597"/>
              <a:gd name="connsiteX918" fmla="*/ 2534975 w 24377650"/>
              <a:gd name="connsiteY918" fmla="*/ 3428415 h 8304597"/>
              <a:gd name="connsiteX919" fmla="*/ 2610421 w 24377650"/>
              <a:gd name="connsiteY919" fmla="*/ 3428415 h 8304597"/>
              <a:gd name="connsiteX920" fmla="*/ 2610421 w 24377650"/>
              <a:gd name="connsiteY920" fmla="*/ 3316060 h 8304597"/>
              <a:gd name="connsiteX921" fmla="*/ 2494844 w 24377650"/>
              <a:gd name="connsiteY921" fmla="*/ 3352977 h 8304597"/>
              <a:gd name="connsiteX922" fmla="*/ 2457924 w 24377650"/>
              <a:gd name="connsiteY922" fmla="*/ 3316060 h 8304597"/>
              <a:gd name="connsiteX923" fmla="*/ 2354988 w 24377650"/>
              <a:gd name="connsiteY923" fmla="*/ 3299131 h 8304597"/>
              <a:gd name="connsiteX924" fmla="*/ 3409827 w 24377650"/>
              <a:gd name="connsiteY924" fmla="*/ 3275933 h 8304597"/>
              <a:gd name="connsiteX925" fmla="*/ 3143358 w 24377650"/>
              <a:gd name="connsiteY925" fmla="*/ 3316060 h 8304597"/>
              <a:gd name="connsiteX926" fmla="*/ 3179920 w 24377650"/>
              <a:gd name="connsiteY926" fmla="*/ 3318480 h 8304597"/>
              <a:gd name="connsiteX927" fmla="*/ 3164076 w 24377650"/>
              <a:gd name="connsiteY927" fmla="*/ 3338005 h 8304597"/>
              <a:gd name="connsiteX928" fmla="*/ 3067913 w 24377650"/>
              <a:gd name="connsiteY928" fmla="*/ 3391498 h 8304597"/>
              <a:gd name="connsiteX929" fmla="*/ 3372907 w 24377650"/>
              <a:gd name="connsiteY929" fmla="*/ 3352977 h 8304597"/>
              <a:gd name="connsiteX930" fmla="*/ 3220410 w 24377650"/>
              <a:gd name="connsiteY930" fmla="*/ 3352977 h 8304597"/>
              <a:gd name="connsiteX931" fmla="*/ 3198739 w 24377650"/>
              <a:gd name="connsiteY931" fmla="*/ 3337403 h 8304597"/>
              <a:gd name="connsiteX932" fmla="*/ 3184009 w 24377650"/>
              <a:gd name="connsiteY932" fmla="*/ 3318751 h 8304597"/>
              <a:gd name="connsiteX933" fmla="*/ 3212308 w 24377650"/>
              <a:gd name="connsiteY933" fmla="*/ 3320624 h 8304597"/>
              <a:gd name="connsiteX934" fmla="*/ 3409827 w 24377650"/>
              <a:gd name="connsiteY934" fmla="*/ 3275933 h 8304597"/>
              <a:gd name="connsiteX935" fmla="*/ 894426 w 24377650"/>
              <a:gd name="connsiteY935" fmla="*/ 3275933 h 8304597"/>
              <a:gd name="connsiteX936" fmla="*/ 1010004 w 24377650"/>
              <a:gd name="connsiteY936" fmla="*/ 3275933 h 8304597"/>
              <a:gd name="connsiteX937" fmla="*/ 894426 w 24377650"/>
              <a:gd name="connsiteY937" fmla="*/ 3275933 h 8304597"/>
              <a:gd name="connsiteX938" fmla="*/ 652036 w 24377650"/>
              <a:gd name="connsiteY938" fmla="*/ 3229186 h 8304597"/>
              <a:gd name="connsiteX939" fmla="*/ 552512 w 24377650"/>
              <a:gd name="connsiteY939" fmla="*/ 3275933 h 8304597"/>
              <a:gd name="connsiteX940" fmla="*/ 780455 w 24377650"/>
              <a:gd name="connsiteY940" fmla="*/ 3239017 h 8304597"/>
              <a:gd name="connsiteX941" fmla="*/ 652036 w 24377650"/>
              <a:gd name="connsiteY941" fmla="*/ 3229186 h 8304597"/>
              <a:gd name="connsiteX942" fmla="*/ 56494 w 24377650"/>
              <a:gd name="connsiteY942" fmla="*/ 3123453 h 8304597"/>
              <a:gd name="connsiteX943" fmla="*/ 95020 w 24377650"/>
              <a:gd name="connsiteY943" fmla="*/ 3163579 h 8304597"/>
              <a:gd name="connsiteX944" fmla="*/ 170466 w 24377650"/>
              <a:gd name="connsiteY944" fmla="*/ 3123453 h 8304597"/>
              <a:gd name="connsiteX945" fmla="*/ 133546 w 24377650"/>
              <a:gd name="connsiteY945" fmla="*/ 3200495 h 8304597"/>
              <a:gd name="connsiteX946" fmla="*/ 56494 w 24377650"/>
              <a:gd name="connsiteY946" fmla="*/ 3163579 h 8304597"/>
              <a:gd name="connsiteX947" fmla="*/ 18170 w 24377650"/>
              <a:gd name="connsiteY947" fmla="*/ 3186852 h 8304597"/>
              <a:gd name="connsiteX948" fmla="*/ 0 w 24377650"/>
              <a:gd name="connsiteY948" fmla="*/ 3212385 h 8304597"/>
              <a:gd name="connsiteX949" fmla="*/ 0 w 24377650"/>
              <a:gd name="connsiteY949" fmla="*/ 3145666 h 8304597"/>
              <a:gd name="connsiteX950" fmla="*/ 4324 w 24377650"/>
              <a:gd name="connsiteY950" fmla="*/ 3143516 h 8304597"/>
              <a:gd name="connsiteX951" fmla="*/ 56494 w 24377650"/>
              <a:gd name="connsiteY951" fmla="*/ 3123453 h 8304597"/>
              <a:gd name="connsiteX952" fmla="*/ 3104833 w 24377650"/>
              <a:gd name="connsiteY952" fmla="*/ 3086536 h 8304597"/>
              <a:gd name="connsiteX953" fmla="*/ 3067913 w 24377650"/>
              <a:gd name="connsiteY953" fmla="*/ 3163579 h 8304597"/>
              <a:gd name="connsiteX954" fmla="*/ 3104833 w 24377650"/>
              <a:gd name="connsiteY954" fmla="*/ 3086536 h 8304597"/>
              <a:gd name="connsiteX955" fmla="*/ 4015602 w 24377650"/>
              <a:gd name="connsiteY955" fmla="*/ 3076053 h 8304597"/>
              <a:gd name="connsiteX956" fmla="*/ 3981290 w 24377650"/>
              <a:gd name="connsiteY956" fmla="*/ 3086536 h 8304597"/>
              <a:gd name="connsiteX957" fmla="*/ 4096868 w 24377650"/>
              <a:gd name="connsiteY957" fmla="*/ 3123453 h 8304597"/>
              <a:gd name="connsiteX958" fmla="*/ 4015602 w 24377650"/>
              <a:gd name="connsiteY958" fmla="*/ 3076053 h 8304597"/>
              <a:gd name="connsiteX959" fmla="*/ 4205165 w 24377650"/>
              <a:gd name="connsiteY959" fmla="*/ 3074587 h 8304597"/>
              <a:gd name="connsiteX960" fmla="*/ 4210839 w 24377650"/>
              <a:gd name="connsiteY960" fmla="*/ 3076705 h 8304597"/>
              <a:gd name="connsiteX961" fmla="*/ 4214868 w 24377650"/>
              <a:gd name="connsiteY961" fmla="*/ 3081850 h 8304597"/>
              <a:gd name="connsiteX962" fmla="*/ 4207578 w 24377650"/>
              <a:gd name="connsiteY962" fmla="*/ 3080442 h 8304597"/>
              <a:gd name="connsiteX963" fmla="*/ 3562324 w 24377650"/>
              <a:gd name="connsiteY963" fmla="*/ 3048015 h 8304597"/>
              <a:gd name="connsiteX964" fmla="*/ 3639376 w 24377650"/>
              <a:gd name="connsiteY964" fmla="*/ 3048015 h 8304597"/>
              <a:gd name="connsiteX965" fmla="*/ 3562324 w 24377650"/>
              <a:gd name="connsiteY965" fmla="*/ 3086536 h 8304597"/>
              <a:gd name="connsiteX966" fmla="*/ 3557709 w 24377650"/>
              <a:gd name="connsiteY966" fmla="*/ 3086536 h 8304597"/>
              <a:gd name="connsiteX967" fmla="*/ 3534961 w 24377650"/>
              <a:gd name="connsiteY967" fmla="*/ 3086536 h 8304597"/>
              <a:gd name="connsiteX968" fmla="*/ 3525405 w 24377650"/>
              <a:gd name="connsiteY968" fmla="*/ 3086536 h 8304597"/>
              <a:gd name="connsiteX969" fmla="*/ 3562324 w 24377650"/>
              <a:gd name="connsiteY969" fmla="*/ 3048015 h 8304597"/>
              <a:gd name="connsiteX970" fmla="*/ 3409827 w 24377650"/>
              <a:gd name="connsiteY970" fmla="*/ 3048015 h 8304597"/>
              <a:gd name="connsiteX971" fmla="*/ 3486879 w 24377650"/>
              <a:gd name="connsiteY971" fmla="*/ 3048015 h 8304597"/>
              <a:gd name="connsiteX972" fmla="*/ 3486879 w 24377650"/>
              <a:gd name="connsiteY972" fmla="*/ 3086536 h 8304597"/>
              <a:gd name="connsiteX973" fmla="*/ 3448353 w 24377650"/>
              <a:gd name="connsiteY973" fmla="*/ 3123453 h 8304597"/>
              <a:gd name="connsiteX974" fmla="*/ 3409827 w 24377650"/>
              <a:gd name="connsiteY974" fmla="*/ 3086536 h 8304597"/>
              <a:gd name="connsiteX975" fmla="*/ 3409827 w 24377650"/>
              <a:gd name="connsiteY975" fmla="*/ 3048015 h 8304597"/>
              <a:gd name="connsiteX976" fmla="*/ 4629805 w 24377650"/>
              <a:gd name="connsiteY976" fmla="*/ 3009493 h 8304597"/>
              <a:gd name="connsiteX977" fmla="*/ 4629805 w 24377650"/>
              <a:gd name="connsiteY977" fmla="*/ 3048015 h 8304597"/>
              <a:gd name="connsiteX978" fmla="*/ 4706856 w 24377650"/>
              <a:gd name="connsiteY978" fmla="*/ 3009493 h 8304597"/>
              <a:gd name="connsiteX979" fmla="*/ 4629805 w 24377650"/>
              <a:gd name="connsiteY979" fmla="*/ 3009493 h 8304597"/>
              <a:gd name="connsiteX980" fmla="*/ 4401862 w 24377650"/>
              <a:gd name="connsiteY980" fmla="*/ 3009493 h 8304597"/>
              <a:gd name="connsiteX981" fmla="*/ 4438782 w 24377650"/>
              <a:gd name="connsiteY981" fmla="*/ 3123453 h 8304597"/>
              <a:gd name="connsiteX982" fmla="*/ 4515834 w 24377650"/>
              <a:gd name="connsiteY982" fmla="*/ 3086536 h 8304597"/>
              <a:gd name="connsiteX983" fmla="*/ 4554359 w 24377650"/>
              <a:gd name="connsiteY983" fmla="*/ 3048015 h 8304597"/>
              <a:gd name="connsiteX984" fmla="*/ 4401862 w 24377650"/>
              <a:gd name="connsiteY984" fmla="*/ 3009493 h 8304597"/>
              <a:gd name="connsiteX985" fmla="*/ 3334382 w 24377650"/>
              <a:gd name="connsiteY985" fmla="*/ 3009493 h 8304597"/>
              <a:gd name="connsiteX986" fmla="*/ 3372907 w 24377650"/>
              <a:gd name="connsiteY986" fmla="*/ 3086536 h 8304597"/>
              <a:gd name="connsiteX987" fmla="*/ 3257330 w 24377650"/>
              <a:gd name="connsiteY987" fmla="*/ 3086536 h 8304597"/>
              <a:gd name="connsiteX988" fmla="*/ 3257330 w 24377650"/>
              <a:gd name="connsiteY988" fmla="*/ 3123453 h 8304597"/>
              <a:gd name="connsiteX989" fmla="*/ 3295856 w 24377650"/>
              <a:gd name="connsiteY989" fmla="*/ 3123453 h 8304597"/>
              <a:gd name="connsiteX990" fmla="*/ 3372907 w 24377650"/>
              <a:gd name="connsiteY990" fmla="*/ 3123453 h 8304597"/>
              <a:gd name="connsiteX991" fmla="*/ 3181884 w 24377650"/>
              <a:gd name="connsiteY991" fmla="*/ 3163579 h 8304597"/>
              <a:gd name="connsiteX992" fmla="*/ 3104833 w 24377650"/>
              <a:gd name="connsiteY992" fmla="*/ 3123453 h 8304597"/>
              <a:gd name="connsiteX993" fmla="*/ 3220410 w 24377650"/>
              <a:gd name="connsiteY993" fmla="*/ 3123453 h 8304597"/>
              <a:gd name="connsiteX994" fmla="*/ 3143358 w 24377650"/>
              <a:gd name="connsiteY994" fmla="*/ 3086536 h 8304597"/>
              <a:gd name="connsiteX995" fmla="*/ 3334382 w 24377650"/>
              <a:gd name="connsiteY995" fmla="*/ 3009493 h 8304597"/>
              <a:gd name="connsiteX996" fmla="*/ 3828793 w 24377650"/>
              <a:gd name="connsiteY996" fmla="*/ 2934055 h 8304597"/>
              <a:gd name="connsiteX997" fmla="*/ 3714822 w 24377650"/>
              <a:gd name="connsiteY997" fmla="*/ 2970972 h 8304597"/>
              <a:gd name="connsiteX998" fmla="*/ 3828793 w 24377650"/>
              <a:gd name="connsiteY998" fmla="*/ 2934055 h 8304597"/>
              <a:gd name="connsiteX999" fmla="*/ 3639376 w 24377650"/>
              <a:gd name="connsiteY999" fmla="*/ 2934055 h 8304597"/>
              <a:gd name="connsiteX1000" fmla="*/ 3562324 w 24377650"/>
              <a:gd name="connsiteY1000" fmla="*/ 2970972 h 8304597"/>
              <a:gd name="connsiteX1001" fmla="*/ 3639376 w 24377650"/>
              <a:gd name="connsiteY1001" fmla="*/ 2934055 h 8304597"/>
              <a:gd name="connsiteX1002" fmla="*/ 3448353 w 24377650"/>
              <a:gd name="connsiteY1002" fmla="*/ 2934055 h 8304597"/>
              <a:gd name="connsiteX1003" fmla="*/ 3486879 w 24377650"/>
              <a:gd name="connsiteY1003" fmla="*/ 2934055 h 8304597"/>
              <a:gd name="connsiteX1004" fmla="*/ 3486879 w 24377650"/>
              <a:gd name="connsiteY1004" fmla="*/ 2970972 h 8304597"/>
              <a:gd name="connsiteX1005" fmla="*/ 3448353 w 24377650"/>
              <a:gd name="connsiteY1005" fmla="*/ 2934055 h 8304597"/>
              <a:gd name="connsiteX1006" fmla="*/ 3486879 w 24377650"/>
              <a:gd name="connsiteY1006" fmla="*/ 2858617 h 8304597"/>
              <a:gd name="connsiteX1007" fmla="*/ 3525405 w 24377650"/>
              <a:gd name="connsiteY1007" fmla="*/ 2858617 h 8304597"/>
              <a:gd name="connsiteX1008" fmla="*/ 3525405 w 24377650"/>
              <a:gd name="connsiteY1008" fmla="*/ 2895534 h 8304597"/>
              <a:gd name="connsiteX1009" fmla="*/ 3525405 w 24377650"/>
              <a:gd name="connsiteY1009" fmla="*/ 2934055 h 8304597"/>
              <a:gd name="connsiteX1010" fmla="*/ 3486879 w 24377650"/>
              <a:gd name="connsiteY1010" fmla="*/ 2895534 h 8304597"/>
              <a:gd name="connsiteX1011" fmla="*/ 3486879 w 24377650"/>
              <a:gd name="connsiteY1011" fmla="*/ 2890919 h 8304597"/>
              <a:gd name="connsiteX1012" fmla="*/ 3486879 w 24377650"/>
              <a:gd name="connsiteY1012" fmla="*/ 2879960 h 8304597"/>
              <a:gd name="connsiteX1013" fmla="*/ 3486879 w 24377650"/>
              <a:gd name="connsiteY1013" fmla="*/ 2874191 h 8304597"/>
              <a:gd name="connsiteX1014" fmla="*/ 3486879 w 24377650"/>
              <a:gd name="connsiteY1014" fmla="*/ 2863232 h 8304597"/>
              <a:gd name="connsiteX1015" fmla="*/ 3486879 w 24377650"/>
              <a:gd name="connsiteY1015" fmla="*/ 2858617 h 8304597"/>
              <a:gd name="connsiteX1016" fmla="*/ 1931357 w 24377650"/>
              <a:gd name="connsiteY1016" fmla="*/ 2841689 h 8304597"/>
              <a:gd name="connsiteX1017" fmla="*/ 1924986 w 24377650"/>
              <a:gd name="connsiteY1017" fmla="*/ 2858617 h 8304597"/>
              <a:gd name="connsiteX1018" fmla="*/ 1884855 w 24377650"/>
              <a:gd name="connsiteY1018" fmla="*/ 2895534 h 8304597"/>
              <a:gd name="connsiteX1019" fmla="*/ 2000433 w 24377650"/>
              <a:gd name="connsiteY1019" fmla="*/ 2858617 h 8304597"/>
              <a:gd name="connsiteX1020" fmla="*/ 1931357 w 24377650"/>
              <a:gd name="connsiteY1020" fmla="*/ 2841689 h 8304597"/>
              <a:gd name="connsiteX1021" fmla="*/ 3867319 w 24377650"/>
              <a:gd name="connsiteY1021" fmla="*/ 2781574 h 8304597"/>
              <a:gd name="connsiteX1022" fmla="*/ 3676296 w 24377650"/>
              <a:gd name="connsiteY1022" fmla="*/ 2818491 h 8304597"/>
              <a:gd name="connsiteX1023" fmla="*/ 3867319 w 24377650"/>
              <a:gd name="connsiteY1023" fmla="*/ 2781574 h 8304597"/>
              <a:gd name="connsiteX1024" fmla="*/ 1237947 w 24377650"/>
              <a:gd name="connsiteY1024" fmla="*/ 2781574 h 8304597"/>
              <a:gd name="connsiteX1025" fmla="*/ 1199421 w 24377650"/>
              <a:gd name="connsiteY1025" fmla="*/ 2818491 h 8304597"/>
              <a:gd name="connsiteX1026" fmla="*/ 1237947 w 24377650"/>
              <a:gd name="connsiteY1026" fmla="*/ 2818491 h 8304597"/>
              <a:gd name="connsiteX1027" fmla="*/ 1237947 w 24377650"/>
              <a:gd name="connsiteY1027" fmla="*/ 2781574 h 8304597"/>
              <a:gd name="connsiteX1028" fmla="*/ 24031208 w 24377650"/>
              <a:gd name="connsiteY1028" fmla="*/ 2765323 h 8304597"/>
              <a:gd name="connsiteX1029" fmla="*/ 23990526 w 24377650"/>
              <a:gd name="connsiteY1029" fmla="*/ 2781574 h 8304597"/>
              <a:gd name="connsiteX1030" fmla="*/ 23990526 w 24377650"/>
              <a:gd name="connsiteY1030" fmla="*/ 2818491 h 8304597"/>
              <a:gd name="connsiteX1031" fmla="*/ 23762582 w 24377650"/>
              <a:gd name="connsiteY1031" fmla="*/ 2858617 h 8304597"/>
              <a:gd name="connsiteX1032" fmla="*/ 24029050 w 24377650"/>
              <a:gd name="connsiteY1032" fmla="*/ 2858617 h 8304597"/>
              <a:gd name="connsiteX1033" fmla="*/ 23915080 w 24377650"/>
              <a:gd name="connsiteY1033" fmla="*/ 2895534 h 8304597"/>
              <a:gd name="connsiteX1034" fmla="*/ 23799502 w 24377650"/>
              <a:gd name="connsiteY1034" fmla="*/ 2858617 h 8304597"/>
              <a:gd name="connsiteX1035" fmla="*/ 23915080 w 24377650"/>
              <a:gd name="connsiteY1035" fmla="*/ 2895534 h 8304597"/>
              <a:gd name="connsiteX1036" fmla="*/ 24256994 w 24377650"/>
              <a:gd name="connsiteY1036" fmla="*/ 2934055 h 8304597"/>
              <a:gd name="connsiteX1037" fmla="*/ 24067576 w 24377650"/>
              <a:gd name="connsiteY1037" fmla="*/ 2858617 h 8304597"/>
              <a:gd name="connsiteX1038" fmla="*/ 24029050 w 24377650"/>
              <a:gd name="connsiteY1038" fmla="*/ 2818491 h 8304597"/>
              <a:gd name="connsiteX1039" fmla="*/ 24181548 w 24377650"/>
              <a:gd name="connsiteY1039" fmla="*/ 2781574 h 8304597"/>
              <a:gd name="connsiteX1040" fmla="*/ 24031208 w 24377650"/>
              <a:gd name="connsiteY1040" fmla="*/ 2765323 h 8304597"/>
              <a:gd name="connsiteX1041" fmla="*/ 1542941 w 24377650"/>
              <a:gd name="connsiteY1041" fmla="*/ 2706136 h 8304597"/>
              <a:gd name="connsiteX1042" fmla="*/ 1467495 w 24377650"/>
              <a:gd name="connsiteY1042" fmla="*/ 2743053 h 8304597"/>
              <a:gd name="connsiteX1043" fmla="*/ 1542941 w 24377650"/>
              <a:gd name="connsiteY1043" fmla="*/ 2706136 h 8304597"/>
              <a:gd name="connsiteX1044" fmla="*/ 1322091 w 24377650"/>
              <a:gd name="connsiteY1044" fmla="*/ 2691079 h 8304597"/>
              <a:gd name="connsiteX1045" fmla="*/ 1351918 w 24377650"/>
              <a:gd name="connsiteY1045" fmla="*/ 2706136 h 8304597"/>
              <a:gd name="connsiteX1046" fmla="*/ 1333458 w 24377650"/>
              <a:gd name="connsiteY1046" fmla="*/ 2701321 h 8304597"/>
              <a:gd name="connsiteX1047" fmla="*/ 23647006 w 24377650"/>
              <a:gd name="connsiteY1047" fmla="*/ 2667615 h 8304597"/>
              <a:gd name="connsiteX1048" fmla="*/ 23762582 w 24377650"/>
              <a:gd name="connsiteY1048" fmla="*/ 2706136 h 8304597"/>
              <a:gd name="connsiteX1049" fmla="*/ 23647006 w 24377650"/>
              <a:gd name="connsiteY1049" fmla="*/ 2667615 h 8304597"/>
              <a:gd name="connsiteX1050" fmla="*/ 1219311 w 24377650"/>
              <a:gd name="connsiteY1050" fmla="*/ 2651364 h 8304597"/>
              <a:gd name="connsiteX1051" fmla="*/ 1237947 w 24377650"/>
              <a:gd name="connsiteY1051" fmla="*/ 2667615 h 8304597"/>
              <a:gd name="connsiteX1052" fmla="*/ 1162501 w 24377650"/>
              <a:gd name="connsiteY1052" fmla="*/ 2667615 h 8304597"/>
              <a:gd name="connsiteX1053" fmla="*/ 1162501 w 24377650"/>
              <a:gd name="connsiteY1053" fmla="*/ 2706136 h 8304597"/>
              <a:gd name="connsiteX1054" fmla="*/ 1085449 w 24377650"/>
              <a:gd name="connsiteY1054" fmla="*/ 2667615 h 8304597"/>
              <a:gd name="connsiteX1055" fmla="*/ 1219311 w 24377650"/>
              <a:gd name="connsiteY1055" fmla="*/ 2651364 h 8304597"/>
              <a:gd name="connsiteX1056" fmla="*/ 4286718 w 24377650"/>
              <a:gd name="connsiteY1056" fmla="*/ 2633758 h 8304597"/>
              <a:gd name="connsiteX1057" fmla="*/ 4172314 w 24377650"/>
              <a:gd name="connsiteY1057" fmla="*/ 2667615 h 8304597"/>
              <a:gd name="connsiteX1058" fmla="*/ 4324811 w 24377650"/>
              <a:gd name="connsiteY1058" fmla="*/ 2667615 h 8304597"/>
              <a:gd name="connsiteX1059" fmla="*/ 4286718 w 24377650"/>
              <a:gd name="connsiteY1059" fmla="*/ 2633758 h 8304597"/>
              <a:gd name="connsiteX1060" fmla="*/ 21398074 w 24377650"/>
              <a:gd name="connsiteY1060" fmla="*/ 2629093 h 8304597"/>
              <a:gd name="connsiteX1061" fmla="*/ 21285706 w 24377650"/>
              <a:gd name="connsiteY1061" fmla="*/ 2667615 h 8304597"/>
              <a:gd name="connsiteX1062" fmla="*/ 21398074 w 24377650"/>
              <a:gd name="connsiteY1062" fmla="*/ 2629093 h 8304597"/>
              <a:gd name="connsiteX1063" fmla="*/ 4249365 w 24377650"/>
              <a:gd name="connsiteY1063" fmla="*/ 2629093 h 8304597"/>
              <a:gd name="connsiteX1064" fmla="*/ 3981290 w 24377650"/>
              <a:gd name="connsiteY1064" fmla="*/ 2667615 h 8304597"/>
              <a:gd name="connsiteX1065" fmla="*/ 4133788 w 24377650"/>
              <a:gd name="connsiteY1065" fmla="*/ 2667615 h 8304597"/>
              <a:gd name="connsiteX1066" fmla="*/ 4249365 w 24377650"/>
              <a:gd name="connsiteY1066" fmla="*/ 2629093 h 8304597"/>
              <a:gd name="connsiteX1067" fmla="*/ 22999294 w 24377650"/>
              <a:gd name="connsiteY1067" fmla="*/ 2600202 h 8304597"/>
              <a:gd name="connsiteX1068" fmla="*/ 22961570 w 24377650"/>
              <a:gd name="connsiteY1068" fmla="*/ 2629093 h 8304597"/>
              <a:gd name="connsiteX1069" fmla="*/ 23037016 w 24377650"/>
              <a:gd name="connsiteY1069" fmla="*/ 2629093 h 8304597"/>
              <a:gd name="connsiteX1070" fmla="*/ 22999294 w 24377650"/>
              <a:gd name="connsiteY1070" fmla="*/ 2600202 h 8304597"/>
              <a:gd name="connsiteX1071" fmla="*/ 23380536 w 24377650"/>
              <a:gd name="connsiteY1071" fmla="*/ 2590572 h 8304597"/>
              <a:gd name="connsiteX1072" fmla="*/ 23457588 w 24377650"/>
              <a:gd name="connsiteY1072" fmla="*/ 2590572 h 8304597"/>
              <a:gd name="connsiteX1073" fmla="*/ 23388988 w 24377650"/>
              <a:gd name="connsiteY1073" fmla="*/ 2596591 h 8304597"/>
              <a:gd name="connsiteX1074" fmla="*/ 23382648 w 24377650"/>
              <a:gd name="connsiteY1074" fmla="*/ 2598385 h 8304597"/>
              <a:gd name="connsiteX1075" fmla="*/ 22990060 w 24377650"/>
              <a:gd name="connsiteY1075" fmla="*/ 2574349 h 8304597"/>
              <a:gd name="connsiteX1076" fmla="*/ 22980230 w 24377650"/>
              <a:gd name="connsiteY1076" fmla="*/ 2576728 h 8304597"/>
              <a:gd name="connsiteX1077" fmla="*/ 22972490 w 24377650"/>
              <a:gd name="connsiteY1077" fmla="*/ 2578602 h 8304597"/>
              <a:gd name="connsiteX1078" fmla="*/ 22966828 w 24377650"/>
              <a:gd name="connsiteY1078" fmla="*/ 2579973 h 8304597"/>
              <a:gd name="connsiteX1079" fmla="*/ 22923044 w 24377650"/>
              <a:gd name="connsiteY1079" fmla="*/ 2590572 h 8304597"/>
              <a:gd name="connsiteX1080" fmla="*/ 22944490 w 24377650"/>
              <a:gd name="connsiteY1080" fmla="*/ 2585380 h 8304597"/>
              <a:gd name="connsiteX1081" fmla="*/ 22972490 w 24377650"/>
              <a:gd name="connsiteY1081" fmla="*/ 2578602 h 8304597"/>
              <a:gd name="connsiteX1082" fmla="*/ 22987380 w 24377650"/>
              <a:gd name="connsiteY1082" fmla="*/ 2574998 h 8304597"/>
              <a:gd name="connsiteX1083" fmla="*/ 22990060 w 24377650"/>
              <a:gd name="connsiteY1083" fmla="*/ 2574349 h 8304597"/>
              <a:gd name="connsiteX1084" fmla="*/ 22465554 w 24377650"/>
              <a:gd name="connsiteY1084" fmla="*/ 2553655 h 8304597"/>
              <a:gd name="connsiteX1085" fmla="*/ 22468260 w 24377650"/>
              <a:gd name="connsiteY1085" fmla="*/ 2556897 h 8304597"/>
              <a:gd name="connsiteX1086" fmla="*/ 22465554 w 24377650"/>
              <a:gd name="connsiteY1086" fmla="*/ 2558219 h 8304597"/>
              <a:gd name="connsiteX1087" fmla="*/ 22160558 w 24377650"/>
              <a:gd name="connsiteY1087" fmla="*/ 2553655 h 8304597"/>
              <a:gd name="connsiteX1088" fmla="*/ 22123638 w 24377650"/>
              <a:gd name="connsiteY1088" fmla="*/ 2590572 h 8304597"/>
              <a:gd name="connsiteX1089" fmla="*/ 22123638 w 24377650"/>
              <a:gd name="connsiteY1089" fmla="*/ 2629093 h 8304597"/>
              <a:gd name="connsiteX1090" fmla="*/ 22160558 w 24377650"/>
              <a:gd name="connsiteY1090" fmla="*/ 2553655 h 8304597"/>
              <a:gd name="connsiteX1091" fmla="*/ 1956891 w 24377650"/>
              <a:gd name="connsiteY1091" fmla="*/ 2505503 h 8304597"/>
              <a:gd name="connsiteX1092" fmla="*/ 1884855 w 24377650"/>
              <a:gd name="connsiteY1092" fmla="*/ 2553655 h 8304597"/>
              <a:gd name="connsiteX1093" fmla="*/ 2037353 w 24377650"/>
              <a:gd name="connsiteY1093" fmla="*/ 2553655 h 8304597"/>
              <a:gd name="connsiteX1094" fmla="*/ 2114404 w 24377650"/>
              <a:gd name="connsiteY1094" fmla="*/ 2515134 h 8304597"/>
              <a:gd name="connsiteX1095" fmla="*/ 1956891 w 24377650"/>
              <a:gd name="connsiteY1095" fmla="*/ 2505503 h 8304597"/>
              <a:gd name="connsiteX1096" fmla="*/ 23107446 w 24377650"/>
              <a:gd name="connsiteY1096" fmla="*/ 2466380 h 8304597"/>
              <a:gd name="connsiteX1097" fmla="*/ 23152594 w 24377650"/>
              <a:gd name="connsiteY1097" fmla="*/ 2476612 h 8304597"/>
              <a:gd name="connsiteX1098" fmla="*/ 23114068 w 24377650"/>
              <a:gd name="connsiteY1098" fmla="*/ 2476612 h 8304597"/>
              <a:gd name="connsiteX1099" fmla="*/ 23228040 w 24377650"/>
              <a:gd name="connsiteY1099" fmla="*/ 2515134 h 8304597"/>
              <a:gd name="connsiteX1100" fmla="*/ 23075542 w 24377650"/>
              <a:gd name="connsiteY1100" fmla="*/ 2590572 h 8304597"/>
              <a:gd name="connsiteX1101" fmla="*/ 23075542 w 24377650"/>
              <a:gd name="connsiteY1101" fmla="*/ 2515134 h 8304597"/>
              <a:gd name="connsiteX1102" fmla="*/ 23037016 w 24377650"/>
              <a:gd name="connsiteY1102" fmla="*/ 2515134 h 8304597"/>
              <a:gd name="connsiteX1103" fmla="*/ 23107446 w 24377650"/>
              <a:gd name="connsiteY1103" fmla="*/ 2466380 h 8304597"/>
              <a:gd name="connsiteX1104" fmla="*/ 2037353 w 24377650"/>
              <a:gd name="connsiteY1104" fmla="*/ 2438091 h 8304597"/>
              <a:gd name="connsiteX1105" fmla="*/ 1961907 w 24377650"/>
              <a:gd name="connsiteY1105" fmla="*/ 2476612 h 8304597"/>
              <a:gd name="connsiteX1106" fmla="*/ 1847935 w 24377650"/>
              <a:gd name="connsiteY1106" fmla="*/ 2476612 h 8304597"/>
              <a:gd name="connsiteX1107" fmla="*/ 1961907 w 24377650"/>
              <a:gd name="connsiteY1107" fmla="*/ 2476612 h 8304597"/>
              <a:gd name="connsiteX1108" fmla="*/ 2037353 w 24377650"/>
              <a:gd name="connsiteY1108" fmla="*/ 2438091 h 8304597"/>
              <a:gd name="connsiteX1109" fmla="*/ 1720144 w 24377650"/>
              <a:gd name="connsiteY1109" fmla="*/ 2346401 h 8304597"/>
              <a:gd name="connsiteX1110" fmla="*/ 1542941 w 24377650"/>
              <a:gd name="connsiteY1110" fmla="*/ 2362653 h 8304597"/>
              <a:gd name="connsiteX1111" fmla="*/ 1732358 w 24377650"/>
              <a:gd name="connsiteY1111" fmla="*/ 2399569 h 8304597"/>
              <a:gd name="connsiteX1112" fmla="*/ 1772489 w 24377650"/>
              <a:gd name="connsiteY1112" fmla="*/ 2362653 h 8304597"/>
              <a:gd name="connsiteX1113" fmla="*/ 1720144 w 24377650"/>
              <a:gd name="connsiteY1113" fmla="*/ 2346401 h 8304597"/>
              <a:gd name="connsiteX1114" fmla="*/ 2342347 w 24377650"/>
              <a:gd name="connsiteY1114" fmla="*/ 2324131 h 8304597"/>
              <a:gd name="connsiteX1115" fmla="*/ 2305426 w 24377650"/>
              <a:gd name="connsiteY1115" fmla="*/ 2399569 h 8304597"/>
              <a:gd name="connsiteX1116" fmla="*/ 2229981 w 24377650"/>
              <a:gd name="connsiteY1116" fmla="*/ 2399569 h 8304597"/>
              <a:gd name="connsiteX1117" fmla="*/ 2305426 w 24377650"/>
              <a:gd name="connsiteY1117" fmla="*/ 2362653 h 8304597"/>
              <a:gd name="connsiteX1118" fmla="*/ 2342347 w 24377650"/>
              <a:gd name="connsiteY1118" fmla="*/ 2324131 h 8304597"/>
              <a:gd name="connsiteX1119" fmla="*/ 2152929 w 24377650"/>
              <a:gd name="connsiteY1119" fmla="*/ 2324131 h 8304597"/>
              <a:gd name="connsiteX1120" fmla="*/ 2152929 w 24377650"/>
              <a:gd name="connsiteY1120" fmla="*/ 2362653 h 8304597"/>
              <a:gd name="connsiteX1121" fmla="*/ 2114404 w 24377650"/>
              <a:gd name="connsiteY1121" fmla="*/ 2362653 h 8304597"/>
              <a:gd name="connsiteX1122" fmla="*/ 2152929 w 24377650"/>
              <a:gd name="connsiteY1122" fmla="*/ 2324131 h 8304597"/>
              <a:gd name="connsiteX1123" fmla="*/ 21484756 w 24377650"/>
              <a:gd name="connsiteY1123" fmla="*/ 2307880 h 8304597"/>
              <a:gd name="connsiteX1124" fmla="*/ 21475124 w 24377650"/>
              <a:gd name="connsiteY1124" fmla="*/ 2324131 h 8304597"/>
              <a:gd name="connsiteX1125" fmla="*/ 21405372 w 24377650"/>
              <a:gd name="connsiteY1125" fmla="*/ 2324131 h 8304597"/>
              <a:gd name="connsiteX1126" fmla="*/ 21398074 w 24377650"/>
              <a:gd name="connsiteY1126" fmla="*/ 2324131 h 8304597"/>
              <a:gd name="connsiteX1127" fmla="*/ 21484756 w 24377650"/>
              <a:gd name="connsiteY1127" fmla="*/ 2307880 h 8304597"/>
              <a:gd name="connsiteX1128" fmla="*/ 21688832 w 24377650"/>
              <a:gd name="connsiteY1128" fmla="*/ 2282416 h 8304597"/>
              <a:gd name="connsiteX1129" fmla="*/ 21741594 w 24377650"/>
              <a:gd name="connsiteY1129" fmla="*/ 2285609 h 8304597"/>
              <a:gd name="connsiteX1130" fmla="*/ 21742676 w 24377650"/>
              <a:gd name="connsiteY1130" fmla="*/ 2300513 h 8304597"/>
              <a:gd name="connsiteX1131" fmla="*/ 21741594 w 24377650"/>
              <a:gd name="connsiteY1131" fmla="*/ 2300256 h 8304597"/>
              <a:gd name="connsiteX1132" fmla="*/ 21932616 w 24377650"/>
              <a:gd name="connsiteY1132" fmla="*/ 2248693 h 8304597"/>
              <a:gd name="connsiteX1133" fmla="*/ 22008062 w 24377650"/>
              <a:gd name="connsiteY1133" fmla="*/ 2285609 h 8304597"/>
              <a:gd name="connsiteX1134" fmla="*/ 22008062 w 24377650"/>
              <a:gd name="connsiteY1134" fmla="*/ 2248693 h 8304597"/>
              <a:gd name="connsiteX1135" fmla="*/ 21932616 w 24377650"/>
              <a:gd name="connsiteY1135" fmla="*/ 2248693 h 8304597"/>
              <a:gd name="connsiteX1136" fmla="*/ 21589096 w 24377650"/>
              <a:gd name="connsiteY1136" fmla="*/ 2248693 h 8304597"/>
              <a:gd name="connsiteX1137" fmla="*/ 21688832 w 24377650"/>
              <a:gd name="connsiteY1137" fmla="*/ 2282416 h 8304597"/>
              <a:gd name="connsiteX1138" fmla="*/ 21665346 w 24377650"/>
              <a:gd name="connsiteY1138" fmla="*/ 2280995 h 8304597"/>
              <a:gd name="connsiteX1139" fmla="*/ 21589096 w 24377650"/>
              <a:gd name="connsiteY1139" fmla="*/ 2248693 h 8304597"/>
              <a:gd name="connsiteX1140" fmla="*/ 1579861 w 24377650"/>
              <a:gd name="connsiteY1140" fmla="*/ 2248693 h 8304597"/>
              <a:gd name="connsiteX1141" fmla="*/ 1619992 w 24377650"/>
              <a:gd name="connsiteY1141" fmla="*/ 2324131 h 8304597"/>
              <a:gd name="connsiteX1142" fmla="*/ 1732358 w 24377650"/>
              <a:gd name="connsiteY1142" fmla="*/ 2324131 h 8304597"/>
              <a:gd name="connsiteX1143" fmla="*/ 1772489 w 24377650"/>
              <a:gd name="connsiteY1143" fmla="*/ 2285609 h 8304597"/>
              <a:gd name="connsiteX1144" fmla="*/ 1961907 w 24377650"/>
              <a:gd name="connsiteY1144" fmla="*/ 2324131 h 8304597"/>
              <a:gd name="connsiteX1145" fmla="*/ 1884855 w 24377650"/>
              <a:gd name="connsiteY1145" fmla="*/ 2324131 h 8304597"/>
              <a:gd name="connsiteX1146" fmla="*/ 2077483 w 24377650"/>
              <a:gd name="connsiteY1146" fmla="*/ 2324131 h 8304597"/>
              <a:gd name="connsiteX1147" fmla="*/ 2000433 w 24377650"/>
              <a:gd name="connsiteY1147" fmla="*/ 2362653 h 8304597"/>
              <a:gd name="connsiteX1148" fmla="*/ 2114404 w 24377650"/>
              <a:gd name="connsiteY1148" fmla="*/ 2399569 h 8304597"/>
              <a:gd name="connsiteX1149" fmla="*/ 2152929 w 24377650"/>
              <a:gd name="connsiteY1149" fmla="*/ 2362653 h 8304597"/>
              <a:gd name="connsiteX1150" fmla="*/ 2189850 w 24377650"/>
              <a:gd name="connsiteY1150" fmla="*/ 2438091 h 8304597"/>
              <a:gd name="connsiteX1151" fmla="*/ 2114404 w 24377650"/>
              <a:gd name="connsiteY1151" fmla="*/ 2438091 h 8304597"/>
              <a:gd name="connsiteX1152" fmla="*/ 2077483 w 24377650"/>
              <a:gd name="connsiteY1152" fmla="*/ 2476612 h 8304597"/>
              <a:gd name="connsiteX1153" fmla="*/ 2189850 w 24377650"/>
              <a:gd name="connsiteY1153" fmla="*/ 2515134 h 8304597"/>
              <a:gd name="connsiteX1154" fmla="*/ 2189850 w 24377650"/>
              <a:gd name="connsiteY1154" fmla="*/ 2590572 h 8304597"/>
              <a:gd name="connsiteX1155" fmla="*/ 2266901 w 24377650"/>
              <a:gd name="connsiteY1155" fmla="*/ 2590572 h 8304597"/>
              <a:gd name="connsiteX1156" fmla="*/ 2382478 w 24377650"/>
              <a:gd name="connsiteY1156" fmla="*/ 2553655 h 8304597"/>
              <a:gd name="connsiteX1157" fmla="*/ 2534975 w 24377650"/>
              <a:gd name="connsiteY1157" fmla="*/ 2590572 h 8304597"/>
              <a:gd name="connsiteX1158" fmla="*/ 2494844 w 24377650"/>
              <a:gd name="connsiteY1158" fmla="*/ 2553655 h 8304597"/>
              <a:gd name="connsiteX1159" fmla="*/ 2571895 w 24377650"/>
              <a:gd name="connsiteY1159" fmla="*/ 2629093 h 8304597"/>
              <a:gd name="connsiteX1160" fmla="*/ 2419399 w 24377650"/>
              <a:gd name="connsiteY1160" fmla="*/ 2629093 h 8304597"/>
              <a:gd name="connsiteX1161" fmla="*/ 2457924 w 24377650"/>
              <a:gd name="connsiteY1161" fmla="*/ 2667615 h 8304597"/>
              <a:gd name="connsiteX1162" fmla="*/ 2382478 w 24377650"/>
              <a:gd name="connsiteY1162" fmla="*/ 2706136 h 8304597"/>
              <a:gd name="connsiteX1163" fmla="*/ 2419399 w 24377650"/>
              <a:gd name="connsiteY1163" fmla="*/ 2667615 h 8304597"/>
              <a:gd name="connsiteX1164" fmla="*/ 2305426 w 24377650"/>
              <a:gd name="connsiteY1164" fmla="*/ 2706136 h 8304597"/>
              <a:gd name="connsiteX1165" fmla="*/ 2266901 w 24377650"/>
              <a:gd name="connsiteY1165" fmla="*/ 2667615 h 8304597"/>
              <a:gd name="connsiteX1166" fmla="*/ 2077483 w 24377650"/>
              <a:gd name="connsiteY1166" fmla="*/ 2667615 h 8304597"/>
              <a:gd name="connsiteX1167" fmla="*/ 1695438 w 24377650"/>
              <a:gd name="connsiteY1167" fmla="*/ 2706136 h 8304597"/>
              <a:gd name="connsiteX1168" fmla="*/ 1314997 w 24377650"/>
              <a:gd name="connsiteY1168" fmla="*/ 2667615 h 8304597"/>
              <a:gd name="connsiteX1169" fmla="*/ 1320766 w 24377650"/>
              <a:gd name="connsiteY1169" fmla="*/ 2689885 h 8304597"/>
              <a:gd name="connsiteX1170" fmla="*/ 1322091 w 24377650"/>
              <a:gd name="connsiteY1170" fmla="*/ 2691079 h 8304597"/>
              <a:gd name="connsiteX1171" fmla="*/ 1318534 w 24377650"/>
              <a:gd name="connsiteY1171" fmla="*/ 2689283 h 8304597"/>
              <a:gd name="connsiteX1172" fmla="*/ 1237947 w 24377650"/>
              <a:gd name="connsiteY1172" fmla="*/ 2667615 h 8304597"/>
              <a:gd name="connsiteX1173" fmla="*/ 1427364 w 24377650"/>
              <a:gd name="connsiteY1173" fmla="*/ 2629093 h 8304597"/>
              <a:gd name="connsiteX1174" fmla="*/ 1467495 w 24377650"/>
              <a:gd name="connsiteY1174" fmla="*/ 2667615 h 8304597"/>
              <a:gd name="connsiteX1175" fmla="*/ 1809410 w 24377650"/>
              <a:gd name="connsiteY1175" fmla="*/ 2590572 h 8304597"/>
              <a:gd name="connsiteX1176" fmla="*/ 1542941 w 24377650"/>
              <a:gd name="connsiteY1176" fmla="*/ 2590572 h 8304597"/>
              <a:gd name="connsiteX1177" fmla="*/ 1732358 w 24377650"/>
              <a:gd name="connsiteY1177" fmla="*/ 2553655 h 8304597"/>
              <a:gd name="connsiteX1178" fmla="*/ 1656913 w 24377650"/>
              <a:gd name="connsiteY1178" fmla="*/ 2515134 h 8304597"/>
              <a:gd name="connsiteX1179" fmla="*/ 1542941 w 24377650"/>
              <a:gd name="connsiteY1179" fmla="*/ 2515134 h 8304597"/>
              <a:gd name="connsiteX1180" fmla="*/ 1619992 w 24377650"/>
              <a:gd name="connsiteY1180" fmla="*/ 2399569 h 8304597"/>
              <a:gd name="connsiteX1181" fmla="*/ 1579861 w 24377650"/>
              <a:gd name="connsiteY1181" fmla="*/ 2476612 h 8304597"/>
              <a:gd name="connsiteX1182" fmla="*/ 1542941 w 24377650"/>
              <a:gd name="connsiteY1182" fmla="*/ 2438091 h 8304597"/>
              <a:gd name="connsiteX1183" fmla="*/ 1427364 w 24377650"/>
              <a:gd name="connsiteY1183" fmla="*/ 2438091 h 8304597"/>
              <a:gd name="connsiteX1184" fmla="*/ 1390444 w 24377650"/>
              <a:gd name="connsiteY1184" fmla="*/ 2362653 h 8304597"/>
              <a:gd name="connsiteX1185" fmla="*/ 1504415 w 24377650"/>
              <a:gd name="connsiteY1185" fmla="*/ 2399569 h 8304597"/>
              <a:gd name="connsiteX1186" fmla="*/ 1504415 w 24377650"/>
              <a:gd name="connsiteY1186" fmla="*/ 2362653 h 8304597"/>
              <a:gd name="connsiteX1187" fmla="*/ 1427364 w 24377650"/>
              <a:gd name="connsiteY1187" fmla="*/ 2324131 h 8304597"/>
              <a:gd name="connsiteX1188" fmla="*/ 1542941 w 24377650"/>
              <a:gd name="connsiteY1188" fmla="*/ 2324131 h 8304597"/>
              <a:gd name="connsiteX1189" fmla="*/ 1504415 w 24377650"/>
              <a:gd name="connsiteY1189" fmla="*/ 2285609 h 8304597"/>
              <a:gd name="connsiteX1190" fmla="*/ 1579861 w 24377650"/>
              <a:gd name="connsiteY1190" fmla="*/ 2248693 h 8304597"/>
              <a:gd name="connsiteX1191" fmla="*/ 21398074 w 24377650"/>
              <a:gd name="connsiteY1191" fmla="*/ 2134734 h 8304597"/>
              <a:gd name="connsiteX1192" fmla="*/ 21322628 w 24377650"/>
              <a:gd name="connsiteY1192" fmla="*/ 2171650 h 8304597"/>
              <a:gd name="connsiteX1193" fmla="*/ 21475124 w 24377650"/>
              <a:gd name="connsiteY1193" fmla="*/ 2248693 h 8304597"/>
              <a:gd name="connsiteX1194" fmla="*/ 21398074 w 24377650"/>
              <a:gd name="connsiteY1194" fmla="*/ 2248693 h 8304597"/>
              <a:gd name="connsiteX1195" fmla="*/ 21398074 w 24377650"/>
              <a:gd name="connsiteY1195" fmla="*/ 2324131 h 8304597"/>
              <a:gd name="connsiteX1196" fmla="*/ 21361152 w 24377650"/>
              <a:gd name="connsiteY1196" fmla="*/ 2324131 h 8304597"/>
              <a:gd name="connsiteX1197" fmla="*/ 21285706 w 24377650"/>
              <a:gd name="connsiteY1197" fmla="*/ 2399569 h 8304597"/>
              <a:gd name="connsiteX1198" fmla="*/ 21361152 w 24377650"/>
              <a:gd name="connsiteY1198" fmla="*/ 2399569 h 8304597"/>
              <a:gd name="connsiteX1199" fmla="*/ 21322628 w 24377650"/>
              <a:gd name="connsiteY1199" fmla="*/ 2438091 h 8304597"/>
              <a:gd name="connsiteX1200" fmla="*/ 21398074 w 24377650"/>
              <a:gd name="connsiteY1200" fmla="*/ 2438091 h 8304597"/>
              <a:gd name="connsiteX1201" fmla="*/ 21436598 w 24377650"/>
              <a:gd name="connsiteY1201" fmla="*/ 2476612 h 8304597"/>
              <a:gd name="connsiteX1202" fmla="*/ 21361152 w 24377650"/>
              <a:gd name="connsiteY1202" fmla="*/ 2476612 h 8304597"/>
              <a:gd name="connsiteX1203" fmla="*/ 21245576 w 24377650"/>
              <a:gd name="connsiteY1203" fmla="*/ 2438091 h 8304597"/>
              <a:gd name="connsiteX1204" fmla="*/ 21285706 w 24377650"/>
              <a:gd name="connsiteY1204" fmla="*/ 2515134 h 8304597"/>
              <a:gd name="connsiteX1205" fmla="*/ 21436598 w 24377650"/>
              <a:gd name="connsiteY1205" fmla="*/ 2515134 h 8304597"/>
              <a:gd name="connsiteX1206" fmla="*/ 21436598 w 24377650"/>
              <a:gd name="connsiteY1206" fmla="*/ 2553655 h 8304597"/>
              <a:gd name="connsiteX1207" fmla="*/ 21689198 w 24377650"/>
              <a:gd name="connsiteY1207" fmla="*/ 2574421 h 8304597"/>
              <a:gd name="connsiteX1208" fmla="*/ 21793776 w 24377650"/>
              <a:gd name="connsiteY1208" fmla="*/ 2587469 h 8304597"/>
              <a:gd name="connsiteX1209" fmla="*/ 21780118 w 24377650"/>
              <a:gd name="connsiteY1209" fmla="*/ 2590572 h 8304597"/>
              <a:gd name="connsiteX1210" fmla="*/ 21818644 w 24377650"/>
              <a:gd name="connsiteY1210" fmla="*/ 2590572 h 8304597"/>
              <a:gd name="connsiteX1211" fmla="*/ 21793776 w 24377650"/>
              <a:gd name="connsiteY1211" fmla="*/ 2587469 h 8304597"/>
              <a:gd name="connsiteX1212" fmla="*/ 21808160 w 24377650"/>
              <a:gd name="connsiteY1212" fmla="*/ 2584202 h 8304597"/>
              <a:gd name="connsiteX1213" fmla="*/ 21855564 w 24377650"/>
              <a:gd name="connsiteY1213" fmla="*/ 2515134 h 8304597"/>
              <a:gd name="connsiteX1214" fmla="*/ 21780118 w 24377650"/>
              <a:gd name="connsiteY1214" fmla="*/ 2515134 h 8304597"/>
              <a:gd name="connsiteX1215" fmla="*/ 21550570 w 24377650"/>
              <a:gd name="connsiteY1215" fmla="*/ 2515134 h 8304597"/>
              <a:gd name="connsiteX1216" fmla="*/ 21780118 w 24377650"/>
              <a:gd name="connsiteY1216" fmla="*/ 2438091 h 8304597"/>
              <a:gd name="connsiteX1217" fmla="*/ 21818644 w 24377650"/>
              <a:gd name="connsiteY1217" fmla="*/ 2515134 h 8304597"/>
              <a:gd name="connsiteX1218" fmla="*/ 21971142 w 24377650"/>
              <a:gd name="connsiteY1218" fmla="*/ 2438091 h 8304597"/>
              <a:gd name="connsiteX1219" fmla="*/ 21855564 w 24377650"/>
              <a:gd name="connsiteY1219" fmla="*/ 2476612 h 8304597"/>
              <a:gd name="connsiteX1220" fmla="*/ 21894090 w 24377650"/>
              <a:gd name="connsiteY1220" fmla="*/ 2399569 h 8304597"/>
              <a:gd name="connsiteX1221" fmla="*/ 21589096 w 24377650"/>
              <a:gd name="connsiteY1221" fmla="*/ 2399569 h 8304597"/>
              <a:gd name="connsiteX1222" fmla="*/ 21818644 w 24377650"/>
              <a:gd name="connsiteY1222" fmla="*/ 2362653 h 8304597"/>
              <a:gd name="connsiteX1223" fmla="*/ 21743324 w 24377650"/>
              <a:gd name="connsiteY1223" fmla="*/ 2309460 h 8304597"/>
              <a:gd name="connsiteX1224" fmla="*/ 21742676 w 24377650"/>
              <a:gd name="connsiteY1224" fmla="*/ 2300513 h 8304597"/>
              <a:gd name="connsiteX1225" fmla="*/ 21814380 w 24377650"/>
              <a:gd name="connsiteY1225" fmla="*/ 2317535 h 8304597"/>
              <a:gd name="connsiteX1226" fmla="*/ 21894090 w 24377650"/>
              <a:gd name="connsiteY1226" fmla="*/ 2324131 h 8304597"/>
              <a:gd name="connsiteX1227" fmla="*/ 21855564 w 24377650"/>
              <a:gd name="connsiteY1227" fmla="*/ 2210172 h 8304597"/>
              <a:gd name="connsiteX1228" fmla="*/ 21818644 w 24377650"/>
              <a:gd name="connsiteY1228" fmla="*/ 2248693 h 8304597"/>
              <a:gd name="connsiteX1229" fmla="*/ 21550570 w 24377650"/>
              <a:gd name="connsiteY1229" fmla="*/ 2248693 h 8304597"/>
              <a:gd name="connsiteX1230" fmla="*/ 21560272 w 24377650"/>
              <a:gd name="connsiteY1230" fmla="*/ 2238992 h 8304597"/>
              <a:gd name="connsiteX1231" fmla="*/ 21565018 w 24377650"/>
              <a:gd name="connsiteY1231" fmla="*/ 2234248 h 8304597"/>
              <a:gd name="connsiteX1232" fmla="*/ 21566824 w 24377650"/>
              <a:gd name="connsiteY1232" fmla="*/ 2232442 h 8304597"/>
              <a:gd name="connsiteX1233" fmla="*/ 21560272 w 24377650"/>
              <a:gd name="connsiteY1233" fmla="*/ 2238992 h 8304597"/>
              <a:gd name="connsiteX1234" fmla="*/ 21555988 w 24377650"/>
              <a:gd name="connsiteY1234" fmla="*/ 2243276 h 8304597"/>
              <a:gd name="connsiteX1235" fmla="*/ 21550570 w 24377650"/>
              <a:gd name="connsiteY1235" fmla="*/ 2248693 h 8304597"/>
              <a:gd name="connsiteX1236" fmla="*/ 21489370 w 24377650"/>
              <a:gd name="connsiteY1236" fmla="*/ 2248693 h 8304597"/>
              <a:gd name="connsiteX1237" fmla="*/ 21475124 w 24377650"/>
              <a:gd name="connsiteY1237" fmla="*/ 2248693 h 8304597"/>
              <a:gd name="connsiteX1238" fmla="*/ 21627622 w 24377650"/>
              <a:gd name="connsiteY1238" fmla="*/ 2210172 h 8304597"/>
              <a:gd name="connsiteX1239" fmla="*/ 21513650 w 24377650"/>
              <a:gd name="connsiteY1239" fmla="*/ 2134734 h 8304597"/>
              <a:gd name="connsiteX1240" fmla="*/ 21398074 w 24377650"/>
              <a:gd name="connsiteY1240" fmla="*/ 2134734 h 8304597"/>
              <a:gd name="connsiteX1241" fmla="*/ 21703068 w 24377650"/>
              <a:gd name="connsiteY1241" fmla="*/ 2057691 h 8304597"/>
              <a:gd name="connsiteX1242" fmla="*/ 21550570 w 24377650"/>
              <a:gd name="connsiteY1242" fmla="*/ 2134734 h 8304597"/>
              <a:gd name="connsiteX1243" fmla="*/ 21855564 w 24377650"/>
              <a:gd name="connsiteY1243" fmla="*/ 2134734 h 8304597"/>
              <a:gd name="connsiteX1244" fmla="*/ 21666148 w 24377650"/>
              <a:gd name="connsiteY1244" fmla="*/ 2210172 h 8304597"/>
              <a:gd name="connsiteX1245" fmla="*/ 21932616 w 24377650"/>
              <a:gd name="connsiteY1245" fmla="*/ 2171650 h 8304597"/>
              <a:gd name="connsiteX1246" fmla="*/ 21894090 w 24377650"/>
              <a:gd name="connsiteY1246" fmla="*/ 2210172 h 8304597"/>
              <a:gd name="connsiteX1247" fmla="*/ 22008062 w 24377650"/>
              <a:gd name="connsiteY1247" fmla="*/ 2210172 h 8304597"/>
              <a:gd name="connsiteX1248" fmla="*/ 22046588 w 24377650"/>
              <a:gd name="connsiteY1248" fmla="*/ 2134734 h 8304597"/>
              <a:gd name="connsiteX1249" fmla="*/ 21855564 w 24377650"/>
              <a:gd name="connsiteY1249" fmla="*/ 2096212 h 8304597"/>
              <a:gd name="connsiteX1250" fmla="*/ 21932616 w 24377650"/>
              <a:gd name="connsiteY1250" fmla="*/ 2096212 h 8304597"/>
              <a:gd name="connsiteX1251" fmla="*/ 21891934 w 24377650"/>
              <a:gd name="connsiteY1251" fmla="*/ 2096212 h 8304597"/>
              <a:gd name="connsiteX1252" fmla="*/ 21855564 w 24377650"/>
              <a:gd name="connsiteY1252" fmla="*/ 2096212 h 8304597"/>
              <a:gd name="connsiteX1253" fmla="*/ 21837104 w 24377650"/>
              <a:gd name="connsiteY1253" fmla="*/ 2096212 h 8304597"/>
              <a:gd name="connsiteX1254" fmla="*/ 21741594 w 24377650"/>
              <a:gd name="connsiteY1254" fmla="*/ 2096212 h 8304597"/>
              <a:gd name="connsiteX1255" fmla="*/ 21703068 w 24377650"/>
              <a:gd name="connsiteY1255" fmla="*/ 2057691 h 8304597"/>
              <a:gd name="connsiteX1256" fmla="*/ 2114404 w 24377650"/>
              <a:gd name="connsiteY1256" fmla="*/ 1905210 h 8304597"/>
              <a:gd name="connsiteX1257" fmla="*/ 2037353 w 24377650"/>
              <a:gd name="connsiteY1257" fmla="*/ 1943731 h 8304597"/>
              <a:gd name="connsiteX1258" fmla="*/ 2000433 w 24377650"/>
              <a:gd name="connsiteY1258" fmla="*/ 1982253 h 8304597"/>
              <a:gd name="connsiteX1259" fmla="*/ 2077483 w 24377650"/>
              <a:gd name="connsiteY1259" fmla="*/ 1982253 h 8304597"/>
              <a:gd name="connsiteX1260" fmla="*/ 2114404 w 24377650"/>
              <a:gd name="connsiteY1260" fmla="*/ 1943731 h 8304597"/>
              <a:gd name="connsiteX1261" fmla="*/ 2114404 w 24377650"/>
              <a:gd name="connsiteY1261" fmla="*/ 1905210 h 8304597"/>
              <a:gd name="connsiteX1262" fmla="*/ 22199084 w 24377650"/>
              <a:gd name="connsiteY1262" fmla="*/ 1876319 h 8304597"/>
              <a:gd name="connsiteX1263" fmla="*/ 22160558 w 24377650"/>
              <a:gd name="connsiteY1263" fmla="*/ 1905210 h 8304597"/>
              <a:gd name="connsiteX1264" fmla="*/ 22237610 w 24377650"/>
              <a:gd name="connsiteY1264" fmla="*/ 1905210 h 8304597"/>
              <a:gd name="connsiteX1265" fmla="*/ 22199084 w 24377650"/>
              <a:gd name="connsiteY1265" fmla="*/ 1876319 h 8304597"/>
              <a:gd name="connsiteX1266" fmla="*/ 1732358 w 24377650"/>
              <a:gd name="connsiteY1266" fmla="*/ 1866688 h 8304597"/>
              <a:gd name="connsiteX1267" fmla="*/ 1656913 w 24377650"/>
              <a:gd name="connsiteY1267" fmla="*/ 1905210 h 8304597"/>
              <a:gd name="connsiteX1268" fmla="*/ 1656913 w 24377650"/>
              <a:gd name="connsiteY1268" fmla="*/ 1943731 h 8304597"/>
              <a:gd name="connsiteX1269" fmla="*/ 1772489 w 24377650"/>
              <a:gd name="connsiteY1269" fmla="*/ 1943731 h 8304597"/>
              <a:gd name="connsiteX1270" fmla="*/ 1961907 w 24377650"/>
              <a:gd name="connsiteY1270" fmla="*/ 1943731 h 8304597"/>
              <a:gd name="connsiteX1271" fmla="*/ 1884855 w 24377650"/>
              <a:gd name="connsiteY1271" fmla="*/ 1943731 h 8304597"/>
              <a:gd name="connsiteX1272" fmla="*/ 2000433 w 24377650"/>
              <a:gd name="connsiteY1272" fmla="*/ 1905210 h 8304597"/>
              <a:gd name="connsiteX1273" fmla="*/ 1884855 w 24377650"/>
              <a:gd name="connsiteY1273" fmla="*/ 1905210 h 8304597"/>
              <a:gd name="connsiteX1274" fmla="*/ 1884855 w 24377650"/>
              <a:gd name="connsiteY1274" fmla="*/ 1866688 h 8304597"/>
              <a:gd name="connsiteX1275" fmla="*/ 1847935 w 24377650"/>
              <a:gd name="connsiteY1275" fmla="*/ 1866688 h 8304597"/>
              <a:gd name="connsiteX1276" fmla="*/ 1809410 w 24377650"/>
              <a:gd name="connsiteY1276" fmla="*/ 1905210 h 8304597"/>
              <a:gd name="connsiteX1277" fmla="*/ 1732358 w 24377650"/>
              <a:gd name="connsiteY1277" fmla="*/ 1866688 h 8304597"/>
              <a:gd name="connsiteX1278" fmla="*/ 1579861 w 24377650"/>
              <a:gd name="connsiteY1278" fmla="*/ 1866688 h 8304597"/>
              <a:gd name="connsiteX1279" fmla="*/ 1467495 w 24377650"/>
              <a:gd name="connsiteY1279" fmla="*/ 1943731 h 8304597"/>
              <a:gd name="connsiteX1280" fmla="*/ 1579861 w 24377650"/>
              <a:gd name="connsiteY1280" fmla="*/ 1943731 h 8304597"/>
              <a:gd name="connsiteX1281" fmla="*/ 1579861 w 24377650"/>
              <a:gd name="connsiteY1281" fmla="*/ 1866688 h 8304597"/>
              <a:gd name="connsiteX1282" fmla="*/ 22366030 w 24377650"/>
              <a:gd name="connsiteY1282" fmla="*/ 1839001 h 8304597"/>
              <a:gd name="connsiteX1283" fmla="*/ 22313056 w 24377650"/>
              <a:gd name="connsiteY1283" fmla="*/ 1866688 h 8304597"/>
              <a:gd name="connsiteX1284" fmla="*/ 22351582 w 24377650"/>
              <a:gd name="connsiteY1284" fmla="*/ 1905210 h 8304597"/>
              <a:gd name="connsiteX1285" fmla="*/ 22390108 w 24377650"/>
              <a:gd name="connsiteY1285" fmla="*/ 1866688 h 8304597"/>
              <a:gd name="connsiteX1286" fmla="*/ 22366030 w 24377650"/>
              <a:gd name="connsiteY1286" fmla="*/ 1839001 h 8304597"/>
              <a:gd name="connsiteX1287" fmla="*/ 1162501 w 24377650"/>
              <a:gd name="connsiteY1287" fmla="*/ 1829772 h 8304597"/>
              <a:gd name="connsiteX1288" fmla="*/ 1085449 w 24377650"/>
              <a:gd name="connsiteY1288" fmla="*/ 1866688 h 8304597"/>
              <a:gd name="connsiteX1289" fmla="*/ 1046923 w 24377650"/>
              <a:gd name="connsiteY1289" fmla="*/ 1866688 h 8304597"/>
              <a:gd name="connsiteX1290" fmla="*/ 1122370 w 24377650"/>
              <a:gd name="connsiteY1290" fmla="*/ 1866688 h 8304597"/>
              <a:gd name="connsiteX1291" fmla="*/ 1162501 w 24377650"/>
              <a:gd name="connsiteY1291" fmla="*/ 1829772 h 8304597"/>
              <a:gd name="connsiteX1292" fmla="*/ 2896780 w 24377650"/>
              <a:gd name="connsiteY1292" fmla="*/ 1774071 h 8304597"/>
              <a:gd name="connsiteX1293" fmla="*/ 2762918 w 24377650"/>
              <a:gd name="connsiteY1293" fmla="*/ 1789645 h 8304597"/>
              <a:gd name="connsiteX1294" fmla="*/ 2724392 w 24377650"/>
              <a:gd name="connsiteY1294" fmla="*/ 1866688 h 8304597"/>
              <a:gd name="connsiteX1295" fmla="*/ 2915416 w 24377650"/>
              <a:gd name="connsiteY1295" fmla="*/ 1789645 h 8304597"/>
              <a:gd name="connsiteX1296" fmla="*/ 2896780 w 24377650"/>
              <a:gd name="connsiteY1296" fmla="*/ 1774071 h 8304597"/>
              <a:gd name="connsiteX1297" fmla="*/ 21780118 w 24377650"/>
              <a:gd name="connsiteY1297" fmla="*/ 1752728 h 8304597"/>
              <a:gd name="connsiteX1298" fmla="*/ 21855564 w 24377650"/>
              <a:gd name="connsiteY1298" fmla="*/ 1789645 h 8304597"/>
              <a:gd name="connsiteX1299" fmla="*/ 21780118 w 24377650"/>
              <a:gd name="connsiteY1299" fmla="*/ 1752728 h 8304597"/>
              <a:gd name="connsiteX1300" fmla="*/ 2990861 w 24377650"/>
              <a:gd name="connsiteY1300" fmla="*/ 1752728 h 8304597"/>
              <a:gd name="connsiteX1301" fmla="*/ 3067913 w 24377650"/>
              <a:gd name="connsiteY1301" fmla="*/ 1789645 h 8304597"/>
              <a:gd name="connsiteX1302" fmla="*/ 2990861 w 24377650"/>
              <a:gd name="connsiteY1302" fmla="*/ 1752728 h 8304597"/>
              <a:gd name="connsiteX1303" fmla="*/ 19808766 w 24377650"/>
              <a:gd name="connsiteY1303" fmla="*/ 1498075 h 8304597"/>
              <a:gd name="connsiteX1304" fmla="*/ 19720604 w 24377650"/>
              <a:gd name="connsiteY1304" fmla="*/ 1524809 h 8304597"/>
              <a:gd name="connsiteX1305" fmla="*/ 19720604 w 24377650"/>
              <a:gd name="connsiteY1305" fmla="*/ 1561726 h 8304597"/>
              <a:gd name="connsiteX1306" fmla="*/ 19828280 w 24377650"/>
              <a:gd name="connsiteY1306" fmla="*/ 1594228 h 8304597"/>
              <a:gd name="connsiteX1307" fmla="*/ 19853680 w 24377650"/>
              <a:gd name="connsiteY1307" fmla="*/ 1597639 h 8304597"/>
              <a:gd name="connsiteX1308" fmla="*/ 19836180 w 24377650"/>
              <a:gd name="connsiteY1308" fmla="*/ 1600247 h 8304597"/>
              <a:gd name="connsiteX1309" fmla="*/ 19873102 w 24377650"/>
              <a:gd name="connsiteY1309" fmla="*/ 1600247 h 8304597"/>
              <a:gd name="connsiteX1310" fmla="*/ 19853680 w 24377650"/>
              <a:gd name="connsiteY1310" fmla="*/ 1597639 h 8304597"/>
              <a:gd name="connsiteX1311" fmla="*/ 19868486 w 24377650"/>
              <a:gd name="connsiteY1311" fmla="*/ 1595432 h 8304597"/>
              <a:gd name="connsiteX1312" fmla="*/ 19873102 w 24377650"/>
              <a:gd name="connsiteY1312" fmla="*/ 1561726 h 8304597"/>
              <a:gd name="connsiteX1313" fmla="*/ 19808766 w 24377650"/>
              <a:gd name="connsiteY1313" fmla="*/ 1498075 h 8304597"/>
              <a:gd name="connsiteX1314" fmla="*/ 21703068 w 24377650"/>
              <a:gd name="connsiteY1314" fmla="*/ 1447767 h 8304597"/>
              <a:gd name="connsiteX1315" fmla="*/ 21780118 w 24377650"/>
              <a:gd name="connsiteY1315" fmla="*/ 1486288 h 8304597"/>
              <a:gd name="connsiteX1316" fmla="*/ 21787092 w 24377650"/>
              <a:gd name="connsiteY1316" fmla="*/ 1485687 h 8304597"/>
              <a:gd name="connsiteX1317" fmla="*/ 21816878 w 24377650"/>
              <a:gd name="connsiteY1317" fmla="*/ 1483177 h 8304597"/>
              <a:gd name="connsiteX1318" fmla="*/ 21818644 w 24377650"/>
              <a:gd name="connsiteY1318" fmla="*/ 1486288 h 8304597"/>
              <a:gd name="connsiteX1319" fmla="*/ 21818644 w 24377650"/>
              <a:gd name="connsiteY1319" fmla="*/ 1483028 h 8304597"/>
              <a:gd name="connsiteX1320" fmla="*/ 21837104 w 24377650"/>
              <a:gd name="connsiteY1320" fmla="*/ 1481473 h 8304597"/>
              <a:gd name="connsiteX1321" fmla="*/ 21894090 w 24377650"/>
              <a:gd name="connsiteY1321" fmla="*/ 1447767 h 8304597"/>
              <a:gd name="connsiteX1322" fmla="*/ 21818644 w 24377650"/>
              <a:gd name="connsiteY1322" fmla="*/ 1447767 h 8304597"/>
              <a:gd name="connsiteX1323" fmla="*/ 21818644 w 24377650"/>
              <a:gd name="connsiteY1323" fmla="*/ 1464018 h 8304597"/>
              <a:gd name="connsiteX1324" fmla="*/ 21818644 w 24377650"/>
              <a:gd name="connsiteY1324" fmla="*/ 1483028 h 8304597"/>
              <a:gd name="connsiteX1325" fmla="*/ 21816878 w 24377650"/>
              <a:gd name="connsiteY1325" fmla="*/ 1483177 h 8304597"/>
              <a:gd name="connsiteX1326" fmla="*/ 21806002 w 24377650"/>
              <a:gd name="connsiteY1326" fmla="*/ 1464018 h 8304597"/>
              <a:gd name="connsiteX1327" fmla="*/ 21703068 w 24377650"/>
              <a:gd name="connsiteY1327" fmla="*/ 1447767 h 8304597"/>
              <a:gd name="connsiteX1328" fmla="*/ 21491378 w 24377650"/>
              <a:gd name="connsiteY1328" fmla="*/ 1393671 h 8304597"/>
              <a:gd name="connsiteX1329" fmla="*/ 21475124 w 24377650"/>
              <a:gd name="connsiteY1329" fmla="*/ 1409245 h 8304597"/>
              <a:gd name="connsiteX1330" fmla="*/ 21491378 w 24377650"/>
              <a:gd name="connsiteY1330" fmla="*/ 1393671 h 8304597"/>
              <a:gd name="connsiteX1331" fmla="*/ 21703068 w 24377650"/>
              <a:gd name="connsiteY1331" fmla="*/ 1372328 h 8304597"/>
              <a:gd name="connsiteX1332" fmla="*/ 21714720 w 24377650"/>
              <a:gd name="connsiteY1332" fmla="*/ 1383201 h 8304597"/>
              <a:gd name="connsiteX1333" fmla="*/ 21707884 w 24377650"/>
              <a:gd name="connsiteY1333" fmla="*/ 1390787 h 8304597"/>
              <a:gd name="connsiteX1334" fmla="*/ 21703068 w 24377650"/>
              <a:gd name="connsiteY1334" fmla="*/ 1409245 h 8304597"/>
              <a:gd name="connsiteX1335" fmla="*/ 21780118 w 24377650"/>
              <a:gd name="connsiteY1335" fmla="*/ 1409245 h 8304597"/>
              <a:gd name="connsiteX1336" fmla="*/ 21725942 w 24377650"/>
              <a:gd name="connsiteY1336" fmla="*/ 1393671 h 8304597"/>
              <a:gd name="connsiteX1337" fmla="*/ 21714720 w 24377650"/>
              <a:gd name="connsiteY1337" fmla="*/ 1383201 h 8304597"/>
              <a:gd name="connsiteX1338" fmla="*/ 21719322 w 24377650"/>
              <a:gd name="connsiteY1338" fmla="*/ 1378097 h 8304597"/>
              <a:gd name="connsiteX1339" fmla="*/ 21741594 w 24377650"/>
              <a:gd name="connsiteY1339" fmla="*/ 1372328 h 8304597"/>
              <a:gd name="connsiteX1340" fmla="*/ 19608238 w 24377650"/>
              <a:gd name="connsiteY1340" fmla="*/ 1372328 h 8304597"/>
              <a:gd name="connsiteX1341" fmla="*/ 19618170 w 24377650"/>
              <a:gd name="connsiteY1341" fmla="*/ 1393671 h 8304597"/>
              <a:gd name="connsiteX1342" fmla="*/ 19611948 w 24377650"/>
              <a:gd name="connsiteY1342" fmla="*/ 1399795 h 8304597"/>
              <a:gd name="connsiteX1343" fmla="*/ 19609972 w 24377650"/>
              <a:gd name="connsiteY1343" fmla="*/ 1400226 h 8304597"/>
              <a:gd name="connsiteX1344" fmla="*/ 19609612 w 24377650"/>
              <a:gd name="connsiteY1344" fmla="*/ 1402092 h 8304597"/>
              <a:gd name="connsiteX1345" fmla="*/ 19607034 w 24377650"/>
              <a:gd name="connsiteY1345" fmla="*/ 1404631 h 8304597"/>
              <a:gd name="connsiteX1346" fmla="*/ 19608238 w 24377650"/>
              <a:gd name="connsiteY1346" fmla="*/ 1409245 h 8304597"/>
              <a:gd name="connsiteX1347" fmla="*/ 19609612 w 24377650"/>
              <a:gd name="connsiteY1347" fmla="*/ 1402092 h 8304597"/>
              <a:gd name="connsiteX1348" fmla="*/ 19611948 w 24377650"/>
              <a:gd name="connsiteY1348" fmla="*/ 1399795 h 8304597"/>
              <a:gd name="connsiteX1349" fmla="*/ 19615186 w 24377650"/>
              <a:gd name="connsiteY1349" fmla="*/ 1399088 h 8304597"/>
              <a:gd name="connsiteX1350" fmla="*/ 19720604 w 24377650"/>
              <a:gd name="connsiteY1350" fmla="*/ 1409245 h 8304597"/>
              <a:gd name="connsiteX1351" fmla="*/ 19608238 w 24377650"/>
              <a:gd name="connsiteY1351" fmla="*/ 1372328 h 8304597"/>
              <a:gd name="connsiteX1352" fmla="*/ 21841870 w 24377650"/>
              <a:gd name="connsiteY1352" fmla="*/ 1323575 h 8304597"/>
              <a:gd name="connsiteX1353" fmla="*/ 21818644 w 24377650"/>
              <a:gd name="connsiteY1353" fmla="*/ 1333808 h 8304597"/>
              <a:gd name="connsiteX1354" fmla="*/ 21932616 w 24377650"/>
              <a:gd name="connsiteY1354" fmla="*/ 1372328 h 8304597"/>
              <a:gd name="connsiteX1355" fmla="*/ 21841870 w 24377650"/>
              <a:gd name="connsiteY1355" fmla="*/ 1323575 h 8304597"/>
              <a:gd name="connsiteX1356" fmla="*/ 21550570 w 24377650"/>
              <a:gd name="connsiteY1356" fmla="*/ 1256764 h 8304597"/>
              <a:gd name="connsiteX1357" fmla="*/ 21590074 w 24377650"/>
              <a:gd name="connsiteY1357" fmla="*/ 1257366 h 8304597"/>
              <a:gd name="connsiteX1358" fmla="*/ 21603366 w 24377650"/>
              <a:gd name="connsiteY1358" fmla="*/ 1258569 h 8304597"/>
              <a:gd name="connsiteX1359" fmla="*/ 21554724 w 24377650"/>
              <a:gd name="connsiteY1359" fmla="*/ 1259967 h 8304597"/>
              <a:gd name="connsiteX1360" fmla="*/ 19831966 w 24377650"/>
              <a:gd name="connsiteY1360" fmla="*/ 1189753 h 8304597"/>
              <a:gd name="connsiteX1361" fmla="*/ 19760734 w 24377650"/>
              <a:gd name="connsiteY1361" fmla="*/ 1219848 h 8304597"/>
              <a:gd name="connsiteX1362" fmla="*/ 19873102 w 24377650"/>
              <a:gd name="connsiteY1362" fmla="*/ 1219848 h 8304597"/>
              <a:gd name="connsiteX1363" fmla="*/ 19831966 w 24377650"/>
              <a:gd name="connsiteY1363" fmla="*/ 1189753 h 8304597"/>
              <a:gd name="connsiteX1364" fmla="*/ 20218226 w 24377650"/>
              <a:gd name="connsiteY1364" fmla="*/ 914885 h 8304597"/>
              <a:gd name="connsiteX1365" fmla="*/ 20218226 w 24377650"/>
              <a:gd name="connsiteY1365" fmla="*/ 1028845 h 8304597"/>
              <a:gd name="connsiteX1366" fmla="*/ 20330592 w 24377650"/>
              <a:gd name="connsiteY1366" fmla="*/ 990324 h 8304597"/>
              <a:gd name="connsiteX1367" fmla="*/ 20218226 w 24377650"/>
              <a:gd name="connsiteY1367" fmla="*/ 914885 h 8304597"/>
              <a:gd name="connsiteX1368" fmla="*/ 5970575 w 24377650"/>
              <a:gd name="connsiteY1368" fmla="*/ 763334 h 8304597"/>
              <a:gd name="connsiteX1369" fmla="*/ 5963954 w 24377650"/>
              <a:gd name="connsiteY1369" fmla="*/ 766417 h 8304597"/>
              <a:gd name="connsiteX1370" fmla="*/ 5888308 w 24377650"/>
              <a:gd name="connsiteY1370" fmla="*/ 799321 h 8304597"/>
              <a:gd name="connsiteX1371" fmla="*/ 5955439 w 24377650"/>
              <a:gd name="connsiteY1371" fmla="*/ 766379 h 8304597"/>
              <a:gd name="connsiteX1372" fmla="*/ 5995081 w 24377650"/>
              <a:gd name="connsiteY1372" fmla="*/ 751921 h 8304597"/>
              <a:gd name="connsiteX1373" fmla="*/ 6015225 w 24377650"/>
              <a:gd name="connsiteY1373" fmla="*/ 752931 h 8304597"/>
              <a:gd name="connsiteX1374" fmla="*/ 6017705 w 24377650"/>
              <a:gd name="connsiteY1374" fmla="*/ 753849 h 8304597"/>
              <a:gd name="connsiteX1375" fmla="*/ 5970575 w 24377650"/>
              <a:gd name="connsiteY1375" fmla="*/ 763334 h 8304597"/>
              <a:gd name="connsiteX1376" fmla="*/ 10384567 w 24377650"/>
              <a:gd name="connsiteY1376" fmla="*/ 646840 h 8304597"/>
              <a:gd name="connsiteX1377" fmla="*/ 10369487 w 24377650"/>
              <a:gd name="connsiteY1377" fmla="*/ 648650 h 8304597"/>
              <a:gd name="connsiteX1378" fmla="*/ 10368991 w 24377650"/>
              <a:gd name="connsiteY1378" fmla="*/ 647442 h 8304597"/>
              <a:gd name="connsiteX1379" fmla="*/ 10384567 w 24377650"/>
              <a:gd name="connsiteY1379" fmla="*/ 646840 h 8304597"/>
              <a:gd name="connsiteX1380" fmla="*/ 13166210 w 24377650"/>
              <a:gd name="connsiteY1380" fmla="*/ 601561 h 8304597"/>
              <a:gd name="connsiteX1381" fmla="*/ 13171252 w 24377650"/>
              <a:gd name="connsiteY1381" fmla="*/ 605108 h 8304597"/>
              <a:gd name="connsiteX1382" fmla="*/ 13166408 w 24377650"/>
              <a:gd name="connsiteY1382" fmla="*/ 608875 h 8304597"/>
              <a:gd name="connsiteX1383" fmla="*/ 20025598 w 24377650"/>
              <a:gd name="connsiteY1383" fmla="*/ 571402 h 8304597"/>
              <a:gd name="connsiteX1384" fmla="*/ 19950152 w 24377650"/>
              <a:gd name="connsiteY1384" fmla="*/ 609923 h 8304597"/>
              <a:gd name="connsiteX1385" fmla="*/ 20025598 w 24377650"/>
              <a:gd name="connsiteY1385" fmla="*/ 609923 h 8304597"/>
              <a:gd name="connsiteX1386" fmla="*/ 13127910 w 24377650"/>
              <a:gd name="connsiteY1386" fmla="*/ 571402 h 8304597"/>
              <a:gd name="connsiteX1387" fmla="*/ 13165834 w 24377650"/>
              <a:gd name="connsiteY1387" fmla="*/ 587653 h 8304597"/>
              <a:gd name="connsiteX1388" fmla="*/ 13166210 w 24377650"/>
              <a:gd name="connsiteY1388" fmla="*/ 601561 h 8304597"/>
              <a:gd name="connsiteX1389" fmla="*/ 13154998 w 24377650"/>
              <a:gd name="connsiteY1389" fmla="*/ 593672 h 8304597"/>
              <a:gd name="connsiteX1390" fmla="*/ 13127910 w 24377650"/>
              <a:gd name="connsiteY1390" fmla="*/ 571402 h 8304597"/>
              <a:gd name="connsiteX1391" fmla="*/ 20434214 w 24377650"/>
              <a:gd name="connsiteY1391" fmla="*/ 433534 h 8304597"/>
              <a:gd name="connsiteX1392" fmla="*/ 20439574 w 24377650"/>
              <a:gd name="connsiteY1392" fmla="*/ 435774 h 8304597"/>
              <a:gd name="connsiteX1393" fmla="*/ 20446170 w 24377650"/>
              <a:gd name="connsiteY1393" fmla="*/ 457443 h 8304597"/>
              <a:gd name="connsiteX1394" fmla="*/ 20178096 w 24377650"/>
              <a:gd name="connsiteY1394" fmla="*/ 380399 h 8304597"/>
              <a:gd name="connsiteX1395" fmla="*/ 20178096 w 24377650"/>
              <a:gd name="connsiteY1395" fmla="*/ 418921 h 8304597"/>
              <a:gd name="connsiteX1396" fmla="*/ 20025598 w 24377650"/>
              <a:gd name="connsiteY1396" fmla="*/ 418921 h 8304597"/>
              <a:gd name="connsiteX1397" fmla="*/ 20178096 w 24377650"/>
              <a:gd name="connsiteY1397" fmla="*/ 571402 h 8304597"/>
              <a:gd name="connsiteX1398" fmla="*/ 20255146 w 24377650"/>
              <a:gd name="connsiteY1398" fmla="*/ 380399 h 8304597"/>
              <a:gd name="connsiteX1399" fmla="*/ 20202776 w 24377650"/>
              <a:gd name="connsiteY1399" fmla="*/ 380399 h 8304597"/>
              <a:gd name="connsiteX1400" fmla="*/ 18121792 w 24377650"/>
              <a:gd name="connsiteY1400" fmla="*/ 380399 h 8304597"/>
              <a:gd name="connsiteX1401" fmla="*/ 17778272 w 24377650"/>
              <a:gd name="connsiteY1401" fmla="*/ 418921 h 8304597"/>
              <a:gd name="connsiteX1402" fmla="*/ 18121792 w 24377650"/>
              <a:gd name="connsiteY1402" fmla="*/ 380399 h 8304597"/>
              <a:gd name="connsiteX1403" fmla="*/ 19950152 w 24377650"/>
              <a:gd name="connsiteY1403" fmla="*/ 341878 h 8304597"/>
              <a:gd name="connsiteX1404" fmla="*/ 19873102 w 24377650"/>
              <a:gd name="connsiteY1404" fmla="*/ 457443 h 8304597"/>
              <a:gd name="connsiteX1405" fmla="*/ 19950152 w 24377650"/>
              <a:gd name="connsiteY1405" fmla="*/ 341878 h 8304597"/>
              <a:gd name="connsiteX1406" fmla="*/ 19720604 w 24377650"/>
              <a:gd name="connsiteY1406" fmla="*/ 341878 h 8304597"/>
              <a:gd name="connsiteX1407" fmla="*/ 19226192 w 24377650"/>
              <a:gd name="connsiteY1407" fmla="*/ 457443 h 8304597"/>
              <a:gd name="connsiteX1408" fmla="*/ 19417214 w 24377650"/>
              <a:gd name="connsiteY1408" fmla="*/ 494359 h 8304597"/>
              <a:gd name="connsiteX1409" fmla="*/ 19303244 w 24377650"/>
              <a:gd name="connsiteY1409" fmla="*/ 532881 h 8304597"/>
              <a:gd name="connsiteX1410" fmla="*/ 19455740 w 24377650"/>
              <a:gd name="connsiteY1410" fmla="*/ 571402 h 8304597"/>
              <a:gd name="connsiteX1411" fmla="*/ 19720604 w 24377650"/>
              <a:gd name="connsiteY1411" fmla="*/ 532881 h 8304597"/>
              <a:gd name="connsiteX1412" fmla="*/ 19797656 w 24377650"/>
              <a:gd name="connsiteY1412" fmla="*/ 380399 h 8304597"/>
              <a:gd name="connsiteX1413" fmla="*/ 19720604 w 24377650"/>
              <a:gd name="connsiteY1413" fmla="*/ 341878 h 8304597"/>
              <a:gd name="connsiteX1414" fmla="*/ 19760734 w 24377650"/>
              <a:gd name="connsiteY1414" fmla="*/ 266440 h 8304597"/>
              <a:gd name="connsiteX1415" fmla="*/ 19608238 w 24377650"/>
              <a:gd name="connsiteY1415" fmla="*/ 304961 h 8304597"/>
              <a:gd name="connsiteX1416" fmla="*/ 19760734 w 24377650"/>
              <a:gd name="connsiteY1416" fmla="*/ 266440 h 8304597"/>
              <a:gd name="connsiteX1417" fmla="*/ 19492660 w 24377650"/>
              <a:gd name="connsiteY1417" fmla="*/ 266440 h 8304597"/>
              <a:gd name="connsiteX1418" fmla="*/ 19417214 w 24377650"/>
              <a:gd name="connsiteY1418" fmla="*/ 304961 h 8304597"/>
              <a:gd name="connsiteX1419" fmla="*/ 19492660 w 24377650"/>
              <a:gd name="connsiteY1419" fmla="*/ 266440 h 8304597"/>
              <a:gd name="connsiteX1420" fmla="*/ 18426786 w 24377650"/>
              <a:gd name="connsiteY1420" fmla="*/ 266440 h 8304597"/>
              <a:gd name="connsiteX1421" fmla="*/ 18502232 w 24377650"/>
              <a:gd name="connsiteY1421" fmla="*/ 266440 h 8304597"/>
              <a:gd name="connsiteX1422" fmla="*/ 18426786 w 24377650"/>
              <a:gd name="connsiteY1422" fmla="*/ 266440 h 8304597"/>
              <a:gd name="connsiteX1423" fmla="*/ 18283118 w 24377650"/>
              <a:gd name="connsiteY1423" fmla="*/ 218890 h 8304597"/>
              <a:gd name="connsiteX1424" fmla="*/ 18235764 w 24377650"/>
              <a:gd name="connsiteY1424" fmla="*/ 266440 h 8304597"/>
              <a:gd name="connsiteX1425" fmla="*/ 18388260 w 24377650"/>
              <a:gd name="connsiteY1425" fmla="*/ 227918 h 8304597"/>
              <a:gd name="connsiteX1426" fmla="*/ 18283118 w 24377650"/>
              <a:gd name="connsiteY1426" fmla="*/ 218890 h 8304597"/>
              <a:gd name="connsiteX1427" fmla="*/ 20255146 w 24377650"/>
              <a:gd name="connsiteY1427" fmla="*/ 191002 h 8304597"/>
              <a:gd name="connsiteX1428" fmla="*/ 20255146 w 24377650"/>
              <a:gd name="connsiteY1428" fmla="*/ 266440 h 8304597"/>
              <a:gd name="connsiteX1429" fmla="*/ 20141176 w 24377650"/>
              <a:gd name="connsiteY1429" fmla="*/ 266440 h 8304597"/>
              <a:gd name="connsiteX1430" fmla="*/ 20141176 w 24377650"/>
              <a:gd name="connsiteY1430" fmla="*/ 341878 h 8304597"/>
              <a:gd name="connsiteX1431" fmla="*/ 20255146 w 24377650"/>
              <a:gd name="connsiteY1431" fmla="*/ 266440 h 8304597"/>
              <a:gd name="connsiteX1432" fmla="*/ 20330592 w 24377650"/>
              <a:gd name="connsiteY1432" fmla="*/ 227918 h 8304597"/>
              <a:gd name="connsiteX1433" fmla="*/ 20293672 w 24377650"/>
              <a:gd name="connsiteY1433" fmla="*/ 191002 h 8304597"/>
              <a:gd name="connsiteX1434" fmla="*/ 20255146 w 24377650"/>
              <a:gd name="connsiteY1434" fmla="*/ 191002 h 8304597"/>
              <a:gd name="connsiteX1435" fmla="*/ 16558294 w 24377650"/>
              <a:gd name="connsiteY1435" fmla="*/ 191002 h 8304597"/>
              <a:gd name="connsiteX1436" fmla="*/ 16214774 w 24377650"/>
              <a:gd name="connsiteY1436" fmla="*/ 227918 h 8304597"/>
              <a:gd name="connsiteX1437" fmla="*/ 16558294 w 24377650"/>
              <a:gd name="connsiteY1437" fmla="*/ 191002 h 8304597"/>
              <a:gd name="connsiteX1438" fmla="*/ 15986832 w 24377650"/>
              <a:gd name="connsiteY1438" fmla="*/ 191002 h 8304597"/>
              <a:gd name="connsiteX1439" fmla="*/ 15834334 w 24377650"/>
              <a:gd name="connsiteY1439" fmla="*/ 266440 h 8304597"/>
              <a:gd name="connsiteX1440" fmla="*/ 16023752 w 24377650"/>
              <a:gd name="connsiteY1440" fmla="*/ 266440 h 8304597"/>
              <a:gd name="connsiteX1441" fmla="*/ 16008176 w 24377650"/>
              <a:gd name="connsiteY1441" fmla="*/ 244170 h 8304597"/>
              <a:gd name="connsiteX1442" fmla="*/ 16009193 w 24377650"/>
              <a:gd name="connsiteY1442" fmla="*/ 237454 h 8304597"/>
              <a:gd name="connsiteX1443" fmla="*/ 16009985 w 24377650"/>
              <a:gd name="connsiteY1443" fmla="*/ 237392 h 8304597"/>
              <a:gd name="connsiteX1444" fmla="*/ 16023752 w 24377650"/>
              <a:gd name="connsiteY1444" fmla="*/ 227918 h 8304597"/>
              <a:gd name="connsiteX1445" fmla="*/ 16009907 w 24377650"/>
              <a:gd name="connsiteY1445" fmla="*/ 232734 h 8304597"/>
              <a:gd name="connsiteX1446" fmla="*/ 16009193 w 24377650"/>
              <a:gd name="connsiteY1446" fmla="*/ 237454 h 8304597"/>
              <a:gd name="connsiteX1447" fmla="*/ 15996990 w 24377650"/>
              <a:gd name="connsiteY1447" fmla="*/ 238402 h 8304597"/>
              <a:gd name="connsiteX1448" fmla="*/ 15986832 w 24377650"/>
              <a:gd name="connsiteY1448" fmla="*/ 191002 h 8304597"/>
              <a:gd name="connsiteX1449" fmla="*/ 19126066 w 24377650"/>
              <a:gd name="connsiteY1449" fmla="*/ 162111 h 8304597"/>
              <a:gd name="connsiteX1450" fmla="*/ 19073694 w 24377650"/>
              <a:gd name="connsiteY1450" fmla="*/ 191002 h 8304597"/>
              <a:gd name="connsiteX1451" fmla="*/ 19150746 w 24377650"/>
              <a:gd name="connsiteY1451" fmla="*/ 191002 h 8304597"/>
              <a:gd name="connsiteX1452" fmla="*/ 19126066 w 24377650"/>
              <a:gd name="connsiteY1452" fmla="*/ 162111 h 8304597"/>
              <a:gd name="connsiteX1453" fmla="*/ 19378690 w 24377650"/>
              <a:gd name="connsiteY1453" fmla="*/ 152480 h 8304597"/>
              <a:gd name="connsiteX1454" fmla="*/ 19417214 w 24377650"/>
              <a:gd name="connsiteY1454" fmla="*/ 191002 h 8304597"/>
              <a:gd name="connsiteX1455" fmla="*/ 19378690 w 24377650"/>
              <a:gd name="connsiteY1455" fmla="*/ 191002 h 8304597"/>
              <a:gd name="connsiteX1456" fmla="*/ 19378690 w 24377650"/>
              <a:gd name="connsiteY1456" fmla="*/ 152480 h 8304597"/>
              <a:gd name="connsiteX1457" fmla="*/ 16824762 w 24377650"/>
              <a:gd name="connsiteY1457" fmla="*/ 152480 h 8304597"/>
              <a:gd name="connsiteX1458" fmla="*/ 16749316 w 24377650"/>
              <a:gd name="connsiteY1458" fmla="*/ 191002 h 8304597"/>
              <a:gd name="connsiteX1459" fmla="*/ 16824762 w 24377650"/>
              <a:gd name="connsiteY1459" fmla="*/ 152480 h 8304597"/>
              <a:gd name="connsiteX1460" fmla="*/ 20044430 w 24377650"/>
              <a:gd name="connsiteY1460" fmla="*/ 88187 h 8304597"/>
              <a:gd name="connsiteX1461" fmla="*/ 20063370 w 24377650"/>
              <a:gd name="connsiteY1461" fmla="*/ 111103 h 8304597"/>
              <a:gd name="connsiteX1462" fmla="*/ 20055790 w 24377650"/>
              <a:gd name="connsiteY1462" fmla="*/ 110551 h 8304597"/>
              <a:gd name="connsiteX1463" fmla="*/ 20048172 w 24377650"/>
              <a:gd name="connsiteY1463" fmla="*/ 107940 h 8304597"/>
              <a:gd name="connsiteX1464" fmla="*/ 20045664 w 24377650"/>
              <a:gd name="connsiteY1464" fmla="*/ 94698 h 8304597"/>
              <a:gd name="connsiteX1465" fmla="*/ 20037174 w 24377650"/>
              <a:gd name="connsiteY1465" fmla="*/ 79406 h 8304597"/>
              <a:gd name="connsiteX1466" fmla="*/ 20043156 w 24377650"/>
              <a:gd name="connsiteY1466" fmla="*/ 81456 h 8304597"/>
              <a:gd name="connsiteX1467" fmla="*/ 20044430 w 24377650"/>
              <a:gd name="connsiteY1467" fmla="*/ 88187 h 8304597"/>
              <a:gd name="connsiteX1468" fmla="*/ 20293672 w 24377650"/>
              <a:gd name="connsiteY1468" fmla="*/ 75437 h 8304597"/>
              <a:gd name="connsiteX1469" fmla="*/ 20230014 w 24377650"/>
              <a:gd name="connsiteY1469" fmla="*/ 97106 h 8304597"/>
              <a:gd name="connsiteX1470" fmla="*/ 20219992 w 24377650"/>
              <a:gd name="connsiteY1470" fmla="*/ 78682 h 8304597"/>
              <a:gd name="connsiteX1471" fmla="*/ 20218226 w 24377650"/>
              <a:gd name="connsiteY1471" fmla="*/ 75437 h 8304597"/>
              <a:gd name="connsiteX1472" fmla="*/ 20219992 w 24377650"/>
              <a:gd name="connsiteY1472" fmla="*/ 78682 h 8304597"/>
              <a:gd name="connsiteX1473" fmla="*/ 20217350 w 24377650"/>
              <a:gd name="connsiteY1473" fmla="*/ 78798 h 8304597"/>
              <a:gd name="connsiteX1474" fmla="*/ 19988678 w 24377650"/>
              <a:gd name="connsiteY1474" fmla="*/ 75437 h 8304597"/>
              <a:gd name="connsiteX1475" fmla="*/ 19836180 w 24377650"/>
              <a:gd name="connsiteY1475" fmla="*/ 113959 h 8304597"/>
              <a:gd name="connsiteX1476" fmla="*/ 19797656 w 24377650"/>
              <a:gd name="connsiteY1476" fmla="*/ 152480 h 8304597"/>
              <a:gd name="connsiteX1477" fmla="*/ 19988678 w 24377650"/>
              <a:gd name="connsiteY1477" fmla="*/ 75437 h 8304597"/>
              <a:gd name="connsiteX1478" fmla="*/ 18730176 w 24377650"/>
              <a:gd name="connsiteY1478" fmla="*/ 38521 h 8304597"/>
              <a:gd name="connsiteX1479" fmla="*/ 18807226 w 24377650"/>
              <a:gd name="connsiteY1479" fmla="*/ 38521 h 8304597"/>
              <a:gd name="connsiteX1480" fmla="*/ 18730176 w 24377650"/>
              <a:gd name="connsiteY1480" fmla="*/ 38521 h 8304597"/>
              <a:gd name="connsiteX1481" fmla="*/ 17892244 w 24377650"/>
              <a:gd name="connsiteY1481" fmla="*/ 38521 h 8304597"/>
              <a:gd name="connsiteX1482" fmla="*/ 17911506 w 24377650"/>
              <a:gd name="connsiteY1482" fmla="*/ 43136 h 8304597"/>
              <a:gd name="connsiteX1483" fmla="*/ 17924568 w 24377650"/>
              <a:gd name="connsiteY1483" fmla="*/ 53945 h 8304597"/>
              <a:gd name="connsiteX1484" fmla="*/ 17921714 w 24377650"/>
              <a:gd name="connsiteY1484" fmla="*/ 54095 h 8304597"/>
              <a:gd name="connsiteX1485" fmla="*/ 17892244 w 24377650"/>
              <a:gd name="connsiteY1485" fmla="*/ 38521 h 8304597"/>
              <a:gd name="connsiteX1486" fmla="*/ 19836180 w 24377650"/>
              <a:gd name="connsiteY1486" fmla="*/ 0 h 8304597"/>
              <a:gd name="connsiteX1487" fmla="*/ 19913232 w 24377650"/>
              <a:gd name="connsiteY1487" fmla="*/ 75437 h 8304597"/>
              <a:gd name="connsiteX1488" fmla="*/ 20030164 w 24377650"/>
              <a:gd name="connsiteY1488" fmla="*/ 70923 h 8304597"/>
              <a:gd name="connsiteX1489" fmla="*/ 20037174 w 24377650"/>
              <a:gd name="connsiteY1489" fmla="*/ 79406 h 8304597"/>
              <a:gd name="connsiteX1490" fmla="*/ 20025598 w 24377650"/>
              <a:gd name="connsiteY1490" fmla="*/ 75437 h 8304597"/>
              <a:gd name="connsiteX1491" fmla="*/ 20036434 w 24377650"/>
              <a:gd name="connsiteY1491" fmla="*/ 109144 h 8304597"/>
              <a:gd name="connsiteX1492" fmla="*/ 20055790 w 24377650"/>
              <a:gd name="connsiteY1492" fmla="*/ 110551 h 8304597"/>
              <a:gd name="connsiteX1493" fmla="*/ 20065730 w 24377650"/>
              <a:gd name="connsiteY1493" fmla="*/ 113959 h 8304597"/>
              <a:gd name="connsiteX1494" fmla="*/ 20025598 w 24377650"/>
              <a:gd name="connsiteY1494" fmla="*/ 191002 h 8304597"/>
              <a:gd name="connsiteX1495" fmla="*/ 20141176 w 24377650"/>
              <a:gd name="connsiteY1495" fmla="*/ 152480 h 8304597"/>
              <a:gd name="connsiteX1496" fmla="*/ 20065730 w 24377650"/>
              <a:gd name="connsiteY1496" fmla="*/ 113959 h 8304597"/>
              <a:gd name="connsiteX1497" fmla="*/ 20063370 w 24377650"/>
              <a:gd name="connsiteY1497" fmla="*/ 111103 h 8304597"/>
              <a:gd name="connsiteX1498" fmla="*/ 20102650 w 24377650"/>
              <a:gd name="connsiteY1498" fmla="*/ 113959 h 8304597"/>
              <a:gd name="connsiteX1499" fmla="*/ 20184316 w 24377650"/>
              <a:gd name="connsiteY1499" fmla="*/ 80253 h 8304597"/>
              <a:gd name="connsiteX1500" fmla="*/ 20217350 w 24377650"/>
              <a:gd name="connsiteY1500" fmla="*/ 78798 h 8304597"/>
              <a:gd name="connsiteX1501" fmla="*/ 20203178 w 24377650"/>
              <a:gd name="connsiteY1501" fmla="*/ 133220 h 8304597"/>
              <a:gd name="connsiteX1502" fmla="*/ 20218226 w 24377650"/>
              <a:gd name="connsiteY1502" fmla="*/ 191002 h 8304597"/>
              <a:gd name="connsiteX1503" fmla="*/ 20330592 w 24377650"/>
              <a:gd name="connsiteY1503" fmla="*/ 152480 h 8304597"/>
              <a:gd name="connsiteX1504" fmla="*/ 20370724 w 24377650"/>
              <a:gd name="connsiteY1504" fmla="*/ 191002 h 8304597"/>
              <a:gd name="connsiteX1505" fmla="*/ 20255146 w 24377650"/>
              <a:gd name="connsiteY1505" fmla="*/ 304961 h 8304597"/>
              <a:gd name="connsiteX1506" fmla="*/ 20293672 w 24377650"/>
              <a:gd name="connsiteY1506" fmla="*/ 341878 h 8304597"/>
              <a:gd name="connsiteX1507" fmla="*/ 20370724 w 24377650"/>
              <a:gd name="connsiteY1507" fmla="*/ 341878 h 8304597"/>
              <a:gd name="connsiteX1508" fmla="*/ 20446170 w 24377650"/>
              <a:gd name="connsiteY1508" fmla="*/ 341878 h 8304597"/>
              <a:gd name="connsiteX1509" fmla="*/ 20417276 w 24377650"/>
              <a:gd name="connsiteY1509" fmla="*/ 399660 h 8304597"/>
              <a:gd name="connsiteX1510" fmla="*/ 20434214 w 24377650"/>
              <a:gd name="connsiteY1510" fmla="*/ 433534 h 8304597"/>
              <a:gd name="connsiteX1511" fmla="*/ 20422292 w 24377650"/>
              <a:gd name="connsiteY1511" fmla="*/ 428551 h 8304597"/>
              <a:gd name="connsiteX1512" fmla="*/ 20370724 w 24377650"/>
              <a:gd name="connsiteY1512" fmla="*/ 457443 h 8304597"/>
              <a:gd name="connsiteX1513" fmla="*/ 20330592 w 24377650"/>
              <a:gd name="connsiteY1513" fmla="*/ 532881 h 8304597"/>
              <a:gd name="connsiteX1514" fmla="*/ 20446170 w 24377650"/>
              <a:gd name="connsiteY1514" fmla="*/ 532881 h 8304597"/>
              <a:gd name="connsiteX1515" fmla="*/ 20446170 w 24377650"/>
              <a:gd name="connsiteY1515" fmla="*/ 609923 h 8304597"/>
              <a:gd name="connsiteX1516" fmla="*/ 20293672 w 24377650"/>
              <a:gd name="connsiteY1516" fmla="*/ 646840 h 8304597"/>
              <a:gd name="connsiteX1517" fmla="*/ 20218226 w 24377650"/>
              <a:gd name="connsiteY1517" fmla="*/ 685361 h 8304597"/>
              <a:gd name="connsiteX1518" fmla="*/ 20102650 w 24377650"/>
              <a:gd name="connsiteY1518" fmla="*/ 723883 h 8304597"/>
              <a:gd name="connsiteX1519" fmla="*/ 19950152 w 24377650"/>
              <a:gd name="connsiteY1519" fmla="*/ 685361 h 8304597"/>
              <a:gd name="connsiteX1520" fmla="*/ 20025598 w 24377650"/>
              <a:gd name="connsiteY1520" fmla="*/ 723883 h 8304597"/>
              <a:gd name="connsiteX1521" fmla="*/ 20141176 w 24377650"/>
              <a:gd name="connsiteY1521" fmla="*/ 799321 h 8304597"/>
              <a:gd name="connsiteX1522" fmla="*/ 20178096 w 24377650"/>
              <a:gd name="connsiteY1522" fmla="*/ 762404 h 8304597"/>
              <a:gd name="connsiteX1523" fmla="*/ 20446170 w 24377650"/>
              <a:gd name="connsiteY1523" fmla="*/ 837842 h 8304597"/>
              <a:gd name="connsiteX1524" fmla="*/ 20483090 w 24377650"/>
              <a:gd name="connsiteY1524" fmla="*/ 723883 h 8304597"/>
              <a:gd name="connsiteX1525" fmla="*/ 20635588 w 24377650"/>
              <a:gd name="connsiteY1525" fmla="*/ 723883 h 8304597"/>
              <a:gd name="connsiteX1526" fmla="*/ 20560142 w 24377650"/>
              <a:gd name="connsiteY1526" fmla="*/ 762404 h 8304597"/>
              <a:gd name="connsiteX1527" fmla="*/ 20560142 w 24377650"/>
              <a:gd name="connsiteY1527" fmla="*/ 837842 h 8304597"/>
              <a:gd name="connsiteX1528" fmla="*/ 20675718 w 24377650"/>
              <a:gd name="connsiteY1528" fmla="*/ 837842 h 8304597"/>
              <a:gd name="connsiteX1529" fmla="*/ 20675718 w 24377650"/>
              <a:gd name="connsiteY1529" fmla="*/ 876364 h 8304597"/>
              <a:gd name="connsiteX1530" fmla="*/ 20598666 w 24377650"/>
              <a:gd name="connsiteY1530" fmla="*/ 951802 h 8304597"/>
              <a:gd name="connsiteX1531" fmla="*/ 20479678 w 24377650"/>
              <a:gd name="connsiteY1531" fmla="*/ 951802 h 8304597"/>
              <a:gd name="connsiteX1532" fmla="*/ 20446170 w 24377650"/>
              <a:gd name="connsiteY1532" fmla="*/ 951802 h 8304597"/>
              <a:gd name="connsiteX1533" fmla="*/ 20330592 w 24377650"/>
              <a:gd name="connsiteY1533" fmla="*/ 951802 h 8304597"/>
              <a:gd name="connsiteX1534" fmla="*/ 20446170 w 24377650"/>
              <a:gd name="connsiteY1534" fmla="*/ 951802 h 8304597"/>
              <a:gd name="connsiteX1535" fmla="*/ 20483090 w 24377650"/>
              <a:gd name="connsiteY1535" fmla="*/ 1028845 h 8304597"/>
              <a:gd name="connsiteX1536" fmla="*/ 20370724 w 24377650"/>
              <a:gd name="connsiteY1536" fmla="*/ 1104283 h 8304597"/>
              <a:gd name="connsiteX1537" fmla="*/ 20178096 w 24377650"/>
              <a:gd name="connsiteY1537" fmla="*/ 1067366 h 8304597"/>
              <a:gd name="connsiteX1538" fmla="*/ 19913232 w 24377650"/>
              <a:gd name="connsiteY1538" fmla="*/ 1179721 h 8304597"/>
              <a:gd name="connsiteX1539" fmla="*/ 20102650 w 24377650"/>
              <a:gd name="connsiteY1539" fmla="*/ 1179721 h 8304597"/>
              <a:gd name="connsiteX1540" fmla="*/ 20025598 w 24377650"/>
              <a:gd name="connsiteY1540" fmla="*/ 1219848 h 8304597"/>
              <a:gd name="connsiteX1541" fmla="*/ 20025598 w 24377650"/>
              <a:gd name="connsiteY1541" fmla="*/ 1256764 h 8304597"/>
              <a:gd name="connsiteX1542" fmla="*/ 19988678 w 24377650"/>
              <a:gd name="connsiteY1542" fmla="*/ 1219848 h 8304597"/>
              <a:gd name="connsiteX1543" fmla="*/ 19836180 w 24377650"/>
              <a:gd name="connsiteY1543" fmla="*/ 1295285 h 8304597"/>
              <a:gd name="connsiteX1544" fmla="*/ 19645158 w 24377650"/>
              <a:gd name="connsiteY1544" fmla="*/ 1333808 h 8304597"/>
              <a:gd name="connsiteX1545" fmla="*/ 19913232 w 24377650"/>
              <a:gd name="connsiteY1545" fmla="*/ 1409245 h 8304597"/>
              <a:gd name="connsiteX1546" fmla="*/ 19873102 w 24377650"/>
              <a:gd name="connsiteY1546" fmla="*/ 1486288 h 8304597"/>
              <a:gd name="connsiteX1547" fmla="*/ 19988678 w 24377650"/>
              <a:gd name="connsiteY1547" fmla="*/ 1561726 h 8304597"/>
              <a:gd name="connsiteX1548" fmla="*/ 20102650 w 24377650"/>
              <a:gd name="connsiteY1548" fmla="*/ 1561726 h 8304597"/>
              <a:gd name="connsiteX1549" fmla="*/ 20065730 w 24377650"/>
              <a:gd name="connsiteY1549" fmla="*/ 1524809 h 8304597"/>
              <a:gd name="connsiteX1550" fmla="*/ 20218226 w 24377650"/>
              <a:gd name="connsiteY1550" fmla="*/ 1561726 h 8304597"/>
              <a:gd name="connsiteX1551" fmla="*/ 20635588 w 24377650"/>
              <a:gd name="connsiteY1551" fmla="*/ 1447767 h 8304597"/>
              <a:gd name="connsiteX1552" fmla="*/ 20751164 w 24377650"/>
              <a:gd name="connsiteY1552" fmla="*/ 1486288 h 8304597"/>
              <a:gd name="connsiteX1553" fmla="*/ 20788084 w 24377650"/>
              <a:gd name="connsiteY1553" fmla="*/ 1447767 h 8304597"/>
              <a:gd name="connsiteX1554" fmla="*/ 20751164 w 24377650"/>
              <a:gd name="connsiteY1554" fmla="*/ 1409245 h 8304597"/>
              <a:gd name="connsiteX1555" fmla="*/ 20828216 w 24377650"/>
              <a:gd name="connsiteY1555" fmla="*/ 1409245 h 8304597"/>
              <a:gd name="connsiteX1556" fmla="*/ 21245576 w 24377650"/>
              <a:gd name="connsiteY1556" fmla="*/ 1409245 h 8304597"/>
              <a:gd name="connsiteX1557" fmla="*/ 21475124 w 24377650"/>
              <a:gd name="connsiteY1557" fmla="*/ 1409245 h 8304597"/>
              <a:gd name="connsiteX1558" fmla="*/ 21627622 w 24377650"/>
              <a:gd name="connsiteY1558" fmla="*/ 1409245 h 8304597"/>
              <a:gd name="connsiteX1559" fmla="*/ 21475124 w 24377650"/>
              <a:gd name="connsiteY1559" fmla="*/ 1295285 h 8304597"/>
              <a:gd name="connsiteX1560" fmla="*/ 21361152 w 24377650"/>
              <a:gd name="connsiteY1560" fmla="*/ 1295285 h 8304597"/>
              <a:gd name="connsiteX1561" fmla="*/ 21498600 w 24377650"/>
              <a:gd name="connsiteY1561" fmla="*/ 1261580 h 8304597"/>
              <a:gd name="connsiteX1562" fmla="*/ 21554724 w 24377650"/>
              <a:gd name="connsiteY1562" fmla="*/ 1259967 h 8304597"/>
              <a:gd name="connsiteX1563" fmla="*/ 21579464 w 24377650"/>
              <a:gd name="connsiteY1563" fmla="*/ 1279034 h 8304597"/>
              <a:gd name="connsiteX1564" fmla="*/ 21666148 w 24377650"/>
              <a:gd name="connsiteY1564" fmla="*/ 1295285 h 8304597"/>
              <a:gd name="connsiteX1565" fmla="*/ 21636652 w 24377650"/>
              <a:gd name="connsiteY1565" fmla="*/ 1261580 h 8304597"/>
              <a:gd name="connsiteX1566" fmla="*/ 21603366 w 24377650"/>
              <a:gd name="connsiteY1566" fmla="*/ 1258569 h 8304597"/>
              <a:gd name="connsiteX1567" fmla="*/ 21666148 w 24377650"/>
              <a:gd name="connsiteY1567" fmla="*/ 1256764 h 8304597"/>
              <a:gd name="connsiteX1568" fmla="*/ 21703068 w 24377650"/>
              <a:gd name="connsiteY1568" fmla="*/ 1333808 h 8304597"/>
              <a:gd name="connsiteX1569" fmla="*/ 21741594 w 24377650"/>
              <a:gd name="connsiteY1569" fmla="*/ 1256764 h 8304597"/>
              <a:gd name="connsiteX1570" fmla="*/ 21818644 w 24377650"/>
              <a:gd name="connsiteY1570" fmla="*/ 1295285 h 8304597"/>
              <a:gd name="connsiteX1571" fmla="*/ 21894090 w 24377650"/>
              <a:gd name="connsiteY1571" fmla="*/ 1295285 h 8304597"/>
              <a:gd name="connsiteX1572" fmla="*/ 22123638 w 24377650"/>
              <a:gd name="connsiteY1572" fmla="*/ 1409245 h 8304597"/>
              <a:gd name="connsiteX1573" fmla="*/ 21818644 w 24377650"/>
              <a:gd name="connsiteY1573" fmla="*/ 1409245 h 8304597"/>
              <a:gd name="connsiteX1574" fmla="*/ 22008062 w 24377650"/>
              <a:gd name="connsiteY1574" fmla="*/ 1447767 h 8304597"/>
              <a:gd name="connsiteX1575" fmla="*/ 21855564 w 24377650"/>
              <a:gd name="connsiteY1575" fmla="*/ 1486288 h 8304597"/>
              <a:gd name="connsiteX1576" fmla="*/ 22046588 w 24377650"/>
              <a:gd name="connsiteY1576" fmla="*/ 1561726 h 8304597"/>
              <a:gd name="connsiteX1577" fmla="*/ 21855564 w 24377650"/>
              <a:gd name="connsiteY1577" fmla="*/ 1524809 h 8304597"/>
              <a:gd name="connsiteX1578" fmla="*/ 21703068 w 24377650"/>
              <a:gd name="connsiteY1578" fmla="*/ 1600247 h 8304597"/>
              <a:gd name="connsiteX1579" fmla="*/ 21855564 w 24377650"/>
              <a:gd name="connsiteY1579" fmla="*/ 1638769 h 8304597"/>
              <a:gd name="connsiteX1580" fmla="*/ 21855564 w 24377650"/>
              <a:gd name="connsiteY1580" fmla="*/ 1677291 h 8304597"/>
              <a:gd name="connsiteX1581" fmla="*/ 21780118 w 24377650"/>
              <a:gd name="connsiteY1581" fmla="*/ 1714207 h 8304597"/>
              <a:gd name="connsiteX1582" fmla="*/ 21894090 w 24377650"/>
              <a:gd name="connsiteY1582" fmla="*/ 1789645 h 8304597"/>
              <a:gd name="connsiteX1583" fmla="*/ 22351582 w 24377650"/>
              <a:gd name="connsiteY1583" fmla="*/ 1789645 h 8304597"/>
              <a:gd name="connsiteX1584" fmla="*/ 22427028 w 24377650"/>
              <a:gd name="connsiteY1584" fmla="*/ 1829772 h 8304597"/>
              <a:gd name="connsiteX1585" fmla="*/ 22427028 w 24377650"/>
              <a:gd name="connsiteY1585" fmla="*/ 1752728 h 8304597"/>
              <a:gd name="connsiteX1586" fmla="*/ 22542604 w 24377650"/>
              <a:gd name="connsiteY1586" fmla="*/ 1789645 h 8304597"/>
              <a:gd name="connsiteX1587" fmla="*/ 22542604 w 24377650"/>
              <a:gd name="connsiteY1587" fmla="*/ 1866688 h 8304597"/>
              <a:gd name="connsiteX1588" fmla="*/ 22504078 w 24377650"/>
              <a:gd name="connsiteY1588" fmla="*/ 1866688 h 8304597"/>
              <a:gd name="connsiteX1589" fmla="*/ 22579524 w 24377650"/>
              <a:gd name="connsiteY1589" fmla="*/ 1905210 h 8304597"/>
              <a:gd name="connsiteX1590" fmla="*/ 22504078 w 24377650"/>
              <a:gd name="connsiteY1590" fmla="*/ 1943731 h 8304597"/>
              <a:gd name="connsiteX1591" fmla="*/ 22427028 w 24377650"/>
              <a:gd name="connsiteY1591" fmla="*/ 2057691 h 8304597"/>
              <a:gd name="connsiteX1592" fmla="*/ 22390108 w 24377650"/>
              <a:gd name="connsiteY1592" fmla="*/ 1982253 h 8304597"/>
              <a:gd name="connsiteX1593" fmla="*/ 22370242 w 24377650"/>
              <a:gd name="connsiteY1593" fmla="*/ 2038631 h 8304597"/>
              <a:gd name="connsiteX1594" fmla="*/ 22378400 w 24377650"/>
              <a:gd name="connsiteY1594" fmla="*/ 2066673 h 8304597"/>
              <a:gd name="connsiteX1595" fmla="*/ 22361012 w 24377650"/>
              <a:gd name="connsiteY1595" fmla="*/ 2076952 h 8304597"/>
              <a:gd name="connsiteX1596" fmla="*/ 22351582 w 24377650"/>
              <a:gd name="connsiteY1596" fmla="*/ 2096212 h 8304597"/>
              <a:gd name="connsiteX1597" fmla="*/ 22378594 w 24377650"/>
              <a:gd name="connsiteY1597" fmla="*/ 2067346 h 8304597"/>
              <a:gd name="connsiteX1598" fmla="*/ 22378400 w 24377650"/>
              <a:gd name="connsiteY1598" fmla="*/ 2066673 h 8304597"/>
              <a:gd name="connsiteX1599" fmla="*/ 22383410 w 24377650"/>
              <a:gd name="connsiteY1599" fmla="*/ 2063710 h 8304597"/>
              <a:gd name="connsiteX1600" fmla="*/ 22427028 w 24377650"/>
              <a:gd name="connsiteY1600" fmla="*/ 2057691 h 8304597"/>
              <a:gd name="connsiteX1601" fmla="*/ 22274530 w 24377650"/>
              <a:gd name="connsiteY1601" fmla="*/ 2134734 h 8304597"/>
              <a:gd name="connsiteX1602" fmla="*/ 22427028 w 24377650"/>
              <a:gd name="connsiteY1602" fmla="*/ 2171650 h 8304597"/>
              <a:gd name="connsiteX1603" fmla="*/ 22618050 w 24377650"/>
              <a:gd name="connsiteY1603" fmla="*/ 2324131 h 8304597"/>
              <a:gd name="connsiteX1604" fmla="*/ 22542604 w 24377650"/>
              <a:gd name="connsiteY1604" fmla="*/ 2285609 h 8304597"/>
              <a:gd name="connsiteX1605" fmla="*/ 22732022 w 24377650"/>
              <a:gd name="connsiteY1605" fmla="*/ 2285609 h 8304597"/>
              <a:gd name="connsiteX1606" fmla="*/ 22695102 w 24377650"/>
              <a:gd name="connsiteY1606" fmla="*/ 2399569 h 8304597"/>
              <a:gd name="connsiteX1607" fmla="*/ 22579524 w 24377650"/>
              <a:gd name="connsiteY1607" fmla="*/ 2362653 h 8304597"/>
              <a:gd name="connsiteX1608" fmla="*/ 22465554 w 24377650"/>
              <a:gd name="connsiteY1608" fmla="*/ 2399569 h 8304597"/>
              <a:gd name="connsiteX1609" fmla="*/ 22695102 w 24377650"/>
              <a:gd name="connsiteY1609" fmla="*/ 2438091 h 8304597"/>
              <a:gd name="connsiteX1610" fmla="*/ 22427028 w 24377650"/>
              <a:gd name="connsiteY1610" fmla="*/ 2438091 h 8304597"/>
              <a:gd name="connsiteX1611" fmla="*/ 22465554 w 24377650"/>
              <a:gd name="connsiteY1611" fmla="*/ 2476612 h 8304597"/>
              <a:gd name="connsiteX1612" fmla="*/ 22313056 w 24377650"/>
              <a:gd name="connsiteY1612" fmla="*/ 2399569 h 8304597"/>
              <a:gd name="connsiteX1613" fmla="*/ 22237610 w 24377650"/>
              <a:gd name="connsiteY1613" fmla="*/ 2515134 h 8304597"/>
              <a:gd name="connsiteX1614" fmla="*/ 22390108 w 24377650"/>
              <a:gd name="connsiteY1614" fmla="*/ 2553655 h 8304597"/>
              <a:gd name="connsiteX1615" fmla="*/ 22237610 w 24377650"/>
              <a:gd name="connsiteY1615" fmla="*/ 2553655 h 8304597"/>
              <a:gd name="connsiteX1616" fmla="*/ 22199084 w 24377650"/>
              <a:gd name="connsiteY1616" fmla="*/ 2629093 h 8304597"/>
              <a:gd name="connsiteX1617" fmla="*/ 22450780 w 24377650"/>
              <a:gd name="connsiteY1617" fmla="*/ 2565442 h 8304597"/>
              <a:gd name="connsiteX1618" fmla="*/ 22465554 w 24377650"/>
              <a:gd name="connsiteY1618" fmla="*/ 2558219 h 8304597"/>
              <a:gd name="connsiteX1619" fmla="*/ 22465554 w 24377650"/>
              <a:gd name="connsiteY1619" fmla="*/ 2574998 h 8304597"/>
              <a:gd name="connsiteX1620" fmla="*/ 22465554 w 24377650"/>
              <a:gd name="connsiteY1620" fmla="*/ 2590572 h 8304597"/>
              <a:gd name="connsiteX1621" fmla="*/ 22656576 w 24377650"/>
              <a:gd name="connsiteY1621" fmla="*/ 2553655 h 8304597"/>
              <a:gd name="connsiteX1622" fmla="*/ 22618050 w 24377650"/>
              <a:gd name="connsiteY1622" fmla="*/ 2629093 h 8304597"/>
              <a:gd name="connsiteX1623" fmla="*/ 22656576 w 24377650"/>
              <a:gd name="connsiteY1623" fmla="*/ 2629093 h 8304597"/>
              <a:gd name="connsiteX1624" fmla="*/ 22703254 w 24377650"/>
              <a:gd name="connsiteY1624" fmla="*/ 2612240 h 8304597"/>
              <a:gd name="connsiteX1625" fmla="*/ 22752892 w 24377650"/>
              <a:gd name="connsiteY1625" fmla="*/ 2610480 h 8304597"/>
              <a:gd name="connsiteX1626" fmla="*/ 22754972 w 24377650"/>
              <a:gd name="connsiteY1626" fmla="*/ 2617306 h 8304597"/>
              <a:gd name="connsiteX1627" fmla="*/ 22809074 w 24377650"/>
              <a:gd name="connsiteY1627" fmla="*/ 2629093 h 8304597"/>
              <a:gd name="connsiteX1628" fmla="*/ 22801216 w 24377650"/>
              <a:gd name="connsiteY1628" fmla="*/ 2608762 h 8304597"/>
              <a:gd name="connsiteX1629" fmla="*/ 22838744 w 24377650"/>
              <a:gd name="connsiteY1629" fmla="*/ 2607425 h 8304597"/>
              <a:gd name="connsiteX1630" fmla="*/ 22884520 w 24377650"/>
              <a:gd name="connsiteY1630" fmla="*/ 2590572 h 8304597"/>
              <a:gd name="connsiteX1631" fmla="*/ 22809074 w 24377650"/>
              <a:gd name="connsiteY1631" fmla="*/ 2553655 h 8304597"/>
              <a:gd name="connsiteX1632" fmla="*/ 22798238 w 24377650"/>
              <a:gd name="connsiteY1632" fmla="*/ 2601055 h 8304597"/>
              <a:gd name="connsiteX1633" fmla="*/ 22801216 w 24377650"/>
              <a:gd name="connsiteY1633" fmla="*/ 2608762 h 8304597"/>
              <a:gd name="connsiteX1634" fmla="*/ 22771150 w 24377650"/>
              <a:gd name="connsiteY1634" fmla="*/ 2609832 h 8304597"/>
              <a:gd name="connsiteX1635" fmla="*/ 22752892 w 24377650"/>
              <a:gd name="connsiteY1635" fmla="*/ 2610480 h 8304597"/>
              <a:gd name="connsiteX1636" fmla="*/ 22747072 w 24377650"/>
              <a:gd name="connsiteY1636" fmla="*/ 2591374 h 8304597"/>
              <a:gd name="connsiteX1637" fmla="*/ 22770548 w 24377650"/>
              <a:gd name="connsiteY1637" fmla="*/ 2553655 h 8304597"/>
              <a:gd name="connsiteX1638" fmla="*/ 22809074 w 24377650"/>
              <a:gd name="connsiteY1638" fmla="*/ 2515134 h 8304597"/>
              <a:gd name="connsiteX1639" fmla="*/ 22884520 w 24377650"/>
              <a:gd name="connsiteY1639" fmla="*/ 2553655 h 8304597"/>
              <a:gd name="connsiteX1640" fmla="*/ 22923044 w 24377650"/>
              <a:gd name="connsiteY1640" fmla="*/ 2476612 h 8304597"/>
              <a:gd name="connsiteX1641" fmla="*/ 22923044 w 24377650"/>
              <a:gd name="connsiteY1641" fmla="*/ 2515134 h 8304597"/>
              <a:gd name="connsiteX1642" fmla="*/ 23037016 w 24377650"/>
              <a:gd name="connsiteY1642" fmla="*/ 2515134 h 8304597"/>
              <a:gd name="connsiteX1643" fmla="*/ 23037016 w 24377650"/>
              <a:gd name="connsiteY1643" fmla="*/ 2553655 h 8304597"/>
              <a:gd name="connsiteX1644" fmla="*/ 23000096 w 24377650"/>
              <a:gd name="connsiteY1644" fmla="*/ 2590572 h 8304597"/>
              <a:gd name="connsiteX1645" fmla="*/ 23075542 w 24377650"/>
              <a:gd name="connsiteY1645" fmla="*/ 2590572 h 8304597"/>
              <a:gd name="connsiteX1646" fmla="*/ 23189514 w 24377650"/>
              <a:gd name="connsiteY1646" fmla="*/ 2629093 h 8304597"/>
              <a:gd name="connsiteX1647" fmla="*/ 23228040 w 24377650"/>
              <a:gd name="connsiteY1647" fmla="*/ 2629093 h 8304597"/>
              <a:gd name="connsiteX1648" fmla="*/ 23342210 w 24377650"/>
              <a:gd name="connsiteY1648" fmla="*/ 2609832 h 8304597"/>
              <a:gd name="connsiteX1649" fmla="*/ 23382648 w 24377650"/>
              <a:gd name="connsiteY1649" fmla="*/ 2598385 h 8304597"/>
              <a:gd name="connsiteX1650" fmla="*/ 23386556 w 24377650"/>
              <a:gd name="connsiteY1650" fmla="*/ 2612842 h 8304597"/>
              <a:gd name="connsiteX1651" fmla="*/ 23419062 w 24377650"/>
              <a:gd name="connsiteY1651" fmla="*/ 2629093 h 8304597"/>
              <a:gd name="connsiteX1652" fmla="*/ 23799502 w 24377650"/>
              <a:gd name="connsiteY1652" fmla="*/ 2553655 h 8304597"/>
              <a:gd name="connsiteX1653" fmla="*/ 23915080 w 24377650"/>
              <a:gd name="connsiteY1653" fmla="*/ 2590572 h 8304597"/>
              <a:gd name="connsiteX1654" fmla="*/ 23838028 w 24377650"/>
              <a:gd name="connsiteY1654" fmla="*/ 2629093 h 8304597"/>
              <a:gd name="connsiteX1655" fmla="*/ 23915080 w 24377650"/>
              <a:gd name="connsiteY1655" fmla="*/ 2667615 h 8304597"/>
              <a:gd name="connsiteX1656" fmla="*/ 23890400 w 24377650"/>
              <a:gd name="connsiteY1656" fmla="*/ 2667615 h 8304597"/>
              <a:gd name="connsiteX1657" fmla="*/ 23838028 w 24377650"/>
              <a:gd name="connsiteY1657" fmla="*/ 2667615 h 8304597"/>
              <a:gd name="connsiteX1658" fmla="*/ 24029050 w 24377650"/>
              <a:gd name="connsiteY1658" fmla="*/ 2590572 h 8304597"/>
              <a:gd name="connsiteX1659" fmla="*/ 24104496 w 24377650"/>
              <a:gd name="connsiteY1659" fmla="*/ 2590572 h 8304597"/>
              <a:gd name="connsiteX1660" fmla="*/ 24029050 w 24377650"/>
              <a:gd name="connsiteY1660" fmla="*/ 2553655 h 8304597"/>
              <a:gd name="connsiteX1661" fmla="*/ 24220074 w 24377650"/>
              <a:gd name="connsiteY1661" fmla="*/ 2515134 h 8304597"/>
              <a:gd name="connsiteX1662" fmla="*/ 24334046 w 24377650"/>
              <a:gd name="connsiteY1662" fmla="*/ 2553655 h 8304597"/>
              <a:gd name="connsiteX1663" fmla="*/ 24372570 w 24377650"/>
              <a:gd name="connsiteY1663" fmla="*/ 2476612 h 8304597"/>
              <a:gd name="connsiteX1664" fmla="*/ 24377650 w 24377650"/>
              <a:gd name="connsiteY1664" fmla="*/ 2479068 h 8304597"/>
              <a:gd name="connsiteX1665" fmla="*/ 24377650 w 24377650"/>
              <a:gd name="connsiteY1665" fmla="*/ 2783205 h 8304597"/>
              <a:gd name="connsiteX1666" fmla="*/ 24319398 w 24377650"/>
              <a:gd name="connsiteY1666" fmla="*/ 2786189 h 8304597"/>
              <a:gd name="connsiteX1667" fmla="*/ 24256994 w 24377650"/>
              <a:gd name="connsiteY1667" fmla="*/ 2818491 h 8304597"/>
              <a:gd name="connsiteX1668" fmla="*/ 24348292 w 24377650"/>
              <a:gd name="connsiteY1668" fmla="*/ 2813876 h 8304597"/>
              <a:gd name="connsiteX1669" fmla="*/ 24377650 w 24377650"/>
              <a:gd name="connsiteY1669" fmla="*/ 2804016 h 8304597"/>
              <a:gd name="connsiteX1670" fmla="*/ 24377650 w 24377650"/>
              <a:gd name="connsiteY1670" fmla="*/ 2901489 h 8304597"/>
              <a:gd name="connsiteX1671" fmla="*/ 24377312 w 24377650"/>
              <a:gd name="connsiteY1671" fmla="*/ 2901553 h 8304597"/>
              <a:gd name="connsiteX1672" fmla="*/ 24372570 w 24377650"/>
              <a:gd name="connsiteY1672" fmla="*/ 2934055 h 8304597"/>
              <a:gd name="connsiteX1673" fmla="*/ 23952000 w 24377650"/>
              <a:gd name="connsiteY1673" fmla="*/ 2970972 h 8304597"/>
              <a:gd name="connsiteX1674" fmla="*/ 23952000 w 24377650"/>
              <a:gd name="connsiteY1674" fmla="*/ 3009493 h 8304597"/>
              <a:gd name="connsiteX1675" fmla="*/ 23762582 w 24377650"/>
              <a:gd name="connsiteY1675" fmla="*/ 3009493 h 8304597"/>
              <a:gd name="connsiteX1676" fmla="*/ 23838028 w 24377650"/>
              <a:gd name="connsiteY1676" fmla="*/ 3086536 h 8304597"/>
              <a:gd name="connsiteX1677" fmla="*/ 23724056 w 24377650"/>
              <a:gd name="connsiteY1677" fmla="*/ 3123453 h 8304597"/>
              <a:gd name="connsiteX1678" fmla="*/ 23876554 w 24377650"/>
              <a:gd name="connsiteY1678" fmla="*/ 3123453 h 8304597"/>
              <a:gd name="connsiteX1679" fmla="*/ 23915080 w 24377650"/>
              <a:gd name="connsiteY1679" fmla="*/ 3163579 h 8304597"/>
              <a:gd name="connsiteX1680" fmla="*/ 23762582 w 24377650"/>
              <a:gd name="connsiteY1680" fmla="*/ 3239017 h 8304597"/>
              <a:gd name="connsiteX1681" fmla="*/ 23799502 w 24377650"/>
              <a:gd name="connsiteY1681" fmla="*/ 3239017 h 8304597"/>
              <a:gd name="connsiteX1682" fmla="*/ 23952000 w 24377650"/>
              <a:gd name="connsiteY1682" fmla="*/ 3200495 h 8304597"/>
              <a:gd name="connsiteX1683" fmla="*/ 24220074 w 24377650"/>
              <a:gd name="connsiteY1683" fmla="*/ 3200495 h 8304597"/>
              <a:gd name="connsiteX1684" fmla="*/ 24334046 w 24377650"/>
              <a:gd name="connsiteY1684" fmla="*/ 3275933 h 8304597"/>
              <a:gd name="connsiteX1685" fmla="*/ 24364062 w 24377650"/>
              <a:gd name="connsiteY1685" fmla="*/ 3266908 h 8304597"/>
              <a:gd name="connsiteX1686" fmla="*/ 24377650 w 24377650"/>
              <a:gd name="connsiteY1686" fmla="*/ 3266294 h 8304597"/>
              <a:gd name="connsiteX1687" fmla="*/ 24377650 w 24377650"/>
              <a:gd name="connsiteY1687" fmla="*/ 3532006 h 8304597"/>
              <a:gd name="connsiteX1688" fmla="*/ 24363892 w 24377650"/>
              <a:gd name="connsiteY1688" fmla="*/ 3527728 h 8304597"/>
              <a:gd name="connsiteX1689" fmla="*/ 24334046 w 24377650"/>
              <a:gd name="connsiteY1689" fmla="*/ 3505457 h 8304597"/>
              <a:gd name="connsiteX1690" fmla="*/ 24295520 w 24377650"/>
              <a:gd name="connsiteY1690" fmla="*/ 3543979 h 8304597"/>
              <a:gd name="connsiteX1691" fmla="*/ 24067576 w 24377650"/>
              <a:gd name="connsiteY1691" fmla="*/ 3505457 h 8304597"/>
              <a:gd name="connsiteX1692" fmla="*/ 23915080 w 24377650"/>
              <a:gd name="connsiteY1692" fmla="*/ 3543979 h 8304597"/>
              <a:gd name="connsiteX1693" fmla="*/ 23952000 w 24377650"/>
              <a:gd name="connsiteY1693" fmla="*/ 3621022 h 8304597"/>
              <a:gd name="connsiteX1694" fmla="*/ 24104496 w 24377650"/>
              <a:gd name="connsiteY1694" fmla="*/ 3657939 h 8304597"/>
              <a:gd name="connsiteX1695" fmla="*/ 24104496 w 24377650"/>
              <a:gd name="connsiteY1695" fmla="*/ 3773503 h 8304597"/>
              <a:gd name="connsiteX1696" fmla="*/ 24372570 w 24377650"/>
              <a:gd name="connsiteY1696" fmla="*/ 3733377 h 8304597"/>
              <a:gd name="connsiteX1697" fmla="*/ 24143022 w 24377650"/>
              <a:gd name="connsiteY1697" fmla="*/ 3810420 h 8304597"/>
              <a:gd name="connsiteX1698" fmla="*/ 23990526 w 24377650"/>
              <a:gd name="connsiteY1698" fmla="*/ 3773503 h 8304597"/>
              <a:gd name="connsiteX1699" fmla="*/ 24295520 w 24377650"/>
              <a:gd name="connsiteY1699" fmla="*/ 4001422 h 8304597"/>
              <a:gd name="connsiteX1700" fmla="*/ 24372570 w 24377650"/>
              <a:gd name="connsiteY1700" fmla="*/ 4001422 h 8304597"/>
              <a:gd name="connsiteX1701" fmla="*/ 24372570 w 24377650"/>
              <a:gd name="connsiteY1701" fmla="*/ 4038339 h 8304597"/>
              <a:gd name="connsiteX1702" fmla="*/ 24377650 w 24377650"/>
              <a:gd name="connsiteY1702" fmla="*/ 4044926 h 8304597"/>
              <a:gd name="connsiteX1703" fmla="*/ 24377650 w 24377650"/>
              <a:gd name="connsiteY1703" fmla="*/ 4056644 h 8304597"/>
              <a:gd name="connsiteX1704" fmla="*/ 24367154 w 24377650"/>
              <a:gd name="connsiteY1704" fmla="*/ 4058402 h 8304597"/>
              <a:gd name="connsiteX1705" fmla="*/ 24334046 w 24377650"/>
              <a:gd name="connsiteY1705" fmla="*/ 4078465 h 8304597"/>
              <a:gd name="connsiteX1706" fmla="*/ 24372472 w 24377650"/>
              <a:gd name="connsiteY1706" fmla="*/ 4079042 h 8304597"/>
              <a:gd name="connsiteX1707" fmla="*/ 24377650 w 24377650"/>
              <a:gd name="connsiteY1707" fmla="*/ 4080563 h 8304597"/>
              <a:gd name="connsiteX1708" fmla="*/ 24377650 w 24377650"/>
              <a:gd name="connsiteY1708" fmla="*/ 5115369 h 8304597"/>
              <a:gd name="connsiteX1709" fmla="*/ 24371768 w 24377650"/>
              <a:gd name="connsiteY1709" fmla="*/ 5113732 h 8304597"/>
              <a:gd name="connsiteX1710" fmla="*/ 24334046 w 24377650"/>
              <a:gd name="connsiteY1710" fmla="*/ 5142623 h 8304597"/>
              <a:gd name="connsiteX1711" fmla="*/ 24362688 w 24377650"/>
              <a:gd name="connsiteY1711" fmla="*/ 5158874 h 8304597"/>
              <a:gd name="connsiteX1712" fmla="*/ 24377650 w 24377650"/>
              <a:gd name="connsiteY1712" fmla="*/ 5157921 h 8304597"/>
              <a:gd name="connsiteX1713" fmla="*/ 24377650 w 24377650"/>
              <a:gd name="connsiteY1713" fmla="*/ 5181144 h 8304597"/>
              <a:gd name="connsiteX1714" fmla="*/ 24371768 w 24377650"/>
              <a:gd name="connsiteY1714" fmla="*/ 5181144 h 8304597"/>
              <a:gd name="connsiteX1715" fmla="*/ 24295520 w 24377650"/>
              <a:gd name="connsiteY1715" fmla="*/ 5181144 h 8304597"/>
              <a:gd name="connsiteX1716" fmla="*/ 24334046 w 24377650"/>
              <a:gd name="connsiteY1716" fmla="*/ 5256582 h 8304597"/>
              <a:gd name="connsiteX1717" fmla="*/ 24256994 w 24377650"/>
              <a:gd name="connsiteY1717" fmla="*/ 5295103 h 8304597"/>
              <a:gd name="connsiteX1718" fmla="*/ 24256994 w 24377650"/>
              <a:gd name="connsiteY1718" fmla="*/ 5370541 h 8304597"/>
              <a:gd name="connsiteX1719" fmla="*/ 24372570 w 24377650"/>
              <a:gd name="connsiteY1719" fmla="*/ 5409063 h 8304597"/>
              <a:gd name="connsiteX1720" fmla="*/ 24377186 w 24377650"/>
              <a:gd name="connsiteY1720" fmla="*/ 5504564 h 8304597"/>
              <a:gd name="connsiteX1721" fmla="*/ 24377650 w 24377650"/>
              <a:gd name="connsiteY1721" fmla="*/ 5506429 h 8304597"/>
              <a:gd name="connsiteX1722" fmla="*/ 24377650 w 24377650"/>
              <a:gd name="connsiteY1722" fmla="*/ 5602784 h 8304597"/>
              <a:gd name="connsiteX1723" fmla="*/ 24353108 w 24377650"/>
              <a:gd name="connsiteY1723" fmla="*/ 5604880 h 8304597"/>
              <a:gd name="connsiteX1724" fmla="*/ 24295520 w 24377650"/>
              <a:gd name="connsiteY1724" fmla="*/ 5638587 h 8304597"/>
              <a:gd name="connsiteX1725" fmla="*/ 24372570 w 24377650"/>
              <a:gd name="connsiteY1725" fmla="*/ 5638587 h 8304597"/>
              <a:gd name="connsiteX1726" fmla="*/ 24377650 w 24377650"/>
              <a:gd name="connsiteY1726" fmla="*/ 5647171 h 8304597"/>
              <a:gd name="connsiteX1727" fmla="*/ 24377650 w 24377650"/>
              <a:gd name="connsiteY1727" fmla="*/ 5655428 h 8304597"/>
              <a:gd name="connsiteX1728" fmla="*/ 24367154 w 24377650"/>
              <a:gd name="connsiteY1728" fmla="*/ 5657045 h 8304597"/>
              <a:gd name="connsiteX1729" fmla="*/ 24334046 w 24377650"/>
              <a:gd name="connsiteY1729" fmla="*/ 5675503 h 8304597"/>
              <a:gd name="connsiteX1730" fmla="*/ 24220074 w 24377650"/>
              <a:gd name="connsiteY1730" fmla="*/ 5714025 h 8304597"/>
              <a:gd name="connsiteX1731" fmla="*/ 24220074 w 24377650"/>
              <a:gd name="connsiteY1731" fmla="*/ 5827985 h 8304597"/>
              <a:gd name="connsiteX1732" fmla="*/ 24181548 w 24377650"/>
              <a:gd name="connsiteY1732" fmla="*/ 5714025 h 8304597"/>
              <a:gd name="connsiteX1733" fmla="*/ 24067576 w 24377650"/>
              <a:gd name="connsiteY1733" fmla="*/ 5827985 h 8304597"/>
              <a:gd name="connsiteX1734" fmla="*/ 24067576 w 24377650"/>
              <a:gd name="connsiteY1734" fmla="*/ 5905027 h 8304597"/>
              <a:gd name="connsiteX1735" fmla="*/ 24143022 w 24377650"/>
              <a:gd name="connsiteY1735" fmla="*/ 5980465 h 8304597"/>
              <a:gd name="connsiteX1736" fmla="*/ 24104496 w 24377650"/>
              <a:gd name="connsiteY1736" fmla="*/ 6018987 h 8304597"/>
              <a:gd name="connsiteX1737" fmla="*/ 24143022 w 24377650"/>
              <a:gd name="connsiteY1737" fmla="*/ 6018987 h 8304597"/>
              <a:gd name="connsiteX1738" fmla="*/ 24104496 w 24377650"/>
              <a:gd name="connsiteY1738" fmla="*/ 6096030 h 8304597"/>
              <a:gd name="connsiteX1739" fmla="*/ 24220074 w 24377650"/>
              <a:gd name="connsiteY1739" fmla="*/ 6057509 h 8304597"/>
              <a:gd name="connsiteX1740" fmla="*/ 24104496 w 24377650"/>
              <a:gd name="connsiteY1740" fmla="*/ 6285427 h 8304597"/>
              <a:gd name="connsiteX1741" fmla="*/ 23990526 w 24377650"/>
              <a:gd name="connsiteY1741" fmla="*/ 6323949 h 8304597"/>
              <a:gd name="connsiteX1742" fmla="*/ 24067576 w 24377650"/>
              <a:gd name="connsiteY1742" fmla="*/ 6362471 h 8304597"/>
              <a:gd name="connsiteX1743" fmla="*/ 23990526 w 24377650"/>
              <a:gd name="connsiteY1743" fmla="*/ 6514951 h 8304597"/>
              <a:gd name="connsiteX1744" fmla="*/ 23990526 w 24377650"/>
              <a:gd name="connsiteY1744" fmla="*/ 6437909 h 8304597"/>
              <a:gd name="connsiteX1745" fmla="*/ 23915080 w 24377650"/>
              <a:gd name="connsiteY1745" fmla="*/ 6476430 h 8304597"/>
              <a:gd name="connsiteX1746" fmla="*/ 23990526 w 24377650"/>
              <a:gd name="connsiteY1746" fmla="*/ 6362471 h 8304597"/>
              <a:gd name="connsiteX1747" fmla="*/ 23915080 w 24377650"/>
              <a:gd name="connsiteY1747" fmla="*/ 6171468 h 8304597"/>
              <a:gd name="connsiteX1748" fmla="*/ 23805120 w 24377650"/>
              <a:gd name="connsiteY1748" fmla="*/ 6171468 h 8304597"/>
              <a:gd name="connsiteX1749" fmla="*/ 23762582 w 24377650"/>
              <a:gd name="connsiteY1749" fmla="*/ 6171468 h 8304597"/>
              <a:gd name="connsiteX1750" fmla="*/ 23685530 w 24377650"/>
              <a:gd name="connsiteY1750" fmla="*/ 6248511 h 8304597"/>
              <a:gd name="connsiteX1751" fmla="*/ 23647006 w 24377650"/>
              <a:gd name="connsiteY1751" fmla="*/ 6248511 h 8304597"/>
              <a:gd name="connsiteX1752" fmla="*/ 23647006 w 24377650"/>
              <a:gd name="connsiteY1752" fmla="*/ 6323949 h 8304597"/>
              <a:gd name="connsiteX1753" fmla="*/ 23571560 w 24377650"/>
              <a:gd name="connsiteY1753" fmla="*/ 6323949 h 8304597"/>
              <a:gd name="connsiteX1754" fmla="*/ 23228040 w 24377650"/>
              <a:gd name="connsiteY1754" fmla="*/ 6323949 h 8304597"/>
              <a:gd name="connsiteX1755" fmla="*/ 23152594 w 24377650"/>
              <a:gd name="connsiteY1755" fmla="*/ 6285427 h 8304597"/>
              <a:gd name="connsiteX1756" fmla="*/ 23152594 w 24377650"/>
              <a:gd name="connsiteY1756" fmla="*/ 6209989 h 8304597"/>
              <a:gd name="connsiteX1757" fmla="*/ 23305090 w 24377650"/>
              <a:gd name="connsiteY1757" fmla="*/ 6209989 h 8304597"/>
              <a:gd name="connsiteX1758" fmla="*/ 23189514 w 24377650"/>
              <a:gd name="connsiteY1758" fmla="*/ 6171468 h 8304597"/>
              <a:gd name="connsiteX1759" fmla="*/ 23000096 w 24377650"/>
              <a:gd name="connsiteY1759" fmla="*/ 6209989 h 8304597"/>
              <a:gd name="connsiteX1760" fmla="*/ 23114068 w 24377650"/>
              <a:gd name="connsiteY1760" fmla="*/ 6285427 h 8304597"/>
              <a:gd name="connsiteX1761" fmla="*/ 22923044 w 24377650"/>
              <a:gd name="connsiteY1761" fmla="*/ 6285427 h 8304597"/>
              <a:gd name="connsiteX1762" fmla="*/ 23037016 w 24377650"/>
              <a:gd name="connsiteY1762" fmla="*/ 6285427 h 8304597"/>
              <a:gd name="connsiteX1763" fmla="*/ 23075542 w 24377650"/>
              <a:gd name="connsiteY1763" fmla="*/ 6362471 h 8304597"/>
              <a:gd name="connsiteX1764" fmla="*/ 23000096 w 24377650"/>
              <a:gd name="connsiteY1764" fmla="*/ 6323949 h 8304597"/>
              <a:gd name="connsiteX1765" fmla="*/ 22961570 w 24377650"/>
              <a:gd name="connsiteY1765" fmla="*/ 6362471 h 8304597"/>
              <a:gd name="connsiteX1766" fmla="*/ 23075542 w 24377650"/>
              <a:gd name="connsiteY1766" fmla="*/ 6437909 h 8304597"/>
              <a:gd name="connsiteX1767" fmla="*/ 22961570 w 24377650"/>
              <a:gd name="connsiteY1767" fmla="*/ 6476430 h 8304597"/>
              <a:gd name="connsiteX1768" fmla="*/ 22961570 w 24377650"/>
              <a:gd name="connsiteY1768" fmla="*/ 6514951 h 8304597"/>
              <a:gd name="connsiteX1769" fmla="*/ 23037016 w 24377650"/>
              <a:gd name="connsiteY1769" fmla="*/ 6514951 h 8304597"/>
              <a:gd name="connsiteX1770" fmla="*/ 22847598 w 24377650"/>
              <a:gd name="connsiteY1770" fmla="*/ 6514951 h 8304597"/>
              <a:gd name="connsiteX1771" fmla="*/ 22923044 w 24377650"/>
              <a:gd name="connsiteY1771" fmla="*/ 6553473 h 8304597"/>
              <a:gd name="connsiteX1772" fmla="*/ 22923044 w 24377650"/>
              <a:gd name="connsiteY1772" fmla="*/ 6590389 h 8304597"/>
              <a:gd name="connsiteX1773" fmla="*/ 22884520 w 24377650"/>
              <a:gd name="connsiteY1773" fmla="*/ 6553473 h 8304597"/>
              <a:gd name="connsiteX1774" fmla="*/ 22770548 w 24377650"/>
              <a:gd name="connsiteY1774" fmla="*/ 6590389 h 8304597"/>
              <a:gd name="connsiteX1775" fmla="*/ 22770548 w 24377650"/>
              <a:gd name="connsiteY1775" fmla="*/ 6553473 h 8304597"/>
              <a:gd name="connsiteX1776" fmla="*/ 22542604 w 24377650"/>
              <a:gd name="connsiteY1776" fmla="*/ 6514951 h 8304597"/>
              <a:gd name="connsiteX1777" fmla="*/ 22656576 w 24377650"/>
              <a:gd name="connsiteY1777" fmla="*/ 6628911 h 8304597"/>
              <a:gd name="connsiteX1778" fmla="*/ 22770548 w 24377650"/>
              <a:gd name="connsiteY1778" fmla="*/ 6667433 h 8304597"/>
              <a:gd name="connsiteX1779" fmla="*/ 22770548 w 24377650"/>
              <a:gd name="connsiteY1779" fmla="*/ 6781392 h 8304597"/>
              <a:gd name="connsiteX1780" fmla="*/ 22656576 w 24377650"/>
              <a:gd name="connsiteY1780" fmla="*/ 6742871 h 8304597"/>
              <a:gd name="connsiteX1781" fmla="*/ 22732022 w 24377650"/>
              <a:gd name="connsiteY1781" fmla="*/ 6704349 h 8304597"/>
              <a:gd name="connsiteX1782" fmla="*/ 22695102 w 24377650"/>
              <a:gd name="connsiteY1782" fmla="*/ 6667433 h 8304597"/>
              <a:gd name="connsiteX1783" fmla="*/ 22618050 w 24377650"/>
              <a:gd name="connsiteY1783" fmla="*/ 6628911 h 8304597"/>
              <a:gd name="connsiteX1784" fmla="*/ 22465554 w 24377650"/>
              <a:gd name="connsiteY1784" fmla="*/ 6590389 h 8304597"/>
              <a:gd name="connsiteX1785" fmla="*/ 22390108 w 24377650"/>
              <a:gd name="connsiteY1785" fmla="*/ 6437909 h 8304597"/>
              <a:gd name="connsiteX1786" fmla="*/ 22504078 w 24377650"/>
              <a:gd name="connsiteY1786" fmla="*/ 6362471 h 8304597"/>
              <a:gd name="connsiteX1787" fmla="*/ 22465554 w 24377650"/>
              <a:gd name="connsiteY1787" fmla="*/ 6362471 h 8304597"/>
              <a:gd name="connsiteX1788" fmla="*/ 22465554 w 24377650"/>
              <a:gd name="connsiteY1788" fmla="*/ 6285427 h 8304597"/>
              <a:gd name="connsiteX1789" fmla="*/ 22618050 w 24377650"/>
              <a:gd name="connsiteY1789" fmla="*/ 6285427 h 8304597"/>
              <a:gd name="connsiteX1790" fmla="*/ 22579524 w 24377650"/>
              <a:gd name="connsiteY1790" fmla="*/ 6362471 h 8304597"/>
              <a:gd name="connsiteX1791" fmla="*/ 22847598 w 24377650"/>
              <a:gd name="connsiteY1791" fmla="*/ 6285427 h 8304597"/>
              <a:gd name="connsiteX1792" fmla="*/ 22618050 w 24377650"/>
              <a:gd name="connsiteY1792" fmla="*/ 6248511 h 8304597"/>
              <a:gd name="connsiteX1793" fmla="*/ 22695102 w 24377650"/>
              <a:gd name="connsiteY1793" fmla="*/ 6248511 h 8304597"/>
              <a:gd name="connsiteX1794" fmla="*/ 22618050 w 24377650"/>
              <a:gd name="connsiteY1794" fmla="*/ 6171468 h 8304597"/>
              <a:gd name="connsiteX1795" fmla="*/ 22579524 w 24377650"/>
              <a:gd name="connsiteY1795" fmla="*/ 6248511 h 8304597"/>
              <a:gd name="connsiteX1796" fmla="*/ 22427028 w 24377650"/>
              <a:gd name="connsiteY1796" fmla="*/ 6096030 h 8304597"/>
              <a:gd name="connsiteX1797" fmla="*/ 22274530 w 24377650"/>
              <a:gd name="connsiteY1797" fmla="*/ 6096030 h 8304597"/>
              <a:gd name="connsiteX1798" fmla="*/ 22274530 w 24377650"/>
              <a:gd name="connsiteY1798" fmla="*/ 5980465 h 8304597"/>
              <a:gd name="connsiteX1799" fmla="*/ 22200262 w 24377650"/>
              <a:gd name="connsiteY1799" fmla="*/ 6012968 h 8304597"/>
              <a:gd name="connsiteX1800" fmla="*/ 22199084 w 24377650"/>
              <a:gd name="connsiteY1800" fmla="*/ 6013147 h 8304597"/>
              <a:gd name="connsiteX1801" fmla="*/ 22199084 w 24377650"/>
              <a:gd name="connsiteY1801" fmla="*/ 5996717 h 8304597"/>
              <a:gd name="connsiteX1802" fmla="*/ 22199084 w 24377650"/>
              <a:gd name="connsiteY1802" fmla="*/ 5980465 h 8304597"/>
              <a:gd name="connsiteX1803" fmla="*/ 22085112 w 24377650"/>
              <a:gd name="connsiteY1803" fmla="*/ 5980465 h 8304597"/>
              <a:gd name="connsiteX1804" fmla="*/ 22008062 w 24377650"/>
              <a:gd name="connsiteY1804" fmla="*/ 5905027 h 8304597"/>
              <a:gd name="connsiteX1805" fmla="*/ 22008062 w 24377650"/>
              <a:gd name="connsiteY1805" fmla="*/ 5980465 h 8304597"/>
              <a:gd name="connsiteX1806" fmla="*/ 22148244 w 24377650"/>
              <a:gd name="connsiteY1806" fmla="*/ 6012968 h 8304597"/>
              <a:gd name="connsiteX1807" fmla="*/ 22177452 w 24377650"/>
              <a:gd name="connsiteY1807" fmla="*/ 6016426 h 8304597"/>
              <a:gd name="connsiteX1808" fmla="*/ 22160558 w 24377650"/>
              <a:gd name="connsiteY1808" fmla="*/ 6018987 h 8304597"/>
              <a:gd name="connsiteX1809" fmla="*/ 22199084 w 24377650"/>
              <a:gd name="connsiteY1809" fmla="*/ 6132947 h 8304597"/>
              <a:gd name="connsiteX1810" fmla="*/ 22123638 w 24377650"/>
              <a:gd name="connsiteY1810" fmla="*/ 6171468 h 8304597"/>
              <a:gd name="connsiteX1811" fmla="*/ 22085112 w 24377650"/>
              <a:gd name="connsiteY1811" fmla="*/ 6057509 h 8304597"/>
              <a:gd name="connsiteX1812" fmla="*/ 21855564 w 24377650"/>
              <a:gd name="connsiteY1812" fmla="*/ 6096030 h 8304597"/>
              <a:gd name="connsiteX1813" fmla="*/ 21971142 w 24377650"/>
              <a:gd name="connsiteY1813" fmla="*/ 6132947 h 8304597"/>
              <a:gd name="connsiteX1814" fmla="*/ 21971142 w 24377650"/>
              <a:gd name="connsiteY1814" fmla="*/ 6171468 h 8304597"/>
              <a:gd name="connsiteX1815" fmla="*/ 21741594 w 24377650"/>
              <a:gd name="connsiteY1815" fmla="*/ 6171468 h 8304597"/>
              <a:gd name="connsiteX1816" fmla="*/ 21780118 w 24377650"/>
              <a:gd name="connsiteY1816" fmla="*/ 6248511 h 8304597"/>
              <a:gd name="connsiteX1817" fmla="*/ 21627622 w 24377650"/>
              <a:gd name="connsiteY1817" fmla="*/ 6285427 h 8304597"/>
              <a:gd name="connsiteX1818" fmla="*/ 21666148 w 24377650"/>
              <a:gd name="connsiteY1818" fmla="*/ 6323949 h 8304597"/>
              <a:gd name="connsiteX1819" fmla="*/ 21513650 w 24377650"/>
              <a:gd name="connsiteY1819" fmla="*/ 6323949 h 8304597"/>
              <a:gd name="connsiteX1820" fmla="*/ 21589096 w 24377650"/>
              <a:gd name="connsiteY1820" fmla="*/ 6437909 h 8304597"/>
              <a:gd name="connsiteX1821" fmla="*/ 21666148 w 24377650"/>
              <a:gd name="connsiteY1821" fmla="*/ 6400992 h 8304597"/>
              <a:gd name="connsiteX1822" fmla="*/ 21666148 w 24377650"/>
              <a:gd name="connsiteY1822" fmla="*/ 6476430 h 8304597"/>
              <a:gd name="connsiteX1823" fmla="*/ 21589096 w 24377650"/>
              <a:gd name="connsiteY1823" fmla="*/ 6514951 h 8304597"/>
              <a:gd name="connsiteX1824" fmla="*/ 21666148 w 24377650"/>
              <a:gd name="connsiteY1824" fmla="*/ 6553473 h 8304597"/>
              <a:gd name="connsiteX1825" fmla="*/ 21627622 w 24377650"/>
              <a:gd name="connsiteY1825" fmla="*/ 6628911 h 8304597"/>
              <a:gd name="connsiteX1826" fmla="*/ 21780118 w 24377650"/>
              <a:gd name="connsiteY1826" fmla="*/ 6553473 h 8304597"/>
              <a:gd name="connsiteX1827" fmla="*/ 21795694 w 24377650"/>
              <a:gd name="connsiteY1827" fmla="*/ 6633375 h 8304597"/>
              <a:gd name="connsiteX1828" fmla="*/ 21795112 w 24377650"/>
              <a:gd name="connsiteY1828" fmla="*/ 6633474 h 8304597"/>
              <a:gd name="connsiteX1829" fmla="*/ 21741594 w 24377650"/>
              <a:gd name="connsiteY1829" fmla="*/ 6628911 h 8304597"/>
              <a:gd name="connsiteX1830" fmla="*/ 21775972 w 24377650"/>
              <a:gd name="connsiteY1830" fmla="*/ 6636730 h 8304597"/>
              <a:gd name="connsiteX1831" fmla="*/ 21795112 w 24377650"/>
              <a:gd name="connsiteY1831" fmla="*/ 6633474 h 8304597"/>
              <a:gd name="connsiteX1832" fmla="*/ 21805126 w 24377650"/>
              <a:gd name="connsiteY1832" fmla="*/ 6634328 h 8304597"/>
              <a:gd name="connsiteX1833" fmla="*/ 22008062 w 24377650"/>
              <a:gd name="connsiteY1833" fmla="*/ 6628911 h 8304597"/>
              <a:gd name="connsiteX1834" fmla="*/ 22123638 w 24377650"/>
              <a:gd name="connsiteY1834" fmla="*/ 6704349 h 8304597"/>
              <a:gd name="connsiteX1835" fmla="*/ 22015962 w 24377650"/>
              <a:gd name="connsiteY1835" fmla="*/ 6688775 h 8304597"/>
              <a:gd name="connsiteX1836" fmla="*/ 21979770 w 24377650"/>
              <a:gd name="connsiteY1836" fmla="*/ 6701351 h 8304597"/>
              <a:gd name="connsiteX1837" fmla="*/ 21971142 w 24377650"/>
              <a:gd name="connsiteY1837" fmla="*/ 6701105 h 8304597"/>
              <a:gd name="connsiteX1838" fmla="*/ 21971142 w 24377650"/>
              <a:gd name="connsiteY1838" fmla="*/ 6699734 h 8304597"/>
              <a:gd name="connsiteX1839" fmla="*/ 21971142 w 24377650"/>
              <a:gd name="connsiteY1839" fmla="*/ 6667433 h 8304597"/>
              <a:gd name="connsiteX1840" fmla="*/ 21818644 w 24377650"/>
              <a:gd name="connsiteY1840" fmla="*/ 6667433 h 8304597"/>
              <a:gd name="connsiteX1841" fmla="*/ 21922984 w 24377650"/>
              <a:gd name="connsiteY1841" fmla="*/ 6699734 h 8304597"/>
              <a:gd name="connsiteX1842" fmla="*/ 21971142 w 24377650"/>
              <a:gd name="connsiteY1842" fmla="*/ 6701105 h 8304597"/>
              <a:gd name="connsiteX1843" fmla="*/ 21971142 w 24377650"/>
              <a:gd name="connsiteY1843" fmla="*/ 6704349 h 8304597"/>
              <a:gd name="connsiteX1844" fmla="*/ 21979770 w 24377650"/>
              <a:gd name="connsiteY1844" fmla="*/ 6701351 h 8304597"/>
              <a:gd name="connsiteX1845" fmla="*/ 22085112 w 24377650"/>
              <a:gd name="connsiteY1845" fmla="*/ 6704349 h 8304597"/>
              <a:gd name="connsiteX1846" fmla="*/ 22085112 w 24377650"/>
              <a:gd name="connsiteY1846" fmla="*/ 6742871 h 8304597"/>
              <a:gd name="connsiteX1847" fmla="*/ 22046588 w 24377650"/>
              <a:gd name="connsiteY1847" fmla="*/ 6742871 h 8304597"/>
              <a:gd name="connsiteX1848" fmla="*/ 22085112 w 24377650"/>
              <a:gd name="connsiteY1848" fmla="*/ 6781392 h 8304597"/>
              <a:gd name="connsiteX1849" fmla="*/ 22046588 w 24377650"/>
              <a:gd name="connsiteY1849" fmla="*/ 6819913 h 8304597"/>
              <a:gd name="connsiteX1850" fmla="*/ 21894090 w 24377650"/>
              <a:gd name="connsiteY1850" fmla="*/ 6781392 h 8304597"/>
              <a:gd name="connsiteX1851" fmla="*/ 21971142 w 24377650"/>
              <a:gd name="connsiteY1851" fmla="*/ 6742871 h 8304597"/>
              <a:gd name="connsiteX1852" fmla="*/ 21780118 w 24377650"/>
              <a:gd name="connsiteY1852" fmla="*/ 6781392 h 8304597"/>
              <a:gd name="connsiteX1853" fmla="*/ 21780118 w 24377650"/>
              <a:gd name="connsiteY1853" fmla="*/ 6819913 h 8304597"/>
              <a:gd name="connsiteX1854" fmla="*/ 21780118 w 24377650"/>
              <a:gd name="connsiteY1854" fmla="*/ 6895351 h 8304597"/>
              <a:gd name="connsiteX1855" fmla="*/ 21894090 w 24377650"/>
              <a:gd name="connsiteY1855" fmla="*/ 6895351 h 8304597"/>
              <a:gd name="connsiteX1856" fmla="*/ 21894090 w 24377650"/>
              <a:gd name="connsiteY1856" fmla="*/ 6933873 h 8304597"/>
              <a:gd name="connsiteX1857" fmla="*/ 22046588 w 24377650"/>
              <a:gd name="connsiteY1857" fmla="*/ 6856830 h 8304597"/>
              <a:gd name="connsiteX1858" fmla="*/ 22123638 w 24377650"/>
              <a:gd name="connsiteY1858" fmla="*/ 6895351 h 8304597"/>
              <a:gd name="connsiteX1859" fmla="*/ 22046588 w 24377650"/>
              <a:gd name="connsiteY1859" fmla="*/ 6895351 h 8304597"/>
              <a:gd name="connsiteX1860" fmla="*/ 22085112 w 24377650"/>
              <a:gd name="connsiteY1860" fmla="*/ 6972395 h 8304597"/>
              <a:gd name="connsiteX1861" fmla="*/ 22123638 w 24377650"/>
              <a:gd name="connsiteY1861" fmla="*/ 7161792 h 8304597"/>
              <a:gd name="connsiteX1862" fmla="*/ 22008062 w 24377650"/>
              <a:gd name="connsiteY1862" fmla="*/ 7086354 h 8304597"/>
              <a:gd name="connsiteX1863" fmla="*/ 22008062 w 24377650"/>
              <a:gd name="connsiteY1863" fmla="*/ 7161792 h 8304597"/>
              <a:gd name="connsiteX1864" fmla="*/ 21855564 w 24377650"/>
              <a:gd name="connsiteY1864" fmla="*/ 7124875 h 8304597"/>
              <a:gd name="connsiteX1865" fmla="*/ 21932616 w 24377650"/>
              <a:gd name="connsiteY1865" fmla="*/ 7086354 h 8304597"/>
              <a:gd name="connsiteX1866" fmla="*/ 21894090 w 24377650"/>
              <a:gd name="connsiteY1866" fmla="*/ 7047833 h 8304597"/>
              <a:gd name="connsiteX1867" fmla="*/ 21818644 w 24377650"/>
              <a:gd name="connsiteY1867" fmla="*/ 7124875 h 8304597"/>
              <a:gd name="connsiteX1868" fmla="*/ 21818644 w 24377650"/>
              <a:gd name="connsiteY1868" fmla="*/ 7047833 h 8304597"/>
              <a:gd name="connsiteX1869" fmla="*/ 21741594 w 24377650"/>
              <a:gd name="connsiteY1869" fmla="*/ 7047833 h 8304597"/>
              <a:gd name="connsiteX1870" fmla="*/ 21550570 w 24377650"/>
              <a:gd name="connsiteY1870" fmla="*/ 6933873 h 8304597"/>
              <a:gd name="connsiteX1871" fmla="*/ 21589096 w 24377650"/>
              <a:gd name="connsiteY1871" fmla="*/ 6895351 h 8304597"/>
              <a:gd name="connsiteX1872" fmla="*/ 21436598 w 24377650"/>
              <a:gd name="connsiteY1872" fmla="*/ 6819913 h 8304597"/>
              <a:gd name="connsiteX1873" fmla="*/ 21550570 w 24377650"/>
              <a:gd name="connsiteY1873" fmla="*/ 6781392 h 8304597"/>
              <a:gd name="connsiteX1874" fmla="*/ 21666148 w 24377650"/>
              <a:gd name="connsiteY1874" fmla="*/ 6819913 h 8304597"/>
              <a:gd name="connsiteX1875" fmla="*/ 21398074 w 24377650"/>
              <a:gd name="connsiteY1875" fmla="*/ 6667433 h 8304597"/>
              <a:gd name="connsiteX1876" fmla="*/ 21450846 w 24377650"/>
              <a:gd name="connsiteY1876" fmla="*/ 6633726 h 8304597"/>
              <a:gd name="connsiteX1877" fmla="*/ 21475124 w 24377650"/>
              <a:gd name="connsiteY1877" fmla="*/ 6632030 h 8304597"/>
              <a:gd name="connsiteX1878" fmla="*/ 21475124 w 24377650"/>
              <a:gd name="connsiteY1878" fmla="*/ 6651758 h 8304597"/>
              <a:gd name="connsiteX1879" fmla="*/ 21475124 w 24377650"/>
              <a:gd name="connsiteY1879" fmla="*/ 6704349 h 8304597"/>
              <a:gd name="connsiteX1880" fmla="*/ 21627622 w 24377650"/>
              <a:gd name="connsiteY1880" fmla="*/ 6667433 h 8304597"/>
              <a:gd name="connsiteX1881" fmla="*/ 21519946 w 24377650"/>
              <a:gd name="connsiteY1881" fmla="*/ 6634930 h 8304597"/>
              <a:gd name="connsiteX1882" fmla="*/ 21490406 w 24377650"/>
              <a:gd name="connsiteY1882" fmla="*/ 6630963 h 8304597"/>
              <a:gd name="connsiteX1883" fmla="*/ 21511168 w 24377650"/>
              <a:gd name="connsiteY1883" fmla="*/ 6629513 h 8304597"/>
              <a:gd name="connsiteX1884" fmla="*/ 21589096 w 24377650"/>
              <a:gd name="connsiteY1884" fmla="*/ 6628911 h 8304597"/>
              <a:gd name="connsiteX1885" fmla="*/ 21627622 w 24377650"/>
              <a:gd name="connsiteY1885" fmla="*/ 6590389 h 8304597"/>
              <a:gd name="connsiteX1886" fmla="*/ 21550570 w 24377650"/>
              <a:gd name="connsiteY1886" fmla="*/ 6590389 h 8304597"/>
              <a:gd name="connsiteX1887" fmla="*/ 21398074 w 24377650"/>
              <a:gd name="connsiteY1887" fmla="*/ 6553473 h 8304597"/>
              <a:gd name="connsiteX1888" fmla="*/ 21409134 w 24377650"/>
              <a:gd name="connsiteY1888" fmla="*/ 6547454 h 8304597"/>
              <a:gd name="connsiteX1889" fmla="*/ 21406910 w 24377650"/>
              <a:gd name="connsiteY1889" fmla="*/ 6544638 h 8304597"/>
              <a:gd name="connsiteX1890" fmla="*/ 21436598 w 24377650"/>
              <a:gd name="connsiteY1890" fmla="*/ 6514951 h 8304597"/>
              <a:gd name="connsiteX1891" fmla="*/ 21398074 w 24377650"/>
              <a:gd name="connsiteY1891" fmla="*/ 6514951 h 8304597"/>
              <a:gd name="connsiteX1892" fmla="*/ 21398674 w 24377650"/>
              <a:gd name="connsiteY1892" fmla="*/ 6534212 h 8304597"/>
              <a:gd name="connsiteX1893" fmla="*/ 21406910 w 24377650"/>
              <a:gd name="connsiteY1893" fmla="*/ 6544638 h 8304597"/>
              <a:gd name="connsiteX1894" fmla="*/ 21398074 w 24377650"/>
              <a:gd name="connsiteY1894" fmla="*/ 6553473 h 8304597"/>
              <a:gd name="connsiteX1895" fmla="*/ 21093078 w 24377650"/>
              <a:gd name="connsiteY1895" fmla="*/ 6553473 h 8304597"/>
              <a:gd name="connsiteX1896" fmla="*/ 21056158 w 24377650"/>
              <a:gd name="connsiteY1896" fmla="*/ 6514951 h 8304597"/>
              <a:gd name="connsiteX1897" fmla="*/ 20828216 w 24377650"/>
              <a:gd name="connsiteY1897" fmla="*/ 6514951 h 8304597"/>
              <a:gd name="connsiteX1898" fmla="*/ 21093078 w 24377650"/>
              <a:gd name="connsiteY1898" fmla="*/ 6400992 h 8304597"/>
              <a:gd name="connsiteX1899" fmla="*/ 21245576 w 24377650"/>
              <a:gd name="connsiteY1899" fmla="*/ 6362471 h 8304597"/>
              <a:gd name="connsiteX1900" fmla="*/ 21208656 w 24377650"/>
              <a:gd name="connsiteY1900" fmla="*/ 6323949 h 8304597"/>
              <a:gd name="connsiteX1901" fmla="*/ 21017632 w 24377650"/>
              <a:gd name="connsiteY1901" fmla="*/ 6362471 h 8304597"/>
              <a:gd name="connsiteX1902" fmla="*/ 20940582 w 24377650"/>
              <a:gd name="connsiteY1902" fmla="*/ 6323949 h 8304597"/>
              <a:gd name="connsiteX1903" fmla="*/ 20980712 w 24377650"/>
              <a:gd name="connsiteY1903" fmla="*/ 6285427 h 8304597"/>
              <a:gd name="connsiteX1904" fmla="*/ 20903662 w 24377650"/>
              <a:gd name="connsiteY1904" fmla="*/ 6209989 h 8304597"/>
              <a:gd name="connsiteX1905" fmla="*/ 20712638 w 24377650"/>
              <a:gd name="connsiteY1905" fmla="*/ 6362471 h 8304597"/>
              <a:gd name="connsiteX1906" fmla="*/ 20675718 w 24377650"/>
              <a:gd name="connsiteY1906" fmla="*/ 6323949 h 8304597"/>
              <a:gd name="connsiteX1907" fmla="*/ 20446170 w 24377650"/>
              <a:gd name="connsiteY1907" fmla="*/ 6400992 h 8304597"/>
              <a:gd name="connsiteX1908" fmla="*/ 20483090 w 24377650"/>
              <a:gd name="connsiteY1908" fmla="*/ 6437909 h 8304597"/>
              <a:gd name="connsiteX1909" fmla="*/ 20407644 w 24377650"/>
              <a:gd name="connsiteY1909" fmla="*/ 6590389 h 8304597"/>
              <a:gd name="connsiteX1910" fmla="*/ 20293672 w 24377650"/>
              <a:gd name="connsiteY1910" fmla="*/ 6476430 h 8304597"/>
              <a:gd name="connsiteX1911" fmla="*/ 20370724 w 24377650"/>
              <a:gd name="connsiteY1911" fmla="*/ 6476430 h 8304597"/>
              <a:gd name="connsiteX1912" fmla="*/ 20293672 w 24377650"/>
              <a:gd name="connsiteY1912" fmla="*/ 6400992 h 8304597"/>
              <a:gd name="connsiteX1913" fmla="*/ 20370724 w 24377650"/>
              <a:gd name="connsiteY1913" fmla="*/ 6400992 h 8304597"/>
              <a:gd name="connsiteX1914" fmla="*/ 20370724 w 24377650"/>
              <a:gd name="connsiteY1914" fmla="*/ 6285427 h 8304597"/>
              <a:gd name="connsiteX1915" fmla="*/ 20255146 w 24377650"/>
              <a:gd name="connsiteY1915" fmla="*/ 6209989 h 8304597"/>
              <a:gd name="connsiteX1916" fmla="*/ 19950152 w 24377650"/>
              <a:gd name="connsiteY1916" fmla="*/ 6209989 h 8304597"/>
              <a:gd name="connsiteX1917" fmla="*/ 19988678 w 24377650"/>
              <a:gd name="connsiteY1917" fmla="*/ 6285427 h 8304597"/>
              <a:gd name="connsiteX1918" fmla="*/ 19873102 w 24377650"/>
              <a:gd name="connsiteY1918" fmla="*/ 6171468 h 8304597"/>
              <a:gd name="connsiteX1919" fmla="*/ 19873102 w 24377650"/>
              <a:gd name="connsiteY1919" fmla="*/ 6209989 h 8304597"/>
              <a:gd name="connsiteX1920" fmla="*/ 19797656 w 24377650"/>
              <a:gd name="connsiteY1920" fmla="*/ 6171468 h 8304597"/>
              <a:gd name="connsiteX1921" fmla="*/ 19797656 w 24377650"/>
              <a:gd name="connsiteY1921" fmla="*/ 6209989 h 8304597"/>
              <a:gd name="connsiteX1922" fmla="*/ 19683684 w 24377650"/>
              <a:gd name="connsiteY1922" fmla="*/ 6209989 h 8304597"/>
              <a:gd name="connsiteX1923" fmla="*/ 19492660 w 24377650"/>
              <a:gd name="connsiteY1923" fmla="*/ 6476430 h 8304597"/>
              <a:gd name="connsiteX1924" fmla="*/ 19417214 w 24377650"/>
              <a:gd name="connsiteY1924" fmla="*/ 6476430 h 8304597"/>
              <a:gd name="connsiteX1925" fmla="*/ 19340164 w 24377650"/>
              <a:gd name="connsiteY1925" fmla="*/ 6476430 h 8304597"/>
              <a:gd name="connsiteX1926" fmla="*/ 19303244 w 24377650"/>
              <a:gd name="connsiteY1926" fmla="*/ 6514951 h 8304597"/>
              <a:gd name="connsiteX1927" fmla="*/ 19187666 w 24377650"/>
              <a:gd name="connsiteY1927" fmla="*/ 6476430 h 8304597"/>
              <a:gd name="connsiteX1928" fmla="*/ 19226192 w 24377650"/>
              <a:gd name="connsiteY1928" fmla="*/ 6514951 h 8304597"/>
              <a:gd name="connsiteX1929" fmla="*/ 19164390 w 24377650"/>
              <a:gd name="connsiteY1929" fmla="*/ 6514951 h 8304597"/>
              <a:gd name="connsiteX1930" fmla="*/ 19105598 w 24377650"/>
              <a:gd name="connsiteY1930" fmla="*/ 6514951 h 8304597"/>
              <a:gd name="connsiteX1931" fmla="*/ 19097772 w 24377650"/>
              <a:gd name="connsiteY1931" fmla="*/ 6514951 h 8304597"/>
              <a:gd name="connsiteX1932" fmla="*/ 19073694 w 24377650"/>
              <a:gd name="connsiteY1932" fmla="*/ 6514951 h 8304597"/>
              <a:gd name="connsiteX1933" fmla="*/ 19068278 w 24377650"/>
              <a:gd name="connsiteY1933" fmla="*/ 6514951 h 8304597"/>
              <a:gd name="connsiteX1934" fmla="*/ 19035170 w 24377650"/>
              <a:gd name="connsiteY1934" fmla="*/ 6514951 h 8304597"/>
              <a:gd name="connsiteX1935" fmla="*/ 18959724 w 24377650"/>
              <a:gd name="connsiteY1935" fmla="*/ 6514951 h 8304597"/>
              <a:gd name="connsiteX1936" fmla="*/ 19112220 w 24377650"/>
              <a:gd name="connsiteY1936" fmla="*/ 6553473 h 8304597"/>
              <a:gd name="connsiteX1937" fmla="*/ 19150746 w 24377650"/>
              <a:gd name="connsiteY1937" fmla="*/ 6590389 h 8304597"/>
              <a:gd name="connsiteX1938" fmla="*/ 19112220 w 24377650"/>
              <a:gd name="connsiteY1938" fmla="*/ 6628911 h 8304597"/>
              <a:gd name="connsiteX1939" fmla="*/ 18998250 w 24377650"/>
              <a:gd name="connsiteY1939" fmla="*/ 6590389 h 8304597"/>
              <a:gd name="connsiteX1940" fmla="*/ 18959724 w 24377650"/>
              <a:gd name="connsiteY1940" fmla="*/ 6667433 h 8304597"/>
              <a:gd name="connsiteX1941" fmla="*/ 19226192 w 24377650"/>
              <a:gd name="connsiteY1941" fmla="*/ 6628911 h 8304597"/>
              <a:gd name="connsiteX1942" fmla="*/ 19492660 w 24377650"/>
              <a:gd name="connsiteY1942" fmla="*/ 6590389 h 8304597"/>
              <a:gd name="connsiteX1943" fmla="*/ 19608238 w 24377650"/>
              <a:gd name="connsiteY1943" fmla="*/ 6628911 h 8304597"/>
              <a:gd name="connsiteX1944" fmla="*/ 19568106 w 24377650"/>
              <a:gd name="connsiteY1944" fmla="*/ 6667433 h 8304597"/>
              <a:gd name="connsiteX1945" fmla="*/ 19455740 w 24377650"/>
              <a:gd name="connsiteY1945" fmla="*/ 6667433 h 8304597"/>
              <a:gd name="connsiteX1946" fmla="*/ 19608238 w 24377650"/>
              <a:gd name="connsiteY1946" fmla="*/ 6667433 h 8304597"/>
              <a:gd name="connsiteX1947" fmla="*/ 19608238 w 24377650"/>
              <a:gd name="connsiteY1947" fmla="*/ 6704349 h 8304597"/>
              <a:gd name="connsiteX1948" fmla="*/ 19531186 w 24377650"/>
              <a:gd name="connsiteY1948" fmla="*/ 6856830 h 8304597"/>
              <a:gd name="connsiteX1949" fmla="*/ 19492660 w 24377650"/>
              <a:gd name="connsiteY1949" fmla="*/ 6933873 h 8304597"/>
              <a:gd name="connsiteX1950" fmla="*/ 19340164 w 24377650"/>
              <a:gd name="connsiteY1950" fmla="*/ 6933873 h 8304597"/>
              <a:gd name="connsiteX1951" fmla="*/ 19187666 w 24377650"/>
              <a:gd name="connsiteY1951" fmla="*/ 7047833 h 8304597"/>
              <a:gd name="connsiteX1952" fmla="*/ 19073694 w 24377650"/>
              <a:gd name="connsiteY1952" fmla="*/ 7086354 h 8304597"/>
              <a:gd name="connsiteX1953" fmla="*/ 19150746 w 24377650"/>
              <a:gd name="connsiteY1953" fmla="*/ 7047833 h 8304597"/>
              <a:gd name="connsiteX1954" fmla="*/ 19073694 w 24377650"/>
              <a:gd name="connsiteY1954" fmla="*/ 7009311 h 8304597"/>
              <a:gd name="connsiteX1955" fmla="*/ 19150746 w 24377650"/>
              <a:gd name="connsiteY1955" fmla="*/ 6972395 h 8304597"/>
              <a:gd name="connsiteX1956" fmla="*/ 18959724 w 24377650"/>
              <a:gd name="connsiteY1956" fmla="*/ 6933873 h 8304597"/>
              <a:gd name="connsiteX1957" fmla="*/ 18845752 w 24377650"/>
              <a:gd name="connsiteY1957" fmla="*/ 6933873 h 8304597"/>
              <a:gd name="connsiteX1958" fmla="*/ 18839732 w 24377650"/>
              <a:gd name="connsiteY1958" fmla="*/ 6911603 h 8304597"/>
              <a:gd name="connsiteX1959" fmla="*/ 18832052 w 24377650"/>
              <a:gd name="connsiteY1959" fmla="*/ 6904970 h 8304597"/>
              <a:gd name="connsiteX1960" fmla="*/ 18833036 w 24377650"/>
              <a:gd name="connsiteY1960" fmla="*/ 6904831 h 8304597"/>
              <a:gd name="connsiteX1961" fmla="*/ 18845752 w 24377650"/>
              <a:gd name="connsiteY1961" fmla="*/ 6895351 h 8304597"/>
              <a:gd name="connsiteX1962" fmla="*/ 18730176 w 24377650"/>
              <a:gd name="connsiteY1962" fmla="*/ 6856830 h 8304597"/>
              <a:gd name="connsiteX1963" fmla="*/ 18768700 w 24377650"/>
              <a:gd name="connsiteY1963" fmla="*/ 6819913 h 8304597"/>
              <a:gd name="connsiteX1964" fmla="*/ 18463706 w 24377650"/>
              <a:gd name="connsiteY1964" fmla="*/ 6781392 h 8304597"/>
              <a:gd name="connsiteX1965" fmla="*/ 18436718 w 24377650"/>
              <a:gd name="connsiteY1965" fmla="*/ 6786809 h 8304597"/>
              <a:gd name="connsiteX1966" fmla="*/ 18436784 w 24377650"/>
              <a:gd name="connsiteY1966" fmla="*/ 6786879 h 8304597"/>
              <a:gd name="connsiteX1967" fmla="*/ 18426786 w 24377650"/>
              <a:gd name="connsiteY1967" fmla="*/ 6781392 h 8304597"/>
              <a:gd name="connsiteX1968" fmla="*/ 18274288 w 24377650"/>
              <a:gd name="connsiteY1968" fmla="*/ 6742871 h 8304597"/>
              <a:gd name="connsiteX1969" fmla="*/ 18235764 w 24377650"/>
              <a:gd name="connsiteY1969" fmla="*/ 6667433 h 8304597"/>
              <a:gd name="connsiteX1970" fmla="*/ 18158712 w 24377650"/>
              <a:gd name="connsiteY1970" fmla="*/ 6742871 h 8304597"/>
              <a:gd name="connsiteX1971" fmla="*/ 18046294 w 24377650"/>
              <a:gd name="connsiteY1971" fmla="*/ 6689377 h 8304597"/>
              <a:gd name="connsiteX1972" fmla="*/ 18034462 w 24377650"/>
              <a:gd name="connsiteY1972" fmla="*/ 6693797 h 8304597"/>
              <a:gd name="connsiteX1973" fmla="*/ 18044138 w 24377650"/>
              <a:gd name="connsiteY1973" fmla="*/ 6678618 h 8304597"/>
              <a:gd name="connsiteX1974" fmla="*/ 18083266 w 24377650"/>
              <a:gd name="connsiteY1974" fmla="*/ 6667433 h 8304597"/>
              <a:gd name="connsiteX1975" fmla="*/ 17739746 w 24377650"/>
              <a:gd name="connsiteY1975" fmla="*/ 6553473 h 8304597"/>
              <a:gd name="connsiteX1976" fmla="*/ 17625774 w 24377650"/>
              <a:gd name="connsiteY1976" fmla="*/ 6590389 h 8304597"/>
              <a:gd name="connsiteX1977" fmla="*/ 17664300 w 24377650"/>
              <a:gd name="connsiteY1977" fmla="*/ 6628911 h 8304597"/>
              <a:gd name="connsiteX1978" fmla="*/ 17434752 w 24377650"/>
              <a:gd name="connsiteY1978" fmla="*/ 6628911 h 8304597"/>
              <a:gd name="connsiteX1979" fmla="*/ 17434752 w 24377650"/>
              <a:gd name="connsiteY1979" fmla="*/ 6667433 h 8304597"/>
              <a:gd name="connsiteX1980" fmla="*/ 17473278 w 24377650"/>
              <a:gd name="connsiteY1980" fmla="*/ 6667433 h 8304597"/>
              <a:gd name="connsiteX1981" fmla="*/ 17587248 w 24377650"/>
              <a:gd name="connsiteY1981" fmla="*/ 6667433 h 8304597"/>
              <a:gd name="connsiteX1982" fmla="*/ 17587248 w 24377650"/>
              <a:gd name="connsiteY1982" fmla="*/ 6742871 h 8304597"/>
              <a:gd name="connsiteX1983" fmla="*/ 17930768 w 24377650"/>
              <a:gd name="connsiteY1983" fmla="*/ 6704349 h 8304597"/>
              <a:gd name="connsiteX1984" fmla="*/ 17548724 w 24377650"/>
              <a:gd name="connsiteY1984" fmla="*/ 6819913 h 8304597"/>
              <a:gd name="connsiteX1985" fmla="*/ 17548724 w 24377650"/>
              <a:gd name="connsiteY1985" fmla="*/ 6856830 h 8304597"/>
              <a:gd name="connsiteX1986" fmla="*/ 17511802 w 24377650"/>
              <a:gd name="connsiteY1986" fmla="*/ 6895351 h 8304597"/>
              <a:gd name="connsiteX1987" fmla="*/ 17434752 w 24377650"/>
              <a:gd name="connsiteY1987" fmla="*/ 6895351 h 8304597"/>
              <a:gd name="connsiteX1988" fmla="*/ 17587248 w 24377650"/>
              <a:gd name="connsiteY1988" fmla="*/ 6972395 h 8304597"/>
              <a:gd name="connsiteX1989" fmla="*/ 17739746 w 24377650"/>
              <a:gd name="connsiteY1989" fmla="*/ 7009311 h 8304597"/>
              <a:gd name="connsiteX1990" fmla="*/ 17548724 w 24377650"/>
              <a:gd name="connsiteY1990" fmla="*/ 6895351 h 8304597"/>
              <a:gd name="connsiteX1991" fmla="*/ 17664300 w 24377650"/>
              <a:gd name="connsiteY1991" fmla="*/ 6933873 h 8304597"/>
              <a:gd name="connsiteX1992" fmla="*/ 17625774 w 24377650"/>
              <a:gd name="connsiteY1992" fmla="*/ 6819913 h 8304597"/>
              <a:gd name="connsiteX1993" fmla="*/ 17778272 w 24377650"/>
              <a:gd name="connsiteY1993" fmla="*/ 6933873 h 8304597"/>
              <a:gd name="connsiteX1994" fmla="*/ 17853718 w 24377650"/>
              <a:gd name="connsiteY1994" fmla="*/ 6933873 h 8304597"/>
              <a:gd name="connsiteX1995" fmla="*/ 17892244 w 24377650"/>
              <a:gd name="connsiteY1995" fmla="*/ 6972395 h 8304597"/>
              <a:gd name="connsiteX1996" fmla="*/ 17892244 w 24377650"/>
              <a:gd name="connsiteY1996" fmla="*/ 7047833 h 8304597"/>
              <a:gd name="connsiteX1997" fmla="*/ 17969294 w 24377650"/>
              <a:gd name="connsiteY1997" fmla="*/ 7124875 h 8304597"/>
              <a:gd name="connsiteX1998" fmla="*/ 18197238 w 24377650"/>
              <a:gd name="connsiteY1998" fmla="*/ 7124875 h 8304597"/>
              <a:gd name="connsiteX1999" fmla="*/ 18158712 w 24377650"/>
              <a:gd name="connsiteY1999" fmla="*/ 7047833 h 8304597"/>
              <a:gd name="connsiteX2000" fmla="*/ 18274288 w 24377650"/>
              <a:gd name="connsiteY2000" fmla="*/ 7124875 h 8304597"/>
              <a:gd name="connsiteX2001" fmla="*/ 18069772 w 24377650"/>
              <a:gd name="connsiteY2001" fmla="*/ 7193717 h 8304597"/>
              <a:gd name="connsiteX2002" fmla="*/ 18010608 w 24377650"/>
              <a:gd name="connsiteY2002" fmla="*/ 7199857 h 8304597"/>
              <a:gd name="connsiteX2003" fmla="*/ 17987704 w 24377650"/>
              <a:gd name="connsiteY2003" fmla="*/ 7189253 h 8304597"/>
              <a:gd name="connsiteX2004" fmla="*/ 17969294 w 24377650"/>
              <a:gd name="connsiteY2004" fmla="*/ 7161792 h 8304597"/>
              <a:gd name="connsiteX2005" fmla="*/ 17778272 w 24377650"/>
              <a:gd name="connsiteY2005" fmla="*/ 7200313 h 8304597"/>
              <a:gd name="connsiteX2006" fmla="*/ 17739746 w 24377650"/>
              <a:gd name="connsiteY2006" fmla="*/ 7200313 h 8304597"/>
              <a:gd name="connsiteX2007" fmla="*/ 17739746 w 24377650"/>
              <a:gd name="connsiteY2007" fmla="*/ 7237230 h 8304597"/>
              <a:gd name="connsiteX2008" fmla="*/ 17701220 w 24377650"/>
              <a:gd name="connsiteY2008" fmla="*/ 7161792 h 8304597"/>
              <a:gd name="connsiteX2009" fmla="*/ 17511802 w 24377650"/>
              <a:gd name="connsiteY2009" fmla="*/ 7200313 h 8304597"/>
              <a:gd name="connsiteX2010" fmla="*/ 17664300 w 24377650"/>
              <a:gd name="connsiteY2010" fmla="*/ 7161792 h 8304597"/>
              <a:gd name="connsiteX2011" fmla="*/ 17359306 w 24377650"/>
              <a:gd name="connsiteY2011" fmla="*/ 7124875 h 8304597"/>
              <a:gd name="connsiteX2012" fmla="*/ 17473278 w 24377650"/>
              <a:gd name="connsiteY2012" fmla="*/ 7161792 h 8304597"/>
              <a:gd name="connsiteX2013" fmla="*/ 17129758 w 24377650"/>
              <a:gd name="connsiteY2013" fmla="*/ 7237230 h 8304597"/>
              <a:gd name="connsiteX2014" fmla="*/ 17168282 w 24377650"/>
              <a:gd name="connsiteY2014" fmla="*/ 7277357 h 8304597"/>
              <a:gd name="connsiteX2015" fmla="*/ 17015786 w 24377650"/>
              <a:gd name="connsiteY2015" fmla="*/ 7277357 h 8304597"/>
              <a:gd name="connsiteX2016" fmla="*/ 17091232 w 24377650"/>
              <a:gd name="connsiteY2016" fmla="*/ 7352795 h 8304597"/>
              <a:gd name="connsiteX2017" fmla="*/ 16901814 w 24377650"/>
              <a:gd name="connsiteY2017" fmla="*/ 7352795 h 8304597"/>
              <a:gd name="connsiteX2018" fmla="*/ 16977260 w 24377650"/>
              <a:gd name="connsiteY2018" fmla="*/ 7352795 h 8304597"/>
              <a:gd name="connsiteX2019" fmla="*/ 16824762 w 24377650"/>
              <a:gd name="connsiteY2019" fmla="*/ 7389711 h 8304597"/>
              <a:gd name="connsiteX2020" fmla="*/ 16824762 w 24377650"/>
              <a:gd name="connsiteY2020" fmla="*/ 7314273 h 8304597"/>
              <a:gd name="connsiteX2021" fmla="*/ 16749316 w 24377650"/>
              <a:gd name="connsiteY2021" fmla="*/ 7352795 h 8304597"/>
              <a:gd name="connsiteX2022" fmla="*/ 16558294 w 24377650"/>
              <a:gd name="connsiteY2022" fmla="*/ 7277357 h 8304597"/>
              <a:gd name="connsiteX2023" fmla="*/ 17054312 w 24377650"/>
              <a:gd name="connsiteY2023" fmla="*/ 7237230 h 8304597"/>
              <a:gd name="connsiteX2024" fmla="*/ 16824762 w 24377650"/>
              <a:gd name="connsiteY2024" fmla="*/ 7277357 h 8304597"/>
              <a:gd name="connsiteX2025" fmla="*/ 16749316 w 24377650"/>
              <a:gd name="connsiteY2025" fmla="*/ 7237230 h 8304597"/>
              <a:gd name="connsiteX2026" fmla="*/ 16367272 w 24377650"/>
              <a:gd name="connsiteY2026" fmla="*/ 7277357 h 8304597"/>
              <a:gd name="connsiteX2027" fmla="*/ 16328746 w 24377650"/>
              <a:gd name="connsiteY2027" fmla="*/ 7237230 h 8304597"/>
              <a:gd name="connsiteX2028" fmla="*/ 16100802 w 24377650"/>
              <a:gd name="connsiteY2028" fmla="*/ 7277357 h 8304597"/>
              <a:gd name="connsiteX2029" fmla="*/ 16176248 w 24377650"/>
              <a:gd name="connsiteY2029" fmla="*/ 7314273 h 8304597"/>
              <a:gd name="connsiteX2030" fmla="*/ 16062278 w 24377650"/>
              <a:gd name="connsiteY2030" fmla="*/ 7314273 h 8304597"/>
              <a:gd name="connsiteX2031" fmla="*/ 16062278 w 24377650"/>
              <a:gd name="connsiteY2031" fmla="*/ 7352795 h 8304597"/>
              <a:gd name="connsiteX2032" fmla="*/ 15909780 w 24377650"/>
              <a:gd name="connsiteY2032" fmla="*/ 7352795 h 8304597"/>
              <a:gd name="connsiteX2033" fmla="*/ 15757282 w 24377650"/>
              <a:gd name="connsiteY2033" fmla="*/ 7505275 h 8304597"/>
              <a:gd name="connsiteX2034" fmla="*/ 15872860 w 24377650"/>
              <a:gd name="connsiteY2034" fmla="*/ 7429838 h 8304597"/>
              <a:gd name="connsiteX2035" fmla="*/ 15834334 w 24377650"/>
              <a:gd name="connsiteY2035" fmla="*/ 7466754 h 8304597"/>
              <a:gd name="connsiteX2036" fmla="*/ 15986832 w 24377650"/>
              <a:gd name="connsiteY2036" fmla="*/ 7429838 h 8304597"/>
              <a:gd name="connsiteX2037" fmla="*/ 16100802 w 24377650"/>
              <a:gd name="connsiteY2037" fmla="*/ 7429838 h 8304597"/>
              <a:gd name="connsiteX2038" fmla="*/ 16291826 w 24377650"/>
              <a:gd name="connsiteY2038" fmla="*/ 7466754 h 8304597"/>
              <a:gd name="connsiteX2039" fmla="*/ 16214774 w 24377650"/>
              <a:gd name="connsiteY2039" fmla="*/ 7429838 h 8304597"/>
              <a:gd name="connsiteX2040" fmla="*/ 16481242 w 24377650"/>
              <a:gd name="connsiteY2040" fmla="*/ 7429838 h 8304597"/>
              <a:gd name="connsiteX2041" fmla="*/ 17129758 w 24377650"/>
              <a:gd name="connsiteY2041" fmla="*/ 7542192 h 8304597"/>
              <a:gd name="connsiteX2042" fmla="*/ 17054312 w 24377650"/>
              <a:gd name="connsiteY2042" fmla="*/ 7619235 h 8304597"/>
              <a:gd name="connsiteX2043" fmla="*/ 17282254 w 24377650"/>
              <a:gd name="connsiteY2043" fmla="*/ 7542192 h 8304597"/>
              <a:gd name="connsiteX2044" fmla="*/ 17282254 w 24377650"/>
              <a:gd name="connsiteY2044" fmla="*/ 7619235 h 8304597"/>
              <a:gd name="connsiteX2045" fmla="*/ 17091232 w 24377650"/>
              <a:gd name="connsiteY2045" fmla="*/ 7657757 h 8304597"/>
              <a:gd name="connsiteX2046" fmla="*/ 17168282 w 24377650"/>
              <a:gd name="connsiteY2046" fmla="*/ 7694673 h 8304597"/>
              <a:gd name="connsiteX2047" fmla="*/ 17091232 w 24377650"/>
              <a:gd name="connsiteY2047" fmla="*/ 7771717 h 8304597"/>
              <a:gd name="connsiteX2048" fmla="*/ 17168282 w 24377650"/>
              <a:gd name="connsiteY2048" fmla="*/ 7694673 h 8304597"/>
              <a:gd name="connsiteX2049" fmla="*/ 17206808 w 24377650"/>
              <a:gd name="connsiteY2049" fmla="*/ 7619235 h 8304597"/>
              <a:gd name="connsiteX2050" fmla="*/ 17359306 w 24377650"/>
              <a:gd name="connsiteY2050" fmla="*/ 7619235 h 8304597"/>
              <a:gd name="connsiteX2051" fmla="*/ 17434752 w 24377650"/>
              <a:gd name="connsiteY2051" fmla="*/ 7694673 h 8304597"/>
              <a:gd name="connsiteX2052" fmla="*/ 17282254 w 24377650"/>
              <a:gd name="connsiteY2052" fmla="*/ 7771717 h 8304597"/>
              <a:gd name="connsiteX2053" fmla="*/ 17320780 w 24377650"/>
              <a:gd name="connsiteY2053" fmla="*/ 7847155 h 8304597"/>
              <a:gd name="connsiteX2054" fmla="*/ 17206808 w 24377650"/>
              <a:gd name="connsiteY2054" fmla="*/ 7847155 h 8304597"/>
              <a:gd name="connsiteX2055" fmla="*/ 17129758 w 24377650"/>
              <a:gd name="connsiteY2055" fmla="*/ 7962719 h 8304597"/>
              <a:gd name="connsiteX2056" fmla="*/ 17168282 w 24377650"/>
              <a:gd name="connsiteY2056" fmla="*/ 7887281 h 8304597"/>
              <a:gd name="connsiteX2057" fmla="*/ 16291826 w 24377650"/>
              <a:gd name="connsiteY2057" fmla="*/ 7847155 h 8304597"/>
              <a:gd name="connsiteX2058" fmla="*/ 16100802 w 24377650"/>
              <a:gd name="connsiteY2058" fmla="*/ 7887281 h 8304597"/>
              <a:gd name="connsiteX2059" fmla="*/ 16062278 w 24377650"/>
              <a:gd name="connsiteY2059" fmla="*/ 7847155 h 8304597"/>
              <a:gd name="connsiteX2060" fmla="*/ 16139328 w 24377650"/>
              <a:gd name="connsiteY2060" fmla="*/ 7847155 h 8304597"/>
              <a:gd name="connsiteX2061" fmla="*/ 15757282 w 24377650"/>
              <a:gd name="connsiteY2061" fmla="*/ 7771717 h 8304597"/>
              <a:gd name="connsiteX2062" fmla="*/ 15834334 w 24377650"/>
              <a:gd name="connsiteY2062" fmla="*/ 7847155 h 8304597"/>
              <a:gd name="connsiteX2063" fmla="*/ 15720362 w 24377650"/>
              <a:gd name="connsiteY2063" fmla="*/ 7847155 h 8304597"/>
              <a:gd name="connsiteX2064" fmla="*/ 15726131 w 24377650"/>
              <a:gd name="connsiteY2064" fmla="*/ 7825812 h 8304597"/>
              <a:gd name="connsiteX2065" fmla="*/ 15737865 w 24377650"/>
              <a:gd name="connsiteY2065" fmla="*/ 7815679 h 8304597"/>
              <a:gd name="connsiteX2066" fmla="*/ 15757282 w 24377650"/>
              <a:gd name="connsiteY2066" fmla="*/ 7810238 h 8304597"/>
              <a:gd name="connsiteX2067" fmla="*/ 15738822 w 24377650"/>
              <a:gd name="connsiteY2067" fmla="*/ 7814852 h 8304597"/>
              <a:gd name="connsiteX2068" fmla="*/ 15737865 w 24377650"/>
              <a:gd name="connsiteY2068" fmla="*/ 7815679 h 8304597"/>
              <a:gd name="connsiteX2069" fmla="*/ 15730501 w 24377650"/>
              <a:gd name="connsiteY2069" fmla="*/ 7817743 h 8304597"/>
              <a:gd name="connsiteX2070" fmla="*/ 15529340 w 24377650"/>
              <a:gd name="connsiteY2070" fmla="*/ 7810238 h 8304597"/>
              <a:gd name="connsiteX2071" fmla="*/ 15529340 w 24377650"/>
              <a:gd name="connsiteY2071" fmla="*/ 7734800 h 8304597"/>
              <a:gd name="connsiteX2072" fmla="*/ 15681836 w 24377650"/>
              <a:gd name="connsiteY2072" fmla="*/ 7734800 h 8304597"/>
              <a:gd name="connsiteX2073" fmla="*/ 15795808 w 24377650"/>
              <a:gd name="connsiteY2073" fmla="*/ 7694673 h 8304597"/>
              <a:gd name="connsiteX2074" fmla="*/ 15681836 w 24377650"/>
              <a:gd name="connsiteY2074" fmla="*/ 7734800 h 8304597"/>
              <a:gd name="connsiteX2075" fmla="*/ 15490814 w 24377650"/>
              <a:gd name="connsiteY2075" fmla="*/ 7694673 h 8304597"/>
              <a:gd name="connsiteX2076" fmla="*/ 15490588 w 24377650"/>
              <a:gd name="connsiteY2076" fmla="*/ 7658334 h 8304597"/>
              <a:gd name="connsiteX2077" fmla="*/ 15486854 w 24377650"/>
              <a:gd name="connsiteY2077" fmla="*/ 7658028 h 8304597"/>
              <a:gd name="connsiteX2078" fmla="*/ 15490814 w 24377650"/>
              <a:gd name="connsiteY2078" fmla="*/ 7657757 h 8304597"/>
              <a:gd name="connsiteX2079" fmla="*/ 15484428 w 24377650"/>
              <a:gd name="connsiteY2079" fmla="*/ 7657829 h 8304597"/>
              <a:gd name="connsiteX2080" fmla="*/ 15486854 w 24377650"/>
              <a:gd name="connsiteY2080" fmla="*/ 7658028 h 8304597"/>
              <a:gd name="connsiteX2081" fmla="*/ 15423720 w 24377650"/>
              <a:gd name="connsiteY2081" fmla="*/ 7662346 h 8304597"/>
              <a:gd name="connsiteX2082" fmla="*/ 15299792 w 24377650"/>
              <a:gd name="connsiteY2082" fmla="*/ 7619235 h 8304597"/>
              <a:gd name="connsiteX2083" fmla="*/ 15224346 w 24377650"/>
              <a:gd name="connsiteY2083" fmla="*/ 7657757 h 8304597"/>
              <a:gd name="connsiteX2084" fmla="*/ 15338316 w 24377650"/>
              <a:gd name="connsiteY2084" fmla="*/ 7694673 h 8304597"/>
              <a:gd name="connsiteX2085" fmla="*/ 14994796 w 24377650"/>
              <a:gd name="connsiteY2085" fmla="*/ 7619235 h 8304597"/>
              <a:gd name="connsiteX2086" fmla="*/ 15376842 w 24377650"/>
              <a:gd name="connsiteY2086" fmla="*/ 7582319 h 8304597"/>
              <a:gd name="connsiteX2087" fmla="*/ 15604786 w 24377650"/>
              <a:gd name="connsiteY2087" fmla="*/ 7582319 h 8304597"/>
              <a:gd name="connsiteX2088" fmla="*/ 15490814 w 24377650"/>
              <a:gd name="connsiteY2088" fmla="*/ 7619235 h 8304597"/>
              <a:gd name="connsiteX2089" fmla="*/ 15757282 w 24377650"/>
              <a:gd name="connsiteY2089" fmla="*/ 7619235 h 8304597"/>
              <a:gd name="connsiteX2090" fmla="*/ 15490814 w 24377650"/>
              <a:gd name="connsiteY2090" fmla="*/ 7505275 h 8304597"/>
              <a:gd name="connsiteX2091" fmla="*/ 15415368 w 24377650"/>
              <a:gd name="connsiteY2091" fmla="*/ 7542192 h 8304597"/>
              <a:gd name="connsiteX2092" fmla="*/ 15415368 w 24377650"/>
              <a:gd name="connsiteY2092" fmla="*/ 7505275 h 8304597"/>
              <a:gd name="connsiteX2093" fmla="*/ 15262870 w 24377650"/>
              <a:gd name="connsiteY2093" fmla="*/ 7542192 h 8304597"/>
              <a:gd name="connsiteX2094" fmla="*/ 15262870 w 24377650"/>
              <a:gd name="connsiteY2094" fmla="*/ 7466754 h 8304597"/>
              <a:gd name="connsiteX2095" fmla="*/ 15187424 w 24377650"/>
              <a:gd name="connsiteY2095" fmla="*/ 7505275 h 8304597"/>
              <a:gd name="connsiteX2096" fmla="*/ 14842300 w 24377650"/>
              <a:gd name="connsiteY2096" fmla="*/ 7505275 h 8304597"/>
              <a:gd name="connsiteX2097" fmla="*/ 14805380 w 24377650"/>
              <a:gd name="connsiteY2097" fmla="*/ 7542192 h 8304597"/>
              <a:gd name="connsiteX2098" fmla="*/ 14994796 w 24377650"/>
              <a:gd name="connsiteY2098" fmla="*/ 7542192 h 8304597"/>
              <a:gd name="connsiteX2099" fmla="*/ 14882430 w 24377650"/>
              <a:gd name="connsiteY2099" fmla="*/ 7619235 h 8304597"/>
              <a:gd name="connsiteX2100" fmla="*/ 14766854 w 24377650"/>
              <a:gd name="connsiteY2100" fmla="*/ 7657757 h 8304597"/>
              <a:gd name="connsiteX2101" fmla="*/ 14766854 w 24377650"/>
              <a:gd name="connsiteY2101" fmla="*/ 7619235 h 8304597"/>
              <a:gd name="connsiteX2102" fmla="*/ 14729934 w 24377650"/>
              <a:gd name="connsiteY2102" fmla="*/ 7657757 h 8304597"/>
              <a:gd name="connsiteX2103" fmla="*/ 14745509 w 24377650"/>
              <a:gd name="connsiteY2103" fmla="*/ 7711025 h 8304597"/>
              <a:gd name="connsiteX2104" fmla="*/ 14757792 w 24377650"/>
              <a:gd name="connsiteY2104" fmla="*/ 7724707 h 8304597"/>
              <a:gd name="connsiteX2105" fmla="*/ 14743378 w 24377650"/>
              <a:gd name="connsiteY2105" fmla="*/ 7733596 h 8304597"/>
              <a:gd name="connsiteX2106" fmla="*/ 14689802 w 24377650"/>
              <a:gd name="connsiteY2106" fmla="*/ 7734800 h 8304597"/>
              <a:gd name="connsiteX2107" fmla="*/ 14195390 w 24377650"/>
              <a:gd name="connsiteY2107" fmla="*/ 7924197 h 8304597"/>
              <a:gd name="connsiteX2108" fmla="*/ 13814950 w 24377650"/>
              <a:gd name="connsiteY2108" fmla="*/ 8115200 h 8304597"/>
              <a:gd name="connsiteX2109" fmla="*/ 13662452 w 24377650"/>
              <a:gd name="connsiteY2109" fmla="*/ 8152117 h 8304597"/>
              <a:gd name="connsiteX2110" fmla="*/ 13585402 w 24377650"/>
              <a:gd name="connsiteY2110" fmla="*/ 8152117 h 8304597"/>
              <a:gd name="connsiteX2111" fmla="*/ 13585402 w 24377650"/>
              <a:gd name="connsiteY2111" fmla="*/ 8192243 h 8304597"/>
              <a:gd name="connsiteX2112" fmla="*/ 13546876 w 24377650"/>
              <a:gd name="connsiteY2112" fmla="*/ 8152117 h 8304597"/>
              <a:gd name="connsiteX2113" fmla="*/ 13469824 w 24377650"/>
              <a:gd name="connsiteY2113" fmla="*/ 8229159 h 8304597"/>
              <a:gd name="connsiteX2114" fmla="*/ 12975414 w 24377650"/>
              <a:gd name="connsiteY2114" fmla="*/ 8304597 h 8304597"/>
              <a:gd name="connsiteX2115" fmla="*/ 12899968 w 24377650"/>
              <a:gd name="connsiteY2115" fmla="*/ 8267681 h 8304597"/>
              <a:gd name="connsiteX2116" fmla="*/ 11984984 w 24377650"/>
              <a:gd name="connsiteY2116" fmla="*/ 8267681 h 8304597"/>
              <a:gd name="connsiteX2117" fmla="*/ 11755436 w 24377650"/>
              <a:gd name="connsiteY2117" fmla="*/ 8267681 h 8304597"/>
              <a:gd name="connsiteX2118" fmla="*/ 11755436 w 24377650"/>
              <a:gd name="connsiteY2118" fmla="*/ 8192243 h 8304597"/>
              <a:gd name="connsiteX2119" fmla="*/ 11183972 w 24377650"/>
              <a:gd name="connsiteY2119" fmla="*/ 8192243 h 8304597"/>
              <a:gd name="connsiteX2120" fmla="*/ 11183972 w 24377650"/>
              <a:gd name="connsiteY2120" fmla="*/ 8152117 h 8304597"/>
              <a:gd name="connsiteX2121" fmla="*/ 10956029 w 24377650"/>
              <a:gd name="connsiteY2121" fmla="*/ 8152117 h 8304597"/>
              <a:gd name="connsiteX2122" fmla="*/ 10803532 w 24377650"/>
              <a:gd name="connsiteY2122" fmla="*/ 8152117 h 8304597"/>
              <a:gd name="connsiteX2123" fmla="*/ 10803532 w 24377650"/>
              <a:gd name="connsiteY2123" fmla="*/ 8076679 h 8304597"/>
              <a:gd name="connsiteX2124" fmla="*/ 10689562 w 24377650"/>
              <a:gd name="connsiteY2124" fmla="*/ 8115200 h 8304597"/>
              <a:gd name="connsiteX2125" fmla="*/ 10118098 w 24377650"/>
              <a:gd name="connsiteY2125" fmla="*/ 7999635 h 8304597"/>
              <a:gd name="connsiteX2126" fmla="*/ 9851630 w 24377650"/>
              <a:gd name="connsiteY2126" fmla="*/ 7887281 h 8304597"/>
              <a:gd name="connsiteX2127" fmla="*/ 9890154 w 24377650"/>
              <a:gd name="connsiteY2127" fmla="*/ 7810238 h 8304597"/>
              <a:gd name="connsiteX2128" fmla="*/ 9318691 w 24377650"/>
              <a:gd name="connsiteY2128" fmla="*/ 7771717 h 8304597"/>
              <a:gd name="connsiteX2129" fmla="*/ 10195149 w 24377650"/>
              <a:gd name="connsiteY2129" fmla="*/ 7734800 h 8304597"/>
              <a:gd name="connsiteX2130" fmla="*/ 11450441 w 24377650"/>
              <a:gd name="connsiteY2130" fmla="*/ 7657757 h 8304597"/>
              <a:gd name="connsiteX2131" fmla="*/ 12631894 w 24377650"/>
              <a:gd name="connsiteY2131" fmla="*/ 7582319 h 8304597"/>
              <a:gd name="connsiteX2132" fmla="*/ 12517922 w 24377650"/>
              <a:gd name="connsiteY2132" fmla="*/ 7466754 h 8304597"/>
              <a:gd name="connsiteX2133" fmla="*/ 12968717 w 24377650"/>
              <a:gd name="connsiteY2133" fmla="*/ 7467431 h 8304597"/>
              <a:gd name="connsiteX2134" fmla="*/ 13032753 w 24377650"/>
              <a:gd name="connsiteY2134" fmla="*/ 7455491 h 8304597"/>
              <a:gd name="connsiteX2135" fmla="*/ 13038192 w 24377650"/>
              <a:gd name="connsiteY2135" fmla="*/ 7456020 h 8304597"/>
              <a:gd name="connsiteX2136" fmla="*/ 13068990 w 24377650"/>
              <a:gd name="connsiteY2136" fmla="*/ 7449851 h 8304597"/>
              <a:gd name="connsiteX2137" fmla="*/ 13073798 w 24377650"/>
              <a:gd name="connsiteY2137" fmla="*/ 7445133 h 8304597"/>
              <a:gd name="connsiteX2138" fmla="*/ 13127910 w 24377650"/>
              <a:gd name="connsiteY2138" fmla="*/ 7429838 h 8304597"/>
              <a:gd name="connsiteX2139" fmla="*/ 13089384 w 24377650"/>
              <a:gd name="connsiteY2139" fmla="*/ 7429838 h 8304597"/>
              <a:gd name="connsiteX2140" fmla="*/ 13073798 w 24377650"/>
              <a:gd name="connsiteY2140" fmla="*/ 7445133 h 8304597"/>
              <a:gd name="connsiteX2141" fmla="*/ 13045670 w 24377650"/>
              <a:gd name="connsiteY2141" fmla="*/ 7453083 h 8304597"/>
              <a:gd name="connsiteX2142" fmla="*/ 13032753 w 24377650"/>
              <a:gd name="connsiteY2142" fmla="*/ 7455491 h 8304597"/>
              <a:gd name="connsiteX2143" fmla="*/ 13001037 w 24377650"/>
              <a:gd name="connsiteY2143" fmla="*/ 7452409 h 8304597"/>
              <a:gd name="connsiteX2144" fmla="*/ 12861442 w 24377650"/>
              <a:gd name="connsiteY2144" fmla="*/ 7429838 h 8304597"/>
              <a:gd name="connsiteX2145" fmla="*/ 12251452 w 24377650"/>
              <a:gd name="connsiteY2145" fmla="*/ 7352795 h 8304597"/>
              <a:gd name="connsiteX2146" fmla="*/ 12212928 w 24377650"/>
              <a:gd name="connsiteY2146" fmla="*/ 7429838 h 8304597"/>
              <a:gd name="connsiteX2147" fmla="*/ 11984984 w 24377650"/>
              <a:gd name="connsiteY2147" fmla="*/ 7429838 h 8304597"/>
              <a:gd name="connsiteX2148" fmla="*/ 11718515 w 24377650"/>
              <a:gd name="connsiteY2148" fmla="*/ 7352795 h 8304597"/>
              <a:gd name="connsiteX2149" fmla="*/ 11755436 w 24377650"/>
              <a:gd name="connsiteY2149" fmla="*/ 7314273 h 8304597"/>
              <a:gd name="connsiteX2150" fmla="*/ 11602938 w 24377650"/>
              <a:gd name="connsiteY2150" fmla="*/ 7352795 h 8304597"/>
              <a:gd name="connsiteX2151" fmla="*/ 11566018 w 24377650"/>
              <a:gd name="connsiteY2151" fmla="*/ 7277357 h 8304597"/>
              <a:gd name="connsiteX2152" fmla="*/ 11070001 w 24377650"/>
              <a:gd name="connsiteY2152" fmla="*/ 7277357 h 8304597"/>
              <a:gd name="connsiteX2153" fmla="*/ 11070001 w 24377650"/>
              <a:gd name="connsiteY2153" fmla="*/ 7200313 h 8304597"/>
              <a:gd name="connsiteX2154" fmla="*/ 10956029 w 24377650"/>
              <a:gd name="connsiteY2154" fmla="*/ 7200313 h 8304597"/>
              <a:gd name="connsiteX2155" fmla="*/ 10917504 w 24377650"/>
              <a:gd name="connsiteY2155" fmla="*/ 7200313 h 8304597"/>
              <a:gd name="connsiteX2156" fmla="*/ 10840453 w 24377650"/>
              <a:gd name="connsiteY2156" fmla="*/ 7200313 h 8304597"/>
              <a:gd name="connsiteX2157" fmla="*/ 10803532 w 24377650"/>
              <a:gd name="connsiteY2157" fmla="*/ 7161792 h 8304597"/>
              <a:gd name="connsiteX2158" fmla="*/ 10614115 w 24377650"/>
              <a:gd name="connsiteY2158" fmla="*/ 7200313 h 8304597"/>
              <a:gd name="connsiteX2159" fmla="*/ 10384567 w 24377650"/>
              <a:gd name="connsiteY2159" fmla="*/ 7124875 h 8304597"/>
              <a:gd name="connsiteX2160" fmla="*/ 10537064 w 24377650"/>
              <a:gd name="connsiteY2160" fmla="*/ 7124875 h 8304597"/>
              <a:gd name="connsiteX2161" fmla="*/ 10461617 w 24377650"/>
              <a:gd name="connsiteY2161" fmla="*/ 7047833 h 8304597"/>
              <a:gd name="connsiteX2162" fmla="*/ 10652641 w 24377650"/>
              <a:gd name="connsiteY2162" fmla="*/ 7047833 h 8304597"/>
              <a:gd name="connsiteX2163" fmla="*/ 10500143 w 24377650"/>
              <a:gd name="connsiteY2163" fmla="*/ 7009311 h 8304597"/>
              <a:gd name="connsiteX2164" fmla="*/ 10384567 w 24377650"/>
              <a:gd name="connsiteY2164" fmla="*/ 7009311 h 8304597"/>
              <a:gd name="connsiteX2165" fmla="*/ 10423092 w 24377650"/>
              <a:gd name="connsiteY2165" fmla="*/ 7086354 h 8304597"/>
              <a:gd name="connsiteX2166" fmla="*/ 10270596 w 24377650"/>
              <a:gd name="connsiteY2166" fmla="*/ 6972395 h 8304597"/>
              <a:gd name="connsiteX2167" fmla="*/ 10309120 w 24377650"/>
              <a:gd name="connsiteY2167" fmla="*/ 6972395 h 8304597"/>
              <a:gd name="connsiteX2168" fmla="*/ 10309120 w 24377650"/>
              <a:gd name="connsiteY2168" fmla="*/ 6933873 h 8304597"/>
              <a:gd name="connsiteX2169" fmla="*/ 10156623 w 24377650"/>
              <a:gd name="connsiteY2169" fmla="*/ 6933873 h 8304597"/>
              <a:gd name="connsiteX2170" fmla="*/ 10079573 w 24377650"/>
              <a:gd name="connsiteY2170" fmla="*/ 6895351 h 8304597"/>
              <a:gd name="connsiteX2171" fmla="*/ 10195149 w 24377650"/>
              <a:gd name="connsiteY2171" fmla="*/ 6856830 h 8304597"/>
              <a:gd name="connsiteX2172" fmla="*/ 9890154 w 24377650"/>
              <a:gd name="connsiteY2172" fmla="*/ 6856830 h 8304597"/>
              <a:gd name="connsiteX2173" fmla="*/ 9927076 w 24377650"/>
              <a:gd name="connsiteY2173" fmla="*/ 6781392 h 8304597"/>
              <a:gd name="connsiteX2174" fmla="*/ 9737657 w 24377650"/>
              <a:gd name="connsiteY2174" fmla="*/ 6856830 h 8304597"/>
              <a:gd name="connsiteX2175" fmla="*/ 9546635 w 24377650"/>
              <a:gd name="connsiteY2175" fmla="*/ 6856830 h 8304597"/>
              <a:gd name="connsiteX2176" fmla="*/ 9543709 w 24377650"/>
              <a:gd name="connsiteY2176" fmla="*/ 6868532 h 8304597"/>
              <a:gd name="connsiteX2177" fmla="*/ 9516010 w 24377650"/>
              <a:gd name="connsiteY2177" fmla="*/ 6837117 h 8304597"/>
              <a:gd name="connsiteX2178" fmla="*/ 9471188 w 24377650"/>
              <a:gd name="connsiteY2178" fmla="*/ 6819913 h 8304597"/>
              <a:gd name="connsiteX2179" fmla="*/ 9432664 w 24377650"/>
              <a:gd name="connsiteY2179" fmla="*/ 6856830 h 8304597"/>
              <a:gd name="connsiteX2180" fmla="*/ 9432664 w 24377650"/>
              <a:gd name="connsiteY2180" fmla="*/ 6819913 h 8304597"/>
              <a:gd name="connsiteX2181" fmla="*/ 9280167 w 24377650"/>
              <a:gd name="connsiteY2181" fmla="*/ 6781392 h 8304597"/>
              <a:gd name="connsiteX2182" fmla="*/ 9241641 w 24377650"/>
              <a:gd name="connsiteY2182" fmla="*/ 6856830 h 8304597"/>
              <a:gd name="connsiteX2183" fmla="*/ 9013698 w 24377650"/>
              <a:gd name="connsiteY2183" fmla="*/ 6819913 h 8304597"/>
              <a:gd name="connsiteX2184" fmla="*/ 9166195 w 24377650"/>
              <a:gd name="connsiteY2184" fmla="*/ 6819913 h 8304597"/>
              <a:gd name="connsiteX2185" fmla="*/ 9127669 w 24377650"/>
              <a:gd name="connsiteY2185" fmla="*/ 6781392 h 8304597"/>
              <a:gd name="connsiteX2186" fmla="*/ 9203114 w 24377650"/>
              <a:gd name="connsiteY2186" fmla="*/ 6781392 h 8304597"/>
              <a:gd name="connsiteX2187" fmla="*/ 9241641 w 24377650"/>
              <a:gd name="connsiteY2187" fmla="*/ 6742871 h 8304597"/>
              <a:gd name="connsiteX2188" fmla="*/ 8098715 w 24377650"/>
              <a:gd name="connsiteY2188" fmla="*/ 6704349 h 8304597"/>
              <a:gd name="connsiteX2189" fmla="*/ 7755194 w 24377650"/>
              <a:gd name="connsiteY2189" fmla="*/ 6667433 h 8304597"/>
              <a:gd name="connsiteX2190" fmla="*/ 7718274 w 24377650"/>
              <a:gd name="connsiteY2190" fmla="*/ 6628911 h 8304597"/>
              <a:gd name="connsiteX2191" fmla="*/ 7565777 w 24377650"/>
              <a:gd name="connsiteY2191" fmla="*/ 6628911 h 8304597"/>
              <a:gd name="connsiteX2192" fmla="*/ 7602698 w 24377650"/>
              <a:gd name="connsiteY2192" fmla="*/ 6590389 h 8304597"/>
              <a:gd name="connsiteX2193" fmla="*/ 7450200 w 24377650"/>
              <a:gd name="connsiteY2193" fmla="*/ 6628911 h 8304597"/>
              <a:gd name="connsiteX2194" fmla="*/ 7488726 w 24377650"/>
              <a:gd name="connsiteY2194" fmla="*/ 6590389 h 8304597"/>
              <a:gd name="connsiteX2195" fmla="*/ 7297703 w 24377650"/>
              <a:gd name="connsiteY2195" fmla="*/ 6628911 h 8304597"/>
              <a:gd name="connsiteX2196" fmla="*/ 7145206 w 24377650"/>
              <a:gd name="connsiteY2196" fmla="*/ 6476430 h 8304597"/>
              <a:gd name="connsiteX2197" fmla="*/ 7069760 w 24377650"/>
              <a:gd name="connsiteY2197" fmla="*/ 6514951 h 8304597"/>
              <a:gd name="connsiteX2198" fmla="*/ 6878737 w 24377650"/>
              <a:gd name="connsiteY2198" fmla="*/ 6476430 h 8304597"/>
              <a:gd name="connsiteX2199" fmla="*/ 6535217 w 24377650"/>
              <a:gd name="connsiteY2199" fmla="*/ 6400992 h 8304597"/>
              <a:gd name="connsiteX2200" fmla="*/ 6079331 w 24377650"/>
              <a:gd name="connsiteY2200" fmla="*/ 6400992 h 8304597"/>
              <a:gd name="connsiteX2201" fmla="*/ 6154777 w 24377650"/>
              <a:gd name="connsiteY2201" fmla="*/ 6400992 h 8304597"/>
              <a:gd name="connsiteX2202" fmla="*/ 6231828 w 24377650"/>
              <a:gd name="connsiteY2202" fmla="*/ 6362471 h 8304597"/>
              <a:gd name="connsiteX2203" fmla="*/ 6231828 w 24377650"/>
              <a:gd name="connsiteY2203" fmla="*/ 6400992 h 8304597"/>
              <a:gd name="connsiteX2204" fmla="*/ 6382720 w 24377650"/>
              <a:gd name="connsiteY2204" fmla="*/ 6400992 h 8304597"/>
              <a:gd name="connsiteX2205" fmla="*/ 6421246 w 24377650"/>
              <a:gd name="connsiteY2205" fmla="*/ 6362471 h 8304597"/>
              <a:gd name="connsiteX2206" fmla="*/ 6154777 w 24377650"/>
              <a:gd name="connsiteY2206" fmla="*/ 6362471 h 8304597"/>
              <a:gd name="connsiteX2207" fmla="*/ 6002280 w 24377650"/>
              <a:gd name="connsiteY2207" fmla="*/ 6362471 h 8304597"/>
              <a:gd name="connsiteX2208" fmla="*/ 6116251 w 24377650"/>
              <a:gd name="connsiteY2208" fmla="*/ 6323949 h 8304597"/>
              <a:gd name="connsiteX2209" fmla="*/ 6116251 w 24377650"/>
              <a:gd name="connsiteY2209" fmla="*/ 6285427 h 8304597"/>
              <a:gd name="connsiteX2210" fmla="*/ 6040805 w 24377650"/>
              <a:gd name="connsiteY2210" fmla="*/ 6323949 h 8304597"/>
              <a:gd name="connsiteX2211" fmla="*/ 5888308 w 24377650"/>
              <a:gd name="connsiteY2211" fmla="*/ 6285427 h 8304597"/>
              <a:gd name="connsiteX2212" fmla="*/ 6079331 w 24377650"/>
              <a:gd name="connsiteY2212" fmla="*/ 6248511 h 8304597"/>
              <a:gd name="connsiteX2213" fmla="*/ 6040805 w 24377650"/>
              <a:gd name="connsiteY2213" fmla="*/ 6209989 h 8304597"/>
              <a:gd name="connsiteX2214" fmla="*/ 5658760 w 24377650"/>
              <a:gd name="connsiteY2214" fmla="*/ 6209989 h 8304597"/>
              <a:gd name="connsiteX2215" fmla="*/ 5164348 w 24377650"/>
              <a:gd name="connsiteY2215" fmla="*/ 6248511 h 8304597"/>
              <a:gd name="connsiteX2216" fmla="*/ 5278320 w 24377650"/>
              <a:gd name="connsiteY2216" fmla="*/ 6248511 h 8304597"/>
              <a:gd name="connsiteX2217" fmla="*/ 5201268 w 24377650"/>
              <a:gd name="connsiteY2217" fmla="*/ 6285427 h 8304597"/>
              <a:gd name="connsiteX2218" fmla="*/ 5278320 w 24377650"/>
              <a:gd name="connsiteY2218" fmla="*/ 6323949 h 8304597"/>
              <a:gd name="connsiteX2219" fmla="*/ 5392291 w 24377650"/>
              <a:gd name="connsiteY2219" fmla="*/ 6362471 h 8304597"/>
              <a:gd name="connsiteX2220" fmla="*/ 4973325 w 24377650"/>
              <a:gd name="connsiteY2220" fmla="*/ 6362471 h 8304597"/>
              <a:gd name="connsiteX2221" fmla="*/ 5011851 w 24377650"/>
              <a:gd name="connsiteY2221" fmla="*/ 6285427 h 8304597"/>
              <a:gd name="connsiteX2222" fmla="*/ 5125822 w 24377650"/>
              <a:gd name="connsiteY2222" fmla="*/ 6285427 h 8304597"/>
              <a:gd name="connsiteX2223" fmla="*/ 5087296 w 24377650"/>
              <a:gd name="connsiteY2223" fmla="*/ 6209989 h 8304597"/>
              <a:gd name="connsiteX2224" fmla="*/ 4934800 w 24377650"/>
              <a:gd name="connsiteY2224" fmla="*/ 6248511 h 8304597"/>
              <a:gd name="connsiteX2225" fmla="*/ 4820828 w 24377650"/>
              <a:gd name="connsiteY2225" fmla="*/ 6248511 h 8304597"/>
              <a:gd name="connsiteX2226" fmla="*/ 4820828 w 24377650"/>
              <a:gd name="connsiteY2226" fmla="*/ 6209989 h 8304597"/>
              <a:gd name="connsiteX2227" fmla="*/ 4477308 w 24377650"/>
              <a:gd name="connsiteY2227" fmla="*/ 6209989 h 8304597"/>
              <a:gd name="connsiteX2228" fmla="*/ 3944371 w 24377650"/>
              <a:gd name="connsiteY2228" fmla="*/ 6171468 h 8304597"/>
              <a:gd name="connsiteX2229" fmla="*/ 3714822 w 24377650"/>
              <a:gd name="connsiteY2229" fmla="*/ 6171468 h 8304597"/>
              <a:gd name="connsiteX2230" fmla="*/ 3562324 w 24377650"/>
              <a:gd name="connsiteY2230" fmla="*/ 6171468 h 8304597"/>
              <a:gd name="connsiteX2231" fmla="*/ 3486879 w 24377650"/>
              <a:gd name="connsiteY2231" fmla="*/ 6209989 h 8304597"/>
              <a:gd name="connsiteX2232" fmla="*/ 3486879 w 24377650"/>
              <a:gd name="connsiteY2232" fmla="*/ 6171468 h 8304597"/>
              <a:gd name="connsiteX2233" fmla="*/ 3372907 w 24377650"/>
              <a:gd name="connsiteY2233" fmla="*/ 6132947 h 8304597"/>
              <a:gd name="connsiteX2234" fmla="*/ 3372305 w 24377650"/>
              <a:gd name="connsiteY2234" fmla="*/ 6171468 h 8304597"/>
              <a:gd name="connsiteX2235" fmla="*/ 3372907 w 24377650"/>
              <a:gd name="connsiteY2235" fmla="*/ 6171904 h 8304597"/>
              <a:gd name="connsiteX2236" fmla="*/ 3372907 w 24377650"/>
              <a:gd name="connsiteY2236" fmla="*/ 6209989 h 8304597"/>
              <a:gd name="connsiteX2237" fmla="*/ 3257330 w 24377650"/>
              <a:gd name="connsiteY2237" fmla="*/ 6171468 h 8304597"/>
              <a:gd name="connsiteX2238" fmla="*/ 3295856 w 24377650"/>
              <a:gd name="connsiteY2238" fmla="*/ 6132947 h 8304597"/>
              <a:gd name="connsiteX2239" fmla="*/ 3067913 w 24377650"/>
              <a:gd name="connsiteY2239" fmla="*/ 6132947 h 8304597"/>
              <a:gd name="connsiteX2240" fmla="*/ 2534975 w 24377650"/>
              <a:gd name="connsiteY2240" fmla="*/ 6132947 h 8304597"/>
              <a:gd name="connsiteX2241" fmla="*/ 2457924 w 24377650"/>
              <a:gd name="connsiteY2241" fmla="*/ 6171468 h 8304597"/>
              <a:gd name="connsiteX2242" fmla="*/ 2419399 w 24377650"/>
              <a:gd name="connsiteY2242" fmla="*/ 6096030 h 8304597"/>
              <a:gd name="connsiteX2243" fmla="*/ 2267503 w 24377650"/>
              <a:gd name="connsiteY2243" fmla="*/ 6096030 h 8304597"/>
              <a:gd name="connsiteX2244" fmla="*/ 2266901 w 24377650"/>
              <a:gd name="connsiteY2244" fmla="*/ 6096030 h 8304597"/>
              <a:gd name="connsiteX2245" fmla="*/ 2114404 w 24377650"/>
              <a:gd name="connsiteY2245" fmla="*/ 6096030 h 8304597"/>
              <a:gd name="connsiteX2246" fmla="*/ 2266901 w 24377650"/>
              <a:gd name="connsiteY2246" fmla="*/ 6096030 h 8304597"/>
              <a:gd name="connsiteX2247" fmla="*/ 2152929 w 24377650"/>
              <a:gd name="connsiteY2247" fmla="*/ 6171468 h 8304597"/>
              <a:gd name="connsiteX2248" fmla="*/ 2152929 w 24377650"/>
              <a:gd name="connsiteY2248" fmla="*/ 6132947 h 8304597"/>
              <a:gd name="connsiteX2249" fmla="*/ 1884855 w 24377650"/>
              <a:gd name="connsiteY2249" fmla="*/ 6171468 h 8304597"/>
              <a:gd name="connsiteX2250" fmla="*/ 1467495 w 24377650"/>
              <a:gd name="connsiteY2250" fmla="*/ 6132947 h 8304597"/>
              <a:gd name="connsiteX2251" fmla="*/ 1504415 w 24377650"/>
              <a:gd name="connsiteY2251" fmla="*/ 6209989 h 8304597"/>
              <a:gd name="connsiteX2252" fmla="*/ 1579861 w 24377650"/>
              <a:gd name="connsiteY2252" fmla="*/ 6132947 h 8304597"/>
              <a:gd name="connsiteX2253" fmla="*/ 1732358 w 24377650"/>
              <a:gd name="connsiteY2253" fmla="*/ 6171468 h 8304597"/>
              <a:gd name="connsiteX2254" fmla="*/ 2037353 w 24377650"/>
              <a:gd name="connsiteY2254" fmla="*/ 6171468 h 8304597"/>
              <a:gd name="connsiteX2255" fmla="*/ 2037353 w 24377650"/>
              <a:gd name="connsiteY2255" fmla="*/ 6248511 h 8304597"/>
              <a:gd name="connsiteX2256" fmla="*/ 2152929 w 24377650"/>
              <a:gd name="connsiteY2256" fmla="*/ 6248511 h 8304597"/>
              <a:gd name="connsiteX2257" fmla="*/ 2189850 w 24377650"/>
              <a:gd name="connsiteY2257" fmla="*/ 6248511 h 8304597"/>
              <a:gd name="connsiteX2258" fmla="*/ 2382478 w 24377650"/>
              <a:gd name="connsiteY2258" fmla="*/ 6285427 h 8304597"/>
              <a:gd name="connsiteX2259" fmla="*/ 2305426 w 24377650"/>
              <a:gd name="connsiteY2259" fmla="*/ 6323949 h 8304597"/>
              <a:gd name="connsiteX2260" fmla="*/ 2077483 w 24377650"/>
              <a:gd name="connsiteY2260" fmla="*/ 6323949 h 8304597"/>
              <a:gd name="connsiteX2261" fmla="*/ 2000433 w 24377650"/>
              <a:gd name="connsiteY2261" fmla="*/ 6285427 h 8304597"/>
              <a:gd name="connsiteX2262" fmla="*/ 1884855 w 24377650"/>
              <a:gd name="connsiteY2262" fmla="*/ 6362471 h 8304597"/>
              <a:gd name="connsiteX2263" fmla="*/ 1772489 w 24377650"/>
              <a:gd name="connsiteY2263" fmla="*/ 6362471 h 8304597"/>
              <a:gd name="connsiteX2264" fmla="*/ 1809410 w 24377650"/>
              <a:gd name="connsiteY2264" fmla="*/ 6285427 h 8304597"/>
              <a:gd name="connsiteX2265" fmla="*/ 1732358 w 24377650"/>
              <a:gd name="connsiteY2265" fmla="*/ 6248511 h 8304597"/>
              <a:gd name="connsiteX2266" fmla="*/ 1695438 w 24377650"/>
              <a:gd name="connsiteY2266" fmla="*/ 6285427 h 8304597"/>
              <a:gd name="connsiteX2267" fmla="*/ 1504415 w 24377650"/>
              <a:gd name="connsiteY2267" fmla="*/ 6248511 h 8304597"/>
              <a:gd name="connsiteX2268" fmla="*/ 1467495 w 24377650"/>
              <a:gd name="connsiteY2268" fmla="*/ 6285427 h 8304597"/>
              <a:gd name="connsiteX2269" fmla="*/ 1459665 w 24377650"/>
              <a:gd name="connsiteY2269" fmla="*/ 6286266 h 8304597"/>
              <a:gd name="connsiteX2270" fmla="*/ 1437251 w 24377650"/>
              <a:gd name="connsiteY2270" fmla="*/ 6277786 h 8304597"/>
              <a:gd name="connsiteX2271" fmla="*/ 1455756 w 24377650"/>
              <a:gd name="connsiteY2271" fmla="*/ 6263483 h 8304597"/>
              <a:gd name="connsiteX2272" fmla="*/ 1467495 w 24377650"/>
              <a:gd name="connsiteY2272" fmla="*/ 6209989 h 8304597"/>
              <a:gd name="connsiteX2273" fmla="*/ 1351918 w 24377650"/>
              <a:gd name="connsiteY2273" fmla="*/ 6209989 h 8304597"/>
              <a:gd name="connsiteX2274" fmla="*/ 1351918 w 24377650"/>
              <a:gd name="connsiteY2274" fmla="*/ 6132947 h 8304597"/>
              <a:gd name="connsiteX2275" fmla="*/ 1274867 w 24377650"/>
              <a:gd name="connsiteY2275" fmla="*/ 6132947 h 8304597"/>
              <a:gd name="connsiteX2276" fmla="*/ 1162501 w 24377650"/>
              <a:gd name="connsiteY2276" fmla="*/ 6209989 h 8304597"/>
              <a:gd name="connsiteX2277" fmla="*/ 1199421 w 24377650"/>
              <a:gd name="connsiteY2277" fmla="*/ 6132947 h 8304597"/>
              <a:gd name="connsiteX2278" fmla="*/ 1122370 w 24377650"/>
              <a:gd name="connsiteY2278" fmla="*/ 6132947 h 8304597"/>
              <a:gd name="connsiteX2279" fmla="*/ 857506 w 24377650"/>
              <a:gd name="connsiteY2279" fmla="*/ 6171468 h 8304597"/>
              <a:gd name="connsiteX2280" fmla="*/ 932952 w 24377650"/>
              <a:gd name="connsiteY2280" fmla="*/ 6248511 h 8304597"/>
              <a:gd name="connsiteX2281" fmla="*/ 1046923 w 24377650"/>
              <a:gd name="connsiteY2281" fmla="*/ 6209989 h 8304597"/>
              <a:gd name="connsiteX2282" fmla="*/ 1046923 w 24377650"/>
              <a:gd name="connsiteY2282" fmla="*/ 6285427 h 8304597"/>
              <a:gd name="connsiteX2283" fmla="*/ 1010004 w 24377650"/>
              <a:gd name="connsiteY2283" fmla="*/ 6323949 h 8304597"/>
              <a:gd name="connsiteX2284" fmla="*/ 627957 w 24377650"/>
              <a:gd name="connsiteY2284" fmla="*/ 6248511 h 8304597"/>
              <a:gd name="connsiteX2285" fmla="*/ 208992 w 24377650"/>
              <a:gd name="connsiteY2285" fmla="*/ 6209989 h 8304597"/>
              <a:gd name="connsiteX2286" fmla="*/ 513986 w 24377650"/>
              <a:gd name="connsiteY2286" fmla="*/ 6209989 h 8304597"/>
              <a:gd name="connsiteX2287" fmla="*/ 780455 w 24377650"/>
              <a:gd name="connsiteY2287" fmla="*/ 6209989 h 8304597"/>
              <a:gd name="connsiteX2288" fmla="*/ 741929 w 24377650"/>
              <a:gd name="connsiteY2288" fmla="*/ 6132947 h 8304597"/>
              <a:gd name="connsiteX2289" fmla="*/ 705009 w 24377650"/>
              <a:gd name="connsiteY2289" fmla="*/ 6171468 h 8304597"/>
              <a:gd name="connsiteX2290" fmla="*/ 589432 w 24377650"/>
              <a:gd name="connsiteY2290" fmla="*/ 6209989 h 8304597"/>
              <a:gd name="connsiteX2291" fmla="*/ 627957 w 24377650"/>
              <a:gd name="connsiteY2291" fmla="*/ 6132947 h 8304597"/>
              <a:gd name="connsiteX2292" fmla="*/ 17969 w 24377650"/>
              <a:gd name="connsiteY2292" fmla="*/ 6171468 h 8304597"/>
              <a:gd name="connsiteX2293" fmla="*/ 0 w 24377650"/>
              <a:gd name="connsiteY2293" fmla="*/ 6174682 h 8304597"/>
              <a:gd name="connsiteX2294" fmla="*/ 0 w 24377650"/>
              <a:gd name="connsiteY2294" fmla="*/ 5785312 h 8304597"/>
              <a:gd name="connsiteX2295" fmla="*/ 12727 w 24377650"/>
              <a:gd name="connsiteY2295" fmla="*/ 5781447 h 8304597"/>
              <a:gd name="connsiteX2296" fmla="*/ 322963 w 24377650"/>
              <a:gd name="connsiteY2296" fmla="*/ 5752547 h 8304597"/>
              <a:gd name="connsiteX2297" fmla="*/ 34021 w 24377650"/>
              <a:gd name="connsiteY2297" fmla="*/ 5720044 h 8304597"/>
              <a:gd name="connsiteX2298" fmla="*/ 0 w 24377650"/>
              <a:gd name="connsiteY2298" fmla="*/ 5703483 h 8304597"/>
              <a:gd name="connsiteX2299" fmla="*/ 0 w 24377650"/>
              <a:gd name="connsiteY2299" fmla="*/ 5647681 h 8304597"/>
              <a:gd name="connsiteX2300" fmla="*/ 103849 w 24377650"/>
              <a:gd name="connsiteY2300" fmla="*/ 5633170 h 8304597"/>
              <a:gd name="connsiteX2301" fmla="*/ 361489 w 24377650"/>
              <a:gd name="connsiteY2301" fmla="*/ 5600065 h 8304597"/>
              <a:gd name="connsiteX2302" fmla="*/ 475460 w 24377650"/>
              <a:gd name="connsiteY2302" fmla="*/ 5561544 h 8304597"/>
              <a:gd name="connsiteX2303" fmla="*/ 361489 w 24377650"/>
              <a:gd name="connsiteY2303" fmla="*/ 5600065 h 8304597"/>
              <a:gd name="connsiteX2304" fmla="*/ 322963 w 24377650"/>
              <a:gd name="connsiteY2304" fmla="*/ 5561544 h 8304597"/>
              <a:gd name="connsiteX2305" fmla="*/ 589432 w 24377650"/>
              <a:gd name="connsiteY2305" fmla="*/ 5447585 h 8304597"/>
              <a:gd name="connsiteX2306" fmla="*/ 552512 w 24377650"/>
              <a:gd name="connsiteY2306" fmla="*/ 5486106 h 8304597"/>
              <a:gd name="connsiteX2307" fmla="*/ 705009 w 24377650"/>
              <a:gd name="connsiteY2307" fmla="*/ 5447585 h 8304597"/>
              <a:gd name="connsiteX2308" fmla="*/ 666483 w 24377650"/>
              <a:gd name="connsiteY2308" fmla="*/ 5486106 h 8304597"/>
              <a:gd name="connsiteX2309" fmla="*/ 818981 w 24377650"/>
              <a:gd name="connsiteY2309" fmla="*/ 5409063 h 8304597"/>
              <a:gd name="connsiteX2310" fmla="*/ 969873 w 24377650"/>
              <a:gd name="connsiteY2310" fmla="*/ 5370541 h 8304597"/>
              <a:gd name="connsiteX2311" fmla="*/ 627957 w 24377650"/>
              <a:gd name="connsiteY2311" fmla="*/ 5370541 h 8304597"/>
              <a:gd name="connsiteX2312" fmla="*/ 510123 w 24377650"/>
              <a:gd name="connsiteY2312" fmla="*/ 5408461 h 8304597"/>
              <a:gd name="connsiteX2313" fmla="*/ 509517 w 24377650"/>
              <a:gd name="connsiteY2313" fmla="*/ 5407998 h 8304597"/>
              <a:gd name="connsiteX2314" fmla="*/ 513986 w 24377650"/>
              <a:gd name="connsiteY2314" fmla="*/ 5409063 h 8304597"/>
              <a:gd name="connsiteX2315" fmla="*/ 513986 w 24377650"/>
              <a:gd name="connsiteY2315" fmla="*/ 5333625 h 8304597"/>
              <a:gd name="connsiteX2316" fmla="*/ 589432 w 24377650"/>
              <a:gd name="connsiteY2316" fmla="*/ 5295103 h 8304597"/>
              <a:gd name="connsiteX2317" fmla="*/ 818981 w 24377650"/>
              <a:gd name="connsiteY2317" fmla="*/ 5218061 h 8304597"/>
              <a:gd name="connsiteX2318" fmla="*/ 322963 w 24377650"/>
              <a:gd name="connsiteY2318" fmla="*/ 5218061 h 8304597"/>
              <a:gd name="connsiteX2319" fmla="*/ 284438 w 24377650"/>
              <a:gd name="connsiteY2319" fmla="*/ 5142623 h 8304597"/>
              <a:gd name="connsiteX2320" fmla="*/ 133546 w 24377650"/>
              <a:gd name="connsiteY2320" fmla="*/ 5142623 h 8304597"/>
              <a:gd name="connsiteX2321" fmla="*/ 247517 w 24377650"/>
              <a:gd name="connsiteY2321" fmla="*/ 5104101 h 8304597"/>
              <a:gd name="connsiteX2322" fmla="*/ 56494 w 24377650"/>
              <a:gd name="connsiteY2322" fmla="*/ 5104101 h 8304597"/>
              <a:gd name="connsiteX2323" fmla="*/ 48920 w 24377650"/>
              <a:gd name="connsiteY2323" fmla="*/ 5059285 h 8304597"/>
              <a:gd name="connsiteX2324" fmla="*/ 0 w 24377650"/>
              <a:gd name="connsiteY2324" fmla="*/ 5031479 h 8304597"/>
              <a:gd name="connsiteX2325" fmla="*/ 0 w 24377650"/>
              <a:gd name="connsiteY2325" fmla="*/ 4915963 h 8304597"/>
              <a:gd name="connsiteX2326" fmla="*/ 17969 w 24377650"/>
              <a:gd name="connsiteY2326" fmla="*/ 4913099 h 8304597"/>
              <a:gd name="connsiteX2327" fmla="*/ 0 w 24377650"/>
              <a:gd name="connsiteY2327" fmla="*/ 4899884 h 8304597"/>
              <a:gd name="connsiteX2328" fmla="*/ 0 w 24377650"/>
              <a:gd name="connsiteY2328" fmla="*/ 4795698 h 8304597"/>
              <a:gd name="connsiteX2329" fmla="*/ 54964 w 24377650"/>
              <a:gd name="connsiteY2329" fmla="*/ 4803700 h 8304597"/>
              <a:gd name="connsiteX2330" fmla="*/ 247517 w 24377650"/>
              <a:gd name="connsiteY2330" fmla="*/ 4760617 h 8304597"/>
              <a:gd name="connsiteX2331" fmla="*/ 247517 w 24377650"/>
              <a:gd name="connsiteY2331" fmla="*/ 4837661 h 8304597"/>
              <a:gd name="connsiteX2332" fmla="*/ 322963 w 24377650"/>
              <a:gd name="connsiteY2332" fmla="*/ 4799139 h 8304597"/>
              <a:gd name="connsiteX2333" fmla="*/ 361489 w 24377650"/>
              <a:gd name="connsiteY2333" fmla="*/ 4799139 h 8304597"/>
              <a:gd name="connsiteX2334" fmla="*/ 436935 w 24377650"/>
              <a:gd name="connsiteY2334" fmla="*/ 4876182 h 8304597"/>
              <a:gd name="connsiteX2335" fmla="*/ 475460 w 24377650"/>
              <a:gd name="connsiteY2335" fmla="*/ 4837661 h 8304597"/>
              <a:gd name="connsiteX2336" fmla="*/ 400015 w 24377650"/>
              <a:gd name="connsiteY2336" fmla="*/ 4799139 h 8304597"/>
              <a:gd name="connsiteX2337" fmla="*/ 627957 w 24377650"/>
              <a:gd name="connsiteY2337" fmla="*/ 4876182 h 8304597"/>
              <a:gd name="connsiteX2338" fmla="*/ 627957 w 24377650"/>
              <a:gd name="connsiteY2338" fmla="*/ 4951620 h 8304597"/>
              <a:gd name="connsiteX2339" fmla="*/ 705009 w 24377650"/>
              <a:gd name="connsiteY2339" fmla="*/ 4913099 h 8304597"/>
              <a:gd name="connsiteX2340" fmla="*/ 741929 w 24377650"/>
              <a:gd name="connsiteY2340" fmla="*/ 4951620 h 8304597"/>
              <a:gd name="connsiteX2341" fmla="*/ 361489 w 24377650"/>
              <a:gd name="connsiteY2341" fmla="*/ 4990141 h 8304597"/>
              <a:gd name="connsiteX2342" fmla="*/ 322963 w 24377650"/>
              <a:gd name="connsiteY2342" fmla="*/ 5065579 h 8304597"/>
              <a:gd name="connsiteX2343" fmla="*/ 589432 w 24377650"/>
              <a:gd name="connsiteY2343" fmla="*/ 5104101 h 8304597"/>
              <a:gd name="connsiteX2344" fmla="*/ 627957 w 24377650"/>
              <a:gd name="connsiteY2344" fmla="*/ 5065579 h 8304597"/>
              <a:gd name="connsiteX2345" fmla="*/ 666483 w 24377650"/>
              <a:gd name="connsiteY2345" fmla="*/ 5028663 h 8304597"/>
              <a:gd name="connsiteX2346" fmla="*/ 741929 w 24377650"/>
              <a:gd name="connsiteY2346" fmla="*/ 4951620 h 8304597"/>
              <a:gd name="connsiteX2347" fmla="*/ 969873 w 24377650"/>
              <a:gd name="connsiteY2347" fmla="*/ 5028663 h 8304597"/>
              <a:gd name="connsiteX2348" fmla="*/ 932952 w 24377650"/>
              <a:gd name="connsiteY2348" fmla="*/ 5065579 h 8304597"/>
              <a:gd name="connsiteX2349" fmla="*/ 1122370 w 24377650"/>
              <a:gd name="connsiteY2349" fmla="*/ 5065579 h 8304597"/>
              <a:gd name="connsiteX2350" fmla="*/ 1085449 w 24377650"/>
              <a:gd name="connsiteY2350" fmla="*/ 4990141 h 8304597"/>
              <a:gd name="connsiteX2351" fmla="*/ 741929 w 24377650"/>
              <a:gd name="connsiteY2351" fmla="*/ 4913099 h 8304597"/>
              <a:gd name="connsiteX2352" fmla="*/ 932952 w 24377650"/>
              <a:gd name="connsiteY2352" fmla="*/ 4837661 h 8304597"/>
              <a:gd name="connsiteX2353" fmla="*/ 932952 w 24377650"/>
              <a:gd name="connsiteY2353" fmla="*/ 4913099 h 8304597"/>
              <a:gd name="connsiteX2354" fmla="*/ 1046923 w 24377650"/>
              <a:gd name="connsiteY2354" fmla="*/ 4876182 h 8304597"/>
              <a:gd name="connsiteX2355" fmla="*/ 1046923 w 24377650"/>
              <a:gd name="connsiteY2355" fmla="*/ 4913099 h 8304597"/>
              <a:gd name="connsiteX2356" fmla="*/ 1162501 w 24377650"/>
              <a:gd name="connsiteY2356" fmla="*/ 4913099 h 8304597"/>
              <a:gd name="connsiteX2357" fmla="*/ 1202128 w 24377650"/>
              <a:gd name="connsiteY2357" fmla="*/ 4907858 h 8304597"/>
              <a:gd name="connsiteX2358" fmla="*/ 1162501 w 24377650"/>
              <a:gd name="connsiteY2358" fmla="*/ 4951620 h 8304597"/>
              <a:gd name="connsiteX2359" fmla="*/ 1314997 w 24377650"/>
              <a:gd name="connsiteY2359" fmla="*/ 4913099 h 8304597"/>
              <a:gd name="connsiteX2360" fmla="*/ 1467495 w 24377650"/>
              <a:gd name="connsiteY2360" fmla="*/ 4951620 h 8304597"/>
              <a:gd name="connsiteX2361" fmla="*/ 1695438 w 24377650"/>
              <a:gd name="connsiteY2361" fmla="*/ 4837661 h 8304597"/>
              <a:gd name="connsiteX2362" fmla="*/ 1732358 w 24377650"/>
              <a:gd name="connsiteY2362" fmla="*/ 4876182 h 8304597"/>
              <a:gd name="connsiteX2363" fmla="*/ 1732358 w 24377650"/>
              <a:gd name="connsiteY2363" fmla="*/ 4837661 h 8304597"/>
              <a:gd name="connsiteX2364" fmla="*/ 1732358 w 24377650"/>
              <a:gd name="connsiteY2364" fmla="*/ 4876182 h 8304597"/>
              <a:gd name="connsiteX2365" fmla="*/ 1695438 w 24377650"/>
              <a:gd name="connsiteY2365" fmla="*/ 4837661 h 8304597"/>
              <a:gd name="connsiteX2366" fmla="*/ 1390444 w 24377650"/>
              <a:gd name="connsiteY2366" fmla="*/ 4876182 h 8304597"/>
              <a:gd name="connsiteX2367" fmla="*/ 1542941 w 24377650"/>
              <a:gd name="connsiteY2367" fmla="*/ 4799139 h 8304597"/>
              <a:gd name="connsiteX2368" fmla="*/ 1467495 w 24377650"/>
              <a:gd name="connsiteY2368" fmla="*/ 4760617 h 8304597"/>
              <a:gd name="connsiteX2369" fmla="*/ 1351918 w 24377650"/>
              <a:gd name="connsiteY2369" fmla="*/ 4723701 h 8304597"/>
              <a:gd name="connsiteX2370" fmla="*/ 1390444 w 24377650"/>
              <a:gd name="connsiteY2370" fmla="*/ 4685179 h 8304597"/>
              <a:gd name="connsiteX2371" fmla="*/ 1504415 w 24377650"/>
              <a:gd name="connsiteY2371" fmla="*/ 4685179 h 8304597"/>
              <a:gd name="connsiteX2372" fmla="*/ 1259909 w 24377650"/>
              <a:gd name="connsiteY2372" fmla="*/ 4698346 h 8304597"/>
              <a:gd name="connsiteX2373" fmla="*/ 1271720 w 24377650"/>
              <a:gd name="connsiteY2373" fmla="*/ 4718367 h 8304597"/>
              <a:gd name="connsiteX2374" fmla="*/ 1266289 w 24377650"/>
              <a:gd name="connsiteY2374" fmla="*/ 4722533 h 8304597"/>
              <a:gd name="connsiteX2375" fmla="*/ 1230673 w 24377650"/>
              <a:gd name="connsiteY2375" fmla="*/ 4717682 h 8304597"/>
              <a:gd name="connsiteX2376" fmla="*/ 1204237 w 24377650"/>
              <a:gd name="connsiteY2376" fmla="*/ 4704440 h 8304597"/>
              <a:gd name="connsiteX2377" fmla="*/ 1187634 w 24377650"/>
              <a:gd name="connsiteY2377" fmla="*/ 4692997 h 8304597"/>
              <a:gd name="connsiteX2378" fmla="*/ 1219888 w 24377650"/>
              <a:gd name="connsiteY2378" fmla="*/ 4685179 h 8304597"/>
              <a:gd name="connsiteX2379" fmla="*/ 1237947 w 24377650"/>
              <a:gd name="connsiteY2379" fmla="*/ 4646657 h 8304597"/>
              <a:gd name="connsiteX2380" fmla="*/ 1390444 w 24377650"/>
              <a:gd name="connsiteY2380" fmla="*/ 4646657 h 8304597"/>
              <a:gd name="connsiteX2381" fmla="*/ 361489 w 24377650"/>
              <a:gd name="connsiteY2381" fmla="*/ 4609741 h 8304597"/>
              <a:gd name="connsiteX2382" fmla="*/ 247517 w 24377650"/>
              <a:gd name="connsiteY2382" fmla="*/ 4646657 h 8304597"/>
              <a:gd name="connsiteX2383" fmla="*/ 208992 w 24377650"/>
              <a:gd name="connsiteY2383" fmla="*/ 4723701 h 8304597"/>
              <a:gd name="connsiteX2384" fmla="*/ 170466 w 24377650"/>
              <a:gd name="connsiteY2384" fmla="*/ 4760617 h 8304597"/>
              <a:gd name="connsiteX2385" fmla="*/ 95020 w 24377650"/>
              <a:gd name="connsiteY2385" fmla="*/ 4685179 h 8304597"/>
              <a:gd name="connsiteX2386" fmla="*/ 46487 w 24377650"/>
              <a:gd name="connsiteY2386" fmla="*/ 4605277 h 8304597"/>
              <a:gd name="connsiteX2387" fmla="*/ 0 w 24377650"/>
              <a:gd name="connsiteY2387" fmla="*/ 4602459 h 8304597"/>
              <a:gd name="connsiteX2388" fmla="*/ 0 w 24377650"/>
              <a:gd name="connsiteY2388" fmla="*/ 4513602 h 8304597"/>
              <a:gd name="connsiteX2389" fmla="*/ 51882 w 24377650"/>
              <a:gd name="connsiteY2389" fmla="*/ 4506745 h 8304597"/>
              <a:gd name="connsiteX2390" fmla="*/ 95020 w 24377650"/>
              <a:gd name="connsiteY2390" fmla="*/ 4494177 h 8304597"/>
              <a:gd name="connsiteX2391" fmla="*/ 208992 w 24377650"/>
              <a:gd name="connsiteY2391" fmla="*/ 4494177 h 8304597"/>
              <a:gd name="connsiteX2392" fmla="*/ 133546 w 24377650"/>
              <a:gd name="connsiteY2392" fmla="*/ 4457260 h 8304597"/>
              <a:gd name="connsiteX2393" fmla="*/ 95020 w 24377650"/>
              <a:gd name="connsiteY2393" fmla="*/ 4494177 h 8304597"/>
              <a:gd name="connsiteX2394" fmla="*/ 54337 w 24377650"/>
              <a:gd name="connsiteY2394" fmla="*/ 4478603 h 8304597"/>
              <a:gd name="connsiteX2395" fmla="*/ 0 w 24377650"/>
              <a:gd name="connsiteY2395" fmla="*/ 4480318 h 8304597"/>
              <a:gd name="connsiteX2396" fmla="*/ 0 w 24377650"/>
              <a:gd name="connsiteY2396" fmla="*/ 4454990 h 8304597"/>
              <a:gd name="connsiteX2397" fmla="*/ 31287 w 24377650"/>
              <a:gd name="connsiteY2397" fmla="*/ 4451241 h 8304597"/>
              <a:gd name="connsiteX2398" fmla="*/ 133546 w 24377650"/>
              <a:gd name="connsiteY2398" fmla="*/ 4418739 h 8304597"/>
              <a:gd name="connsiteX2399" fmla="*/ 133546 w 24377650"/>
              <a:gd name="connsiteY2399" fmla="*/ 4380217 h 8304597"/>
              <a:gd name="connsiteX2400" fmla="*/ 666483 w 24377650"/>
              <a:gd name="connsiteY2400" fmla="*/ 4418739 h 8304597"/>
              <a:gd name="connsiteX2401" fmla="*/ 857506 w 24377650"/>
              <a:gd name="connsiteY2401" fmla="*/ 4457260 h 8304597"/>
              <a:gd name="connsiteX2402" fmla="*/ 818981 w 24377650"/>
              <a:gd name="connsiteY2402" fmla="*/ 4418739 h 8304597"/>
              <a:gd name="connsiteX2403" fmla="*/ 705009 w 24377650"/>
              <a:gd name="connsiteY2403" fmla="*/ 4418739 h 8304597"/>
              <a:gd name="connsiteX2404" fmla="*/ 894426 w 24377650"/>
              <a:gd name="connsiteY2404" fmla="*/ 4418739 h 8304597"/>
              <a:gd name="connsiteX2405" fmla="*/ 894426 w 24377650"/>
              <a:gd name="connsiteY2405" fmla="*/ 4457260 h 8304597"/>
              <a:gd name="connsiteX2406" fmla="*/ 1122370 w 24377650"/>
              <a:gd name="connsiteY2406" fmla="*/ 4457260 h 8304597"/>
              <a:gd name="connsiteX2407" fmla="*/ 1274867 w 24377650"/>
              <a:gd name="connsiteY2407" fmla="*/ 4341695 h 8304597"/>
              <a:gd name="connsiteX2408" fmla="*/ 1237947 w 24377650"/>
              <a:gd name="connsiteY2408" fmla="*/ 4266257 h 8304597"/>
              <a:gd name="connsiteX2409" fmla="*/ 1351918 w 24377650"/>
              <a:gd name="connsiteY2409" fmla="*/ 4266257 h 8304597"/>
              <a:gd name="connsiteX2410" fmla="*/ 1356734 w 24377650"/>
              <a:gd name="connsiteY2410" fmla="*/ 4266257 h 8304597"/>
              <a:gd name="connsiteX2411" fmla="*/ 1367821 w 24377650"/>
              <a:gd name="connsiteY2411" fmla="*/ 4266257 h 8304597"/>
              <a:gd name="connsiteX2412" fmla="*/ 1351918 w 24377650"/>
              <a:gd name="connsiteY2412" fmla="*/ 4304779 h 8304597"/>
              <a:gd name="connsiteX2413" fmla="*/ 1314997 w 24377650"/>
              <a:gd name="connsiteY2413" fmla="*/ 4304779 h 8304597"/>
              <a:gd name="connsiteX2414" fmla="*/ 1314997 w 24377650"/>
              <a:gd name="connsiteY2414" fmla="*/ 4457260 h 8304597"/>
              <a:gd name="connsiteX2415" fmla="*/ 1467495 w 24377650"/>
              <a:gd name="connsiteY2415" fmla="*/ 4457260 h 8304597"/>
              <a:gd name="connsiteX2416" fmla="*/ 1461224 w 24377650"/>
              <a:gd name="connsiteY2416" fmla="*/ 4434990 h 8304597"/>
              <a:gd name="connsiteX2417" fmla="*/ 1447888 w 24377650"/>
              <a:gd name="connsiteY2417" fmla="*/ 4423934 h 8304597"/>
              <a:gd name="connsiteX2418" fmla="*/ 1451141 w 24377650"/>
              <a:gd name="connsiteY2418" fmla="*/ 4424758 h 8304597"/>
              <a:gd name="connsiteX2419" fmla="*/ 1504415 w 24377650"/>
              <a:gd name="connsiteY2419" fmla="*/ 4457260 h 8304597"/>
              <a:gd name="connsiteX2420" fmla="*/ 1351918 w 24377650"/>
              <a:gd name="connsiteY2420" fmla="*/ 4494177 h 8304597"/>
              <a:gd name="connsiteX2421" fmla="*/ 1351918 w 24377650"/>
              <a:gd name="connsiteY2421" fmla="*/ 4532698 h 8304597"/>
              <a:gd name="connsiteX2422" fmla="*/ 1324278 w 24377650"/>
              <a:gd name="connsiteY2422" fmla="*/ 4532698 h 8304597"/>
              <a:gd name="connsiteX2423" fmla="*/ 1199421 w 24377650"/>
              <a:gd name="connsiteY2423" fmla="*/ 4532698 h 8304597"/>
              <a:gd name="connsiteX2424" fmla="*/ 1010004 w 24377650"/>
              <a:gd name="connsiteY2424" fmla="*/ 4571219 h 8304597"/>
              <a:gd name="connsiteX2425" fmla="*/ 1199421 w 24377650"/>
              <a:gd name="connsiteY2425" fmla="*/ 4532698 h 8304597"/>
              <a:gd name="connsiteX2426" fmla="*/ 1504415 w 24377650"/>
              <a:gd name="connsiteY2426" fmla="*/ 4609741 h 8304597"/>
              <a:gd name="connsiteX2427" fmla="*/ 1847935 w 24377650"/>
              <a:gd name="connsiteY2427" fmla="*/ 4571219 h 8304597"/>
              <a:gd name="connsiteX2428" fmla="*/ 2077483 w 24377650"/>
              <a:gd name="connsiteY2428" fmla="*/ 4571219 h 8304597"/>
              <a:gd name="connsiteX2429" fmla="*/ 1961505 w 24377650"/>
              <a:gd name="connsiteY2429" fmla="*/ 4527883 h 8304597"/>
              <a:gd name="connsiteX2430" fmla="*/ 1960709 w 24377650"/>
              <a:gd name="connsiteY2430" fmla="*/ 4528074 h 8304597"/>
              <a:gd name="connsiteX2431" fmla="*/ 1956138 w 24377650"/>
              <a:gd name="connsiteY2431" fmla="*/ 4510428 h 8304597"/>
              <a:gd name="connsiteX2432" fmla="*/ 1924986 w 24377650"/>
              <a:gd name="connsiteY2432" fmla="*/ 4494177 h 8304597"/>
              <a:gd name="connsiteX2433" fmla="*/ 2077483 w 24377650"/>
              <a:gd name="connsiteY2433" fmla="*/ 4532698 h 8304597"/>
              <a:gd name="connsiteX2434" fmla="*/ 2229981 w 24377650"/>
              <a:gd name="connsiteY2434" fmla="*/ 4571219 h 8304597"/>
              <a:gd name="connsiteX2435" fmla="*/ 2494844 w 24377650"/>
              <a:gd name="connsiteY2435" fmla="*/ 4532698 h 8304597"/>
              <a:gd name="connsiteX2436" fmla="*/ 2382478 w 24377650"/>
              <a:gd name="connsiteY2436" fmla="*/ 4571219 h 8304597"/>
              <a:gd name="connsiteX2437" fmla="*/ 2419399 w 24377650"/>
              <a:gd name="connsiteY2437" fmla="*/ 4532698 h 8304597"/>
              <a:gd name="connsiteX2438" fmla="*/ 2305426 w 24377650"/>
              <a:gd name="connsiteY2438" fmla="*/ 4532698 h 8304597"/>
              <a:gd name="connsiteX2439" fmla="*/ 2305426 w 24377650"/>
              <a:gd name="connsiteY2439" fmla="*/ 4571219 h 8304597"/>
              <a:gd name="connsiteX2440" fmla="*/ 2266901 w 24377650"/>
              <a:gd name="connsiteY2440" fmla="*/ 4571219 h 8304597"/>
              <a:gd name="connsiteX2441" fmla="*/ 2229981 w 24377650"/>
              <a:gd name="connsiteY2441" fmla="*/ 4494177 h 8304597"/>
              <a:gd name="connsiteX2442" fmla="*/ 2229981 w 24377650"/>
              <a:gd name="connsiteY2442" fmla="*/ 4571219 h 8304597"/>
              <a:gd name="connsiteX2443" fmla="*/ 2077483 w 24377650"/>
              <a:gd name="connsiteY2443" fmla="*/ 4532698 h 8304597"/>
              <a:gd name="connsiteX2444" fmla="*/ 2189850 w 24377650"/>
              <a:gd name="connsiteY2444" fmla="*/ 4494177 h 8304597"/>
              <a:gd name="connsiteX2445" fmla="*/ 1996219 w 24377650"/>
              <a:gd name="connsiteY2445" fmla="*/ 4452044 h 8304597"/>
              <a:gd name="connsiteX2446" fmla="*/ 1963039 w 24377650"/>
              <a:gd name="connsiteY2446" fmla="*/ 4456856 h 8304597"/>
              <a:gd name="connsiteX2447" fmla="*/ 1978762 w 24377650"/>
              <a:gd name="connsiteY2447" fmla="*/ 4451241 h 8304597"/>
              <a:gd name="connsiteX2448" fmla="*/ 2000433 w 24377650"/>
              <a:gd name="connsiteY2448" fmla="*/ 4418739 h 8304597"/>
              <a:gd name="connsiteX2449" fmla="*/ 2305426 w 24377650"/>
              <a:gd name="connsiteY2449" fmla="*/ 4418739 h 8304597"/>
              <a:gd name="connsiteX2450" fmla="*/ 2189850 w 24377650"/>
              <a:gd name="connsiteY2450" fmla="*/ 4380217 h 8304597"/>
              <a:gd name="connsiteX2451" fmla="*/ 2571895 w 24377650"/>
              <a:gd name="connsiteY2451" fmla="*/ 4418739 h 8304597"/>
              <a:gd name="connsiteX2452" fmla="*/ 2494844 w 24377650"/>
              <a:gd name="connsiteY2452" fmla="*/ 4380217 h 8304597"/>
              <a:gd name="connsiteX2453" fmla="*/ 2799839 w 24377650"/>
              <a:gd name="connsiteY2453" fmla="*/ 4341695 h 8304597"/>
              <a:gd name="connsiteX2454" fmla="*/ 2799839 w 24377650"/>
              <a:gd name="connsiteY2454" fmla="*/ 4304779 h 8304597"/>
              <a:gd name="connsiteX2455" fmla="*/ 2952336 w 24377650"/>
              <a:gd name="connsiteY2455" fmla="*/ 4304779 h 8304597"/>
              <a:gd name="connsiteX2456" fmla="*/ 2839970 w 24377650"/>
              <a:gd name="connsiteY2456" fmla="*/ 4380217 h 8304597"/>
              <a:gd name="connsiteX2457" fmla="*/ 2990861 w 24377650"/>
              <a:gd name="connsiteY2457" fmla="*/ 4418739 h 8304597"/>
              <a:gd name="connsiteX2458" fmla="*/ 2990861 w 24377650"/>
              <a:gd name="connsiteY2458" fmla="*/ 4341695 h 8304597"/>
              <a:gd name="connsiteX2459" fmla="*/ 3181884 w 24377650"/>
              <a:gd name="connsiteY2459" fmla="*/ 4341695 h 8304597"/>
              <a:gd name="connsiteX2460" fmla="*/ 3104833 w 24377650"/>
              <a:gd name="connsiteY2460" fmla="*/ 4380217 h 8304597"/>
              <a:gd name="connsiteX2461" fmla="*/ 3295856 w 24377650"/>
              <a:gd name="connsiteY2461" fmla="*/ 4380217 h 8304597"/>
              <a:gd name="connsiteX2462" fmla="*/ 3295856 w 24377650"/>
              <a:gd name="connsiteY2462" fmla="*/ 4418739 h 8304597"/>
              <a:gd name="connsiteX2463" fmla="*/ 3366286 w 24377650"/>
              <a:gd name="connsiteY2463" fmla="*/ 4407905 h 8304597"/>
              <a:gd name="connsiteX2464" fmla="*/ 3366975 w 24377650"/>
              <a:gd name="connsiteY2464" fmla="*/ 4408095 h 8304597"/>
              <a:gd name="connsiteX2465" fmla="*/ 3371959 w 24377650"/>
              <a:gd name="connsiteY2465" fmla="*/ 4413545 h 8304597"/>
              <a:gd name="connsiteX2466" fmla="*/ 3372907 w 24377650"/>
              <a:gd name="connsiteY2466" fmla="*/ 4418739 h 8304597"/>
              <a:gd name="connsiteX2467" fmla="*/ 3372305 w 24377650"/>
              <a:gd name="connsiteY2467" fmla="*/ 4413924 h 8304597"/>
              <a:gd name="connsiteX2468" fmla="*/ 3371959 w 24377650"/>
              <a:gd name="connsiteY2468" fmla="*/ 4413545 h 8304597"/>
              <a:gd name="connsiteX2469" fmla="*/ 3371177 w 24377650"/>
              <a:gd name="connsiteY2469" fmla="*/ 4409259 h 8304597"/>
              <a:gd name="connsiteX2470" fmla="*/ 3366975 w 24377650"/>
              <a:gd name="connsiteY2470" fmla="*/ 4408095 h 8304597"/>
              <a:gd name="connsiteX2471" fmla="*/ 3361846 w 24377650"/>
              <a:gd name="connsiteY2471" fmla="*/ 4402488 h 8304597"/>
              <a:gd name="connsiteX2472" fmla="*/ 3372907 w 24377650"/>
              <a:gd name="connsiteY2472" fmla="*/ 4380217 h 8304597"/>
              <a:gd name="connsiteX2473" fmla="*/ 3486879 w 24377650"/>
              <a:gd name="connsiteY2473" fmla="*/ 4380217 h 8304597"/>
              <a:gd name="connsiteX2474" fmla="*/ 3600851 w 24377650"/>
              <a:gd name="connsiteY2474" fmla="*/ 4380217 h 8304597"/>
              <a:gd name="connsiteX2475" fmla="*/ 3600851 w 24377650"/>
              <a:gd name="connsiteY2475" fmla="*/ 4457260 h 8304597"/>
              <a:gd name="connsiteX2476" fmla="*/ 3676296 w 24377650"/>
              <a:gd name="connsiteY2476" fmla="*/ 4457260 h 8304597"/>
              <a:gd name="connsiteX2477" fmla="*/ 3828793 w 24377650"/>
              <a:gd name="connsiteY2477" fmla="*/ 4418739 h 8304597"/>
              <a:gd name="connsiteX2478" fmla="*/ 3867319 w 24377650"/>
              <a:gd name="connsiteY2478" fmla="*/ 4457260 h 8304597"/>
              <a:gd name="connsiteX2479" fmla="*/ 3944371 w 24377650"/>
              <a:gd name="connsiteY2479" fmla="*/ 4418739 h 8304597"/>
              <a:gd name="connsiteX2480" fmla="*/ 4019817 w 24377650"/>
              <a:gd name="connsiteY2480" fmla="*/ 4380217 h 8304597"/>
              <a:gd name="connsiteX2481" fmla="*/ 4058342 w 24377650"/>
              <a:gd name="connsiteY2481" fmla="*/ 4380217 h 8304597"/>
              <a:gd name="connsiteX2482" fmla="*/ 4133788 w 24377650"/>
              <a:gd name="connsiteY2482" fmla="*/ 4418739 h 8304597"/>
              <a:gd name="connsiteX2483" fmla="*/ 4172314 w 24377650"/>
              <a:gd name="connsiteY2483" fmla="*/ 4341695 h 8304597"/>
              <a:gd name="connsiteX2484" fmla="*/ 4210839 w 24377650"/>
              <a:gd name="connsiteY2484" fmla="*/ 4380217 h 8304597"/>
              <a:gd name="connsiteX2485" fmla="*/ 4172314 w 24377650"/>
              <a:gd name="connsiteY2485" fmla="*/ 4457260 h 8304597"/>
              <a:gd name="connsiteX2486" fmla="*/ 4058342 w 24377650"/>
              <a:gd name="connsiteY2486" fmla="*/ 4418739 h 8304597"/>
              <a:gd name="connsiteX2487" fmla="*/ 4172314 w 24377650"/>
              <a:gd name="connsiteY2487" fmla="*/ 4457260 h 8304597"/>
              <a:gd name="connsiteX2488" fmla="*/ 4286285 w 24377650"/>
              <a:gd name="connsiteY2488" fmla="*/ 4457260 h 8304597"/>
              <a:gd name="connsiteX2489" fmla="*/ 4629805 w 24377650"/>
              <a:gd name="connsiteY2489" fmla="*/ 4457260 h 8304597"/>
              <a:gd name="connsiteX2490" fmla="*/ 4591280 w 24377650"/>
              <a:gd name="connsiteY2490" fmla="*/ 4418739 h 8304597"/>
              <a:gd name="connsiteX2491" fmla="*/ 4591280 w 24377650"/>
              <a:gd name="connsiteY2491" fmla="*/ 4380217 h 8304597"/>
              <a:gd name="connsiteX2492" fmla="*/ 4666726 w 24377650"/>
              <a:gd name="connsiteY2492" fmla="*/ 4418739 h 8304597"/>
              <a:gd name="connsiteX2493" fmla="*/ 4743777 w 24377650"/>
              <a:gd name="connsiteY2493" fmla="*/ 4380217 h 8304597"/>
              <a:gd name="connsiteX2494" fmla="*/ 5011851 w 24377650"/>
              <a:gd name="connsiteY2494" fmla="*/ 4380217 h 8304597"/>
              <a:gd name="connsiteX2495" fmla="*/ 5011851 w 24377650"/>
              <a:gd name="connsiteY2495" fmla="*/ 4341695 h 8304597"/>
              <a:gd name="connsiteX2496" fmla="*/ 5048771 w 24377650"/>
              <a:gd name="connsiteY2496" fmla="*/ 4304779 h 8304597"/>
              <a:gd name="connsiteX2497" fmla="*/ 5048771 w 24377650"/>
              <a:gd name="connsiteY2497" fmla="*/ 4380217 h 8304597"/>
              <a:gd name="connsiteX2498" fmla="*/ 5087296 w 24377650"/>
              <a:gd name="connsiteY2498" fmla="*/ 4380217 h 8304597"/>
              <a:gd name="connsiteX2499" fmla="*/ 5087296 w 24377650"/>
              <a:gd name="connsiteY2499" fmla="*/ 4341695 h 8304597"/>
              <a:gd name="connsiteX2500" fmla="*/ 5239794 w 24377650"/>
              <a:gd name="connsiteY2500" fmla="*/ 4380217 h 8304597"/>
              <a:gd name="connsiteX2501" fmla="*/ 5353766 w 24377650"/>
              <a:gd name="connsiteY2501" fmla="*/ 4380217 h 8304597"/>
              <a:gd name="connsiteX2502" fmla="*/ 5316845 w 24377650"/>
              <a:gd name="connsiteY2502" fmla="*/ 4304779 h 8304597"/>
              <a:gd name="connsiteX2503" fmla="*/ 5353766 w 24377650"/>
              <a:gd name="connsiteY2503" fmla="*/ 4341695 h 8304597"/>
              <a:gd name="connsiteX2504" fmla="*/ 5735811 w 24377650"/>
              <a:gd name="connsiteY2504" fmla="*/ 4341695 h 8304597"/>
              <a:gd name="connsiteX2505" fmla="*/ 5888308 w 24377650"/>
              <a:gd name="connsiteY2505" fmla="*/ 4380217 h 8304597"/>
              <a:gd name="connsiteX2506" fmla="*/ 5888308 w 24377650"/>
              <a:gd name="connsiteY2506" fmla="*/ 4304779 h 8304597"/>
              <a:gd name="connsiteX2507" fmla="*/ 6002280 w 24377650"/>
              <a:gd name="connsiteY2507" fmla="*/ 4304779 h 8304597"/>
              <a:gd name="connsiteX2508" fmla="*/ 6002280 w 24377650"/>
              <a:gd name="connsiteY2508" fmla="*/ 4380217 h 8304597"/>
              <a:gd name="connsiteX2509" fmla="*/ 6116251 w 24377650"/>
              <a:gd name="connsiteY2509" fmla="*/ 4341695 h 8304597"/>
              <a:gd name="connsiteX2510" fmla="*/ 6079331 w 24377650"/>
              <a:gd name="connsiteY2510" fmla="*/ 4304779 h 8304597"/>
              <a:gd name="connsiteX2511" fmla="*/ 6154777 w 24377650"/>
              <a:gd name="connsiteY2511" fmla="*/ 4266257 h 8304597"/>
              <a:gd name="connsiteX2512" fmla="*/ 6154777 w 24377650"/>
              <a:gd name="connsiteY2512" fmla="*/ 4341695 h 8304597"/>
              <a:gd name="connsiteX2513" fmla="*/ 6268749 w 24377650"/>
              <a:gd name="connsiteY2513" fmla="*/ 4266257 h 8304597"/>
              <a:gd name="connsiteX2514" fmla="*/ 6621583 w 24377650"/>
              <a:gd name="connsiteY2514" fmla="*/ 4249931 h 8304597"/>
              <a:gd name="connsiteX2515" fmla="*/ 6677351 w 24377650"/>
              <a:gd name="connsiteY2515" fmla="*/ 4231214 h 8304597"/>
              <a:gd name="connsiteX2516" fmla="*/ 6702362 w 24377650"/>
              <a:gd name="connsiteY2516" fmla="*/ 4232551 h 8304597"/>
              <a:gd name="connsiteX2517" fmla="*/ 6764766 w 24377650"/>
              <a:gd name="connsiteY2517" fmla="*/ 4266257 h 8304597"/>
              <a:gd name="connsiteX2518" fmla="*/ 6803291 w 24377650"/>
              <a:gd name="connsiteY2518" fmla="*/ 4266257 h 8304597"/>
              <a:gd name="connsiteX2519" fmla="*/ 6764766 w 24377650"/>
              <a:gd name="connsiteY2519" fmla="*/ 4153903 h 8304597"/>
              <a:gd name="connsiteX2520" fmla="*/ 6803291 w 24377650"/>
              <a:gd name="connsiteY2520" fmla="*/ 4153903 h 8304597"/>
              <a:gd name="connsiteX2521" fmla="*/ 7145206 w 24377650"/>
              <a:gd name="connsiteY2521" fmla="*/ 4115382 h 8304597"/>
              <a:gd name="connsiteX2522" fmla="*/ 7031235 w 24377650"/>
              <a:gd name="connsiteY2522" fmla="*/ 4078465 h 8304597"/>
              <a:gd name="connsiteX2523" fmla="*/ 6955789 w 24377650"/>
              <a:gd name="connsiteY2523" fmla="*/ 4115382 h 8304597"/>
              <a:gd name="connsiteX2524" fmla="*/ 6955789 w 24377650"/>
              <a:gd name="connsiteY2524" fmla="*/ 4078465 h 8304597"/>
              <a:gd name="connsiteX2525" fmla="*/ 6917263 w 24377650"/>
              <a:gd name="connsiteY2525" fmla="*/ 4078465 h 8304597"/>
              <a:gd name="connsiteX2526" fmla="*/ 6535217 w 24377650"/>
              <a:gd name="connsiteY2526" fmla="*/ 4001422 h 8304597"/>
              <a:gd name="connsiteX2527" fmla="*/ 6650794 w 24377650"/>
              <a:gd name="connsiteY2527" fmla="*/ 4115382 h 8304597"/>
              <a:gd name="connsiteX2528" fmla="*/ 6535217 w 24377650"/>
              <a:gd name="connsiteY2528" fmla="*/ 4115382 h 8304597"/>
              <a:gd name="connsiteX2529" fmla="*/ 6535217 w 24377650"/>
              <a:gd name="connsiteY2529" fmla="*/ 4153903 h 8304597"/>
              <a:gd name="connsiteX2530" fmla="*/ 6612269 w 24377650"/>
              <a:gd name="connsiteY2530" fmla="*/ 4153903 h 8304597"/>
              <a:gd name="connsiteX2531" fmla="*/ 6459771 w 24377650"/>
              <a:gd name="connsiteY2531" fmla="*/ 4153903 h 8304597"/>
              <a:gd name="connsiteX2532" fmla="*/ 5888308 w 24377650"/>
              <a:gd name="connsiteY2532" fmla="*/ 4078465 h 8304597"/>
              <a:gd name="connsiteX2533" fmla="*/ 6002280 w 24377650"/>
              <a:gd name="connsiteY2533" fmla="*/ 4115382 h 8304597"/>
              <a:gd name="connsiteX2534" fmla="*/ 5774337 w 24377650"/>
              <a:gd name="connsiteY2534" fmla="*/ 4038339 h 8304597"/>
              <a:gd name="connsiteX2535" fmla="*/ 5888308 w 24377650"/>
              <a:gd name="connsiteY2535" fmla="*/ 4038339 h 8304597"/>
              <a:gd name="connsiteX2536" fmla="*/ 5774337 w 24377650"/>
              <a:gd name="connsiteY2536" fmla="*/ 4038339 h 8304597"/>
              <a:gd name="connsiteX2537" fmla="*/ 5774337 w 24377650"/>
              <a:gd name="connsiteY2537" fmla="*/ 4115382 h 8304597"/>
              <a:gd name="connsiteX2538" fmla="*/ 5658760 w 24377650"/>
              <a:gd name="connsiteY2538" fmla="*/ 4038339 h 8304597"/>
              <a:gd name="connsiteX2539" fmla="*/ 5697285 w 24377650"/>
              <a:gd name="connsiteY2539" fmla="*/ 4001422 h 8304597"/>
              <a:gd name="connsiteX2540" fmla="*/ 5926834 w 24377650"/>
              <a:gd name="connsiteY2540" fmla="*/ 4001422 h 8304597"/>
              <a:gd name="connsiteX2541" fmla="*/ 6498297 w 24377650"/>
              <a:gd name="connsiteY2541" fmla="*/ 4038339 h 8304597"/>
              <a:gd name="connsiteX2542" fmla="*/ 6421246 w 24377650"/>
              <a:gd name="connsiteY2542" fmla="*/ 3962901 h 8304597"/>
              <a:gd name="connsiteX2543" fmla="*/ 6307274 w 24377650"/>
              <a:gd name="connsiteY2543" fmla="*/ 4001422 h 8304597"/>
              <a:gd name="connsiteX2544" fmla="*/ 6193303 w 24377650"/>
              <a:gd name="connsiteY2544" fmla="*/ 3925984 h 8304597"/>
              <a:gd name="connsiteX2545" fmla="*/ 6079331 w 24377650"/>
              <a:gd name="connsiteY2545" fmla="*/ 3962901 h 8304597"/>
              <a:gd name="connsiteX2546" fmla="*/ 6002280 w 24377650"/>
              <a:gd name="connsiteY2546" fmla="*/ 3962901 h 8304597"/>
              <a:gd name="connsiteX2547" fmla="*/ 6079331 w 24377650"/>
              <a:gd name="connsiteY2547" fmla="*/ 3925984 h 8304597"/>
              <a:gd name="connsiteX2548" fmla="*/ 6016927 w 24377650"/>
              <a:gd name="connsiteY2548" fmla="*/ 3890874 h 8304597"/>
              <a:gd name="connsiteX2549" fmla="*/ 6001398 w 24377650"/>
              <a:gd name="connsiteY2549" fmla="*/ 3889164 h 8304597"/>
              <a:gd name="connsiteX2550" fmla="*/ 6002280 w 24377650"/>
              <a:gd name="connsiteY2550" fmla="*/ 3885858 h 8304597"/>
              <a:gd name="connsiteX2551" fmla="*/ 5998207 w 24377650"/>
              <a:gd name="connsiteY2551" fmla="*/ 3888812 h 8304597"/>
              <a:gd name="connsiteX2552" fmla="*/ 5977073 w 24377650"/>
              <a:gd name="connsiteY2552" fmla="*/ 3886485 h 8304597"/>
              <a:gd name="connsiteX2553" fmla="*/ 5963877 w 24377650"/>
              <a:gd name="connsiteY2553" fmla="*/ 3886320 h 8304597"/>
              <a:gd name="connsiteX2554" fmla="*/ 5963754 w 24377650"/>
              <a:gd name="connsiteY2554" fmla="*/ 3885858 h 8304597"/>
              <a:gd name="connsiteX2555" fmla="*/ 5963436 w 24377650"/>
              <a:gd name="connsiteY2555" fmla="*/ 3886315 h 8304597"/>
              <a:gd name="connsiteX2556" fmla="*/ 5926834 w 24377650"/>
              <a:gd name="connsiteY2556" fmla="*/ 3885858 h 8304597"/>
              <a:gd name="connsiteX2557" fmla="*/ 5935662 w 24377650"/>
              <a:gd name="connsiteY2557" fmla="*/ 3900905 h 8304597"/>
              <a:gd name="connsiteX2558" fmla="*/ 5952607 w 24377650"/>
              <a:gd name="connsiteY2558" fmla="*/ 3901866 h 8304597"/>
              <a:gd name="connsiteX2559" fmla="*/ 5947601 w 24377650"/>
              <a:gd name="connsiteY2559" fmla="*/ 3909056 h 8304597"/>
              <a:gd name="connsiteX2560" fmla="*/ 5926834 w 24377650"/>
              <a:gd name="connsiteY2560" fmla="*/ 3925984 h 8304597"/>
              <a:gd name="connsiteX2561" fmla="*/ 5621840 w 24377650"/>
              <a:gd name="connsiteY2561" fmla="*/ 3810420 h 8304597"/>
              <a:gd name="connsiteX2562" fmla="*/ 5626454 w 24377650"/>
              <a:gd name="connsiteY2562" fmla="*/ 3810420 h 8304597"/>
              <a:gd name="connsiteX2563" fmla="*/ 5697285 w 24377650"/>
              <a:gd name="connsiteY2563" fmla="*/ 3810420 h 8304597"/>
              <a:gd name="connsiteX2564" fmla="*/ 5621840 w 24377650"/>
              <a:gd name="connsiteY2564" fmla="*/ 3773503 h 8304597"/>
              <a:gd name="connsiteX2565" fmla="*/ 5697285 w 24377650"/>
              <a:gd name="connsiteY2565" fmla="*/ 3773503 h 8304597"/>
              <a:gd name="connsiteX2566" fmla="*/ 5735811 w 24377650"/>
              <a:gd name="connsiteY2566" fmla="*/ 3810420 h 8304597"/>
              <a:gd name="connsiteX2567" fmla="*/ 5849783 w 24377650"/>
              <a:gd name="connsiteY2567" fmla="*/ 3848941 h 8304597"/>
              <a:gd name="connsiteX2568" fmla="*/ 5926834 w 24377650"/>
              <a:gd name="connsiteY2568" fmla="*/ 3810420 h 8304597"/>
              <a:gd name="connsiteX2569" fmla="*/ 6116251 w 24377650"/>
              <a:gd name="connsiteY2569" fmla="*/ 3885858 h 8304597"/>
              <a:gd name="connsiteX2570" fmla="*/ 6231828 w 24377650"/>
              <a:gd name="connsiteY2570" fmla="*/ 3885858 h 8304597"/>
              <a:gd name="connsiteX2571" fmla="*/ 6345800 w 24377650"/>
              <a:gd name="connsiteY2571" fmla="*/ 3962901 h 8304597"/>
              <a:gd name="connsiteX2572" fmla="*/ 6231828 w 24377650"/>
              <a:gd name="connsiteY2572" fmla="*/ 3885858 h 8304597"/>
              <a:gd name="connsiteX2573" fmla="*/ 6252596 w 24377650"/>
              <a:gd name="connsiteY2573" fmla="*/ 3838458 h 8304597"/>
              <a:gd name="connsiteX2574" fmla="*/ 6246634 w 24377650"/>
              <a:gd name="connsiteY2574" fmla="*/ 3839154 h 8304597"/>
              <a:gd name="connsiteX2575" fmla="*/ 6266391 w 24377650"/>
              <a:gd name="connsiteY2575" fmla="*/ 3826094 h 8304597"/>
              <a:gd name="connsiteX2576" fmla="*/ 6421246 w 24377650"/>
              <a:gd name="connsiteY2576" fmla="*/ 3773503 h 8304597"/>
              <a:gd name="connsiteX2577" fmla="*/ 6498297 w 24377650"/>
              <a:gd name="connsiteY2577" fmla="*/ 3810420 h 8304597"/>
              <a:gd name="connsiteX2578" fmla="*/ 6401456 w 24377650"/>
              <a:gd name="connsiteY2578" fmla="*/ 3757152 h 8304597"/>
              <a:gd name="connsiteX2579" fmla="*/ 6360840 w 24377650"/>
              <a:gd name="connsiteY2579" fmla="*/ 3739802 h 8304597"/>
              <a:gd name="connsiteX2580" fmla="*/ 6371985 w 24377650"/>
              <a:gd name="connsiteY2580" fmla="*/ 3738518 h 8304597"/>
              <a:gd name="connsiteX2581" fmla="*/ 6345800 w 24377650"/>
              <a:gd name="connsiteY2581" fmla="*/ 3657939 h 8304597"/>
              <a:gd name="connsiteX2582" fmla="*/ 6307274 w 24377650"/>
              <a:gd name="connsiteY2582" fmla="*/ 3733377 h 8304597"/>
              <a:gd name="connsiteX2583" fmla="*/ 6307274 w 24377650"/>
              <a:gd name="connsiteY2583" fmla="*/ 3696460 h 8304597"/>
              <a:gd name="connsiteX2584" fmla="*/ 6307274 w 24377650"/>
              <a:gd name="connsiteY2584" fmla="*/ 3657939 h 8304597"/>
              <a:gd name="connsiteX2585" fmla="*/ 6154777 w 24377650"/>
              <a:gd name="connsiteY2585" fmla="*/ 3733377 h 8304597"/>
              <a:gd name="connsiteX2586" fmla="*/ 6149359 w 24377650"/>
              <a:gd name="connsiteY2586" fmla="*/ 3685977 h 8304597"/>
              <a:gd name="connsiteX2587" fmla="*/ 6141204 w 24377650"/>
              <a:gd name="connsiteY2587" fmla="*/ 3686732 h 8304597"/>
              <a:gd name="connsiteX2588" fmla="*/ 6148757 w 24377650"/>
              <a:gd name="connsiteY2588" fmla="*/ 3680209 h 8304597"/>
              <a:gd name="connsiteX2589" fmla="*/ 6154777 w 24377650"/>
              <a:gd name="connsiteY2589" fmla="*/ 3657939 h 8304597"/>
              <a:gd name="connsiteX2590" fmla="*/ 6116251 w 24377650"/>
              <a:gd name="connsiteY2590" fmla="*/ 3621022 h 8304597"/>
              <a:gd name="connsiteX2591" fmla="*/ 6002280 w 24377650"/>
              <a:gd name="connsiteY2591" fmla="*/ 3733377 h 8304597"/>
              <a:gd name="connsiteX2592" fmla="*/ 5963754 w 24377650"/>
              <a:gd name="connsiteY2592" fmla="*/ 3696460 h 8304597"/>
              <a:gd name="connsiteX2593" fmla="*/ 5926834 w 24377650"/>
              <a:gd name="connsiteY2593" fmla="*/ 3773503 h 8304597"/>
              <a:gd name="connsiteX2594" fmla="*/ 5888308 w 24377650"/>
              <a:gd name="connsiteY2594" fmla="*/ 3773503 h 8304597"/>
              <a:gd name="connsiteX2595" fmla="*/ 5849783 w 24377650"/>
              <a:gd name="connsiteY2595" fmla="*/ 3773503 h 8304597"/>
              <a:gd name="connsiteX2596" fmla="*/ 5849783 w 24377650"/>
              <a:gd name="connsiteY2596" fmla="*/ 3733377 h 8304597"/>
              <a:gd name="connsiteX2597" fmla="*/ 5658760 w 24377650"/>
              <a:gd name="connsiteY2597" fmla="*/ 3733377 h 8304597"/>
              <a:gd name="connsiteX2598" fmla="*/ 5544788 w 24377650"/>
              <a:gd name="connsiteY2598" fmla="*/ 3733377 h 8304597"/>
              <a:gd name="connsiteX2599" fmla="*/ 5583314 w 24377650"/>
              <a:gd name="connsiteY2599" fmla="*/ 3696460 h 8304597"/>
              <a:gd name="connsiteX2600" fmla="*/ 5621840 w 24377650"/>
              <a:gd name="connsiteY2600" fmla="*/ 3733377 h 8304597"/>
              <a:gd name="connsiteX2601" fmla="*/ 5849783 w 24377650"/>
              <a:gd name="connsiteY2601" fmla="*/ 3657939 h 8304597"/>
              <a:gd name="connsiteX2602" fmla="*/ 5926834 w 24377650"/>
              <a:gd name="connsiteY2602" fmla="*/ 3696460 h 8304597"/>
              <a:gd name="connsiteX2603" fmla="*/ 5926834 w 24377650"/>
              <a:gd name="connsiteY2603" fmla="*/ 3657939 h 8304597"/>
              <a:gd name="connsiteX2604" fmla="*/ 6002280 w 24377650"/>
              <a:gd name="connsiteY2604" fmla="*/ 3657939 h 8304597"/>
              <a:gd name="connsiteX2605" fmla="*/ 5697285 w 24377650"/>
              <a:gd name="connsiteY2605" fmla="*/ 3657939 h 8304597"/>
              <a:gd name="connsiteX2606" fmla="*/ 5621840 w 24377650"/>
              <a:gd name="connsiteY2606" fmla="*/ 3580895 h 8304597"/>
              <a:gd name="connsiteX2607" fmla="*/ 5774337 w 24377650"/>
              <a:gd name="connsiteY2607" fmla="*/ 3621022 h 8304597"/>
              <a:gd name="connsiteX2608" fmla="*/ 5621840 w 24377650"/>
              <a:gd name="connsiteY2608" fmla="*/ 3580895 h 8304597"/>
              <a:gd name="connsiteX2609" fmla="*/ 5583314 w 24377650"/>
              <a:gd name="connsiteY2609" fmla="*/ 3657939 h 8304597"/>
              <a:gd name="connsiteX2610" fmla="*/ 5544788 w 24377650"/>
              <a:gd name="connsiteY2610" fmla="*/ 3580895 h 8304597"/>
              <a:gd name="connsiteX2611" fmla="*/ 5614540 w 24377650"/>
              <a:gd name="connsiteY2611" fmla="*/ 3533496 h 8304597"/>
              <a:gd name="connsiteX2612" fmla="*/ 5621077 w 24377650"/>
              <a:gd name="connsiteY2612" fmla="*/ 3533839 h 8304597"/>
              <a:gd name="connsiteX2613" fmla="*/ 5658760 w 24377650"/>
              <a:gd name="connsiteY2613" fmla="*/ 3543979 h 8304597"/>
              <a:gd name="connsiteX2614" fmla="*/ 5633781 w 24377650"/>
              <a:gd name="connsiteY2614" fmla="*/ 3534505 h 8304597"/>
              <a:gd name="connsiteX2615" fmla="*/ 5621077 w 24377650"/>
              <a:gd name="connsiteY2615" fmla="*/ 3533839 h 8304597"/>
              <a:gd name="connsiteX2616" fmla="*/ 5596130 w 24377650"/>
              <a:gd name="connsiteY2616" fmla="*/ 3527126 h 8304597"/>
              <a:gd name="connsiteX2617" fmla="*/ 5392291 w 24377650"/>
              <a:gd name="connsiteY2617" fmla="*/ 3505457 h 8304597"/>
              <a:gd name="connsiteX2618" fmla="*/ 5544788 w 24377650"/>
              <a:gd name="connsiteY2618" fmla="*/ 3468541 h 8304597"/>
              <a:gd name="connsiteX2619" fmla="*/ 5316845 w 24377650"/>
              <a:gd name="connsiteY2619" fmla="*/ 3468541 h 8304597"/>
              <a:gd name="connsiteX2620" fmla="*/ 5392291 w 24377650"/>
              <a:gd name="connsiteY2620" fmla="*/ 3543979 h 8304597"/>
              <a:gd name="connsiteX2621" fmla="*/ 5353766 w 24377650"/>
              <a:gd name="connsiteY2621" fmla="*/ 3580895 h 8304597"/>
              <a:gd name="connsiteX2622" fmla="*/ 5273303 w 24377650"/>
              <a:gd name="connsiteY2622" fmla="*/ 3557622 h 8304597"/>
              <a:gd name="connsiteX2623" fmla="*/ 5273631 w 24377650"/>
              <a:gd name="connsiteY2623" fmla="*/ 3547445 h 8304597"/>
              <a:gd name="connsiteX2624" fmla="*/ 5278320 w 24377650"/>
              <a:gd name="connsiteY2624" fmla="*/ 3543979 h 8304597"/>
              <a:gd name="connsiteX2625" fmla="*/ 5273826 w 24377650"/>
              <a:gd name="connsiteY2625" fmla="*/ 3541398 h 8304597"/>
              <a:gd name="connsiteX2626" fmla="*/ 5274081 w 24377650"/>
              <a:gd name="connsiteY2626" fmla="*/ 3533496 h 8304597"/>
              <a:gd name="connsiteX2627" fmla="*/ 5278320 w 24377650"/>
              <a:gd name="connsiteY2627" fmla="*/ 3505457 h 8304597"/>
              <a:gd name="connsiteX2628" fmla="*/ 5201268 w 24377650"/>
              <a:gd name="connsiteY2628" fmla="*/ 3543979 h 8304597"/>
              <a:gd name="connsiteX2629" fmla="*/ 5250027 w 24377650"/>
              <a:gd name="connsiteY2629" fmla="*/ 3527728 h 8304597"/>
              <a:gd name="connsiteX2630" fmla="*/ 5273826 w 24377650"/>
              <a:gd name="connsiteY2630" fmla="*/ 3541398 h 8304597"/>
              <a:gd name="connsiteX2631" fmla="*/ 5273631 w 24377650"/>
              <a:gd name="connsiteY2631" fmla="*/ 3547445 h 8304597"/>
              <a:gd name="connsiteX2632" fmla="*/ 5249450 w 24377650"/>
              <a:gd name="connsiteY2632" fmla="*/ 3565321 h 8304597"/>
              <a:gd name="connsiteX2633" fmla="*/ 5164348 w 24377650"/>
              <a:gd name="connsiteY2633" fmla="*/ 3580895 h 8304597"/>
              <a:gd name="connsiteX2634" fmla="*/ 5087296 w 24377650"/>
              <a:gd name="connsiteY2634" fmla="*/ 3505457 h 8304597"/>
              <a:gd name="connsiteX2635" fmla="*/ 5125822 w 24377650"/>
              <a:gd name="connsiteY2635" fmla="*/ 3505457 h 8304597"/>
              <a:gd name="connsiteX2636" fmla="*/ 5048771 w 24377650"/>
              <a:gd name="connsiteY2636" fmla="*/ 3468541 h 8304597"/>
              <a:gd name="connsiteX2637" fmla="*/ 5048771 w 24377650"/>
              <a:gd name="connsiteY2637" fmla="*/ 3505457 h 8304597"/>
              <a:gd name="connsiteX2638" fmla="*/ 5087296 w 24377650"/>
              <a:gd name="connsiteY2638" fmla="*/ 3505457 h 8304597"/>
              <a:gd name="connsiteX2639" fmla="*/ 5011851 w 24377650"/>
              <a:gd name="connsiteY2639" fmla="*/ 3543979 h 8304597"/>
              <a:gd name="connsiteX2640" fmla="*/ 4973325 w 24377650"/>
              <a:gd name="connsiteY2640" fmla="*/ 3468541 h 8304597"/>
              <a:gd name="connsiteX2641" fmla="*/ 4859354 w 24377650"/>
              <a:gd name="connsiteY2641" fmla="*/ 3543979 h 8304597"/>
              <a:gd name="connsiteX2642" fmla="*/ 4782302 w 24377650"/>
              <a:gd name="connsiteY2642" fmla="*/ 3580895 h 8304597"/>
              <a:gd name="connsiteX2643" fmla="*/ 4820828 w 24377650"/>
              <a:gd name="connsiteY2643" fmla="*/ 3543979 h 8304597"/>
              <a:gd name="connsiteX2644" fmla="*/ 4666726 w 24377650"/>
              <a:gd name="connsiteY2644" fmla="*/ 3543979 h 8304597"/>
              <a:gd name="connsiteX2645" fmla="*/ 4782302 w 24377650"/>
              <a:gd name="connsiteY2645" fmla="*/ 3543979 h 8304597"/>
              <a:gd name="connsiteX2646" fmla="*/ 4706856 w 24377650"/>
              <a:gd name="connsiteY2646" fmla="*/ 3505457 h 8304597"/>
              <a:gd name="connsiteX2647" fmla="*/ 4554359 w 24377650"/>
              <a:gd name="connsiteY2647" fmla="*/ 3468541 h 8304597"/>
              <a:gd name="connsiteX2648" fmla="*/ 4477308 w 24377650"/>
              <a:gd name="connsiteY2648" fmla="*/ 3543979 h 8304597"/>
              <a:gd name="connsiteX2649" fmla="*/ 4554359 w 24377650"/>
              <a:gd name="connsiteY2649" fmla="*/ 3543979 h 8304597"/>
              <a:gd name="connsiteX2650" fmla="*/ 4438782 w 24377650"/>
              <a:gd name="connsiteY2650" fmla="*/ 3580895 h 8304597"/>
              <a:gd name="connsiteX2651" fmla="*/ 4477308 w 24377650"/>
              <a:gd name="connsiteY2651" fmla="*/ 3428415 h 8304597"/>
              <a:gd name="connsiteX2652" fmla="*/ 4706856 w 24377650"/>
              <a:gd name="connsiteY2652" fmla="*/ 3428415 h 8304597"/>
              <a:gd name="connsiteX2653" fmla="*/ 4637304 w 24377650"/>
              <a:gd name="connsiteY2653" fmla="*/ 3412841 h 8304597"/>
              <a:gd name="connsiteX2654" fmla="*/ 4595903 w 24377650"/>
              <a:gd name="connsiteY2654" fmla="*/ 3413698 h 8304597"/>
              <a:gd name="connsiteX2655" fmla="*/ 4590928 w 24377650"/>
              <a:gd name="connsiteY2655" fmla="*/ 3406470 h 8304597"/>
              <a:gd name="connsiteX2656" fmla="*/ 4554359 w 24377650"/>
              <a:gd name="connsiteY2656" fmla="*/ 3352977 h 8304597"/>
              <a:gd name="connsiteX2657" fmla="*/ 4210839 w 24377650"/>
              <a:gd name="connsiteY2657" fmla="*/ 3316060 h 8304597"/>
              <a:gd name="connsiteX2658" fmla="*/ 4210839 w 24377650"/>
              <a:gd name="connsiteY2658" fmla="*/ 3391498 h 8304597"/>
              <a:gd name="connsiteX2659" fmla="*/ 4096868 w 24377650"/>
              <a:gd name="connsiteY2659" fmla="*/ 3391498 h 8304597"/>
              <a:gd name="connsiteX2660" fmla="*/ 4133788 w 24377650"/>
              <a:gd name="connsiteY2660" fmla="*/ 3391498 h 8304597"/>
              <a:gd name="connsiteX2661" fmla="*/ 4058342 w 24377650"/>
              <a:gd name="connsiteY2661" fmla="*/ 3428415 h 8304597"/>
              <a:gd name="connsiteX2662" fmla="*/ 4172314 w 24377650"/>
              <a:gd name="connsiteY2662" fmla="*/ 3428415 h 8304597"/>
              <a:gd name="connsiteX2663" fmla="*/ 4172313 w 24377650"/>
              <a:gd name="connsiteY2663" fmla="*/ 3477845 h 8304597"/>
              <a:gd name="connsiteX2664" fmla="*/ 4181885 w 24377650"/>
              <a:gd name="connsiteY2664" fmla="*/ 3477567 h 8304597"/>
              <a:gd name="connsiteX2665" fmla="*/ 4167497 w 24377650"/>
              <a:gd name="connsiteY2665" fmla="*/ 3484115 h 8304597"/>
              <a:gd name="connsiteX2666" fmla="*/ 4172314 w 24377650"/>
              <a:gd name="connsiteY2666" fmla="*/ 3505457 h 8304597"/>
              <a:gd name="connsiteX2667" fmla="*/ 4058342 w 24377650"/>
              <a:gd name="connsiteY2667" fmla="*/ 3468541 h 8304597"/>
              <a:gd name="connsiteX2668" fmla="*/ 3925108 w 24377650"/>
              <a:gd name="connsiteY2668" fmla="*/ 3468541 h 8304597"/>
              <a:gd name="connsiteX2669" fmla="*/ 3867319 w 24377650"/>
              <a:gd name="connsiteY2669" fmla="*/ 3468541 h 8304597"/>
              <a:gd name="connsiteX2670" fmla="*/ 3981290 w 24377650"/>
              <a:gd name="connsiteY2670" fmla="*/ 3428415 h 8304597"/>
              <a:gd name="connsiteX2671" fmla="*/ 3944371 w 24377650"/>
              <a:gd name="connsiteY2671" fmla="*/ 3391498 h 8304597"/>
              <a:gd name="connsiteX2672" fmla="*/ 3867319 w 24377650"/>
              <a:gd name="connsiteY2672" fmla="*/ 3468541 h 8304597"/>
              <a:gd name="connsiteX2673" fmla="*/ 3865563 w 24377650"/>
              <a:gd name="connsiteY2673" fmla="*/ 3468541 h 8304597"/>
              <a:gd name="connsiteX2674" fmla="*/ 3828793 w 24377650"/>
              <a:gd name="connsiteY2674" fmla="*/ 3468541 h 8304597"/>
              <a:gd name="connsiteX2675" fmla="*/ 3676296 w 24377650"/>
              <a:gd name="connsiteY2675" fmla="*/ 3468541 h 8304597"/>
              <a:gd name="connsiteX2676" fmla="*/ 3714822 w 24377650"/>
              <a:gd name="connsiteY2676" fmla="*/ 3468541 h 8304597"/>
              <a:gd name="connsiteX2677" fmla="*/ 3600851 w 24377650"/>
              <a:gd name="connsiteY2677" fmla="*/ 3505457 h 8304597"/>
              <a:gd name="connsiteX2678" fmla="*/ 3639376 w 24377650"/>
              <a:gd name="connsiteY2678" fmla="*/ 3468541 h 8304597"/>
              <a:gd name="connsiteX2679" fmla="*/ 3600851 w 24377650"/>
              <a:gd name="connsiteY2679" fmla="*/ 3428415 h 8304597"/>
              <a:gd name="connsiteX2680" fmla="*/ 3562324 w 24377650"/>
              <a:gd name="connsiteY2680" fmla="*/ 3468541 h 8304597"/>
              <a:gd name="connsiteX2681" fmla="*/ 3525405 w 24377650"/>
              <a:gd name="connsiteY2681" fmla="*/ 3468541 h 8304597"/>
              <a:gd name="connsiteX2682" fmla="*/ 3486879 w 24377650"/>
              <a:gd name="connsiteY2682" fmla="*/ 3468541 h 8304597"/>
              <a:gd name="connsiteX2683" fmla="*/ 3486879 w 24377650"/>
              <a:gd name="connsiteY2683" fmla="*/ 3428415 h 8304597"/>
              <a:gd name="connsiteX2684" fmla="*/ 3295856 w 24377650"/>
              <a:gd name="connsiteY2684" fmla="*/ 3543979 h 8304597"/>
              <a:gd name="connsiteX2685" fmla="*/ 3257531 w 24377650"/>
              <a:gd name="connsiteY2685" fmla="*/ 3524718 h 8304597"/>
              <a:gd name="connsiteX2686" fmla="*/ 3245370 w 24377650"/>
              <a:gd name="connsiteY2686" fmla="*/ 3514106 h 8304597"/>
              <a:gd name="connsiteX2687" fmla="*/ 3257330 w 24377650"/>
              <a:gd name="connsiteY2687" fmla="*/ 3505457 h 8304597"/>
              <a:gd name="connsiteX2688" fmla="*/ 3220410 w 24377650"/>
              <a:gd name="connsiteY2688" fmla="*/ 3505457 h 8304597"/>
              <a:gd name="connsiteX2689" fmla="*/ 3242356 w 24377650"/>
              <a:gd name="connsiteY2689" fmla="*/ 3511476 h 8304597"/>
              <a:gd name="connsiteX2690" fmla="*/ 3245370 w 24377650"/>
              <a:gd name="connsiteY2690" fmla="*/ 3514106 h 8304597"/>
              <a:gd name="connsiteX2691" fmla="*/ 3227379 w 24377650"/>
              <a:gd name="connsiteY2691" fmla="*/ 3527116 h 8304597"/>
              <a:gd name="connsiteX2692" fmla="*/ 3124698 w 24377650"/>
              <a:gd name="connsiteY2692" fmla="*/ 3533746 h 8304597"/>
              <a:gd name="connsiteX2693" fmla="*/ 3117871 w 24377650"/>
              <a:gd name="connsiteY2693" fmla="*/ 3532029 h 8304597"/>
              <a:gd name="connsiteX2694" fmla="*/ 3108696 w 24377650"/>
              <a:gd name="connsiteY2694" fmla="*/ 3527728 h 8304597"/>
              <a:gd name="connsiteX2695" fmla="*/ 3101933 w 24377650"/>
              <a:gd name="connsiteY2695" fmla="*/ 3528021 h 8304597"/>
              <a:gd name="connsiteX2696" fmla="*/ 3054394 w 24377650"/>
              <a:gd name="connsiteY2696" fmla="*/ 3516066 h 8304597"/>
              <a:gd name="connsiteX2697" fmla="*/ 2990861 w 24377650"/>
              <a:gd name="connsiteY2697" fmla="*/ 3505457 h 8304597"/>
              <a:gd name="connsiteX2698" fmla="*/ 2990861 w 24377650"/>
              <a:gd name="connsiteY2698" fmla="*/ 3543979 h 8304597"/>
              <a:gd name="connsiteX2699" fmla="*/ 3067110 w 24377650"/>
              <a:gd name="connsiteY2699" fmla="*/ 3529533 h 8304597"/>
              <a:gd name="connsiteX2700" fmla="*/ 3101933 w 24377650"/>
              <a:gd name="connsiteY2700" fmla="*/ 3528021 h 8304597"/>
              <a:gd name="connsiteX2701" fmla="*/ 3117871 w 24377650"/>
              <a:gd name="connsiteY2701" fmla="*/ 3532029 h 8304597"/>
              <a:gd name="connsiteX2702" fmla="*/ 3143358 w 24377650"/>
              <a:gd name="connsiteY2702" fmla="*/ 3543979 h 8304597"/>
              <a:gd name="connsiteX2703" fmla="*/ 3220410 w 24377650"/>
              <a:gd name="connsiteY2703" fmla="*/ 3543979 h 8304597"/>
              <a:gd name="connsiteX2704" fmla="*/ 3143358 w 24377650"/>
              <a:gd name="connsiteY2704" fmla="*/ 3580895 h 8304597"/>
              <a:gd name="connsiteX2705" fmla="*/ 2876890 w 24377650"/>
              <a:gd name="connsiteY2705" fmla="*/ 3505457 h 8304597"/>
              <a:gd name="connsiteX2706" fmla="*/ 2876890 w 24377650"/>
              <a:gd name="connsiteY2706" fmla="*/ 3543979 h 8304597"/>
              <a:gd name="connsiteX2707" fmla="*/ 2839970 w 24377650"/>
              <a:gd name="connsiteY2707" fmla="*/ 3505457 h 8304597"/>
              <a:gd name="connsiteX2708" fmla="*/ 2876890 w 24377650"/>
              <a:gd name="connsiteY2708" fmla="*/ 3468541 h 8304597"/>
              <a:gd name="connsiteX2709" fmla="*/ 2799839 w 24377650"/>
              <a:gd name="connsiteY2709" fmla="*/ 3505457 h 8304597"/>
              <a:gd name="connsiteX2710" fmla="*/ 2724392 w 24377650"/>
              <a:gd name="connsiteY2710" fmla="*/ 3468541 h 8304597"/>
              <a:gd name="connsiteX2711" fmla="*/ 2571895 w 24377650"/>
              <a:gd name="connsiteY2711" fmla="*/ 3543979 h 8304597"/>
              <a:gd name="connsiteX2712" fmla="*/ 2647342 w 24377650"/>
              <a:gd name="connsiteY2712" fmla="*/ 3468541 h 8304597"/>
              <a:gd name="connsiteX2713" fmla="*/ 2494844 w 24377650"/>
              <a:gd name="connsiteY2713" fmla="*/ 3468541 h 8304597"/>
              <a:gd name="connsiteX2714" fmla="*/ 2037353 w 24377650"/>
              <a:gd name="connsiteY2714" fmla="*/ 3468541 h 8304597"/>
              <a:gd name="connsiteX2715" fmla="*/ 1809410 w 24377650"/>
              <a:gd name="connsiteY2715" fmla="*/ 3543979 h 8304597"/>
              <a:gd name="connsiteX2716" fmla="*/ 1847935 w 24377650"/>
              <a:gd name="connsiteY2716" fmla="*/ 3505457 h 8304597"/>
              <a:gd name="connsiteX2717" fmla="*/ 1695438 w 24377650"/>
              <a:gd name="connsiteY2717" fmla="*/ 3468541 h 8304597"/>
              <a:gd name="connsiteX2718" fmla="*/ 1427364 w 24377650"/>
              <a:gd name="connsiteY2718" fmla="*/ 3505457 h 8304597"/>
              <a:gd name="connsiteX2719" fmla="*/ 1579861 w 24377650"/>
              <a:gd name="connsiteY2719" fmla="*/ 3428415 h 8304597"/>
              <a:gd name="connsiteX2720" fmla="*/ 1504415 w 24377650"/>
              <a:gd name="connsiteY2720" fmla="*/ 3428415 h 8304597"/>
              <a:gd name="connsiteX2721" fmla="*/ 1427364 w 24377650"/>
              <a:gd name="connsiteY2721" fmla="*/ 3428415 h 8304597"/>
              <a:gd name="connsiteX2722" fmla="*/ 1351918 w 24377650"/>
              <a:gd name="connsiteY2722" fmla="*/ 3428415 h 8304597"/>
              <a:gd name="connsiteX2723" fmla="*/ 1375796 w 24377650"/>
              <a:gd name="connsiteY2723" fmla="*/ 3390696 h 8304597"/>
              <a:gd name="connsiteX2724" fmla="*/ 1378574 w 24377650"/>
              <a:gd name="connsiteY2724" fmla="*/ 3385307 h 8304597"/>
              <a:gd name="connsiteX2725" fmla="*/ 1379157 w 24377650"/>
              <a:gd name="connsiteY2725" fmla="*/ 3384902 h 8304597"/>
              <a:gd name="connsiteX2726" fmla="*/ 1378980 w 24377650"/>
              <a:gd name="connsiteY2726" fmla="*/ 3384519 h 8304597"/>
              <a:gd name="connsiteX2727" fmla="*/ 1389164 w 24377650"/>
              <a:gd name="connsiteY2727" fmla="*/ 3364764 h 8304597"/>
              <a:gd name="connsiteX2728" fmla="*/ 1427364 w 24377650"/>
              <a:gd name="connsiteY2728" fmla="*/ 3352977 h 8304597"/>
              <a:gd name="connsiteX2729" fmla="*/ 1467495 w 24377650"/>
              <a:gd name="connsiteY2729" fmla="*/ 3428415 h 8304597"/>
              <a:gd name="connsiteX2730" fmla="*/ 1619992 w 24377650"/>
              <a:gd name="connsiteY2730" fmla="*/ 3428415 h 8304597"/>
              <a:gd name="connsiteX2731" fmla="*/ 1579861 w 24377650"/>
              <a:gd name="connsiteY2731" fmla="*/ 3468541 h 8304597"/>
              <a:gd name="connsiteX2732" fmla="*/ 1619992 w 24377650"/>
              <a:gd name="connsiteY2732" fmla="*/ 3468541 h 8304597"/>
              <a:gd name="connsiteX2733" fmla="*/ 1772489 w 24377650"/>
              <a:gd name="connsiteY2733" fmla="*/ 3391498 h 8304597"/>
              <a:gd name="connsiteX2734" fmla="*/ 1656913 w 24377650"/>
              <a:gd name="connsiteY2734" fmla="*/ 3391498 h 8304597"/>
              <a:gd name="connsiteX2735" fmla="*/ 1656913 w 24377650"/>
              <a:gd name="connsiteY2735" fmla="*/ 3352977 h 8304597"/>
              <a:gd name="connsiteX2736" fmla="*/ 1619992 w 24377650"/>
              <a:gd name="connsiteY2736" fmla="*/ 3391498 h 8304597"/>
              <a:gd name="connsiteX2737" fmla="*/ 1390444 w 24377650"/>
              <a:gd name="connsiteY2737" fmla="*/ 3316060 h 8304597"/>
              <a:gd name="connsiteX2738" fmla="*/ 1371181 w 24377650"/>
              <a:gd name="connsiteY2738" fmla="*/ 3367623 h 8304597"/>
              <a:gd name="connsiteX2739" fmla="*/ 1378980 w 24377650"/>
              <a:gd name="connsiteY2739" fmla="*/ 3384519 h 8304597"/>
              <a:gd name="connsiteX2740" fmla="*/ 1378574 w 24377650"/>
              <a:gd name="connsiteY2740" fmla="*/ 3385307 h 8304597"/>
              <a:gd name="connsiteX2741" fmla="*/ 1372140 w 24377650"/>
              <a:gd name="connsiteY2741" fmla="*/ 3389771 h 8304597"/>
              <a:gd name="connsiteX2742" fmla="*/ 1351918 w 24377650"/>
              <a:gd name="connsiteY2742" fmla="*/ 3391498 h 8304597"/>
              <a:gd name="connsiteX2743" fmla="*/ 1314997 w 24377650"/>
              <a:gd name="connsiteY2743" fmla="*/ 3352977 h 8304597"/>
              <a:gd name="connsiteX2744" fmla="*/ 1085449 w 24377650"/>
              <a:gd name="connsiteY2744" fmla="*/ 3391498 h 8304597"/>
              <a:gd name="connsiteX2745" fmla="*/ 1122370 w 24377650"/>
              <a:gd name="connsiteY2745" fmla="*/ 3352977 h 8304597"/>
              <a:gd name="connsiteX2746" fmla="*/ 969873 w 24377650"/>
              <a:gd name="connsiteY2746" fmla="*/ 3352977 h 8304597"/>
              <a:gd name="connsiteX2747" fmla="*/ 780455 w 24377650"/>
              <a:gd name="connsiteY2747" fmla="*/ 3352977 h 8304597"/>
              <a:gd name="connsiteX2748" fmla="*/ 818981 w 24377650"/>
              <a:gd name="connsiteY2748" fmla="*/ 3352977 h 8304597"/>
              <a:gd name="connsiteX2749" fmla="*/ 475460 w 24377650"/>
              <a:gd name="connsiteY2749" fmla="*/ 3352977 h 8304597"/>
              <a:gd name="connsiteX2750" fmla="*/ 400015 w 24377650"/>
              <a:gd name="connsiteY2750" fmla="*/ 3275933 h 8304597"/>
              <a:gd name="connsiteX2751" fmla="*/ 284438 w 24377650"/>
              <a:gd name="connsiteY2751" fmla="*/ 3275933 h 8304597"/>
              <a:gd name="connsiteX2752" fmla="*/ 247517 w 24377650"/>
              <a:gd name="connsiteY2752" fmla="*/ 3275933 h 8304597"/>
              <a:gd name="connsiteX2753" fmla="*/ 361489 w 24377650"/>
              <a:gd name="connsiteY2753" fmla="*/ 3352977 h 8304597"/>
              <a:gd name="connsiteX2754" fmla="*/ 89602 w 24377650"/>
              <a:gd name="connsiteY2754" fmla="*/ 3305627 h 8304597"/>
              <a:gd name="connsiteX2755" fmla="*/ 0 w 24377650"/>
              <a:gd name="connsiteY2755" fmla="*/ 3301865 h 8304597"/>
              <a:gd name="connsiteX2756" fmla="*/ 0 w 24377650"/>
              <a:gd name="connsiteY2756" fmla="*/ 3244393 h 8304597"/>
              <a:gd name="connsiteX2757" fmla="*/ 12579 w 24377650"/>
              <a:gd name="connsiteY2757" fmla="*/ 3247961 h 8304597"/>
              <a:gd name="connsiteX2758" fmla="*/ 247517 w 24377650"/>
              <a:gd name="connsiteY2758" fmla="*/ 3200495 h 8304597"/>
              <a:gd name="connsiteX2759" fmla="*/ 247517 w 24377650"/>
              <a:gd name="connsiteY2759" fmla="*/ 3239017 h 8304597"/>
              <a:gd name="connsiteX2760" fmla="*/ 322963 w 24377650"/>
              <a:gd name="connsiteY2760" fmla="*/ 3200495 h 8304597"/>
              <a:gd name="connsiteX2761" fmla="*/ 284438 w 24377650"/>
              <a:gd name="connsiteY2761" fmla="*/ 3200495 h 8304597"/>
              <a:gd name="connsiteX2762" fmla="*/ 247517 w 24377650"/>
              <a:gd name="connsiteY2762" fmla="*/ 3200495 h 8304597"/>
              <a:gd name="connsiteX2763" fmla="*/ 170466 w 24377650"/>
              <a:gd name="connsiteY2763" fmla="*/ 3200495 h 8304597"/>
              <a:gd name="connsiteX2764" fmla="*/ 475460 w 24377650"/>
              <a:gd name="connsiteY2764" fmla="*/ 3239017 h 8304597"/>
              <a:gd name="connsiteX2765" fmla="*/ 552512 w 24377650"/>
              <a:gd name="connsiteY2765" fmla="*/ 3200495 h 8304597"/>
              <a:gd name="connsiteX2766" fmla="*/ 513986 w 24377650"/>
              <a:gd name="connsiteY2766" fmla="*/ 3239017 h 8304597"/>
              <a:gd name="connsiteX2767" fmla="*/ 1085449 w 24377650"/>
              <a:gd name="connsiteY2767" fmla="*/ 3163579 h 8304597"/>
              <a:gd name="connsiteX2768" fmla="*/ 1010004 w 24377650"/>
              <a:gd name="connsiteY2768" fmla="*/ 3086536 h 8304597"/>
              <a:gd name="connsiteX2769" fmla="*/ 1122370 w 24377650"/>
              <a:gd name="connsiteY2769" fmla="*/ 3163579 h 8304597"/>
              <a:gd name="connsiteX2770" fmla="*/ 1542941 w 24377650"/>
              <a:gd name="connsiteY2770" fmla="*/ 3123453 h 8304597"/>
              <a:gd name="connsiteX2771" fmla="*/ 1619992 w 24377650"/>
              <a:gd name="connsiteY2771" fmla="*/ 3163579 h 8304597"/>
              <a:gd name="connsiteX2772" fmla="*/ 1695438 w 24377650"/>
              <a:gd name="connsiteY2772" fmla="*/ 3163579 h 8304597"/>
              <a:gd name="connsiteX2773" fmla="*/ 1695438 w 24377650"/>
              <a:gd name="connsiteY2773" fmla="*/ 3123453 h 8304597"/>
              <a:gd name="connsiteX2774" fmla="*/ 1772489 w 24377650"/>
              <a:gd name="connsiteY2774" fmla="*/ 3163579 h 8304597"/>
              <a:gd name="connsiteX2775" fmla="*/ 2152929 w 24377650"/>
              <a:gd name="connsiteY2775" fmla="*/ 3123453 h 8304597"/>
              <a:gd name="connsiteX2776" fmla="*/ 2152929 w 24377650"/>
              <a:gd name="connsiteY2776" fmla="*/ 3163579 h 8304597"/>
              <a:gd name="connsiteX2777" fmla="*/ 2382478 w 24377650"/>
              <a:gd name="connsiteY2777" fmla="*/ 3163579 h 8304597"/>
              <a:gd name="connsiteX2778" fmla="*/ 2419399 w 24377650"/>
              <a:gd name="connsiteY2778" fmla="*/ 3123453 h 8304597"/>
              <a:gd name="connsiteX2779" fmla="*/ 2762918 w 24377650"/>
              <a:gd name="connsiteY2779" fmla="*/ 3086536 h 8304597"/>
              <a:gd name="connsiteX2780" fmla="*/ 2762918 w 24377650"/>
              <a:gd name="connsiteY2780" fmla="*/ 3123453 h 8304597"/>
              <a:gd name="connsiteX2781" fmla="*/ 2799839 w 24377650"/>
              <a:gd name="connsiteY2781" fmla="*/ 3163579 h 8304597"/>
              <a:gd name="connsiteX2782" fmla="*/ 2839970 w 24377650"/>
              <a:gd name="connsiteY2782" fmla="*/ 3086536 h 8304597"/>
              <a:gd name="connsiteX2783" fmla="*/ 3067913 w 24377650"/>
              <a:gd name="connsiteY2783" fmla="*/ 3009493 h 8304597"/>
              <a:gd name="connsiteX2784" fmla="*/ 3029387 w 24377650"/>
              <a:gd name="connsiteY2784" fmla="*/ 2970972 h 8304597"/>
              <a:gd name="connsiteX2785" fmla="*/ 2915416 w 24377650"/>
              <a:gd name="connsiteY2785" fmla="*/ 2895534 h 8304597"/>
              <a:gd name="connsiteX2786" fmla="*/ 2915416 w 24377650"/>
              <a:gd name="connsiteY2786" fmla="*/ 2934055 h 8304597"/>
              <a:gd name="connsiteX2787" fmla="*/ 3029387 w 24377650"/>
              <a:gd name="connsiteY2787" fmla="*/ 2970972 h 8304597"/>
              <a:gd name="connsiteX2788" fmla="*/ 2990861 w 24377650"/>
              <a:gd name="connsiteY2788" fmla="*/ 3009493 h 8304597"/>
              <a:gd name="connsiteX2789" fmla="*/ 2915416 w 24377650"/>
              <a:gd name="connsiteY2789" fmla="*/ 3009493 h 8304597"/>
              <a:gd name="connsiteX2790" fmla="*/ 2952336 w 24377650"/>
              <a:gd name="connsiteY2790" fmla="*/ 3048015 h 8304597"/>
              <a:gd name="connsiteX2791" fmla="*/ 2799839 w 24377650"/>
              <a:gd name="connsiteY2791" fmla="*/ 3086536 h 8304597"/>
              <a:gd name="connsiteX2792" fmla="*/ 2839970 w 24377650"/>
              <a:gd name="connsiteY2792" fmla="*/ 3009493 h 8304597"/>
              <a:gd name="connsiteX2793" fmla="*/ 2990861 w 24377650"/>
              <a:gd name="connsiteY2793" fmla="*/ 2970972 h 8304597"/>
              <a:gd name="connsiteX2794" fmla="*/ 2876890 w 24377650"/>
              <a:gd name="connsiteY2794" fmla="*/ 2970972 h 8304597"/>
              <a:gd name="connsiteX2795" fmla="*/ 2839970 w 24377650"/>
              <a:gd name="connsiteY2795" fmla="*/ 2895534 h 8304597"/>
              <a:gd name="connsiteX2796" fmla="*/ 2762918 w 24377650"/>
              <a:gd name="connsiteY2796" fmla="*/ 2895534 h 8304597"/>
              <a:gd name="connsiteX2797" fmla="*/ 2876890 w 24377650"/>
              <a:gd name="connsiteY2797" fmla="*/ 2970972 h 8304597"/>
              <a:gd name="connsiteX2798" fmla="*/ 2762918 w 24377650"/>
              <a:gd name="connsiteY2798" fmla="*/ 3009493 h 8304597"/>
              <a:gd name="connsiteX2799" fmla="*/ 2724392 w 24377650"/>
              <a:gd name="connsiteY2799" fmla="*/ 2970972 h 8304597"/>
              <a:gd name="connsiteX2800" fmla="*/ 2762918 w 24377650"/>
              <a:gd name="connsiteY2800" fmla="*/ 2934055 h 8304597"/>
              <a:gd name="connsiteX2801" fmla="*/ 2534975 w 24377650"/>
              <a:gd name="connsiteY2801" fmla="*/ 2934055 h 8304597"/>
              <a:gd name="connsiteX2802" fmla="*/ 2571895 w 24377650"/>
              <a:gd name="connsiteY2802" fmla="*/ 2895534 h 8304597"/>
              <a:gd name="connsiteX2803" fmla="*/ 2457924 w 24377650"/>
              <a:gd name="connsiteY2803" fmla="*/ 2934055 h 8304597"/>
              <a:gd name="connsiteX2804" fmla="*/ 2342347 w 24377650"/>
              <a:gd name="connsiteY2804" fmla="*/ 2895534 h 8304597"/>
              <a:gd name="connsiteX2805" fmla="*/ 2342347 w 24377650"/>
              <a:gd name="connsiteY2805" fmla="*/ 2934055 h 8304597"/>
              <a:gd name="connsiteX2806" fmla="*/ 2189850 w 24377650"/>
              <a:gd name="connsiteY2806" fmla="*/ 2858617 h 8304597"/>
              <a:gd name="connsiteX2807" fmla="*/ 1961907 w 24377650"/>
              <a:gd name="connsiteY2807" fmla="*/ 2895534 h 8304597"/>
              <a:gd name="connsiteX2808" fmla="*/ 1884855 w 24377650"/>
              <a:gd name="connsiteY2808" fmla="*/ 2934055 h 8304597"/>
              <a:gd name="connsiteX2809" fmla="*/ 1695438 w 24377650"/>
              <a:gd name="connsiteY2809" fmla="*/ 2934055 h 8304597"/>
              <a:gd name="connsiteX2810" fmla="*/ 1809410 w 24377650"/>
              <a:gd name="connsiteY2810" fmla="*/ 2895534 h 8304597"/>
              <a:gd name="connsiteX2811" fmla="*/ 1656913 w 24377650"/>
              <a:gd name="connsiteY2811" fmla="*/ 2895534 h 8304597"/>
              <a:gd name="connsiteX2812" fmla="*/ 1656913 w 24377650"/>
              <a:gd name="connsiteY2812" fmla="*/ 2895534 h 8304597"/>
              <a:gd name="connsiteX2813" fmla="*/ 1542941 w 24377650"/>
              <a:gd name="connsiteY2813" fmla="*/ 2858617 h 8304597"/>
              <a:gd name="connsiteX2814" fmla="*/ 1314997 w 24377650"/>
              <a:gd name="connsiteY2814" fmla="*/ 2895534 h 8304597"/>
              <a:gd name="connsiteX2815" fmla="*/ 1390444 w 24377650"/>
              <a:gd name="connsiteY2815" fmla="*/ 2895534 h 8304597"/>
              <a:gd name="connsiteX2816" fmla="*/ 1162501 w 24377650"/>
              <a:gd name="connsiteY2816" fmla="*/ 2895534 h 8304597"/>
              <a:gd name="connsiteX2817" fmla="*/ 1162501 w 24377650"/>
              <a:gd name="connsiteY2817" fmla="*/ 2934055 h 8304597"/>
              <a:gd name="connsiteX2818" fmla="*/ 247517 w 24377650"/>
              <a:gd name="connsiteY2818" fmla="*/ 2895534 h 8304597"/>
              <a:gd name="connsiteX2819" fmla="*/ 13956 w 24377650"/>
              <a:gd name="connsiteY2819" fmla="*/ 2928638 h 8304597"/>
              <a:gd name="connsiteX2820" fmla="*/ 0 w 24377650"/>
              <a:gd name="connsiteY2820" fmla="*/ 2928001 h 8304597"/>
              <a:gd name="connsiteX2821" fmla="*/ 0 w 24377650"/>
              <a:gd name="connsiteY2821" fmla="*/ 2889285 h 8304597"/>
              <a:gd name="connsiteX2822" fmla="*/ 26403 w 24377650"/>
              <a:gd name="connsiteY2822" fmla="*/ 2880424 h 8304597"/>
              <a:gd name="connsiteX2823" fmla="*/ 56494 w 24377650"/>
              <a:gd name="connsiteY2823" fmla="*/ 2858617 h 8304597"/>
              <a:gd name="connsiteX2824" fmla="*/ 95020 w 24377650"/>
              <a:gd name="connsiteY2824" fmla="*/ 2895534 h 8304597"/>
              <a:gd name="connsiteX2825" fmla="*/ 322963 w 24377650"/>
              <a:gd name="connsiteY2825" fmla="*/ 2818491 h 8304597"/>
              <a:gd name="connsiteX2826" fmla="*/ 322963 w 24377650"/>
              <a:gd name="connsiteY2826" fmla="*/ 2895534 h 8304597"/>
              <a:gd name="connsiteX2827" fmla="*/ 436935 w 24377650"/>
              <a:gd name="connsiteY2827" fmla="*/ 2895534 h 8304597"/>
              <a:gd name="connsiteX2828" fmla="*/ 475460 w 24377650"/>
              <a:gd name="connsiteY2828" fmla="*/ 2818491 h 8304597"/>
              <a:gd name="connsiteX2829" fmla="*/ 513986 w 24377650"/>
              <a:gd name="connsiteY2829" fmla="*/ 2858617 h 8304597"/>
              <a:gd name="connsiteX2830" fmla="*/ 705009 w 24377650"/>
              <a:gd name="connsiteY2830" fmla="*/ 2895534 h 8304597"/>
              <a:gd name="connsiteX2831" fmla="*/ 666483 w 24377650"/>
              <a:gd name="connsiteY2831" fmla="*/ 2858617 h 8304597"/>
              <a:gd name="connsiteX2832" fmla="*/ 741929 w 24377650"/>
              <a:gd name="connsiteY2832" fmla="*/ 2818491 h 8304597"/>
              <a:gd name="connsiteX2833" fmla="*/ 1122370 w 24377650"/>
              <a:gd name="connsiteY2833" fmla="*/ 2818491 h 8304597"/>
              <a:gd name="connsiteX2834" fmla="*/ 1122370 w 24377650"/>
              <a:gd name="connsiteY2834" fmla="*/ 2858617 h 8304597"/>
              <a:gd name="connsiteX2835" fmla="*/ 1237947 w 24377650"/>
              <a:gd name="connsiteY2835" fmla="*/ 2858617 h 8304597"/>
              <a:gd name="connsiteX2836" fmla="*/ 1162501 w 24377650"/>
              <a:gd name="connsiteY2836" fmla="*/ 2781574 h 8304597"/>
              <a:gd name="connsiteX2837" fmla="*/ 1199421 w 24377650"/>
              <a:gd name="connsiteY2837" fmla="*/ 2743053 h 8304597"/>
              <a:gd name="connsiteX2838" fmla="*/ 1314997 w 24377650"/>
              <a:gd name="connsiteY2838" fmla="*/ 2743053 h 8304597"/>
              <a:gd name="connsiteX2839" fmla="*/ 1314997 w 24377650"/>
              <a:gd name="connsiteY2839" fmla="*/ 2818491 h 8304597"/>
              <a:gd name="connsiteX2840" fmla="*/ 1467495 w 24377650"/>
              <a:gd name="connsiteY2840" fmla="*/ 2743053 h 8304597"/>
              <a:gd name="connsiteX2841" fmla="*/ 1732358 w 24377650"/>
              <a:gd name="connsiteY2841" fmla="*/ 2781574 h 8304597"/>
              <a:gd name="connsiteX2842" fmla="*/ 1809410 w 24377650"/>
              <a:gd name="connsiteY2842" fmla="*/ 2818491 h 8304597"/>
              <a:gd name="connsiteX2843" fmla="*/ 1732358 w 24377650"/>
              <a:gd name="connsiteY2843" fmla="*/ 2818491 h 8304597"/>
              <a:gd name="connsiteX2844" fmla="*/ 1884855 w 24377650"/>
              <a:gd name="connsiteY2844" fmla="*/ 2818491 h 8304597"/>
              <a:gd name="connsiteX2845" fmla="*/ 1884855 w 24377650"/>
              <a:gd name="connsiteY2845" fmla="*/ 2781574 h 8304597"/>
              <a:gd name="connsiteX2846" fmla="*/ 2114404 w 24377650"/>
              <a:gd name="connsiteY2846" fmla="*/ 2781574 h 8304597"/>
              <a:gd name="connsiteX2847" fmla="*/ 2229981 w 24377650"/>
              <a:gd name="connsiteY2847" fmla="*/ 2743053 h 8304597"/>
              <a:gd name="connsiteX2848" fmla="*/ 2342347 w 24377650"/>
              <a:gd name="connsiteY2848" fmla="*/ 2706136 h 8304597"/>
              <a:gd name="connsiteX2849" fmla="*/ 2419399 w 24377650"/>
              <a:gd name="connsiteY2849" fmla="*/ 2743053 h 8304597"/>
              <a:gd name="connsiteX2850" fmla="*/ 2534975 w 24377650"/>
              <a:gd name="connsiteY2850" fmla="*/ 2743053 h 8304597"/>
              <a:gd name="connsiteX2851" fmla="*/ 2494844 w 24377650"/>
              <a:gd name="connsiteY2851" fmla="*/ 2667615 h 8304597"/>
              <a:gd name="connsiteX2852" fmla="*/ 2610421 w 24377650"/>
              <a:gd name="connsiteY2852" fmla="*/ 2667615 h 8304597"/>
              <a:gd name="connsiteX2853" fmla="*/ 2687472 w 24377650"/>
              <a:gd name="connsiteY2853" fmla="*/ 2629093 h 8304597"/>
              <a:gd name="connsiteX2854" fmla="*/ 2610421 w 24377650"/>
              <a:gd name="connsiteY2854" fmla="*/ 2629093 h 8304597"/>
              <a:gd name="connsiteX2855" fmla="*/ 2610421 w 24377650"/>
              <a:gd name="connsiteY2855" fmla="*/ 2553655 h 8304597"/>
              <a:gd name="connsiteX2856" fmla="*/ 2839970 w 24377650"/>
              <a:gd name="connsiteY2856" fmla="*/ 2629093 h 8304597"/>
              <a:gd name="connsiteX2857" fmla="*/ 3104833 w 24377650"/>
              <a:gd name="connsiteY2857" fmla="*/ 2515134 h 8304597"/>
              <a:gd name="connsiteX2858" fmla="*/ 2915416 w 24377650"/>
              <a:gd name="connsiteY2858" fmla="*/ 2629093 h 8304597"/>
              <a:gd name="connsiteX2859" fmla="*/ 3067913 w 24377650"/>
              <a:gd name="connsiteY2859" fmla="*/ 2706136 h 8304597"/>
              <a:gd name="connsiteX2860" fmla="*/ 2799839 w 24377650"/>
              <a:gd name="connsiteY2860" fmla="*/ 2667615 h 8304597"/>
              <a:gd name="connsiteX2861" fmla="*/ 2952336 w 24377650"/>
              <a:gd name="connsiteY2861" fmla="*/ 2706136 h 8304597"/>
              <a:gd name="connsiteX2862" fmla="*/ 2571895 w 24377650"/>
              <a:gd name="connsiteY2862" fmla="*/ 2706136 h 8304597"/>
              <a:gd name="connsiteX2863" fmla="*/ 2610421 w 24377650"/>
              <a:gd name="connsiteY2863" fmla="*/ 2818491 h 8304597"/>
              <a:gd name="connsiteX2864" fmla="*/ 2876890 w 24377650"/>
              <a:gd name="connsiteY2864" fmla="*/ 2818491 h 8304597"/>
              <a:gd name="connsiteX2865" fmla="*/ 2876890 w 24377650"/>
              <a:gd name="connsiteY2865" fmla="*/ 2781574 h 8304597"/>
              <a:gd name="connsiteX2866" fmla="*/ 2915416 w 24377650"/>
              <a:gd name="connsiteY2866" fmla="*/ 2743053 h 8304597"/>
              <a:gd name="connsiteX2867" fmla="*/ 3029387 w 24377650"/>
              <a:gd name="connsiteY2867" fmla="*/ 2781574 h 8304597"/>
              <a:gd name="connsiteX2868" fmla="*/ 2990861 w 24377650"/>
              <a:gd name="connsiteY2868" fmla="*/ 2743053 h 8304597"/>
              <a:gd name="connsiteX2869" fmla="*/ 3448353 w 24377650"/>
              <a:gd name="connsiteY2869" fmla="*/ 2743053 h 8304597"/>
              <a:gd name="connsiteX2870" fmla="*/ 3486879 w 24377650"/>
              <a:gd name="connsiteY2870" fmla="*/ 2743053 h 8304597"/>
              <a:gd name="connsiteX2871" fmla="*/ 3486879 w 24377650"/>
              <a:gd name="connsiteY2871" fmla="*/ 2781574 h 8304597"/>
              <a:gd name="connsiteX2872" fmla="*/ 3486879 w 24377650"/>
              <a:gd name="connsiteY2872" fmla="*/ 2818491 h 8304597"/>
              <a:gd name="connsiteX2873" fmla="*/ 3372907 w 24377650"/>
              <a:gd name="connsiteY2873" fmla="*/ 2781574 h 8304597"/>
              <a:gd name="connsiteX2874" fmla="*/ 3334382 w 24377650"/>
              <a:gd name="connsiteY2874" fmla="*/ 2781574 h 8304597"/>
              <a:gd name="connsiteX2875" fmla="*/ 3448353 w 24377650"/>
              <a:gd name="connsiteY2875" fmla="*/ 2818491 h 8304597"/>
              <a:gd name="connsiteX2876" fmla="*/ 3486879 w 24377650"/>
              <a:gd name="connsiteY2876" fmla="*/ 2858617 h 8304597"/>
              <a:gd name="connsiteX2877" fmla="*/ 3448353 w 24377650"/>
              <a:gd name="connsiteY2877" fmla="*/ 2858617 h 8304597"/>
              <a:gd name="connsiteX2878" fmla="*/ 3372907 w 24377650"/>
              <a:gd name="connsiteY2878" fmla="*/ 2818491 h 8304597"/>
              <a:gd name="connsiteX2879" fmla="*/ 3067913 w 24377650"/>
              <a:gd name="connsiteY2879" fmla="*/ 2895534 h 8304597"/>
              <a:gd name="connsiteX2880" fmla="*/ 3181884 w 24377650"/>
              <a:gd name="connsiteY2880" fmla="*/ 2970972 h 8304597"/>
              <a:gd name="connsiteX2881" fmla="*/ 3486879 w 24377650"/>
              <a:gd name="connsiteY2881" fmla="*/ 3009493 h 8304597"/>
              <a:gd name="connsiteX2882" fmla="*/ 3295856 w 24377650"/>
              <a:gd name="connsiteY2882" fmla="*/ 2970972 h 8304597"/>
              <a:gd name="connsiteX2883" fmla="*/ 3372907 w 24377650"/>
              <a:gd name="connsiteY2883" fmla="*/ 3009493 h 8304597"/>
              <a:gd name="connsiteX2884" fmla="*/ 3181884 w 24377650"/>
              <a:gd name="connsiteY2884" fmla="*/ 3048015 h 8304597"/>
              <a:gd name="connsiteX2885" fmla="*/ 3143358 w 24377650"/>
              <a:gd name="connsiteY2885" fmla="*/ 2970972 h 8304597"/>
              <a:gd name="connsiteX2886" fmla="*/ 2990861 w 24377650"/>
              <a:gd name="connsiteY2886" fmla="*/ 3086536 h 8304597"/>
              <a:gd name="connsiteX2887" fmla="*/ 3029387 w 24377650"/>
              <a:gd name="connsiteY2887" fmla="*/ 3123453 h 8304597"/>
              <a:gd name="connsiteX2888" fmla="*/ 2952336 w 24377650"/>
              <a:gd name="connsiteY2888" fmla="*/ 3123453 h 8304597"/>
              <a:gd name="connsiteX2889" fmla="*/ 2952336 w 24377650"/>
              <a:gd name="connsiteY2889" fmla="*/ 3163579 h 8304597"/>
              <a:gd name="connsiteX2890" fmla="*/ 3067913 w 24377650"/>
              <a:gd name="connsiteY2890" fmla="*/ 3163579 h 8304597"/>
              <a:gd name="connsiteX2891" fmla="*/ 3181884 w 24377650"/>
              <a:gd name="connsiteY2891" fmla="*/ 3163579 h 8304597"/>
              <a:gd name="connsiteX2892" fmla="*/ 3448353 w 24377650"/>
              <a:gd name="connsiteY2892" fmla="*/ 3123453 h 8304597"/>
              <a:gd name="connsiteX2893" fmla="*/ 3486879 w 24377650"/>
              <a:gd name="connsiteY2893" fmla="*/ 3123453 h 8304597"/>
              <a:gd name="connsiteX2894" fmla="*/ 3524727 w 24377650"/>
              <a:gd name="connsiteY2894" fmla="*/ 3123453 h 8304597"/>
              <a:gd name="connsiteX2895" fmla="*/ 3525405 w 24377650"/>
              <a:gd name="connsiteY2895" fmla="*/ 3123453 h 8304597"/>
              <a:gd name="connsiteX2896" fmla="*/ 3530020 w 24377650"/>
              <a:gd name="connsiteY2896" fmla="*/ 3123453 h 8304597"/>
              <a:gd name="connsiteX2897" fmla="*/ 3534434 w 24377650"/>
              <a:gd name="connsiteY2897" fmla="*/ 3123453 h 8304597"/>
              <a:gd name="connsiteX2898" fmla="*/ 3562324 w 24377650"/>
              <a:gd name="connsiteY2898" fmla="*/ 3123453 h 8304597"/>
              <a:gd name="connsiteX2899" fmla="*/ 3600851 w 24377650"/>
              <a:gd name="connsiteY2899" fmla="*/ 3123453 h 8304597"/>
              <a:gd name="connsiteX2900" fmla="*/ 3562324 w 24377650"/>
              <a:gd name="connsiteY2900" fmla="*/ 3163579 h 8304597"/>
              <a:gd name="connsiteX2901" fmla="*/ 3676296 w 24377650"/>
              <a:gd name="connsiteY2901" fmla="*/ 3163579 h 8304597"/>
              <a:gd name="connsiteX2902" fmla="*/ 3639376 w 24377650"/>
              <a:gd name="connsiteY2902" fmla="*/ 3123453 h 8304597"/>
              <a:gd name="connsiteX2903" fmla="*/ 3828793 w 24377650"/>
              <a:gd name="connsiteY2903" fmla="*/ 3163579 h 8304597"/>
              <a:gd name="connsiteX2904" fmla="*/ 3867319 w 24377650"/>
              <a:gd name="connsiteY2904" fmla="*/ 3123453 h 8304597"/>
              <a:gd name="connsiteX2905" fmla="*/ 3981290 w 24377650"/>
              <a:gd name="connsiteY2905" fmla="*/ 3123453 h 8304597"/>
              <a:gd name="connsiteX2906" fmla="*/ 3905845 w 24377650"/>
              <a:gd name="connsiteY2906" fmla="*/ 3086536 h 8304597"/>
              <a:gd name="connsiteX2907" fmla="*/ 4096868 w 24377650"/>
              <a:gd name="connsiteY2907" fmla="*/ 3086536 h 8304597"/>
              <a:gd name="connsiteX2908" fmla="*/ 4096868 w 24377650"/>
              <a:gd name="connsiteY2908" fmla="*/ 3048015 h 8304597"/>
              <a:gd name="connsiteX2909" fmla="*/ 4210839 w 24377650"/>
              <a:gd name="connsiteY2909" fmla="*/ 3048015 h 8304597"/>
              <a:gd name="connsiteX2910" fmla="*/ 4203170 w 24377650"/>
              <a:gd name="connsiteY2910" fmla="*/ 3069749 h 8304597"/>
              <a:gd name="connsiteX2911" fmla="*/ 4205165 w 24377650"/>
              <a:gd name="connsiteY2911" fmla="*/ 3074587 h 8304597"/>
              <a:gd name="connsiteX2912" fmla="*/ 4195188 w 24377650"/>
              <a:gd name="connsiteY2912" fmla="*/ 3070862 h 8304597"/>
              <a:gd name="connsiteX2913" fmla="*/ 4172314 w 24377650"/>
              <a:gd name="connsiteY2913" fmla="*/ 3086536 h 8304597"/>
              <a:gd name="connsiteX2914" fmla="*/ 4172314 w 24377650"/>
              <a:gd name="connsiteY2914" fmla="*/ 3123453 h 8304597"/>
              <a:gd name="connsiteX2915" fmla="*/ 4249365 w 24377650"/>
              <a:gd name="connsiteY2915" fmla="*/ 3123453 h 8304597"/>
              <a:gd name="connsiteX2916" fmla="*/ 4226490 w 24377650"/>
              <a:gd name="connsiteY2916" fmla="*/ 3096693 h 8304597"/>
              <a:gd name="connsiteX2917" fmla="*/ 4214868 w 24377650"/>
              <a:gd name="connsiteY2917" fmla="*/ 3081850 h 8304597"/>
              <a:gd name="connsiteX2918" fmla="*/ 4221844 w 24377650"/>
              <a:gd name="connsiteY2918" fmla="*/ 3083198 h 8304597"/>
              <a:gd name="connsiteX2919" fmla="*/ 4333081 w 24377650"/>
              <a:gd name="connsiteY2919" fmla="*/ 3076915 h 8304597"/>
              <a:gd name="connsiteX2920" fmla="*/ 4347878 w 24377650"/>
              <a:gd name="connsiteY2920" fmla="*/ 3081620 h 8304597"/>
              <a:gd name="connsiteX2921" fmla="*/ 4339257 w 24377650"/>
              <a:gd name="connsiteY2921" fmla="*/ 3086335 h 8304597"/>
              <a:gd name="connsiteX2922" fmla="*/ 4337905 w 24377650"/>
              <a:gd name="connsiteY2922" fmla="*/ 3086913 h 8304597"/>
              <a:gd name="connsiteX2923" fmla="*/ 4324434 w 24377650"/>
              <a:gd name="connsiteY2923" fmla="*/ 3087113 h 8304597"/>
              <a:gd name="connsiteX2924" fmla="*/ 4286285 w 24377650"/>
              <a:gd name="connsiteY2924" fmla="*/ 3123453 h 8304597"/>
              <a:gd name="connsiteX2925" fmla="*/ 4303741 w 24377650"/>
              <a:gd name="connsiteY2925" fmla="*/ 3101509 h 8304597"/>
              <a:gd name="connsiteX2926" fmla="*/ 4337905 w 24377650"/>
              <a:gd name="connsiteY2926" fmla="*/ 3086913 h 8304597"/>
              <a:gd name="connsiteX2927" fmla="*/ 4363336 w 24377650"/>
              <a:gd name="connsiteY2927" fmla="*/ 3086536 h 8304597"/>
              <a:gd name="connsiteX2928" fmla="*/ 4347878 w 24377650"/>
              <a:gd name="connsiteY2928" fmla="*/ 3081620 h 8304597"/>
              <a:gd name="connsiteX2929" fmla="*/ 4367550 w 24377650"/>
              <a:gd name="connsiteY2929" fmla="*/ 3070862 h 8304597"/>
              <a:gd name="connsiteX2930" fmla="*/ 4363336 w 24377650"/>
              <a:gd name="connsiteY2930" fmla="*/ 3048015 h 8304597"/>
              <a:gd name="connsiteX2931" fmla="*/ 3905845 w 24377650"/>
              <a:gd name="connsiteY2931" fmla="*/ 3009493 h 8304597"/>
              <a:gd name="connsiteX2932" fmla="*/ 3562324 w 24377650"/>
              <a:gd name="connsiteY2932" fmla="*/ 3009493 h 8304597"/>
              <a:gd name="connsiteX2933" fmla="*/ 3525405 w 24377650"/>
              <a:gd name="connsiteY2933" fmla="*/ 2934055 h 8304597"/>
              <a:gd name="connsiteX2934" fmla="*/ 3639376 w 24377650"/>
              <a:gd name="connsiteY2934" fmla="*/ 2895534 h 8304597"/>
              <a:gd name="connsiteX2935" fmla="*/ 3714822 w 24377650"/>
              <a:gd name="connsiteY2935" fmla="*/ 2895534 h 8304597"/>
              <a:gd name="connsiteX2936" fmla="*/ 3905845 w 24377650"/>
              <a:gd name="connsiteY2936" fmla="*/ 2858617 h 8304597"/>
              <a:gd name="connsiteX2937" fmla="*/ 3791873 w 24377650"/>
              <a:gd name="connsiteY2937" fmla="*/ 2858617 h 8304597"/>
              <a:gd name="connsiteX2938" fmla="*/ 3791873 w 24377650"/>
              <a:gd name="connsiteY2938" fmla="*/ 2895534 h 8304597"/>
              <a:gd name="connsiteX2939" fmla="*/ 3600851 w 24377650"/>
              <a:gd name="connsiteY2939" fmla="*/ 2858617 h 8304597"/>
              <a:gd name="connsiteX2940" fmla="*/ 3639376 w 24377650"/>
              <a:gd name="connsiteY2940" fmla="*/ 2781574 h 8304597"/>
              <a:gd name="connsiteX2941" fmla="*/ 3600851 w 24377650"/>
              <a:gd name="connsiteY2941" fmla="*/ 2781574 h 8304597"/>
              <a:gd name="connsiteX2942" fmla="*/ 3562324 w 24377650"/>
              <a:gd name="connsiteY2942" fmla="*/ 2781574 h 8304597"/>
              <a:gd name="connsiteX2943" fmla="*/ 3562324 w 24377650"/>
              <a:gd name="connsiteY2943" fmla="*/ 2743053 h 8304597"/>
              <a:gd name="connsiteX2944" fmla="*/ 3486879 w 24377650"/>
              <a:gd name="connsiteY2944" fmla="*/ 2743053 h 8304597"/>
              <a:gd name="connsiteX2945" fmla="*/ 3372907 w 24377650"/>
              <a:gd name="connsiteY2945" fmla="*/ 2706136 h 8304597"/>
              <a:gd name="connsiteX2946" fmla="*/ 3334382 w 24377650"/>
              <a:gd name="connsiteY2946" fmla="*/ 2667615 h 8304597"/>
              <a:gd name="connsiteX2947" fmla="*/ 3295856 w 24377650"/>
              <a:gd name="connsiteY2947" fmla="*/ 2743053 h 8304597"/>
              <a:gd name="connsiteX2948" fmla="*/ 3257330 w 24377650"/>
              <a:gd name="connsiteY2948" fmla="*/ 2667615 h 8304597"/>
              <a:gd name="connsiteX2949" fmla="*/ 3220410 w 24377650"/>
              <a:gd name="connsiteY2949" fmla="*/ 2706136 h 8304597"/>
              <a:gd name="connsiteX2950" fmla="*/ 3067913 w 24377650"/>
              <a:gd name="connsiteY2950" fmla="*/ 2629093 h 8304597"/>
              <a:gd name="connsiteX2951" fmla="*/ 3143358 w 24377650"/>
              <a:gd name="connsiteY2951" fmla="*/ 2590572 h 8304597"/>
              <a:gd name="connsiteX2952" fmla="*/ 3181884 w 24377650"/>
              <a:gd name="connsiteY2952" fmla="*/ 2629093 h 8304597"/>
              <a:gd name="connsiteX2953" fmla="*/ 3143358 w 24377650"/>
              <a:gd name="connsiteY2953" fmla="*/ 2553655 h 8304597"/>
              <a:gd name="connsiteX2954" fmla="*/ 3295856 w 24377650"/>
              <a:gd name="connsiteY2954" fmla="*/ 2553655 h 8304597"/>
              <a:gd name="connsiteX2955" fmla="*/ 3486879 w 24377650"/>
              <a:gd name="connsiteY2955" fmla="*/ 2629093 h 8304597"/>
              <a:gd name="connsiteX2956" fmla="*/ 3295856 w 24377650"/>
              <a:gd name="connsiteY2956" fmla="*/ 2553655 h 8304597"/>
              <a:gd name="connsiteX2957" fmla="*/ 3295856 w 24377650"/>
              <a:gd name="connsiteY2957" fmla="*/ 2515134 h 8304597"/>
              <a:gd name="connsiteX2958" fmla="*/ 2990861 w 24377650"/>
              <a:gd name="connsiteY2958" fmla="*/ 2476612 h 8304597"/>
              <a:gd name="connsiteX2959" fmla="*/ 2915416 w 24377650"/>
              <a:gd name="connsiteY2959" fmla="*/ 2553655 h 8304597"/>
              <a:gd name="connsiteX2960" fmla="*/ 2610421 w 24377650"/>
              <a:gd name="connsiteY2960" fmla="*/ 2515134 h 8304597"/>
              <a:gd name="connsiteX2961" fmla="*/ 2647342 w 24377650"/>
              <a:gd name="connsiteY2961" fmla="*/ 2476612 h 8304597"/>
              <a:gd name="connsiteX2962" fmla="*/ 2687472 w 24377650"/>
              <a:gd name="connsiteY2962" fmla="*/ 2476612 h 8304597"/>
              <a:gd name="connsiteX2963" fmla="*/ 2762918 w 24377650"/>
              <a:gd name="connsiteY2963" fmla="*/ 2515134 h 8304597"/>
              <a:gd name="connsiteX2964" fmla="*/ 2839970 w 24377650"/>
              <a:gd name="connsiteY2964" fmla="*/ 2476612 h 8304597"/>
              <a:gd name="connsiteX2965" fmla="*/ 2724392 w 24377650"/>
              <a:gd name="connsiteY2965" fmla="*/ 2476612 h 8304597"/>
              <a:gd name="connsiteX2966" fmla="*/ 2799839 w 24377650"/>
              <a:gd name="connsiteY2966" fmla="*/ 2438091 h 8304597"/>
              <a:gd name="connsiteX2967" fmla="*/ 2762918 w 24377650"/>
              <a:gd name="connsiteY2967" fmla="*/ 2399569 h 8304597"/>
              <a:gd name="connsiteX2968" fmla="*/ 2571895 w 24377650"/>
              <a:gd name="connsiteY2968" fmla="*/ 2438091 h 8304597"/>
              <a:gd name="connsiteX2969" fmla="*/ 2534975 w 24377650"/>
              <a:gd name="connsiteY2969" fmla="*/ 2476612 h 8304597"/>
              <a:gd name="connsiteX2970" fmla="*/ 2266901 w 24377650"/>
              <a:gd name="connsiteY2970" fmla="*/ 2476612 h 8304597"/>
              <a:gd name="connsiteX2971" fmla="*/ 2152929 w 24377650"/>
              <a:gd name="connsiteY2971" fmla="*/ 2476612 h 8304597"/>
              <a:gd name="connsiteX2972" fmla="*/ 2189850 w 24377650"/>
              <a:gd name="connsiteY2972" fmla="*/ 2438091 h 8304597"/>
              <a:gd name="connsiteX2973" fmla="*/ 2305426 w 24377650"/>
              <a:gd name="connsiteY2973" fmla="*/ 2399569 h 8304597"/>
              <a:gd name="connsiteX2974" fmla="*/ 2534975 w 24377650"/>
              <a:gd name="connsiteY2974" fmla="*/ 2399569 h 8304597"/>
              <a:gd name="connsiteX2975" fmla="*/ 2494844 w 24377650"/>
              <a:gd name="connsiteY2975" fmla="*/ 2324131 h 8304597"/>
              <a:gd name="connsiteX2976" fmla="*/ 2571895 w 24377650"/>
              <a:gd name="connsiteY2976" fmla="*/ 2399569 h 8304597"/>
              <a:gd name="connsiteX2977" fmla="*/ 2687472 w 24377650"/>
              <a:gd name="connsiteY2977" fmla="*/ 2362653 h 8304597"/>
              <a:gd name="connsiteX2978" fmla="*/ 2647342 w 24377650"/>
              <a:gd name="connsiteY2978" fmla="*/ 2324131 h 8304597"/>
              <a:gd name="connsiteX2979" fmla="*/ 2724392 w 24377650"/>
              <a:gd name="connsiteY2979" fmla="*/ 2362653 h 8304597"/>
              <a:gd name="connsiteX2980" fmla="*/ 2839970 w 24377650"/>
              <a:gd name="connsiteY2980" fmla="*/ 2285609 h 8304597"/>
              <a:gd name="connsiteX2981" fmla="*/ 2724392 w 24377650"/>
              <a:gd name="connsiteY2981" fmla="*/ 2285609 h 8304597"/>
              <a:gd name="connsiteX2982" fmla="*/ 2724392 w 24377650"/>
              <a:gd name="connsiteY2982" fmla="*/ 2248693 h 8304597"/>
              <a:gd name="connsiteX2983" fmla="*/ 2687472 w 24377650"/>
              <a:gd name="connsiteY2983" fmla="*/ 2285609 h 8304597"/>
              <a:gd name="connsiteX2984" fmla="*/ 2647342 w 24377650"/>
              <a:gd name="connsiteY2984" fmla="*/ 2248693 h 8304597"/>
              <a:gd name="connsiteX2985" fmla="*/ 2342347 w 24377650"/>
              <a:gd name="connsiteY2985" fmla="*/ 2210172 h 8304597"/>
              <a:gd name="connsiteX2986" fmla="*/ 2342347 w 24377650"/>
              <a:gd name="connsiteY2986" fmla="*/ 2171650 h 8304597"/>
              <a:gd name="connsiteX2987" fmla="*/ 2571895 w 24377650"/>
              <a:gd name="connsiteY2987" fmla="*/ 2171650 h 8304597"/>
              <a:gd name="connsiteX2988" fmla="*/ 2114404 w 24377650"/>
              <a:gd name="connsiteY2988" fmla="*/ 2019169 h 8304597"/>
              <a:gd name="connsiteX2989" fmla="*/ 2077483 w 24377650"/>
              <a:gd name="connsiteY2989" fmla="*/ 2096212 h 8304597"/>
              <a:gd name="connsiteX2990" fmla="*/ 2000433 w 24377650"/>
              <a:gd name="connsiteY2990" fmla="*/ 2057691 h 8304597"/>
              <a:gd name="connsiteX2991" fmla="*/ 2037353 w 24377650"/>
              <a:gd name="connsiteY2991" fmla="*/ 2057691 h 8304597"/>
              <a:gd name="connsiteX2992" fmla="*/ 1809410 w 24377650"/>
              <a:gd name="connsiteY2992" fmla="*/ 2019169 h 8304597"/>
              <a:gd name="connsiteX2993" fmla="*/ 1809410 w 24377650"/>
              <a:gd name="connsiteY2993" fmla="*/ 1943731 h 8304597"/>
              <a:gd name="connsiteX2994" fmla="*/ 1390444 w 24377650"/>
              <a:gd name="connsiteY2994" fmla="*/ 1982253 h 8304597"/>
              <a:gd name="connsiteX2995" fmla="*/ 1390444 w 24377650"/>
              <a:gd name="connsiteY2995" fmla="*/ 1943731 h 8304597"/>
              <a:gd name="connsiteX2996" fmla="*/ 1467495 w 24377650"/>
              <a:gd name="connsiteY2996" fmla="*/ 1905210 h 8304597"/>
              <a:gd name="connsiteX2997" fmla="*/ 1351918 w 24377650"/>
              <a:gd name="connsiteY2997" fmla="*/ 1905210 h 8304597"/>
              <a:gd name="connsiteX2998" fmla="*/ 1237947 w 24377650"/>
              <a:gd name="connsiteY2998" fmla="*/ 1866688 h 8304597"/>
              <a:gd name="connsiteX2999" fmla="*/ 1162501 w 24377650"/>
              <a:gd name="connsiteY2999" fmla="*/ 1905210 h 8304597"/>
              <a:gd name="connsiteX3000" fmla="*/ 1010004 w 24377650"/>
              <a:gd name="connsiteY3000" fmla="*/ 1905210 h 8304597"/>
              <a:gd name="connsiteX3001" fmla="*/ 969873 w 24377650"/>
              <a:gd name="connsiteY3001" fmla="*/ 1866688 h 8304597"/>
              <a:gd name="connsiteX3002" fmla="*/ 969873 w 24377650"/>
              <a:gd name="connsiteY3002" fmla="*/ 1789645 h 8304597"/>
              <a:gd name="connsiteX3003" fmla="*/ 1162501 w 24377650"/>
              <a:gd name="connsiteY3003" fmla="*/ 1752728 h 8304597"/>
              <a:gd name="connsiteX3004" fmla="*/ 1579861 w 24377650"/>
              <a:gd name="connsiteY3004" fmla="*/ 1789645 h 8304597"/>
              <a:gd name="connsiteX3005" fmla="*/ 1579861 w 24377650"/>
              <a:gd name="connsiteY3005" fmla="*/ 1829772 h 8304597"/>
              <a:gd name="connsiteX3006" fmla="*/ 1619992 w 24377650"/>
              <a:gd name="connsiteY3006" fmla="*/ 1789645 h 8304597"/>
              <a:gd name="connsiteX3007" fmla="*/ 1695438 w 24377650"/>
              <a:gd name="connsiteY3007" fmla="*/ 1829772 h 8304597"/>
              <a:gd name="connsiteX3008" fmla="*/ 1695438 w 24377650"/>
              <a:gd name="connsiteY3008" fmla="*/ 1789645 h 8304597"/>
              <a:gd name="connsiteX3009" fmla="*/ 1884855 w 24377650"/>
              <a:gd name="connsiteY3009" fmla="*/ 1829772 h 8304597"/>
              <a:gd name="connsiteX3010" fmla="*/ 2077483 w 24377650"/>
              <a:gd name="connsiteY3010" fmla="*/ 1789645 h 8304597"/>
              <a:gd name="connsiteX3011" fmla="*/ 2114404 w 24377650"/>
              <a:gd name="connsiteY3011" fmla="*/ 1829772 h 8304597"/>
              <a:gd name="connsiteX3012" fmla="*/ 2114404 w 24377650"/>
              <a:gd name="connsiteY3012" fmla="*/ 1752728 h 8304597"/>
              <a:gd name="connsiteX3013" fmla="*/ 2189850 w 24377650"/>
              <a:gd name="connsiteY3013" fmla="*/ 1752728 h 8304597"/>
              <a:gd name="connsiteX3014" fmla="*/ 2229981 w 24377650"/>
              <a:gd name="connsiteY3014" fmla="*/ 1829772 h 8304597"/>
              <a:gd name="connsiteX3015" fmla="*/ 2266901 w 24377650"/>
              <a:gd name="connsiteY3015" fmla="*/ 1752728 h 8304597"/>
              <a:gd name="connsiteX3016" fmla="*/ 2382478 w 24377650"/>
              <a:gd name="connsiteY3016" fmla="*/ 1752728 h 8304597"/>
              <a:gd name="connsiteX3017" fmla="*/ 2457924 w 24377650"/>
              <a:gd name="connsiteY3017" fmla="*/ 1829772 h 8304597"/>
              <a:gd name="connsiteX3018" fmla="*/ 2266901 w 24377650"/>
              <a:gd name="connsiteY3018" fmla="*/ 1752728 h 8304597"/>
              <a:gd name="connsiteX3019" fmla="*/ 2457924 w 24377650"/>
              <a:gd name="connsiteY3019" fmla="*/ 1714207 h 8304597"/>
              <a:gd name="connsiteX3020" fmla="*/ 2534975 w 24377650"/>
              <a:gd name="connsiteY3020" fmla="*/ 1829772 h 8304597"/>
              <a:gd name="connsiteX3021" fmla="*/ 2610421 w 24377650"/>
              <a:gd name="connsiteY3021" fmla="*/ 1752728 h 8304597"/>
              <a:gd name="connsiteX3022" fmla="*/ 2534975 w 24377650"/>
              <a:gd name="connsiteY3022" fmla="*/ 1789645 h 8304597"/>
              <a:gd name="connsiteX3023" fmla="*/ 2534975 w 24377650"/>
              <a:gd name="connsiteY3023" fmla="*/ 1714207 h 8304597"/>
              <a:gd name="connsiteX3024" fmla="*/ 2687472 w 24377650"/>
              <a:gd name="connsiteY3024" fmla="*/ 1714207 h 8304597"/>
              <a:gd name="connsiteX3025" fmla="*/ 2647342 w 24377650"/>
              <a:gd name="connsiteY3025" fmla="*/ 1789645 h 8304597"/>
              <a:gd name="connsiteX3026" fmla="*/ 2762918 w 24377650"/>
              <a:gd name="connsiteY3026" fmla="*/ 1752728 h 8304597"/>
              <a:gd name="connsiteX3027" fmla="*/ 2876890 w 24377650"/>
              <a:gd name="connsiteY3027" fmla="*/ 1714207 h 8304597"/>
              <a:gd name="connsiteX3028" fmla="*/ 3067913 w 24377650"/>
              <a:gd name="connsiteY3028" fmla="*/ 1677291 h 8304597"/>
              <a:gd name="connsiteX3029" fmla="*/ 3143358 w 24377650"/>
              <a:gd name="connsiteY3029" fmla="*/ 1677291 h 8304597"/>
              <a:gd name="connsiteX3030" fmla="*/ 3143358 w 24377650"/>
              <a:gd name="connsiteY3030" fmla="*/ 1829772 h 8304597"/>
              <a:gd name="connsiteX3031" fmla="*/ 3181884 w 24377650"/>
              <a:gd name="connsiteY3031" fmla="*/ 1714207 h 8304597"/>
              <a:gd name="connsiteX3032" fmla="*/ 3372907 w 24377650"/>
              <a:gd name="connsiteY3032" fmla="*/ 1789645 h 8304597"/>
              <a:gd name="connsiteX3033" fmla="*/ 3486879 w 24377650"/>
              <a:gd name="connsiteY3033" fmla="*/ 1752728 h 8304597"/>
              <a:gd name="connsiteX3034" fmla="*/ 3562324 w 24377650"/>
              <a:gd name="connsiteY3034" fmla="*/ 1714207 h 8304597"/>
              <a:gd name="connsiteX3035" fmla="*/ 3600851 w 24377650"/>
              <a:gd name="connsiteY3035" fmla="*/ 1752728 h 8304597"/>
              <a:gd name="connsiteX3036" fmla="*/ 3639376 w 24377650"/>
              <a:gd name="connsiteY3036" fmla="*/ 1752728 h 8304597"/>
              <a:gd name="connsiteX3037" fmla="*/ 3828793 w 24377650"/>
              <a:gd name="connsiteY3037" fmla="*/ 1714207 h 8304597"/>
              <a:gd name="connsiteX3038" fmla="*/ 3791873 w 24377650"/>
              <a:gd name="connsiteY3038" fmla="*/ 1677291 h 8304597"/>
              <a:gd name="connsiteX3039" fmla="*/ 3828793 w 24377650"/>
              <a:gd name="connsiteY3039" fmla="*/ 1677291 h 8304597"/>
              <a:gd name="connsiteX3040" fmla="*/ 3867319 w 24377650"/>
              <a:gd name="connsiteY3040" fmla="*/ 1714207 h 8304597"/>
              <a:gd name="connsiteX3041" fmla="*/ 4019817 w 24377650"/>
              <a:gd name="connsiteY3041" fmla="*/ 1677291 h 8304597"/>
              <a:gd name="connsiteX3042" fmla="*/ 3981290 w 24377650"/>
              <a:gd name="connsiteY3042" fmla="*/ 1714207 h 8304597"/>
              <a:gd name="connsiteX3043" fmla="*/ 4820828 w 24377650"/>
              <a:gd name="connsiteY3043" fmla="*/ 1714207 h 8304597"/>
              <a:gd name="connsiteX3044" fmla="*/ 4629805 w 24377650"/>
              <a:gd name="connsiteY3044" fmla="*/ 1677291 h 8304597"/>
              <a:gd name="connsiteX3045" fmla="*/ 5087296 w 24377650"/>
              <a:gd name="connsiteY3045" fmla="*/ 1638769 h 8304597"/>
              <a:gd name="connsiteX3046" fmla="*/ 5011851 w 24377650"/>
              <a:gd name="connsiteY3046" fmla="*/ 1600247 h 8304597"/>
              <a:gd name="connsiteX3047" fmla="*/ 5430817 w 24377650"/>
              <a:gd name="connsiteY3047" fmla="*/ 1561726 h 8304597"/>
              <a:gd name="connsiteX3048" fmla="*/ 5164348 w 24377650"/>
              <a:gd name="connsiteY3048" fmla="*/ 1447767 h 8304597"/>
              <a:gd name="connsiteX3049" fmla="*/ 5239794 w 24377650"/>
              <a:gd name="connsiteY3049" fmla="*/ 1447767 h 8304597"/>
              <a:gd name="connsiteX3050" fmla="*/ 5164348 w 24377650"/>
              <a:gd name="connsiteY3050" fmla="*/ 1372328 h 8304597"/>
              <a:gd name="connsiteX3051" fmla="*/ 5125822 w 24377650"/>
              <a:gd name="connsiteY3051" fmla="*/ 1409245 h 8304597"/>
              <a:gd name="connsiteX3052" fmla="*/ 4706856 w 24377650"/>
              <a:gd name="connsiteY3052" fmla="*/ 1372328 h 8304597"/>
              <a:gd name="connsiteX3053" fmla="*/ 4820828 w 24377650"/>
              <a:gd name="connsiteY3053" fmla="*/ 1295285 h 8304597"/>
              <a:gd name="connsiteX3054" fmla="*/ 4666726 w 24377650"/>
              <a:gd name="connsiteY3054" fmla="*/ 1219848 h 8304597"/>
              <a:gd name="connsiteX3055" fmla="*/ 4554359 w 24377650"/>
              <a:gd name="connsiteY3055" fmla="*/ 1256764 h 8304597"/>
              <a:gd name="connsiteX3056" fmla="*/ 4515834 w 24377650"/>
              <a:gd name="connsiteY3056" fmla="*/ 1219848 h 8304597"/>
              <a:gd name="connsiteX3057" fmla="*/ 4438782 w 24377650"/>
              <a:gd name="connsiteY3057" fmla="*/ 1256764 h 8304597"/>
              <a:gd name="connsiteX3058" fmla="*/ 4249365 w 24377650"/>
              <a:gd name="connsiteY3058" fmla="*/ 1256764 h 8304597"/>
              <a:gd name="connsiteX3059" fmla="*/ 3867319 w 24377650"/>
              <a:gd name="connsiteY3059" fmla="*/ 1179721 h 8304597"/>
              <a:gd name="connsiteX3060" fmla="*/ 3714822 w 24377650"/>
              <a:gd name="connsiteY3060" fmla="*/ 1219848 h 8304597"/>
              <a:gd name="connsiteX3061" fmla="*/ 3639376 w 24377650"/>
              <a:gd name="connsiteY3061" fmla="*/ 1179721 h 8304597"/>
              <a:gd name="connsiteX3062" fmla="*/ 3600851 w 24377650"/>
              <a:gd name="connsiteY3062" fmla="*/ 1179721 h 8304597"/>
              <a:gd name="connsiteX3063" fmla="*/ 3600851 w 24377650"/>
              <a:gd name="connsiteY3063" fmla="*/ 1219848 h 8304597"/>
              <a:gd name="connsiteX3064" fmla="*/ 3562324 w 24377650"/>
              <a:gd name="connsiteY3064" fmla="*/ 1219848 h 8304597"/>
              <a:gd name="connsiteX3065" fmla="*/ 3486879 w 24377650"/>
              <a:gd name="connsiteY3065" fmla="*/ 1179721 h 8304597"/>
              <a:gd name="connsiteX3066" fmla="*/ 3372907 w 24377650"/>
              <a:gd name="connsiteY3066" fmla="*/ 1179721 h 8304597"/>
              <a:gd name="connsiteX3067" fmla="*/ 3181884 w 24377650"/>
              <a:gd name="connsiteY3067" fmla="*/ 1219848 h 8304597"/>
              <a:gd name="connsiteX3068" fmla="*/ 3295856 w 24377650"/>
              <a:gd name="connsiteY3068" fmla="*/ 1179721 h 8304597"/>
              <a:gd name="connsiteX3069" fmla="*/ 3104833 w 24377650"/>
              <a:gd name="connsiteY3069" fmla="*/ 1104283 h 8304597"/>
              <a:gd name="connsiteX3070" fmla="*/ 3067913 w 24377650"/>
              <a:gd name="connsiteY3070" fmla="*/ 1142804 h 8304597"/>
              <a:gd name="connsiteX3071" fmla="*/ 2990861 w 24377650"/>
              <a:gd name="connsiteY3071" fmla="*/ 1067366 h 8304597"/>
              <a:gd name="connsiteX3072" fmla="*/ 3104833 w 24377650"/>
              <a:gd name="connsiteY3072" fmla="*/ 1067366 h 8304597"/>
              <a:gd name="connsiteX3073" fmla="*/ 3372907 w 24377650"/>
              <a:gd name="connsiteY3073" fmla="*/ 990324 h 8304597"/>
              <a:gd name="connsiteX3074" fmla="*/ 3448353 w 24377650"/>
              <a:gd name="connsiteY3074" fmla="*/ 990324 h 8304597"/>
              <a:gd name="connsiteX3075" fmla="*/ 3486879 w 24377650"/>
              <a:gd name="connsiteY3075" fmla="*/ 1028845 h 8304597"/>
              <a:gd name="connsiteX3076" fmla="*/ 3600851 w 24377650"/>
              <a:gd name="connsiteY3076" fmla="*/ 990324 h 8304597"/>
              <a:gd name="connsiteX3077" fmla="*/ 3600851 w 24377650"/>
              <a:gd name="connsiteY3077" fmla="*/ 1028845 h 8304597"/>
              <a:gd name="connsiteX3078" fmla="*/ 3639376 w 24377650"/>
              <a:gd name="connsiteY3078" fmla="*/ 1028845 h 8304597"/>
              <a:gd name="connsiteX3079" fmla="*/ 3714822 w 24377650"/>
              <a:gd name="connsiteY3079" fmla="*/ 990324 h 8304597"/>
              <a:gd name="connsiteX3080" fmla="*/ 3676296 w 24377650"/>
              <a:gd name="connsiteY3080" fmla="*/ 914885 h 8304597"/>
              <a:gd name="connsiteX3081" fmla="*/ 3981290 w 24377650"/>
              <a:gd name="connsiteY3081" fmla="*/ 876364 h 8304597"/>
              <a:gd name="connsiteX3082" fmla="*/ 4286285 w 24377650"/>
              <a:gd name="connsiteY3082" fmla="*/ 914885 h 8304597"/>
              <a:gd name="connsiteX3083" fmla="*/ 4629805 w 24377650"/>
              <a:gd name="connsiteY3083" fmla="*/ 876364 h 8304597"/>
              <a:gd name="connsiteX3084" fmla="*/ 4666726 w 24377650"/>
              <a:gd name="connsiteY3084" fmla="*/ 951802 h 8304597"/>
              <a:gd name="connsiteX3085" fmla="*/ 4706856 w 24377650"/>
              <a:gd name="connsiteY3085" fmla="*/ 951802 h 8304597"/>
              <a:gd name="connsiteX3086" fmla="*/ 5239794 w 24377650"/>
              <a:gd name="connsiteY3086" fmla="*/ 914885 h 8304597"/>
              <a:gd name="connsiteX3087" fmla="*/ 5544788 w 24377650"/>
              <a:gd name="connsiteY3087" fmla="*/ 914885 h 8304597"/>
              <a:gd name="connsiteX3088" fmla="*/ 5506262 w 24377650"/>
              <a:gd name="connsiteY3088" fmla="*/ 876364 h 8304597"/>
              <a:gd name="connsiteX3089" fmla="*/ 6040805 w 24377650"/>
              <a:gd name="connsiteY3089" fmla="*/ 762404 h 8304597"/>
              <a:gd name="connsiteX3090" fmla="*/ 6017705 w 24377650"/>
              <a:gd name="connsiteY3090" fmla="*/ 753849 h 8304597"/>
              <a:gd name="connsiteX3091" fmla="*/ 6039501 w 24377650"/>
              <a:gd name="connsiteY3091" fmla="*/ 749464 h 8304597"/>
              <a:gd name="connsiteX3092" fmla="*/ 6650794 w 24377650"/>
              <a:gd name="connsiteY3092" fmla="*/ 685361 h 8304597"/>
              <a:gd name="connsiteX3093" fmla="*/ 6955789 w 24377650"/>
              <a:gd name="connsiteY3093" fmla="*/ 723883 h 8304597"/>
              <a:gd name="connsiteX3094" fmla="*/ 7031235 w 24377650"/>
              <a:gd name="connsiteY3094" fmla="*/ 685361 h 8304597"/>
              <a:gd name="connsiteX3095" fmla="*/ 7108286 w 24377650"/>
              <a:gd name="connsiteY3095" fmla="*/ 723883 h 8304597"/>
              <a:gd name="connsiteX3096" fmla="*/ 7145206 w 24377650"/>
              <a:gd name="connsiteY3096" fmla="*/ 685361 h 8304597"/>
              <a:gd name="connsiteX3097" fmla="*/ 7260783 w 24377650"/>
              <a:gd name="connsiteY3097" fmla="*/ 723883 h 8304597"/>
              <a:gd name="connsiteX3098" fmla="*/ 7870772 w 24377650"/>
              <a:gd name="connsiteY3098" fmla="*/ 685361 h 8304597"/>
              <a:gd name="connsiteX3099" fmla="*/ 8440628 w 24377650"/>
              <a:gd name="connsiteY3099" fmla="*/ 685361 h 8304597"/>
              <a:gd name="connsiteX3100" fmla="*/ 8975172 w 24377650"/>
              <a:gd name="connsiteY3100" fmla="*/ 646840 h 8304597"/>
              <a:gd name="connsiteX3101" fmla="*/ 9471188 w 24377650"/>
              <a:gd name="connsiteY3101" fmla="*/ 609923 h 8304597"/>
              <a:gd name="connsiteX3102" fmla="*/ 9471188 w 24377650"/>
              <a:gd name="connsiteY3102" fmla="*/ 685361 h 8304597"/>
              <a:gd name="connsiteX3103" fmla="*/ 9546635 w 24377650"/>
              <a:gd name="connsiteY3103" fmla="*/ 609923 h 8304597"/>
              <a:gd name="connsiteX3104" fmla="*/ 9585161 w 24377650"/>
              <a:gd name="connsiteY3104" fmla="*/ 685361 h 8304597"/>
              <a:gd name="connsiteX3105" fmla="*/ 9699133 w 24377650"/>
              <a:gd name="connsiteY3105" fmla="*/ 646840 h 8304597"/>
              <a:gd name="connsiteX3106" fmla="*/ 9623686 w 24377650"/>
              <a:gd name="connsiteY3106" fmla="*/ 609923 h 8304597"/>
              <a:gd name="connsiteX3107" fmla="*/ 9813104 w 24377650"/>
              <a:gd name="connsiteY3107" fmla="*/ 685361 h 8304597"/>
              <a:gd name="connsiteX3108" fmla="*/ 9890154 w 24377650"/>
              <a:gd name="connsiteY3108" fmla="*/ 609923 h 8304597"/>
              <a:gd name="connsiteX3109" fmla="*/ 10305647 w 24377650"/>
              <a:gd name="connsiteY3109" fmla="*/ 656314 h 8304597"/>
              <a:gd name="connsiteX3110" fmla="*/ 10369487 w 24377650"/>
              <a:gd name="connsiteY3110" fmla="*/ 648650 h 8304597"/>
              <a:gd name="connsiteX3111" fmla="*/ 10370722 w 24377650"/>
              <a:gd name="connsiteY3111" fmla="*/ 651655 h 8304597"/>
              <a:gd name="connsiteX3112" fmla="*/ 10384567 w 24377650"/>
              <a:gd name="connsiteY3112" fmla="*/ 685361 h 8304597"/>
              <a:gd name="connsiteX3113" fmla="*/ 10500143 w 24377650"/>
              <a:gd name="connsiteY3113" fmla="*/ 646840 h 8304597"/>
              <a:gd name="connsiteX3114" fmla="*/ 10575589 w 24377650"/>
              <a:gd name="connsiteY3114" fmla="*/ 646840 h 8304597"/>
              <a:gd name="connsiteX3115" fmla="*/ 10766612 w 24377650"/>
              <a:gd name="connsiteY3115" fmla="*/ 609923 h 8304597"/>
              <a:gd name="connsiteX3116" fmla="*/ 10917504 w 24377650"/>
              <a:gd name="connsiteY3116" fmla="*/ 646840 h 8304597"/>
              <a:gd name="connsiteX3117" fmla="*/ 11031475 w 24377650"/>
              <a:gd name="connsiteY3117" fmla="*/ 609923 h 8304597"/>
              <a:gd name="connsiteX3118" fmla="*/ 10992950 w 24377650"/>
              <a:gd name="connsiteY3118" fmla="*/ 646840 h 8304597"/>
              <a:gd name="connsiteX3119" fmla="*/ 11413521 w 24377650"/>
              <a:gd name="connsiteY3119" fmla="*/ 609923 h 8304597"/>
              <a:gd name="connsiteX3120" fmla="*/ 11679990 w 24377650"/>
              <a:gd name="connsiteY3120" fmla="*/ 609923 h 8304597"/>
              <a:gd name="connsiteX3121" fmla="*/ 11830882 w 24377650"/>
              <a:gd name="connsiteY3121" fmla="*/ 646840 h 8304597"/>
              <a:gd name="connsiteX3122" fmla="*/ 12098956 w 24377650"/>
              <a:gd name="connsiteY3122" fmla="*/ 685361 h 8304597"/>
              <a:gd name="connsiteX3123" fmla="*/ 12708944 w 24377650"/>
              <a:gd name="connsiteY3123" fmla="*/ 646840 h 8304597"/>
              <a:gd name="connsiteX3124" fmla="*/ 12936888 w 24377650"/>
              <a:gd name="connsiteY3124" fmla="*/ 646840 h 8304597"/>
              <a:gd name="connsiteX3125" fmla="*/ 12975414 w 24377650"/>
              <a:gd name="connsiteY3125" fmla="*/ 609923 h 8304597"/>
              <a:gd name="connsiteX3126" fmla="*/ 13127910 w 24377650"/>
              <a:gd name="connsiteY3126" fmla="*/ 609923 h 8304597"/>
              <a:gd name="connsiteX3127" fmla="*/ 13165834 w 24377650"/>
              <a:gd name="connsiteY3127" fmla="*/ 609322 h 8304597"/>
              <a:gd name="connsiteX3128" fmla="*/ 13166408 w 24377650"/>
              <a:gd name="connsiteY3128" fmla="*/ 608875 h 8304597"/>
              <a:gd name="connsiteX3129" fmla="*/ 13166436 w 24377650"/>
              <a:gd name="connsiteY3129" fmla="*/ 609923 h 8304597"/>
              <a:gd name="connsiteX3130" fmla="*/ 13699374 w 24377650"/>
              <a:gd name="connsiteY3130" fmla="*/ 571402 h 8304597"/>
              <a:gd name="connsiteX3131" fmla="*/ 14004368 w 24377650"/>
              <a:gd name="connsiteY3131" fmla="*/ 532881 h 8304597"/>
              <a:gd name="connsiteX3132" fmla="*/ 14079814 w 24377650"/>
              <a:gd name="connsiteY3132" fmla="*/ 571402 h 8304597"/>
              <a:gd name="connsiteX3133" fmla="*/ 14156864 w 24377650"/>
              <a:gd name="connsiteY3133" fmla="*/ 532881 h 8304597"/>
              <a:gd name="connsiteX3134" fmla="*/ 14461860 w 24377650"/>
              <a:gd name="connsiteY3134" fmla="*/ 532881 h 8304597"/>
              <a:gd name="connsiteX3135" fmla="*/ 14652882 w 24377650"/>
              <a:gd name="connsiteY3135" fmla="*/ 494359 h 8304597"/>
              <a:gd name="connsiteX3136" fmla="*/ 15034928 w 24377650"/>
              <a:gd name="connsiteY3136" fmla="*/ 494359 h 8304597"/>
              <a:gd name="connsiteX3137" fmla="*/ 15034928 w 24377650"/>
              <a:gd name="connsiteY3137" fmla="*/ 457443 h 8304597"/>
              <a:gd name="connsiteX3138" fmla="*/ 15529340 w 24377650"/>
              <a:gd name="connsiteY3138" fmla="*/ 418921 h 8304597"/>
              <a:gd name="connsiteX3139" fmla="*/ 15643312 w 24377650"/>
              <a:gd name="connsiteY3139" fmla="*/ 494359 h 8304597"/>
              <a:gd name="connsiteX3140" fmla="*/ 15795808 w 24377650"/>
              <a:gd name="connsiteY3140" fmla="*/ 418921 h 8304597"/>
              <a:gd name="connsiteX3141" fmla="*/ 15948306 w 24377650"/>
              <a:gd name="connsiteY3141" fmla="*/ 457443 h 8304597"/>
              <a:gd name="connsiteX3142" fmla="*/ 16214774 w 24377650"/>
              <a:gd name="connsiteY3142" fmla="*/ 457443 h 8304597"/>
              <a:gd name="connsiteX3143" fmla="*/ 16328746 w 24377650"/>
              <a:gd name="connsiteY3143" fmla="*/ 494359 h 8304597"/>
              <a:gd name="connsiteX3144" fmla="*/ 16481242 w 24377650"/>
              <a:gd name="connsiteY3144" fmla="*/ 457443 h 8304597"/>
              <a:gd name="connsiteX3145" fmla="*/ 16672266 w 24377650"/>
              <a:gd name="connsiteY3145" fmla="*/ 494359 h 8304597"/>
              <a:gd name="connsiteX3146" fmla="*/ 17091232 w 24377650"/>
              <a:gd name="connsiteY3146" fmla="*/ 494359 h 8304597"/>
              <a:gd name="connsiteX3147" fmla="*/ 17129758 w 24377650"/>
              <a:gd name="connsiteY3147" fmla="*/ 532881 h 8304597"/>
              <a:gd name="connsiteX3148" fmla="*/ 17511802 w 24377650"/>
              <a:gd name="connsiteY3148" fmla="*/ 532881 h 8304597"/>
              <a:gd name="connsiteX3149" fmla="*/ 17434752 w 24377650"/>
              <a:gd name="connsiteY3149" fmla="*/ 457443 h 8304597"/>
              <a:gd name="connsiteX3150" fmla="*/ 17892244 w 24377650"/>
              <a:gd name="connsiteY3150" fmla="*/ 494359 h 8304597"/>
              <a:gd name="connsiteX3151" fmla="*/ 17739746 w 24377650"/>
              <a:gd name="connsiteY3151" fmla="*/ 418921 h 8304597"/>
              <a:gd name="connsiteX3152" fmla="*/ 17434752 w 24377650"/>
              <a:gd name="connsiteY3152" fmla="*/ 457443 h 8304597"/>
              <a:gd name="connsiteX3153" fmla="*/ 18349734 w 24377650"/>
              <a:gd name="connsiteY3153" fmla="*/ 304961 h 8304597"/>
              <a:gd name="connsiteX3154" fmla="*/ 17816798 w 24377650"/>
              <a:gd name="connsiteY3154" fmla="*/ 266440 h 8304597"/>
              <a:gd name="connsiteX3155" fmla="*/ 17587248 w 24377650"/>
              <a:gd name="connsiteY3155" fmla="*/ 304961 h 8304597"/>
              <a:gd name="connsiteX3156" fmla="*/ 17548724 w 24377650"/>
              <a:gd name="connsiteY3156" fmla="*/ 227918 h 8304597"/>
              <a:gd name="connsiteX3157" fmla="*/ 17129758 w 24377650"/>
              <a:gd name="connsiteY3157" fmla="*/ 341878 h 8304597"/>
              <a:gd name="connsiteX3158" fmla="*/ 16938734 w 24377650"/>
              <a:gd name="connsiteY3158" fmla="*/ 304961 h 8304597"/>
              <a:gd name="connsiteX3159" fmla="*/ 17015786 w 24377650"/>
              <a:gd name="connsiteY3159" fmla="*/ 304961 h 8304597"/>
              <a:gd name="connsiteX3160" fmla="*/ 16786238 w 24377650"/>
              <a:gd name="connsiteY3160" fmla="*/ 304961 h 8304597"/>
              <a:gd name="connsiteX3161" fmla="*/ 16405796 w 24377650"/>
              <a:gd name="connsiteY3161" fmla="*/ 341878 h 8304597"/>
              <a:gd name="connsiteX3162" fmla="*/ 15948306 w 24377650"/>
              <a:gd name="connsiteY3162" fmla="*/ 341878 h 8304597"/>
              <a:gd name="connsiteX3163" fmla="*/ 15872860 w 24377650"/>
              <a:gd name="connsiteY3163" fmla="*/ 304961 h 8304597"/>
              <a:gd name="connsiteX3164" fmla="*/ 15376842 w 24377650"/>
              <a:gd name="connsiteY3164" fmla="*/ 304961 h 8304597"/>
              <a:gd name="connsiteX3165" fmla="*/ 15795808 w 24377650"/>
              <a:gd name="connsiteY3165" fmla="*/ 227918 h 8304597"/>
              <a:gd name="connsiteX3166" fmla="*/ 15757282 w 24377650"/>
              <a:gd name="connsiteY3166" fmla="*/ 191002 h 8304597"/>
              <a:gd name="connsiteX3167" fmla="*/ 15604786 w 24377650"/>
              <a:gd name="connsiteY3167" fmla="*/ 191002 h 8304597"/>
              <a:gd name="connsiteX3168" fmla="*/ 15376842 w 24377650"/>
              <a:gd name="connsiteY3168" fmla="*/ 227918 h 8304597"/>
              <a:gd name="connsiteX3169" fmla="*/ 15147294 w 24377650"/>
              <a:gd name="connsiteY3169" fmla="*/ 304961 h 8304597"/>
              <a:gd name="connsiteX3170" fmla="*/ 15071848 w 24377650"/>
              <a:gd name="connsiteY3170" fmla="*/ 266440 h 8304597"/>
              <a:gd name="connsiteX3171" fmla="*/ 15909780 w 24377650"/>
              <a:gd name="connsiteY3171" fmla="*/ 152480 h 8304597"/>
              <a:gd name="connsiteX3172" fmla="*/ 16062278 w 24377650"/>
              <a:gd name="connsiteY3172" fmla="*/ 152480 h 8304597"/>
              <a:gd name="connsiteX3173" fmla="*/ 16176248 w 24377650"/>
              <a:gd name="connsiteY3173" fmla="*/ 227918 h 8304597"/>
              <a:gd name="connsiteX3174" fmla="*/ 16253300 w 24377650"/>
              <a:gd name="connsiteY3174" fmla="*/ 152480 h 8304597"/>
              <a:gd name="connsiteX3175" fmla="*/ 16291826 w 24377650"/>
              <a:gd name="connsiteY3175" fmla="*/ 191002 h 8304597"/>
              <a:gd name="connsiteX3176" fmla="*/ 16405796 w 24377650"/>
              <a:gd name="connsiteY3176" fmla="*/ 152480 h 8304597"/>
              <a:gd name="connsiteX3177" fmla="*/ 16444322 w 24377650"/>
              <a:gd name="connsiteY3177" fmla="*/ 152480 h 8304597"/>
              <a:gd name="connsiteX3178" fmla="*/ 17054312 w 24377650"/>
              <a:gd name="connsiteY3178" fmla="*/ 113959 h 8304597"/>
              <a:gd name="connsiteX3179" fmla="*/ 17587248 w 24377650"/>
              <a:gd name="connsiteY3179" fmla="*/ 113959 h 8304597"/>
              <a:gd name="connsiteX3180" fmla="*/ 17853718 w 24377650"/>
              <a:gd name="connsiteY3180" fmla="*/ 113959 h 8304597"/>
              <a:gd name="connsiteX3181" fmla="*/ 17930768 w 24377650"/>
              <a:gd name="connsiteY3181" fmla="*/ 75437 h 8304597"/>
              <a:gd name="connsiteX3182" fmla="*/ 17924748 w 24377650"/>
              <a:gd name="connsiteY3182" fmla="*/ 54095 h 8304597"/>
              <a:gd name="connsiteX3183" fmla="*/ 17924568 w 24377650"/>
              <a:gd name="connsiteY3183" fmla="*/ 53945 h 8304597"/>
              <a:gd name="connsiteX3184" fmla="*/ 17954646 w 24377650"/>
              <a:gd name="connsiteY3184" fmla="*/ 52365 h 8304597"/>
              <a:gd name="connsiteX3185" fmla="*/ 18044740 w 24377650"/>
              <a:gd name="connsiteY3185" fmla="*/ 38521 h 8304597"/>
              <a:gd name="connsiteX3186" fmla="*/ 18618788 w 24377650"/>
              <a:gd name="connsiteY3186" fmla="*/ 38521 h 8304597"/>
              <a:gd name="connsiteX3187" fmla="*/ 18730176 w 24377650"/>
              <a:gd name="connsiteY3187" fmla="*/ 38521 h 8304597"/>
              <a:gd name="connsiteX3188" fmla="*/ 18730176 w 24377650"/>
              <a:gd name="connsiteY3188" fmla="*/ 75437 h 8304597"/>
              <a:gd name="connsiteX3189" fmla="*/ 18768700 w 24377650"/>
              <a:gd name="connsiteY3189" fmla="*/ 75437 h 8304597"/>
              <a:gd name="connsiteX3190" fmla="*/ 18768700 w 24377650"/>
              <a:gd name="connsiteY3190" fmla="*/ 113959 h 8304597"/>
              <a:gd name="connsiteX3191" fmla="*/ 19264718 w 24377650"/>
              <a:gd name="connsiteY3191" fmla="*/ 113959 h 8304597"/>
              <a:gd name="connsiteX3192" fmla="*/ 19226192 w 24377650"/>
              <a:gd name="connsiteY3192" fmla="*/ 75437 h 8304597"/>
              <a:gd name="connsiteX3193" fmla="*/ 19797656 w 24377650"/>
              <a:gd name="connsiteY3193" fmla="*/ 38521 h 8304597"/>
              <a:gd name="connsiteX3194" fmla="*/ 19836180 w 24377650"/>
              <a:gd name="connsiteY3194" fmla="*/ 0 h 83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Lst>
            <a:rect l="l" t="t" r="r" b="b"/>
            <a:pathLst>
              <a:path w="24377650" h="8304597">
                <a:moveTo>
                  <a:pt x="13890396" y="7962719"/>
                </a:moveTo>
                <a:cubicBezTo>
                  <a:pt x="13814950" y="7962719"/>
                  <a:pt x="13851870" y="8039762"/>
                  <a:pt x="13814950" y="8039762"/>
                </a:cubicBezTo>
                <a:cubicBezTo>
                  <a:pt x="13890396" y="8039762"/>
                  <a:pt x="13890396" y="7999635"/>
                  <a:pt x="13890396" y="7962719"/>
                </a:cubicBezTo>
                <a:close/>
                <a:moveTo>
                  <a:pt x="14760458" y="7723063"/>
                </a:moveTo>
                <a:cubicBezTo>
                  <a:pt x="14764546" y="7722060"/>
                  <a:pt x="14766854" y="7724768"/>
                  <a:pt x="14766854" y="7734800"/>
                </a:cubicBezTo>
                <a:lnTo>
                  <a:pt x="14757792" y="7724707"/>
                </a:lnTo>
                <a:close/>
                <a:moveTo>
                  <a:pt x="17359306" y="7657757"/>
                </a:moveTo>
                <a:cubicBezTo>
                  <a:pt x="17282254" y="7657757"/>
                  <a:pt x="17320780" y="7694673"/>
                  <a:pt x="17243728" y="7694673"/>
                </a:cubicBezTo>
                <a:cubicBezTo>
                  <a:pt x="17282254" y="7734800"/>
                  <a:pt x="17359306" y="7694673"/>
                  <a:pt x="17320780" y="7734800"/>
                </a:cubicBezTo>
                <a:cubicBezTo>
                  <a:pt x="17320780" y="7734800"/>
                  <a:pt x="17320780" y="7734800"/>
                  <a:pt x="17396226" y="7734800"/>
                </a:cubicBezTo>
                <a:cubicBezTo>
                  <a:pt x="17396226" y="7694673"/>
                  <a:pt x="17359306" y="7694673"/>
                  <a:pt x="17359306" y="7657757"/>
                </a:cubicBezTo>
                <a:close/>
                <a:moveTo>
                  <a:pt x="13583520" y="7413486"/>
                </a:moveTo>
                <a:cubicBezTo>
                  <a:pt x="13558012" y="7409574"/>
                  <a:pt x="13479455" y="7439067"/>
                  <a:pt x="13508350" y="7466754"/>
                </a:cubicBezTo>
                <a:cubicBezTo>
                  <a:pt x="13546876" y="7429838"/>
                  <a:pt x="13546876" y="7429838"/>
                  <a:pt x="13585402" y="7429838"/>
                </a:cubicBezTo>
                <a:cubicBezTo>
                  <a:pt x="13594632" y="7419806"/>
                  <a:pt x="13592023" y="7414790"/>
                  <a:pt x="13583520" y="7413486"/>
                </a:cubicBezTo>
                <a:close/>
                <a:moveTo>
                  <a:pt x="15834334" y="7389711"/>
                </a:moveTo>
                <a:cubicBezTo>
                  <a:pt x="15872860" y="7389711"/>
                  <a:pt x="15872860" y="7429838"/>
                  <a:pt x="15948306" y="7429838"/>
                </a:cubicBezTo>
                <a:cubicBezTo>
                  <a:pt x="15909780" y="7429838"/>
                  <a:pt x="15872860" y="7429838"/>
                  <a:pt x="15872860" y="7429838"/>
                </a:cubicBezTo>
                <a:cubicBezTo>
                  <a:pt x="15834334" y="7389711"/>
                  <a:pt x="15795808" y="7429838"/>
                  <a:pt x="15757282" y="7429838"/>
                </a:cubicBezTo>
                <a:cubicBezTo>
                  <a:pt x="15795808" y="7389711"/>
                  <a:pt x="15834334" y="7389711"/>
                  <a:pt x="15834334" y="7389711"/>
                </a:cubicBezTo>
                <a:close/>
                <a:moveTo>
                  <a:pt x="18011594" y="7200313"/>
                </a:moveTo>
                <a:lnTo>
                  <a:pt x="18121792" y="7200313"/>
                </a:lnTo>
                <a:cubicBezTo>
                  <a:pt x="18102530" y="7218772"/>
                  <a:pt x="18064404" y="7218772"/>
                  <a:pt x="18031096" y="7209342"/>
                </a:cubicBezTo>
                <a:close/>
                <a:moveTo>
                  <a:pt x="17778272" y="7200313"/>
                </a:moveTo>
                <a:cubicBezTo>
                  <a:pt x="17816798" y="7237230"/>
                  <a:pt x="17816798" y="7200313"/>
                  <a:pt x="17853718" y="7200313"/>
                </a:cubicBezTo>
                <a:cubicBezTo>
                  <a:pt x="17853718" y="7237230"/>
                  <a:pt x="17816798" y="7237230"/>
                  <a:pt x="17816798" y="7237230"/>
                </a:cubicBezTo>
                <a:cubicBezTo>
                  <a:pt x="17778272" y="7237230"/>
                  <a:pt x="17778272" y="7200313"/>
                  <a:pt x="17778272" y="7200313"/>
                </a:cubicBezTo>
                <a:close/>
                <a:moveTo>
                  <a:pt x="18010608" y="7199857"/>
                </a:moveTo>
                <a:lnTo>
                  <a:pt x="18011594" y="7200313"/>
                </a:lnTo>
                <a:lnTo>
                  <a:pt x="18006214" y="7200313"/>
                </a:lnTo>
                <a:close/>
                <a:moveTo>
                  <a:pt x="17282254" y="7161792"/>
                </a:moveTo>
                <a:cubicBezTo>
                  <a:pt x="17282254" y="7161792"/>
                  <a:pt x="17282254" y="7161792"/>
                  <a:pt x="17282254" y="7200313"/>
                </a:cubicBezTo>
                <a:cubicBezTo>
                  <a:pt x="17320780" y="7200313"/>
                  <a:pt x="17359306" y="7161792"/>
                  <a:pt x="17396226" y="7161792"/>
                </a:cubicBezTo>
                <a:cubicBezTo>
                  <a:pt x="17359306" y="7161792"/>
                  <a:pt x="17320780" y="7161792"/>
                  <a:pt x="17282254" y="7161792"/>
                </a:cubicBezTo>
                <a:close/>
                <a:moveTo>
                  <a:pt x="17206808" y="7086354"/>
                </a:moveTo>
                <a:cubicBezTo>
                  <a:pt x="17168282" y="7086354"/>
                  <a:pt x="17129758" y="7086354"/>
                  <a:pt x="17091232" y="7124875"/>
                </a:cubicBezTo>
                <a:cubicBezTo>
                  <a:pt x="17168282" y="7086354"/>
                  <a:pt x="17129758" y="7161792"/>
                  <a:pt x="17206808" y="7161792"/>
                </a:cubicBezTo>
                <a:cubicBezTo>
                  <a:pt x="17206808" y="7124875"/>
                  <a:pt x="17243728" y="7124875"/>
                  <a:pt x="17206808" y="7086354"/>
                </a:cubicBezTo>
                <a:close/>
                <a:moveTo>
                  <a:pt x="10728086" y="7047833"/>
                </a:moveTo>
                <a:cubicBezTo>
                  <a:pt x="10689562" y="7086354"/>
                  <a:pt x="10652641" y="7086354"/>
                  <a:pt x="10652641" y="7086354"/>
                </a:cubicBezTo>
                <a:cubicBezTo>
                  <a:pt x="10689562" y="7124875"/>
                  <a:pt x="10766612" y="7124875"/>
                  <a:pt x="10728086" y="7047833"/>
                </a:cubicBezTo>
                <a:close/>
                <a:moveTo>
                  <a:pt x="21780118" y="6933873"/>
                </a:moveTo>
                <a:cubicBezTo>
                  <a:pt x="21703068" y="6972395"/>
                  <a:pt x="21666148" y="6895351"/>
                  <a:pt x="21666148" y="6972395"/>
                </a:cubicBezTo>
                <a:cubicBezTo>
                  <a:pt x="21741594" y="6972395"/>
                  <a:pt x="21780118" y="7009311"/>
                  <a:pt x="21780118" y="6933873"/>
                </a:cubicBezTo>
                <a:close/>
                <a:moveTo>
                  <a:pt x="18813768" y="6896986"/>
                </a:moveTo>
                <a:lnTo>
                  <a:pt x="18826490" y="6900166"/>
                </a:lnTo>
                <a:lnTo>
                  <a:pt x="18832052" y="6904970"/>
                </a:lnTo>
                <a:lnTo>
                  <a:pt x="18823478" y="6906186"/>
                </a:lnTo>
                <a:close/>
                <a:moveTo>
                  <a:pt x="16749316" y="6895351"/>
                </a:moveTo>
                <a:cubicBezTo>
                  <a:pt x="16749316" y="6933873"/>
                  <a:pt x="16633740" y="6933873"/>
                  <a:pt x="16672266" y="6972395"/>
                </a:cubicBezTo>
                <a:cubicBezTo>
                  <a:pt x="16710792" y="6933873"/>
                  <a:pt x="16824762" y="6933873"/>
                  <a:pt x="16749316" y="6895351"/>
                </a:cubicBezTo>
                <a:close/>
                <a:moveTo>
                  <a:pt x="18807828" y="6884517"/>
                </a:moveTo>
                <a:cubicBezTo>
                  <a:pt x="18808430" y="6885721"/>
                  <a:pt x="18809634" y="6890536"/>
                  <a:pt x="18812042" y="6895351"/>
                </a:cubicBezTo>
                <a:lnTo>
                  <a:pt x="18813768" y="6896986"/>
                </a:lnTo>
                <a:lnTo>
                  <a:pt x="18807226" y="6895351"/>
                </a:lnTo>
                <a:cubicBezTo>
                  <a:pt x="18807226" y="6885721"/>
                  <a:pt x="18807226" y="6883313"/>
                  <a:pt x="18807828" y="6884517"/>
                </a:cubicBezTo>
                <a:close/>
                <a:moveTo>
                  <a:pt x="9548756" y="6874222"/>
                </a:moveTo>
                <a:lnTo>
                  <a:pt x="9570714" y="6876091"/>
                </a:lnTo>
                <a:cubicBezTo>
                  <a:pt x="9594792" y="6876090"/>
                  <a:pt x="9623686" y="6876090"/>
                  <a:pt x="9623686" y="6895351"/>
                </a:cubicBezTo>
                <a:cubicBezTo>
                  <a:pt x="9594792" y="6909797"/>
                  <a:pt x="9576733" y="6902800"/>
                  <a:pt x="9561468" y="6888411"/>
                </a:cubicBezTo>
                <a:close/>
                <a:moveTo>
                  <a:pt x="9543709" y="6868532"/>
                </a:moveTo>
                <a:lnTo>
                  <a:pt x="9546835" y="6872078"/>
                </a:lnTo>
                <a:lnTo>
                  <a:pt x="9548756" y="6874222"/>
                </a:lnTo>
                <a:lnTo>
                  <a:pt x="9542421" y="6873683"/>
                </a:lnTo>
                <a:close/>
                <a:moveTo>
                  <a:pt x="18436784" y="6786879"/>
                </a:moveTo>
                <a:lnTo>
                  <a:pt x="18446938" y="6792452"/>
                </a:lnTo>
                <a:cubicBezTo>
                  <a:pt x="18459694" y="6800352"/>
                  <a:pt x="18452470" y="6799449"/>
                  <a:pt x="18445246" y="6795837"/>
                </a:cubicBezTo>
                <a:close/>
                <a:moveTo>
                  <a:pt x="18998250" y="6742871"/>
                </a:moveTo>
                <a:cubicBezTo>
                  <a:pt x="18998250" y="6781392"/>
                  <a:pt x="19035170" y="6781392"/>
                  <a:pt x="19035170" y="6819913"/>
                </a:cubicBezTo>
                <a:cubicBezTo>
                  <a:pt x="19073694" y="6819913"/>
                  <a:pt x="19073694" y="6856830"/>
                  <a:pt x="19150746" y="6819913"/>
                </a:cubicBezTo>
                <a:cubicBezTo>
                  <a:pt x="19112220" y="6781392"/>
                  <a:pt x="19187666" y="6781392"/>
                  <a:pt x="19226192" y="6781392"/>
                </a:cubicBezTo>
                <a:cubicBezTo>
                  <a:pt x="19187666" y="6704349"/>
                  <a:pt x="19073694" y="6781392"/>
                  <a:pt x="18998250" y="6742871"/>
                </a:cubicBezTo>
                <a:close/>
                <a:moveTo>
                  <a:pt x="9318691" y="6742871"/>
                </a:moveTo>
                <a:cubicBezTo>
                  <a:pt x="9346382" y="6771762"/>
                  <a:pt x="9396646" y="6800653"/>
                  <a:pt x="9451876" y="6797041"/>
                </a:cubicBezTo>
                <a:lnTo>
                  <a:pt x="9474508" y="6790743"/>
                </a:lnTo>
                <a:lnTo>
                  <a:pt x="9476957" y="6797643"/>
                </a:lnTo>
                <a:cubicBezTo>
                  <a:pt x="9487341" y="6803060"/>
                  <a:pt x="9508109" y="6781392"/>
                  <a:pt x="9508109" y="6781392"/>
                </a:cubicBezTo>
                <a:lnTo>
                  <a:pt x="9474508" y="6790743"/>
                </a:lnTo>
                <a:lnTo>
                  <a:pt x="9471188" y="6781392"/>
                </a:lnTo>
                <a:cubicBezTo>
                  <a:pt x="9508109" y="6781392"/>
                  <a:pt x="9585161" y="6781392"/>
                  <a:pt x="9585161" y="6742871"/>
                </a:cubicBezTo>
                <a:cubicBezTo>
                  <a:pt x="9471188" y="6781392"/>
                  <a:pt x="9394138" y="6742871"/>
                  <a:pt x="9318691" y="6742871"/>
                </a:cubicBezTo>
                <a:close/>
                <a:moveTo>
                  <a:pt x="18044740" y="6704349"/>
                </a:moveTo>
                <a:cubicBezTo>
                  <a:pt x="18121792" y="6704349"/>
                  <a:pt x="18083266" y="6742871"/>
                  <a:pt x="18158712" y="6742871"/>
                </a:cubicBezTo>
                <a:cubicBezTo>
                  <a:pt x="18121792" y="6742871"/>
                  <a:pt x="18083266" y="6742871"/>
                  <a:pt x="18044740" y="6704349"/>
                </a:cubicBezTo>
                <a:close/>
                <a:moveTo>
                  <a:pt x="17015786" y="6704349"/>
                </a:moveTo>
                <a:cubicBezTo>
                  <a:pt x="16977260" y="6704349"/>
                  <a:pt x="16977260" y="6742871"/>
                  <a:pt x="16977260" y="6742871"/>
                </a:cubicBezTo>
                <a:cubicBezTo>
                  <a:pt x="17015786" y="6704349"/>
                  <a:pt x="17091232" y="6742871"/>
                  <a:pt x="17091232" y="6704349"/>
                </a:cubicBezTo>
                <a:cubicBezTo>
                  <a:pt x="17091232" y="6704349"/>
                  <a:pt x="17091232" y="6704349"/>
                  <a:pt x="17015786" y="6704349"/>
                </a:cubicBezTo>
                <a:close/>
                <a:moveTo>
                  <a:pt x="16938734" y="6704349"/>
                </a:moveTo>
                <a:cubicBezTo>
                  <a:pt x="16901814" y="6704349"/>
                  <a:pt x="16863288" y="6704349"/>
                  <a:pt x="16863288" y="6742871"/>
                </a:cubicBezTo>
                <a:cubicBezTo>
                  <a:pt x="16901814" y="6704349"/>
                  <a:pt x="16901814" y="6742871"/>
                  <a:pt x="16938734" y="6742871"/>
                </a:cubicBezTo>
                <a:cubicBezTo>
                  <a:pt x="16938734" y="6742871"/>
                  <a:pt x="16938734" y="6742871"/>
                  <a:pt x="16938734" y="6704349"/>
                </a:cubicBezTo>
                <a:close/>
                <a:moveTo>
                  <a:pt x="18034462" y="6693797"/>
                </a:moveTo>
                <a:lnTo>
                  <a:pt x="18030292" y="6700337"/>
                </a:lnTo>
                <a:cubicBezTo>
                  <a:pt x="18025476" y="6714381"/>
                  <a:pt x="18025476" y="6723610"/>
                  <a:pt x="18006214" y="6704349"/>
                </a:cubicBezTo>
                <a:close/>
                <a:moveTo>
                  <a:pt x="17129758" y="6667433"/>
                </a:moveTo>
                <a:cubicBezTo>
                  <a:pt x="17129758" y="6704349"/>
                  <a:pt x="17091232" y="6704349"/>
                  <a:pt x="17091232" y="6742871"/>
                </a:cubicBezTo>
                <a:cubicBezTo>
                  <a:pt x="17168282" y="6742871"/>
                  <a:pt x="17129758" y="6781392"/>
                  <a:pt x="17168282" y="6781392"/>
                </a:cubicBezTo>
                <a:cubicBezTo>
                  <a:pt x="17206808" y="6781392"/>
                  <a:pt x="17243728" y="6742871"/>
                  <a:pt x="17282254" y="6742871"/>
                </a:cubicBezTo>
                <a:cubicBezTo>
                  <a:pt x="17359306" y="6819913"/>
                  <a:pt x="17206808" y="6819913"/>
                  <a:pt x="17282254" y="6856830"/>
                </a:cubicBezTo>
                <a:cubicBezTo>
                  <a:pt x="17129758" y="6895351"/>
                  <a:pt x="17015786" y="6856830"/>
                  <a:pt x="16786238" y="6895351"/>
                </a:cubicBezTo>
                <a:cubicBezTo>
                  <a:pt x="16786238" y="6933873"/>
                  <a:pt x="16824762" y="6895351"/>
                  <a:pt x="16824762" y="6933873"/>
                </a:cubicBezTo>
                <a:cubicBezTo>
                  <a:pt x="16749316" y="6933873"/>
                  <a:pt x="16710792" y="6972395"/>
                  <a:pt x="16710792" y="7009311"/>
                </a:cubicBezTo>
                <a:cubicBezTo>
                  <a:pt x="16786238" y="7047833"/>
                  <a:pt x="16863288" y="7009311"/>
                  <a:pt x="16824762" y="7086354"/>
                </a:cubicBezTo>
                <a:cubicBezTo>
                  <a:pt x="16901814" y="7047833"/>
                  <a:pt x="16901814" y="7086354"/>
                  <a:pt x="16938734" y="7086354"/>
                </a:cubicBezTo>
                <a:cubicBezTo>
                  <a:pt x="16977260" y="7047833"/>
                  <a:pt x="16938734" y="7047833"/>
                  <a:pt x="16901814" y="7047833"/>
                </a:cubicBezTo>
                <a:cubicBezTo>
                  <a:pt x="17054312" y="7047833"/>
                  <a:pt x="17168282" y="6972395"/>
                  <a:pt x="17243728" y="7009311"/>
                </a:cubicBezTo>
                <a:cubicBezTo>
                  <a:pt x="17282254" y="7047833"/>
                  <a:pt x="17243728" y="7047833"/>
                  <a:pt x="17243728" y="7047833"/>
                </a:cubicBezTo>
                <a:cubicBezTo>
                  <a:pt x="17282254" y="7086354"/>
                  <a:pt x="17320780" y="7047833"/>
                  <a:pt x="17359306" y="7047833"/>
                </a:cubicBezTo>
                <a:cubicBezTo>
                  <a:pt x="17320780" y="7047833"/>
                  <a:pt x="17320780" y="7086354"/>
                  <a:pt x="17359306" y="7086354"/>
                </a:cubicBezTo>
                <a:cubicBezTo>
                  <a:pt x="17359306" y="7047833"/>
                  <a:pt x="17359306" y="7047833"/>
                  <a:pt x="17359306" y="7047833"/>
                </a:cubicBezTo>
                <a:cubicBezTo>
                  <a:pt x="17396226" y="7047833"/>
                  <a:pt x="17396226" y="7086354"/>
                  <a:pt x="17473278" y="7086354"/>
                </a:cubicBezTo>
                <a:cubicBezTo>
                  <a:pt x="17396226" y="7009311"/>
                  <a:pt x="17511802" y="7047833"/>
                  <a:pt x="17511802" y="7009311"/>
                </a:cubicBezTo>
                <a:cubicBezTo>
                  <a:pt x="17434752" y="7009311"/>
                  <a:pt x="17396226" y="7009311"/>
                  <a:pt x="17359306" y="7009311"/>
                </a:cubicBezTo>
                <a:cubicBezTo>
                  <a:pt x="17396226" y="7009311"/>
                  <a:pt x="17359306" y="7009311"/>
                  <a:pt x="17359306" y="6972395"/>
                </a:cubicBezTo>
                <a:cubicBezTo>
                  <a:pt x="17396226" y="6972395"/>
                  <a:pt x="17434752" y="6972395"/>
                  <a:pt x="17434752" y="6933873"/>
                </a:cubicBezTo>
                <a:cubicBezTo>
                  <a:pt x="17320780" y="6933873"/>
                  <a:pt x="17320780" y="6895351"/>
                  <a:pt x="17282254" y="6895351"/>
                </a:cubicBezTo>
                <a:cubicBezTo>
                  <a:pt x="17359306" y="6895351"/>
                  <a:pt x="17396226" y="6895351"/>
                  <a:pt x="17434752" y="6856830"/>
                </a:cubicBezTo>
                <a:cubicBezTo>
                  <a:pt x="17434752" y="6856830"/>
                  <a:pt x="17359306" y="6856830"/>
                  <a:pt x="17320780" y="6856830"/>
                </a:cubicBezTo>
                <a:cubicBezTo>
                  <a:pt x="17359306" y="6819913"/>
                  <a:pt x="17396226" y="6819913"/>
                  <a:pt x="17434752" y="6819913"/>
                </a:cubicBezTo>
                <a:cubicBezTo>
                  <a:pt x="17434752" y="6819913"/>
                  <a:pt x="17473278" y="6819913"/>
                  <a:pt x="17473278" y="6781392"/>
                </a:cubicBezTo>
                <a:cubicBezTo>
                  <a:pt x="17473278" y="6742871"/>
                  <a:pt x="17473278" y="6704349"/>
                  <a:pt x="17434752" y="6704349"/>
                </a:cubicBezTo>
                <a:cubicBezTo>
                  <a:pt x="17434752" y="6742871"/>
                  <a:pt x="17396226" y="6742871"/>
                  <a:pt x="17434752" y="6781392"/>
                </a:cubicBezTo>
                <a:lnTo>
                  <a:pt x="17473278" y="6781392"/>
                </a:lnTo>
                <a:cubicBezTo>
                  <a:pt x="17434752" y="6781392"/>
                  <a:pt x="17359306" y="6819913"/>
                  <a:pt x="17359306" y="6781392"/>
                </a:cubicBezTo>
                <a:cubicBezTo>
                  <a:pt x="17396226" y="6742871"/>
                  <a:pt x="17320780" y="6781392"/>
                  <a:pt x="17320780" y="6704349"/>
                </a:cubicBezTo>
                <a:cubicBezTo>
                  <a:pt x="17282254" y="6704349"/>
                  <a:pt x="17168282" y="6704349"/>
                  <a:pt x="17168282" y="6742871"/>
                </a:cubicBezTo>
                <a:cubicBezTo>
                  <a:pt x="17168282" y="6704349"/>
                  <a:pt x="17206808" y="6704349"/>
                  <a:pt x="17168282" y="6704349"/>
                </a:cubicBezTo>
                <a:cubicBezTo>
                  <a:pt x="17091232" y="6704349"/>
                  <a:pt x="17206808" y="6667433"/>
                  <a:pt x="17129758" y="6667433"/>
                </a:cubicBezTo>
                <a:close/>
                <a:moveTo>
                  <a:pt x="19085734" y="6651182"/>
                </a:moveTo>
                <a:cubicBezTo>
                  <a:pt x="19078510" y="6652987"/>
                  <a:pt x="19073694" y="6657802"/>
                  <a:pt x="19073694" y="6667433"/>
                </a:cubicBezTo>
                <a:cubicBezTo>
                  <a:pt x="19073694" y="6667433"/>
                  <a:pt x="19150746" y="6704349"/>
                  <a:pt x="19150746" y="6667433"/>
                </a:cubicBezTo>
                <a:cubicBezTo>
                  <a:pt x="19150746" y="6667433"/>
                  <a:pt x="19107404" y="6645764"/>
                  <a:pt x="19085734" y="6651182"/>
                </a:cubicBezTo>
                <a:close/>
                <a:moveTo>
                  <a:pt x="21475124" y="6628911"/>
                </a:moveTo>
                <a:lnTo>
                  <a:pt x="21490406" y="6630963"/>
                </a:lnTo>
                <a:lnTo>
                  <a:pt x="21475124" y="6632030"/>
                </a:lnTo>
                <a:close/>
                <a:moveTo>
                  <a:pt x="22672674" y="6604740"/>
                </a:moveTo>
                <a:lnTo>
                  <a:pt x="22672830" y="6606064"/>
                </a:lnTo>
                <a:cubicBezTo>
                  <a:pt x="22671024" y="6612058"/>
                  <a:pt x="22666208" y="6619281"/>
                  <a:pt x="22656576" y="6628911"/>
                </a:cubicBezTo>
                <a:cubicBezTo>
                  <a:pt x="22656576" y="6619281"/>
                  <a:pt x="22661292" y="6612058"/>
                  <a:pt x="22668364" y="6606640"/>
                </a:cubicBezTo>
                <a:close/>
                <a:moveTo>
                  <a:pt x="22656576" y="6553473"/>
                </a:moveTo>
                <a:cubicBezTo>
                  <a:pt x="22695102" y="6553473"/>
                  <a:pt x="22732022" y="6590389"/>
                  <a:pt x="22732022" y="6590389"/>
                </a:cubicBezTo>
                <a:cubicBezTo>
                  <a:pt x="22732022" y="6590389"/>
                  <a:pt x="22713160" y="6590389"/>
                  <a:pt x="22694300" y="6595204"/>
                </a:cubicBezTo>
                <a:lnTo>
                  <a:pt x="22672674" y="6604740"/>
                </a:lnTo>
                <a:lnTo>
                  <a:pt x="22671024" y="6590590"/>
                </a:lnTo>
                <a:cubicBezTo>
                  <a:pt x="22666208" y="6581160"/>
                  <a:pt x="22656576" y="6571931"/>
                  <a:pt x="22656576" y="6553473"/>
                </a:cubicBezTo>
                <a:close/>
                <a:moveTo>
                  <a:pt x="6553275" y="6346821"/>
                </a:moveTo>
                <a:cubicBezTo>
                  <a:pt x="6542440" y="6348025"/>
                  <a:pt x="6535217" y="6352841"/>
                  <a:pt x="6535217" y="6362471"/>
                </a:cubicBezTo>
                <a:cubicBezTo>
                  <a:pt x="6612269" y="6362471"/>
                  <a:pt x="6612269" y="6400992"/>
                  <a:pt x="6650794" y="6400992"/>
                </a:cubicBezTo>
                <a:cubicBezTo>
                  <a:pt x="6650794" y="6372101"/>
                  <a:pt x="6585782" y="6343210"/>
                  <a:pt x="6553275" y="6346821"/>
                </a:cubicBezTo>
                <a:close/>
                <a:moveTo>
                  <a:pt x="1503075" y="6304489"/>
                </a:moveTo>
                <a:lnTo>
                  <a:pt x="1505218" y="6304688"/>
                </a:lnTo>
                <a:cubicBezTo>
                  <a:pt x="1524080" y="6304688"/>
                  <a:pt x="1542941" y="6304688"/>
                  <a:pt x="1542941" y="6323949"/>
                </a:cubicBezTo>
                <a:close/>
                <a:moveTo>
                  <a:pt x="1471110" y="6290596"/>
                </a:moveTo>
                <a:lnTo>
                  <a:pt x="1486682" y="6296487"/>
                </a:lnTo>
                <a:lnTo>
                  <a:pt x="1503075" y="6304489"/>
                </a:lnTo>
                <a:lnTo>
                  <a:pt x="1479283" y="6302280"/>
                </a:lnTo>
                <a:close/>
                <a:moveTo>
                  <a:pt x="7793720" y="6285427"/>
                </a:moveTo>
                <a:cubicBezTo>
                  <a:pt x="7755194" y="6285427"/>
                  <a:pt x="7718274" y="6285427"/>
                  <a:pt x="7678144" y="6323949"/>
                </a:cubicBezTo>
                <a:cubicBezTo>
                  <a:pt x="7718274" y="6323949"/>
                  <a:pt x="7830641" y="6323949"/>
                  <a:pt x="7793720" y="6285427"/>
                </a:cubicBezTo>
                <a:close/>
                <a:moveTo>
                  <a:pt x="5353766" y="6285427"/>
                </a:moveTo>
                <a:lnTo>
                  <a:pt x="5392291" y="6323949"/>
                </a:lnTo>
                <a:cubicBezTo>
                  <a:pt x="5392291" y="6323949"/>
                  <a:pt x="5392291" y="6323949"/>
                  <a:pt x="5278320" y="6323949"/>
                </a:cubicBezTo>
                <a:cubicBezTo>
                  <a:pt x="5278320" y="6285427"/>
                  <a:pt x="5353766" y="6323949"/>
                  <a:pt x="5353766" y="6285427"/>
                </a:cubicBezTo>
                <a:close/>
                <a:moveTo>
                  <a:pt x="1467495" y="6285427"/>
                </a:moveTo>
                <a:lnTo>
                  <a:pt x="1471110" y="6290596"/>
                </a:lnTo>
                <a:lnTo>
                  <a:pt x="1468484" y="6289602"/>
                </a:lnTo>
                <a:close/>
                <a:moveTo>
                  <a:pt x="1430883" y="6276051"/>
                </a:moveTo>
                <a:lnTo>
                  <a:pt x="1433584" y="6276399"/>
                </a:lnTo>
                <a:lnTo>
                  <a:pt x="1437251" y="6277786"/>
                </a:lnTo>
                <a:lnTo>
                  <a:pt x="1427364" y="6285427"/>
                </a:lnTo>
                <a:close/>
                <a:moveTo>
                  <a:pt x="6177050" y="6269853"/>
                </a:moveTo>
                <a:cubicBezTo>
                  <a:pt x="6171632" y="6271584"/>
                  <a:pt x="6164408" y="6276198"/>
                  <a:pt x="6154777" y="6285427"/>
                </a:cubicBezTo>
                <a:cubicBezTo>
                  <a:pt x="6154777" y="6323949"/>
                  <a:pt x="6268749" y="6323949"/>
                  <a:pt x="6268749" y="6285427"/>
                </a:cubicBezTo>
                <a:cubicBezTo>
                  <a:pt x="6231828" y="6248511"/>
                  <a:pt x="6231828" y="6285427"/>
                  <a:pt x="6193303" y="6285427"/>
                </a:cubicBezTo>
                <a:cubicBezTo>
                  <a:pt x="6193303" y="6285427"/>
                  <a:pt x="6193303" y="6264662"/>
                  <a:pt x="6177050" y="6269853"/>
                </a:cubicBezTo>
                <a:close/>
                <a:moveTo>
                  <a:pt x="1417065" y="6252275"/>
                </a:moveTo>
                <a:cubicBezTo>
                  <a:pt x="1429399" y="6250802"/>
                  <a:pt x="1436553" y="6253454"/>
                  <a:pt x="1435494" y="6263768"/>
                </a:cubicBezTo>
                <a:lnTo>
                  <a:pt x="1430883" y="6276051"/>
                </a:lnTo>
                <a:lnTo>
                  <a:pt x="1387409" y="6270455"/>
                </a:lnTo>
                <a:cubicBezTo>
                  <a:pt x="1373589" y="6271584"/>
                  <a:pt x="1361549" y="6276198"/>
                  <a:pt x="1351918" y="6285427"/>
                </a:cubicBezTo>
                <a:cubicBezTo>
                  <a:pt x="1351918" y="6314318"/>
                  <a:pt x="1373589" y="6299873"/>
                  <a:pt x="1416930" y="6290844"/>
                </a:cubicBezTo>
                <a:lnTo>
                  <a:pt x="1459665" y="6286266"/>
                </a:lnTo>
                <a:lnTo>
                  <a:pt x="1468484" y="6289602"/>
                </a:lnTo>
                <a:lnTo>
                  <a:pt x="1473129" y="6309202"/>
                </a:lnTo>
                <a:cubicBezTo>
                  <a:pt x="1468674" y="6353442"/>
                  <a:pt x="1351918" y="6323949"/>
                  <a:pt x="1351918" y="6323949"/>
                </a:cubicBezTo>
                <a:cubicBezTo>
                  <a:pt x="1314997" y="6285427"/>
                  <a:pt x="1237947" y="6323949"/>
                  <a:pt x="1162501" y="6323949"/>
                </a:cubicBezTo>
                <a:cubicBezTo>
                  <a:pt x="1199421" y="6285427"/>
                  <a:pt x="1274867" y="6323949"/>
                  <a:pt x="1274867" y="6285427"/>
                </a:cubicBezTo>
                <a:cubicBezTo>
                  <a:pt x="1323024" y="6285427"/>
                  <a:pt x="1386230" y="6255959"/>
                  <a:pt x="1417065" y="6252275"/>
                </a:cubicBezTo>
                <a:close/>
                <a:moveTo>
                  <a:pt x="6726240" y="6248511"/>
                </a:moveTo>
                <a:cubicBezTo>
                  <a:pt x="6726240" y="6285427"/>
                  <a:pt x="6764766" y="6323949"/>
                  <a:pt x="6840212" y="6323949"/>
                </a:cubicBezTo>
                <a:cubicBezTo>
                  <a:pt x="6840212" y="6248511"/>
                  <a:pt x="6764766" y="6285427"/>
                  <a:pt x="6726240" y="6248511"/>
                </a:cubicBezTo>
                <a:close/>
                <a:moveTo>
                  <a:pt x="3486879" y="6238231"/>
                </a:moveTo>
                <a:lnTo>
                  <a:pt x="3493042" y="6245201"/>
                </a:lnTo>
                <a:cubicBezTo>
                  <a:pt x="3493525" y="6247307"/>
                  <a:pt x="3491694" y="6248511"/>
                  <a:pt x="3486879" y="6248511"/>
                </a:cubicBezTo>
                <a:cubicBezTo>
                  <a:pt x="3486879" y="6248511"/>
                  <a:pt x="3486879" y="6248511"/>
                  <a:pt x="3486879" y="6243696"/>
                </a:cubicBezTo>
                <a:close/>
                <a:moveTo>
                  <a:pt x="0" y="6229099"/>
                </a:moveTo>
                <a:lnTo>
                  <a:pt x="17969" y="6248511"/>
                </a:lnTo>
                <a:lnTo>
                  <a:pt x="0" y="6248511"/>
                </a:lnTo>
                <a:close/>
                <a:moveTo>
                  <a:pt x="3448353" y="6209989"/>
                </a:moveTo>
                <a:cubicBezTo>
                  <a:pt x="3486879" y="6209989"/>
                  <a:pt x="3486879" y="6209989"/>
                  <a:pt x="3486879" y="6209989"/>
                </a:cubicBezTo>
                <a:cubicBezTo>
                  <a:pt x="3486879" y="6219619"/>
                  <a:pt x="3486879" y="6226842"/>
                  <a:pt x="3486879" y="6232259"/>
                </a:cubicBezTo>
                <a:lnTo>
                  <a:pt x="3486879" y="6238231"/>
                </a:lnTo>
                <a:lnTo>
                  <a:pt x="3485324" y="6236473"/>
                </a:lnTo>
                <a:lnTo>
                  <a:pt x="3448353" y="6212583"/>
                </a:lnTo>
                <a:close/>
                <a:moveTo>
                  <a:pt x="1085449" y="6209989"/>
                </a:moveTo>
                <a:cubicBezTo>
                  <a:pt x="1122370" y="6248511"/>
                  <a:pt x="1199421" y="6285427"/>
                  <a:pt x="1199421" y="6209989"/>
                </a:cubicBezTo>
                <a:cubicBezTo>
                  <a:pt x="1237947" y="6248511"/>
                  <a:pt x="1237947" y="6248511"/>
                  <a:pt x="1274867" y="6285427"/>
                </a:cubicBezTo>
                <a:cubicBezTo>
                  <a:pt x="1199421" y="6285427"/>
                  <a:pt x="1122370" y="6285427"/>
                  <a:pt x="1085449" y="6209989"/>
                </a:cubicBezTo>
                <a:close/>
                <a:moveTo>
                  <a:pt x="21015048" y="6193738"/>
                </a:moveTo>
                <a:cubicBezTo>
                  <a:pt x="21001580" y="6195544"/>
                  <a:pt x="20989942" y="6200359"/>
                  <a:pt x="20980712" y="6209989"/>
                </a:cubicBezTo>
                <a:cubicBezTo>
                  <a:pt x="21017632" y="6248511"/>
                  <a:pt x="21133210" y="6209989"/>
                  <a:pt x="21170130" y="6209989"/>
                </a:cubicBezTo>
                <a:cubicBezTo>
                  <a:pt x="21112342" y="6209989"/>
                  <a:pt x="21055456" y="6188321"/>
                  <a:pt x="21015048" y="6193738"/>
                </a:cubicBezTo>
                <a:close/>
                <a:moveTo>
                  <a:pt x="3372907" y="6171468"/>
                </a:moveTo>
                <a:cubicBezTo>
                  <a:pt x="3372907" y="6171468"/>
                  <a:pt x="3411032" y="6190729"/>
                  <a:pt x="3444340" y="6209990"/>
                </a:cubicBezTo>
                <a:lnTo>
                  <a:pt x="3448353" y="6212583"/>
                </a:lnTo>
                <a:lnTo>
                  <a:pt x="3448353" y="6214804"/>
                </a:lnTo>
                <a:cubicBezTo>
                  <a:pt x="3448353" y="6219619"/>
                  <a:pt x="3448353" y="6229250"/>
                  <a:pt x="3448353" y="6248511"/>
                </a:cubicBezTo>
                <a:cubicBezTo>
                  <a:pt x="3448353" y="6248511"/>
                  <a:pt x="3448353" y="6248511"/>
                  <a:pt x="3372907" y="6248511"/>
                </a:cubicBezTo>
                <a:cubicBezTo>
                  <a:pt x="3372907" y="6248511"/>
                  <a:pt x="3372907" y="6248511"/>
                  <a:pt x="3372907" y="6216008"/>
                </a:cubicBezTo>
                <a:lnTo>
                  <a:pt x="3372907" y="6209989"/>
                </a:lnTo>
                <a:cubicBezTo>
                  <a:pt x="3391769" y="6200359"/>
                  <a:pt x="3396384" y="6193136"/>
                  <a:pt x="3393901" y="6187117"/>
                </a:cubicBezTo>
                <a:lnTo>
                  <a:pt x="3372907" y="6171904"/>
                </a:lnTo>
                <a:close/>
                <a:moveTo>
                  <a:pt x="21589096" y="6132947"/>
                </a:moveTo>
                <a:cubicBezTo>
                  <a:pt x="21627622" y="6171468"/>
                  <a:pt x="21703068" y="6171468"/>
                  <a:pt x="21627622" y="6248511"/>
                </a:cubicBezTo>
                <a:cubicBezTo>
                  <a:pt x="21627622" y="6248511"/>
                  <a:pt x="21627622" y="6248511"/>
                  <a:pt x="21703068" y="6248511"/>
                </a:cubicBezTo>
                <a:cubicBezTo>
                  <a:pt x="21703068" y="6171468"/>
                  <a:pt x="21666148" y="6171468"/>
                  <a:pt x="21666148" y="6132947"/>
                </a:cubicBezTo>
                <a:cubicBezTo>
                  <a:pt x="21666148" y="6132947"/>
                  <a:pt x="21666148" y="6132947"/>
                  <a:pt x="21589096" y="6132947"/>
                </a:cubicBezTo>
                <a:close/>
                <a:moveTo>
                  <a:pt x="1390444" y="6132947"/>
                </a:moveTo>
                <a:cubicBezTo>
                  <a:pt x="1351918" y="6171468"/>
                  <a:pt x="1467495" y="6209989"/>
                  <a:pt x="1467495" y="6171468"/>
                </a:cubicBezTo>
                <a:cubicBezTo>
                  <a:pt x="1427364" y="6171468"/>
                  <a:pt x="1427364" y="6132947"/>
                  <a:pt x="1390444" y="6132947"/>
                </a:cubicBezTo>
                <a:close/>
                <a:moveTo>
                  <a:pt x="22199084" y="6013147"/>
                </a:moveTo>
                <a:lnTo>
                  <a:pt x="22199084" y="6018987"/>
                </a:lnTo>
                <a:lnTo>
                  <a:pt x="22177452" y="6016426"/>
                </a:lnTo>
                <a:close/>
                <a:moveTo>
                  <a:pt x="22160558" y="5791068"/>
                </a:moveTo>
                <a:cubicBezTo>
                  <a:pt x="22160558" y="5827985"/>
                  <a:pt x="22199084" y="5827985"/>
                  <a:pt x="22237610" y="5827985"/>
                </a:cubicBezTo>
                <a:cubicBezTo>
                  <a:pt x="22237610" y="5827985"/>
                  <a:pt x="22237610" y="5827985"/>
                  <a:pt x="22199084" y="5791068"/>
                </a:cubicBezTo>
                <a:cubicBezTo>
                  <a:pt x="22199084" y="5791068"/>
                  <a:pt x="22199084" y="5791068"/>
                  <a:pt x="22160558" y="5791068"/>
                </a:cubicBezTo>
                <a:close/>
                <a:moveTo>
                  <a:pt x="361489" y="5714025"/>
                </a:moveTo>
                <a:cubicBezTo>
                  <a:pt x="361489" y="5752547"/>
                  <a:pt x="475460" y="5791068"/>
                  <a:pt x="475460" y="5752547"/>
                </a:cubicBezTo>
                <a:cubicBezTo>
                  <a:pt x="400015" y="5752547"/>
                  <a:pt x="436935" y="5752547"/>
                  <a:pt x="361489" y="5714025"/>
                </a:cubicBezTo>
                <a:close/>
                <a:moveTo>
                  <a:pt x="0" y="5559064"/>
                </a:moveTo>
                <a:lnTo>
                  <a:pt x="17969" y="5561544"/>
                </a:lnTo>
                <a:cubicBezTo>
                  <a:pt x="17969" y="5561544"/>
                  <a:pt x="15662" y="5563951"/>
                  <a:pt x="11598" y="5567563"/>
                </a:cubicBezTo>
                <a:lnTo>
                  <a:pt x="0" y="5576647"/>
                </a:lnTo>
                <a:close/>
                <a:moveTo>
                  <a:pt x="23342010" y="5447585"/>
                </a:moveTo>
                <a:cubicBezTo>
                  <a:pt x="23342010" y="5486106"/>
                  <a:pt x="23342010" y="5486106"/>
                  <a:pt x="23380536" y="5486106"/>
                </a:cubicBezTo>
                <a:cubicBezTo>
                  <a:pt x="23419062" y="5486106"/>
                  <a:pt x="23457588" y="5486106"/>
                  <a:pt x="23494508" y="5447585"/>
                </a:cubicBezTo>
                <a:cubicBezTo>
                  <a:pt x="23419062" y="5486106"/>
                  <a:pt x="23419062" y="5447585"/>
                  <a:pt x="23342010" y="5447585"/>
                </a:cubicBezTo>
                <a:close/>
                <a:moveTo>
                  <a:pt x="889611" y="5442569"/>
                </a:moveTo>
                <a:cubicBezTo>
                  <a:pt x="827809" y="5447183"/>
                  <a:pt x="780455" y="5466043"/>
                  <a:pt x="780455" y="5523023"/>
                </a:cubicBezTo>
                <a:cubicBezTo>
                  <a:pt x="818981" y="5523023"/>
                  <a:pt x="894426" y="5523023"/>
                  <a:pt x="1010004" y="5523023"/>
                </a:cubicBezTo>
                <a:cubicBezTo>
                  <a:pt x="1046923" y="5486106"/>
                  <a:pt x="1085449" y="5486106"/>
                  <a:pt x="1085449" y="5447585"/>
                </a:cubicBezTo>
                <a:cubicBezTo>
                  <a:pt x="1027661" y="5447585"/>
                  <a:pt x="951412" y="5437954"/>
                  <a:pt x="889611" y="5442569"/>
                </a:cubicBezTo>
                <a:close/>
                <a:moveTo>
                  <a:pt x="1146147" y="5437352"/>
                </a:moveTo>
                <a:cubicBezTo>
                  <a:pt x="1139927" y="5435547"/>
                  <a:pt x="1132403" y="5437954"/>
                  <a:pt x="1122370" y="5447585"/>
                </a:cubicBezTo>
                <a:cubicBezTo>
                  <a:pt x="1122370" y="5447585"/>
                  <a:pt x="1122370" y="5447585"/>
                  <a:pt x="1122370" y="5486106"/>
                </a:cubicBezTo>
                <a:cubicBezTo>
                  <a:pt x="1162501" y="5486106"/>
                  <a:pt x="1162501" y="5486106"/>
                  <a:pt x="1199421" y="5486106"/>
                </a:cubicBezTo>
                <a:cubicBezTo>
                  <a:pt x="1171731" y="5486106"/>
                  <a:pt x="1164808" y="5442769"/>
                  <a:pt x="1146147" y="5437352"/>
                </a:cubicBezTo>
                <a:close/>
                <a:moveTo>
                  <a:pt x="8975172" y="5409063"/>
                </a:moveTo>
                <a:cubicBezTo>
                  <a:pt x="8938251" y="5409063"/>
                  <a:pt x="8938251" y="5409063"/>
                  <a:pt x="8898120" y="5447585"/>
                </a:cubicBezTo>
                <a:lnTo>
                  <a:pt x="8975172" y="5447585"/>
                </a:lnTo>
                <a:cubicBezTo>
                  <a:pt x="8975172" y="5447585"/>
                  <a:pt x="8975172" y="5447585"/>
                  <a:pt x="8975172" y="5409063"/>
                </a:cubicBezTo>
                <a:close/>
                <a:moveTo>
                  <a:pt x="5087296" y="5409063"/>
                </a:moveTo>
                <a:cubicBezTo>
                  <a:pt x="5011851" y="5409063"/>
                  <a:pt x="5011851" y="5486106"/>
                  <a:pt x="5087296" y="5447585"/>
                </a:cubicBezTo>
                <a:cubicBezTo>
                  <a:pt x="5087296" y="5486106"/>
                  <a:pt x="5164348" y="5486106"/>
                  <a:pt x="5239794" y="5486106"/>
                </a:cubicBezTo>
                <a:cubicBezTo>
                  <a:pt x="5239794" y="5447585"/>
                  <a:pt x="5201268" y="5486106"/>
                  <a:pt x="5239794" y="5447585"/>
                </a:cubicBezTo>
                <a:cubicBezTo>
                  <a:pt x="5164348" y="5447585"/>
                  <a:pt x="5125822" y="5486106"/>
                  <a:pt x="5087296" y="5447585"/>
                </a:cubicBezTo>
                <a:cubicBezTo>
                  <a:pt x="5087296" y="5447585"/>
                  <a:pt x="5087296" y="5447585"/>
                  <a:pt x="5087296" y="5409063"/>
                </a:cubicBezTo>
                <a:close/>
                <a:moveTo>
                  <a:pt x="8098715" y="5370541"/>
                </a:moveTo>
                <a:lnTo>
                  <a:pt x="8060189" y="5409063"/>
                </a:lnTo>
                <a:cubicBezTo>
                  <a:pt x="8098715" y="5409063"/>
                  <a:pt x="8175766" y="5447585"/>
                  <a:pt x="8212686" y="5409063"/>
                </a:cubicBezTo>
                <a:cubicBezTo>
                  <a:pt x="8175766" y="5409063"/>
                  <a:pt x="8135635" y="5370541"/>
                  <a:pt x="8098715" y="5370541"/>
                </a:cubicBezTo>
                <a:close/>
                <a:moveTo>
                  <a:pt x="475460" y="5370541"/>
                </a:moveTo>
                <a:cubicBezTo>
                  <a:pt x="480276" y="5380172"/>
                  <a:pt x="485669" y="5387996"/>
                  <a:pt x="491494" y="5394241"/>
                </a:cubicBezTo>
                <a:lnTo>
                  <a:pt x="509517" y="5407998"/>
                </a:lnTo>
                <a:lnTo>
                  <a:pt x="486296" y="5402467"/>
                </a:lnTo>
                <a:lnTo>
                  <a:pt x="470448" y="5389087"/>
                </a:lnTo>
                <a:close/>
                <a:moveTo>
                  <a:pt x="23289840" y="5342854"/>
                </a:moveTo>
                <a:cubicBezTo>
                  <a:pt x="23266164" y="5342854"/>
                  <a:pt x="23247302" y="5352083"/>
                  <a:pt x="23266564" y="5370541"/>
                </a:cubicBezTo>
                <a:lnTo>
                  <a:pt x="23342010" y="5370541"/>
                </a:lnTo>
                <a:cubicBezTo>
                  <a:pt x="23342010" y="5352083"/>
                  <a:pt x="23313518" y="5342854"/>
                  <a:pt x="23289840" y="5342854"/>
                </a:cubicBezTo>
                <a:close/>
                <a:moveTo>
                  <a:pt x="475460" y="5333625"/>
                </a:moveTo>
                <a:cubicBezTo>
                  <a:pt x="456198" y="5352083"/>
                  <a:pt x="456198" y="5370942"/>
                  <a:pt x="465829" y="5385187"/>
                </a:cubicBezTo>
                <a:lnTo>
                  <a:pt x="470448" y="5389087"/>
                </a:lnTo>
                <a:lnTo>
                  <a:pt x="469441" y="5392812"/>
                </a:lnTo>
                <a:cubicBezTo>
                  <a:pt x="458606" y="5409063"/>
                  <a:pt x="436935" y="5409063"/>
                  <a:pt x="436935" y="5409063"/>
                </a:cubicBezTo>
                <a:cubicBezTo>
                  <a:pt x="400015" y="5447585"/>
                  <a:pt x="475460" y="5333625"/>
                  <a:pt x="361489" y="5370541"/>
                </a:cubicBezTo>
                <a:cubicBezTo>
                  <a:pt x="361489" y="5333625"/>
                  <a:pt x="400015" y="5333625"/>
                  <a:pt x="475460" y="5333625"/>
                </a:cubicBezTo>
                <a:close/>
                <a:moveTo>
                  <a:pt x="23796568" y="5278852"/>
                </a:moveTo>
                <a:cubicBezTo>
                  <a:pt x="23790472" y="5280658"/>
                  <a:pt x="23790272" y="5285473"/>
                  <a:pt x="23799502" y="5295103"/>
                </a:cubicBezTo>
                <a:cubicBezTo>
                  <a:pt x="23799502" y="5333625"/>
                  <a:pt x="23838028" y="5256582"/>
                  <a:pt x="23876554" y="5333625"/>
                </a:cubicBezTo>
                <a:cubicBezTo>
                  <a:pt x="23838028" y="5333625"/>
                  <a:pt x="23799502" y="5370541"/>
                  <a:pt x="23762582" y="5409063"/>
                </a:cubicBezTo>
                <a:cubicBezTo>
                  <a:pt x="23799502" y="5370541"/>
                  <a:pt x="23838028" y="5409063"/>
                  <a:pt x="23876554" y="5409063"/>
                </a:cubicBezTo>
                <a:cubicBezTo>
                  <a:pt x="23876554" y="5370541"/>
                  <a:pt x="23952000" y="5370541"/>
                  <a:pt x="24029050" y="5370541"/>
                </a:cubicBezTo>
                <a:cubicBezTo>
                  <a:pt x="24029050" y="5295103"/>
                  <a:pt x="23915080" y="5333625"/>
                  <a:pt x="23915080" y="5295103"/>
                </a:cubicBezTo>
                <a:cubicBezTo>
                  <a:pt x="23886186" y="5295103"/>
                  <a:pt x="23814852" y="5273435"/>
                  <a:pt x="23796568" y="5278852"/>
                </a:cubicBezTo>
                <a:close/>
                <a:moveTo>
                  <a:pt x="3486879" y="5218061"/>
                </a:moveTo>
                <a:cubicBezTo>
                  <a:pt x="3562324" y="5218061"/>
                  <a:pt x="3486879" y="5256582"/>
                  <a:pt x="3486879" y="5256582"/>
                </a:cubicBezTo>
                <a:cubicBezTo>
                  <a:pt x="3486879" y="5218061"/>
                  <a:pt x="3486879" y="5218061"/>
                  <a:pt x="3486879" y="5218061"/>
                </a:cubicBezTo>
                <a:close/>
                <a:moveTo>
                  <a:pt x="3220410" y="5181144"/>
                </a:moveTo>
                <a:lnTo>
                  <a:pt x="3220881" y="5181205"/>
                </a:lnTo>
                <a:lnTo>
                  <a:pt x="3220526" y="5181311"/>
                </a:lnTo>
                <a:close/>
                <a:moveTo>
                  <a:pt x="3104833" y="5181144"/>
                </a:moveTo>
                <a:cubicBezTo>
                  <a:pt x="3124096" y="5181144"/>
                  <a:pt x="3162220" y="5190373"/>
                  <a:pt x="3190913" y="5190173"/>
                </a:cubicBezTo>
                <a:lnTo>
                  <a:pt x="3220526" y="5181311"/>
                </a:lnTo>
                <a:lnTo>
                  <a:pt x="3231597" y="5197295"/>
                </a:lnTo>
                <a:cubicBezTo>
                  <a:pt x="3251010" y="5204217"/>
                  <a:pt x="3286224" y="5190373"/>
                  <a:pt x="3257330" y="5218061"/>
                </a:cubicBezTo>
                <a:cubicBezTo>
                  <a:pt x="3220410" y="5181144"/>
                  <a:pt x="3181884" y="5218061"/>
                  <a:pt x="3104833" y="5181144"/>
                </a:cubicBezTo>
                <a:close/>
                <a:moveTo>
                  <a:pt x="1996219" y="5113732"/>
                </a:moveTo>
                <a:cubicBezTo>
                  <a:pt x="1963111" y="5113731"/>
                  <a:pt x="1924986" y="5123362"/>
                  <a:pt x="1924986" y="5142623"/>
                </a:cubicBezTo>
                <a:cubicBezTo>
                  <a:pt x="1961907" y="5142623"/>
                  <a:pt x="2000433" y="5142623"/>
                  <a:pt x="2037353" y="5142623"/>
                </a:cubicBezTo>
                <a:cubicBezTo>
                  <a:pt x="2057418" y="5123362"/>
                  <a:pt x="2029326" y="5113731"/>
                  <a:pt x="1996219" y="5113732"/>
                </a:cubicBezTo>
                <a:close/>
                <a:moveTo>
                  <a:pt x="3095879" y="5087850"/>
                </a:moveTo>
                <a:cubicBezTo>
                  <a:pt x="3093396" y="5089655"/>
                  <a:pt x="3095603" y="5094470"/>
                  <a:pt x="3104833" y="5104101"/>
                </a:cubicBezTo>
                <a:cubicBezTo>
                  <a:pt x="3143358" y="5142623"/>
                  <a:pt x="3220410" y="5142623"/>
                  <a:pt x="3181884" y="5104101"/>
                </a:cubicBezTo>
                <a:cubicBezTo>
                  <a:pt x="3152990" y="5104101"/>
                  <a:pt x="3103328" y="5082432"/>
                  <a:pt x="3095879" y="5087850"/>
                </a:cubicBezTo>
                <a:close/>
                <a:moveTo>
                  <a:pt x="2405152" y="5080025"/>
                </a:moveTo>
                <a:cubicBezTo>
                  <a:pt x="2381274" y="5075209"/>
                  <a:pt x="2362413" y="5084840"/>
                  <a:pt x="2382478" y="5104101"/>
                </a:cubicBezTo>
                <a:cubicBezTo>
                  <a:pt x="2419399" y="5104101"/>
                  <a:pt x="2382478" y="5142623"/>
                  <a:pt x="2457924" y="5142623"/>
                </a:cubicBezTo>
                <a:cubicBezTo>
                  <a:pt x="2457924" y="5104101"/>
                  <a:pt x="2429030" y="5084840"/>
                  <a:pt x="2405152" y="5080025"/>
                </a:cubicBezTo>
                <a:close/>
                <a:moveTo>
                  <a:pt x="2839970" y="5065579"/>
                </a:moveTo>
                <a:cubicBezTo>
                  <a:pt x="2799839" y="5065579"/>
                  <a:pt x="2687472" y="5065579"/>
                  <a:pt x="2724392" y="5104101"/>
                </a:cubicBezTo>
                <a:cubicBezTo>
                  <a:pt x="2762918" y="5104101"/>
                  <a:pt x="2876890" y="5142623"/>
                  <a:pt x="2839970" y="5065579"/>
                </a:cubicBezTo>
                <a:close/>
                <a:moveTo>
                  <a:pt x="2610421" y="5065579"/>
                </a:moveTo>
                <a:cubicBezTo>
                  <a:pt x="2571895" y="5104101"/>
                  <a:pt x="2610421" y="5104101"/>
                  <a:pt x="2647342" y="5181144"/>
                </a:cubicBezTo>
                <a:cubicBezTo>
                  <a:pt x="2494844" y="5181144"/>
                  <a:pt x="2494844" y="5142623"/>
                  <a:pt x="2382478" y="5181144"/>
                </a:cubicBezTo>
                <a:cubicBezTo>
                  <a:pt x="2382478" y="5181144"/>
                  <a:pt x="2382478" y="5142623"/>
                  <a:pt x="2342347" y="5142623"/>
                </a:cubicBezTo>
                <a:cubicBezTo>
                  <a:pt x="2305426" y="5181144"/>
                  <a:pt x="2229981" y="5181144"/>
                  <a:pt x="2189850" y="5218061"/>
                </a:cubicBezTo>
                <a:cubicBezTo>
                  <a:pt x="2266901" y="5256582"/>
                  <a:pt x="2305426" y="5295103"/>
                  <a:pt x="2382478" y="5295103"/>
                </a:cubicBezTo>
                <a:cubicBezTo>
                  <a:pt x="2419399" y="5256582"/>
                  <a:pt x="2382478" y="5218061"/>
                  <a:pt x="2382478" y="5218061"/>
                </a:cubicBezTo>
                <a:cubicBezTo>
                  <a:pt x="2419399" y="5218061"/>
                  <a:pt x="2457924" y="5256582"/>
                  <a:pt x="2534975" y="5256582"/>
                </a:cubicBezTo>
                <a:cubicBezTo>
                  <a:pt x="2494844" y="5295103"/>
                  <a:pt x="2494844" y="5256582"/>
                  <a:pt x="2419399" y="5256582"/>
                </a:cubicBezTo>
                <a:cubicBezTo>
                  <a:pt x="2419399" y="5333625"/>
                  <a:pt x="2494844" y="5295103"/>
                  <a:pt x="2610421" y="5295103"/>
                </a:cubicBezTo>
                <a:cubicBezTo>
                  <a:pt x="2610421" y="5218061"/>
                  <a:pt x="2687472" y="5295103"/>
                  <a:pt x="2762918" y="5218061"/>
                </a:cubicBezTo>
                <a:cubicBezTo>
                  <a:pt x="2724392" y="5295103"/>
                  <a:pt x="2876890" y="5256582"/>
                  <a:pt x="2915416" y="5256582"/>
                </a:cubicBezTo>
                <a:cubicBezTo>
                  <a:pt x="2915416" y="5266212"/>
                  <a:pt x="2915416" y="5273435"/>
                  <a:pt x="2914814" y="5278852"/>
                </a:cubicBezTo>
                <a:lnTo>
                  <a:pt x="2910983" y="5289248"/>
                </a:lnTo>
                <a:lnTo>
                  <a:pt x="2876890" y="5295103"/>
                </a:lnTo>
                <a:cubicBezTo>
                  <a:pt x="2896153" y="5295103"/>
                  <a:pt x="2905784" y="5295103"/>
                  <a:pt x="2910600" y="5290288"/>
                </a:cubicBezTo>
                <a:lnTo>
                  <a:pt x="2910983" y="5289248"/>
                </a:lnTo>
                <a:lnTo>
                  <a:pt x="3003051" y="5273435"/>
                </a:lnTo>
                <a:cubicBezTo>
                  <a:pt x="3138643" y="5258990"/>
                  <a:pt x="3295454" y="5266212"/>
                  <a:pt x="3409827" y="5295103"/>
                </a:cubicBezTo>
                <a:cubicBezTo>
                  <a:pt x="3409827" y="5333625"/>
                  <a:pt x="3295856" y="5295103"/>
                  <a:pt x="3257330" y="5333625"/>
                </a:cubicBezTo>
                <a:cubicBezTo>
                  <a:pt x="3029387" y="5295103"/>
                  <a:pt x="2799839" y="5295103"/>
                  <a:pt x="2534975" y="5370541"/>
                </a:cubicBezTo>
                <a:cubicBezTo>
                  <a:pt x="2534975" y="5333625"/>
                  <a:pt x="2534975" y="5333625"/>
                  <a:pt x="2534975" y="5333625"/>
                </a:cubicBezTo>
                <a:cubicBezTo>
                  <a:pt x="2494844" y="5333625"/>
                  <a:pt x="2494844" y="5370541"/>
                  <a:pt x="2457924" y="5370541"/>
                </a:cubicBezTo>
                <a:cubicBezTo>
                  <a:pt x="2382478" y="5370541"/>
                  <a:pt x="2305426" y="5295103"/>
                  <a:pt x="2229981" y="5333625"/>
                </a:cubicBezTo>
                <a:cubicBezTo>
                  <a:pt x="2305426" y="5333625"/>
                  <a:pt x="2494844" y="5370541"/>
                  <a:pt x="2419399" y="5409063"/>
                </a:cubicBezTo>
                <a:cubicBezTo>
                  <a:pt x="2457924" y="5447585"/>
                  <a:pt x="2610421" y="5447585"/>
                  <a:pt x="2687472" y="5409063"/>
                </a:cubicBezTo>
                <a:cubicBezTo>
                  <a:pt x="2724392" y="5447585"/>
                  <a:pt x="2647342" y="5486106"/>
                  <a:pt x="2724392" y="5447585"/>
                </a:cubicBezTo>
                <a:cubicBezTo>
                  <a:pt x="2799839" y="5409063"/>
                  <a:pt x="3029387" y="5447585"/>
                  <a:pt x="3104833" y="5447585"/>
                </a:cubicBezTo>
                <a:cubicBezTo>
                  <a:pt x="3220410" y="5409063"/>
                  <a:pt x="3295856" y="5447585"/>
                  <a:pt x="3334382" y="5486106"/>
                </a:cubicBezTo>
                <a:cubicBezTo>
                  <a:pt x="3372907" y="5486106"/>
                  <a:pt x="3409827" y="5486106"/>
                  <a:pt x="3448353" y="5486106"/>
                </a:cubicBezTo>
                <a:cubicBezTo>
                  <a:pt x="3448353" y="5486106"/>
                  <a:pt x="3448353" y="5486106"/>
                  <a:pt x="3486879" y="5486106"/>
                </a:cubicBezTo>
                <a:cubicBezTo>
                  <a:pt x="3486879" y="5486106"/>
                  <a:pt x="3486879" y="5486106"/>
                  <a:pt x="3486879" y="5523023"/>
                </a:cubicBezTo>
                <a:cubicBezTo>
                  <a:pt x="3486879" y="5523023"/>
                  <a:pt x="3525405" y="5486106"/>
                  <a:pt x="3562324" y="5486106"/>
                </a:cubicBezTo>
                <a:cubicBezTo>
                  <a:pt x="3639376" y="5486106"/>
                  <a:pt x="3753348" y="5523023"/>
                  <a:pt x="3828793" y="5523023"/>
                </a:cubicBezTo>
                <a:cubicBezTo>
                  <a:pt x="3867319" y="5486106"/>
                  <a:pt x="3828793" y="5486106"/>
                  <a:pt x="3905845" y="5486106"/>
                </a:cubicBezTo>
                <a:cubicBezTo>
                  <a:pt x="3981290" y="5523023"/>
                  <a:pt x="4210839" y="5523023"/>
                  <a:pt x="4210839" y="5447585"/>
                </a:cubicBezTo>
                <a:cubicBezTo>
                  <a:pt x="4249365" y="5486106"/>
                  <a:pt x="4286285" y="5486106"/>
                  <a:pt x="4324811" y="5523023"/>
                </a:cubicBezTo>
                <a:cubicBezTo>
                  <a:pt x="4477308" y="5447585"/>
                  <a:pt x="4515834" y="5447585"/>
                  <a:pt x="4666726" y="5447585"/>
                </a:cubicBezTo>
                <a:cubicBezTo>
                  <a:pt x="4591280" y="5333625"/>
                  <a:pt x="4973325" y="5409063"/>
                  <a:pt x="5048771" y="5333625"/>
                </a:cubicBezTo>
                <a:cubicBezTo>
                  <a:pt x="5087296" y="5370541"/>
                  <a:pt x="5125822" y="5370541"/>
                  <a:pt x="5125822" y="5333625"/>
                </a:cubicBezTo>
                <a:cubicBezTo>
                  <a:pt x="5164348" y="5370541"/>
                  <a:pt x="5164348" y="5370541"/>
                  <a:pt x="5164348" y="5370541"/>
                </a:cubicBezTo>
                <a:cubicBezTo>
                  <a:pt x="5278320" y="5370541"/>
                  <a:pt x="5353766" y="5409063"/>
                  <a:pt x="5430817" y="5370541"/>
                </a:cubicBezTo>
                <a:cubicBezTo>
                  <a:pt x="5392291" y="5370541"/>
                  <a:pt x="5353766" y="5370541"/>
                  <a:pt x="5353766" y="5333625"/>
                </a:cubicBezTo>
                <a:cubicBezTo>
                  <a:pt x="5392291" y="5333625"/>
                  <a:pt x="5469342" y="5333625"/>
                  <a:pt x="5469342" y="5333625"/>
                </a:cubicBezTo>
                <a:cubicBezTo>
                  <a:pt x="5469342" y="5333625"/>
                  <a:pt x="5506262" y="5333625"/>
                  <a:pt x="5544788" y="5295103"/>
                </a:cubicBezTo>
                <a:cubicBezTo>
                  <a:pt x="5430817" y="5295103"/>
                  <a:pt x="5316845" y="5256582"/>
                  <a:pt x="5239794" y="5295103"/>
                </a:cubicBezTo>
                <a:cubicBezTo>
                  <a:pt x="5164348" y="5256582"/>
                  <a:pt x="4973325" y="5295103"/>
                  <a:pt x="4934800" y="5333625"/>
                </a:cubicBezTo>
                <a:cubicBezTo>
                  <a:pt x="4934800" y="5333625"/>
                  <a:pt x="4896274" y="5333625"/>
                  <a:pt x="4896274" y="5295103"/>
                </a:cubicBezTo>
                <a:cubicBezTo>
                  <a:pt x="4934800" y="5333625"/>
                  <a:pt x="4973325" y="5333625"/>
                  <a:pt x="4934800" y="5295103"/>
                </a:cubicBezTo>
                <a:cubicBezTo>
                  <a:pt x="4820828" y="5218061"/>
                  <a:pt x="4477308" y="5333625"/>
                  <a:pt x="4401862" y="5256582"/>
                </a:cubicBezTo>
                <a:cubicBezTo>
                  <a:pt x="4324811" y="5256582"/>
                  <a:pt x="4324811" y="5256582"/>
                  <a:pt x="4286285" y="5295103"/>
                </a:cubicBezTo>
                <a:cubicBezTo>
                  <a:pt x="4286285" y="5218061"/>
                  <a:pt x="4133788" y="5218061"/>
                  <a:pt x="4133788" y="5256582"/>
                </a:cubicBezTo>
                <a:cubicBezTo>
                  <a:pt x="3944371" y="5218061"/>
                  <a:pt x="3753348" y="5295103"/>
                  <a:pt x="3600851" y="5218061"/>
                </a:cubicBezTo>
                <a:cubicBezTo>
                  <a:pt x="3562324" y="5218061"/>
                  <a:pt x="3600851" y="5295103"/>
                  <a:pt x="3525405" y="5256582"/>
                </a:cubicBezTo>
                <a:lnTo>
                  <a:pt x="3525405" y="5218061"/>
                </a:lnTo>
                <a:cubicBezTo>
                  <a:pt x="3525405" y="5218061"/>
                  <a:pt x="3525405" y="5218061"/>
                  <a:pt x="3486879" y="5218061"/>
                </a:cubicBezTo>
                <a:cubicBezTo>
                  <a:pt x="3448353" y="5218061"/>
                  <a:pt x="3448353" y="5218061"/>
                  <a:pt x="3409827" y="5181144"/>
                </a:cubicBezTo>
                <a:cubicBezTo>
                  <a:pt x="3372907" y="5218061"/>
                  <a:pt x="3448353" y="5256582"/>
                  <a:pt x="3409827" y="5256582"/>
                </a:cubicBezTo>
                <a:cubicBezTo>
                  <a:pt x="3372907" y="5218061"/>
                  <a:pt x="3334382" y="5295103"/>
                  <a:pt x="3334382" y="5256582"/>
                </a:cubicBezTo>
                <a:cubicBezTo>
                  <a:pt x="3334382" y="5218061"/>
                  <a:pt x="3409827" y="5256582"/>
                  <a:pt x="3372907" y="5218061"/>
                </a:cubicBezTo>
                <a:cubicBezTo>
                  <a:pt x="3315118" y="5218061"/>
                  <a:pt x="3300671" y="5197295"/>
                  <a:pt x="3265231" y="5186912"/>
                </a:cubicBezTo>
                <a:lnTo>
                  <a:pt x="3220881" y="5181205"/>
                </a:lnTo>
                <a:lnTo>
                  <a:pt x="3223344" y="5180467"/>
                </a:lnTo>
                <a:cubicBezTo>
                  <a:pt x="3229439" y="5173320"/>
                  <a:pt x="3229640" y="5161483"/>
                  <a:pt x="3220410" y="5142623"/>
                </a:cubicBezTo>
                <a:cubicBezTo>
                  <a:pt x="3143358" y="5181144"/>
                  <a:pt x="3143358" y="5181144"/>
                  <a:pt x="3104833" y="5142623"/>
                </a:cubicBezTo>
                <a:cubicBezTo>
                  <a:pt x="3104833" y="5218061"/>
                  <a:pt x="3029387" y="5181144"/>
                  <a:pt x="2952336" y="5181144"/>
                </a:cubicBezTo>
                <a:cubicBezTo>
                  <a:pt x="2952336" y="5181144"/>
                  <a:pt x="2952336" y="5218061"/>
                  <a:pt x="2990861" y="5218061"/>
                </a:cubicBezTo>
                <a:cubicBezTo>
                  <a:pt x="2952336" y="5218061"/>
                  <a:pt x="2915416" y="5218061"/>
                  <a:pt x="2915416" y="5218061"/>
                </a:cubicBezTo>
                <a:cubicBezTo>
                  <a:pt x="3029387" y="5181144"/>
                  <a:pt x="2762918" y="5181144"/>
                  <a:pt x="2839970" y="5142623"/>
                </a:cubicBezTo>
                <a:cubicBezTo>
                  <a:pt x="2839970" y="5181144"/>
                  <a:pt x="2915416" y="5181144"/>
                  <a:pt x="2915416" y="5142623"/>
                </a:cubicBezTo>
                <a:cubicBezTo>
                  <a:pt x="2799839" y="5104101"/>
                  <a:pt x="2762918" y="5218061"/>
                  <a:pt x="2647342" y="5181144"/>
                </a:cubicBezTo>
                <a:cubicBezTo>
                  <a:pt x="2687472" y="5142623"/>
                  <a:pt x="2647342" y="5142623"/>
                  <a:pt x="2647342" y="5142623"/>
                </a:cubicBezTo>
                <a:cubicBezTo>
                  <a:pt x="2724392" y="5142623"/>
                  <a:pt x="2724392" y="5181144"/>
                  <a:pt x="2762918" y="5142623"/>
                </a:cubicBezTo>
                <a:cubicBezTo>
                  <a:pt x="2687472" y="5104101"/>
                  <a:pt x="2724392" y="5104101"/>
                  <a:pt x="2610421" y="5065579"/>
                </a:cubicBezTo>
                <a:close/>
                <a:moveTo>
                  <a:pt x="1924986" y="5065579"/>
                </a:moveTo>
                <a:cubicBezTo>
                  <a:pt x="1847935" y="5104101"/>
                  <a:pt x="1772489" y="5104101"/>
                  <a:pt x="1772489" y="5104101"/>
                </a:cubicBezTo>
                <a:cubicBezTo>
                  <a:pt x="1809410" y="5104101"/>
                  <a:pt x="1924986" y="5142623"/>
                  <a:pt x="1924986" y="5065579"/>
                </a:cubicBezTo>
                <a:close/>
                <a:moveTo>
                  <a:pt x="2445386" y="5032427"/>
                </a:moveTo>
                <a:cubicBezTo>
                  <a:pt x="2430008" y="5030217"/>
                  <a:pt x="2419399" y="5037290"/>
                  <a:pt x="2419399" y="5065579"/>
                </a:cubicBezTo>
                <a:cubicBezTo>
                  <a:pt x="2475983" y="5065579"/>
                  <a:pt x="2469361" y="5087248"/>
                  <a:pt x="2495020" y="5098082"/>
                </a:cubicBezTo>
                <a:lnTo>
                  <a:pt x="2518860" y="5101673"/>
                </a:lnTo>
                <a:lnTo>
                  <a:pt x="2518045" y="5103499"/>
                </a:lnTo>
                <a:cubicBezTo>
                  <a:pt x="2519926" y="5104101"/>
                  <a:pt x="2524942" y="5104101"/>
                  <a:pt x="2534975" y="5104101"/>
                </a:cubicBezTo>
                <a:lnTo>
                  <a:pt x="2518860" y="5101673"/>
                </a:lnTo>
                <a:lnTo>
                  <a:pt x="2519926" y="5099286"/>
                </a:lnTo>
                <a:cubicBezTo>
                  <a:pt x="2524942" y="5094470"/>
                  <a:pt x="2534975" y="5084840"/>
                  <a:pt x="2534975" y="5065579"/>
                </a:cubicBezTo>
                <a:cubicBezTo>
                  <a:pt x="2509893" y="5065579"/>
                  <a:pt x="2471017" y="5036111"/>
                  <a:pt x="2445386" y="5032427"/>
                </a:cubicBezTo>
                <a:close/>
                <a:moveTo>
                  <a:pt x="2382478" y="5028663"/>
                </a:moveTo>
                <a:cubicBezTo>
                  <a:pt x="2342347" y="5065579"/>
                  <a:pt x="2305426" y="5065579"/>
                  <a:pt x="2266901" y="5065579"/>
                </a:cubicBezTo>
                <a:cubicBezTo>
                  <a:pt x="2305426" y="5104101"/>
                  <a:pt x="2382478" y="5065579"/>
                  <a:pt x="2382478" y="5028663"/>
                </a:cubicBezTo>
                <a:close/>
                <a:moveTo>
                  <a:pt x="1199421" y="4990141"/>
                </a:moveTo>
                <a:cubicBezTo>
                  <a:pt x="1162501" y="5028663"/>
                  <a:pt x="1162501" y="5028663"/>
                  <a:pt x="1162501" y="5065579"/>
                </a:cubicBezTo>
                <a:cubicBezTo>
                  <a:pt x="1274867" y="5065579"/>
                  <a:pt x="1314997" y="4990141"/>
                  <a:pt x="1199421" y="4990141"/>
                </a:cubicBezTo>
                <a:close/>
                <a:moveTo>
                  <a:pt x="1229636" y="4892919"/>
                </a:moveTo>
                <a:lnTo>
                  <a:pt x="1228516" y="4894641"/>
                </a:lnTo>
                <a:cubicBezTo>
                  <a:pt x="1223800" y="4899255"/>
                  <a:pt x="1216727" y="4903870"/>
                  <a:pt x="1206118" y="4907331"/>
                </a:cubicBezTo>
                <a:lnTo>
                  <a:pt x="1202128" y="4907858"/>
                </a:lnTo>
                <a:lnTo>
                  <a:pt x="1203083" y="4906804"/>
                </a:lnTo>
                <a:close/>
                <a:moveTo>
                  <a:pt x="1924986" y="4799139"/>
                </a:moveTo>
                <a:cubicBezTo>
                  <a:pt x="1847935" y="4799139"/>
                  <a:pt x="1847935" y="4876182"/>
                  <a:pt x="1924986" y="4876182"/>
                </a:cubicBezTo>
                <a:cubicBezTo>
                  <a:pt x="1961907" y="4876182"/>
                  <a:pt x="1884855" y="4837661"/>
                  <a:pt x="1924986" y="4799139"/>
                </a:cubicBezTo>
                <a:close/>
                <a:moveTo>
                  <a:pt x="1390444" y="4799139"/>
                </a:moveTo>
                <a:lnTo>
                  <a:pt x="1392627" y="4800068"/>
                </a:lnTo>
                <a:lnTo>
                  <a:pt x="1386280" y="4802197"/>
                </a:lnTo>
                <a:close/>
                <a:moveTo>
                  <a:pt x="1427364" y="4760617"/>
                </a:moveTo>
                <a:cubicBezTo>
                  <a:pt x="1467495" y="4799139"/>
                  <a:pt x="1542941" y="4799139"/>
                  <a:pt x="1542941" y="4799139"/>
                </a:cubicBezTo>
                <a:cubicBezTo>
                  <a:pt x="1514047" y="4828031"/>
                  <a:pt x="1486055" y="4835253"/>
                  <a:pt x="1441360" y="4820808"/>
                </a:cubicBezTo>
                <a:lnTo>
                  <a:pt x="1392627" y="4800068"/>
                </a:lnTo>
                <a:lnTo>
                  <a:pt x="1393604" y="4799741"/>
                </a:lnTo>
                <a:cubicBezTo>
                  <a:pt x="1406496" y="4791916"/>
                  <a:pt x="1418134" y="4779878"/>
                  <a:pt x="1427364" y="4760617"/>
                </a:cubicBezTo>
                <a:close/>
                <a:moveTo>
                  <a:pt x="1864966" y="4750460"/>
                </a:moveTo>
                <a:cubicBezTo>
                  <a:pt x="1780315" y="4754298"/>
                  <a:pt x="1637650" y="4789509"/>
                  <a:pt x="1579861" y="4760617"/>
                </a:cubicBezTo>
                <a:cubicBezTo>
                  <a:pt x="1579861" y="4779878"/>
                  <a:pt x="1589894" y="4789509"/>
                  <a:pt x="1594910" y="4794324"/>
                </a:cubicBezTo>
                <a:lnTo>
                  <a:pt x="1595503" y="4795652"/>
                </a:lnTo>
                <a:lnTo>
                  <a:pt x="1579861" y="4799139"/>
                </a:lnTo>
                <a:cubicBezTo>
                  <a:pt x="1589894" y="4799139"/>
                  <a:pt x="1594910" y="4799139"/>
                  <a:pt x="1596791" y="4798537"/>
                </a:cubicBezTo>
                <a:lnTo>
                  <a:pt x="1595503" y="4795652"/>
                </a:lnTo>
                <a:lnTo>
                  <a:pt x="1655458" y="4782286"/>
                </a:lnTo>
                <a:cubicBezTo>
                  <a:pt x="1745301" y="4775063"/>
                  <a:pt x="1867198" y="4789509"/>
                  <a:pt x="1924986" y="4760617"/>
                </a:cubicBezTo>
                <a:cubicBezTo>
                  <a:pt x="1914954" y="4751388"/>
                  <a:pt x="1893183" y="4749181"/>
                  <a:pt x="1864966" y="4750460"/>
                </a:cubicBezTo>
                <a:close/>
                <a:moveTo>
                  <a:pt x="1130316" y="4687298"/>
                </a:moveTo>
                <a:lnTo>
                  <a:pt x="1140428" y="4689994"/>
                </a:lnTo>
                <a:lnTo>
                  <a:pt x="1162296" y="4692645"/>
                </a:lnTo>
                <a:lnTo>
                  <a:pt x="1161873" y="4708026"/>
                </a:lnTo>
                <a:cubicBezTo>
                  <a:pt x="1159993" y="4726008"/>
                  <a:pt x="1152468" y="4732930"/>
                  <a:pt x="1122370" y="4760617"/>
                </a:cubicBezTo>
                <a:lnTo>
                  <a:pt x="1122370" y="4799139"/>
                </a:lnTo>
                <a:cubicBezTo>
                  <a:pt x="1010004" y="4760617"/>
                  <a:pt x="894426" y="4760617"/>
                  <a:pt x="818981" y="4837661"/>
                </a:cubicBezTo>
                <a:cubicBezTo>
                  <a:pt x="741929" y="4837661"/>
                  <a:pt x="932952" y="4760617"/>
                  <a:pt x="780455" y="4760617"/>
                </a:cubicBezTo>
                <a:cubicBezTo>
                  <a:pt x="857506" y="4723701"/>
                  <a:pt x="969873" y="4723701"/>
                  <a:pt x="1122370" y="4723701"/>
                </a:cubicBezTo>
                <a:cubicBezTo>
                  <a:pt x="1103909" y="4704440"/>
                  <a:pt x="1113942" y="4694810"/>
                  <a:pt x="1123574" y="4689994"/>
                </a:cubicBezTo>
                <a:close/>
                <a:moveTo>
                  <a:pt x="2152929" y="4685179"/>
                </a:moveTo>
                <a:cubicBezTo>
                  <a:pt x="2114404" y="4723701"/>
                  <a:pt x="2037353" y="4685179"/>
                  <a:pt x="2077483" y="4723701"/>
                </a:cubicBezTo>
                <a:cubicBezTo>
                  <a:pt x="2114404" y="4760617"/>
                  <a:pt x="2152929" y="4723701"/>
                  <a:pt x="2152929" y="4685179"/>
                </a:cubicBezTo>
                <a:close/>
                <a:moveTo>
                  <a:pt x="1314997" y="4685179"/>
                </a:moveTo>
                <a:cubicBezTo>
                  <a:pt x="1314997" y="4723701"/>
                  <a:pt x="1237947" y="4760617"/>
                  <a:pt x="1162501" y="4799139"/>
                </a:cubicBezTo>
                <a:cubicBezTo>
                  <a:pt x="1237947" y="4799139"/>
                  <a:pt x="1237947" y="4837661"/>
                  <a:pt x="1274867" y="4837661"/>
                </a:cubicBezTo>
                <a:cubicBezTo>
                  <a:pt x="1294932" y="4818400"/>
                  <a:pt x="1323826" y="4818400"/>
                  <a:pt x="1352319" y="4813585"/>
                </a:cubicBezTo>
                <a:lnTo>
                  <a:pt x="1386280" y="4802197"/>
                </a:lnTo>
                <a:lnTo>
                  <a:pt x="1328191" y="4844858"/>
                </a:lnTo>
                <a:cubicBezTo>
                  <a:pt x="1306169" y="4856871"/>
                  <a:pt x="1283495" y="4866451"/>
                  <a:pt x="1262025" y="4875981"/>
                </a:cubicBezTo>
                <a:lnTo>
                  <a:pt x="1229636" y="4892919"/>
                </a:lnTo>
                <a:lnTo>
                  <a:pt x="1236768" y="4881950"/>
                </a:lnTo>
                <a:cubicBezTo>
                  <a:pt x="1237947" y="4878489"/>
                  <a:pt x="1237947" y="4876182"/>
                  <a:pt x="1237947" y="4876182"/>
                </a:cubicBezTo>
                <a:cubicBezTo>
                  <a:pt x="1162501" y="4876182"/>
                  <a:pt x="1085449" y="4837661"/>
                  <a:pt x="1046923" y="4837661"/>
                </a:cubicBezTo>
                <a:cubicBezTo>
                  <a:pt x="1085449" y="4799139"/>
                  <a:pt x="1199421" y="4799139"/>
                  <a:pt x="1122370" y="4760617"/>
                </a:cubicBezTo>
                <a:cubicBezTo>
                  <a:pt x="1180158" y="4760617"/>
                  <a:pt x="1218282" y="4751388"/>
                  <a:pt x="1246976" y="4737344"/>
                </a:cubicBezTo>
                <a:lnTo>
                  <a:pt x="1266289" y="4722533"/>
                </a:lnTo>
                <a:lnTo>
                  <a:pt x="1274867" y="4723701"/>
                </a:lnTo>
                <a:lnTo>
                  <a:pt x="1271720" y="4718367"/>
                </a:lnTo>
                <a:close/>
                <a:moveTo>
                  <a:pt x="1162501" y="4685179"/>
                </a:moveTo>
                <a:cubicBezTo>
                  <a:pt x="1171731" y="4685179"/>
                  <a:pt x="1178653" y="4687587"/>
                  <a:pt x="1185024" y="4691198"/>
                </a:cubicBezTo>
                <a:lnTo>
                  <a:pt x="1187634" y="4692997"/>
                </a:lnTo>
                <a:lnTo>
                  <a:pt x="1180158" y="4694809"/>
                </a:lnTo>
                <a:lnTo>
                  <a:pt x="1162296" y="4692645"/>
                </a:lnTo>
                <a:close/>
                <a:moveTo>
                  <a:pt x="1122370" y="4685179"/>
                </a:moveTo>
                <a:cubicBezTo>
                  <a:pt x="1132403" y="4685179"/>
                  <a:pt x="1135111" y="4685179"/>
                  <a:pt x="1134108" y="4685781"/>
                </a:cubicBezTo>
                <a:lnTo>
                  <a:pt x="1130316" y="4687298"/>
                </a:lnTo>
                <a:close/>
                <a:moveTo>
                  <a:pt x="2313578" y="4631083"/>
                </a:moveTo>
                <a:cubicBezTo>
                  <a:pt x="2293287" y="4632813"/>
                  <a:pt x="2276533" y="4637428"/>
                  <a:pt x="2266901" y="4646657"/>
                </a:cubicBezTo>
                <a:cubicBezTo>
                  <a:pt x="2342347" y="4646657"/>
                  <a:pt x="2382478" y="4685179"/>
                  <a:pt x="2494844" y="4646657"/>
                </a:cubicBezTo>
                <a:cubicBezTo>
                  <a:pt x="2467154" y="4646657"/>
                  <a:pt x="2374452" y="4625892"/>
                  <a:pt x="2313578" y="4631083"/>
                </a:cubicBezTo>
                <a:close/>
                <a:moveTo>
                  <a:pt x="2000433" y="4609741"/>
                </a:moveTo>
                <a:cubicBezTo>
                  <a:pt x="1809410" y="4685179"/>
                  <a:pt x="1579861" y="4571219"/>
                  <a:pt x="1427364" y="4646657"/>
                </a:cubicBezTo>
                <a:cubicBezTo>
                  <a:pt x="1542941" y="4609741"/>
                  <a:pt x="1504415" y="4723701"/>
                  <a:pt x="1579861" y="4685179"/>
                </a:cubicBezTo>
                <a:cubicBezTo>
                  <a:pt x="1619992" y="4685179"/>
                  <a:pt x="1542941" y="4685179"/>
                  <a:pt x="1542941" y="4646657"/>
                </a:cubicBezTo>
                <a:cubicBezTo>
                  <a:pt x="1579861" y="4646657"/>
                  <a:pt x="1579861" y="4646657"/>
                  <a:pt x="1579861" y="4646657"/>
                </a:cubicBezTo>
                <a:cubicBezTo>
                  <a:pt x="1619992" y="4723701"/>
                  <a:pt x="1772489" y="4609741"/>
                  <a:pt x="1809410" y="4723701"/>
                </a:cubicBezTo>
                <a:cubicBezTo>
                  <a:pt x="1884855" y="4723701"/>
                  <a:pt x="1884855" y="4685179"/>
                  <a:pt x="1924986" y="4646657"/>
                </a:cubicBezTo>
                <a:cubicBezTo>
                  <a:pt x="1961907" y="4685179"/>
                  <a:pt x="1961907" y="4685179"/>
                  <a:pt x="2000433" y="4685179"/>
                </a:cubicBezTo>
                <a:cubicBezTo>
                  <a:pt x="1961907" y="4646657"/>
                  <a:pt x="2000433" y="4646657"/>
                  <a:pt x="2037353" y="4609741"/>
                </a:cubicBezTo>
                <a:close/>
                <a:moveTo>
                  <a:pt x="24181548" y="4532698"/>
                </a:moveTo>
                <a:cubicBezTo>
                  <a:pt x="24143022" y="4532698"/>
                  <a:pt x="24104496" y="4571219"/>
                  <a:pt x="24104496" y="4609741"/>
                </a:cubicBezTo>
                <a:cubicBezTo>
                  <a:pt x="24104496" y="4609741"/>
                  <a:pt x="24181548" y="4609741"/>
                  <a:pt x="24181548" y="4646657"/>
                </a:cubicBezTo>
                <a:cubicBezTo>
                  <a:pt x="24143022" y="4646657"/>
                  <a:pt x="24067576" y="4609741"/>
                  <a:pt x="24067576" y="4685179"/>
                </a:cubicBezTo>
                <a:cubicBezTo>
                  <a:pt x="24104496" y="4723701"/>
                  <a:pt x="24143022" y="4685179"/>
                  <a:pt x="24181548" y="4685179"/>
                </a:cubicBezTo>
                <a:cubicBezTo>
                  <a:pt x="24256994" y="4685179"/>
                  <a:pt x="24220074" y="4723701"/>
                  <a:pt x="24220074" y="4760617"/>
                </a:cubicBezTo>
                <a:cubicBezTo>
                  <a:pt x="24295520" y="4760617"/>
                  <a:pt x="24256994" y="4723701"/>
                  <a:pt x="24334046" y="4723701"/>
                </a:cubicBezTo>
                <a:cubicBezTo>
                  <a:pt x="24220074" y="4646657"/>
                  <a:pt x="24295520" y="4609741"/>
                  <a:pt x="24181548" y="4532698"/>
                </a:cubicBezTo>
                <a:close/>
                <a:moveTo>
                  <a:pt x="56494" y="4532698"/>
                </a:moveTo>
                <a:cubicBezTo>
                  <a:pt x="56494" y="4532698"/>
                  <a:pt x="56494" y="4532698"/>
                  <a:pt x="56494" y="4571219"/>
                </a:cubicBezTo>
                <a:cubicBezTo>
                  <a:pt x="133546" y="4571219"/>
                  <a:pt x="133546" y="4571219"/>
                  <a:pt x="170466" y="4609741"/>
                </a:cubicBezTo>
                <a:cubicBezTo>
                  <a:pt x="208992" y="4571219"/>
                  <a:pt x="247517" y="4609741"/>
                  <a:pt x="247517" y="4571219"/>
                </a:cubicBezTo>
                <a:cubicBezTo>
                  <a:pt x="208992" y="4532698"/>
                  <a:pt x="208992" y="4571219"/>
                  <a:pt x="247517" y="4532698"/>
                </a:cubicBezTo>
                <a:cubicBezTo>
                  <a:pt x="133546" y="4532698"/>
                  <a:pt x="133546" y="4532698"/>
                  <a:pt x="56494" y="4532698"/>
                </a:cubicBezTo>
                <a:close/>
                <a:moveTo>
                  <a:pt x="1960709" y="4528074"/>
                </a:moveTo>
                <a:lnTo>
                  <a:pt x="1961907" y="4532698"/>
                </a:lnTo>
                <a:cubicBezTo>
                  <a:pt x="1942644" y="4542328"/>
                  <a:pt x="1921174" y="4544736"/>
                  <a:pt x="1900381" y="4543532"/>
                </a:cubicBezTo>
                <a:lnTo>
                  <a:pt x="1898065" y="4543095"/>
                </a:lnTo>
                <a:close/>
                <a:moveTo>
                  <a:pt x="689960" y="4523068"/>
                </a:moveTo>
                <a:cubicBezTo>
                  <a:pt x="627958" y="4523068"/>
                  <a:pt x="570972" y="4532698"/>
                  <a:pt x="552512" y="4571219"/>
                </a:cubicBezTo>
                <a:cubicBezTo>
                  <a:pt x="666483" y="4532698"/>
                  <a:pt x="780455" y="4609741"/>
                  <a:pt x="857506" y="4532698"/>
                </a:cubicBezTo>
                <a:cubicBezTo>
                  <a:pt x="818981" y="4532698"/>
                  <a:pt x="751962" y="4523068"/>
                  <a:pt x="689960" y="4523068"/>
                </a:cubicBezTo>
                <a:close/>
                <a:moveTo>
                  <a:pt x="23013122" y="4522255"/>
                </a:moveTo>
                <a:lnTo>
                  <a:pt x="23032322" y="4525468"/>
                </a:lnTo>
                <a:lnTo>
                  <a:pt x="23027460" y="4527281"/>
                </a:lnTo>
                <a:cubicBezTo>
                  <a:pt x="23018656" y="4530290"/>
                  <a:pt x="23009326" y="4532698"/>
                  <a:pt x="23000096" y="4532698"/>
                </a:cubicBezTo>
                <a:close/>
                <a:moveTo>
                  <a:pt x="1806826" y="4521864"/>
                </a:moveTo>
                <a:cubicBezTo>
                  <a:pt x="1813372" y="4523068"/>
                  <a:pt x="1826365" y="4527883"/>
                  <a:pt x="1842919" y="4532698"/>
                </a:cubicBezTo>
                <a:lnTo>
                  <a:pt x="1898065" y="4543095"/>
                </a:lnTo>
                <a:lnTo>
                  <a:pt x="1893734" y="4544134"/>
                </a:lnTo>
                <a:cubicBezTo>
                  <a:pt x="1873619" y="4551959"/>
                  <a:pt x="1857165" y="4561589"/>
                  <a:pt x="1847935" y="4571219"/>
                </a:cubicBezTo>
                <a:cubicBezTo>
                  <a:pt x="1847935" y="4532698"/>
                  <a:pt x="1809410" y="4532698"/>
                  <a:pt x="1809410" y="4532698"/>
                </a:cubicBezTo>
                <a:cubicBezTo>
                  <a:pt x="1800179" y="4523068"/>
                  <a:pt x="1800280" y="4520660"/>
                  <a:pt x="1806826" y="4521864"/>
                </a:cubicBezTo>
                <a:close/>
                <a:moveTo>
                  <a:pt x="23068946" y="4516447"/>
                </a:moveTo>
                <a:cubicBezTo>
                  <a:pt x="23073134" y="4518253"/>
                  <a:pt x="23075542" y="4523068"/>
                  <a:pt x="23075542" y="4532698"/>
                </a:cubicBezTo>
                <a:lnTo>
                  <a:pt x="23032322" y="4525468"/>
                </a:lnTo>
                <a:lnTo>
                  <a:pt x="23051664" y="4518253"/>
                </a:lnTo>
                <a:cubicBezTo>
                  <a:pt x="23058788" y="4515845"/>
                  <a:pt x="23064756" y="4514641"/>
                  <a:pt x="23068946" y="4516447"/>
                </a:cubicBezTo>
                <a:close/>
                <a:moveTo>
                  <a:pt x="4706856" y="4494177"/>
                </a:moveTo>
                <a:cubicBezTo>
                  <a:pt x="4629805" y="4494177"/>
                  <a:pt x="4629805" y="4494177"/>
                  <a:pt x="4629805" y="4532698"/>
                </a:cubicBezTo>
                <a:cubicBezTo>
                  <a:pt x="4706856" y="4571219"/>
                  <a:pt x="4782302" y="4494177"/>
                  <a:pt x="4896274" y="4532698"/>
                </a:cubicBezTo>
                <a:cubicBezTo>
                  <a:pt x="4896274" y="4494177"/>
                  <a:pt x="4859354" y="4494177"/>
                  <a:pt x="4859354" y="4494177"/>
                </a:cubicBezTo>
                <a:cubicBezTo>
                  <a:pt x="4706856" y="4494177"/>
                  <a:pt x="4743777" y="4532698"/>
                  <a:pt x="4629805" y="4532698"/>
                </a:cubicBezTo>
                <a:cubicBezTo>
                  <a:pt x="4666726" y="4532698"/>
                  <a:pt x="4706856" y="4494177"/>
                  <a:pt x="4706856" y="4494177"/>
                </a:cubicBezTo>
                <a:close/>
                <a:moveTo>
                  <a:pt x="4591280" y="4494177"/>
                </a:moveTo>
                <a:cubicBezTo>
                  <a:pt x="4591280" y="4532698"/>
                  <a:pt x="4515834" y="4494177"/>
                  <a:pt x="4554359" y="4571219"/>
                </a:cubicBezTo>
                <a:cubicBezTo>
                  <a:pt x="4591280" y="4571219"/>
                  <a:pt x="4629805" y="4494177"/>
                  <a:pt x="4591280" y="4494177"/>
                </a:cubicBezTo>
                <a:close/>
                <a:moveTo>
                  <a:pt x="1010004" y="4494177"/>
                </a:moveTo>
                <a:cubicBezTo>
                  <a:pt x="969873" y="4571219"/>
                  <a:pt x="894426" y="4494177"/>
                  <a:pt x="857506" y="4571219"/>
                </a:cubicBezTo>
                <a:cubicBezTo>
                  <a:pt x="894426" y="4571219"/>
                  <a:pt x="932952" y="4532698"/>
                  <a:pt x="932952" y="4571219"/>
                </a:cubicBezTo>
                <a:cubicBezTo>
                  <a:pt x="969873" y="4571219"/>
                  <a:pt x="1046923" y="4532698"/>
                  <a:pt x="1010004" y="4494177"/>
                </a:cubicBezTo>
                <a:close/>
                <a:moveTo>
                  <a:pt x="276086" y="4478603"/>
                </a:moveTo>
                <a:cubicBezTo>
                  <a:pt x="266078" y="4480333"/>
                  <a:pt x="256748" y="4484948"/>
                  <a:pt x="247517" y="4494177"/>
                </a:cubicBezTo>
                <a:cubicBezTo>
                  <a:pt x="208992" y="4532698"/>
                  <a:pt x="322963" y="4494177"/>
                  <a:pt x="322963" y="4532698"/>
                </a:cubicBezTo>
                <a:cubicBezTo>
                  <a:pt x="284438" y="4532698"/>
                  <a:pt x="247517" y="4532698"/>
                  <a:pt x="284438" y="4571219"/>
                </a:cubicBezTo>
                <a:cubicBezTo>
                  <a:pt x="342226" y="4542328"/>
                  <a:pt x="356673" y="4556774"/>
                  <a:pt x="392114" y="4549551"/>
                </a:cubicBezTo>
                <a:lnTo>
                  <a:pt x="428650" y="4535813"/>
                </a:lnTo>
                <a:lnTo>
                  <a:pt x="437040" y="4536575"/>
                </a:lnTo>
                <a:lnTo>
                  <a:pt x="437537" y="4554968"/>
                </a:lnTo>
                <a:cubicBezTo>
                  <a:pt x="439343" y="4571219"/>
                  <a:pt x="446566" y="4571219"/>
                  <a:pt x="475460" y="4571219"/>
                </a:cubicBezTo>
                <a:cubicBezTo>
                  <a:pt x="494723" y="4551958"/>
                  <a:pt x="475862" y="4542328"/>
                  <a:pt x="447369" y="4537513"/>
                </a:cubicBezTo>
                <a:lnTo>
                  <a:pt x="437040" y="4536575"/>
                </a:lnTo>
                <a:lnTo>
                  <a:pt x="436935" y="4532698"/>
                </a:lnTo>
                <a:lnTo>
                  <a:pt x="428650" y="4535813"/>
                </a:lnTo>
                <a:lnTo>
                  <a:pt x="400968" y="4533300"/>
                </a:lnTo>
                <a:cubicBezTo>
                  <a:pt x="385467" y="4532698"/>
                  <a:pt x="371120" y="4532698"/>
                  <a:pt x="361489" y="4532698"/>
                </a:cubicBezTo>
                <a:cubicBezTo>
                  <a:pt x="361489" y="4494177"/>
                  <a:pt x="361489" y="4494177"/>
                  <a:pt x="400015" y="4494177"/>
                </a:cubicBezTo>
                <a:cubicBezTo>
                  <a:pt x="342226" y="4494177"/>
                  <a:pt x="306108" y="4473411"/>
                  <a:pt x="276086" y="4478603"/>
                </a:cubicBezTo>
                <a:close/>
                <a:moveTo>
                  <a:pt x="1609257" y="4462953"/>
                </a:moveTo>
                <a:cubicBezTo>
                  <a:pt x="1637850" y="4465888"/>
                  <a:pt x="1666544" y="4475317"/>
                  <a:pt x="1695438" y="4494177"/>
                </a:cubicBezTo>
                <a:cubicBezTo>
                  <a:pt x="1656913" y="4494177"/>
                  <a:pt x="1579861" y="4494177"/>
                  <a:pt x="1619992" y="4532698"/>
                </a:cubicBezTo>
                <a:cubicBezTo>
                  <a:pt x="1543743" y="4532698"/>
                  <a:pt x="1486356" y="4532698"/>
                  <a:pt x="1424154" y="4532698"/>
                </a:cubicBezTo>
                <a:lnTo>
                  <a:pt x="1351918" y="4532698"/>
                </a:lnTo>
                <a:cubicBezTo>
                  <a:pt x="1438601" y="4503807"/>
                  <a:pt x="1523477" y="4454151"/>
                  <a:pt x="1609257" y="4462953"/>
                </a:cubicBezTo>
                <a:close/>
                <a:moveTo>
                  <a:pt x="12975414" y="4457260"/>
                </a:moveTo>
                <a:cubicBezTo>
                  <a:pt x="12899968" y="4457260"/>
                  <a:pt x="12899968" y="4532698"/>
                  <a:pt x="12936888" y="4532698"/>
                </a:cubicBezTo>
                <a:cubicBezTo>
                  <a:pt x="12936888" y="4494177"/>
                  <a:pt x="12975414" y="4494177"/>
                  <a:pt x="12975414" y="4457260"/>
                </a:cubicBezTo>
                <a:close/>
                <a:moveTo>
                  <a:pt x="1963039" y="4456856"/>
                </a:moveTo>
                <a:lnTo>
                  <a:pt x="1961907" y="4457260"/>
                </a:lnTo>
                <a:lnTo>
                  <a:pt x="1961218" y="4457120"/>
                </a:lnTo>
                <a:close/>
                <a:moveTo>
                  <a:pt x="0" y="4422035"/>
                </a:moveTo>
                <a:lnTo>
                  <a:pt x="8739" y="4423554"/>
                </a:lnTo>
                <a:cubicBezTo>
                  <a:pt x="8739" y="4425962"/>
                  <a:pt x="6431" y="4429573"/>
                  <a:pt x="1816" y="4434990"/>
                </a:cubicBezTo>
                <a:lnTo>
                  <a:pt x="0" y="4436937"/>
                </a:lnTo>
                <a:close/>
                <a:moveTo>
                  <a:pt x="1427364" y="4418739"/>
                </a:moveTo>
                <a:cubicBezTo>
                  <a:pt x="1427364" y="4418739"/>
                  <a:pt x="1437397" y="4418739"/>
                  <a:pt x="1447429" y="4423554"/>
                </a:cubicBezTo>
                <a:lnTo>
                  <a:pt x="1447888" y="4423934"/>
                </a:lnTo>
                <a:close/>
                <a:moveTo>
                  <a:pt x="322963" y="4418739"/>
                </a:moveTo>
                <a:cubicBezTo>
                  <a:pt x="322963" y="4418739"/>
                  <a:pt x="322963" y="4457260"/>
                  <a:pt x="284438" y="4457260"/>
                </a:cubicBezTo>
                <a:cubicBezTo>
                  <a:pt x="436935" y="4457260"/>
                  <a:pt x="361489" y="4494177"/>
                  <a:pt x="475460" y="4494177"/>
                </a:cubicBezTo>
                <a:lnTo>
                  <a:pt x="480276" y="4494177"/>
                </a:lnTo>
                <a:cubicBezTo>
                  <a:pt x="494723" y="4494177"/>
                  <a:pt x="513986" y="4494177"/>
                  <a:pt x="513986" y="4494177"/>
                </a:cubicBezTo>
                <a:cubicBezTo>
                  <a:pt x="400015" y="4494177"/>
                  <a:pt x="436935" y="4418739"/>
                  <a:pt x="322963" y="4418739"/>
                </a:cubicBezTo>
                <a:close/>
                <a:moveTo>
                  <a:pt x="23859900" y="4407905"/>
                </a:moveTo>
                <a:cubicBezTo>
                  <a:pt x="23761780" y="4411516"/>
                  <a:pt x="23647406" y="4447630"/>
                  <a:pt x="23533034" y="4418739"/>
                </a:cubicBezTo>
                <a:cubicBezTo>
                  <a:pt x="23494508" y="4457260"/>
                  <a:pt x="23647006" y="4457260"/>
                  <a:pt x="23610084" y="4494177"/>
                </a:cubicBezTo>
                <a:cubicBezTo>
                  <a:pt x="23610084" y="4457260"/>
                  <a:pt x="23533034" y="4457260"/>
                  <a:pt x="23533034" y="4494177"/>
                </a:cubicBezTo>
                <a:cubicBezTo>
                  <a:pt x="23494508" y="4494177"/>
                  <a:pt x="23494508" y="4532698"/>
                  <a:pt x="23494508" y="4532698"/>
                </a:cubicBezTo>
                <a:cubicBezTo>
                  <a:pt x="23494508" y="4494177"/>
                  <a:pt x="23457588" y="4457260"/>
                  <a:pt x="23457588" y="4457260"/>
                </a:cubicBezTo>
                <a:cubicBezTo>
                  <a:pt x="23256734" y="4489562"/>
                  <a:pt x="23144366" y="4435843"/>
                  <a:pt x="23043062" y="4498252"/>
                </a:cubicBezTo>
                <a:lnTo>
                  <a:pt x="23013122" y="4522255"/>
                </a:lnTo>
                <a:lnTo>
                  <a:pt x="22978400" y="4516447"/>
                </a:lnTo>
                <a:cubicBezTo>
                  <a:pt x="22894352" y="4511030"/>
                  <a:pt x="22837166" y="4532698"/>
                  <a:pt x="22695102" y="4532698"/>
                </a:cubicBezTo>
                <a:cubicBezTo>
                  <a:pt x="22695102" y="4571219"/>
                  <a:pt x="22770548" y="4571219"/>
                  <a:pt x="22847598" y="4609741"/>
                </a:cubicBezTo>
                <a:cubicBezTo>
                  <a:pt x="22847598" y="4571219"/>
                  <a:pt x="22770548" y="4571219"/>
                  <a:pt x="22847598" y="4571219"/>
                </a:cubicBezTo>
                <a:cubicBezTo>
                  <a:pt x="22884520" y="4571219"/>
                  <a:pt x="22923044" y="4571219"/>
                  <a:pt x="22961570" y="4571219"/>
                </a:cubicBezTo>
                <a:cubicBezTo>
                  <a:pt x="23075542" y="4685179"/>
                  <a:pt x="23380536" y="4609741"/>
                  <a:pt x="23610084" y="4609741"/>
                </a:cubicBezTo>
                <a:cubicBezTo>
                  <a:pt x="23610084" y="4571219"/>
                  <a:pt x="23494508" y="4571219"/>
                  <a:pt x="23533034" y="4494177"/>
                </a:cubicBezTo>
                <a:cubicBezTo>
                  <a:pt x="23571560" y="4532698"/>
                  <a:pt x="23610084" y="4532698"/>
                  <a:pt x="23647006" y="4494177"/>
                </a:cubicBezTo>
                <a:cubicBezTo>
                  <a:pt x="23685530" y="4532698"/>
                  <a:pt x="23685530" y="4571219"/>
                  <a:pt x="23724056" y="4571219"/>
                </a:cubicBezTo>
                <a:cubicBezTo>
                  <a:pt x="23762582" y="4571219"/>
                  <a:pt x="23876554" y="4571219"/>
                  <a:pt x="23952000" y="4532698"/>
                </a:cubicBezTo>
                <a:cubicBezTo>
                  <a:pt x="23990526" y="4571219"/>
                  <a:pt x="23990526" y="4571219"/>
                  <a:pt x="24067576" y="4609741"/>
                </a:cubicBezTo>
                <a:cubicBezTo>
                  <a:pt x="24067576" y="4532698"/>
                  <a:pt x="24029050" y="4532698"/>
                  <a:pt x="24029050" y="4494177"/>
                </a:cubicBezTo>
                <a:cubicBezTo>
                  <a:pt x="23990526" y="4494177"/>
                  <a:pt x="23952000" y="4457260"/>
                  <a:pt x="23952000" y="4418739"/>
                </a:cubicBezTo>
                <a:cubicBezTo>
                  <a:pt x="23923508" y="4409108"/>
                  <a:pt x="23892606" y="4406701"/>
                  <a:pt x="23859900" y="4407905"/>
                </a:cubicBezTo>
                <a:close/>
                <a:moveTo>
                  <a:pt x="3944371" y="4341695"/>
                </a:moveTo>
                <a:cubicBezTo>
                  <a:pt x="3981290" y="4341695"/>
                  <a:pt x="4058342" y="4341695"/>
                  <a:pt x="4096868" y="4341695"/>
                </a:cubicBezTo>
                <a:cubicBezTo>
                  <a:pt x="4096868" y="4341695"/>
                  <a:pt x="4096868" y="4380217"/>
                  <a:pt x="4058342" y="4380217"/>
                </a:cubicBezTo>
                <a:cubicBezTo>
                  <a:pt x="4058342" y="4341695"/>
                  <a:pt x="3981290" y="4380217"/>
                  <a:pt x="3944371" y="4341695"/>
                </a:cubicBezTo>
                <a:close/>
                <a:moveTo>
                  <a:pt x="2037353" y="4341695"/>
                </a:moveTo>
                <a:cubicBezTo>
                  <a:pt x="2037353" y="4380217"/>
                  <a:pt x="2037353" y="4418739"/>
                  <a:pt x="2000433" y="4418739"/>
                </a:cubicBezTo>
                <a:cubicBezTo>
                  <a:pt x="1961907" y="4380217"/>
                  <a:pt x="1961907" y="4418739"/>
                  <a:pt x="1924986" y="4418739"/>
                </a:cubicBezTo>
                <a:cubicBezTo>
                  <a:pt x="1961907" y="4380217"/>
                  <a:pt x="1961907" y="4341695"/>
                  <a:pt x="2037353" y="4341695"/>
                </a:cubicBezTo>
                <a:close/>
                <a:moveTo>
                  <a:pt x="1772489" y="4341695"/>
                </a:moveTo>
                <a:cubicBezTo>
                  <a:pt x="1772489" y="4370587"/>
                  <a:pt x="1835695" y="4421146"/>
                  <a:pt x="1899804" y="4444620"/>
                </a:cubicBezTo>
                <a:lnTo>
                  <a:pt x="1961218" y="4457120"/>
                </a:lnTo>
                <a:lnTo>
                  <a:pt x="1886235" y="4467994"/>
                </a:lnTo>
                <a:cubicBezTo>
                  <a:pt x="1848738" y="4475618"/>
                  <a:pt x="1810613" y="4484948"/>
                  <a:pt x="1772489" y="4494177"/>
                </a:cubicBezTo>
                <a:cubicBezTo>
                  <a:pt x="1772489" y="4457260"/>
                  <a:pt x="1695438" y="4457260"/>
                  <a:pt x="1695438" y="4457260"/>
                </a:cubicBezTo>
                <a:cubicBezTo>
                  <a:pt x="1772489" y="4418739"/>
                  <a:pt x="1809410" y="4494177"/>
                  <a:pt x="1884855" y="4457260"/>
                </a:cubicBezTo>
                <a:cubicBezTo>
                  <a:pt x="1847935" y="4418739"/>
                  <a:pt x="1732358" y="4418739"/>
                  <a:pt x="1772489" y="4341695"/>
                </a:cubicBezTo>
                <a:close/>
                <a:moveTo>
                  <a:pt x="6878737" y="4266257"/>
                </a:moveTo>
                <a:cubicBezTo>
                  <a:pt x="6803291" y="4266257"/>
                  <a:pt x="6803291" y="4304779"/>
                  <a:pt x="6803291" y="4341695"/>
                </a:cubicBezTo>
                <a:cubicBezTo>
                  <a:pt x="6878737" y="4341695"/>
                  <a:pt x="6840212" y="4304779"/>
                  <a:pt x="6878737" y="4266257"/>
                </a:cubicBezTo>
                <a:close/>
                <a:moveTo>
                  <a:pt x="6535217" y="4266257"/>
                </a:moveTo>
                <a:cubicBezTo>
                  <a:pt x="6535217" y="4380217"/>
                  <a:pt x="6612269" y="4304779"/>
                  <a:pt x="6650794" y="4341695"/>
                </a:cubicBezTo>
                <a:cubicBezTo>
                  <a:pt x="6687715" y="4304779"/>
                  <a:pt x="6573743" y="4304779"/>
                  <a:pt x="6535217" y="4266257"/>
                </a:cubicBezTo>
                <a:close/>
                <a:moveTo>
                  <a:pt x="6382720" y="4266257"/>
                </a:moveTo>
                <a:cubicBezTo>
                  <a:pt x="6382720" y="4304779"/>
                  <a:pt x="6421246" y="4304779"/>
                  <a:pt x="6421246" y="4304779"/>
                </a:cubicBezTo>
                <a:cubicBezTo>
                  <a:pt x="6459771" y="4304779"/>
                  <a:pt x="6498297" y="4304779"/>
                  <a:pt x="6498297" y="4266257"/>
                </a:cubicBezTo>
                <a:cubicBezTo>
                  <a:pt x="6459771" y="4266257"/>
                  <a:pt x="6421246" y="4266257"/>
                  <a:pt x="6382720" y="4266257"/>
                </a:cubicBezTo>
                <a:close/>
                <a:moveTo>
                  <a:pt x="1376881" y="4255721"/>
                </a:moveTo>
                <a:lnTo>
                  <a:pt x="1390444" y="4266257"/>
                </a:lnTo>
                <a:lnTo>
                  <a:pt x="1367821" y="4266257"/>
                </a:lnTo>
                <a:lnTo>
                  <a:pt x="1370554" y="4259637"/>
                </a:lnTo>
                <a:close/>
                <a:moveTo>
                  <a:pt x="6687715" y="4227736"/>
                </a:moveTo>
                <a:lnTo>
                  <a:pt x="6677351" y="4231214"/>
                </a:lnTo>
                <a:lnTo>
                  <a:pt x="6671676" y="4230911"/>
                </a:lnTo>
                <a:close/>
                <a:moveTo>
                  <a:pt x="6612269" y="4227736"/>
                </a:moveTo>
                <a:lnTo>
                  <a:pt x="6671676" y="4230911"/>
                </a:lnTo>
                <a:lnTo>
                  <a:pt x="6660350" y="4233153"/>
                </a:lnTo>
                <a:cubicBezTo>
                  <a:pt x="6633939" y="4242181"/>
                  <a:pt x="6612269" y="4256627"/>
                  <a:pt x="6612269" y="4227736"/>
                </a:cubicBezTo>
                <a:close/>
                <a:moveTo>
                  <a:pt x="1464334" y="4180337"/>
                </a:moveTo>
                <a:cubicBezTo>
                  <a:pt x="1473213" y="4178381"/>
                  <a:pt x="1485152" y="4180387"/>
                  <a:pt x="1504415" y="4189215"/>
                </a:cubicBezTo>
                <a:cubicBezTo>
                  <a:pt x="1485955" y="4208476"/>
                  <a:pt x="1447831" y="4218106"/>
                  <a:pt x="1414321" y="4232551"/>
                </a:cubicBezTo>
                <a:lnTo>
                  <a:pt x="1376881" y="4255721"/>
                </a:lnTo>
                <a:lnTo>
                  <a:pt x="1361775" y="4243987"/>
                </a:lnTo>
                <a:cubicBezTo>
                  <a:pt x="1333257" y="4227736"/>
                  <a:pt x="1304965" y="4227736"/>
                  <a:pt x="1274867" y="4227736"/>
                </a:cubicBezTo>
                <a:cubicBezTo>
                  <a:pt x="1237947" y="4189215"/>
                  <a:pt x="1351918" y="4227736"/>
                  <a:pt x="1351918" y="4189215"/>
                </a:cubicBezTo>
                <a:cubicBezTo>
                  <a:pt x="1390444" y="4189215"/>
                  <a:pt x="1351918" y="4189215"/>
                  <a:pt x="1351918" y="4227736"/>
                </a:cubicBezTo>
                <a:cubicBezTo>
                  <a:pt x="1438601" y="4227736"/>
                  <a:pt x="1437698" y="4186205"/>
                  <a:pt x="1464334" y="4180337"/>
                </a:cubicBezTo>
                <a:close/>
                <a:moveTo>
                  <a:pt x="7220652" y="4115382"/>
                </a:moveTo>
                <a:cubicBezTo>
                  <a:pt x="7183732" y="4115382"/>
                  <a:pt x="7145206" y="4115382"/>
                  <a:pt x="7145206" y="4153903"/>
                </a:cubicBezTo>
                <a:cubicBezTo>
                  <a:pt x="7145206" y="4153903"/>
                  <a:pt x="7145206" y="4153903"/>
                  <a:pt x="7220652" y="4153903"/>
                </a:cubicBezTo>
                <a:cubicBezTo>
                  <a:pt x="7183732" y="4115382"/>
                  <a:pt x="7260783" y="4115382"/>
                  <a:pt x="7220652" y="4115382"/>
                </a:cubicBezTo>
                <a:close/>
                <a:moveTo>
                  <a:pt x="7979325" y="4092509"/>
                </a:moveTo>
                <a:cubicBezTo>
                  <a:pt x="7945816" y="4087694"/>
                  <a:pt x="7907692" y="4096923"/>
                  <a:pt x="7907692" y="4115382"/>
                </a:cubicBezTo>
                <a:cubicBezTo>
                  <a:pt x="7946218" y="4115382"/>
                  <a:pt x="7946218" y="4153903"/>
                  <a:pt x="8023269" y="4153903"/>
                </a:cubicBezTo>
                <a:cubicBezTo>
                  <a:pt x="8041729" y="4116184"/>
                  <a:pt x="8012834" y="4097325"/>
                  <a:pt x="7979325" y="4092509"/>
                </a:cubicBezTo>
                <a:close/>
                <a:moveTo>
                  <a:pt x="6815079" y="4022765"/>
                </a:moveTo>
                <a:cubicBezTo>
                  <a:pt x="6808006" y="4024495"/>
                  <a:pt x="6803291" y="4029110"/>
                  <a:pt x="6803291" y="4038339"/>
                </a:cubicBezTo>
                <a:cubicBezTo>
                  <a:pt x="6840212" y="4038339"/>
                  <a:pt x="6840212" y="4078465"/>
                  <a:pt x="6840212" y="4078465"/>
                </a:cubicBezTo>
                <a:cubicBezTo>
                  <a:pt x="6878737" y="4078465"/>
                  <a:pt x="6878737" y="4078465"/>
                  <a:pt x="6878737" y="4038339"/>
                </a:cubicBezTo>
                <a:cubicBezTo>
                  <a:pt x="6878737" y="4038339"/>
                  <a:pt x="6836298" y="4017573"/>
                  <a:pt x="6815079" y="4022765"/>
                </a:cubicBezTo>
                <a:close/>
                <a:moveTo>
                  <a:pt x="7031235" y="4001422"/>
                </a:moveTo>
                <a:cubicBezTo>
                  <a:pt x="6992709" y="4001422"/>
                  <a:pt x="6992709" y="4038339"/>
                  <a:pt x="6955789" y="4038339"/>
                </a:cubicBezTo>
                <a:cubicBezTo>
                  <a:pt x="6955789" y="4038339"/>
                  <a:pt x="6955789" y="4078465"/>
                  <a:pt x="6992709" y="4078465"/>
                </a:cubicBezTo>
                <a:cubicBezTo>
                  <a:pt x="7069760" y="4038339"/>
                  <a:pt x="7183732" y="4115382"/>
                  <a:pt x="7220652" y="4038339"/>
                </a:cubicBezTo>
                <a:cubicBezTo>
                  <a:pt x="7145206" y="4038339"/>
                  <a:pt x="7069760" y="4038339"/>
                  <a:pt x="7031235" y="4001422"/>
                </a:cubicBezTo>
                <a:close/>
                <a:moveTo>
                  <a:pt x="5742116" y="3953495"/>
                </a:moveTo>
                <a:lnTo>
                  <a:pt x="5737781" y="3956571"/>
                </a:lnTo>
                <a:lnTo>
                  <a:pt x="5740426" y="3953872"/>
                </a:lnTo>
                <a:close/>
                <a:moveTo>
                  <a:pt x="5811257" y="3925984"/>
                </a:moveTo>
                <a:cubicBezTo>
                  <a:pt x="5811257" y="3925984"/>
                  <a:pt x="5811257" y="3925984"/>
                  <a:pt x="5811257" y="3962901"/>
                </a:cubicBezTo>
                <a:cubicBezTo>
                  <a:pt x="5792395" y="3953672"/>
                  <a:pt x="5778249" y="3949057"/>
                  <a:pt x="5767037" y="3947929"/>
                </a:cubicBezTo>
                <a:lnTo>
                  <a:pt x="5742116" y="3953495"/>
                </a:lnTo>
                <a:lnTo>
                  <a:pt x="5754873" y="3944443"/>
                </a:lnTo>
                <a:cubicBezTo>
                  <a:pt x="5764304" y="3935213"/>
                  <a:pt x="5773534" y="3925984"/>
                  <a:pt x="5811257" y="3925984"/>
                </a:cubicBezTo>
                <a:close/>
                <a:moveTo>
                  <a:pt x="5839282" y="3911800"/>
                </a:moveTo>
                <a:lnTo>
                  <a:pt x="5844886" y="3914385"/>
                </a:lnTo>
                <a:cubicBezTo>
                  <a:pt x="5848002" y="3917206"/>
                  <a:pt x="5849783" y="3920968"/>
                  <a:pt x="5849783" y="3925984"/>
                </a:cubicBezTo>
                <a:close/>
                <a:moveTo>
                  <a:pt x="5998207" y="3888812"/>
                </a:moveTo>
                <a:lnTo>
                  <a:pt x="6001398" y="3889164"/>
                </a:lnTo>
                <a:lnTo>
                  <a:pt x="5996260" y="3908429"/>
                </a:lnTo>
                <a:cubicBezTo>
                  <a:pt x="5989036" y="3918460"/>
                  <a:pt x="5976997" y="3918460"/>
                  <a:pt x="5969773" y="3908429"/>
                </a:cubicBezTo>
                <a:lnTo>
                  <a:pt x="5968260" y="3902754"/>
                </a:lnTo>
                <a:lnTo>
                  <a:pt x="5968820" y="3902786"/>
                </a:lnTo>
                <a:cubicBezTo>
                  <a:pt x="5974765" y="3901846"/>
                  <a:pt x="5980722" y="3900122"/>
                  <a:pt x="5986397" y="3897378"/>
                </a:cubicBezTo>
                <a:close/>
                <a:moveTo>
                  <a:pt x="5963436" y="3886315"/>
                </a:moveTo>
                <a:lnTo>
                  <a:pt x="5963877" y="3886320"/>
                </a:lnTo>
                <a:lnTo>
                  <a:pt x="5968260" y="3902754"/>
                </a:lnTo>
                <a:lnTo>
                  <a:pt x="5952607" y="3901866"/>
                </a:lnTo>
                <a:close/>
                <a:moveTo>
                  <a:pt x="6246634" y="3839154"/>
                </a:moveTo>
                <a:lnTo>
                  <a:pt x="6231828" y="3848941"/>
                </a:lnTo>
                <a:cubicBezTo>
                  <a:pt x="6236443" y="3844126"/>
                  <a:pt x="6240481" y="3841091"/>
                  <a:pt x="6243942" y="3839468"/>
                </a:cubicBezTo>
                <a:close/>
                <a:moveTo>
                  <a:pt x="6402183" y="3820050"/>
                </a:moveTo>
                <a:cubicBezTo>
                  <a:pt x="6383121" y="3820050"/>
                  <a:pt x="6364260" y="3829681"/>
                  <a:pt x="6345800" y="3848941"/>
                </a:cubicBezTo>
                <a:cubicBezTo>
                  <a:pt x="6382720" y="3848941"/>
                  <a:pt x="6459771" y="3848941"/>
                  <a:pt x="6459771" y="3848941"/>
                </a:cubicBezTo>
                <a:cubicBezTo>
                  <a:pt x="6440508" y="3829681"/>
                  <a:pt x="6421245" y="3820050"/>
                  <a:pt x="6402183" y="3820050"/>
                </a:cubicBezTo>
                <a:close/>
                <a:moveTo>
                  <a:pt x="5506262" y="3810420"/>
                </a:moveTo>
                <a:cubicBezTo>
                  <a:pt x="5506262" y="3848941"/>
                  <a:pt x="5583314" y="3848941"/>
                  <a:pt x="5544788" y="3885858"/>
                </a:cubicBezTo>
                <a:cubicBezTo>
                  <a:pt x="5583314" y="3885858"/>
                  <a:pt x="5621840" y="3885858"/>
                  <a:pt x="5658760" y="3885858"/>
                </a:cubicBezTo>
                <a:cubicBezTo>
                  <a:pt x="5658760" y="3848941"/>
                  <a:pt x="5583314" y="3848941"/>
                  <a:pt x="5583314" y="3810420"/>
                </a:cubicBezTo>
                <a:lnTo>
                  <a:pt x="5621840" y="3810420"/>
                </a:lnTo>
                <a:cubicBezTo>
                  <a:pt x="5687854" y="3876428"/>
                  <a:pt x="5783366" y="3856415"/>
                  <a:pt x="5832021" y="3901993"/>
                </a:cubicBezTo>
                <a:lnTo>
                  <a:pt x="5839282" y="3911800"/>
                </a:lnTo>
                <a:lnTo>
                  <a:pt x="5831975" y="3908429"/>
                </a:lnTo>
                <a:cubicBezTo>
                  <a:pt x="5799920" y="3900905"/>
                  <a:pt x="5735811" y="3915953"/>
                  <a:pt x="5735811" y="3885858"/>
                </a:cubicBezTo>
                <a:cubicBezTo>
                  <a:pt x="5658760" y="3885858"/>
                  <a:pt x="5658760" y="3925984"/>
                  <a:pt x="5621840" y="3925984"/>
                </a:cubicBezTo>
                <a:cubicBezTo>
                  <a:pt x="5621840" y="3925984"/>
                  <a:pt x="5658760" y="3925984"/>
                  <a:pt x="5697285" y="3962901"/>
                </a:cubicBezTo>
                <a:cubicBezTo>
                  <a:pt x="5716548" y="3962901"/>
                  <a:pt x="5728587" y="3960594"/>
                  <a:pt x="5736989" y="3957133"/>
                </a:cubicBezTo>
                <a:lnTo>
                  <a:pt x="5737781" y="3956571"/>
                </a:lnTo>
                <a:lnTo>
                  <a:pt x="5720737" y="3973961"/>
                </a:lnTo>
                <a:cubicBezTo>
                  <a:pt x="5714140" y="3982262"/>
                  <a:pt x="5706916" y="3991792"/>
                  <a:pt x="5697285" y="4001422"/>
                </a:cubicBezTo>
                <a:cubicBezTo>
                  <a:pt x="5658760" y="3925984"/>
                  <a:pt x="5506262" y="3925984"/>
                  <a:pt x="5506262" y="3848941"/>
                </a:cubicBezTo>
                <a:cubicBezTo>
                  <a:pt x="5392291" y="3848941"/>
                  <a:pt x="5316845" y="3885858"/>
                  <a:pt x="5316845" y="3848941"/>
                </a:cubicBezTo>
                <a:cubicBezTo>
                  <a:pt x="5430817" y="3848941"/>
                  <a:pt x="5430817" y="3848941"/>
                  <a:pt x="5506262" y="3810420"/>
                </a:cubicBezTo>
                <a:close/>
                <a:moveTo>
                  <a:pt x="5780708" y="3756575"/>
                </a:moveTo>
                <a:cubicBezTo>
                  <a:pt x="5792897" y="3750932"/>
                  <a:pt x="5820888" y="3773503"/>
                  <a:pt x="5849783" y="3773503"/>
                </a:cubicBezTo>
                <a:lnTo>
                  <a:pt x="5774337" y="3773503"/>
                </a:lnTo>
                <a:cubicBezTo>
                  <a:pt x="5774337" y="3763471"/>
                  <a:pt x="5776644" y="3758456"/>
                  <a:pt x="5780708" y="3756575"/>
                </a:cubicBezTo>
                <a:close/>
                <a:moveTo>
                  <a:pt x="6345800" y="3733377"/>
                </a:moveTo>
                <a:lnTo>
                  <a:pt x="6360840" y="3739802"/>
                </a:lnTo>
                <a:lnTo>
                  <a:pt x="6344746" y="3741656"/>
                </a:lnTo>
                <a:lnTo>
                  <a:pt x="6337517" y="3740059"/>
                </a:lnTo>
                <a:close/>
                <a:moveTo>
                  <a:pt x="6193303" y="3733377"/>
                </a:moveTo>
                <a:cubicBezTo>
                  <a:pt x="6193303" y="3733377"/>
                  <a:pt x="6268749" y="3733377"/>
                  <a:pt x="6268749" y="3773503"/>
                </a:cubicBezTo>
                <a:cubicBezTo>
                  <a:pt x="6268749" y="3733377"/>
                  <a:pt x="6268749" y="3733377"/>
                  <a:pt x="6307274" y="3733377"/>
                </a:cubicBezTo>
                <a:lnTo>
                  <a:pt x="6337517" y="3740059"/>
                </a:lnTo>
                <a:lnTo>
                  <a:pt x="6316328" y="3757152"/>
                </a:lnTo>
                <a:cubicBezTo>
                  <a:pt x="6285704" y="3775810"/>
                  <a:pt x="6249887" y="3782732"/>
                  <a:pt x="6193303" y="3810420"/>
                </a:cubicBezTo>
                <a:cubicBezTo>
                  <a:pt x="6193303" y="3810420"/>
                  <a:pt x="6231828" y="3733377"/>
                  <a:pt x="6193303" y="3733377"/>
                </a:cubicBezTo>
                <a:close/>
                <a:moveTo>
                  <a:pt x="6706350" y="3717803"/>
                </a:moveTo>
                <a:cubicBezTo>
                  <a:pt x="6694938" y="3719533"/>
                  <a:pt x="6687715" y="3724148"/>
                  <a:pt x="6687715" y="3733377"/>
                </a:cubicBezTo>
                <a:cubicBezTo>
                  <a:pt x="6726240" y="3773503"/>
                  <a:pt x="6840212" y="3773503"/>
                  <a:pt x="6840212" y="3733377"/>
                </a:cubicBezTo>
                <a:cubicBezTo>
                  <a:pt x="6812521" y="3733377"/>
                  <a:pt x="6740587" y="3712611"/>
                  <a:pt x="6706350" y="3717803"/>
                </a:cubicBezTo>
                <a:close/>
                <a:moveTo>
                  <a:pt x="6580364" y="3717803"/>
                </a:moveTo>
                <a:cubicBezTo>
                  <a:pt x="6568927" y="3719533"/>
                  <a:pt x="6554480" y="3724148"/>
                  <a:pt x="6535217" y="3733377"/>
                </a:cubicBezTo>
                <a:cubicBezTo>
                  <a:pt x="6573743" y="3773503"/>
                  <a:pt x="6535217" y="3773503"/>
                  <a:pt x="6573743" y="3773503"/>
                </a:cubicBezTo>
                <a:cubicBezTo>
                  <a:pt x="6573743" y="3773503"/>
                  <a:pt x="6650794" y="3773503"/>
                  <a:pt x="6650794" y="3733377"/>
                </a:cubicBezTo>
                <a:cubicBezTo>
                  <a:pt x="6621900" y="3733377"/>
                  <a:pt x="6614677" y="3712611"/>
                  <a:pt x="6580364" y="3717803"/>
                </a:cubicBezTo>
                <a:close/>
                <a:moveTo>
                  <a:pt x="6141204" y="3686732"/>
                </a:moveTo>
                <a:lnTo>
                  <a:pt x="6135514" y="3691645"/>
                </a:lnTo>
                <a:cubicBezTo>
                  <a:pt x="6125882" y="3696460"/>
                  <a:pt x="6116251" y="3696460"/>
                  <a:pt x="6116251" y="3696460"/>
                </a:cubicBezTo>
                <a:cubicBezTo>
                  <a:pt x="6125882" y="3691645"/>
                  <a:pt x="6133106" y="3688610"/>
                  <a:pt x="6138449" y="3686987"/>
                </a:cubicBezTo>
                <a:close/>
                <a:moveTo>
                  <a:pt x="5388213" y="3613919"/>
                </a:moveTo>
                <a:lnTo>
                  <a:pt x="5387475" y="3616006"/>
                </a:lnTo>
                <a:lnTo>
                  <a:pt x="5381344" y="3618359"/>
                </a:lnTo>
                <a:close/>
                <a:moveTo>
                  <a:pt x="6154777" y="3580895"/>
                </a:moveTo>
                <a:cubicBezTo>
                  <a:pt x="6154777" y="3621022"/>
                  <a:pt x="6231828" y="3621022"/>
                  <a:pt x="6231828" y="3621022"/>
                </a:cubicBezTo>
                <a:cubicBezTo>
                  <a:pt x="6231828" y="3600959"/>
                  <a:pt x="6250689" y="3600959"/>
                  <a:pt x="6269551" y="3605974"/>
                </a:cubicBezTo>
                <a:lnTo>
                  <a:pt x="6293641" y="3614710"/>
                </a:lnTo>
                <a:lnTo>
                  <a:pt x="6307274" y="3621022"/>
                </a:lnTo>
                <a:cubicBezTo>
                  <a:pt x="6307274" y="3621022"/>
                  <a:pt x="6302558" y="3618514"/>
                  <a:pt x="6295485" y="3615379"/>
                </a:cubicBezTo>
                <a:lnTo>
                  <a:pt x="6293641" y="3614710"/>
                </a:lnTo>
                <a:lnTo>
                  <a:pt x="6282220" y="3609423"/>
                </a:lnTo>
                <a:cubicBezTo>
                  <a:pt x="6230624" y="3589673"/>
                  <a:pt x="6222196" y="3616006"/>
                  <a:pt x="6154777" y="3580895"/>
                </a:cubicBezTo>
                <a:close/>
                <a:moveTo>
                  <a:pt x="5811257" y="3580895"/>
                </a:moveTo>
                <a:cubicBezTo>
                  <a:pt x="5811257" y="3621022"/>
                  <a:pt x="5774337" y="3621022"/>
                  <a:pt x="5811257" y="3621022"/>
                </a:cubicBezTo>
                <a:cubicBezTo>
                  <a:pt x="5849783" y="3621022"/>
                  <a:pt x="5849783" y="3621022"/>
                  <a:pt x="5888308" y="3580895"/>
                </a:cubicBezTo>
                <a:cubicBezTo>
                  <a:pt x="5849783" y="3621022"/>
                  <a:pt x="5849783" y="3580895"/>
                  <a:pt x="5811257" y="3580895"/>
                </a:cubicBezTo>
                <a:close/>
                <a:moveTo>
                  <a:pt x="5430817" y="3580895"/>
                </a:moveTo>
                <a:lnTo>
                  <a:pt x="5445280" y="3595944"/>
                </a:lnTo>
                <a:lnTo>
                  <a:pt x="5445264" y="3595943"/>
                </a:lnTo>
                <a:lnTo>
                  <a:pt x="5423004" y="3587460"/>
                </a:lnTo>
                <a:close/>
                <a:moveTo>
                  <a:pt x="5392291" y="3580895"/>
                </a:moveTo>
                <a:cubicBezTo>
                  <a:pt x="5401922" y="3580895"/>
                  <a:pt x="5411554" y="3583403"/>
                  <a:pt x="5420583" y="3586538"/>
                </a:cubicBezTo>
                <a:lnTo>
                  <a:pt x="5423004" y="3587460"/>
                </a:lnTo>
                <a:lnTo>
                  <a:pt x="5402524" y="3604670"/>
                </a:lnTo>
                <a:lnTo>
                  <a:pt x="5388213" y="3613919"/>
                </a:lnTo>
                <a:lnTo>
                  <a:pt x="5391689" y="3604093"/>
                </a:lnTo>
                <a:cubicBezTo>
                  <a:pt x="5392291" y="3598451"/>
                  <a:pt x="5392291" y="3590927"/>
                  <a:pt x="5392291" y="3580895"/>
                </a:cubicBezTo>
                <a:close/>
                <a:moveTo>
                  <a:pt x="5239794" y="3580895"/>
                </a:moveTo>
                <a:cubicBezTo>
                  <a:pt x="5316845" y="3580895"/>
                  <a:pt x="5278320" y="3580895"/>
                  <a:pt x="5353766" y="3621022"/>
                </a:cubicBezTo>
                <a:cubicBezTo>
                  <a:pt x="5363397" y="3621022"/>
                  <a:pt x="5370620" y="3621022"/>
                  <a:pt x="5376038" y="3620395"/>
                </a:cubicBezTo>
                <a:lnTo>
                  <a:pt x="5381344" y="3618359"/>
                </a:lnTo>
                <a:lnTo>
                  <a:pt x="5377844" y="3620621"/>
                </a:lnTo>
                <a:cubicBezTo>
                  <a:pt x="5363397" y="3630251"/>
                  <a:pt x="5353766" y="3639480"/>
                  <a:pt x="5353766" y="3657939"/>
                </a:cubicBezTo>
                <a:cubicBezTo>
                  <a:pt x="5316845" y="3621022"/>
                  <a:pt x="5278320" y="3621022"/>
                  <a:pt x="5239794" y="3580895"/>
                </a:cubicBezTo>
                <a:close/>
                <a:moveTo>
                  <a:pt x="5491289" y="3565321"/>
                </a:moveTo>
                <a:cubicBezTo>
                  <a:pt x="5508670" y="3560130"/>
                  <a:pt x="5515894" y="3580895"/>
                  <a:pt x="5544788" y="3580895"/>
                </a:cubicBezTo>
                <a:cubicBezTo>
                  <a:pt x="5506262" y="3580895"/>
                  <a:pt x="5469342" y="3621022"/>
                  <a:pt x="5506262" y="3657939"/>
                </a:cubicBezTo>
                <a:cubicBezTo>
                  <a:pt x="5478572" y="3630251"/>
                  <a:pt x="5471649" y="3623329"/>
                  <a:pt x="5453666" y="3604670"/>
                </a:cubicBezTo>
                <a:lnTo>
                  <a:pt x="5445280" y="3595944"/>
                </a:lnTo>
                <a:lnTo>
                  <a:pt x="5462720" y="3597824"/>
                </a:lnTo>
                <a:cubicBezTo>
                  <a:pt x="5466934" y="3595943"/>
                  <a:pt x="5469342" y="3590927"/>
                  <a:pt x="5469342" y="3580895"/>
                </a:cubicBezTo>
                <a:cubicBezTo>
                  <a:pt x="5478572" y="3571666"/>
                  <a:pt x="5485495" y="3567052"/>
                  <a:pt x="5491289" y="3565321"/>
                </a:cubicBezTo>
                <a:close/>
                <a:moveTo>
                  <a:pt x="4204104" y="3471055"/>
                </a:moveTo>
                <a:lnTo>
                  <a:pt x="4187061" y="3477416"/>
                </a:lnTo>
                <a:lnTo>
                  <a:pt x="4181885" y="3477567"/>
                </a:lnTo>
                <a:lnTo>
                  <a:pt x="4191576" y="3473156"/>
                </a:lnTo>
                <a:close/>
                <a:moveTo>
                  <a:pt x="4210839" y="3468541"/>
                </a:moveTo>
                <a:cubicBezTo>
                  <a:pt x="4220470" y="3468541"/>
                  <a:pt x="4220470" y="3468541"/>
                  <a:pt x="4215655" y="3469118"/>
                </a:cubicBezTo>
                <a:lnTo>
                  <a:pt x="4204104" y="3471055"/>
                </a:lnTo>
                <a:close/>
                <a:moveTo>
                  <a:pt x="4058342" y="3468541"/>
                </a:moveTo>
                <a:cubicBezTo>
                  <a:pt x="4019817" y="3505457"/>
                  <a:pt x="4058342" y="3505457"/>
                  <a:pt x="4058342" y="3543979"/>
                </a:cubicBezTo>
                <a:cubicBezTo>
                  <a:pt x="4019817" y="3505457"/>
                  <a:pt x="3981290" y="3505457"/>
                  <a:pt x="3905845" y="3505457"/>
                </a:cubicBezTo>
                <a:cubicBezTo>
                  <a:pt x="3905845" y="3468541"/>
                  <a:pt x="3981290" y="3468541"/>
                  <a:pt x="4058342" y="3468541"/>
                </a:cubicBezTo>
                <a:close/>
                <a:moveTo>
                  <a:pt x="748886" y="3416083"/>
                </a:moveTo>
                <a:lnTo>
                  <a:pt x="756140" y="3428415"/>
                </a:lnTo>
                <a:lnTo>
                  <a:pt x="741929" y="3428415"/>
                </a:lnTo>
                <a:close/>
                <a:moveTo>
                  <a:pt x="4595903" y="3413698"/>
                </a:moveTo>
                <a:lnTo>
                  <a:pt x="4597594" y="3416154"/>
                </a:lnTo>
                <a:cubicBezTo>
                  <a:pt x="4597926" y="3419763"/>
                  <a:pt x="4596095" y="3423800"/>
                  <a:pt x="4591280" y="3428415"/>
                </a:cubicBezTo>
                <a:lnTo>
                  <a:pt x="4553789" y="3414570"/>
                </a:lnTo>
                <a:close/>
                <a:moveTo>
                  <a:pt x="5487150" y="3413467"/>
                </a:moveTo>
                <a:cubicBezTo>
                  <a:pt x="5476465" y="3414571"/>
                  <a:pt x="5469342" y="3419186"/>
                  <a:pt x="5469342" y="3428415"/>
                </a:cubicBezTo>
                <a:cubicBezTo>
                  <a:pt x="5506262" y="3428415"/>
                  <a:pt x="5506262" y="3468541"/>
                  <a:pt x="5583314" y="3468541"/>
                </a:cubicBezTo>
                <a:cubicBezTo>
                  <a:pt x="5583314" y="3438446"/>
                  <a:pt x="5519205" y="3410157"/>
                  <a:pt x="5487150" y="3413467"/>
                </a:cubicBezTo>
                <a:close/>
                <a:moveTo>
                  <a:pt x="4482123" y="3400727"/>
                </a:moveTo>
                <a:cubicBezTo>
                  <a:pt x="4498778" y="3400727"/>
                  <a:pt x="4516636" y="3403035"/>
                  <a:pt x="4535046" y="3407649"/>
                </a:cubicBezTo>
                <a:lnTo>
                  <a:pt x="4553789" y="3414570"/>
                </a:lnTo>
                <a:lnTo>
                  <a:pt x="4553757" y="3414571"/>
                </a:lnTo>
                <a:cubicBezTo>
                  <a:pt x="4496571" y="3419186"/>
                  <a:pt x="4439585" y="3428415"/>
                  <a:pt x="4401862" y="3428415"/>
                </a:cubicBezTo>
                <a:cubicBezTo>
                  <a:pt x="4420322" y="3409956"/>
                  <a:pt x="4448815" y="3400727"/>
                  <a:pt x="4482123" y="3400727"/>
                </a:cubicBezTo>
                <a:close/>
                <a:moveTo>
                  <a:pt x="2906687" y="3397943"/>
                </a:moveTo>
                <a:lnTo>
                  <a:pt x="2894322" y="3407072"/>
                </a:lnTo>
                <a:cubicBezTo>
                  <a:pt x="2890083" y="3408803"/>
                  <a:pt x="2888829" y="3407649"/>
                  <a:pt x="2891136" y="3405342"/>
                </a:cubicBezTo>
                <a:close/>
                <a:moveTo>
                  <a:pt x="2839970" y="3391498"/>
                </a:moveTo>
                <a:lnTo>
                  <a:pt x="2839970" y="3428415"/>
                </a:lnTo>
                <a:cubicBezTo>
                  <a:pt x="2915416" y="3428415"/>
                  <a:pt x="2952336" y="3428415"/>
                  <a:pt x="2952336" y="3391498"/>
                </a:cubicBezTo>
                <a:cubicBezTo>
                  <a:pt x="2933475" y="3391498"/>
                  <a:pt x="2919329" y="3393805"/>
                  <a:pt x="2909321" y="3396689"/>
                </a:cubicBezTo>
                <a:lnTo>
                  <a:pt x="2906687" y="3397943"/>
                </a:lnTo>
                <a:lnTo>
                  <a:pt x="2915416" y="3391498"/>
                </a:lnTo>
                <a:cubicBezTo>
                  <a:pt x="2876890" y="3391498"/>
                  <a:pt x="2876890" y="3391498"/>
                  <a:pt x="2839970" y="3391498"/>
                </a:cubicBezTo>
                <a:close/>
                <a:moveTo>
                  <a:pt x="2534975" y="3391498"/>
                </a:moveTo>
                <a:lnTo>
                  <a:pt x="2519728" y="3397269"/>
                </a:lnTo>
                <a:lnTo>
                  <a:pt x="2519926" y="3396113"/>
                </a:lnTo>
                <a:cubicBezTo>
                  <a:pt x="2524942" y="3391498"/>
                  <a:pt x="2534975" y="3391498"/>
                  <a:pt x="2534975" y="3391498"/>
                </a:cubicBezTo>
                <a:close/>
                <a:moveTo>
                  <a:pt x="741929" y="3391498"/>
                </a:moveTo>
                <a:cubicBezTo>
                  <a:pt x="741929" y="3391498"/>
                  <a:pt x="741929" y="3391498"/>
                  <a:pt x="818981" y="3391498"/>
                </a:cubicBezTo>
                <a:cubicBezTo>
                  <a:pt x="818981" y="3391498"/>
                  <a:pt x="775639" y="3391498"/>
                  <a:pt x="753968" y="3407072"/>
                </a:cubicBezTo>
                <a:lnTo>
                  <a:pt x="748886" y="3416083"/>
                </a:lnTo>
                <a:lnTo>
                  <a:pt x="747347" y="3413467"/>
                </a:lnTo>
                <a:cubicBezTo>
                  <a:pt x="744337" y="3407649"/>
                  <a:pt x="741929" y="3400727"/>
                  <a:pt x="741929" y="3391498"/>
                </a:cubicBezTo>
                <a:close/>
                <a:moveTo>
                  <a:pt x="5003540" y="3389314"/>
                </a:moveTo>
                <a:lnTo>
                  <a:pt x="5002736" y="3389843"/>
                </a:lnTo>
                <a:cubicBezTo>
                  <a:pt x="4997052" y="3390896"/>
                  <a:pt x="4987571" y="3391498"/>
                  <a:pt x="4973325" y="3391498"/>
                </a:cubicBezTo>
                <a:close/>
                <a:moveTo>
                  <a:pt x="6133707" y="3376451"/>
                </a:moveTo>
                <a:cubicBezTo>
                  <a:pt x="6123474" y="3377053"/>
                  <a:pt x="6116251" y="3381868"/>
                  <a:pt x="6116251" y="3391498"/>
                </a:cubicBezTo>
                <a:cubicBezTo>
                  <a:pt x="6193303" y="3391498"/>
                  <a:pt x="6154777" y="3468541"/>
                  <a:pt x="6193303" y="3468541"/>
                </a:cubicBezTo>
                <a:cubicBezTo>
                  <a:pt x="6222196" y="3410759"/>
                  <a:pt x="6164408" y="3374645"/>
                  <a:pt x="6133707" y="3376451"/>
                </a:cubicBezTo>
                <a:close/>
                <a:moveTo>
                  <a:pt x="4896274" y="3352977"/>
                </a:moveTo>
                <a:cubicBezTo>
                  <a:pt x="4934800" y="3352977"/>
                  <a:pt x="4934800" y="3391498"/>
                  <a:pt x="4934800" y="3391498"/>
                </a:cubicBezTo>
                <a:cubicBezTo>
                  <a:pt x="4896274" y="3428415"/>
                  <a:pt x="4859354" y="3391498"/>
                  <a:pt x="4859354" y="3391498"/>
                </a:cubicBezTo>
                <a:cubicBezTo>
                  <a:pt x="4896274" y="3391498"/>
                  <a:pt x="4896274" y="3352977"/>
                  <a:pt x="4896274" y="3352977"/>
                </a:cubicBezTo>
                <a:close/>
                <a:moveTo>
                  <a:pt x="4743777" y="3352977"/>
                </a:moveTo>
                <a:cubicBezTo>
                  <a:pt x="4706856" y="3352977"/>
                  <a:pt x="4782302" y="3391498"/>
                  <a:pt x="4743777" y="3391498"/>
                </a:cubicBezTo>
                <a:lnTo>
                  <a:pt x="4782302" y="3391498"/>
                </a:lnTo>
                <a:cubicBezTo>
                  <a:pt x="4782302" y="3391498"/>
                  <a:pt x="4782302" y="3352977"/>
                  <a:pt x="4743777" y="3352977"/>
                </a:cubicBezTo>
                <a:close/>
                <a:moveTo>
                  <a:pt x="3981290" y="3352977"/>
                </a:moveTo>
                <a:cubicBezTo>
                  <a:pt x="3981290" y="3428415"/>
                  <a:pt x="4096868" y="3352977"/>
                  <a:pt x="4019817" y="3352977"/>
                </a:cubicBezTo>
                <a:cubicBezTo>
                  <a:pt x="4019817" y="3352977"/>
                  <a:pt x="4019817" y="3352977"/>
                  <a:pt x="3981290" y="3352977"/>
                </a:cubicBezTo>
                <a:close/>
                <a:moveTo>
                  <a:pt x="1010004" y="3352977"/>
                </a:moveTo>
                <a:cubicBezTo>
                  <a:pt x="1010004" y="3391498"/>
                  <a:pt x="1046923" y="3428415"/>
                  <a:pt x="1122370" y="3428415"/>
                </a:cubicBezTo>
                <a:cubicBezTo>
                  <a:pt x="1199421" y="3391498"/>
                  <a:pt x="1122370" y="3391498"/>
                  <a:pt x="1237947" y="3391498"/>
                </a:cubicBezTo>
                <a:cubicBezTo>
                  <a:pt x="1237947" y="3391498"/>
                  <a:pt x="1237947" y="3391498"/>
                  <a:pt x="1237947" y="3428415"/>
                </a:cubicBezTo>
                <a:cubicBezTo>
                  <a:pt x="1274867" y="3391498"/>
                  <a:pt x="1314997" y="3428415"/>
                  <a:pt x="1351918" y="3428415"/>
                </a:cubicBezTo>
                <a:cubicBezTo>
                  <a:pt x="1467495" y="3468541"/>
                  <a:pt x="1390444" y="3468541"/>
                  <a:pt x="1314997" y="3468541"/>
                </a:cubicBezTo>
                <a:lnTo>
                  <a:pt x="1274867" y="3428415"/>
                </a:lnTo>
                <a:cubicBezTo>
                  <a:pt x="1122370" y="3468541"/>
                  <a:pt x="932952" y="3428415"/>
                  <a:pt x="741929" y="3468541"/>
                </a:cubicBezTo>
                <a:cubicBezTo>
                  <a:pt x="761192" y="3448478"/>
                  <a:pt x="761192" y="3438446"/>
                  <a:pt x="756376" y="3428816"/>
                </a:cubicBezTo>
                <a:lnTo>
                  <a:pt x="756140" y="3428415"/>
                </a:lnTo>
                <a:lnTo>
                  <a:pt x="842658" y="3428415"/>
                </a:lnTo>
                <a:cubicBezTo>
                  <a:pt x="875966" y="3428415"/>
                  <a:pt x="913689" y="3428415"/>
                  <a:pt x="969873" y="3428415"/>
                </a:cubicBezTo>
                <a:cubicBezTo>
                  <a:pt x="1010004" y="3428415"/>
                  <a:pt x="969873" y="3352977"/>
                  <a:pt x="1010004" y="3352977"/>
                </a:cubicBezTo>
                <a:close/>
                <a:moveTo>
                  <a:pt x="4863492" y="3337403"/>
                </a:moveTo>
                <a:cubicBezTo>
                  <a:pt x="4828051" y="3332211"/>
                  <a:pt x="4791933" y="3352977"/>
                  <a:pt x="4820828" y="3352977"/>
                </a:cubicBezTo>
                <a:cubicBezTo>
                  <a:pt x="4896274" y="3316060"/>
                  <a:pt x="4820828" y="3391498"/>
                  <a:pt x="4820828" y="3428415"/>
                </a:cubicBezTo>
                <a:cubicBezTo>
                  <a:pt x="4934800" y="3428415"/>
                  <a:pt x="5011851" y="3468541"/>
                  <a:pt x="5087296" y="3468541"/>
                </a:cubicBezTo>
                <a:cubicBezTo>
                  <a:pt x="5087296" y="3391498"/>
                  <a:pt x="5125822" y="3428415"/>
                  <a:pt x="5125822" y="3352977"/>
                </a:cubicBezTo>
                <a:cubicBezTo>
                  <a:pt x="5087296" y="3352977"/>
                  <a:pt x="5087296" y="3352977"/>
                  <a:pt x="5048771" y="3352977"/>
                </a:cubicBezTo>
                <a:cubicBezTo>
                  <a:pt x="5068034" y="3372238"/>
                  <a:pt x="5058804" y="3381868"/>
                  <a:pt x="5039942" y="3386683"/>
                </a:cubicBezTo>
                <a:lnTo>
                  <a:pt x="5003540" y="3389314"/>
                </a:lnTo>
                <a:lnTo>
                  <a:pt x="5009367" y="3385479"/>
                </a:lnTo>
                <a:cubicBezTo>
                  <a:pt x="5003724" y="3374645"/>
                  <a:pt x="4896274" y="3352977"/>
                  <a:pt x="4896274" y="3352977"/>
                </a:cubicBezTo>
                <a:cubicBezTo>
                  <a:pt x="4887044" y="3343748"/>
                  <a:pt x="4875306" y="3339133"/>
                  <a:pt x="4863492" y="3337403"/>
                </a:cubicBezTo>
                <a:close/>
                <a:moveTo>
                  <a:pt x="1892305" y="3337403"/>
                </a:moveTo>
                <a:cubicBezTo>
                  <a:pt x="1887364" y="3339133"/>
                  <a:pt x="1884855" y="3343748"/>
                  <a:pt x="1884855" y="3352977"/>
                </a:cubicBezTo>
                <a:cubicBezTo>
                  <a:pt x="1924986" y="3352977"/>
                  <a:pt x="2000433" y="3391498"/>
                  <a:pt x="2000433" y="3352977"/>
                </a:cubicBezTo>
                <a:cubicBezTo>
                  <a:pt x="1943848" y="3352977"/>
                  <a:pt x="1907128" y="3332211"/>
                  <a:pt x="1892305" y="3337403"/>
                </a:cubicBezTo>
                <a:close/>
                <a:moveTo>
                  <a:pt x="3676296" y="3316060"/>
                </a:moveTo>
                <a:cubicBezTo>
                  <a:pt x="3676296" y="3352977"/>
                  <a:pt x="3639376" y="3352977"/>
                  <a:pt x="3600851" y="3352977"/>
                </a:cubicBezTo>
                <a:cubicBezTo>
                  <a:pt x="3581588" y="3352977"/>
                  <a:pt x="3571956" y="3352977"/>
                  <a:pt x="3562525" y="3352977"/>
                </a:cubicBezTo>
                <a:lnTo>
                  <a:pt x="3562324" y="3352977"/>
                </a:lnTo>
                <a:cubicBezTo>
                  <a:pt x="3525405" y="3352977"/>
                  <a:pt x="3525405" y="3352977"/>
                  <a:pt x="3525405" y="3352977"/>
                </a:cubicBezTo>
                <a:cubicBezTo>
                  <a:pt x="3525405" y="3352977"/>
                  <a:pt x="3525405" y="3352977"/>
                  <a:pt x="3525405" y="3391498"/>
                </a:cubicBezTo>
                <a:cubicBezTo>
                  <a:pt x="3562324" y="3391498"/>
                  <a:pt x="3562324" y="3428415"/>
                  <a:pt x="3562324" y="3428415"/>
                </a:cubicBezTo>
                <a:cubicBezTo>
                  <a:pt x="3600851" y="3352977"/>
                  <a:pt x="3639376" y="3428415"/>
                  <a:pt x="3676296" y="3428415"/>
                </a:cubicBezTo>
                <a:cubicBezTo>
                  <a:pt x="3676296" y="3391498"/>
                  <a:pt x="3791873" y="3428415"/>
                  <a:pt x="3791873" y="3391498"/>
                </a:cubicBezTo>
                <a:cubicBezTo>
                  <a:pt x="3828793" y="3391498"/>
                  <a:pt x="3828793" y="3428415"/>
                  <a:pt x="3867319" y="3391498"/>
                </a:cubicBezTo>
                <a:cubicBezTo>
                  <a:pt x="3867319" y="3391498"/>
                  <a:pt x="3867319" y="3391498"/>
                  <a:pt x="3905845" y="3352977"/>
                </a:cubicBezTo>
                <a:cubicBezTo>
                  <a:pt x="3791873" y="3352977"/>
                  <a:pt x="3676296" y="3391498"/>
                  <a:pt x="3676296" y="3316060"/>
                </a:cubicBezTo>
                <a:close/>
                <a:moveTo>
                  <a:pt x="3181884" y="3316060"/>
                </a:moveTo>
                <a:lnTo>
                  <a:pt x="3184009" y="3318751"/>
                </a:lnTo>
                <a:lnTo>
                  <a:pt x="3179920" y="3318480"/>
                </a:lnTo>
                <a:close/>
                <a:moveTo>
                  <a:pt x="2839970" y="3316060"/>
                </a:moveTo>
                <a:cubicBezTo>
                  <a:pt x="2839970" y="3352977"/>
                  <a:pt x="2762918" y="3316060"/>
                  <a:pt x="2799839" y="3352977"/>
                </a:cubicBezTo>
                <a:cubicBezTo>
                  <a:pt x="2839970" y="3391498"/>
                  <a:pt x="2915416" y="3391498"/>
                  <a:pt x="2952336" y="3352977"/>
                </a:cubicBezTo>
                <a:cubicBezTo>
                  <a:pt x="2915416" y="3316060"/>
                  <a:pt x="2839970" y="3316060"/>
                  <a:pt x="2915416" y="3352977"/>
                </a:cubicBezTo>
                <a:cubicBezTo>
                  <a:pt x="2839970" y="3352977"/>
                  <a:pt x="2876890" y="3316060"/>
                  <a:pt x="2839970" y="3316060"/>
                </a:cubicBezTo>
                <a:close/>
                <a:moveTo>
                  <a:pt x="2692489" y="3299708"/>
                </a:moveTo>
                <a:cubicBezTo>
                  <a:pt x="2681051" y="3301012"/>
                  <a:pt x="2666604" y="3306028"/>
                  <a:pt x="2647342" y="3316060"/>
                </a:cubicBezTo>
                <a:cubicBezTo>
                  <a:pt x="2647342" y="3352977"/>
                  <a:pt x="2647342" y="3352977"/>
                  <a:pt x="2610421" y="3391498"/>
                </a:cubicBezTo>
                <a:cubicBezTo>
                  <a:pt x="2647342" y="3391498"/>
                  <a:pt x="2687472" y="3391498"/>
                  <a:pt x="2687472" y="3391498"/>
                </a:cubicBezTo>
                <a:cubicBezTo>
                  <a:pt x="2647342" y="3352977"/>
                  <a:pt x="2762918" y="3352977"/>
                  <a:pt x="2762918" y="3352977"/>
                </a:cubicBezTo>
                <a:cubicBezTo>
                  <a:pt x="2734024" y="3325289"/>
                  <a:pt x="2726800" y="3295796"/>
                  <a:pt x="2692489" y="3299708"/>
                </a:cubicBezTo>
                <a:close/>
                <a:moveTo>
                  <a:pt x="2354988" y="3299131"/>
                </a:moveTo>
                <a:cubicBezTo>
                  <a:pt x="2347163" y="3301012"/>
                  <a:pt x="2342347" y="3306028"/>
                  <a:pt x="2342347" y="3316060"/>
                </a:cubicBezTo>
                <a:cubicBezTo>
                  <a:pt x="2342347" y="3352977"/>
                  <a:pt x="2457924" y="3352977"/>
                  <a:pt x="2457924" y="3391498"/>
                </a:cubicBezTo>
                <a:cubicBezTo>
                  <a:pt x="2382478" y="3352977"/>
                  <a:pt x="2457924" y="3391498"/>
                  <a:pt x="2382478" y="3428415"/>
                </a:cubicBezTo>
                <a:cubicBezTo>
                  <a:pt x="2439063" y="3458510"/>
                  <a:pt x="2473976" y="3422696"/>
                  <a:pt x="2504827" y="3402909"/>
                </a:cubicBezTo>
                <a:lnTo>
                  <a:pt x="2519728" y="3397269"/>
                </a:lnTo>
                <a:lnTo>
                  <a:pt x="2518045" y="3407072"/>
                </a:lnTo>
                <a:cubicBezTo>
                  <a:pt x="2519926" y="3412264"/>
                  <a:pt x="2524942" y="3419186"/>
                  <a:pt x="2534975" y="3428415"/>
                </a:cubicBezTo>
                <a:cubicBezTo>
                  <a:pt x="2571895" y="3428415"/>
                  <a:pt x="2571895" y="3428415"/>
                  <a:pt x="2610421" y="3428415"/>
                </a:cubicBezTo>
                <a:cubicBezTo>
                  <a:pt x="2534975" y="3352977"/>
                  <a:pt x="2610421" y="3352977"/>
                  <a:pt x="2610421" y="3316060"/>
                </a:cubicBezTo>
                <a:cubicBezTo>
                  <a:pt x="2534975" y="3316060"/>
                  <a:pt x="2534975" y="3352977"/>
                  <a:pt x="2494844" y="3352977"/>
                </a:cubicBezTo>
                <a:cubicBezTo>
                  <a:pt x="2494844" y="3352977"/>
                  <a:pt x="2457924" y="3352977"/>
                  <a:pt x="2457924" y="3316060"/>
                </a:cubicBezTo>
                <a:cubicBezTo>
                  <a:pt x="2429030" y="3316060"/>
                  <a:pt x="2378465" y="3293489"/>
                  <a:pt x="2354988" y="3299131"/>
                </a:cubicBezTo>
                <a:close/>
                <a:moveTo>
                  <a:pt x="3409827" y="3275933"/>
                </a:moveTo>
                <a:cubicBezTo>
                  <a:pt x="3334382" y="3316060"/>
                  <a:pt x="3220410" y="3275933"/>
                  <a:pt x="3143358" y="3316060"/>
                </a:cubicBezTo>
                <a:lnTo>
                  <a:pt x="3179920" y="3318480"/>
                </a:lnTo>
                <a:lnTo>
                  <a:pt x="3164076" y="3338005"/>
                </a:lnTo>
                <a:cubicBezTo>
                  <a:pt x="3132022" y="3355385"/>
                  <a:pt x="3067913" y="3362607"/>
                  <a:pt x="3067913" y="3391498"/>
                </a:cubicBezTo>
                <a:cubicBezTo>
                  <a:pt x="3181884" y="3391498"/>
                  <a:pt x="3295856" y="3428415"/>
                  <a:pt x="3372907" y="3352977"/>
                </a:cubicBezTo>
                <a:cubicBezTo>
                  <a:pt x="3334382" y="3352977"/>
                  <a:pt x="3257330" y="3352977"/>
                  <a:pt x="3220410" y="3352977"/>
                </a:cubicBezTo>
                <a:cubicBezTo>
                  <a:pt x="3191516" y="3352977"/>
                  <a:pt x="3205963" y="3352977"/>
                  <a:pt x="3198739" y="3337403"/>
                </a:cubicBezTo>
                <a:lnTo>
                  <a:pt x="3184009" y="3318751"/>
                </a:lnTo>
                <a:lnTo>
                  <a:pt x="3212308" y="3320624"/>
                </a:lnTo>
                <a:cubicBezTo>
                  <a:pt x="3289435" y="3327396"/>
                  <a:pt x="3382137" y="3333716"/>
                  <a:pt x="3409827" y="3275933"/>
                </a:cubicBezTo>
                <a:close/>
                <a:moveTo>
                  <a:pt x="894426" y="3275933"/>
                </a:moveTo>
                <a:cubicBezTo>
                  <a:pt x="932952" y="3275933"/>
                  <a:pt x="1010004" y="3316060"/>
                  <a:pt x="1010004" y="3275933"/>
                </a:cubicBezTo>
                <a:cubicBezTo>
                  <a:pt x="932952" y="3275933"/>
                  <a:pt x="894426" y="3275933"/>
                  <a:pt x="894426" y="3275933"/>
                </a:cubicBezTo>
                <a:close/>
                <a:moveTo>
                  <a:pt x="652036" y="3229186"/>
                </a:moveTo>
                <a:cubicBezTo>
                  <a:pt x="599866" y="3228985"/>
                  <a:pt x="552512" y="3238214"/>
                  <a:pt x="552512" y="3275933"/>
                </a:cubicBezTo>
                <a:cubicBezTo>
                  <a:pt x="552512" y="3275933"/>
                  <a:pt x="741929" y="3316060"/>
                  <a:pt x="780455" y="3239017"/>
                </a:cubicBezTo>
                <a:cubicBezTo>
                  <a:pt x="761192" y="3239017"/>
                  <a:pt x="704206" y="3229387"/>
                  <a:pt x="652036" y="3229186"/>
                </a:cubicBezTo>
                <a:close/>
                <a:moveTo>
                  <a:pt x="56494" y="3123453"/>
                </a:moveTo>
                <a:cubicBezTo>
                  <a:pt x="95020" y="3123453"/>
                  <a:pt x="56494" y="3123453"/>
                  <a:pt x="95020" y="3163579"/>
                </a:cubicBezTo>
                <a:cubicBezTo>
                  <a:pt x="133546" y="3163579"/>
                  <a:pt x="95020" y="3123453"/>
                  <a:pt x="170466" y="3123453"/>
                </a:cubicBezTo>
                <a:cubicBezTo>
                  <a:pt x="170466" y="3163579"/>
                  <a:pt x="95020" y="3163579"/>
                  <a:pt x="133546" y="3200495"/>
                </a:cubicBezTo>
                <a:cubicBezTo>
                  <a:pt x="95020" y="3200495"/>
                  <a:pt x="56494" y="3200495"/>
                  <a:pt x="56494" y="3163579"/>
                </a:cubicBezTo>
                <a:cubicBezTo>
                  <a:pt x="37232" y="3163579"/>
                  <a:pt x="27600" y="3172808"/>
                  <a:pt x="18170" y="3186852"/>
                </a:cubicBezTo>
                <a:lnTo>
                  <a:pt x="0" y="3212385"/>
                </a:lnTo>
                <a:lnTo>
                  <a:pt x="0" y="3145666"/>
                </a:lnTo>
                <a:lnTo>
                  <a:pt x="4324" y="3143516"/>
                </a:lnTo>
                <a:cubicBezTo>
                  <a:pt x="28001" y="3133485"/>
                  <a:pt x="56494" y="3123453"/>
                  <a:pt x="56494" y="3123453"/>
                </a:cubicBezTo>
                <a:close/>
                <a:moveTo>
                  <a:pt x="3104833" y="3086536"/>
                </a:moveTo>
                <a:cubicBezTo>
                  <a:pt x="3104833" y="3086536"/>
                  <a:pt x="3104833" y="3123453"/>
                  <a:pt x="3067913" y="3163579"/>
                </a:cubicBezTo>
                <a:cubicBezTo>
                  <a:pt x="3067913" y="3123453"/>
                  <a:pt x="3029387" y="3086536"/>
                  <a:pt x="3104833" y="3086536"/>
                </a:cubicBezTo>
                <a:close/>
                <a:moveTo>
                  <a:pt x="4015602" y="3076053"/>
                </a:moveTo>
                <a:cubicBezTo>
                  <a:pt x="4002961" y="3074398"/>
                  <a:pt x="3990922" y="3076906"/>
                  <a:pt x="3981290" y="3086536"/>
                </a:cubicBezTo>
                <a:cubicBezTo>
                  <a:pt x="4019817" y="3086536"/>
                  <a:pt x="4019817" y="3123453"/>
                  <a:pt x="4096868" y="3123453"/>
                </a:cubicBezTo>
                <a:cubicBezTo>
                  <a:pt x="4096868" y="3123453"/>
                  <a:pt x="4053526" y="3081019"/>
                  <a:pt x="4015602" y="3076053"/>
                </a:cubicBezTo>
                <a:close/>
                <a:moveTo>
                  <a:pt x="4205165" y="3074587"/>
                </a:moveTo>
                <a:lnTo>
                  <a:pt x="4210839" y="3076705"/>
                </a:lnTo>
                <a:lnTo>
                  <a:pt x="4214868" y="3081850"/>
                </a:lnTo>
                <a:lnTo>
                  <a:pt x="4207578" y="3080442"/>
                </a:lnTo>
                <a:close/>
                <a:moveTo>
                  <a:pt x="3562324" y="3048015"/>
                </a:moveTo>
                <a:cubicBezTo>
                  <a:pt x="3600851" y="3048015"/>
                  <a:pt x="3600851" y="3048015"/>
                  <a:pt x="3639376" y="3048015"/>
                </a:cubicBezTo>
                <a:cubicBezTo>
                  <a:pt x="3600851" y="3048015"/>
                  <a:pt x="3562324" y="3048015"/>
                  <a:pt x="3562324" y="3086536"/>
                </a:cubicBezTo>
                <a:cubicBezTo>
                  <a:pt x="3562324" y="3086536"/>
                  <a:pt x="3562324" y="3086536"/>
                  <a:pt x="3557709" y="3086536"/>
                </a:cubicBezTo>
                <a:lnTo>
                  <a:pt x="3534961" y="3086536"/>
                </a:lnTo>
                <a:cubicBezTo>
                  <a:pt x="3536842" y="3086536"/>
                  <a:pt x="3534635" y="3086536"/>
                  <a:pt x="3525405" y="3086536"/>
                </a:cubicBezTo>
                <a:cubicBezTo>
                  <a:pt x="3525405" y="3086536"/>
                  <a:pt x="3525405" y="3086536"/>
                  <a:pt x="3562324" y="3048015"/>
                </a:cubicBezTo>
                <a:close/>
                <a:moveTo>
                  <a:pt x="3409827" y="3048015"/>
                </a:moveTo>
                <a:cubicBezTo>
                  <a:pt x="3448353" y="3048015"/>
                  <a:pt x="3448353" y="3048015"/>
                  <a:pt x="3486879" y="3048015"/>
                </a:cubicBezTo>
                <a:lnTo>
                  <a:pt x="3486879" y="3086536"/>
                </a:lnTo>
                <a:cubicBezTo>
                  <a:pt x="3486879" y="3123453"/>
                  <a:pt x="3448353" y="3123453"/>
                  <a:pt x="3448353" y="3123453"/>
                </a:cubicBezTo>
                <a:cubicBezTo>
                  <a:pt x="3409827" y="3123453"/>
                  <a:pt x="3409827" y="3123453"/>
                  <a:pt x="3409827" y="3086536"/>
                </a:cubicBezTo>
                <a:cubicBezTo>
                  <a:pt x="3486879" y="3123453"/>
                  <a:pt x="3448353" y="3086536"/>
                  <a:pt x="3409827" y="3048015"/>
                </a:cubicBezTo>
                <a:close/>
                <a:moveTo>
                  <a:pt x="4629805" y="3009493"/>
                </a:moveTo>
                <a:cubicBezTo>
                  <a:pt x="4629805" y="3048015"/>
                  <a:pt x="4629805" y="3048015"/>
                  <a:pt x="4629805" y="3048015"/>
                </a:cubicBezTo>
                <a:cubicBezTo>
                  <a:pt x="4629805" y="3048015"/>
                  <a:pt x="4706856" y="3086536"/>
                  <a:pt x="4706856" y="3009493"/>
                </a:cubicBezTo>
                <a:cubicBezTo>
                  <a:pt x="4706856" y="3009493"/>
                  <a:pt x="4666726" y="3009493"/>
                  <a:pt x="4629805" y="3009493"/>
                </a:cubicBezTo>
                <a:close/>
                <a:moveTo>
                  <a:pt x="4401862" y="3009493"/>
                </a:moveTo>
                <a:cubicBezTo>
                  <a:pt x="4401862" y="3048015"/>
                  <a:pt x="4401862" y="3086536"/>
                  <a:pt x="4438782" y="3123453"/>
                </a:cubicBezTo>
                <a:cubicBezTo>
                  <a:pt x="4438782" y="3123453"/>
                  <a:pt x="4438782" y="3123453"/>
                  <a:pt x="4515834" y="3086536"/>
                </a:cubicBezTo>
                <a:cubicBezTo>
                  <a:pt x="4515834" y="3086536"/>
                  <a:pt x="4554359" y="3086536"/>
                  <a:pt x="4554359" y="3048015"/>
                </a:cubicBezTo>
                <a:cubicBezTo>
                  <a:pt x="4477308" y="3048015"/>
                  <a:pt x="4477308" y="3009493"/>
                  <a:pt x="4401862" y="3009493"/>
                </a:cubicBezTo>
                <a:close/>
                <a:moveTo>
                  <a:pt x="3334382" y="3009493"/>
                </a:moveTo>
                <a:cubicBezTo>
                  <a:pt x="3334382" y="3048015"/>
                  <a:pt x="3372907" y="3048015"/>
                  <a:pt x="3372907" y="3086536"/>
                </a:cubicBezTo>
                <a:cubicBezTo>
                  <a:pt x="3334382" y="3086536"/>
                  <a:pt x="3257330" y="3086536"/>
                  <a:pt x="3257330" y="3086536"/>
                </a:cubicBezTo>
                <a:lnTo>
                  <a:pt x="3257330" y="3123453"/>
                </a:lnTo>
                <a:cubicBezTo>
                  <a:pt x="3257330" y="3123453"/>
                  <a:pt x="3257330" y="3123453"/>
                  <a:pt x="3295856" y="3123453"/>
                </a:cubicBezTo>
                <a:cubicBezTo>
                  <a:pt x="3295856" y="3123453"/>
                  <a:pt x="3372907" y="3086536"/>
                  <a:pt x="3372907" y="3123453"/>
                </a:cubicBezTo>
                <a:cubicBezTo>
                  <a:pt x="3334382" y="3163579"/>
                  <a:pt x="3220410" y="3086536"/>
                  <a:pt x="3181884" y="3163579"/>
                </a:cubicBezTo>
                <a:cubicBezTo>
                  <a:pt x="3181884" y="3123453"/>
                  <a:pt x="3104833" y="3163579"/>
                  <a:pt x="3104833" y="3123453"/>
                </a:cubicBezTo>
                <a:cubicBezTo>
                  <a:pt x="3143358" y="3123453"/>
                  <a:pt x="3143358" y="3123453"/>
                  <a:pt x="3220410" y="3123453"/>
                </a:cubicBezTo>
                <a:cubicBezTo>
                  <a:pt x="3220410" y="3086536"/>
                  <a:pt x="3143358" y="3123453"/>
                  <a:pt x="3143358" y="3086536"/>
                </a:cubicBezTo>
                <a:cubicBezTo>
                  <a:pt x="3220410" y="3086536"/>
                  <a:pt x="3295856" y="3086536"/>
                  <a:pt x="3334382" y="3009493"/>
                </a:cubicBezTo>
                <a:close/>
                <a:moveTo>
                  <a:pt x="3828793" y="2934055"/>
                </a:moveTo>
                <a:cubicBezTo>
                  <a:pt x="3791873" y="2934055"/>
                  <a:pt x="3676296" y="2934055"/>
                  <a:pt x="3714822" y="2970972"/>
                </a:cubicBezTo>
                <a:cubicBezTo>
                  <a:pt x="3753348" y="2970972"/>
                  <a:pt x="3828793" y="2970972"/>
                  <a:pt x="3828793" y="2934055"/>
                </a:cubicBezTo>
                <a:close/>
                <a:moveTo>
                  <a:pt x="3639376" y="2934055"/>
                </a:moveTo>
                <a:cubicBezTo>
                  <a:pt x="3639376" y="2934055"/>
                  <a:pt x="3639376" y="2934055"/>
                  <a:pt x="3562324" y="2970972"/>
                </a:cubicBezTo>
                <a:cubicBezTo>
                  <a:pt x="3562324" y="3009493"/>
                  <a:pt x="3639376" y="3009493"/>
                  <a:pt x="3639376" y="2934055"/>
                </a:cubicBezTo>
                <a:close/>
                <a:moveTo>
                  <a:pt x="3448353" y="2934055"/>
                </a:moveTo>
                <a:cubicBezTo>
                  <a:pt x="3486879" y="2934055"/>
                  <a:pt x="3486879" y="2934055"/>
                  <a:pt x="3486879" y="2934055"/>
                </a:cubicBezTo>
                <a:cubicBezTo>
                  <a:pt x="3486879" y="2934055"/>
                  <a:pt x="3486879" y="2934055"/>
                  <a:pt x="3486879" y="2970972"/>
                </a:cubicBezTo>
                <a:cubicBezTo>
                  <a:pt x="3448353" y="2970972"/>
                  <a:pt x="3448353" y="2934055"/>
                  <a:pt x="3448353" y="2934055"/>
                </a:cubicBezTo>
                <a:close/>
                <a:moveTo>
                  <a:pt x="3486879" y="2858617"/>
                </a:moveTo>
                <a:cubicBezTo>
                  <a:pt x="3525405" y="2858617"/>
                  <a:pt x="3525405" y="2858617"/>
                  <a:pt x="3525405" y="2858617"/>
                </a:cubicBezTo>
                <a:cubicBezTo>
                  <a:pt x="3525405" y="2895534"/>
                  <a:pt x="3525405" y="2895534"/>
                  <a:pt x="3525405" y="2895534"/>
                </a:cubicBezTo>
                <a:cubicBezTo>
                  <a:pt x="3525405" y="2895534"/>
                  <a:pt x="3525405" y="2895534"/>
                  <a:pt x="3525405" y="2934055"/>
                </a:cubicBezTo>
                <a:cubicBezTo>
                  <a:pt x="3525405" y="2934055"/>
                  <a:pt x="3525405" y="2934055"/>
                  <a:pt x="3486879" y="2895534"/>
                </a:cubicBezTo>
                <a:lnTo>
                  <a:pt x="3486879" y="2890919"/>
                </a:lnTo>
                <a:cubicBezTo>
                  <a:pt x="3486879" y="2888612"/>
                  <a:pt x="3486879" y="2885151"/>
                  <a:pt x="3486879" y="2879960"/>
                </a:cubicBezTo>
                <a:lnTo>
                  <a:pt x="3486879" y="2874191"/>
                </a:lnTo>
                <a:cubicBezTo>
                  <a:pt x="3486879" y="2869000"/>
                  <a:pt x="3486879" y="2865539"/>
                  <a:pt x="3486879" y="2863232"/>
                </a:cubicBezTo>
                <a:cubicBezTo>
                  <a:pt x="3486879" y="2858617"/>
                  <a:pt x="3486879" y="2858617"/>
                  <a:pt x="3486879" y="2858617"/>
                </a:cubicBezTo>
                <a:close/>
                <a:moveTo>
                  <a:pt x="1931357" y="2841689"/>
                </a:moveTo>
                <a:cubicBezTo>
                  <a:pt x="1927294" y="2843570"/>
                  <a:pt x="1924986" y="2848586"/>
                  <a:pt x="1924986" y="2858617"/>
                </a:cubicBezTo>
                <a:cubicBezTo>
                  <a:pt x="1924986" y="2858617"/>
                  <a:pt x="1884855" y="2858617"/>
                  <a:pt x="1884855" y="2895534"/>
                </a:cubicBezTo>
                <a:cubicBezTo>
                  <a:pt x="1924986" y="2858617"/>
                  <a:pt x="1961907" y="2858617"/>
                  <a:pt x="2000433" y="2858617"/>
                </a:cubicBezTo>
                <a:cubicBezTo>
                  <a:pt x="1971538" y="2858617"/>
                  <a:pt x="1943547" y="2836046"/>
                  <a:pt x="1931357" y="2841689"/>
                </a:cubicBezTo>
                <a:close/>
                <a:moveTo>
                  <a:pt x="3867319" y="2781574"/>
                </a:moveTo>
                <a:cubicBezTo>
                  <a:pt x="3791873" y="2818491"/>
                  <a:pt x="3676296" y="2743053"/>
                  <a:pt x="3676296" y="2818491"/>
                </a:cubicBezTo>
                <a:cubicBezTo>
                  <a:pt x="3791873" y="2818491"/>
                  <a:pt x="3828793" y="2818491"/>
                  <a:pt x="3867319" y="2781574"/>
                </a:cubicBezTo>
                <a:close/>
                <a:moveTo>
                  <a:pt x="1237947" y="2781574"/>
                </a:moveTo>
                <a:cubicBezTo>
                  <a:pt x="1237947" y="2781574"/>
                  <a:pt x="1199421" y="2781574"/>
                  <a:pt x="1199421" y="2818491"/>
                </a:cubicBezTo>
                <a:lnTo>
                  <a:pt x="1237947" y="2818491"/>
                </a:lnTo>
                <a:cubicBezTo>
                  <a:pt x="1274867" y="2818491"/>
                  <a:pt x="1274867" y="2781574"/>
                  <a:pt x="1237947" y="2781574"/>
                </a:cubicBezTo>
                <a:close/>
                <a:moveTo>
                  <a:pt x="24031208" y="2765323"/>
                </a:moveTo>
                <a:cubicBezTo>
                  <a:pt x="24014504" y="2767129"/>
                  <a:pt x="24000158" y="2771944"/>
                  <a:pt x="23990526" y="2781574"/>
                </a:cubicBezTo>
                <a:cubicBezTo>
                  <a:pt x="24067576" y="2781574"/>
                  <a:pt x="24029050" y="2818491"/>
                  <a:pt x="23990526" y="2818491"/>
                </a:cubicBezTo>
                <a:cubicBezTo>
                  <a:pt x="23915080" y="2781574"/>
                  <a:pt x="23724056" y="2781574"/>
                  <a:pt x="23762582" y="2858617"/>
                </a:cubicBezTo>
                <a:cubicBezTo>
                  <a:pt x="23838028" y="2818491"/>
                  <a:pt x="23952000" y="2818491"/>
                  <a:pt x="24029050" y="2858617"/>
                </a:cubicBezTo>
                <a:cubicBezTo>
                  <a:pt x="23990526" y="2858617"/>
                  <a:pt x="23915080" y="2858617"/>
                  <a:pt x="23915080" y="2895534"/>
                </a:cubicBezTo>
                <a:cubicBezTo>
                  <a:pt x="23915080" y="2858617"/>
                  <a:pt x="23876554" y="2858617"/>
                  <a:pt x="23799502" y="2858617"/>
                </a:cubicBezTo>
                <a:cubicBezTo>
                  <a:pt x="23799502" y="2895534"/>
                  <a:pt x="23876554" y="2895534"/>
                  <a:pt x="23915080" y="2895534"/>
                </a:cubicBezTo>
                <a:cubicBezTo>
                  <a:pt x="23990526" y="2970972"/>
                  <a:pt x="24143022" y="2934055"/>
                  <a:pt x="24256994" y="2934055"/>
                </a:cubicBezTo>
                <a:cubicBezTo>
                  <a:pt x="24256994" y="2858617"/>
                  <a:pt x="24143022" y="2895534"/>
                  <a:pt x="24067576" y="2858617"/>
                </a:cubicBezTo>
                <a:cubicBezTo>
                  <a:pt x="24104496" y="2818491"/>
                  <a:pt x="24067576" y="2858617"/>
                  <a:pt x="24029050" y="2818491"/>
                </a:cubicBezTo>
                <a:cubicBezTo>
                  <a:pt x="24067576" y="2818491"/>
                  <a:pt x="24181548" y="2858617"/>
                  <a:pt x="24181548" y="2781574"/>
                </a:cubicBezTo>
                <a:cubicBezTo>
                  <a:pt x="24152654" y="2781574"/>
                  <a:pt x="24081320" y="2759906"/>
                  <a:pt x="24031208" y="2765323"/>
                </a:cubicBezTo>
                <a:close/>
                <a:moveTo>
                  <a:pt x="1542941" y="2706136"/>
                </a:moveTo>
                <a:cubicBezTo>
                  <a:pt x="1579861" y="2743053"/>
                  <a:pt x="1504415" y="2743053"/>
                  <a:pt x="1467495" y="2743053"/>
                </a:cubicBezTo>
                <a:cubicBezTo>
                  <a:pt x="1467495" y="2743053"/>
                  <a:pt x="1504415" y="2743053"/>
                  <a:pt x="1542941" y="2706136"/>
                </a:cubicBezTo>
                <a:close/>
                <a:moveTo>
                  <a:pt x="1322091" y="2691079"/>
                </a:moveTo>
                <a:lnTo>
                  <a:pt x="1351918" y="2706136"/>
                </a:lnTo>
                <a:cubicBezTo>
                  <a:pt x="1351918" y="2706136"/>
                  <a:pt x="1342688" y="2706136"/>
                  <a:pt x="1333458" y="2701321"/>
                </a:cubicBezTo>
                <a:close/>
                <a:moveTo>
                  <a:pt x="23647006" y="2667615"/>
                </a:moveTo>
                <a:cubicBezTo>
                  <a:pt x="23685530" y="2706136"/>
                  <a:pt x="23724056" y="2706136"/>
                  <a:pt x="23762582" y="2706136"/>
                </a:cubicBezTo>
                <a:cubicBezTo>
                  <a:pt x="23762582" y="2667615"/>
                  <a:pt x="23647006" y="2667615"/>
                  <a:pt x="23647006" y="2667615"/>
                </a:cubicBezTo>
                <a:close/>
                <a:moveTo>
                  <a:pt x="1219311" y="2651364"/>
                </a:moveTo>
                <a:cubicBezTo>
                  <a:pt x="1230723" y="2653169"/>
                  <a:pt x="1237947" y="2657984"/>
                  <a:pt x="1237947" y="2667615"/>
                </a:cubicBezTo>
                <a:cubicBezTo>
                  <a:pt x="1199421" y="2667615"/>
                  <a:pt x="1199421" y="2667615"/>
                  <a:pt x="1162501" y="2667615"/>
                </a:cubicBezTo>
                <a:cubicBezTo>
                  <a:pt x="1162501" y="2667615"/>
                  <a:pt x="1122370" y="2706136"/>
                  <a:pt x="1162501" y="2706136"/>
                </a:cubicBezTo>
                <a:cubicBezTo>
                  <a:pt x="1085449" y="2743053"/>
                  <a:pt x="1122370" y="2667615"/>
                  <a:pt x="1085449" y="2667615"/>
                </a:cubicBezTo>
                <a:cubicBezTo>
                  <a:pt x="1113140" y="2667615"/>
                  <a:pt x="1185074" y="2645946"/>
                  <a:pt x="1219311" y="2651364"/>
                </a:cubicBezTo>
                <a:close/>
                <a:moveTo>
                  <a:pt x="4286718" y="2633758"/>
                </a:moveTo>
                <a:cubicBezTo>
                  <a:pt x="4249942" y="2637520"/>
                  <a:pt x="4196392" y="2667615"/>
                  <a:pt x="4172314" y="2667615"/>
                </a:cubicBezTo>
                <a:cubicBezTo>
                  <a:pt x="4249365" y="2706136"/>
                  <a:pt x="4249365" y="2667615"/>
                  <a:pt x="4324811" y="2667615"/>
                </a:cubicBezTo>
                <a:cubicBezTo>
                  <a:pt x="4324811" y="2638724"/>
                  <a:pt x="4308783" y="2631501"/>
                  <a:pt x="4286718" y="2633758"/>
                </a:cubicBezTo>
                <a:close/>
                <a:moveTo>
                  <a:pt x="21398074" y="2629093"/>
                </a:moveTo>
                <a:cubicBezTo>
                  <a:pt x="21361152" y="2629093"/>
                  <a:pt x="21285706" y="2629093"/>
                  <a:pt x="21285706" y="2667615"/>
                </a:cubicBezTo>
                <a:cubicBezTo>
                  <a:pt x="21322628" y="2667615"/>
                  <a:pt x="21398074" y="2667615"/>
                  <a:pt x="21398074" y="2629093"/>
                </a:cubicBezTo>
                <a:close/>
                <a:moveTo>
                  <a:pt x="4249365" y="2629093"/>
                </a:moveTo>
                <a:cubicBezTo>
                  <a:pt x="4133788" y="2629093"/>
                  <a:pt x="4019817" y="2629093"/>
                  <a:pt x="3981290" y="2667615"/>
                </a:cubicBezTo>
                <a:cubicBezTo>
                  <a:pt x="4019817" y="2667615"/>
                  <a:pt x="4096868" y="2667615"/>
                  <a:pt x="4133788" y="2667615"/>
                </a:cubicBezTo>
                <a:cubicBezTo>
                  <a:pt x="4096868" y="2629093"/>
                  <a:pt x="4210839" y="2667615"/>
                  <a:pt x="4249365" y="2629093"/>
                </a:cubicBezTo>
                <a:close/>
                <a:moveTo>
                  <a:pt x="22999294" y="2600202"/>
                </a:moveTo>
                <a:cubicBezTo>
                  <a:pt x="22980432" y="2600202"/>
                  <a:pt x="22961570" y="2609832"/>
                  <a:pt x="22961570" y="2629093"/>
                </a:cubicBezTo>
                <a:cubicBezTo>
                  <a:pt x="23000096" y="2629093"/>
                  <a:pt x="23000096" y="2629093"/>
                  <a:pt x="23037016" y="2629093"/>
                </a:cubicBezTo>
                <a:cubicBezTo>
                  <a:pt x="23037016" y="2609832"/>
                  <a:pt x="23018154" y="2600202"/>
                  <a:pt x="22999294" y="2600202"/>
                </a:cubicBezTo>
                <a:close/>
                <a:moveTo>
                  <a:pt x="23380536" y="2590572"/>
                </a:moveTo>
                <a:cubicBezTo>
                  <a:pt x="23419062" y="2590572"/>
                  <a:pt x="23457588" y="2590572"/>
                  <a:pt x="23457588" y="2590572"/>
                </a:cubicBezTo>
                <a:cubicBezTo>
                  <a:pt x="23428694" y="2590572"/>
                  <a:pt x="23407022" y="2592979"/>
                  <a:pt x="23388988" y="2596591"/>
                </a:cubicBezTo>
                <a:lnTo>
                  <a:pt x="23382648" y="2598385"/>
                </a:lnTo>
                <a:close/>
                <a:moveTo>
                  <a:pt x="22990060" y="2574349"/>
                </a:moveTo>
                <a:cubicBezTo>
                  <a:pt x="22988570" y="2574709"/>
                  <a:pt x="22984996" y="2575574"/>
                  <a:pt x="22980230" y="2576728"/>
                </a:cubicBezTo>
                <a:lnTo>
                  <a:pt x="22972490" y="2578602"/>
                </a:lnTo>
                <a:lnTo>
                  <a:pt x="22966828" y="2579973"/>
                </a:lnTo>
                <a:cubicBezTo>
                  <a:pt x="22956402" y="2582496"/>
                  <a:pt x="22942106" y="2585957"/>
                  <a:pt x="22923044" y="2590572"/>
                </a:cubicBezTo>
                <a:cubicBezTo>
                  <a:pt x="22923044" y="2590572"/>
                  <a:pt x="22932576" y="2588264"/>
                  <a:pt x="22944490" y="2585380"/>
                </a:cubicBezTo>
                <a:lnTo>
                  <a:pt x="22972490" y="2578602"/>
                </a:lnTo>
                <a:lnTo>
                  <a:pt x="22987380" y="2574998"/>
                </a:lnTo>
                <a:cubicBezTo>
                  <a:pt x="22990954" y="2574132"/>
                  <a:pt x="22991548" y="2573988"/>
                  <a:pt x="22990060" y="2574349"/>
                </a:cubicBezTo>
                <a:close/>
                <a:moveTo>
                  <a:pt x="22465554" y="2553655"/>
                </a:moveTo>
                <a:cubicBezTo>
                  <a:pt x="22470370" y="2553655"/>
                  <a:pt x="22470996" y="2554834"/>
                  <a:pt x="22468260" y="2556897"/>
                </a:cubicBezTo>
                <a:lnTo>
                  <a:pt x="22465554" y="2558219"/>
                </a:lnTo>
                <a:close/>
                <a:moveTo>
                  <a:pt x="22160558" y="2553655"/>
                </a:moveTo>
                <a:cubicBezTo>
                  <a:pt x="22160558" y="2590572"/>
                  <a:pt x="22160558" y="2590572"/>
                  <a:pt x="22123638" y="2590572"/>
                </a:cubicBezTo>
                <a:lnTo>
                  <a:pt x="22123638" y="2629093"/>
                </a:lnTo>
                <a:cubicBezTo>
                  <a:pt x="22160558" y="2629093"/>
                  <a:pt x="22199084" y="2590572"/>
                  <a:pt x="22160558" y="2553655"/>
                </a:cubicBezTo>
                <a:close/>
                <a:moveTo>
                  <a:pt x="1956891" y="2505503"/>
                </a:moveTo>
                <a:cubicBezTo>
                  <a:pt x="1913750" y="2505503"/>
                  <a:pt x="1884855" y="2515134"/>
                  <a:pt x="1884855" y="2553655"/>
                </a:cubicBezTo>
                <a:cubicBezTo>
                  <a:pt x="1961907" y="2553655"/>
                  <a:pt x="1961907" y="2553655"/>
                  <a:pt x="2037353" y="2553655"/>
                </a:cubicBezTo>
                <a:cubicBezTo>
                  <a:pt x="2037353" y="2515134"/>
                  <a:pt x="2077483" y="2553655"/>
                  <a:pt x="2114404" y="2515134"/>
                </a:cubicBezTo>
                <a:cubicBezTo>
                  <a:pt x="2057418" y="2515134"/>
                  <a:pt x="2000031" y="2505503"/>
                  <a:pt x="1956891" y="2505503"/>
                </a:cubicBezTo>
                <a:close/>
                <a:moveTo>
                  <a:pt x="23107446" y="2466380"/>
                </a:moveTo>
                <a:cubicBezTo>
                  <a:pt x="23118884" y="2464574"/>
                  <a:pt x="23133332" y="2466982"/>
                  <a:pt x="23152594" y="2476612"/>
                </a:cubicBezTo>
                <a:lnTo>
                  <a:pt x="23114068" y="2476612"/>
                </a:lnTo>
                <a:cubicBezTo>
                  <a:pt x="23152594" y="2515134"/>
                  <a:pt x="23152594" y="2515134"/>
                  <a:pt x="23228040" y="2515134"/>
                </a:cubicBezTo>
                <a:cubicBezTo>
                  <a:pt x="23152594" y="2553655"/>
                  <a:pt x="23189514" y="2553655"/>
                  <a:pt x="23075542" y="2590572"/>
                </a:cubicBezTo>
                <a:cubicBezTo>
                  <a:pt x="23075542" y="2553655"/>
                  <a:pt x="23037016" y="2553655"/>
                  <a:pt x="23075542" y="2515134"/>
                </a:cubicBezTo>
                <a:cubicBezTo>
                  <a:pt x="23075542" y="2515134"/>
                  <a:pt x="23075542" y="2515134"/>
                  <a:pt x="23037016" y="2515134"/>
                </a:cubicBezTo>
                <a:cubicBezTo>
                  <a:pt x="23065910" y="2515134"/>
                  <a:pt x="23073134" y="2471797"/>
                  <a:pt x="23107446" y="2466380"/>
                </a:cubicBezTo>
                <a:close/>
                <a:moveTo>
                  <a:pt x="2037353" y="2438091"/>
                </a:moveTo>
                <a:cubicBezTo>
                  <a:pt x="2000433" y="2438091"/>
                  <a:pt x="1847935" y="2438091"/>
                  <a:pt x="1961907" y="2476612"/>
                </a:cubicBezTo>
                <a:cubicBezTo>
                  <a:pt x="1924986" y="2476612"/>
                  <a:pt x="1884855" y="2438091"/>
                  <a:pt x="1847935" y="2476612"/>
                </a:cubicBezTo>
                <a:cubicBezTo>
                  <a:pt x="1884855" y="2476612"/>
                  <a:pt x="1924986" y="2476612"/>
                  <a:pt x="1961907" y="2476612"/>
                </a:cubicBezTo>
                <a:cubicBezTo>
                  <a:pt x="2000433" y="2476612"/>
                  <a:pt x="2037353" y="2476612"/>
                  <a:pt x="2037353" y="2438091"/>
                </a:cubicBezTo>
                <a:close/>
                <a:moveTo>
                  <a:pt x="1720144" y="2346401"/>
                </a:moveTo>
                <a:cubicBezTo>
                  <a:pt x="1671460" y="2340984"/>
                  <a:pt x="1628420" y="2362653"/>
                  <a:pt x="1542941" y="2362653"/>
                </a:cubicBezTo>
                <a:cubicBezTo>
                  <a:pt x="1619992" y="2438091"/>
                  <a:pt x="1695438" y="2362653"/>
                  <a:pt x="1732358" y="2399569"/>
                </a:cubicBezTo>
                <a:cubicBezTo>
                  <a:pt x="1695438" y="2362653"/>
                  <a:pt x="1772489" y="2362653"/>
                  <a:pt x="1772489" y="2362653"/>
                </a:cubicBezTo>
                <a:cubicBezTo>
                  <a:pt x="1753226" y="2353022"/>
                  <a:pt x="1736371" y="2348207"/>
                  <a:pt x="1720144" y="2346401"/>
                </a:cubicBezTo>
                <a:close/>
                <a:moveTo>
                  <a:pt x="2342347" y="2324131"/>
                </a:moveTo>
                <a:cubicBezTo>
                  <a:pt x="2342347" y="2362653"/>
                  <a:pt x="2342347" y="2362653"/>
                  <a:pt x="2305426" y="2399569"/>
                </a:cubicBezTo>
                <a:cubicBezTo>
                  <a:pt x="2305426" y="2362653"/>
                  <a:pt x="2266901" y="2399569"/>
                  <a:pt x="2229981" y="2399569"/>
                </a:cubicBezTo>
                <a:cubicBezTo>
                  <a:pt x="2229981" y="2362653"/>
                  <a:pt x="2266901" y="2362653"/>
                  <a:pt x="2305426" y="2362653"/>
                </a:cubicBezTo>
                <a:cubicBezTo>
                  <a:pt x="2342347" y="2362653"/>
                  <a:pt x="2266901" y="2324131"/>
                  <a:pt x="2342347" y="2324131"/>
                </a:cubicBezTo>
                <a:close/>
                <a:moveTo>
                  <a:pt x="2152929" y="2324131"/>
                </a:moveTo>
                <a:cubicBezTo>
                  <a:pt x="2152929" y="2324131"/>
                  <a:pt x="2189850" y="2362653"/>
                  <a:pt x="2152929" y="2362653"/>
                </a:cubicBezTo>
                <a:cubicBezTo>
                  <a:pt x="2152929" y="2324131"/>
                  <a:pt x="2114404" y="2324131"/>
                  <a:pt x="2114404" y="2362653"/>
                </a:cubicBezTo>
                <a:cubicBezTo>
                  <a:pt x="2037353" y="2324131"/>
                  <a:pt x="2152929" y="2324131"/>
                  <a:pt x="2152929" y="2324131"/>
                </a:cubicBezTo>
                <a:close/>
                <a:moveTo>
                  <a:pt x="21484756" y="2307880"/>
                </a:moveTo>
                <a:cubicBezTo>
                  <a:pt x="21487164" y="2309685"/>
                  <a:pt x="21484756" y="2314501"/>
                  <a:pt x="21475124" y="2324131"/>
                </a:cubicBezTo>
                <a:cubicBezTo>
                  <a:pt x="21446230" y="2324131"/>
                  <a:pt x="21439006" y="2324131"/>
                  <a:pt x="21405372" y="2324131"/>
                </a:cubicBezTo>
                <a:lnTo>
                  <a:pt x="21398074" y="2324131"/>
                </a:lnTo>
                <a:cubicBezTo>
                  <a:pt x="21426968" y="2324131"/>
                  <a:pt x="21477532" y="2302463"/>
                  <a:pt x="21484756" y="2307880"/>
                </a:cubicBezTo>
                <a:close/>
                <a:moveTo>
                  <a:pt x="21688832" y="2282416"/>
                </a:moveTo>
                <a:lnTo>
                  <a:pt x="21741594" y="2285609"/>
                </a:lnTo>
                <a:lnTo>
                  <a:pt x="21742676" y="2300513"/>
                </a:lnTo>
                <a:lnTo>
                  <a:pt x="21741594" y="2300256"/>
                </a:lnTo>
                <a:close/>
                <a:moveTo>
                  <a:pt x="21932616" y="2248693"/>
                </a:moveTo>
                <a:cubicBezTo>
                  <a:pt x="21894090" y="2285609"/>
                  <a:pt x="21932616" y="2285609"/>
                  <a:pt x="22008062" y="2285609"/>
                </a:cubicBezTo>
                <a:cubicBezTo>
                  <a:pt x="22008062" y="2285609"/>
                  <a:pt x="22008062" y="2285609"/>
                  <a:pt x="22008062" y="2248693"/>
                </a:cubicBezTo>
                <a:cubicBezTo>
                  <a:pt x="21971142" y="2248693"/>
                  <a:pt x="21932616" y="2248693"/>
                  <a:pt x="21932616" y="2248693"/>
                </a:cubicBezTo>
                <a:close/>
                <a:moveTo>
                  <a:pt x="21589096" y="2248693"/>
                </a:moveTo>
                <a:lnTo>
                  <a:pt x="21688832" y="2282416"/>
                </a:lnTo>
                <a:lnTo>
                  <a:pt x="21665346" y="2280995"/>
                </a:lnTo>
                <a:cubicBezTo>
                  <a:pt x="21636852" y="2276380"/>
                  <a:pt x="21608360" y="2267151"/>
                  <a:pt x="21589096" y="2248693"/>
                </a:cubicBezTo>
                <a:close/>
                <a:moveTo>
                  <a:pt x="1579861" y="2248693"/>
                </a:moveTo>
                <a:cubicBezTo>
                  <a:pt x="1619992" y="2285609"/>
                  <a:pt x="1579861" y="2285609"/>
                  <a:pt x="1619992" y="2324131"/>
                </a:cubicBezTo>
                <a:cubicBezTo>
                  <a:pt x="1656913" y="2285609"/>
                  <a:pt x="1732358" y="2285609"/>
                  <a:pt x="1732358" y="2324131"/>
                </a:cubicBezTo>
                <a:cubicBezTo>
                  <a:pt x="1772489" y="2324131"/>
                  <a:pt x="1772489" y="2324131"/>
                  <a:pt x="1772489" y="2285609"/>
                </a:cubicBezTo>
                <a:cubicBezTo>
                  <a:pt x="1847935" y="2324131"/>
                  <a:pt x="1924986" y="2285609"/>
                  <a:pt x="1961907" y="2324131"/>
                </a:cubicBezTo>
                <a:cubicBezTo>
                  <a:pt x="1961907" y="2324131"/>
                  <a:pt x="1924986" y="2324131"/>
                  <a:pt x="1884855" y="2324131"/>
                </a:cubicBezTo>
                <a:cubicBezTo>
                  <a:pt x="1924986" y="2438091"/>
                  <a:pt x="2037353" y="2285609"/>
                  <a:pt x="2077483" y="2324131"/>
                </a:cubicBezTo>
                <a:cubicBezTo>
                  <a:pt x="2077483" y="2362653"/>
                  <a:pt x="2000433" y="2324131"/>
                  <a:pt x="2000433" y="2362653"/>
                </a:cubicBezTo>
                <a:cubicBezTo>
                  <a:pt x="2037353" y="2362653"/>
                  <a:pt x="2077483" y="2362653"/>
                  <a:pt x="2114404" y="2399569"/>
                </a:cubicBezTo>
                <a:cubicBezTo>
                  <a:pt x="2152929" y="2362653"/>
                  <a:pt x="2114404" y="2362653"/>
                  <a:pt x="2152929" y="2362653"/>
                </a:cubicBezTo>
                <a:cubicBezTo>
                  <a:pt x="2152929" y="2399569"/>
                  <a:pt x="2189850" y="2399569"/>
                  <a:pt x="2189850" y="2438091"/>
                </a:cubicBezTo>
                <a:cubicBezTo>
                  <a:pt x="2189850" y="2399569"/>
                  <a:pt x="2152929" y="2438091"/>
                  <a:pt x="2114404" y="2438091"/>
                </a:cubicBezTo>
                <a:cubicBezTo>
                  <a:pt x="2077483" y="2438091"/>
                  <a:pt x="2114404" y="2476612"/>
                  <a:pt x="2077483" y="2476612"/>
                </a:cubicBezTo>
                <a:cubicBezTo>
                  <a:pt x="2114404" y="2476612"/>
                  <a:pt x="2152929" y="2515134"/>
                  <a:pt x="2189850" y="2515134"/>
                </a:cubicBezTo>
                <a:cubicBezTo>
                  <a:pt x="2189850" y="2553655"/>
                  <a:pt x="2152929" y="2553655"/>
                  <a:pt x="2189850" y="2590572"/>
                </a:cubicBezTo>
                <a:cubicBezTo>
                  <a:pt x="2189850" y="2590572"/>
                  <a:pt x="2229981" y="2590572"/>
                  <a:pt x="2266901" y="2590572"/>
                </a:cubicBezTo>
                <a:cubicBezTo>
                  <a:pt x="2152929" y="2553655"/>
                  <a:pt x="2382478" y="2590572"/>
                  <a:pt x="2382478" y="2553655"/>
                </a:cubicBezTo>
                <a:cubicBezTo>
                  <a:pt x="2382478" y="2629093"/>
                  <a:pt x="2457924" y="2590572"/>
                  <a:pt x="2534975" y="2590572"/>
                </a:cubicBezTo>
                <a:cubicBezTo>
                  <a:pt x="2534975" y="2590572"/>
                  <a:pt x="2494844" y="2590572"/>
                  <a:pt x="2494844" y="2553655"/>
                </a:cubicBezTo>
                <a:cubicBezTo>
                  <a:pt x="2571895" y="2553655"/>
                  <a:pt x="2534975" y="2590572"/>
                  <a:pt x="2571895" y="2629093"/>
                </a:cubicBezTo>
                <a:cubicBezTo>
                  <a:pt x="2534975" y="2629093"/>
                  <a:pt x="2457924" y="2629093"/>
                  <a:pt x="2419399" y="2629093"/>
                </a:cubicBezTo>
                <a:cubicBezTo>
                  <a:pt x="2419399" y="2667615"/>
                  <a:pt x="2419399" y="2667615"/>
                  <a:pt x="2457924" y="2667615"/>
                </a:cubicBezTo>
                <a:cubicBezTo>
                  <a:pt x="2457924" y="2706136"/>
                  <a:pt x="2382478" y="2706136"/>
                  <a:pt x="2382478" y="2706136"/>
                </a:cubicBezTo>
                <a:cubicBezTo>
                  <a:pt x="2342347" y="2706136"/>
                  <a:pt x="2457924" y="2706136"/>
                  <a:pt x="2419399" y="2667615"/>
                </a:cubicBezTo>
                <a:cubicBezTo>
                  <a:pt x="2382478" y="2667615"/>
                  <a:pt x="2305426" y="2629093"/>
                  <a:pt x="2305426" y="2706136"/>
                </a:cubicBezTo>
                <a:cubicBezTo>
                  <a:pt x="2266901" y="2706136"/>
                  <a:pt x="2266901" y="2667615"/>
                  <a:pt x="2266901" y="2667615"/>
                </a:cubicBezTo>
                <a:cubicBezTo>
                  <a:pt x="2189850" y="2667615"/>
                  <a:pt x="2114404" y="2706136"/>
                  <a:pt x="2077483" y="2667615"/>
                </a:cubicBezTo>
                <a:cubicBezTo>
                  <a:pt x="2000433" y="2629093"/>
                  <a:pt x="1809410" y="2667615"/>
                  <a:pt x="1695438" y="2706136"/>
                </a:cubicBezTo>
                <a:cubicBezTo>
                  <a:pt x="1579861" y="2706136"/>
                  <a:pt x="1542941" y="2706136"/>
                  <a:pt x="1314997" y="2667615"/>
                </a:cubicBezTo>
                <a:cubicBezTo>
                  <a:pt x="1314997" y="2677245"/>
                  <a:pt x="1317305" y="2684468"/>
                  <a:pt x="1320766" y="2689885"/>
                </a:cubicBezTo>
                <a:lnTo>
                  <a:pt x="1322091" y="2691079"/>
                </a:lnTo>
                <a:lnTo>
                  <a:pt x="1318534" y="2689283"/>
                </a:lnTo>
                <a:cubicBezTo>
                  <a:pt x="1281288" y="2682060"/>
                  <a:pt x="1237947" y="2696506"/>
                  <a:pt x="1237947" y="2667615"/>
                </a:cubicBezTo>
                <a:cubicBezTo>
                  <a:pt x="1274867" y="2667615"/>
                  <a:pt x="1390444" y="2667615"/>
                  <a:pt x="1427364" y="2629093"/>
                </a:cubicBezTo>
                <a:cubicBezTo>
                  <a:pt x="1467495" y="2629093"/>
                  <a:pt x="1467495" y="2667615"/>
                  <a:pt x="1467495" y="2667615"/>
                </a:cubicBezTo>
                <a:cubicBezTo>
                  <a:pt x="1579861" y="2629093"/>
                  <a:pt x="1732358" y="2667615"/>
                  <a:pt x="1809410" y="2590572"/>
                </a:cubicBezTo>
                <a:cubicBezTo>
                  <a:pt x="1732358" y="2590572"/>
                  <a:pt x="1656913" y="2590572"/>
                  <a:pt x="1542941" y="2590572"/>
                </a:cubicBezTo>
                <a:cubicBezTo>
                  <a:pt x="1542941" y="2553655"/>
                  <a:pt x="1695438" y="2590572"/>
                  <a:pt x="1732358" y="2553655"/>
                </a:cubicBezTo>
                <a:cubicBezTo>
                  <a:pt x="1695438" y="2553655"/>
                  <a:pt x="1619992" y="2553655"/>
                  <a:pt x="1656913" y="2515134"/>
                </a:cubicBezTo>
                <a:cubicBezTo>
                  <a:pt x="1579861" y="2515134"/>
                  <a:pt x="1619992" y="2553655"/>
                  <a:pt x="1542941" y="2515134"/>
                </a:cubicBezTo>
                <a:cubicBezTo>
                  <a:pt x="1656913" y="2515134"/>
                  <a:pt x="1772489" y="2438091"/>
                  <a:pt x="1619992" y="2399569"/>
                </a:cubicBezTo>
                <a:cubicBezTo>
                  <a:pt x="1542941" y="2399569"/>
                  <a:pt x="1619992" y="2438091"/>
                  <a:pt x="1579861" y="2476612"/>
                </a:cubicBezTo>
                <a:cubicBezTo>
                  <a:pt x="1542941" y="2476612"/>
                  <a:pt x="1542941" y="2438091"/>
                  <a:pt x="1542941" y="2438091"/>
                </a:cubicBezTo>
                <a:cubicBezTo>
                  <a:pt x="1504415" y="2476612"/>
                  <a:pt x="1427364" y="2399569"/>
                  <a:pt x="1427364" y="2438091"/>
                </a:cubicBezTo>
                <a:cubicBezTo>
                  <a:pt x="1351918" y="2438091"/>
                  <a:pt x="1427364" y="2399569"/>
                  <a:pt x="1390444" y="2362653"/>
                </a:cubicBezTo>
                <a:cubicBezTo>
                  <a:pt x="1390444" y="2399569"/>
                  <a:pt x="1467495" y="2438091"/>
                  <a:pt x="1504415" y="2399569"/>
                </a:cubicBezTo>
                <a:cubicBezTo>
                  <a:pt x="1504415" y="2399569"/>
                  <a:pt x="1427364" y="2362653"/>
                  <a:pt x="1504415" y="2362653"/>
                </a:cubicBezTo>
                <a:cubicBezTo>
                  <a:pt x="1504415" y="2324131"/>
                  <a:pt x="1427364" y="2362653"/>
                  <a:pt x="1427364" y="2324131"/>
                </a:cubicBezTo>
                <a:cubicBezTo>
                  <a:pt x="1467495" y="2324131"/>
                  <a:pt x="1504415" y="2324131"/>
                  <a:pt x="1542941" y="2324131"/>
                </a:cubicBezTo>
                <a:cubicBezTo>
                  <a:pt x="1542941" y="2285609"/>
                  <a:pt x="1504415" y="2285609"/>
                  <a:pt x="1504415" y="2285609"/>
                </a:cubicBezTo>
                <a:cubicBezTo>
                  <a:pt x="1504415" y="2285609"/>
                  <a:pt x="1579861" y="2285609"/>
                  <a:pt x="1579861" y="2248693"/>
                </a:cubicBezTo>
                <a:close/>
                <a:moveTo>
                  <a:pt x="21398074" y="2134734"/>
                </a:moveTo>
                <a:cubicBezTo>
                  <a:pt x="21436598" y="2210172"/>
                  <a:pt x="21398074" y="2171650"/>
                  <a:pt x="21322628" y="2171650"/>
                </a:cubicBezTo>
                <a:cubicBezTo>
                  <a:pt x="21361152" y="2248693"/>
                  <a:pt x="21513650" y="2134734"/>
                  <a:pt x="21475124" y="2248693"/>
                </a:cubicBezTo>
                <a:lnTo>
                  <a:pt x="21398074" y="2248693"/>
                </a:lnTo>
                <a:cubicBezTo>
                  <a:pt x="21398074" y="2248693"/>
                  <a:pt x="21398074" y="2248693"/>
                  <a:pt x="21398074" y="2324131"/>
                </a:cubicBezTo>
                <a:lnTo>
                  <a:pt x="21361152" y="2324131"/>
                </a:lnTo>
                <a:cubicBezTo>
                  <a:pt x="21398074" y="2362653"/>
                  <a:pt x="21245576" y="2324131"/>
                  <a:pt x="21285706" y="2399569"/>
                </a:cubicBezTo>
                <a:cubicBezTo>
                  <a:pt x="21285706" y="2399569"/>
                  <a:pt x="21322628" y="2362653"/>
                  <a:pt x="21361152" y="2399569"/>
                </a:cubicBezTo>
                <a:cubicBezTo>
                  <a:pt x="21398074" y="2438091"/>
                  <a:pt x="21322628" y="2399569"/>
                  <a:pt x="21322628" y="2438091"/>
                </a:cubicBezTo>
                <a:cubicBezTo>
                  <a:pt x="21361152" y="2438091"/>
                  <a:pt x="21361152" y="2476612"/>
                  <a:pt x="21398074" y="2438091"/>
                </a:cubicBezTo>
                <a:cubicBezTo>
                  <a:pt x="21436598" y="2438091"/>
                  <a:pt x="21436598" y="2438091"/>
                  <a:pt x="21436598" y="2476612"/>
                </a:cubicBezTo>
                <a:cubicBezTo>
                  <a:pt x="21398074" y="2476612"/>
                  <a:pt x="21398074" y="2476612"/>
                  <a:pt x="21361152" y="2476612"/>
                </a:cubicBezTo>
                <a:cubicBezTo>
                  <a:pt x="21322628" y="2476612"/>
                  <a:pt x="21285706" y="2438091"/>
                  <a:pt x="21245576" y="2438091"/>
                </a:cubicBezTo>
                <a:cubicBezTo>
                  <a:pt x="21245576" y="2476612"/>
                  <a:pt x="21322628" y="2438091"/>
                  <a:pt x="21285706" y="2515134"/>
                </a:cubicBezTo>
                <a:cubicBezTo>
                  <a:pt x="21361152" y="2515134"/>
                  <a:pt x="21361152" y="2515134"/>
                  <a:pt x="21436598" y="2515134"/>
                </a:cubicBezTo>
                <a:lnTo>
                  <a:pt x="21436598" y="2553655"/>
                </a:lnTo>
                <a:cubicBezTo>
                  <a:pt x="21494386" y="2581343"/>
                  <a:pt x="21572944" y="2567499"/>
                  <a:pt x="21689198" y="2574421"/>
                </a:cubicBezTo>
                <a:lnTo>
                  <a:pt x="21793776" y="2587469"/>
                </a:lnTo>
                <a:lnTo>
                  <a:pt x="21780118" y="2590572"/>
                </a:lnTo>
                <a:cubicBezTo>
                  <a:pt x="21780118" y="2590572"/>
                  <a:pt x="21780118" y="2590572"/>
                  <a:pt x="21818644" y="2590572"/>
                </a:cubicBezTo>
                <a:lnTo>
                  <a:pt x="21793776" y="2587469"/>
                </a:lnTo>
                <a:lnTo>
                  <a:pt x="21808160" y="2584202"/>
                </a:lnTo>
                <a:cubicBezTo>
                  <a:pt x="21834796" y="2572013"/>
                  <a:pt x="21855564" y="2544025"/>
                  <a:pt x="21855564" y="2515134"/>
                </a:cubicBezTo>
                <a:cubicBezTo>
                  <a:pt x="21818644" y="2515134"/>
                  <a:pt x="21741594" y="2553655"/>
                  <a:pt x="21780118" y="2515134"/>
                </a:cubicBezTo>
                <a:cubicBezTo>
                  <a:pt x="21666148" y="2476612"/>
                  <a:pt x="21627622" y="2553655"/>
                  <a:pt x="21550570" y="2515134"/>
                </a:cubicBezTo>
                <a:cubicBezTo>
                  <a:pt x="21627622" y="2476612"/>
                  <a:pt x="21741594" y="2476612"/>
                  <a:pt x="21780118" y="2438091"/>
                </a:cubicBezTo>
                <a:cubicBezTo>
                  <a:pt x="21855564" y="2438091"/>
                  <a:pt x="21818644" y="2476612"/>
                  <a:pt x="21818644" y="2515134"/>
                </a:cubicBezTo>
                <a:cubicBezTo>
                  <a:pt x="21855564" y="2476612"/>
                  <a:pt x="21971142" y="2515134"/>
                  <a:pt x="21971142" y="2438091"/>
                </a:cubicBezTo>
                <a:cubicBezTo>
                  <a:pt x="21894090" y="2438091"/>
                  <a:pt x="21894090" y="2476612"/>
                  <a:pt x="21855564" y="2476612"/>
                </a:cubicBezTo>
                <a:cubicBezTo>
                  <a:pt x="21818644" y="2399569"/>
                  <a:pt x="21894090" y="2438091"/>
                  <a:pt x="21894090" y="2399569"/>
                </a:cubicBezTo>
                <a:cubicBezTo>
                  <a:pt x="21780118" y="2399569"/>
                  <a:pt x="21627622" y="2438091"/>
                  <a:pt x="21589096" y="2399569"/>
                </a:cubicBezTo>
                <a:cubicBezTo>
                  <a:pt x="21703068" y="2362653"/>
                  <a:pt x="21780118" y="2399569"/>
                  <a:pt x="21818644" y="2362653"/>
                </a:cubicBezTo>
                <a:cubicBezTo>
                  <a:pt x="21784934" y="2328946"/>
                  <a:pt x="21751226" y="2354226"/>
                  <a:pt x="21743324" y="2309460"/>
                </a:cubicBezTo>
                <a:lnTo>
                  <a:pt x="21742676" y="2300513"/>
                </a:lnTo>
                <a:lnTo>
                  <a:pt x="21814380" y="2317535"/>
                </a:lnTo>
                <a:cubicBezTo>
                  <a:pt x="21839412" y="2321724"/>
                  <a:pt x="21865598" y="2324131"/>
                  <a:pt x="21894090" y="2324131"/>
                </a:cubicBezTo>
                <a:cubicBezTo>
                  <a:pt x="21894090" y="2285609"/>
                  <a:pt x="21855564" y="2248693"/>
                  <a:pt x="21855564" y="2210172"/>
                </a:cubicBezTo>
                <a:cubicBezTo>
                  <a:pt x="21780118" y="2210172"/>
                  <a:pt x="21894090" y="2248693"/>
                  <a:pt x="21818644" y="2248693"/>
                </a:cubicBezTo>
                <a:cubicBezTo>
                  <a:pt x="21741594" y="2210172"/>
                  <a:pt x="21627622" y="2210172"/>
                  <a:pt x="21550570" y="2248693"/>
                </a:cubicBezTo>
                <a:lnTo>
                  <a:pt x="21560272" y="2238992"/>
                </a:lnTo>
                <a:lnTo>
                  <a:pt x="21565018" y="2234248"/>
                </a:lnTo>
                <a:cubicBezTo>
                  <a:pt x="21567426" y="2231840"/>
                  <a:pt x="21568630" y="2230636"/>
                  <a:pt x="21566824" y="2232442"/>
                </a:cubicBezTo>
                <a:lnTo>
                  <a:pt x="21560272" y="2238992"/>
                </a:lnTo>
                <a:lnTo>
                  <a:pt x="21555988" y="2243276"/>
                </a:lnTo>
                <a:cubicBezTo>
                  <a:pt x="21552978" y="2246286"/>
                  <a:pt x="21550570" y="2248693"/>
                  <a:pt x="21550570" y="2248693"/>
                </a:cubicBezTo>
                <a:cubicBezTo>
                  <a:pt x="21532110" y="2248693"/>
                  <a:pt x="21513248" y="2248693"/>
                  <a:pt x="21489370" y="2248693"/>
                </a:cubicBezTo>
                <a:lnTo>
                  <a:pt x="21475124" y="2248693"/>
                </a:lnTo>
                <a:cubicBezTo>
                  <a:pt x="21550570" y="2248693"/>
                  <a:pt x="21550570" y="2210172"/>
                  <a:pt x="21627622" y="2210172"/>
                </a:cubicBezTo>
                <a:cubicBezTo>
                  <a:pt x="21589096" y="2171650"/>
                  <a:pt x="21589096" y="2134734"/>
                  <a:pt x="21513650" y="2134734"/>
                </a:cubicBezTo>
                <a:cubicBezTo>
                  <a:pt x="21475124" y="2210172"/>
                  <a:pt x="21475124" y="2134734"/>
                  <a:pt x="21398074" y="2134734"/>
                </a:cubicBezTo>
                <a:close/>
                <a:moveTo>
                  <a:pt x="21703068" y="2057691"/>
                </a:moveTo>
                <a:cubicBezTo>
                  <a:pt x="21666148" y="2134734"/>
                  <a:pt x="21589096" y="2096212"/>
                  <a:pt x="21550570" y="2134734"/>
                </a:cubicBezTo>
                <a:cubicBezTo>
                  <a:pt x="21589096" y="2171650"/>
                  <a:pt x="21818644" y="2096212"/>
                  <a:pt x="21855564" y="2134734"/>
                </a:cubicBezTo>
                <a:cubicBezTo>
                  <a:pt x="21818644" y="2171650"/>
                  <a:pt x="21741594" y="2171650"/>
                  <a:pt x="21666148" y="2210172"/>
                </a:cubicBezTo>
                <a:cubicBezTo>
                  <a:pt x="21780118" y="2210172"/>
                  <a:pt x="21855564" y="2210172"/>
                  <a:pt x="21932616" y="2171650"/>
                </a:cubicBezTo>
                <a:lnTo>
                  <a:pt x="21894090" y="2210172"/>
                </a:lnTo>
                <a:cubicBezTo>
                  <a:pt x="22008062" y="2210172"/>
                  <a:pt x="21932616" y="2210172"/>
                  <a:pt x="22008062" y="2210172"/>
                </a:cubicBezTo>
                <a:cubicBezTo>
                  <a:pt x="22008062" y="2210172"/>
                  <a:pt x="22046588" y="2171650"/>
                  <a:pt x="22046588" y="2134734"/>
                </a:cubicBezTo>
                <a:cubicBezTo>
                  <a:pt x="21971142" y="2171650"/>
                  <a:pt x="21894090" y="2171650"/>
                  <a:pt x="21855564" y="2096212"/>
                </a:cubicBezTo>
                <a:cubicBezTo>
                  <a:pt x="21894090" y="2096212"/>
                  <a:pt x="21971142" y="2134734"/>
                  <a:pt x="21932616" y="2096212"/>
                </a:cubicBezTo>
                <a:cubicBezTo>
                  <a:pt x="21922984" y="2096212"/>
                  <a:pt x="21908638" y="2096212"/>
                  <a:pt x="21891934" y="2096212"/>
                </a:cubicBezTo>
                <a:lnTo>
                  <a:pt x="21855564" y="2096212"/>
                </a:lnTo>
                <a:lnTo>
                  <a:pt x="21837104" y="2096212"/>
                </a:lnTo>
                <a:cubicBezTo>
                  <a:pt x="21798980" y="2096212"/>
                  <a:pt x="21760856" y="2096212"/>
                  <a:pt x="21741594" y="2096212"/>
                </a:cubicBezTo>
                <a:cubicBezTo>
                  <a:pt x="21703068" y="2096212"/>
                  <a:pt x="21780118" y="2057691"/>
                  <a:pt x="21703068" y="2057691"/>
                </a:cubicBezTo>
                <a:close/>
                <a:moveTo>
                  <a:pt x="2114404" y="1905210"/>
                </a:moveTo>
                <a:cubicBezTo>
                  <a:pt x="2037353" y="1905210"/>
                  <a:pt x="2077483" y="1943731"/>
                  <a:pt x="2037353" y="1943731"/>
                </a:cubicBezTo>
                <a:cubicBezTo>
                  <a:pt x="2037353" y="1943731"/>
                  <a:pt x="2000433" y="1943731"/>
                  <a:pt x="2000433" y="1982253"/>
                </a:cubicBezTo>
                <a:cubicBezTo>
                  <a:pt x="2000433" y="1982253"/>
                  <a:pt x="2037353" y="1982253"/>
                  <a:pt x="2077483" y="1982253"/>
                </a:cubicBezTo>
                <a:cubicBezTo>
                  <a:pt x="2077483" y="1943731"/>
                  <a:pt x="2077483" y="1943731"/>
                  <a:pt x="2114404" y="1943731"/>
                </a:cubicBezTo>
                <a:cubicBezTo>
                  <a:pt x="2114404" y="1943731"/>
                  <a:pt x="2114404" y="1943731"/>
                  <a:pt x="2114404" y="1905210"/>
                </a:cubicBezTo>
                <a:close/>
                <a:moveTo>
                  <a:pt x="22199084" y="1876319"/>
                </a:moveTo>
                <a:cubicBezTo>
                  <a:pt x="22179820" y="1876319"/>
                  <a:pt x="22160558" y="1885949"/>
                  <a:pt x="22160558" y="1905210"/>
                </a:cubicBezTo>
                <a:cubicBezTo>
                  <a:pt x="22199084" y="1905210"/>
                  <a:pt x="22199084" y="1943731"/>
                  <a:pt x="22237610" y="1905210"/>
                </a:cubicBezTo>
                <a:cubicBezTo>
                  <a:pt x="22237610" y="1885949"/>
                  <a:pt x="22218346" y="1876319"/>
                  <a:pt x="22199084" y="1876319"/>
                </a:cubicBezTo>
                <a:close/>
                <a:moveTo>
                  <a:pt x="1732358" y="1866688"/>
                </a:moveTo>
                <a:cubicBezTo>
                  <a:pt x="1732358" y="1905210"/>
                  <a:pt x="1619992" y="1866688"/>
                  <a:pt x="1656913" y="1905210"/>
                </a:cubicBezTo>
                <a:cubicBezTo>
                  <a:pt x="1695438" y="1905210"/>
                  <a:pt x="1619992" y="1943731"/>
                  <a:pt x="1656913" y="1943731"/>
                </a:cubicBezTo>
                <a:cubicBezTo>
                  <a:pt x="1732358" y="1943731"/>
                  <a:pt x="1809410" y="1905210"/>
                  <a:pt x="1772489" y="1943731"/>
                </a:cubicBezTo>
                <a:cubicBezTo>
                  <a:pt x="1847935" y="1905210"/>
                  <a:pt x="1924986" y="1982253"/>
                  <a:pt x="1961907" y="1943731"/>
                </a:cubicBezTo>
                <a:cubicBezTo>
                  <a:pt x="1924986" y="1943731"/>
                  <a:pt x="1924986" y="1943731"/>
                  <a:pt x="1884855" y="1943731"/>
                </a:cubicBezTo>
                <a:cubicBezTo>
                  <a:pt x="1924986" y="1943731"/>
                  <a:pt x="2000433" y="1943731"/>
                  <a:pt x="2000433" y="1905210"/>
                </a:cubicBezTo>
                <a:cubicBezTo>
                  <a:pt x="1884855" y="1866688"/>
                  <a:pt x="1961907" y="1905210"/>
                  <a:pt x="1884855" y="1905210"/>
                </a:cubicBezTo>
                <a:lnTo>
                  <a:pt x="1884855" y="1866688"/>
                </a:lnTo>
                <a:cubicBezTo>
                  <a:pt x="1847935" y="1866688"/>
                  <a:pt x="1847935" y="1866688"/>
                  <a:pt x="1847935" y="1866688"/>
                </a:cubicBezTo>
                <a:cubicBezTo>
                  <a:pt x="1772489" y="1866688"/>
                  <a:pt x="1847935" y="1905210"/>
                  <a:pt x="1809410" y="1905210"/>
                </a:cubicBezTo>
                <a:cubicBezTo>
                  <a:pt x="1772489" y="1905210"/>
                  <a:pt x="1772489" y="1866688"/>
                  <a:pt x="1732358" y="1866688"/>
                </a:cubicBezTo>
                <a:close/>
                <a:moveTo>
                  <a:pt x="1579861" y="1866688"/>
                </a:moveTo>
                <a:cubicBezTo>
                  <a:pt x="1542941" y="1905210"/>
                  <a:pt x="1504415" y="1905210"/>
                  <a:pt x="1467495" y="1943731"/>
                </a:cubicBezTo>
                <a:cubicBezTo>
                  <a:pt x="1504415" y="1943731"/>
                  <a:pt x="1542941" y="1943731"/>
                  <a:pt x="1579861" y="1943731"/>
                </a:cubicBezTo>
                <a:cubicBezTo>
                  <a:pt x="1579861" y="1905210"/>
                  <a:pt x="1619992" y="1866688"/>
                  <a:pt x="1579861" y="1866688"/>
                </a:cubicBezTo>
                <a:close/>
                <a:moveTo>
                  <a:pt x="22366030" y="1839001"/>
                </a:moveTo>
                <a:cubicBezTo>
                  <a:pt x="22351582" y="1839001"/>
                  <a:pt x="22332320" y="1848230"/>
                  <a:pt x="22313056" y="1866688"/>
                </a:cubicBezTo>
                <a:cubicBezTo>
                  <a:pt x="22313056" y="1866688"/>
                  <a:pt x="22313056" y="1905210"/>
                  <a:pt x="22351582" y="1905210"/>
                </a:cubicBezTo>
                <a:cubicBezTo>
                  <a:pt x="22351582" y="1866688"/>
                  <a:pt x="22427028" y="1866688"/>
                  <a:pt x="22390108" y="1866688"/>
                </a:cubicBezTo>
                <a:cubicBezTo>
                  <a:pt x="22390108" y="1848230"/>
                  <a:pt x="22380476" y="1839001"/>
                  <a:pt x="22366030" y="1839001"/>
                </a:cubicBezTo>
                <a:close/>
                <a:moveTo>
                  <a:pt x="1162501" y="1829772"/>
                </a:moveTo>
                <a:cubicBezTo>
                  <a:pt x="1162501" y="1829772"/>
                  <a:pt x="1085449" y="1829772"/>
                  <a:pt x="1085449" y="1866688"/>
                </a:cubicBezTo>
                <a:lnTo>
                  <a:pt x="1046923" y="1866688"/>
                </a:lnTo>
                <a:cubicBezTo>
                  <a:pt x="1046923" y="1866688"/>
                  <a:pt x="1122370" y="1905210"/>
                  <a:pt x="1122370" y="1866688"/>
                </a:cubicBezTo>
                <a:cubicBezTo>
                  <a:pt x="1085449" y="1866688"/>
                  <a:pt x="1199421" y="1866688"/>
                  <a:pt x="1162501" y="1829772"/>
                </a:cubicBezTo>
                <a:close/>
                <a:moveTo>
                  <a:pt x="2896780" y="1774071"/>
                </a:moveTo>
                <a:cubicBezTo>
                  <a:pt x="2862543" y="1768879"/>
                  <a:pt x="2790609" y="1789645"/>
                  <a:pt x="2762918" y="1789645"/>
                </a:cubicBezTo>
                <a:cubicBezTo>
                  <a:pt x="2762918" y="1829772"/>
                  <a:pt x="2724392" y="1829772"/>
                  <a:pt x="2724392" y="1866688"/>
                </a:cubicBezTo>
                <a:cubicBezTo>
                  <a:pt x="2799839" y="1829772"/>
                  <a:pt x="2762918" y="1789645"/>
                  <a:pt x="2915416" y="1789645"/>
                </a:cubicBezTo>
                <a:cubicBezTo>
                  <a:pt x="2915416" y="1780416"/>
                  <a:pt x="2908192" y="1775801"/>
                  <a:pt x="2896780" y="1774071"/>
                </a:cubicBezTo>
                <a:close/>
                <a:moveTo>
                  <a:pt x="21780118" y="1752728"/>
                </a:moveTo>
                <a:cubicBezTo>
                  <a:pt x="21741594" y="1789645"/>
                  <a:pt x="21855564" y="1789645"/>
                  <a:pt x="21855564" y="1789645"/>
                </a:cubicBezTo>
                <a:cubicBezTo>
                  <a:pt x="21818644" y="1789645"/>
                  <a:pt x="21818644" y="1752728"/>
                  <a:pt x="21780118" y="1752728"/>
                </a:cubicBezTo>
                <a:close/>
                <a:moveTo>
                  <a:pt x="2990861" y="1752728"/>
                </a:moveTo>
                <a:cubicBezTo>
                  <a:pt x="2952336" y="1789645"/>
                  <a:pt x="3067913" y="1829772"/>
                  <a:pt x="3067913" y="1789645"/>
                </a:cubicBezTo>
                <a:cubicBezTo>
                  <a:pt x="3029387" y="1789645"/>
                  <a:pt x="3067913" y="1752728"/>
                  <a:pt x="2990861" y="1752728"/>
                </a:cubicBezTo>
                <a:close/>
                <a:moveTo>
                  <a:pt x="19808766" y="1498075"/>
                </a:moveTo>
                <a:cubicBezTo>
                  <a:pt x="19787322" y="1498226"/>
                  <a:pt x="19758728" y="1505549"/>
                  <a:pt x="19720604" y="1524809"/>
                </a:cubicBezTo>
                <a:cubicBezTo>
                  <a:pt x="19797656" y="1524809"/>
                  <a:pt x="19720604" y="1524809"/>
                  <a:pt x="19720604" y="1561726"/>
                </a:cubicBezTo>
                <a:cubicBezTo>
                  <a:pt x="19778394" y="1561726"/>
                  <a:pt x="19792840" y="1583394"/>
                  <a:pt x="19828280" y="1594228"/>
                </a:cubicBezTo>
                <a:lnTo>
                  <a:pt x="19853680" y="1597639"/>
                </a:lnTo>
                <a:lnTo>
                  <a:pt x="19836180" y="1600247"/>
                </a:lnTo>
                <a:cubicBezTo>
                  <a:pt x="19873102" y="1600247"/>
                  <a:pt x="19873102" y="1600247"/>
                  <a:pt x="19873102" y="1600247"/>
                </a:cubicBezTo>
                <a:lnTo>
                  <a:pt x="19853680" y="1597639"/>
                </a:lnTo>
                <a:lnTo>
                  <a:pt x="19868486" y="1595432"/>
                </a:lnTo>
                <a:cubicBezTo>
                  <a:pt x="19873102" y="1590617"/>
                  <a:pt x="19873102" y="1580987"/>
                  <a:pt x="19873102" y="1561726"/>
                </a:cubicBezTo>
                <a:cubicBezTo>
                  <a:pt x="19873102" y="1561726"/>
                  <a:pt x="19873102" y="1497624"/>
                  <a:pt x="19808766" y="1498075"/>
                </a:cubicBezTo>
                <a:close/>
                <a:moveTo>
                  <a:pt x="21703068" y="1447767"/>
                </a:moveTo>
                <a:cubicBezTo>
                  <a:pt x="21703068" y="1486288"/>
                  <a:pt x="21780118" y="1524809"/>
                  <a:pt x="21780118" y="1486288"/>
                </a:cubicBezTo>
                <a:cubicBezTo>
                  <a:pt x="21770486" y="1486288"/>
                  <a:pt x="21775202" y="1486288"/>
                  <a:pt x="21787092" y="1485687"/>
                </a:cubicBezTo>
                <a:lnTo>
                  <a:pt x="21816878" y="1483177"/>
                </a:lnTo>
                <a:lnTo>
                  <a:pt x="21818644" y="1486288"/>
                </a:lnTo>
                <a:lnTo>
                  <a:pt x="21818644" y="1483028"/>
                </a:lnTo>
                <a:lnTo>
                  <a:pt x="21837104" y="1481473"/>
                </a:lnTo>
                <a:cubicBezTo>
                  <a:pt x="21875228" y="1476658"/>
                  <a:pt x="21913354" y="1467027"/>
                  <a:pt x="21894090" y="1447767"/>
                </a:cubicBezTo>
                <a:cubicBezTo>
                  <a:pt x="21894090" y="1447767"/>
                  <a:pt x="21855564" y="1447767"/>
                  <a:pt x="21818644" y="1447767"/>
                </a:cubicBezTo>
                <a:cubicBezTo>
                  <a:pt x="21818644" y="1447767"/>
                  <a:pt x="21818644" y="1447767"/>
                  <a:pt x="21818644" y="1464018"/>
                </a:cubicBezTo>
                <a:lnTo>
                  <a:pt x="21818644" y="1483028"/>
                </a:lnTo>
                <a:lnTo>
                  <a:pt x="21816878" y="1483177"/>
                </a:lnTo>
                <a:lnTo>
                  <a:pt x="21806002" y="1464018"/>
                </a:lnTo>
                <a:cubicBezTo>
                  <a:pt x="21782526" y="1447767"/>
                  <a:pt x="21731962" y="1447767"/>
                  <a:pt x="21703068" y="1447767"/>
                </a:cubicBezTo>
                <a:close/>
                <a:moveTo>
                  <a:pt x="21491378" y="1393671"/>
                </a:moveTo>
                <a:cubicBezTo>
                  <a:pt x="21496794" y="1388480"/>
                  <a:pt x="21475124" y="1409245"/>
                  <a:pt x="21475124" y="1409245"/>
                </a:cubicBezTo>
                <a:cubicBezTo>
                  <a:pt x="21484756" y="1400016"/>
                  <a:pt x="21489572" y="1395402"/>
                  <a:pt x="21491378" y="1393671"/>
                </a:cubicBezTo>
                <a:close/>
                <a:moveTo>
                  <a:pt x="21703068" y="1372328"/>
                </a:moveTo>
                <a:lnTo>
                  <a:pt x="21714720" y="1383201"/>
                </a:lnTo>
                <a:lnTo>
                  <a:pt x="21707884" y="1390787"/>
                </a:lnTo>
                <a:cubicBezTo>
                  <a:pt x="21703068" y="1400016"/>
                  <a:pt x="21703068" y="1409245"/>
                  <a:pt x="21703068" y="1409245"/>
                </a:cubicBezTo>
                <a:cubicBezTo>
                  <a:pt x="21703068" y="1447767"/>
                  <a:pt x="21780118" y="1447767"/>
                  <a:pt x="21780118" y="1409245"/>
                </a:cubicBezTo>
                <a:cubicBezTo>
                  <a:pt x="21751226" y="1409245"/>
                  <a:pt x="21744002" y="1409245"/>
                  <a:pt x="21725942" y="1393671"/>
                </a:cubicBezTo>
                <a:lnTo>
                  <a:pt x="21714720" y="1383201"/>
                </a:lnTo>
                <a:lnTo>
                  <a:pt x="21719322" y="1378097"/>
                </a:lnTo>
                <a:cubicBezTo>
                  <a:pt x="21724738" y="1374636"/>
                  <a:pt x="21731962" y="1372328"/>
                  <a:pt x="21741594" y="1372328"/>
                </a:cubicBezTo>
                <a:close/>
                <a:moveTo>
                  <a:pt x="19608238" y="1372328"/>
                </a:moveTo>
                <a:cubicBezTo>
                  <a:pt x="19617468" y="1381558"/>
                  <a:pt x="19619574" y="1388480"/>
                  <a:pt x="19618170" y="1393671"/>
                </a:cubicBezTo>
                <a:lnTo>
                  <a:pt x="19611948" y="1399795"/>
                </a:lnTo>
                <a:lnTo>
                  <a:pt x="19609972" y="1400226"/>
                </a:lnTo>
                <a:lnTo>
                  <a:pt x="19609612" y="1402092"/>
                </a:lnTo>
                <a:lnTo>
                  <a:pt x="19607034" y="1404631"/>
                </a:lnTo>
                <a:cubicBezTo>
                  <a:pt x="19597402" y="1409245"/>
                  <a:pt x="19588172" y="1409245"/>
                  <a:pt x="19608238" y="1409245"/>
                </a:cubicBezTo>
                <a:lnTo>
                  <a:pt x="19609612" y="1402092"/>
                </a:lnTo>
                <a:lnTo>
                  <a:pt x="19611948" y="1399795"/>
                </a:lnTo>
                <a:lnTo>
                  <a:pt x="19615186" y="1399088"/>
                </a:lnTo>
                <a:cubicBezTo>
                  <a:pt x="19629106" y="1402925"/>
                  <a:pt x="19664020" y="1438136"/>
                  <a:pt x="19720604" y="1409245"/>
                </a:cubicBezTo>
                <a:cubicBezTo>
                  <a:pt x="19683684" y="1372328"/>
                  <a:pt x="19645158" y="1372328"/>
                  <a:pt x="19608238" y="1372328"/>
                </a:cubicBezTo>
                <a:close/>
                <a:moveTo>
                  <a:pt x="21841870" y="1323575"/>
                </a:moveTo>
                <a:cubicBezTo>
                  <a:pt x="21828176" y="1321769"/>
                  <a:pt x="21818644" y="1324177"/>
                  <a:pt x="21818644" y="1333808"/>
                </a:cubicBezTo>
                <a:cubicBezTo>
                  <a:pt x="21855564" y="1372328"/>
                  <a:pt x="21855564" y="1372328"/>
                  <a:pt x="21932616" y="1372328"/>
                </a:cubicBezTo>
                <a:cubicBezTo>
                  <a:pt x="21961510" y="1372328"/>
                  <a:pt x="21882954" y="1328992"/>
                  <a:pt x="21841870" y="1323575"/>
                </a:cubicBezTo>
                <a:close/>
                <a:moveTo>
                  <a:pt x="21550570" y="1256764"/>
                </a:moveTo>
                <a:cubicBezTo>
                  <a:pt x="21560202" y="1256764"/>
                  <a:pt x="21574548" y="1256764"/>
                  <a:pt x="21590074" y="1257366"/>
                </a:cubicBezTo>
                <a:lnTo>
                  <a:pt x="21603366" y="1258569"/>
                </a:lnTo>
                <a:lnTo>
                  <a:pt x="21554724" y="1259967"/>
                </a:lnTo>
                <a:close/>
                <a:moveTo>
                  <a:pt x="19831966" y="1189753"/>
                </a:moveTo>
                <a:cubicBezTo>
                  <a:pt x="19798858" y="1189753"/>
                  <a:pt x="19760734" y="1199784"/>
                  <a:pt x="19760734" y="1219848"/>
                </a:cubicBezTo>
                <a:cubicBezTo>
                  <a:pt x="19836180" y="1256764"/>
                  <a:pt x="19797656" y="1219848"/>
                  <a:pt x="19873102" y="1219848"/>
                </a:cubicBezTo>
                <a:cubicBezTo>
                  <a:pt x="19893168" y="1199784"/>
                  <a:pt x="19865076" y="1189753"/>
                  <a:pt x="19831966" y="1189753"/>
                </a:cubicBezTo>
                <a:close/>
                <a:moveTo>
                  <a:pt x="20218226" y="914885"/>
                </a:moveTo>
                <a:cubicBezTo>
                  <a:pt x="20255146" y="951802"/>
                  <a:pt x="20178096" y="1028845"/>
                  <a:pt x="20218226" y="1028845"/>
                </a:cubicBezTo>
                <a:cubicBezTo>
                  <a:pt x="20218226" y="990324"/>
                  <a:pt x="20330592" y="990324"/>
                  <a:pt x="20330592" y="990324"/>
                </a:cubicBezTo>
                <a:cubicBezTo>
                  <a:pt x="20293672" y="951802"/>
                  <a:pt x="20255146" y="914885"/>
                  <a:pt x="20218226" y="914885"/>
                </a:cubicBezTo>
                <a:close/>
                <a:moveTo>
                  <a:pt x="5970575" y="763334"/>
                </a:moveTo>
                <a:lnTo>
                  <a:pt x="5963954" y="766417"/>
                </a:lnTo>
                <a:cubicBezTo>
                  <a:pt x="5944892" y="780461"/>
                  <a:pt x="5926031" y="799321"/>
                  <a:pt x="5888308" y="799321"/>
                </a:cubicBezTo>
                <a:cubicBezTo>
                  <a:pt x="5907370" y="785076"/>
                  <a:pt x="5929994" y="774392"/>
                  <a:pt x="5955439" y="766379"/>
                </a:cubicBezTo>
                <a:close/>
                <a:moveTo>
                  <a:pt x="5995081" y="751921"/>
                </a:moveTo>
                <a:cubicBezTo>
                  <a:pt x="6001088" y="751094"/>
                  <a:pt x="6007703" y="751307"/>
                  <a:pt x="6015225" y="752931"/>
                </a:cubicBezTo>
                <a:lnTo>
                  <a:pt x="6017705" y="753849"/>
                </a:lnTo>
                <a:lnTo>
                  <a:pt x="5970575" y="763334"/>
                </a:lnTo>
                <a:close/>
                <a:moveTo>
                  <a:pt x="10384567" y="646840"/>
                </a:moveTo>
                <a:lnTo>
                  <a:pt x="10369487" y="648650"/>
                </a:lnTo>
                <a:lnTo>
                  <a:pt x="10368991" y="647442"/>
                </a:lnTo>
                <a:cubicBezTo>
                  <a:pt x="10370722" y="646840"/>
                  <a:pt x="10375337" y="646840"/>
                  <a:pt x="10384567" y="646840"/>
                </a:cubicBezTo>
                <a:close/>
                <a:moveTo>
                  <a:pt x="13166210" y="601561"/>
                </a:moveTo>
                <a:lnTo>
                  <a:pt x="13171252" y="605108"/>
                </a:lnTo>
                <a:lnTo>
                  <a:pt x="13166408" y="608875"/>
                </a:lnTo>
                <a:close/>
                <a:moveTo>
                  <a:pt x="20025598" y="571402"/>
                </a:moveTo>
                <a:cubicBezTo>
                  <a:pt x="19988678" y="571402"/>
                  <a:pt x="19950152" y="571402"/>
                  <a:pt x="19950152" y="609923"/>
                </a:cubicBezTo>
                <a:cubicBezTo>
                  <a:pt x="20025598" y="571402"/>
                  <a:pt x="19988678" y="646840"/>
                  <a:pt x="20025598" y="609923"/>
                </a:cubicBezTo>
                <a:close/>
                <a:moveTo>
                  <a:pt x="13127910" y="571402"/>
                </a:moveTo>
                <a:cubicBezTo>
                  <a:pt x="13156805" y="571402"/>
                  <a:pt x="13164028" y="571402"/>
                  <a:pt x="13165834" y="587653"/>
                </a:cubicBezTo>
                <a:lnTo>
                  <a:pt x="13166210" y="601561"/>
                </a:lnTo>
                <a:lnTo>
                  <a:pt x="13154998" y="593672"/>
                </a:lnTo>
                <a:cubicBezTo>
                  <a:pt x="13147173" y="588255"/>
                  <a:pt x="13137542" y="581032"/>
                  <a:pt x="13127910" y="571402"/>
                </a:cubicBezTo>
                <a:close/>
                <a:moveTo>
                  <a:pt x="20434214" y="433534"/>
                </a:moveTo>
                <a:lnTo>
                  <a:pt x="20439574" y="435774"/>
                </a:lnTo>
                <a:cubicBezTo>
                  <a:pt x="20443762" y="440589"/>
                  <a:pt x="20446170" y="447812"/>
                  <a:pt x="20446170" y="457443"/>
                </a:cubicBezTo>
                <a:close/>
                <a:moveTo>
                  <a:pt x="20178096" y="380399"/>
                </a:moveTo>
                <a:cubicBezTo>
                  <a:pt x="20218226" y="380399"/>
                  <a:pt x="20178096" y="418921"/>
                  <a:pt x="20178096" y="418921"/>
                </a:cubicBezTo>
                <a:cubicBezTo>
                  <a:pt x="20102650" y="380399"/>
                  <a:pt x="20065730" y="418921"/>
                  <a:pt x="20025598" y="418921"/>
                </a:cubicBezTo>
                <a:cubicBezTo>
                  <a:pt x="20065730" y="457443"/>
                  <a:pt x="20102650" y="532881"/>
                  <a:pt x="20178096" y="571402"/>
                </a:cubicBezTo>
                <a:cubicBezTo>
                  <a:pt x="20255146" y="494359"/>
                  <a:pt x="20218226" y="457443"/>
                  <a:pt x="20255146" y="380399"/>
                </a:cubicBezTo>
                <a:cubicBezTo>
                  <a:pt x="20255146" y="380399"/>
                  <a:pt x="20226654" y="380399"/>
                  <a:pt x="20202776" y="380399"/>
                </a:cubicBezTo>
                <a:close/>
                <a:moveTo>
                  <a:pt x="18121792" y="380399"/>
                </a:moveTo>
                <a:cubicBezTo>
                  <a:pt x="18006214" y="418921"/>
                  <a:pt x="17853718" y="341878"/>
                  <a:pt x="17778272" y="418921"/>
                </a:cubicBezTo>
                <a:cubicBezTo>
                  <a:pt x="17892244" y="457443"/>
                  <a:pt x="18083266" y="457443"/>
                  <a:pt x="18121792" y="380399"/>
                </a:cubicBezTo>
                <a:close/>
                <a:moveTo>
                  <a:pt x="19950152" y="341878"/>
                </a:moveTo>
                <a:cubicBezTo>
                  <a:pt x="19797656" y="341878"/>
                  <a:pt x="19950152" y="418921"/>
                  <a:pt x="19873102" y="457443"/>
                </a:cubicBezTo>
                <a:cubicBezTo>
                  <a:pt x="19950152" y="457443"/>
                  <a:pt x="19950152" y="418921"/>
                  <a:pt x="19950152" y="341878"/>
                </a:cubicBezTo>
                <a:close/>
                <a:moveTo>
                  <a:pt x="19720604" y="341878"/>
                </a:moveTo>
                <a:cubicBezTo>
                  <a:pt x="19608238" y="457443"/>
                  <a:pt x="19378690" y="380399"/>
                  <a:pt x="19226192" y="457443"/>
                </a:cubicBezTo>
                <a:cubicBezTo>
                  <a:pt x="19303244" y="494359"/>
                  <a:pt x="19378690" y="418921"/>
                  <a:pt x="19417214" y="494359"/>
                </a:cubicBezTo>
                <a:cubicBezTo>
                  <a:pt x="19378690" y="532881"/>
                  <a:pt x="19303244" y="494359"/>
                  <a:pt x="19303244" y="532881"/>
                </a:cubicBezTo>
                <a:cubicBezTo>
                  <a:pt x="19417214" y="532881"/>
                  <a:pt x="19417214" y="571402"/>
                  <a:pt x="19455740" y="571402"/>
                </a:cubicBezTo>
                <a:cubicBezTo>
                  <a:pt x="19531186" y="532881"/>
                  <a:pt x="19608238" y="494359"/>
                  <a:pt x="19720604" y="532881"/>
                </a:cubicBezTo>
                <a:cubicBezTo>
                  <a:pt x="19760734" y="457443"/>
                  <a:pt x="19760734" y="418921"/>
                  <a:pt x="19797656" y="380399"/>
                </a:cubicBezTo>
                <a:cubicBezTo>
                  <a:pt x="19760734" y="380399"/>
                  <a:pt x="19797656" y="341878"/>
                  <a:pt x="19720604" y="341878"/>
                </a:cubicBezTo>
                <a:close/>
                <a:moveTo>
                  <a:pt x="19760734" y="266440"/>
                </a:moveTo>
                <a:cubicBezTo>
                  <a:pt x="19720604" y="266440"/>
                  <a:pt x="19608238" y="266440"/>
                  <a:pt x="19608238" y="304961"/>
                </a:cubicBezTo>
                <a:cubicBezTo>
                  <a:pt x="19683684" y="304961"/>
                  <a:pt x="19797656" y="266440"/>
                  <a:pt x="19760734" y="266440"/>
                </a:cubicBezTo>
                <a:close/>
                <a:moveTo>
                  <a:pt x="19492660" y="266440"/>
                </a:moveTo>
                <a:cubicBezTo>
                  <a:pt x="19455740" y="266440"/>
                  <a:pt x="19417214" y="266440"/>
                  <a:pt x="19417214" y="304961"/>
                </a:cubicBezTo>
                <a:cubicBezTo>
                  <a:pt x="19455740" y="304961"/>
                  <a:pt x="19492660" y="304961"/>
                  <a:pt x="19492660" y="266440"/>
                </a:cubicBezTo>
                <a:close/>
                <a:moveTo>
                  <a:pt x="18426786" y="266440"/>
                </a:moveTo>
                <a:cubicBezTo>
                  <a:pt x="18388260" y="304961"/>
                  <a:pt x="18502232" y="304961"/>
                  <a:pt x="18502232" y="266440"/>
                </a:cubicBezTo>
                <a:cubicBezTo>
                  <a:pt x="18502232" y="266440"/>
                  <a:pt x="18502232" y="266440"/>
                  <a:pt x="18426786" y="266440"/>
                </a:cubicBezTo>
                <a:close/>
                <a:moveTo>
                  <a:pt x="18283118" y="218890"/>
                </a:moveTo>
                <a:cubicBezTo>
                  <a:pt x="18254626" y="219091"/>
                  <a:pt x="18235764" y="228721"/>
                  <a:pt x="18235764" y="266440"/>
                </a:cubicBezTo>
                <a:cubicBezTo>
                  <a:pt x="18274288" y="266440"/>
                  <a:pt x="18388260" y="304961"/>
                  <a:pt x="18388260" y="227918"/>
                </a:cubicBezTo>
                <a:cubicBezTo>
                  <a:pt x="18349736" y="227918"/>
                  <a:pt x="18311612" y="218689"/>
                  <a:pt x="18283118" y="218890"/>
                </a:cubicBezTo>
                <a:close/>
                <a:moveTo>
                  <a:pt x="20255146" y="191002"/>
                </a:moveTo>
                <a:cubicBezTo>
                  <a:pt x="20255146" y="227918"/>
                  <a:pt x="20293672" y="227918"/>
                  <a:pt x="20255146" y="266440"/>
                </a:cubicBezTo>
                <a:cubicBezTo>
                  <a:pt x="20218226" y="266440"/>
                  <a:pt x="20178096" y="266440"/>
                  <a:pt x="20141176" y="266440"/>
                </a:cubicBezTo>
                <a:cubicBezTo>
                  <a:pt x="20141176" y="304961"/>
                  <a:pt x="20102650" y="341878"/>
                  <a:pt x="20141176" y="341878"/>
                </a:cubicBezTo>
                <a:cubicBezTo>
                  <a:pt x="20141176" y="304961"/>
                  <a:pt x="20218226" y="304961"/>
                  <a:pt x="20255146" y="266440"/>
                </a:cubicBezTo>
                <a:cubicBezTo>
                  <a:pt x="20293672" y="227918"/>
                  <a:pt x="20330592" y="266440"/>
                  <a:pt x="20330592" y="227918"/>
                </a:cubicBezTo>
                <a:cubicBezTo>
                  <a:pt x="20255146" y="227918"/>
                  <a:pt x="20293672" y="227918"/>
                  <a:pt x="20293672" y="191002"/>
                </a:cubicBezTo>
                <a:cubicBezTo>
                  <a:pt x="20293672" y="191002"/>
                  <a:pt x="20293672" y="191002"/>
                  <a:pt x="20255146" y="191002"/>
                </a:cubicBezTo>
                <a:close/>
                <a:moveTo>
                  <a:pt x="16558294" y="191002"/>
                </a:moveTo>
                <a:cubicBezTo>
                  <a:pt x="16481242" y="191002"/>
                  <a:pt x="16328746" y="227918"/>
                  <a:pt x="16214774" y="227918"/>
                </a:cubicBezTo>
                <a:cubicBezTo>
                  <a:pt x="16291826" y="304961"/>
                  <a:pt x="16519768" y="266440"/>
                  <a:pt x="16558294" y="191002"/>
                </a:cubicBezTo>
                <a:close/>
                <a:moveTo>
                  <a:pt x="15986832" y="191002"/>
                </a:moveTo>
                <a:cubicBezTo>
                  <a:pt x="15948306" y="191002"/>
                  <a:pt x="15720362" y="227918"/>
                  <a:pt x="15834334" y="266440"/>
                </a:cubicBezTo>
                <a:cubicBezTo>
                  <a:pt x="15872860" y="227918"/>
                  <a:pt x="15948306" y="266440"/>
                  <a:pt x="16023752" y="266440"/>
                </a:cubicBezTo>
                <a:cubicBezTo>
                  <a:pt x="16014522" y="256810"/>
                  <a:pt x="16009907" y="249587"/>
                  <a:pt x="16008176" y="244170"/>
                </a:cubicBezTo>
                <a:lnTo>
                  <a:pt x="16009193" y="237454"/>
                </a:lnTo>
                <a:lnTo>
                  <a:pt x="16009985" y="237392"/>
                </a:lnTo>
                <a:cubicBezTo>
                  <a:pt x="16014497" y="235768"/>
                  <a:pt x="16019137" y="232734"/>
                  <a:pt x="16023752" y="227918"/>
                </a:cubicBezTo>
                <a:cubicBezTo>
                  <a:pt x="16023752" y="227918"/>
                  <a:pt x="16014522" y="227918"/>
                  <a:pt x="16009907" y="232734"/>
                </a:cubicBezTo>
                <a:lnTo>
                  <a:pt x="16009193" y="237454"/>
                </a:lnTo>
                <a:lnTo>
                  <a:pt x="15996990" y="238402"/>
                </a:lnTo>
                <a:cubicBezTo>
                  <a:pt x="15972385" y="233436"/>
                  <a:pt x="15957938" y="191002"/>
                  <a:pt x="15986832" y="191002"/>
                </a:cubicBezTo>
                <a:close/>
                <a:moveTo>
                  <a:pt x="19126066" y="162111"/>
                </a:moveTo>
                <a:cubicBezTo>
                  <a:pt x="19102188" y="162111"/>
                  <a:pt x="19073694" y="171741"/>
                  <a:pt x="19073694" y="191002"/>
                </a:cubicBezTo>
                <a:cubicBezTo>
                  <a:pt x="19112220" y="191002"/>
                  <a:pt x="19112220" y="227918"/>
                  <a:pt x="19150746" y="191002"/>
                </a:cubicBezTo>
                <a:cubicBezTo>
                  <a:pt x="19169206" y="171741"/>
                  <a:pt x="19149944" y="162111"/>
                  <a:pt x="19126066" y="162111"/>
                </a:cubicBezTo>
                <a:close/>
                <a:moveTo>
                  <a:pt x="19378690" y="152480"/>
                </a:moveTo>
                <a:cubicBezTo>
                  <a:pt x="19226192" y="152480"/>
                  <a:pt x="19455740" y="227918"/>
                  <a:pt x="19417214" y="191002"/>
                </a:cubicBezTo>
                <a:cubicBezTo>
                  <a:pt x="19417214" y="191002"/>
                  <a:pt x="19417214" y="191002"/>
                  <a:pt x="19378690" y="191002"/>
                </a:cubicBezTo>
                <a:cubicBezTo>
                  <a:pt x="19417214" y="191002"/>
                  <a:pt x="19378690" y="191002"/>
                  <a:pt x="19378690" y="152480"/>
                </a:cubicBezTo>
                <a:close/>
                <a:moveTo>
                  <a:pt x="16824762" y="152480"/>
                </a:moveTo>
                <a:cubicBezTo>
                  <a:pt x="16786238" y="152480"/>
                  <a:pt x="16749316" y="152480"/>
                  <a:pt x="16749316" y="191002"/>
                </a:cubicBezTo>
                <a:cubicBezTo>
                  <a:pt x="16749316" y="191002"/>
                  <a:pt x="16824762" y="191002"/>
                  <a:pt x="16824762" y="152480"/>
                </a:cubicBezTo>
                <a:close/>
                <a:moveTo>
                  <a:pt x="20044430" y="88187"/>
                </a:moveTo>
                <a:lnTo>
                  <a:pt x="20063370" y="111103"/>
                </a:lnTo>
                <a:lnTo>
                  <a:pt x="20055790" y="110551"/>
                </a:lnTo>
                <a:lnTo>
                  <a:pt x="20048172" y="107940"/>
                </a:lnTo>
                <a:cubicBezTo>
                  <a:pt x="20045664" y="104329"/>
                  <a:pt x="20045664" y="99513"/>
                  <a:pt x="20045664" y="94698"/>
                </a:cubicBezTo>
                <a:close/>
                <a:moveTo>
                  <a:pt x="20037174" y="79406"/>
                </a:moveTo>
                <a:lnTo>
                  <a:pt x="20043156" y="81456"/>
                </a:lnTo>
                <a:lnTo>
                  <a:pt x="20044430" y="88187"/>
                </a:lnTo>
                <a:close/>
                <a:moveTo>
                  <a:pt x="20293672" y="75437"/>
                </a:moveTo>
                <a:cubicBezTo>
                  <a:pt x="20293672" y="104329"/>
                  <a:pt x="20251234" y="111551"/>
                  <a:pt x="20230014" y="97106"/>
                </a:cubicBezTo>
                <a:lnTo>
                  <a:pt x="20219992" y="78682"/>
                </a:lnTo>
                <a:close/>
                <a:moveTo>
                  <a:pt x="20218226" y="75437"/>
                </a:moveTo>
                <a:lnTo>
                  <a:pt x="20219992" y="78682"/>
                </a:lnTo>
                <a:lnTo>
                  <a:pt x="20217350" y="78798"/>
                </a:lnTo>
                <a:close/>
                <a:moveTo>
                  <a:pt x="19988678" y="75437"/>
                </a:moveTo>
                <a:cubicBezTo>
                  <a:pt x="19988678" y="113959"/>
                  <a:pt x="19873102" y="152480"/>
                  <a:pt x="19836180" y="113959"/>
                </a:cubicBezTo>
                <a:cubicBezTo>
                  <a:pt x="19913232" y="152480"/>
                  <a:pt x="19797656" y="152480"/>
                  <a:pt x="19797656" y="152480"/>
                </a:cubicBezTo>
                <a:cubicBezTo>
                  <a:pt x="19873102" y="152480"/>
                  <a:pt x="20025598" y="152480"/>
                  <a:pt x="19988678" y="75437"/>
                </a:cubicBezTo>
                <a:close/>
                <a:moveTo>
                  <a:pt x="18730176" y="38521"/>
                </a:moveTo>
                <a:lnTo>
                  <a:pt x="18807226" y="38521"/>
                </a:lnTo>
                <a:cubicBezTo>
                  <a:pt x="18807226" y="75437"/>
                  <a:pt x="18807226" y="75437"/>
                  <a:pt x="18730176" y="38521"/>
                </a:cubicBezTo>
                <a:close/>
                <a:moveTo>
                  <a:pt x="17892244" y="38521"/>
                </a:moveTo>
                <a:cubicBezTo>
                  <a:pt x="17892244" y="38521"/>
                  <a:pt x="17901874" y="38521"/>
                  <a:pt x="17911506" y="43136"/>
                </a:cubicBezTo>
                <a:lnTo>
                  <a:pt x="17924568" y="53945"/>
                </a:lnTo>
                <a:lnTo>
                  <a:pt x="17921714" y="54095"/>
                </a:lnTo>
                <a:cubicBezTo>
                  <a:pt x="17911506" y="52365"/>
                  <a:pt x="17901874" y="47750"/>
                  <a:pt x="17892244" y="38521"/>
                </a:cubicBezTo>
                <a:close/>
                <a:moveTo>
                  <a:pt x="19836180" y="0"/>
                </a:moveTo>
                <a:cubicBezTo>
                  <a:pt x="19797656" y="38521"/>
                  <a:pt x="19913232" y="38521"/>
                  <a:pt x="19913232" y="75437"/>
                </a:cubicBezTo>
                <a:cubicBezTo>
                  <a:pt x="19940922" y="47750"/>
                  <a:pt x="19990282" y="40828"/>
                  <a:pt x="20030164" y="70923"/>
                </a:cubicBezTo>
                <a:lnTo>
                  <a:pt x="20037174" y="79406"/>
                </a:lnTo>
                <a:lnTo>
                  <a:pt x="20025598" y="75437"/>
                </a:lnTo>
                <a:cubicBezTo>
                  <a:pt x="20007138" y="94698"/>
                  <a:pt x="20017172" y="104329"/>
                  <a:pt x="20036434" y="109144"/>
                </a:cubicBezTo>
                <a:lnTo>
                  <a:pt x="20055790" y="110551"/>
                </a:lnTo>
                <a:lnTo>
                  <a:pt x="20065730" y="113959"/>
                </a:lnTo>
                <a:cubicBezTo>
                  <a:pt x="20102650" y="191002"/>
                  <a:pt x="20025598" y="152480"/>
                  <a:pt x="20025598" y="191002"/>
                </a:cubicBezTo>
                <a:cubicBezTo>
                  <a:pt x="20065730" y="191002"/>
                  <a:pt x="20102650" y="152480"/>
                  <a:pt x="20141176" y="152480"/>
                </a:cubicBezTo>
                <a:cubicBezTo>
                  <a:pt x="20102650" y="152480"/>
                  <a:pt x="20102650" y="113959"/>
                  <a:pt x="20065730" y="113959"/>
                </a:cubicBezTo>
                <a:lnTo>
                  <a:pt x="20063370" y="111103"/>
                </a:lnTo>
                <a:lnTo>
                  <a:pt x="20102650" y="113959"/>
                </a:lnTo>
                <a:cubicBezTo>
                  <a:pt x="20121912" y="94698"/>
                  <a:pt x="20150806" y="85068"/>
                  <a:pt x="20184316" y="80253"/>
                </a:cubicBezTo>
                <a:lnTo>
                  <a:pt x="20217350" y="78798"/>
                </a:lnTo>
                <a:lnTo>
                  <a:pt x="20203178" y="133220"/>
                </a:lnTo>
                <a:cubicBezTo>
                  <a:pt x="20198162" y="152480"/>
                  <a:pt x="20198162" y="171741"/>
                  <a:pt x="20218226" y="191002"/>
                </a:cubicBezTo>
                <a:cubicBezTo>
                  <a:pt x="20255146" y="113959"/>
                  <a:pt x="20293672" y="191002"/>
                  <a:pt x="20330592" y="152480"/>
                </a:cubicBezTo>
                <a:cubicBezTo>
                  <a:pt x="20330592" y="191002"/>
                  <a:pt x="20370724" y="191002"/>
                  <a:pt x="20370724" y="191002"/>
                </a:cubicBezTo>
                <a:cubicBezTo>
                  <a:pt x="20330592" y="227918"/>
                  <a:pt x="20330592" y="266440"/>
                  <a:pt x="20255146" y="304961"/>
                </a:cubicBezTo>
                <a:cubicBezTo>
                  <a:pt x="20293672" y="304961"/>
                  <a:pt x="20293672" y="304961"/>
                  <a:pt x="20293672" y="341878"/>
                </a:cubicBezTo>
                <a:cubicBezTo>
                  <a:pt x="20330592" y="341878"/>
                  <a:pt x="20330592" y="341878"/>
                  <a:pt x="20370724" y="341878"/>
                </a:cubicBezTo>
                <a:cubicBezTo>
                  <a:pt x="20370724" y="341878"/>
                  <a:pt x="20407644" y="341878"/>
                  <a:pt x="20446170" y="341878"/>
                </a:cubicBezTo>
                <a:cubicBezTo>
                  <a:pt x="20426906" y="361139"/>
                  <a:pt x="20417276" y="380399"/>
                  <a:pt x="20417276" y="399660"/>
                </a:cubicBezTo>
                <a:lnTo>
                  <a:pt x="20434214" y="433534"/>
                </a:lnTo>
                <a:lnTo>
                  <a:pt x="20422292" y="428551"/>
                </a:lnTo>
                <a:cubicBezTo>
                  <a:pt x="20408046" y="428551"/>
                  <a:pt x="20389184" y="438182"/>
                  <a:pt x="20370724" y="457443"/>
                </a:cubicBezTo>
                <a:cubicBezTo>
                  <a:pt x="20446170" y="494359"/>
                  <a:pt x="20407644" y="532881"/>
                  <a:pt x="20330592" y="532881"/>
                </a:cubicBezTo>
                <a:cubicBezTo>
                  <a:pt x="20370724" y="571402"/>
                  <a:pt x="20370724" y="532881"/>
                  <a:pt x="20446170" y="532881"/>
                </a:cubicBezTo>
                <a:cubicBezTo>
                  <a:pt x="20446170" y="532881"/>
                  <a:pt x="20446170" y="532881"/>
                  <a:pt x="20446170" y="609923"/>
                </a:cubicBezTo>
                <a:cubicBezTo>
                  <a:pt x="20370724" y="609923"/>
                  <a:pt x="20370724" y="646840"/>
                  <a:pt x="20293672" y="646840"/>
                </a:cubicBezTo>
                <a:cubicBezTo>
                  <a:pt x="20255146" y="646840"/>
                  <a:pt x="20218226" y="685361"/>
                  <a:pt x="20218226" y="685361"/>
                </a:cubicBezTo>
                <a:cubicBezTo>
                  <a:pt x="20178096" y="685361"/>
                  <a:pt x="20178096" y="685361"/>
                  <a:pt x="20102650" y="723883"/>
                </a:cubicBezTo>
                <a:cubicBezTo>
                  <a:pt x="20102650" y="685361"/>
                  <a:pt x="19988678" y="685361"/>
                  <a:pt x="19950152" y="685361"/>
                </a:cubicBezTo>
                <a:cubicBezTo>
                  <a:pt x="19988678" y="723883"/>
                  <a:pt x="19988678" y="723883"/>
                  <a:pt x="20025598" y="723883"/>
                </a:cubicBezTo>
                <a:cubicBezTo>
                  <a:pt x="19988678" y="762404"/>
                  <a:pt x="20065730" y="799321"/>
                  <a:pt x="20141176" y="799321"/>
                </a:cubicBezTo>
                <a:cubicBezTo>
                  <a:pt x="20178096" y="799321"/>
                  <a:pt x="20178096" y="762404"/>
                  <a:pt x="20178096" y="762404"/>
                </a:cubicBezTo>
                <a:cubicBezTo>
                  <a:pt x="20255146" y="837842"/>
                  <a:pt x="20407644" y="799321"/>
                  <a:pt x="20446170" y="837842"/>
                </a:cubicBezTo>
                <a:cubicBezTo>
                  <a:pt x="20483090" y="799321"/>
                  <a:pt x="20560142" y="723883"/>
                  <a:pt x="20483090" y="723883"/>
                </a:cubicBezTo>
                <a:cubicBezTo>
                  <a:pt x="20483090" y="685361"/>
                  <a:pt x="20598666" y="723883"/>
                  <a:pt x="20635588" y="723883"/>
                </a:cubicBezTo>
                <a:cubicBezTo>
                  <a:pt x="20635588" y="762404"/>
                  <a:pt x="20560142" y="762404"/>
                  <a:pt x="20560142" y="762404"/>
                </a:cubicBezTo>
                <a:cubicBezTo>
                  <a:pt x="20560142" y="799321"/>
                  <a:pt x="20635588" y="799321"/>
                  <a:pt x="20560142" y="837842"/>
                </a:cubicBezTo>
                <a:cubicBezTo>
                  <a:pt x="20598666" y="837842"/>
                  <a:pt x="20635588" y="837842"/>
                  <a:pt x="20675718" y="837842"/>
                </a:cubicBezTo>
                <a:cubicBezTo>
                  <a:pt x="20675718" y="876364"/>
                  <a:pt x="20635588" y="876364"/>
                  <a:pt x="20675718" y="876364"/>
                </a:cubicBezTo>
                <a:cubicBezTo>
                  <a:pt x="20635588" y="876364"/>
                  <a:pt x="20560142" y="914885"/>
                  <a:pt x="20598666" y="951802"/>
                </a:cubicBezTo>
                <a:cubicBezTo>
                  <a:pt x="20560942" y="951802"/>
                  <a:pt x="20522818" y="951802"/>
                  <a:pt x="20479678" y="951802"/>
                </a:cubicBezTo>
                <a:lnTo>
                  <a:pt x="20446170" y="951802"/>
                </a:lnTo>
                <a:lnTo>
                  <a:pt x="20330592" y="951802"/>
                </a:lnTo>
                <a:cubicBezTo>
                  <a:pt x="20330592" y="990324"/>
                  <a:pt x="20407644" y="990324"/>
                  <a:pt x="20446170" y="951802"/>
                </a:cubicBezTo>
                <a:cubicBezTo>
                  <a:pt x="20446170" y="1028845"/>
                  <a:pt x="20523220" y="990324"/>
                  <a:pt x="20483090" y="1028845"/>
                </a:cubicBezTo>
                <a:cubicBezTo>
                  <a:pt x="20483090" y="1067366"/>
                  <a:pt x="20330592" y="1067366"/>
                  <a:pt x="20370724" y="1104283"/>
                </a:cubicBezTo>
                <a:cubicBezTo>
                  <a:pt x="20330592" y="1067366"/>
                  <a:pt x="20293672" y="1067366"/>
                  <a:pt x="20178096" y="1067366"/>
                </a:cubicBezTo>
                <a:cubicBezTo>
                  <a:pt x="20141176" y="1179721"/>
                  <a:pt x="19988678" y="1142804"/>
                  <a:pt x="19913232" y="1179721"/>
                </a:cubicBezTo>
                <a:cubicBezTo>
                  <a:pt x="19988678" y="1219848"/>
                  <a:pt x="19988678" y="1142804"/>
                  <a:pt x="20102650" y="1179721"/>
                </a:cubicBezTo>
                <a:cubicBezTo>
                  <a:pt x="20102650" y="1219848"/>
                  <a:pt x="20025598" y="1179721"/>
                  <a:pt x="20025598" y="1219848"/>
                </a:cubicBezTo>
                <a:cubicBezTo>
                  <a:pt x="20025598" y="1179721"/>
                  <a:pt x="19988678" y="1219848"/>
                  <a:pt x="20025598" y="1256764"/>
                </a:cubicBezTo>
                <a:cubicBezTo>
                  <a:pt x="19988678" y="1256764"/>
                  <a:pt x="19950152" y="1256764"/>
                  <a:pt x="19988678" y="1219848"/>
                </a:cubicBezTo>
                <a:cubicBezTo>
                  <a:pt x="19913232" y="1219848"/>
                  <a:pt x="19873102" y="1219848"/>
                  <a:pt x="19836180" y="1295285"/>
                </a:cubicBezTo>
                <a:cubicBezTo>
                  <a:pt x="19760734" y="1256764"/>
                  <a:pt x="19720604" y="1333808"/>
                  <a:pt x="19645158" y="1333808"/>
                </a:cubicBezTo>
                <a:cubicBezTo>
                  <a:pt x="19683684" y="1372328"/>
                  <a:pt x="19873102" y="1447767"/>
                  <a:pt x="19913232" y="1409245"/>
                </a:cubicBezTo>
                <a:cubicBezTo>
                  <a:pt x="19950152" y="1409245"/>
                  <a:pt x="19873102" y="1447767"/>
                  <a:pt x="19873102" y="1486288"/>
                </a:cubicBezTo>
                <a:cubicBezTo>
                  <a:pt x="19913232" y="1524809"/>
                  <a:pt x="19913232" y="1561726"/>
                  <a:pt x="19988678" y="1561726"/>
                </a:cubicBezTo>
                <a:cubicBezTo>
                  <a:pt x="20025598" y="1524809"/>
                  <a:pt x="20065730" y="1561726"/>
                  <a:pt x="20102650" y="1561726"/>
                </a:cubicBezTo>
                <a:cubicBezTo>
                  <a:pt x="20141176" y="1561726"/>
                  <a:pt x="20065730" y="1524809"/>
                  <a:pt x="20065730" y="1524809"/>
                </a:cubicBezTo>
                <a:cubicBezTo>
                  <a:pt x="20102650" y="1486288"/>
                  <a:pt x="20218226" y="1524809"/>
                  <a:pt x="20218226" y="1561726"/>
                </a:cubicBezTo>
                <a:cubicBezTo>
                  <a:pt x="20330592" y="1486288"/>
                  <a:pt x="20598666" y="1486288"/>
                  <a:pt x="20635588" y="1447767"/>
                </a:cubicBezTo>
                <a:cubicBezTo>
                  <a:pt x="20675718" y="1409245"/>
                  <a:pt x="20712638" y="1447767"/>
                  <a:pt x="20751164" y="1486288"/>
                </a:cubicBezTo>
                <a:cubicBezTo>
                  <a:pt x="20751164" y="1486288"/>
                  <a:pt x="20751164" y="1447767"/>
                  <a:pt x="20788084" y="1447767"/>
                </a:cubicBezTo>
                <a:cubicBezTo>
                  <a:pt x="20828216" y="1409245"/>
                  <a:pt x="20712638" y="1447767"/>
                  <a:pt x="20751164" y="1409245"/>
                </a:cubicBezTo>
                <a:cubicBezTo>
                  <a:pt x="20788084" y="1409245"/>
                  <a:pt x="20788084" y="1409245"/>
                  <a:pt x="20828216" y="1409245"/>
                </a:cubicBezTo>
                <a:cubicBezTo>
                  <a:pt x="20828216" y="1524809"/>
                  <a:pt x="21133210" y="1409245"/>
                  <a:pt x="21245576" y="1409245"/>
                </a:cubicBezTo>
                <a:cubicBezTo>
                  <a:pt x="21285706" y="1409245"/>
                  <a:pt x="21398074" y="1447767"/>
                  <a:pt x="21475124" y="1409245"/>
                </a:cubicBezTo>
                <a:cubicBezTo>
                  <a:pt x="21550570" y="1409245"/>
                  <a:pt x="21513650" y="1409245"/>
                  <a:pt x="21627622" y="1409245"/>
                </a:cubicBezTo>
                <a:cubicBezTo>
                  <a:pt x="21513650" y="1372328"/>
                  <a:pt x="21550570" y="1333808"/>
                  <a:pt x="21475124" y="1295285"/>
                </a:cubicBezTo>
                <a:cubicBezTo>
                  <a:pt x="21436598" y="1333808"/>
                  <a:pt x="21436598" y="1295285"/>
                  <a:pt x="21361152" y="1295285"/>
                </a:cubicBezTo>
                <a:cubicBezTo>
                  <a:pt x="21398874" y="1276025"/>
                  <a:pt x="21446230" y="1266395"/>
                  <a:pt x="21498600" y="1261580"/>
                </a:cubicBezTo>
                <a:lnTo>
                  <a:pt x="21554724" y="1259967"/>
                </a:lnTo>
                <a:lnTo>
                  <a:pt x="21579464" y="1279034"/>
                </a:lnTo>
                <a:cubicBezTo>
                  <a:pt x="21608360" y="1295285"/>
                  <a:pt x="21637254" y="1295285"/>
                  <a:pt x="21666148" y="1295285"/>
                </a:cubicBezTo>
                <a:cubicBezTo>
                  <a:pt x="21684608" y="1276025"/>
                  <a:pt x="21665346" y="1266395"/>
                  <a:pt x="21636652" y="1261580"/>
                </a:cubicBezTo>
                <a:lnTo>
                  <a:pt x="21603366" y="1258569"/>
                </a:lnTo>
                <a:lnTo>
                  <a:pt x="21666148" y="1256764"/>
                </a:lnTo>
                <a:cubicBezTo>
                  <a:pt x="21703068" y="1256764"/>
                  <a:pt x="21741594" y="1295285"/>
                  <a:pt x="21703068" y="1333808"/>
                </a:cubicBezTo>
                <a:cubicBezTo>
                  <a:pt x="21780118" y="1333808"/>
                  <a:pt x="21780118" y="1256764"/>
                  <a:pt x="21741594" y="1256764"/>
                </a:cubicBezTo>
                <a:cubicBezTo>
                  <a:pt x="21741594" y="1219848"/>
                  <a:pt x="21894090" y="1295285"/>
                  <a:pt x="21818644" y="1295285"/>
                </a:cubicBezTo>
                <a:cubicBezTo>
                  <a:pt x="21818644" y="1333808"/>
                  <a:pt x="21855564" y="1256764"/>
                  <a:pt x="21894090" y="1295285"/>
                </a:cubicBezTo>
                <a:cubicBezTo>
                  <a:pt x="21932616" y="1333808"/>
                  <a:pt x="22008062" y="1372328"/>
                  <a:pt x="22123638" y="1409245"/>
                </a:cubicBezTo>
                <a:cubicBezTo>
                  <a:pt x="22085112" y="1447767"/>
                  <a:pt x="21855564" y="1372328"/>
                  <a:pt x="21818644" y="1409245"/>
                </a:cubicBezTo>
                <a:cubicBezTo>
                  <a:pt x="21855564" y="1409245"/>
                  <a:pt x="21894090" y="1447767"/>
                  <a:pt x="22008062" y="1447767"/>
                </a:cubicBezTo>
                <a:cubicBezTo>
                  <a:pt x="22008062" y="1486288"/>
                  <a:pt x="21932616" y="1486288"/>
                  <a:pt x="21855564" y="1486288"/>
                </a:cubicBezTo>
                <a:cubicBezTo>
                  <a:pt x="21894090" y="1561726"/>
                  <a:pt x="21971142" y="1524809"/>
                  <a:pt x="22046588" y="1561726"/>
                </a:cubicBezTo>
                <a:cubicBezTo>
                  <a:pt x="22008062" y="1561726"/>
                  <a:pt x="21855564" y="1561726"/>
                  <a:pt x="21855564" y="1524809"/>
                </a:cubicBezTo>
                <a:cubicBezTo>
                  <a:pt x="21780118" y="1561726"/>
                  <a:pt x="21818644" y="1600247"/>
                  <a:pt x="21703068" y="1600247"/>
                </a:cubicBezTo>
                <a:cubicBezTo>
                  <a:pt x="21741594" y="1600247"/>
                  <a:pt x="21780118" y="1638769"/>
                  <a:pt x="21855564" y="1638769"/>
                </a:cubicBezTo>
                <a:cubicBezTo>
                  <a:pt x="21855564" y="1677291"/>
                  <a:pt x="21855564" y="1677291"/>
                  <a:pt x="21855564" y="1677291"/>
                </a:cubicBezTo>
                <a:cubicBezTo>
                  <a:pt x="21855564" y="1714207"/>
                  <a:pt x="21780118" y="1677291"/>
                  <a:pt x="21780118" y="1714207"/>
                </a:cubicBezTo>
                <a:cubicBezTo>
                  <a:pt x="21818644" y="1752728"/>
                  <a:pt x="21855564" y="1752728"/>
                  <a:pt x="21894090" y="1789645"/>
                </a:cubicBezTo>
                <a:cubicBezTo>
                  <a:pt x="22046588" y="1789645"/>
                  <a:pt x="22199084" y="1789645"/>
                  <a:pt x="22351582" y="1789645"/>
                </a:cubicBezTo>
                <a:cubicBezTo>
                  <a:pt x="22313056" y="1829772"/>
                  <a:pt x="22390108" y="1829772"/>
                  <a:pt x="22427028" y="1829772"/>
                </a:cubicBezTo>
                <a:cubicBezTo>
                  <a:pt x="22351582" y="1789645"/>
                  <a:pt x="22427028" y="1829772"/>
                  <a:pt x="22427028" y="1752728"/>
                </a:cubicBezTo>
                <a:cubicBezTo>
                  <a:pt x="22427028" y="1829772"/>
                  <a:pt x="22504078" y="1789645"/>
                  <a:pt x="22542604" y="1789645"/>
                </a:cubicBezTo>
                <a:cubicBezTo>
                  <a:pt x="22579524" y="1829772"/>
                  <a:pt x="22504078" y="1866688"/>
                  <a:pt x="22542604" y="1866688"/>
                </a:cubicBezTo>
                <a:lnTo>
                  <a:pt x="22504078" y="1866688"/>
                </a:lnTo>
                <a:cubicBezTo>
                  <a:pt x="22465554" y="1943731"/>
                  <a:pt x="22579524" y="1905210"/>
                  <a:pt x="22579524" y="1905210"/>
                </a:cubicBezTo>
                <a:cubicBezTo>
                  <a:pt x="22579524" y="1943731"/>
                  <a:pt x="22504078" y="1943731"/>
                  <a:pt x="22504078" y="1943731"/>
                </a:cubicBezTo>
                <a:cubicBezTo>
                  <a:pt x="22427028" y="1943731"/>
                  <a:pt x="22504078" y="2057691"/>
                  <a:pt x="22427028" y="2057691"/>
                </a:cubicBezTo>
                <a:cubicBezTo>
                  <a:pt x="22427028" y="2057691"/>
                  <a:pt x="22427028" y="2057691"/>
                  <a:pt x="22390108" y="1982253"/>
                </a:cubicBezTo>
                <a:cubicBezTo>
                  <a:pt x="22351582" y="2000711"/>
                  <a:pt x="22360812" y="2019571"/>
                  <a:pt x="22370242" y="2038631"/>
                </a:cubicBezTo>
                <a:lnTo>
                  <a:pt x="22378400" y="2066673"/>
                </a:lnTo>
                <a:lnTo>
                  <a:pt x="22361012" y="2076952"/>
                </a:lnTo>
                <a:cubicBezTo>
                  <a:pt x="22351582" y="2086582"/>
                  <a:pt x="22351582" y="2096212"/>
                  <a:pt x="22351582" y="2096212"/>
                </a:cubicBezTo>
                <a:cubicBezTo>
                  <a:pt x="22370444" y="2086582"/>
                  <a:pt x="22377466" y="2076952"/>
                  <a:pt x="22378594" y="2067346"/>
                </a:cubicBezTo>
                <a:lnTo>
                  <a:pt x="22378400" y="2066673"/>
                </a:lnTo>
                <a:lnTo>
                  <a:pt x="22383410" y="2063710"/>
                </a:lnTo>
                <a:cubicBezTo>
                  <a:pt x="22394020" y="2060098"/>
                  <a:pt x="22408166" y="2057691"/>
                  <a:pt x="22427028" y="2057691"/>
                </a:cubicBezTo>
                <a:cubicBezTo>
                  <a:pt x="22427028" y="2134734"/>
                  <a:pt x="22274530" y="2096212"/>
                  <a:pt x="22274530" y="2134734"/>
                </a:cubicBezTo>
                <a:cubicBezTo>
                  <a:pt x="22313056" y="2171650"/>
                  <a:pt x="22351582" y="2171650"/>
                  <a:pt x="22427028" y="2171650"/>
                </a:cubicBezTo>
                <a:cubicBezTo>
                  <a:pt x="22390108" y="2248693"/>
                  <a:pt x="22465554" y="2399569"/>
                  <a:pt x="22618050" y="2324131"/>
                </a:cubicBezTo>
                <a:cubicBezTo>
                  <a:pt x="22618050" y="2285609"/>
                  <a:pt x="22579524" y="2285609"/>
                  <a:pt x="22542604" y="2285609"/>
                </a:cubicBezTo>
                <a:cubicBezTo>
                  <a:pt x="22579524" y="2248693"/>
                  <a:pt x="22656576" y="2285609"/>
                  <a:pt x="22732022" y="2285609"/>
                </a:cubicBezTo>
                <a:cubicBezTo>
                  <a:pt x="22656576" y="2324131"/>
                  <a:pt x="22732022" y="2362653"/>
                  <a:pt x="22695102" y="2399569"/>
                </a:cubicBezTo>
                <a:cubicBezTo>
                  <a:pt x="22656576" y="2399569"/>
                  <a:pt x="22618050" y="2399569"/>
                  <a:pt x="22579524" y="2362653"/>
                </a:cubicBezTo>
                <a:cubicBezTo>
                  <a:pt x="22542604" y="2362653"/>
                  <a:pt x="22504078" y="2399569"/>
                  <a:pt x="22465554" y="2399569"/>
                </a:cubicBezTo>
                <a:cubicBezTo>
                  <a:pt x="22542604" y="2438091"/>
                  <a:pt x="22618050" y="2438091"/>
                  <a:pt x="22695102" y="2438091"/>
                </a:cubicBezTo>
                <a:cubicBezTo>
                  <a:pt x="22618050" y="2476612"/>
                  <a:pt x="22542604" y="2438091"/>
                  <a:pt x="22427028" y="2438091"/>
                </a:cubicBezTo>
                <a:lnTo>
                  <a:pt x="22465554" y="2476612"/>
                </a:lnTo>
                <a:cubicBezTo>
                  <a:pt x="22465554" y="2476612"/>
                  <a:pt x="22351582" y="2438091"/>
                  <a:pt x="22313056" y="2399569"/>
                </a:cubicBezTo>
                <a:cubicBezTo>
                  <a:pt x="22274530" y="2438091"/>
                  <a:pt x="22313056" y="2515134"/>
                  <a:pt x="22237610" y="2515134"/>
                </a:cubicBezTo>
                <a:cubicBezTo>
                  <a:pt x="22274530" y="2515134"/>
                  <a:pt x="22313056" y="2553655"/>
                  <a:pt x="22390108" y="2553655"/>
                </a:cubicBezTo>
                <a:cubicBezTo>
                  <a:pt x="22351582" y="2590572"/>
                  <a:pt x="22313056" y="2515134"/>
                  <a:pt x="22237610" y="2553655"/>
                </a:cubicBezTo>
                <a:cubicBezTo>
                  <a:pt x="22237610" y="2553655"/>
                  <a:pt x="22237610" y="2590572"/>
                  <a:pt x="22199084" y="2629093"/>
                </a:cubicBezTo>
                <a:cubicBezTo>
                  <a:pt x="22255668" y="2629093"/>
                  <a:pt x="22398936" y="2586659"/>
                  <a:pt x="22450780" y="2565442"/>
                </a:cubicBezTo>
                <a:lnTo>
                  <a:pt x="22465554" y="2558219"/>
                </a:lnTo>
                <a:lnTo>
                  <a:pt x="22465554" y="2574998"/>
                </a:lnTo>
                <a:cubicBezTo>
                  <a:pt x="22465554" y="2590572"/>
                  <a:pt x="22465554" y="2590572"/>
                  <a:pt x="22465554" y="2590572"/>
                </a:cubicBezTo>
                <a:cubicBezTo>
                  <a:pt x="22542604" y="2590572"/>
                  <a:pt x="22542604" y="2553655"/>
                  <a:pt x="22656576" y="2553655"/>
                </a:cubicBezTo>
                <a:cubicBezTo>
                  <a:pt x="22656576" y="2590572"/>
                  <a:pt x="22618050" y="2590572"/>
                  <a:pt x="22618050" y="2629093"/>
                </a:cubicBezTo>
                <a:cubicBezTo>
                  <a:pt x="22656576" y="2629093"/>
                  <a:pt x="22656576" y="2629093"/>
                  <a:pt x="22656576" y="2629093"/>
                </a:cubicBezTo>
                <a:cubicBezTo>
                  <a:pt x="22666208" y="2619463"/>
                  <a:pt x="22682962" y="2614648"/>
                  <a:pt x="22703254" y="2612240"/>
                </a:cubicBezTo>
                <a:lnTo>
                  <a:pt x="22752892" y="2610480"/>
                </a:lnTo>
                <a:lnTo>
                  <a:pt x="22754972" y="2617306"/>
                </a:lnTo>
                <a:cubicBezTo>
                  <a:pt x="22763926" y="2624378"/>
                  <a:pt x="22780580" y="2629093"/>
                  <a:pt x="22809074" y="2629093"/>
                </a:cubicBezTo>
                <a:lnTo>
                  <a:pt x="22801216" y="2608762"/>
                </a:lnTo>
                <a:lnTo>
                  <a:pt x="22838744" y="2607425"/>
                </a:lnTo>
                <a:cubicBezTo>
                  <a:pt x="22858836" y="2605017"/>
                  <a:pt x="22875290" y="2600202"/>
                  <a:pt x="22884520" y="2590572"/>
                </a:cubicBezTo>
                <a:cubicBezTo>
                  <a:pt x="22847598" y="2590572"/>
                  <a:pt x="22847598" y="2553655"/>
                  <a:pt x="22809074" y="2553655"/>
                </a:cubicBezTo>
                <a:cubicBezTo>
                  <a:pt x="22751284" y="2553655"/>
                  <a:pt x="22780180" y="2574421"/>
                  <a:pt x="22798238" y="2601055"/>
                </a:cubicBezTo>
                <a:lnTo>
                  <a:pt x="22801216" y="2608762"/>
                </a:lnTo>
                <a:lnTo>
                  <a:pt x="22771150" y="2609832"/>
                </a:lnTo>
                <a:lnTo>
                  <a:pt x="22752892" y="2610480"/>
                </a:lnTo>
                <a:lnTo>
                  <a:pt x="22747072" y="2591374"/>
                </a:lnTo>
                <a:cubicBezTo>
                  <a:pt x="22751686" y="2572515"/>
                  <a:pt x="22770548" y="2553655"/>
                  <a:pt x="22770548" y="2553655"/>
                </a:cubicBezTo>
                <a:cubicBezTo>
                  <a:pt x="22809074" y="2553655"/>
                  <a:pt x="22809074" y="2553655"/>
                  <a:pt x="22809074" y="2515134"/>
                </a:cubicBezTo>
                <a:cubicBezTo>
                  <a:pt x="22847598" y="2515134"/>
                  <a:pt x="22847598" y="2553655"/>
                  <a:pt x="22884520" y="2553655"/>
                </a:cubicBezTo>
                <a:cubicBezTo>
                  <a:pt x="22884520" y="2553655"/>
                  <a:pt x="22923044" y="2515134"/>
                  <a:pt x="22923044" y="2476612"/>
                </a:cubicBezTo>
                <a:lnTo>
                  <a:pt x="22923044" y="2515134"/>
                </a:lnTo>
                <a:cubicBezTo>
                  <a:pt x="22923044" y="2515134"/>
                  <a:pt x="22923044" y="2515134"/>
                  <a:pt x="23037016" y="2515134"/>
                </a:cubicBezTo>
                <a:cubicBezTo>
                  <a:pt x="23037016" y="2515134"/>
                  <a:pt x="23037016" y="2515134"/>
                  <a:pt x="23037016" y="2553655"/>
                </a:cubicBezTo>
                <a:cubicBezTo>
                  <a:pt x="23000096" y="2553655"/>
                  <a:pt x="23000096" y="2553655"/>
                  <a:pt x="23000096" y="2590572"/>
                </a:cubicBezTo>
                <a:cubicBezTo>
                  <a:pt x="23037016" y="2590572"/>
                  <a:pt x="23037016" y="2590572"/>
                  <a:pt x="23075542" y="2590572"/>
                </a:cubicBezTo>
                <a:cubicBezTo>
                  <a:pt x="23075542" y="2629093"/>
                  <a:pt x="23114068" y="2629093"/>
                  <a:pt x="23189514" y="2629093"/>
                </a:cubicBezTo>
                <a:cubicBezTo>
                  <a:pt x="23152594" y="2590572"/>
                  <a:pt x="23228040" y="2590572"/>
                  <a:pt x="23228040" y="2629093"/>
                </a:cubicBezTo>
                <a:cubicBezTo>
                  <a:pt x="23285024" y="2629093"/>
                  <a:pt x="23313518" y="2619463"/>
                  <a:pt x="23342210" y="2609832"/>
                </a:cubicBezTo>
                <a:lnTo>
                  <a:pt x="23382648" y="2598385"/>
                </a:lnTo>
                <a:lnTo>
                  <a:pt x="23386556" y="2612842"/>
                </a:lnTo>
                <a:cubicBezTo>
                  <a:pt x="23397392" y="2629093"/>
                  <a:pt x="23419062" y="2629093"/>
                  <a:pt x="23419062" y="2629093"/>
                </a:cubicBezTo>
                <a:cubicBezTo>
                  <a:pt x="23533034" y="2590572"/>
                  <a:pt x="23724056" y="2590572"/>
                  <a:pt x="23799502" y="2553655"/>
                </a:cubicBezTo>
                <a:cubicBezTo>
                  <a:pt x="23838028" y="2553655"/>
                  <a:pt x="23838028" y="2590572"/>
                  <a:pt x="23915080" y="2590572"/>
                </a:cubicBezTo>
                <a:cubicBezTo>
                  <a:pt x="23915080" y="2590572"/>
                  <a:pt x="23876554" y="2629093"/>
                  <a:pt x="23838028" y="2629093"/>
                </a:cubicBezTo>
                <a:cubicBezTo>
                  <a:pt x="23838028" y="2667615"/>
                  <a:pt x="23838028" y="2667615"/>
                  <a:pt x="23915080" y="2667615"/>
                </a:cubicBezTo>
                <a:lnTo>
                  <a:pt x="23890400" y="2667615"/>
                </a:lnTo>
                <a:cubicBezTo>
                  <a:pt x="23866522" y="2667615"/>
                  <a:pt x="23838028" y="2667615"/>
                  <a:pt x="23838028" y="2667615"/>
                </a:cubicBezTo>
                <a:cubicBezTo>
                  <a:pt x="23915080" y="2743053"/>
                  <a:pt x="24143022" y="2667615"/>
                  <a:pt x="24029050" y="2590572"/>
                </a:cubicBezTo>
                <a:cubicBezTo>
                  <a:pt x="24067576" y="2590572"/>
                  <a:pt x="24067576" y="2590572"/>
                  <a:pt x="24104496" y="2590572"/>
                </a:cubicBezTo>
                <a:cubicBezTo>
                  <a:pt x="24067576" y="2553655"/>
                  <a:pt x="24067576" y="2553655"/>
                  <a:pt x="24029050" y="2553655"/>
                </a:cubicBezTo>
                <a:cubicBezTo>
                  <a:pt x="24067576" y="2476612"/>
                  <a:pt x="24143022" y="2515134"/>
                  <a:pt x="24220074" y="2515134"/>
                </a:cubicBezTo>
                <a:cubicBezTo>
                  <a:pt x="24181548" y="2553655"/>
                  <a:pt x="24295520" y="2553655"/>
                  <a:pt x="24334046" y="2553655"/>
                </a:cubicBezTo>
                <a:cubicBezTo>
                  <a:pt x="24372570" y="2553655"/>
                  <a:pt x="24372570" y="2515134"/>
                  <a:pt x="24372570" y="2476612"/>
                </a:cubicBezTo>
                <a:lnTo>
                  <a:pt x="24377650" y="2479068"/>
                </a:lnTo>
                <a:lnTo>
                  <a:pt x="24377650" y="2783205"/>
                </a:lnTo>
                <a:lnTo>
                  <a:pt x="24319398" y="2786189"/>
                </a:lnTo>
                <a:cubicBezTo>
                  <a:pt x="24295520" y="2790803"/>
                  <a:pt x="24276258" y="2800033"/>
                  <a:pt x="24256994" y="2818491"/>
                </a:cubicBezTo>
                <a:cubicBezTo>
                  <a:pt x="24295520" y="2818491"/>
                  <a:pt x="24324414" y="2818491"/>
                  <a:pt x="24348292" y="2813876"/>
                </a:cubicBezTo>
                <a:lnTo>
                  <a:pt x="24377650" y="2804016"/>
                </a:lnTo>
                <a:lnTo>
                  <a:pt x="24377650" y="2901489"/>
                </a:lnTo>
                <a:lnTo>
                  <a:pt x="24377312" y="2901553"/>
                </a:lnTo>
                <a:cubicBezTo>
                  <a:pt x="24343676" y="2912387"/>
                  <a:pt x="24314782" y="2934055"/>
                  <a:pt x="24372570" y="2934055"/>
                </a:cubicBezTo>
                <a:cubicBezTo>
                  <a:pt x="24256994" y="2934055"/>
                  <a:pt x="24143022" y="2970972"/>
                  <a:pt x="23952000" y="2970972"/>
                </a:cubicBezTo>
                <a:cubicBezTo>
                  <a:pt x="23915080" y="2970972"/>
                  <a:pt x="23952000" y="2970972"/>
                  <a:pt x="23952000" y="3009493"/>
                </a:cubicBezTo>
                <a:cubicBezTo>
                  <a:pt x="23876554" y="3009493"/>
                  <a:pt x="23799502" y="3009493"/>
                  <a:pt x="23762582" y="3009493"/>
                </a:cubicBezTo>
                <a:cubicBezTo>
                  <a:pt x="23838028" y="3048015"/>
                  <a:pt x="23724056" y="3123453"/>
                  <a:pt x="23838028" y="3086536"/>
                </a:cubicBezTo>
                <a:cubicBezTo>
                  <a:pt x="23876554" y="3123453"/>
                  <a:pt x="23762582" y="3086536"/>
                  <a:pt x="23724056" y="3123453"/>
                </a:cubicBezTo>
                <a:cubicBezTo>
                  <a:pt x="23762582" y="3163579"/>
                  <a:pt x="23838028" y="3123453"/>
                  <a:pt x="23876554" y="3123453"/>
                </a:cubicBezTo>
                <a:cubicBezTo>
                  <a:pt x="23876554" y="3163579"/>
                  <a:pt x="23876554" y="3163579"/>
                  <a:pt x="23915080" y="3163579"/>
                </a:cubicBezTo>
                <a:cubicBezTo>
                  <a:pt x="23838028" y="3163579"/>
                  <a:pt x="23799502" y="3163579"/>
                  <a:pt x="23762582" y="3239017"/>
                </a:cubicBezTo>
                <a:cubicBezTo>
                  <a:pt x="23799502" y="3239017"/>
                  <a:pt x="23799502" y="3239017"/>
                  <a:pt x="23799502" y="3239017"/>
                </a:cubicBezTo>
                <a:cubicBezTo>
                  <a:pt x="23838028" y="3239017"/>
                  <a:pt x="23915080" y="3200495"/>
                  <a:pt x="23952000" y="3200495"/>
                </a:cubicBezTo>
                <a:cubicBezTo>
                  <a:pt x="23990526" y="3239017"/>
                  <a:pt x="24220074" y="3275933"/>
                  <a:pt x="24220074" y="3200495"/>
                </a:cubicBezTo>
                <a:cubicBezTo>
                  <a:pt x="24256994" y="3200495"/>
                  <a:pt x="24295520" y="3239017"/>
                  <a:pt x="24334046" y="3275933"/>
                </a:cubicBezTo>
                <a:cubicBezTo>
                  <a:pt x="24343476" y="3271318"/>
                  <a:pt x="24353534" y="3268485"/>
                  <a:pt x="24364062" y="3266908"/>
                </a:cubicBezTo>
                <a:lnTo>
                  <a:pt x="24377650" y="3266294"/>
                </a:lnTo>
                <a:lnTo>
                  <a:pt x="24377650" y="3532006"/>
                </a:lnTo>
                <a:lnTo>
                  <a:pt x="24363892" y="3527728"/>
                </a:lnTo>
                <a:cubicBezTo>
                  <a:pt x="24353208" y="3522310"/>
                  <a:pt x="24343676" y="3515087"/>
                  <a:pt x="24334046" y="3505457"/>
                </a:cubicBezTo>
                <a:cubicBezTo>
                  <a:pt x="24295520" y="3505457"/>
                  <a:pt x="24295520" y="3543979"/>
                  <a:pt x="24295520" y="3543979"/>
                </a:cubicBezTo>
                <a:cubicBezTo>
                  <a:pt x="24220074" y="3543979"/>
                  <a:pt x="24104496" y="3543979"/>
                  <a:pt x="24067576" y="3505457"/>
                </a:cubicBezTo>
                <a:cubicBezTo>
                  <a:pt x="24029050" y="3505457"/>
                  <a:pt x="24029050" y="3543979"/>
                  <a:pt x="23915080" y="3543979"/>
                </a:cubicBezTo>
                <a:cubicBezTo>
                  <a:pt x="23915080" y="3580895"/>
                  <a:pt x="23990526" y="3580895"/>
                  <a:pt x="23952000" y="3621022"/>
                </a:cubicBezTo>
                <a:cubicBezTo>
                  <a:pt x="23990526" y="3621022"/>
                  <a:pt x="24029050" y="3621022"/>
                  <a:pt x="24104496" y="3657939"/>
                </a:cubicBezTo>
                <a:cubicBezTo>
                  <a:pt x="24029050" y="3657939"/>
                  <a:pt x="24104496" y="3696460"/>
                  <a:pt x="24104496" y="3773503"/>
                </a:cubicBezTo>
                <a:cubicBezTo>
                  <a:pt x="24181548" y="3696460"/>
                  <a:pt x="24220074" y="3733377"/>
                  <a:pt x="24372570" y="3733377"/>
                </a:cubicBezTo>
                <a:cubicBezTo>
                  <a:pt x="24295520" y="3773503"/>
                  <a:pt x="24181548" y="3733377"/>
                  <a:pt x="24143022" y="3810420"/>
                </a:cubicBezTo>
                <a:cubicBezTo>
                  <a:pt x="24104496" y="3773503"/>
                  <a:pt x="24029050" y="3773503"/>
                  <a:pt x="23990526" y="3773503"/>
                </a:cubicBezTo>
                <a:cubicBezTo>
                  <a:pt x="23799502" y="3925984"/>
                  <a:pt x="24220074" y="3925984"/>
                  <a:pt x="24295520" y="4001422"/>
                </a:cubicBezTo>
                <a:cubicBezTo>
                  <a:pt x="24295520" y="4001422"/>
                  <a:pt x="24334046" y="4001422"/>
                  <a:pt x="24372570" y="4001422"/>
                </a:cubicBezTo>
                <a:lnTo>
                  <a:pt x="24372570" y="4038339"/>
                </a:lnTo>
                <a:lnTo>
                  <a:pt x="24377650" y="4044926"/>
                </a:lnTo>
                <a:lnTo>
                  <a:pt x="24377650" y="4056644"/>
                </a:lnTo>
                <a:lnTo>
                  <a:pt x="24367154" y="4058402"/>
                </a:lnTo>
                <a:cubicBezTo>
                  <a:pt x="24352908" y="4058402"/>
                  <a:pt x="24334046" y="4058402"/>
                  <a:pt x="24334046" y="4078465"/>
                </a:cubicBezTo>
                <a:cubicBezTo>
                  <a:pt x="24352908" y="4078465"/>
                  <a:pt x="24364746" y="4078465"/>
                  <a:pt x="24372472" y="4079042"/>
                </a:cubicBezTo>
                <a:lnTo>
                  <a:pt x="24377650" y="4080563"/>
                </a:lnTo>
                <a:lnTo>
                  <a:pt x="24377650" y="5115369"/>
                </a:lnTo>
                <a:lnTo>
                  <a:pt x="24371768" y="5113732"/>
                </a:lnTo>
                <a:cubicBezTo>
                  <a:pt x="24352908" y="5113731"/>
                  <a:pt x="24334046" y="5123362"/>
                  <a:pt x="24334046" y="5142623"/>
                </a:cubicBezTo>
                <a:cubicBezTo>
                  <a:pt x="24343676" y="5152253"/>
                  <a:pt x="24353208" y="5157068"/>
                  <a:pt x="24362688" y="5158874"/>
                </a:cubicBezTo>
                <a:lnTo>
                  <a:pt x="24377650" y="5157921"/>
                </a:lnTo>
                <a:lnTo>
                  <a:pt x="24377650" y="5181144"/>
                </a:lnTo>
                <a:lnTo>
                  <a:pt x="24371768" y="5181144"/>
                </a:lnTo>
                <a:cubicBezTo>
                  <a:pt x="24343276" y="5181144"/>
                  <a:pt x="24314784" y="5181144"/>
                  <a:pt x="24295520" y="5181144"/>
                </a:cubicBezTo>
                <a:cubicBezTo>
                  <a:pt x="24295520" y="5218061"/>
                  <a:pt x="24372570" y="5218061"/>
                  <a:pt x="24334046" y="5256582"/>
                </a:cubicBezTo>
                <a:cubicBezTo>
                  <a:pt x="24334046" y="5295103"/>
                  <a:pt x="24295520" y="5295103"/>
                  <a:pt x="24256994" y="5295103"/>
                </a:cubicBezTo>
                <a:cubicBezTo>
                  <a:pt x="24295520" y="5333625"/>
                  <a:pt x="24295520" y="5333625"/>
                  <a:pt x="24256994" y="5370541"/>
                </a:cubicBezTo>
                <a:cubicBezTo>
                  <a:pt x="24295520" y="5370541"/>
                  <a:pt x="24334046" y="5370541"/>
                  <a:pt x="24372570" y="5409063"/>
                </a:cubicBezTo>
                <a:cubicBezTo>
                  <a:pt x="24372570" y="5447585"/>
                  <a:pt x="24372570" y="5476075"/>
                  <a:pt x="24377186" y="5504564"/>
                </a:cubicBezTo>
                <a:lnTo>
                  <a:pt x="24377650" y="5506429"/>
                </a:lnTo>
                <a:lnTo>
                  <a:pt x="24377650" y="5602784"/>
                </a:lnTo>
                <a:lnTo>
                  <a:pt x="24353108" y="5604880"/>
                </a:lnTo>
                <a:cubicBezTo>
                  <a:pt x="24334046" y="5609696"/>
                  <a:pt x="24314784" y="5619326"/>
                  <a:pt x="24295520" y="5638587"/>
                </a:cubicBezTo>
                <a:cubicBezTo>
                  <a:pt x="24334046" y="5638587"/>
                  <a:pt x="24334046" y="5638587"/>
                  <a:pt x="24372570" y="5638587"/>
                </a:cubicBezTo>
                <a:lnTo>
                  <a:pt x="24377650" y="5647171"/>
                </a:lnTo>
                <a:lnTo>
                  <a:pt x="24377650" y="5655428"/>
                </a:lnTo>
                <a:lnTo>
                  <a:pt x="24367154" y="5657045"/>
                </a:lnTo>
                <a:cubicBezTo>
                  <a:pt x="24352908" y="5657045"/>
                  <a:pt x="24334046" y="5657045"/>
                  <a:pt x="24334046" y="5675503"/>
                </a:cubicBezTo>
                <a:cubicBezTo>
                  <a:pt x="24295520" y="5675503"/>
                  <a:pt x="24256994" y="5675503"/>
                  <a:pt x="24220074" y="5714025"/>
                </a:cubicBezTo>
                <a:cubicBezTo>
                  <a:pt x="24295520" y="5675503"/>
                  <a:pt x="24334046" y="5827985"/>
                  <a:pt x="24220074" y="5827985"/>
                </a:cubicBezTo>
                <a:cubicBezTo>
                  <a:pt x="24220074" y="5791068"/>
                  <a:pt x="24256994" y="5752547"/>
                  <a:pt x="24181548" y="5714025"/>
                </a:cubicBezTo>
                <a:cubicBezTo>
                  <a:pt x="24143022" y="5752547"/>
                  <a:pt x="24104496" y="5752547"/>
                  <a:pt x="24067576" y="5827985"/>
                </a:cubicBezTo>
                <a:cubicBezTo>
                  <a:pt x="24181548" y="5827985"/>
                  <a:pt x="24220074" y="5905027"/>
                  <a:pt x="24067576" y="5905027"/>
                </a:cubicBezTo>
                <a:cubicBezTo>
                  <a:pt x="24104496" y="5943549"/>
                  <a:pt x="24143022" y="5980465"/>
                  <a:pt x="24143022" y="5980465"/>
                </a:cubicBezTo>
                <a:cubicBezTo>
                  <a:pt x="24143022" y="6018987"/>
                  <a:pt x="24104496" y="6018987"/>
                  <a:pt x="24104496" y="6018987"/>
                </a:cubicBezTo>
                <a:lnTo>
                  <a:pt x="24143022" y="6018987"/>
                </a:lnTo>
                <a:cubicBezTo>
                  <a:pt x="24181548" y="6057509"/>
                  <a:pt x="24104496" y="6057509"/>
                  <a:pt x="24104496" y="6096030"/>
                </a:cubicBezTo>
                <a:cubicBezTo>
                  <a:pt x="24181548" y="6132947"/>
                  <a:pt x="24143022" y="6057509"/>
                  <a:pt x="24220074" y="6057509"/>
                </a:cubicBezTo>
                <a:cubicBezTo>
                  <a:pt x="24143022" y="6132947"/>
                  <a:pt x="24143022" y="6209989"/>
                  <a:pt x="24104496" y="6285427"/>
                </a:cubicBezTo>
                <a:cubicBezTo>
                  <a:pt x="24067576" y="6285427"/>
                  <a:pt x="24067576" y="6323949"/>
                  <a:pt x="23990526" y="6323949"/>
                </a:cubicBezTo>
                <a:cubicBezTo>
                  <a:pt x="23990526" y="6362471"/>
                  <a:pt x="24029050" y="6362471"/>
                  <a:pt x="24067576" y="6362471"/>
                </a:cubicBezTo>
                <a:cubicBezTo>
                  <a:pt x="24029050" y="6400992"/>
                  <a:pt x="24067576" y="6476430"/>
                  <a:pt x="23990526" y="6514951"/>
                </a:cubicBezTo>
                <a:cubicBezTo>
                  <a:pt x="23952000" y="6476430"/>
                  <a:pt x="23990526" y="6437909"/>
                  <a:pt x="23990526" y="6437909"/>
                </a:cubicBezTo>
                <a:cubicBezTo>
                  <a:pt x="23915080" y="6437909"/>
                  <a:pt x="23915080" y="6437909"/>
                  <a:pt x="23915080" y="6476430"/>
                </a:cubicBezTo>
                <a:cubicBezTo>
                  <a:pt x="23838028" y="6437909"/>
                  <a:pt x="23952000" y="6400992"/>
                  <a:pt x="23990526" y="6362471"/>
                </a:cubicBezTo>
                <a:cubicBezTo>
                  <a:pt x="23915080" y="6362471"/>
                  <a:pt x="23876554" y="6248511"/>
                  <a:pt x="23915080" y="6171468"/>
                </a:cubicBezTo>
                <a:cubicBezTo>
                  <a:pt x="23876554" y="6171468"/>
                  <a:pt x="23838430" y="6171468"/>
                  <a:pt x="23805120" y="6171468"/>
                </a:cubicBezTo>
                <a:lnTo>
                  <a:pt x="23762582" y="6171468"/>
                </a:lnTo>
                <a:cubicBezTo>
                  <a:pt x="23762582" y="6209989"/>
                  <a:pt x="23685530" y="6209989"/>
                  <a:pt x="23685530" y="6248511"/>
                </a:cubicBezTo>
                <a:cubicBezTo>
                  <a:pt x="23647006" y="6248511"/>
                  <a:pt x="23647006" y="6248511"/>
                  <a:pt x="23647006" y="6248511"/>
                </a:cubicBezTo>
                <a:cubicBezTo>
                  <a:pt x="23571560" y="6285427"/>
                  <a:pt x="23647006" y="6323949"/>
                  <a:pt x="23647006" y="6323949"/>
                </a:cubicBezTo>
                <a:cubicBezTo>
                  <a:pt x="23610084" y="6323949"/>
                  <a:pt x="23533034" y="6285427"/>
                  <a:pt x="23571560" y="6323949"/>
                </a:cubicBezTo>
                <a:cubicBezTo>
                  <a:pt x="23419062" y="6362471"/>
                  <a:pt x="23342010" y="6285427"/>
                  <a:pt x="23228040" y="6323949"/>
                </a:cubicBezTo>
                <a:cubicBezTo>
                  <a:pt x="23266564" y="6285427"/>
                  <a:pt x="23228040" y="6248511"/>
                  <a:pt x="23152594" y="6285427"/>
                </a:cubicBezTo>
                <a:cubicBezTo>
                  <a:pt x="23189514" y="6248511"/>
                  <a:pt x="23189514" y="6248511"/>
                  <a:pt x="23152594" y="6209989"/>
                </a:cubicBezTo>
                <a:cubicBezTo>
                  <a:pt x="23228040" y="6209989"/>
                  <a:pt x="23266564" y="6248511"/>
                  <a:pt x="23305090" y="6209989"/>
                </a:cubicBezTo>
                <a:cubicBezTo>
                  <a:pt x="23266564" y="6171468"/>
                  <a:pt x="23152594" y="6209989"/>
                  <a:pt x="23189514" y="6171468"/>
                </a:cubicBezTo>
                <a:cubicBezTo>
                  <a:pt x="23114068" y="6171468"/>
                  <a:pt x="23075542" y="6209989"/>
                  <a:pt x="23000096" y="6209989"/>
                </a:cubicBezTo>
                <a:cubicBezTo>
                  <a:pt x="23037016" y="6248511"/>
                  <a:pt x="23075542" y="6248511"/>
                  <a:pt x="23114068" y="6285427"/>
                </a:cubicBezTo>
                <a:cubicBezTo>
                  <a:pt x="23075542" y="6285427"/>
                  <a:pt x="22961570" y="6248511"/>
                  <a:pt x="22923044" y="6285427"/>
                </a:cubicBezTo>
                <a:cubicBezTo>
                  <a:pt x="22961570" y="6323949"/>
                  <a:pt x="22961570" y="6285427"/>
                  <a:pt x="23037016" y="6285427"/>
                </a:cubicBezTo>
                <a:cubicBezTo>
                  <a:pt x="23037016" y="6323949"/>
                  <a:pt x="23000096" y="6323949"/>
                  <a:pt x="23075542" y="6362471"/>
                </a:cubicBezTo>
                <a:cubicBezTo>
                  <a:pt x="23037016" y="6400992"/>
                  <a:pt x="23037016" y="6323949"/>
                  <a:pt x="23000096" y="6323949"/>
                </a:cubicBezTo>
                <a:cubicBezTo>
                  <a:pt x="22923044" y="6323949"/>
                  <a:pt x="23000096" y="6362471"/>
                  <a:pt x="22961570" y="6362471"/>
                </a:cubicBezTo>
                <a:cubicBezTo>
                  <a:pt x="23000096" y="6400992"/>
                  <a:pt x="23037016" y="6400992"/>
                  <a:pt x="23075542" y="6437909"/>
                </a:cubicBezTo>
                <a:cubicBezTo>
                  <a:pt x="23037016" y="6437909"/>
                  <a:pt x="23000096" y="6514951"/>
                  <a:pt x="22961570" y="6476430"/>
                </a:cubicBezTo>
                <a:cubicBezTo>
                  <a:pt x="22923044" y="6476430"/>
                  <a:pt x="22961570" y="6476430"/>
                  <a:pt x="22961570" y="6514951"/>
                </a:cubicBezTo>
                <a:cubicBezTo>
                  <a:pt x="23000096" y="6514951"/>
                  <a:pt x="23037016" y="6514951"/>
                  <a:pt x="23037016" y="6514951"/>
                </a:cubicBezTo>
                <a:cubicBezTo>
                  <a:pt x="23000096" y="6590389"/>
                  <a:pt x="22923044" y="6476430"/>
                  <a:pt x="22847598" y="6514951"/>
                </a:cubicBezTo>
                <a:cubicBezTo>
                  <a:pt x="22847598" y="6553473"/>
                  <a:pt x="22884520" y="6553473"/>
                  <a:pt x="22923044" y="6553473"/>
                </a:cubicBezTo>
                <a:cubicBezTo>
                  <a:pt x="22884520" y="6590389"/>
                  <a:pt x="22961570" y="6590389"/>
                  <a:pt x="22923044" y="6590389"/>
                </a:cubicBezTo>
                <a:cubicBezTo>
                  <a:pt x="22884520" y="6590389"/>
                  <a:pt x="22923044" y="6590389"/>
                  <a:pt x="22884520" y="6553473"/>
                </a:cubicBezTo>
                <a:cubicBezTo>
                  <a:pt x="22809074" y="6553473"/>
                  <a:pt x="22847598" y="6590389"/>
                  <a:pt x="22770548" y="6590389"/>
                </a:cubicBezTo>
                <a:cubicBezTo>
                  <a:pt x="22770548" y="6590389"/>
                  <a:pt x="22732022" y="6553473"/>
                  <a:pt x="22770548" y="6553473"/>
                </a:cubicBezTo>
                <a:cubicBezTo>
                  <a:pt x="22656576" y="6553473"/>
                  <a:pt x="22656576" y="6476430"/>
                  <a:pt x="22542604" y="6514951"/>
                </a:cubicBezTo>
                <a:cubicBezTo>
                  <a:pt x="22542604" y="6553473"/>
                  <a:pt x="22618050" y="6590389"/>
                  <a:pt x="22656576" y="6628911"/>
                </a:cubicBezTo>
                <a:cubicBezTo>
                  <a:pt x="22732022" y="6590389"/>
                  <a:pt x="22695102" y="6667433"/>
                  <a:pt x="22770548" y="6667433"/>
                </a:cubicBezTo>
                <a:cubicBezTo>
                  <a:pt x="22732022" y="6742871"/>
                  <a:pt x="22732022" y="6742871"/>
                  <a:pt x="22770548" y="6781392"/>
                </a:cubicBezTo>
                <a:cubicBezTo>
                  <a:pt x="22732022" y="6781392"/>
                  <a:pt x="22695102" y="6781392"/>
                  <a:pt x="22656576" y="6742871"/>
                </a:cubicBezTo>
                <a:cubicBezTo>
                  <a:pt x="22656576" y="6704349"/>
                  <a:pt x="22732022" y="6742871"/>
                  <a:pt x="22732022" y="6704349"/>
                </a:cubicBezTo>
                <a:cubicBezTo>
                  <a:pt x="22695102" y="6667433"/>
                  <a:pt x="22656576" y="6667433"/>
                  <a:pt x="22695102" y="6667433"/>
                </a:cubicBezTo>
                <a:cubicBezTo>
                  <a:pt x="22656576" y="6628911"/>
                  <a:pt x="22542604" y="6667433"/>
                  <a:pt x="22618050" y="6628911"/>
                </a:cubicBezTo>
                <a:cubicBezTo>
                  <a:pt x="22542604" y="6628911"/>
                  <a:pt x="22504078" y="6628911"/>
                  <a:pt x="22465554" y="6590389"/>
                </a:cubicBezTo>
                <a:cubicBezTo>
                  <a:pt x="22465554" y="6553473"/>
                  <a:pt x="22465554" y="6476430"/>
                  <a:pt x="22390108" y="6437909"/>
                </a:cubicBezTo>
                <a:cubicBezTo>
                  <a:pt x="22427028" y="6437909"/>
                  <a:pt x="22504078" y="6400992"/>
                  <a:pt x="22504078" y="6362471"/>
                </a:cubicBezTo>
                <a:lnTo>
                  <a:pt x="22465554" y="6362471"/>
                </a:lnTo>
                <a:cubicBezTo>
                  <a:pt x="22427028" y="6323949"/>
                  <a:pt x="22465554" y="6323949"/>
                  <a:pt x="22465554" y="6285427"/>
                </a:cubicBezTo>
                <a:cubicBezTo>
                  <a:pt x="22542604" y="6323949"/>
                  <a:pt x="22542604" y="6285427"/>
                  <a:pt x="22618050" y="6285427"/>
                </a:cubicBezTo>
                <a:cubicBezTo>
                  <a:pt x="22618050" y="6323949"/>
                  <a:pt x="22579524" y="6323949"/>
                  <a:pt x="22579524" y="6362471"/>
                </a:cubicBezTo>
                <a:cubicBezTo>
                  <a:pt x="22656576" y="6400992"/>
                  <a:pt x="22770548" y="6323949"/>
                  <a:pt x="22847598" y="6285427"/>
                </a:cubicBezTo>
                <a:cubicBezTo>
                  <a:pt x="22770548" y="6285427"/>
                  <a:pt x="22732022" y="6248511"/>
                  <a:pt x="22618050" y="6248511"/>
                </a:cubicBezTo>
                <a:cubicBezTo>
                  <a:pt x="22618050" y="6209989"/>
                  <a:pt x="22656576" y="6248511"/>
                  <a:pt x="22695102" y="6248511"/>
                </a:cubicBezTo>
                <a:cubicBezTo>
                  <a:pt x="22695102" y="6209989"/>
                  <a:pt x="22656576" y="6209989"/>
                  <a:pt x="22618050" y="6171468"/>
                </a:cubicBezTo>
                <a:cubicBezTo>
                  <a:pt x="22542604" y="6209989"/>
                  <a:pt x="22618050" y="6209989"/>
                  <a:pt x="22579524" y="6248511"/>
                </a:cubicBezTo>
                <a:cubicBezTo>
                  <a:pt x="22504078" y="6209989"/>
                  <a:pt x="22465554" y="6171468"/>
                  <a:pt x="22427028" y="6096030"/>
                </a:cubicBezTo>
                <a:cubicBezTo>
                  <a:pt x="22351582" y="6132947"/>
                  <a:pt x="22351582" y="6096030"/>
                  <a:pt x="22274530" y="6096030"/>
                </a:cubicBezTo>
                <a:cubicBezTo>
                  <a:pt x="22313056" y="6057509"/>
                  <a:pt x="22274530" y="6018987"/>
                  <a:pt x="22274530" y="5980465"/>
                </a:cubicBezTo>
                <a:cubicBezTo>
                  <a:pt x="22217946" y="5980465"/>
                  <a:pt x="22225470" y="6002134"/>
                  <a:pt x="22200262" y="6012968"/>
                </a:cubicBezTo>
                <a:lnTo>
                  <a:pt x="22199084" y="6013147"/>
                </a:lnTo>
                <a:lnTo>
                  <a:pt x="22199084" y="5996717"/>
                </a:lnTo>
                <a:cubicBezTo>
                  <a:pt x="22199084" y="5980465"/>
                  <a:pt x="22199084" y="5980465"/>
                  <a:pt x="22199084" y="5980465"/>
                </a:cubicBezTo>
                <a:cubicBezTo>
                  <a:pt x="22160558" y="5980465"/>
                  <a:pt x="22123638" y="5980465"/>
                  <a:pt x="22085112" y="5980465"/>
                </a:cubicBezTo>
                <a:cubicBezTo>
                  <a:pt x="22046588" y="5943549"/>
                  <a:pt x="22046588" y="5905027"/>
                  <a:pt x="22008062" y="5905027"/>
                </a:cubicBezTo>
                <a:cubicBezTo>
                  <a:pt x="21932616" y="5905027"/>
                  <a:pt x="22008062" y="5943549"/>
                  <a:pt x="22008062" y="5980465"/>
                </a:cubicBezTo>
                <a:cubicBezTo>
                  <a:pt x="22065850" y="5980465"/>
                  <a:pt x="22101968" y="6002134"/>
                  <a:pt x="22148244" y="6012968"/>
                </a:cubicBezTo>
                <a:lnTo>
                  <a:pt x="22177452" y="6016426"/>
                </a:lnTo>
                <a:lnTo>
                  <a:pt x="22160558" y="6018987"/>
                </a:lnTo>
                <a:cubicBezTo>
                  <a:pt x="22199084" y="6096030"/>
                  <a:pt x="22123638" y="6132947"/>
                  <a:pt x="22199084" y="6132947"/>
                </a:cubicBezTo>
                <a:cubicBezTo>
                  <a:pt x="22160558" y="6132947"/>
                  <a:pt x="22160558" y="6171468"/>
                  <a:pt x="22123638" y="6171468"/>
                </a:cubicBezTo>
                <a:cubicBezTo>
                  <a:pt x="22123638" y="6132947"/>
                  <a:pt x="22085112" y="6096030"/>
                  <a:pt x="22085112" y="6057509"/>
                </a:cubicBezTo>
                <a:cubicBezTo>
                  <a:pt x="22008062" y="6096030"/>
                  <a:pt x="21932616" y="6096030"/>
                  <a:pt x="21855564" y="6096030"/>
                </a:cubicBezTo>
                <a:cubicBezTo>
                  <a:pt x="21855564" y="6132947"/>
                  <a:pt x="21932616" y="6132947"/>
                  <a:pt x="21971142" y="6132947"/>
                </a:cubicBezTo>
                <a:cubicBezTo>
                  <a:pt x="21932616" y="6132947"/>
                  <a:pt x="21894090" y="6171468"/>
                  <a:pt x="21971142" y="6171468"/>
                </a:cubicBezTo>
                <a:cubicBezTo>
                  <a:pt x="21894090" y="6171468"/>
                  <a:pt x="21780118" y="6209989"/>
                  <a:pt x="21741594" y="6171468"/>
                </a:cubicBezTo>
                <a:cubicBezTo>
                  <a:pt x="21741594" y="6171468"/>
                  <a:pt x="21741594" y="6248511"/>
                  <a:pt x="21780118" y="6248511"/>
                </a:cubicBezTo>
                <a:cubicBezTo>
                  <a:pt x="21741594" y="6248511"/>
                  <a:pt x="21666148" y="6285427"/>
                  <a:pt x="21627622" y="6285427"/>
                </a:cubicBezTo>
                <a:cubicBezTo>
                  <a:pt x="21627622" y="6323949"/>
                  <a:pt x="21666148" y="6285427"/>
                  <a:pt x="21666148" y="6323949"/>
                </a:cubicBezTo>
                <a:cubicBezTo>
                  <a:pt x="21589096" y="6323949"/>
                  <a:pt x="21550570" y="6362471"/>
                  <a:pt x="21513650" y="6323949"/>
                </a:cubicBezTo>
                <a:cubicBezTo>
                  <a:pt x="21436598" y="6362471"/>
                  <a:pt x="21550570" y="6400992"/>
                  <a:pt x="21589096" y="6437909"/>
                </a:cubicBezTo>
                <a:cubicBezTo>
                  <a:pt x="21627622" y="6437909"/>
                  <a:pt x="21627622" y="6437909"/>
                  <a:pt x="21666148" y="6400992"/>
                </a:cubicBezTo>
                <a:cubicBezTo>
                  <a:pt x="21741594" y="6437909"/>
                  <a:pt x="21589096" y="6437909"/>
                  <a:pt x="21666148" y="6476430"/>
                </a:cubicBezTo>
                <a:cubicBezTo>
                  <a:pt x="21627622" y="6476430"/>
                  <a:pt x="21627622" y="6514951"/>
                  <a:pt x="21589096" y="6514951"/>
                </a:cubicBezTo>
                <a:cubicBezTo>
                  <a:pt x="21627622" y="6514951"/>
                  <a:pt x="21627622" y="6553473"/>
                  <a:pt x="21666148" y="6553473"/>
                </a:cubicBezTo>
                <a:cubicBezTo>
                  <a:pt x="21703068" y="6590389"/>
                  <a:pt x="21666148" y="6590389"/>
                  <a:pt x="21627622" y="6628911"/>
                </a:cubicBezTo>
                <a:cubicBezTo>
                  <a:pt x="21741594" y="6667433"/>
                  <a:pt x="21703068" y="6590389"/>
                  <a:pt x="21780118" y="6553473"/>
                </a:cubicBezTo>
                <a:cubicBezTo>
                  <a:pt x="21780118" y="6553473"/>
                  <a:pt x="21822556" y="6617575"/>
                  <a:pt x="21795694" y="6633375"/>
                </a:cubicBezTo>
                <a:lnTo>
                  <a:pt x="21795112" y="6633474"/>
                </a:lnTo>
                <a:lnTo>
                  <a:pt x="21741594" y="6628911"/>
                </a:lnTo>
                <a:cubicBezTo>
                  <a:pt x="21755840" y="6633726"/>
                  <a:pt x="21767126" y="6636159"/>
                  <a:pt x="21775972" y="6636730"/>
                </a:cubicBezTo>
                <a:lnTo>
                  <a:pt x="21795112" y="6633474"/>
                </a:lnTo>
                <a:lnTo>
                  <a:pt x="21805126" y="6634328"/>
                </a:lnTo>
                <a:cubicBezTo>
                  <a:pt x="21873222" y="6643357"/>
                  <a:pt x="21951478" y="6657802"/>
                  <a:pt x="22008062" y="6628911"/>
                </a:cubicBezTo>
                <a:cubicBezTo>
                  <a:pt x="22008062" y="6667433"/>
                  <a:pt x="22046588" y="6667433"/>
                  <a:pt x="22123638" y="6704349"/>
                </a:cubicBezTo>
                <a:cubicBezTo>
                  <a:pt x="22065850" y="6704349"/>
                  <a:pt x="22051404" y="6683584"/>
                  <a:pt x="22015962" y="6688775"/>
                </a:cubicBezTo>
                <a:lnTo>
                  <a:pt x="21979770" y="6701351"/>
                </a:lnTo>
                <a:lnTo>
                  <a:pt x="21971142" y="6701105"/>
                </a:lnTo>
                <a:lnTo>
                  <a:pt x="21971142" y="6699734"/>
                </a:lnTo>
                <a:cubicBezTo>
                  <a:pt x="21971142" y="6695120"/>
                  <a:pt x="21971142" y="6685891"/>
                  <a:pt x="21971142" y="6667433"/>
                </a:cubicBezTo>
                <a:cubicBezTo>
                  <a:pt x="21855564" y="6667433"/>
                  <a:pt x="21894090" y="6704349"/>
                  <a:pt x="21818644" y="6667433"/>
                </a:cubicBezTo>
                <a:cubicBezTo>
                  <a:pt x="21837104" y="6685891"/>
                  <a:pt x="21875228" y="6695120"/>
                  <a:pt x="21922984" y="6699734"/>
                </a:cubicBezTo>
                <a:lnTo>
                  <a:pt x="21971142" y="6701105"/>
                </a:lnTo>
                <a:lnTo>
                  <a:pt x="21971142" y="6704349"/>
                </a:lnTo>
                <a:lnTo>
                  <a:pt x="21979770" y="6701351"/>
                </a:lnTo>
                <a:lnTo>
                  <a:pt x="22085112" y="6704349"/>
                </a:lnTo>
                <a:cubicBezTo>
                  <a:pt x="22085112" y="6704349"/>
                  <a:pt x="22085112" y="6704349"/>
                  <a:pt x="22085112" y="6742871"/>
                </a:cubicBezTo>
                <a:cubicBezTo>
                  <a:pt x="22046588" y="6742871"/>
                  <a:pt x="22046588" y="6742871"/>
                  <a:pt x="22046588" y="6742871"/>
                </a:cubicBezTo>
                <a:cubicBezTo>
                  <a:pt x="22046588" y="6781392"/>
                  <a:pt x="22085112" y="6781392"/>
                  <a:pt x="22085112" y="6781392"/>
                </a:cubicBezTo>
                <a:cubicBezTo>
                  <a:pt x="22085112" y="6819913"/>
                  <a:pt x="22085112" y="6819913"/>
                  <a:pt x="22046588" y="6819913"/>
                </a:cubicBezTo>
                <a:cubicBezTo>
                  <a:pt x="21971142" y="6781392"/>
                  <a:pt x="21932616" y="6819913"/>
                  <a:pt x="21894090" y="6781392"/>
                </a:cubicBezTo>
                <a:cubicBezTo>
                  <a:pt x="21855564" y="6742871"/>
                  <a:pt x="21971142" y="6781392"/>
                  <a:pt x="21971142" y="6742871"/>
                </a:cubicBezTo>
                <a:cubicBezTo>
                  <a:pt x="21932616" y="6742871"/>
                  <a:pt x="21818644" y="6781392"/>
                  <a:pt x="21780118" y="6781392"/>
                </a:cubicBezTo>
                <a:lnTo>
                  <a:pt x="21780118" y="6819913"/>
                </a:lnTo>
                <a:cubicBezTo>
                  <a:pt x="21780118" y="6856830"/>
                  <a:pt x="21894090" y="6856830"/>
                  <a:pt x="21780118" y="6895351"/>
                </a:cubicBezTo>
                <a:cubicBezTo>
                  <a:pt x="21818644" y="6933873"/>
                  <a:pt x="21818644" y="6895351"/>
                  <a:pt x="21894090" y="6895351"/>
                </a:cubicBezTo>
                <a:lnTo>
                  <a:pt x="21894090" y="6933873"/>
                </a:lnTo>
                <a:cubicBezTo>
                  <a:pt x="21932616" y="6972395"/>
                  <a:pt x="22046588" y="6895351"/>
                  <a:pt x="22046588" y="6856830"/>
                </a:cubicBezTo>
                <a:cubicBezTo>
                  <a:pt x="22085112" y="6895351"/>
                  <a:pt x="22046588" y="6856830"/>
                  <a:pt x="22123638" y="6895351"/>
                </a:cubicBezTo>
                <a:cubicBezTo>
                  <a:pt x="22160558" y="6933873"/>
                  <a:pt x="22085112" y="6895351"/>
                  <a:pt x="22046588" y="6895351"/>
                </a:cubicBezTo>
                <a:cubicBezTo>
                  <a:pt x="22046588" y="6933873"/>
                  <a:pt x="22046588" y="6972395"/>
                  <a:pt x="22085112" y="6972395"/>
                </a:cubicBezTo>
                <a:cubicBezTo>
                  <a:pt x="22046588" y="7009311"/>
                  <a:pt x="22046588" y="7086354"/>
                  <a:pt x="22123638" y="7161792"/>
                </a:cubicBezTo>
                <a:cubicBezTo>
                  <a:pt x="22085112" y="7124875"/>
                  <a:pt x="22046588" y="7086354"/>
                  <a:pt x="22008062" y="7086354"/>
                </a:cubicBezTo>
                <a:cubicBezTo>
                  <a:pt x="21932616" y="7086354"/>
                  <a:pt x="21971142" y="7124875"/>
                  <a:pt x="22008062" y="7161792"/>
                </a:cubicBezTo>
                <a:cubicBezTo>
                  <a:pt x="21932616" y="7161792"/>
                  <a:pt x="21894090" y="7124875"/>
                  <a:pt x="21855564" y="7124875"/>
                </a:cubicBezTo>
                <a:cubicBezTo>
                  <a:pt x="21855564" y="7086354"/>
                  <a:pt x="21932616" y="7124875"/>
                  <a:pt x="21932616" y="7086354"/>
                </a:cubicBezTo>
                <a:cubicBezTo>
                  <a:pt x="21932616" y="7086354"/>
                  <a:pt x="21932616" y="7047833"/>
                  <a:pt x="21894090" y="7047833"/>
                </a:cubicBezTo>
                <a:cubicBezTo>
                  <a:pt x="21855564" y="7047833"/>
                  <a:pt x="21855564" y="7086354"/>
                  <a:pt x="21818644" y="7124875"/>
                </a:cubicBezTo>
                <a:cubicBezTo>
                  <a:pt x="21780118" y="7124875"/>
                  <a:pt x="21855564" y="7086354"/>
                  <a:pt x="21818644" y="7047833"/>
                </a:cubicBezTo>
                <a:cubicBezTo>
                  <a:pt x="21741594" y="7009311"/>
                  <a:pt x="21780118" y="7047833"/>
                  <a:pt x="21741594" y="7047833"/>
                </a:cubicBezTo>
                <a:cubicBezTo>
                  <a:pt x="21741594" y="7009311"/>
                  <a:pt x="21627622" y="6972395"/>
                  <a:pt x="21550570" y="6933873"/>
                </a:cubicBezTo>
                <a:cubicBezTo>
                  <a:pt x="21550570" y="6933873"/>
                  <a:pt x="21627622" y="6933873"/>
                  <a:pt x="21589096" y="6895351"/>
                </a:cubicBezTo>
                <a:cubicBezTo>
                  <a:pt x="21589096" y="6856830"/>
                  <a:pt x="21513650" y="6856830"/>
                  <a:pt x="21436598" y="6819913"/>
                </a:cubicBezTo>
                <a:cubicBezTo>
                  <a:pt x="21436598" y="6781392"/>
                  <a:pt x="21513650" y="6819913"/>
                  <a:pt x="21550570" y="6781392"/>
                </a:cubicBezTo>
                <a:cubicBezTo>
                  <a:pt x="21550570" y="6819913"/>
                  <a:pt x="21589096" y="6856830"/>
                  <a:pt x="21666148" y="6819913"/>
                </a:cubicBezTo>
                <a:cubicBezTo>
                  <a:pt x="21550570" y="6781392"/>
                  <a:pt x="21475124" y="6742871"/>
                  <a:pt x="21398074" y="6667433"/>
                </a:cubicBezTo>
                <a:cubicBezTo>
                  <a:pt x="21398074" y="6648172"/>
                  <a:pt x="21417336" y="6638541"/>
                  <a:pt x="21450846" y="6633726"/>
                </a:cubicBezTo>
                <a:lnTo>
                  <a:pt x="21475124" y="6632030"/>
                </a:lnTo>
                <a:lnTo>
                  <a:pt x="21475124" y="6651758"/>
                </a:lnTo>
                <a:cubicBezTo>
                  <a:pt x="21475124" y="6669740"/>
                  <a:pt x="21475124" y="6676662"/>
                  <a:pt x="21475124" y="6704349"/>
                </a:cubicBezTo>
                <a:cubicBezTo>
                  <a:pt x="21550570" y="6704349"/>
                  <a:pt x="21627622" y="6704349"/>
                  <a:pt x="21627622" y="6667433"/>
                </a:cubicBezTo>
                <a:cubicBezTo>
                  <a:pt x="21569834" y="6667433"/>
                  <a:pt x="21555386" y="6645764"/>
                  <a:pt x="21519946" y="6634930"/>
                </a:cubicBezTo>
                <a:lnTo>
                  <a:pt x="21490406" y="6630963"/>
                </a:lnTo>
                <a:lnTo>
                  <a:pt x="21511168" y="6629513"/>
                </a:lnTo>
                <a:cubicBezTo>
                  <a:pt x="21534418" y="6628911"/>
                  <a:pt x="21560604" y="6628911"/>
                  <a:pt x="21589096" y="6628911"/>
                </a:cubicBezTo>
                <a:cubicBezTo>
                  <a:pt x="21627622" y="6628911"/>
                  <a:pt x="21589096" y="6590389"/>
                  <a:pt x="21627622" y="6590389"/>
                </a:cubicBezTo>
                <a:cubicBezTo>
                  <a:pt x="21627622" y="6553473"/>
                  <a:pt x="21513650" y="6590389"/>
                  <a:pt x="21550570" y="6590389"/>
                </a:cubicBezTo>
                <a:cubicBezTo>
                  <a:pt x="21513650" y="6553473"/>
                  <a:pt x="21436598" y="6553473"/>
                  <a:pt x="21398074" y="6553473"/>
                </a:cubicBezTo>
                <a:cubicBezTo>
                  <a:pt x="21407704" y="6553473"/>
                  <a:pt x="21410212" y="6551065"/>
                  <a:pt x="21409134" y="6547454"/>
                </a:cubicBezTo>
                <a:lnTo>
                  <a:pt x="21406910" y="6544638"/>
                </a:lnTo>
                <a:lnTo>
                  <a:pt x="21436598" y="6514951"/>
                </a:lnTo>
                <a:cubicBezTo>
                  <a:pt x="21436598" y="6514951"/>
                  <a:pt x="21436598" y="6514951"/>
                  <a:pt x="21398074" y="6514951"/>
                </a:cubicBezTo>
                <a:cubicBezTo>
                  <a:pt x="21379612" y="6514951"/>
                  <a:pt x="21389244" y="6524581"/>
                  <a:pt x="21398674" y="6534212"/>
                </a:cubicBezTo>
                <a:lnTo>
                  <a:pt x="21406910" y="6544638"/>
                </a:lnTo>
                <a:lnTo>
                  <a:pt x="21398074" y="6553473"/>
                </a:lnTo>
                <a:cubicBezTo>
                  <a:pt x="21285706" y="6514951"/>
                  <a:pt x="21208656" y="6553473"/>
                  <a:pt x="21093078" y="6553473"/>
                </a:cubicBezTo>
                <a:cubicBezTo>
                  <a:pt x="21133210" y="6553473"/>
                  <a:pt x="21093078" y="6514951"/>
                  <a:pt x="21056158" y="6514951"/>
                </a:cubicBezTo>
                <a:cubicBezTo>
                  <a:pt x="20940582" y="6514951"/>
                  <a:pt x="20865136" y="6590389"/>
                  <a:pt x="20828216" y="6514951"/>
                </a:cubicBezTo>
                <a:cubicBezTo>
                  <a:pt x="20865136" y="6476430"/>
                  <a:pt x="21170130" y="6476430"/>
                  <a:pt x="21093078" y="6400992"/>
                </a:cubicBezTo>
                <a:cubicBezTo>
                  <a:pt x="21133210" y="6400992"/>
                  <a:pt x="21208656" y="6437909"/>
                  <a:pt x="21245576" y="6362471"/>
                </a:cubicBezTo>
                <a:cubicBezTo>
                  <a:pt x="21245576" y="6362471"/>
                  <a:pt x="21170130" y="6362471"/>
                  <a:pt x="21208656" y="6323949"/>
                </a:cubicBezTo>
                <a:cubicBezTo>
                  <a:pt x="21133210" y="6323949"/>
                  <a:pt x="21093078" y="6362471"/>
                  <a:pt x="21017632" y="6362471"/>
                </a:cubicBezTo>
                <a:cubicBezTo>
                  <a:pt x="21093078" y="6362471"/>
                  <a:pt x="21056158" y="6285427"/>
                  <a:pt x="20940582" y="6323949"/>
                </a:cubicBezTo>
                <a:cubicBezTo>
                  <a:pt x="20940582" y="6285427"/>
                  <a:pt x="20980712" y="6285427"/>
                  <a:pt x="20980712" y="6285427"/>
                </a:cubicBezTo>
                <a:cubicBezTo>
                  <a:pt x="20980712" y="6248511"/>
                  <a:pt x="20940582" y="6248511"/>
                  <a:pt x="20903662" y="6209989"/>
                </a:cubicBezTo>
                <a:cubicBezTo>
                  <a:pt x="20828216" y="6248511"/>
                  <a:pt x="20751164" y="6285427"/>
                  <a:pt x="20712638" y="6362471"/>
                </a:cubicBezTo>
                <a:cubicBezTo>
                  <a:pt x="20712638" y="6362471"/>
                  <a:pt x="20712638" y="6323949"/>
                  <a:pt x="20675718" y="6323949"/>
                </a:cubicBezTo>
                <a:cubicBezTo>
                  <a:pt x="20523220" y="6323949"/>
                  <a:pt x="20560142" y="6400992"/>
                  <a:pt x="20446170" y="6400992"/>
                </a:cubicBezTo>
                <a:cubicBezTo>
                  <a:pt x="20446170" y="6437909"/>
                  <a:pt x="20483090" y="6437909"/>
                  <a:pt x="20483090" y="6437909"/>
                </a:cubicBezTo>
                <a:cubicBezTo>
                  <a:pt x="20446170" y="6476430"/>
                  <a:pt x="20370724" y="6553473"/>
                  <a:pt x="20407644" y="6590389"/>
                </a:cubicBezTo>
                <a:cubicBezTo>
                  <a:pt x="20330592" y="6590389"/>
                  <a:pt x="20407644" y="6476430"/>
                  <a:pt x="20293672" y="6476430"/>
                </a:cubicBezTo>
                <a:cubicBezTo>
                  <a:pt x="20293672" y="6476430"/>
                  <a:pt x="20330592" y="6476430"/>
                  <a:pt x="20370724" y="6476430"/>
                </a:cubicBezTo>
                <a:cubicBezTo>
                  <a:pt x="20370724" y="6437909"/>
                  <a:pt x="20330592" y="6400992"/>
                  <a:pt x="20293672" y="6400992"/>
                </a:cubicBezTo>
                <a:lnTo>
                  <a:pt x="20370724" y="6400992"/>
                </a:lnTo>
                <a:cubicBezTo>
                  <a:pt x="20293672" y="6323949"/>
                  <a:pt x="20330592" y="6400992"/>
                  <a:pt x="20370724" y="6285427"/>
                </a:cubicBezTo>
                <a:cubicBezTo>
                  <a:pt x="20293672" y="6285427"/>
                  <a:pt x="20218226" y="6285427"/>
                  <a:pt x="20255146" y="6209989"/>
                </a:cubicBezTo>
                <a:cubicBezTo>
                  <a:pt x="20141176" y="6209989"/>
                  <a:pt x="20102650" y="6209989"/>
                  <a:pt x="19950152" y="6209989"/>
                </a:cubicBezTo>
                <a:cubicBezTo>
                  <a:pt x="19950152" y="6248511"/>
                  <a:pt x="19988678" y="6248511"/>
                  <a:pt x="19988678" y="6285427"/>
                </a:cubicBezTo>
                <a:cubicBezTo>
                  <a:pt x="19913232" y="6248511"/>
                  <a:pt x="19950152" y="6209989"/>
                  <a:pt x="19873102" y="6171468"/>
                </a:cubicBezTo>
                <a:lnTo>
                  <a:pt x="19873102" y="6209989"/>
                </a:lnTo>
                <a:cubicBezTo>
                  <a:pt x="19836180" y="6209989"/>
                  <a:pt x="19797656" y="6209989"/>
                  <a:pt x="19797656" y="6171468"/>
                </a:cubicBezTo>
                <a:cubicBezTo>
                  <a:pt x="19760734" y="6171468"/>
                  <a:pt x="19797656" y="6209989"/>
                  <a:pt x="19797656" y="6209989"/>
                </a:cubicBezTo>
                <a:cubicBezTo>
                  <a:pt x="19720604" y="6209989"/>
                  <a:pt x="19720604" y="6248511"/>
                  <a:pt x="19683684" y="6209989"/>
                </a:cubicBezTo>
                <a:cubicBezTo>
                  <a:pt x="19568106" y="6285427"/>
                  <a:pt x="19531186" y="6362471"/>
                  <a:pt x="19492660" y="6476430"/>
                </a:cubicBezTo>
                <a:cubicBezTo>
                  <a:pt x="19455740" y="6476430"/>
                  <a:pt x="19417214" y="6437909"/>
                  <a:pt x="19417214" y="6476430"/>
                </a:cubicBezTo>
                <a:cubicBezTo>
                  <a:pt x="19378690" y="6476430"/>
                  <a:pt x="19264718" y="6514951"/>
                  <a:pt x="19340164" y="6476430"/>
                </a:cubicBezTo>
                <a:cubicBezTo>
                  <a:pt x="19264718" y="6476430"/>
                  <a:pt x="19340164" y="6476430"/>
                  <a:pt x="19303244" y="6514951"/>
                </a:cubicBezTo>
                <a:cubicBezTo>
                  <a:pt x="19264718" y="6514951"/>
                  <a:pt x="19264718" y="6476430"/>
                  <a:pt x="19187666" y="6476430"/>
                </a:cubicBezTo>
                <a:cubicBezTo>
                  <a:pt x="19150746" y="6476430"/>
                  <a:pt x="19187666" y="6514951"/>
                  <a:pt x="19226192" y="6514951"/>
                </a:cubicBezTo>
                <a:cubicBezTo>
                  <a:pt x="19206930" y="6514951"/>
                  <a:pt x="19188068" y="6514951"/>
                  <a:pt x="19164390" y="6514951"/>
                </a:cubicBezTo>
                <a:lnTo>
                  <a:pt x="19105598" y="6514951"/>
                </a:lnTo>
                <a:lnTo>
                  <a:pt x="19097772" y="6514951"/>
                </a:lnTo>
                <a:lnTo>
                  <a:pt x="19073694" y="6514951"/>
                </a:lnTo>
                <a:lnTo>
                  <a:pt x="19068278" y="6514951"/>
                </a:lnTo>
                <a:cubicBezTo>
                  <a:pt x="19056840" y="6514951"/>
                  <a:pt x="19044802" y="6514951"/>
                  <a:pt x="19035170" y="6514951"/>
                </a:cubicBezTo>
                <a:cubicBezTo>
                  <a:pt x="19035170" y="6514951"/>
                  <a:pt x="18998250" y="6553473"/>
                  <a:pt x="18959724" y="6514951"/>
                </a:cubicBezTo>
                <a:cubicBezTo>
                  <a:pt x="18998250" y="6553473"/>
                  <a:pt x="19035170" y="6553473"/>
                  <a:pt x="19112220" y="6553473"/>
                </a:cubicBezTo>
                <a:cubicBezTo>
                  <a:pt x="19073694" y="6553473"/>
                  <a:pt x="19112220" y="6553473"/>
                  <a:pt x="19150746" y="6590389"/>
                </a:cubicBezTo>
                <a:cubicBezTo>
                  <a:pt x="19150746" y="6590389"/>
                  <a:pt x="19112220" y="6590389"/>
                  <a:pt x="19112220" y="6628911"/>
                </a:cubicBezTo>
                <a:cubicBezTo>
                  <a:pt x="19073694" y="6553473"/>
                  <a:pt x="19073694" y="6628911"/>
                  <a:pt x="18998250" y="6590389"/>
                </a:cubicBezTo>
                <a:cubicBezTo>
                  <a:pt x="18998250" y="6628911"/>
                  <a:pt x="18959724" y="6590389"/>
                  <a:pt x="18959724" y="6667433"/>
                </a:cubicBezTo>
                <a:cubicBezTo>
                  <a:pt x="19035170" y="6628911"/>
                  <a:pt x="19150746" y="6628911"/>
                  <a:pt x="19226192" y="6628911"/>
                </a:cubicBezTo>
                <a:cubicBezTo>
                  <a:pt x="19340164" y="6667433"/>
                  <a:pt x="19378690" y="6590389"/>
                  <a:pt x="19492660" y="6590389"/>
                </a:cubicBezTo>
                <a:cubicBezTo>
                  <a:pt x="19492660" y="6628911"/>
                  <a:pt x="19531186" y="6628911"/>
                  <a:pt x="19608238" y="6628911"/>
                </a:cubicBezTo>
                <a:cubicBezTo>
                  <a:pt x="19608238" y="6667433"/>
                  <a:pt x="19531186" y="6628911"/>
                  <a:pt x="19568106" y="6667433"/>
                </a:cubicBezTo>
                <a:cubicBezTo>
                  <a:pt x="19492660" y="6667433"/>
                  <a:pt x="19492660" y="6667433"/>
                  <a:pt x="19455740" y="6667433"/>
                </a:cubicBezTo>
                <a:cubicBezTo>
                  <a:pt x="19492660" y="6704349"/>
                  <a:pt x="19568106" y="6667433"/>
                  <a:pt x="19608238" y="6667433"/>
                </a:cubicBezTo>
                <a:cubicBezTo>
                  <a:pt x="19608238" y="6704349"/>
                  <a:pt x="19608238" y="6704349"/>
                  <a:pt x="19608238" y="6704349"/>
                </a:cubicBezTo>
                <a:cubicBezTo>
                  <a:pt x="19531186" y="6704349"/>
                  <a:pt x="19492660" y="6781392"/>
                  <a:pt x="19531186" y="6856830"/>
                </a:cubicBezTo>
                <a:cubicBezTo>
                  <a:pt x="19455740" y="6895351"/>
                  <a:pt x="19455740" y="6895351"/>
                  <a:pt x="19492660" y="6933873"/>
                </a:cubicBezTo>
                <a:cubicBezTo>
                  <a:pt x="19417214" y="6933873"/>
                  <a:pt x="19378690" y="6933873"/>
                  <a:pt x="19340164" y="6933873"/>
                </a:cubicBezTo>
                <a:cubicBezTo>
                  <a:pt x="19303244" y="6972395"/>
                  <a:pt x="19112220" y="6972395"/>
                  <a:pt x="19187666" y="7047833"/>
                </a:cubicBezTo>
                <a:cubicBezTo>
                  <a:pt x="19187666" y="7047833"/>
                  <a:pt x="19150746" y="7047833"/>
                  <a:pt x="19073694" y="7086354"/>
                </a:cubicBezTo>
                <a:cubicBezTo>
                  <a:pt x="19073694" y="7047833"/>
                  <a:pt x="19112220" y="7047833"/>
                  <a:pt x="19150746" y="7047833"/>
                </a:cubicBezTo>
                <a:cubicBezTo>
                  <a:pt x="19150746" y="7009311"/>
                  <a:pt x="19112220" y="7009311"/>
                  <a:pt x="19073694" y="7009311"/>
                </a:cubicBezTo>
                <a:cubicBezTo>
                  <a:pt x="19073694" y="6972395"/>
                  <a:pt x="19187666" y="7009311"/>
                  <a:pt x="19150746" y="6972395"/>
                </a:cubicBezTo>
                <a:cubicBezTo>
                  <a:pt x="19112220" y="6933873"/>
                  <a:pt x="18959724" y="6933873"/>
                  <a:pt x="18959724" y="6933873"/>
                </a:cubicBezTo>
                <a:cubicBezTo>
                  <a:pt x="18921198" y="6933873"/>
                  <a:pt x="18882672" y="6895351"/>
                  <a:pt x="18845752" y="6933873"/>
                </a:cubicBezTo>
                <a:cubicBezTo>
                  <a:pt x="18845752" y="6924243"/>
                  <a:pt x="18843344" y="6917020"/>
                  <a:pt x="18839732" y="6911603"/>
                </a:cubicBezTo>
                <a:lnTo>
                  <a:pt x="18832052" y="6904970"/>
                </a:lnTo>
                <a:lnTo>
                  <a:pt x="18833036" y="6904831"/>
                </a:lnTo>
                <a:cubicBezTo>
                  <a:pt x="18836722" y="6903176"/>
                  <a:pt x="18840936" y="6900166"/>
                  <a:pt x="18845752" y="6895351"/>
                </a:cubicBezTo>
                <a:cubicBezTo>
                  <a:pt x="18882672" y="6895351"/>
                  <a:pt x="18807226" y="6856830"/>
                  <a:pt x="18730176" y="6856830"/>
                </a:cubicBezTo>
                <a:cubicBezTo>
                  <a:pt x="18768700" y="6856830"/>
                  <a:pt x="18768700" y="6819913"/>
                  <a:pt x="18768700" y="6819913"/>
                </a:cubicBezTo>
                <a:cubicBezTo>
                  <a:pt x="18654730" y="6819913"/>
                  <a:pt x="18579284" y="6742871"/>
                  <a:pt x="18463706" y="6781392"/>
                </a:cubicBezTo>
                <a:cubicBezTo>
                  <a:pt x="18444844" y="6781392"/>
                  <a:pt x="18437822" y="6783800"/>
                  <a:pt x="18436718" y="6786809"/>
                </a:cubicBezTo>
                <a:lnTo>
                  <a:pt x="18436784" y="6786879"/>
                </a:lnTo>
                <a:lnTo>
                  <a:pt x="18426786" y="6781392"/>
                </a:lnTo>
                <a:cubicBezTo>
                  <a:pt x="18388260" y="6781392"/>
                  <a:pt x="18426786" y="6742871"/>
                  <a:pt x="18274288" y="6742871"/>
                </a:cubicBezTo>
                <a:cubicBezTo>
                  <a:pt x="18311210" y="6704349"/>
                  <a:pt x="18235764" y="6704349"/>
                  <a:pt x="18235764" y="6667433"/>
                </a:cubicBezTo>
                <a:cubicBezTo>
                  <a:pt x="18197238" y="6667433"/>
                  <a:pt x="18158712" y="6704349"/>
                  <a:pt x="18158712" y="6742871"/>
                </a:cubicBezTo>
                <a:cubicBezTo>
                  <a:pt x="18158712" y="6713980"/>
                  <a:pt x="18094602" y="6685991"/>
                  <a:pt x="18046294" y="6689377"/>
                </a:cubicBezTo>
                <a:lnTo>
                  <a:pt x="18034462" y="6693797"/>
                </a:lnTo>
                <a:lnTo>
                  <a:pt x="18044138" y="6678618"/>
                </a:lnTo>
                <a:cubicBezTo>
                  <a:pt x="18051964" y="6672148"/>
                  <a:pt x="18064004" y="6667433"/>
                  <a:pt x="18083266" y="6667433"/>
                </a:cubicBezTo>
                <a:cubicBezTo>
                  <a:pt x="17969294" y="6590389"/>
                  <a:pt x="17778272" y="6667433"/>
                  <a:pt x="17739746" y="6553473"/>
                </a:cubicBezTo>
                <a:cubicBezTo>
                  <a:pt x="17664300" y="6628911"/>
                  <a:pt x="17664300" y="6590389"/>
                  <a:pt x="17625774" y="6590389"/>
                </a:cubicBezTo>
                <a:cubicBezTo>
                  <a:pt x="17625774" y="6590389"/>
                  <a:pt x="17625774" y="6628911"/>
                  <a:pt x="17664300" y="6628911"/>
                </a:cubicBezTo>
                <a:cubicBezTo>
                  <a:pt x="17625774" y="6628911"/>
                  <a:pt x="17511802" y="6628911"/>
                  <a:pt x="17434752" y="6628911"/>
                </a:cubicBezTo>
                <a:cubicBezTo>
                  <a:pt x="17434752" y="6628911"/>
                  <a:pt x="17434752" y="6628911"/>
                  <a:pt x="17434752" y="6667433"/>
                </a:cubicBezTo>
                <a:cubicBezTo>
                  <a:pt x="17473278" y="6704349"/>
                  <a:pt x="17473278" y="6667433"/>
                  <a:pt x="17473278" y="6667433"/>
                </a:cubicBezTo>
                <a:cubicBezTo>
                  <a:pt x="17511802" y="6628911"/>
                  <a:pt x="17511802" y="6704349"/>
                  <a:pt x="17587248" y="6667433"/>
                </a:cubicBezTo>
                <a:cubicBezTo>
                  <a:pt x="17548724" y="6667433"/>
                  <a:pt x="17548724" y="6742871"/>
                  <a:pt x="17587248" y="6742871"/>
                </a:cubicBezTo>
                <a:cubicBezTo>
                  <a:pt x="17664300" y="6781392"/>
                  <a:pt x="17853718" y="6704349"/>
                  <a:pt x="17930768" y="6704349"/>
                </a:cubicBezTo>
                <a:cubicBezTo>
                  <a:pt x="17816798" y="6742871"/>
                  <a:pt x="17664300" y="6819913"/>
                  <a:pt x="17548724" y="6819913"/>
                </a:cubicBezTo>
                <a:cubicBezTo>
                  <a:pt x="17511802" y="6819913"/>
                  <a:pt x="17548724" y="6856830"/>
                  <a:pt x="17548724" y="6856830"/>
                </a:cubicBezTo>
                <a:cubicBezTo>
                  <a:pt x="17548724" y="6856830"/>
                  <a:pt x="17434752" y="6856830"/>
                  <a:pt x="17511802" y="6895351"/>
                </a:cubicBezTo>
                <a:cubicBezTo>
                  <a:pt x="17511802" y="6933873"/>
                  <a:pt x="17473278" y="6895351"/>
                  <a:pt x="17434752" y="6895351"/>
                </a:cubicBezTo>
                <a:cubicBezTo>
                  <a:pt x="17473278" y="6933873"/>
                  <a:pt x="17587248" y="6933873"/>
                  <a:pt x="17587248" y="6972395"/>
                </a:cubicBezTo>
                <a:cubicBezTo>
                  <a:pt x="17664300" y="6972395"/>
                  <a:pt x="17664300" y="7009311"/>
                  <a:pt x="17739746" y="7009311"/>
                </a:cubicBezTo>
                <a:cubicBezTo>
                  <a:pt x="17778272" y="6933873"/>
                  <a:pt x="17548724" y="6933873"/>
                  <a:pt x="17548724" y="6895351"/>
                </a:cubicBezTo>
                <a:cubicBezTo>
                  <a:pt x="17625774" y="6895351"/>
                  <a:pt x="17625774" y="6933873"/>
                  <a:pt x="17664300" y="6933873"/>
                </a:cubicBezTo>
                <a:cubicBezTo>
                  <a:pt x="17701220" y="6895351"/>
                  <a:pt x="17625774" y="6856830"/>
                  <a:pt x="17625774" y="6819913"/>
                </a:cubicBezTo>
                <a:cubicBezTo>
                  <a:pt x="17701220" y="6856830"/>
                  <a:pt x="17739746" y="6895351"/>
                  <a:pt x="17778272" y="6933873"/>
                </a:cubicBezTo>
                <a:cubicBezTo>
                  <a:pt x="17816798" y="6933873"/>
                  <a:pt x="17816798" y="6933873"/>
                  <a:pt x="17853718" y="6933873"/>
                </a:cubicBezTo>
                <a:cubicBezTo>
                  <a:pt x="17853718" y="6933873"/>
                  <a:pt x="17853718" y="6972395"/>
                  <a:pt x="17892244" y="6972395"/>
                </a:cubicBezTo>
                <a:cubicBezTo>
                  <a:pt x="17892244" y="6972395"/>
                  <a:pt x="17930768" y="7009311"/>
                  <a:pt x="17892244" y="7047833"/>
                </a:cubicBezTo>
                <a:cubicBezTo>
                  <a:pt x="17930768" y="7009311"/>
                  <a:pt x="17892244" y="7124875"/>
                  <a:pt x="17969294" y="7124875"/>
                </a:cubicBezTo>
                <a:cubicBezTo>
                  <a:pt x="18044740" y="7086354"/>
                  <a:pt x="18121792" y="7086354"/>
                  <a:pt x="18197238" y="7124875"/>
                </a:cubicBezTo>
                <a:cubicBezTo>
                  <a:pt x="18235764" y="7086354"/>
                  <a:pt x="18158712" y="7086354"/>
                  <a:pt x="18158712" y="7047833"/>
                </a:cubicBezTo>
                <a:cubicBezTo>
                  <a:pt x="18197238" y="7086354"/>
                  <a:pt x="18274288" y="7086354"/>
                  <a:pt x="18274288" y="7124875"/>
                </a:cubicBezTo>
                <a:cubicBezTo>
                  <a:pt x="18216500" y="7152563"/>
                  <a:pt x="18137944" y="7181153"/>
                  <a:pt x="18069772" y="7193717"/>
                </a:cubicBezTo>
                <a:lnTo>
                  <a:pt x="18010608" y="7199857"/>
                </a:lnTo>
                <a:lnTo>
                  <a:pt x="17987704" y="7189253"/>
                </a:lnTo>
                <a:cubicBezTo>
                  <a:pt x="17976418" y="7180952"/>
                  <a:pt x="17969294" y="7171422"/>
                  <a:pt x="17969294" y="7161792"/>
                </a:cubicBezTo>
                <a:cubicBezTo>
                  <a:pt x="17892244" y="7200313"/>
                  <a:pt x="17853718" y="7161792"/>
                  <a:pt x="17778272" y="7200313"/>
                </a:cubicBezTo>
                <a:cubicBezTo>
                  <a:pt x="17778272" y="7200313"/>
                  <a:pt x="17778272" y="7200313"/>
                  <a:pt x="17739746" y="7200313"/>
                </a:cubicBezTo>
                <a:cubicBezTo>
                  <a:pt x="17701220" y="7200313"/>
                  <a:pt x="17816798" y="7237230"/>
                  <a:pt x="17739746" y="7237230"/>
                </a:cubicBezTo>
                <a:cubicBezTo>
                  <a:pt x="17739746" y="7237230"/>
                  <a:pt x="17739746" y="7200313"/>
                  <a:pt x="17701220" y="7161792"/>
                </a:cubicBezTo>
                <a:cubicBezTo>
                  <a:pt x="17664300" y="7200313"/>
                  <a:pt x="17587248" y="7237230"/>
                  <a:pt x="17511802" y="7200313"/>
                </a:cubicBezTo>
                <a:cubicBezTo>
                  <a:pt x="17587248" y="7200313"/>
                  <a:pt x="17664300" y="7200313"/>
                  <a:pt x="17664300" y="7161792"/>
                </a:cubicBezTo>
                <a:cubicBezTo>
                  <a:pt x="17587248" y="7161792"/>
                  <a:pt x="17473278" y="7086354"/>
                  <a:pt x="17359306" y="7124875"/>
                </a:cubicBezTo>
                <a:cubicBezTo>
                  <a:pt x="17396226" y="7124875"/>
                  <a:pt x="17434752" y="7124875"/>
                  <a:pt x="17473278" y="7161792"/>
                </a:cubicBezTo>
                <a:cubicBezTo>
                  <a:pt x="17434752" y="7237230"/>
                  <a:pt x="17243728" y="7200313"/>
                  <a:pt x="17129758" y="7237230"/>
                </a:cubicBezTo>
                <a:cubicBezTo>
                  <a:pt x="17168282" y="7237230"/>
                  <a:pt x="17168282" y="7277357"/>
                  <a:pt x="17168282" y="7277357"/>
                </a:cubicBezTo>
                <a:cubicBezTo>
                  <a:pt x="17091232" y="7277357"/>
                  <a:pt x="17091232" y="7314273"/>
                  <a:pt x="17015786" y="7277357"/>
                </a:cubicBezTo>
                <a:cubicBezTo>
                  <a:pt x="17015786" y="7314273"/>
                  <a:pt x="17091232" y="7314273"/>
                  <a:pt x="17091232" y="7352795"/>
                </a:cubicBezTo>
                <a:cubicBezTo>
                  <a:pt x="17054312" y="7352795"/>
                  <a:pt x="16938734" y="7277357"/>
                  <a:pt x="16901814" y="7352795"/>
                </a:cubicBezTo>
                <a:cubicBezTo>
                  <a:pt x="16938734" y="7389711"/>
                  <a:pt x="16938734" y="7314273"/>
                  <a:pt x="16977260" y="7352795"/>
                </a:cubicBezTo>
                <a:cubicBezTo>
                  <a:pt x="16938734" y="7389711"/>
                  <a:pt x="16901814" y="7389711"/>
                  <a:pt x="16824762" y="7389711"/>
                </a:cubicBezTo>
                <a:cubicBezTo>
                  <a:pt x="16901814" y="7352795"/>
                  <a:pt x="16863288" y="7352795"/>
                  <a:pt x="16824762" y="7314273"/>
                </a:cubicBezTo>
                <a:cubicBezTo>
                  <a:pt x="16786238" y="7314273"/>
                  <a:pt x="16786238" y="7352795"/>
                  <a:pt x="16749316" y="7352795"/>
                </a:cubicBezTo>
                <a:cubicBezTo>
                  <a:pt x="16710792" y="7314273"/>
                  <a:pt x="16596820" y="7314273"/>
                  <a:pt x="16558294" y="7277357"/>
                </a:cubicBezTo>
                <a:cubicBezTo>
                  <a:pt x="16672266" y="7314273"/>
                  <a:pt x="16901814" y="7314273"/>
                  <a:pt x="17054312" y="7237230"/>
                </a:cubicBezTo>
                <a:cubicBezTo>
                  <a:pt x="17015786" y="7237230"/>
                  <a:pt x="16901814" y="7237230"/>
                  <a:pt x="16824762" y="7277357"/>
                </a:cubicBezTo>
                <a:cubicBezTo>
                  <a:pt x="16824762" y="7237230"/>
                  <a:pt x="16749316" y="7277357"/>
                  <a:pt x="16749316" y="7237230"/>
                </a:cubicBezTo>
                <a:cubicBezTo>
                  <a:pt x="16558294" y="7237230"/>
                  <a:pt x="16444322" y="7237230"/>
                  <a:pt x="16367272" y="7277357"/>
                </a:cubicBezTo>
                <a:cubicBezTo>
                  <a:pt x="16328746" y="7277357"/>
                  <a:pt x="16328746" y="7237230"/>
                  <a:pt x="16328746" y="7237230"/>
                </a:cubicBezTo>
                <a:cubicBezTo>
                  <a:pt x="16253300" y="7277357"/>
                  <a:pt x="16176248" y="7237230"/>
                  <a:pt x="16100802" y="7277357"/>
                </a:cubicBezTo>
                <a:cubicBezTo>
                  <a:pt x="16100802" y="7314273"/>
                  <a:pt x="16214774" y="7277357"/>
                  <a:pt x="16176248" y="7314273"/>
                </a:cubicBezTo>
                <a:cubicBezTo>
                  <a:pt x="16139328" y="7352795"/>
                  <a:pt x="16139328" y="7314273"/>
                  <a:pt x="16062278" y="7314273"/>
                </a:cubicBezTo>
                <a:cubicBezTo>
                  <a:pt x="16023752" y="7314273"/>
                  <a:pt x="16100802" y="7352795"/>
                  <a:pt x="16062278" y="7352795"/>
                </a:cubicBezTo>
                <a:cubicBezTo>
                  <a:pt x="15986832" y="7389711"/>
                  <a:pt x="15986832" y="7389711"/>
                  <a:pt x="15909780" y="7352795"/>
                </a:cubicBezTo>
                <a:cubicBezTo>
                  <a:pt x="15720362" y="7389711"/>
                  <a:pt x="15643312" y="7389711"/>
                  <a:pt x="15757282" y="7505275"/>
                </a:cubicBezTo>
                <a:cubicBezTo>
                  <a:pt x="15795808" y="7466754"/>
                  <a:pt x="15834334" y="7466754"/>
                  <a:pt x="15872860" y="7429838"/>
                </a:cubicBezTo>
                <a:cubicBezTo>
                  <a:pt x="15872860" y="7466754"/>
                  <a:pt x="15872860" y="7466754"/>
                  <a:pt x="15834334" y="7466754"/>
                </a:cubicBezTo>
                <a:cubicBezTo>
                  <a:pt x="15872860" y="7505275"/>
                  <a:pt x="15948306" y="7505275"/>
                  <a:pt x="15986832" y="7429838"/>
                </a:cubicBezTo>
                <a:cubicBezTo>
                  <a:pt x="15986832" y="7466754"/>
                  <a:pt x="16100802" y="7466754"/>
                  <a:pt x="16100802" y="7429838"/>
                </a:cubicBezTo>
                <a:cubicBezTo>
                  <a:pt x="16139328" y="7466754"/>
                  <a:pt x="16214774" y="7505275"/>
                  <a:pt x="16291826" y="7466754"/>
                </a:cubicBezTo>
                <a:cubicBezTo>
                  <a:pt x="16291826" y="7429838"/>
                  <a:pt x="16214774" y="7466754"/>
                  <a:pt x="16214774" y="7429838"/>
                </a:cubicBezTo>
                <a:cubicBezTo>
                  <a:pt x="16328746" y="7389711"/>
                  <a:pt x="16405796" y="7429838"/>
                  <a:pt x="16481242" y="7429838"/>
                </a:cubicBezTo>
                <a:cubicBezTo>
                  <a:pt x="16481242" y="7582319"/>
                  <a:pt x="16938734" y="7542192"/>
                  <a:pt x="17129758" y="7542192"/>
                </a:cubicBezTo>
                <a:cubicBezTo>
                  <a:pt x="17091232" y="7582319"/>
                  <a:pt x="17054312" y="7582319"/>
                  <a:pt x="17054312" y="7619235"/>
                </a:cubicBezTo>
                <a:cubicBezTo>
                  <a:pt x="17129758" y="7582319"/>
                  <a:pt x="17168282" y="7582319"/>
                  <a:pt x="17282254" y="7542192"/>
                </a:cubicBezTo>
                <a:cubicBezTo>
                  <a:pt x="17282254" y="7582319"/>
                  <a:pt x="17282254" y="7582319"/>
                  <a:pt x="17282254" y="7619235"/>
                </a:cubicBezTo>
                <a:cubicBezTo>
                  <a:pt x="17206808" y="7582319"/>
                  <a:pt x="17091232" y="7582319"/>
                  <a:pt x="17091232" y="7657757"/>
                </a:cubicBezTo>
                <a:cubicBezTo>
                  <a:pt x="17168282" y="7657757"/>
                  <a:pt x="17206808" y="7619235"/>
                  <a:pt x="17168282" y="7694673"/>
                </a:cubicBezTo>
                <a:cubicBezTo>
                  <a:pt x="17129758" y="7734800"/>
                  <a:pt x="17091232" y="7734800"/>
                  <a:pt x="17091232" y="7771717"/>
                </a:cubicBezTo>
                <a:cubicBezTo>
                  <a:pt x="17129758" y="7771717"/>
                  <a:pt x="17168282" y="7734800"/>
                  <a:pt x="17168282" y="7694673"/>
                </a:cubicBezTo>
                <a:cubicBezTo>
                  <a:pt x="17243728" y="7694673"/>
                  <a:pt x="17206808" y="7657757"/>
                  <a:pt x="17206808" y="7619235"/>
                </a:cubicBezTo>
                <a:cubicBezTo>
                  <a:pt x="17282254" y="7657757"/>
                  <a:pt x="17320780" y="7657757"/>
                  <a:pt x="17359306" y="7619235"/>
                </a:cubicBezTo>
                <a:cubicBezTo>
                  <a:pt x="17396226" y="7619235"/>
                  <a:pt x="17396226" y="7694673"/>
                  <a:pt x="17434752" y="7694673"/>
                </a:cubicBezTo>
                <a:cubicBezTo>
                  <a:pt x="17396226" y="7734800"/>
                  <a:pt x="17396226" y="7771717"/>
                  <a:pt x="17282254" y="7771717"/>
                </a:cubicBezTo>
                <a:cubicBezTo>
                  <a:pt x="17282254" y="7771717"/>
                  <a:pt x="17282254" y="7771717"/>
                  <a:pt x="17320780" y="7847155"/>
                </a:cubicBezTo>
                <a:cubicBezTo>
                  <a:pt x="17243728" y="7847155"/>
                  <a:pt x="17243728" y="7847155"/>
                  <a:pt x="17206808" y="7847155"/>
                </a:cubicBezTo>
                <a:cubicBezTo>
                  <a:pt x="17282254" y="7887281"/>
                  <a:pt x="17206808" y="7924197"/>
                  <a:pt x="17129758" y="7962719"/>
                </a:cubicBezTo>
                <a:cubicBezTo>
                  <a:pt x="17129758" y="7924197"/>
                  <a:pt x="17168282" y="7924197"/>
                  <a:pt x="17168282" y="7887281"/>
                </a:cubicBezTo>
                <a:cubicBezTo>
                  <a:pt x="16824762" y="7962719"/>
                  <a:pt x="16519768" y="7887281"/>
                  <a:pt x="16291826" y="7847155"/>
                </a:cubicBezTo>
                <a:cubicBezTo>
                  <a:pt x="16253300" y="7847155"/>
                  <a:pt x="16214774" y="7887281"/>
                  <a:pt x="16100802" y="7887281"/>
                </a:cubicBezTo>
                <a:cubicBezTo>
                  <a:pt x="16100802" y="7847155"/>
                  <a:pt x="16100802" y="7847155"/>
                  <a:pt x="16062278" y="7847155"/>
                </a:cubicBezTo>
                <a:cubicBezTo>
                  <a:pt x="16062278" y="7847155"/>
                  <a:pt x="16100802" y="7847155"/>
                  <a:pt x="16139328" y="7847155"/>
                </a:cubicBezTo>
                <a:cubicBezTo>
                  <a:pt x="16023752" y="7771717"/>
                  <a:pt x="15986832" y="7771717"/>
                  <a:pt x="15757282" y="7771717"/>
                </a:cubicBezTo>
                <a:cubicBezTo>
                  <a:pt x="15757282" y="7810238"/>
                  <a:pt x="15834334" y="7810238"/>
                  <a:pt x="15834334" y="7847155"/>
                </a:cubicBezTo>
                <a:cubicBezTo>
                  <a:pt x="15795808" y="7810238"/>
                  <a:pt x="15795808" y="7810238"/>
                  <a:pt x="15720362" y="7847155"/>
                </a:cubicBezTo>
                <a:cubicBezTo>
                  <a:pt x="15720362" y="7837926"/>
                  <a:pt x="15722670" y="7831004"/>
                  <a:pt x="15726131" y="7825812"/>
                </a:cubicBezTo>
                <a:lnTo>
                  <a:pt x="15737865" y="7815679"/>
                </a:lnTo>
                <a:lnTo>
                  <a:pt x="15757282" y="7810238"/>
                </a:lnTo>
                <a:cubicBezTo>
                  <a:pt x="15757282" y="7810238"/>
                  <a:pt x="15748052" y="7810238"/>
                  <a:pt x="15738822" y="7814852"/>
                </a:cubicBezTo>
                <a:lnTo>
                  <a:pt x="15737865" y="7815679"/>
                </a:lnTo>
                <a:lnTo>
                  <a:pt x="15730501" y="7817743"/>
                </a:lnTo>
                <a:cubicBezTo>
                  <a:pt x="15671026" y="7822001"/>
                  <a:pt x="15629065" y="7744230"/>
                  <a:pt x="15529340" y="7810238"/>
                </a:cubicBezTo>
                <a:cubicBezTo>
                  <a:pt x="15452288" y="7810238"/>
                  <a:pt x="15604786" y="7771717"/>
                  <a:pt x="15529340" y="7734800"/>
                </a:cubicBezTo>
                <a:cubicBezTo>
                  <a:pt x="15529340" y="7734800"/>
                  <a:pt x="15643312" y="7734800"/>
                  <a:pt x="15681836" y="7734800"/>
                </a:cubicBezTo>
                <a:cubicBezTo>
                  <a:pt x="15720362" y="7734800"/>
                  <a:pt x="15795808" y="7734800"/>
                  <a:pt x="15795808" y="7694673"/>
                </a:cubicBezTo>
                <a:cubicBezTo>
                  <a:pt x="15757282" y="7694673"/>
                  <a:pt x="15681836" y="7694673"/>
                  <a:pt x="15681836" y="7734800"/>
                </a:cubicBezTo>
                <a:cubicBezTo>
                  <a:pt x="15643312" y="7657757"/>
                  <a:pt x="15529340" y="7734800"/>
                  <a:pt x="15490814" y="7694673"/>
                </a:cubicBezTo>
                <a:cubicBezTo>
                  <a:pt x="15576293" y="7666986"/>
                  <a:pt x="15511882" y="7660064"/>
                  <a:pt x="15490588" y="7658334"/>
                </a:cubicBezTo>
                <a:lnTo>
                  <a:pt x="15486854" y="7658028"/>
                </a:lnTo>
                <a:lnTo>
                  <a:pt x="15490814" y="7657757"/>
                </a:lnTo>
                <a:cubicBezTo>
                  <a:pt x="15485998" y="7657757"/>
                  <a:pt x="15484167" y="7657757"/>
                  <a:pt x="15484428" y="7657829"/>
                </a:cubicBezTo>
                <a:lnTo>
                  <a:pt x="15486854" y="7658028"/>
                </a:lnTo>
                <a:lnTo>
                  <a:pt x="15423720" y="7662346"/>
                </a:lnTo>
                <a:cubicBezTo>
                  <a:pt x="15372026" y="7669193"/>
                  <a:pt x="15357580" y="7675814"/>
                  <a:pt x="15299792" y="7619235"/>
                </a:cubicBezTo>
                <a:cubicBezTo>
                  <a:pt x="15262870" y="7619235"/>
                  <a:pt x="15224346" y="7657757"/>
                  <a:pt x="15224346" y="7657757"/>
                </a:cubicBezTo>
                <a:cubicBezTo>
                  <a:pt x="15224346" y="7694673"/>
                  <a:pt x="15299792" y="7694673"/>
                  <a:pt x="15338316" y="7694673"/>
                </a:cubicBezTo>
                <a:cubicBezTo>
                  <a:pt x="15262870" y="7771717"/>
                  <a:pt x="15147294" y="7619235"/>
                  <a:pt x="14994796" y="7619235"/>
                </a:cubicBezTo>
                <a:cubicBezTo>
                  <a:pt x="15071848" y="7542192"/>
                  <a:pt x="15224346" y="7657757"/>
                  <a:pt x="15376842" y="7582319"/>
                </a:cubicBezTo>
                <a:cubicBezTo>
                  <a:pt x="15490814" y="7619235"/>
                  <a:pt x="15490814" y="7542192"/>
                  <a:pt x="15604786" y="7582319"/>
                </a:cubicBezTo>
                <a:cubicBezTo>
                  <a:pt x="15567866" y="7582319"/>
                  <a:pt x="15529340" y="7582319"/>
                  <a:pt x="15490814" y="7619235"/>
                </a:cubicBezTo>
                <a:cubicBezTo>
                  <a:pt x="15567866" y="7657757"/>
                  <a:pt x="15643312" y="7582319"/>
                  <a:pt x="15757282" y="7619235"/>
                </a:cubicBezTo>
                <a:cubicBezTo>
                  <a:pt x="15681836" y="7582319"/>
                  <a:pt x="15604786" y="7542192"/>
                  <a:pt x="15490814" y="7505275"/>
                </a:cubicBezTo>
                <a:cubicBezTo>
                  <a:pt x="15452288" y="7505275"/>
                  <a:pt x="15490814" y="7542192"/>
                  <a:pt x="15415368" y="7542192"/>
                </a:cubicBezTo>
                <a:cubicBezTo>
                  <a:pt x="15415368" y="7542192"/>
                  <a:pt x="15415368" y="7542192"/>
                  <a:pt x="15415368" y="7505275"/>
                </a:cubicBezTo>
                <a:cubicBezTo>
                  <a:pt x="15338316" y="7505275"/>
                  <a:pt x="15338316" y="7542192"/>
                  <a:pt x="15262870" y="7542192"/>
                </a:cubicBezTo>
                <a:cubicBezTo>
                  <a:pt x="15338316" y="7505275"/>
                  <a:pt x="15262870" y="7505275"/>
                  <a:pt x="15262870" y="7466754"/>
                </a:cubicBezTo>
                <a:cubicBezTo>
                  <a:pt x="15147294" y="7466754"/>
                  <a:pt x="15224346" y="7466754"/>
                  <a:pt x="15187424" y="7505275"/>
                </a:cubicBezTo>
                <a:cubicBezTo>
                  <a:pt x="15034928" y="7542192"/>
                  <a:pt x="14957876" y="7505275"/>
                  <a:pt x="14842300" y="7505275"/>
                </a:cubicBezTo>
                <a:cubicBezTo>
                  <a:pt x="14805380" y="7505275"/>
                  <a:pt x="14805380" y="7542192"/>
                  <a:pt x="14805380" y="7542192"/>
                </a:cubicBezTo>
                <a:cubicBezTo>
                  <a:pt x="14882430" y="7542192"/>
                  <a:pt x="14957876" y="7505275"/>
                  <a:pt x="14994796" y="7542192"/>
                </a:cubicBezTo>
                <a:cubicBezTo>
                  <a:pt x="14994796" y="7542192"/>
                  <a:pt x="14805380" y="7582319"/>
                  <a:pt x="14882430" y="7619235"/>
                </a:cubicBezTo>
                <a:cubicBezTo>
                  <a:pt x="14842300" y="7619235"/>
                  <a:pt x="14842300" y="7619235"/>
                  <a:pt x="14766854" y="7657757"/>
                </a:cubicBezTo>
                <a:cubicBezTo>
                  <a:pt x="14766854" y="7657757"/>
                  <a:pt x="14766854" y="7657757"/>
                  <a:pt x="14766854" y="7619235"/>
                </a:cubicBezTo>
                <a:cubicBezTo>
                  <a:pt x="14729934" y="7619235"/>
                  <a:pt x="14729934" y="7619235"/>
                  <a:pt x="14729934" y="7657757"/>
                </a:cubicBezTo>
                <a:cubicBezTo>
                  <a:pt x="14729934" y="7685444"/>
                  <a:pt x="14729934" y="7692366"/>
                  <a:pt x="14745509" y="7711025"/>
                </a:cubicBezTo>
                <a:lnTo>
                  <a:pt x="14757792" y="7724707"/>
                </a:lnTo>
                <a:lnTo>
                  <a:pt x="14743378" y="7733596"/>
                </a:lnTo>
                <a:cubicBezTo>
                  <a:pt x="14729131" y="7743227"/>
                  <a:pt x="14709868" y="7753259"/>
                  <a:pt x="14689802" y="7734800"/>
                </a:cubicBezTo>
                <a:cubicBezTo>
                  <a:pt x="14575830" y="7847155"/>
                  <a:pt x="14424938" y="7924197"/>
                  <a:pt x="14195390" y="7924197"/>
                </a:cubicBezTo>
                <a:cubicBezTo>
                  <a:pt x="14119944" y="7999635"/>
                  <a:pt x="13890396" y="8039762"/>
                  <a:pt x="13814950" y="8115200"/>
                </a:cubicBezTo>
                <a:cubicBezTo>
                  <a:pt x="13737898" y="8115200"/>
                  <a:pt x="13662452" y="8115200"/>
                  <a:pt x="13662452" y="8152117"/>
                </a:cubicBezTo>
                <a:cubicBezTo>
                  <a:pt x="13622322" y="8152117"/>
                  <a:pt x="13585402" y="8152117"/>
                  <a:pt x="13585402" y="8152117"/>
                </a:cubicBezTo>
                <a:cubicBezTo>
                  <a:pt x="13508350" y="8152117"/>
                  <a:pt x="13662452" y="8152117"/>
                  <a:pt x="13585402" y="8192243"/>
                </a:cubicBezTo>
                <a:cubicBezTo>
                  <a:pt x="13508350" y="8192243"/>
                  <a:pt x="13585402" y="8152117"/>
                  <a:pt x="13546876" y="8152117"/>
                </a:cubicBezTo>
                <a:cubicBezTo>
                  <a:pt x="13546876" y="8192243"/>
                  <a:pt x="13508350" y="8229159"/>
                  <a:pt x="13469824" y="8229159"/>
                </a:cubicBezTo>
                <a:cubicBezTo>
                  <a:pt x="13357458" y="8267681"/>
                  <a:pt x="13089384" y="8267681"/>
                  <a:pt x="12975414" y="8304597"/>
                </a:cubicBezTo>
                <a:cubicBezTo>
                  <a:pt x="12936888" y="8304597"/>
                  <a:pt x="12899968" y="8267681"/>
                  <a:pt x="12899968" y="8267681"/>
                </a:cubicBezTo>
                <a:cubicBezTo>
                  <a:pt x="12556448" y="8344724"/>
                  <a:pt x="12289978" y="8229159"/>
                  <a:pt x="11984984" y="8267681"/>
                </a:cubicBezTo>
                <a:cubicBezTo>
                  <a:pt x="11946458" y="8229159"/>
                  <a:pt x="11871012" y="8267681"/>
                  <a:pt x="11755436" y="8267681"/>
                </a:cubicBezTo>
                <a:cubicBezTo>
                  <a:pt x="11755436" y="8229159"/>
                  <a:pt x="11755436" y="8229159"/>
                  <a:pt x="11755436" y="8192243"/>
                </a:cubicBezTo>
                <a:cubicBezTo>
                  <a:pt x="11566018" y="8267681"/>
                  <a:pt x="11413521" y="8152117"/>
                  <a:pt x="11183972" y="8192243"/>
                </a:cubicBezTo>
                <a:cubicBezTo>
                  <a:pt x="11183972" y="8152117"/>
                  <a:pt x="11183972" y="8152117"/>
                  <a:pt x="11183972" y="8152117"/>
                </a:cubicBezTo>
                <a:cubicBezTo>
                  <a:pt x="11070001" y="8192243"/>
                  <a:pt x="11070001" y="8115200"/>
                  <a:pt x="10956029" y="8152117"/>
                </a:cubicBezTo>
                <a:cubicBezTo>
                  <a:pt x="10956029" y="8115200"/>
                  <a:pt x="10878978" y="8115200"/>
                  <a:pt x="10803532" y="8152117"/>
                </a:cubicBezTo>
                <a:cubicBezTo>
                  <a:pt x="10840453" y="8115200"/>
                  <a:pt x="10803532" y="8115200"/>
                  <a:pt x="10803532" y="8076679"/>
                </a:cubicBezTo>
                <a:cubicBezTo>
                  <a:pt x="10728086" y="8076679"/>
                  <a:pt x="10766612" y="8115200"/>
                  <a:pt x="10689562" y="8115200"/>
                </a:cubicBezTo>
                <a:cubicBezTo>
                  <a:pt x="10575589" y="8039762"/>
                  <a:pt x="10347646" y="7999635"/>
                  <a:pt x="10118098" y="7999635"/>
                </a:cubicBezTo>
                <a:cubicBezTo>
                  <a:pt x="10079573" y="7962719"/>
                  <a:pt x="9965601" y="7924197"/>
                  <a:pt x="9851630" y="7887281"/>
                </a:cubicBezTo>
                <a:cubicBezTo>
                  <a:pt x="9890154" y="7887281"/>
                  <a:pt x="9890154" y="7847155"/>
                  <a:pt x="9890154" y="7810238"/>
                </a:cubicBezTo>
                <a:cubicBezTo>
                  <a:pt x="9737657" y="7734800"/>
                  <a:pt x="9432664" y="7847155"/>
                  <a:pt x="9318691" y="7771717"/>
                </a:cubicBezTo>
                <a:cubicBezTo>
                  <a:pt x="9585161" y="7771717"/>
                  <a:pt x="9965601" y="7771717"/>
                  <a:pt x="10195149" y="7734800"/>
                </a:cubicBezTo>
                <a:cubicBezTo>
                  <a:pt x="10575589" y="7619235"/>
                  <a:pt x="11031475" y="7694673"/>
                  <a:pt x="11450441" y="7657757"/>
                </a:cubicBezTo>
                <a:cubicBezTo>
                  <a:pt x="11830882" y="7734800"/>
                  <a:pt x="12212928" y="7657757"/>
                  <a:pt x="12631894" y="7582319"/>
                </a:cubicBezTo>
                <a:cubicBezTo>
                  <a:pt x="12631894" y="7542192"/>
                  <a:pt x="12517922" y="7542192"/>
                  <a:pt x="12517922" y="7466754"/>
                </a:cubicBezTo>
                <a:cubicBezTo>
                  <a:pt x="12690083" y="7466754"/>
                  <a:pt x="12818903" y="7488422"/>
                  <a:pt x="12968717" y="7467431"/>
                </a:cubicBezTo>
                <a:lnTo>
                  <a:pt x="13032753" y="7455491"/>
                </a:lnTo>
                <a:lnTo>
                  <a:pt x="13038192" y="7456020"/>
                </a:lnTo>
                <a:cubicBezTo>
                  <a:pt x="13049743" y="7455820"/>
                  <a:pt x="13060233" y="7453989"/>
                  <a:pt x="13068990" y="7449851"/>
                </a:cubicBezTo>
                <a:lnTo>
                  <a:pt x="13073798" y="7445133"/>
                </a:lnTo>
                <a:lnTo>
                  <a:pt x="13127910" y="7429838"/>
                </a:lnTo>
                <a:lnTo>
                  <a:pt x="13089384" y="7429838"/>
                </a:lnTo>
                <a:lnTo>
                  <a:pt x="13073798" y="7445133"/>
                </a:lnTo>
                <a:lnTo>
                  <a:pt x="13045670" y="7453083"/>
                </a:lnTo>
                <a:lnTo>
                  <a:pt x="13032753" y="7455491"/>
                </a:lnTo>
                <a:lnTo>
                  <a:pt x="13001037" y="7452409"/>
                </a:lnTo>
                <a:cubicBezTo>
                  <a:pt x="12936060" y="7440496"/>
                  <a:pt x="12861442" y="7404759"/>
                  <a:pt x="12861442" y="7429838"/>
                </a:cubicBezTo>
                <a:cubicBezTo>
                  <a:pt x="12670418" y="7352795"/>
                  <a:pt x="12440870" y="7466754"/>
                  <a:pt x="12251452" y="7352795"/>
                </a:cubicBezTo>
                <a:cubicBezTo>
                  <a:pt x="12212928" y="7352795"/>
                  <a:pt x="12251452" y="7389711"/>
                  <a:pt x="12212928" y="7429838"/>
                </a:cubicBezTo>
                <a:cubicBezTo>
                  <a:pt x="12212928" y="7352795"/>
                  <a:pt x="12060430" y="7389711"/>
                  <a:pt x="11984984" y="7429838"/>
                </a:cubicBezTo>
                <a:cubicBezTo>
                  <a:pt x="12060430" y="7314273"/>
                  <a:pt x="11793961" y="7352795"/>
                  <a:pt x="11718515" y="7352795"/>
                </a:cubicBezTo>
                <a:cubicBezTo>
                  <a:pt x="11718515" y="7314273"/>
                  <a:pt x="11755436" y="7352795"/>
                  <a:pt x="11755436" y="7314273"/>
                </a:cubicBezTo>
                <a:cubicBezTo>
                  <a:pt x="11679990" y="7314273"/>
                  <a:pt x="11641464" y="7314273"/>
                  <a:pt x="11602938" y="7352795"/>
                </a:cubicBezTo>
                <a:cubicBezTo>
                  <a:pt x="11566018" y="7352795"/>
                  <a:pt x="11602938" y="7314273"/>
                  <a:pt x="11566018" y="7277357"/>
                </a:cubicBezTo>
                <a:cubicBezTo>
                  <a:pt x="11413521" y="7314273"/>
                  <a:pt x="11261024" y="7237230"/>
                  <a:pt x="11070001" y="7277357"/>
                </a:cubicBezTo>
                <a:cubicBezTo>
                  <a:pt x="11108527" y="7237230"/>
                  <a:pt x="11070001" y="7237230"/>
                  <a:pt x="11070001" y="7200313"/>
                </a:cubicBezTo>
                <a:cubicBezTo>
                  <a:pt x="11031475" y="7200313"/>
                  <a:pt x="10956029" y="7200313"/>
                  <a:pt x="10956029" y="7200313"/>
                </a:cubicBezTo>
                <a:cubicBezTo>
                  <a:pt x="10917504" y="7161792"/>
                  <a:pt x="10878978" y="7200313"/>
                  <a:pt x="10917504" y="7200313"/>
                </a:cubicBezTo>
                <a:cubicBezTo>
                  <a:pt x="10917504" y="7237230"/>
                  <a:pt x="10878978" y="7200313"/>
                  <a:pt x="10840453" y="7200313"/>
                </a:cubicBezTo>
                <a:cubicBezTo>
                  <a:pt x="10803532" y="7200313"/>
                  <a:pt x="10840453" y="7200313"/>
                  <a:pt x="10803532" y="7161792"/>
                </a:cubicBezTo>
                <a:cubicBezTo>
                  <a:pt x="10766612" y="7200313"/>
                  <a:pt x="10614115" y="7161792"/>
                  <a:pt x="10614115" y="7200313"/>
                </a:cubicBezTo>
                <a:cubicBezTo>
                  <a:pt x="10575589" y="7124875"/>
                  <a:pt x="10500143" y="7161792"/>
                  <a:pt x="10384567" y="7124875"/>
                </a:cubicBezTo>
                <a:cubicBezTo>
                  <a:pt x="10423092" y="7124875"/>
                  <a:pt x="10500143" y="7124875"/>
                  <a:pt x="10537064" y="7124875"/>
                </a:cubicBezTo>
                <a:cubicBezTo>
                  <a:pt x="10575589" y="7086354"/>
                  <a:pt x="10500143" y="7047833"/>
                  <a:pt x="10461617" y="7047833"/>
                </a:cubicBezTo>
                <a:cubicBezTo>
                  <a:pt x="10500143" y="7009311"/>
                  <a:pt x="10575589" y="7086354"/>
                  <a:pt x="10652641" y="7047833"/>
                </a:cubicBezTo>
                <a:cubicBezTo>
                  <a:pt x="10614115" y="7009311"/>
                  <a:pt x="10500143" y="7047833"/>
                  <a:pt x="10500143" y="7009311"/>
                </a:cubicBezTo>
                <a:cubicBezTo>
                  <a:pt x="10461617" y="7009311"/>
                  <a:pt x="10461617" y="7047833"/>
                  <a:pt x="10384567" y="7009311"/>
                </a:cubicBezTo>
                <a:cubicBezTo>
                  <a:pt x="10347646" y="7047833"/>
                  <a:pt x="10423092" y="7047833"/>
                  <a:pt x="10423092" y="7086354"/>
                </a:cubicBezTo>
                <a:cubicBezTo>
                  <a:pt x="10347646" y="7047833"/>
                  <a:pt x="10309120" y="7047833"/>
                  <a:pt x="10270596" y="6972395"/>
                </a:cubicBezTo>
                <a:cubicBezTo>
                  <a:pt x="10309120" y="6972395"/>
                  <a:pt x="10309120" y="6972395"/>
                  <a:pt x="10309120" y="6972395"/>
                </a:cubicBezTo>
                <a:cubicBezTo>
                  <a:pt x="10347646" y="6933873"/>
                  <a:pt x="10309120" y="6933873"/>
                  <a:pt x="10309120" y="6933873"/>
                </a:cubicBezTo>
                <a:cubicBezTo>
                  <a:pt x="10232070" y="6972395"/>
                  <a:pt x="10232070" y="6933873"/>
                  <a:pt x="10156623" y="6933873"/>
                </a:cubicBezTo>
                <a:cubicBezTo>
                  <a:pt x="10195149" y="6933873"/>
                  <a:pt x="10195149" y="6856830"/>
                  <a:pt x="10079573" y="6895351"/>
                </a:cubicBezTo>
                <a:cubicBezTo>
                  <a:pt x="10004126" y="6856830"/>
                  <a:pt x="10156623" y="6856830"/>
                  <a:pt x="10195149" y="6856830"/>
                </a:cubicBezTo>
                <a:cubicBezTo>
                  <a:pt x="10118098" y="6819913"/>
                  <a:pt x="10004126" y="6856830"/>
                  <a:pt x="9890154" y="6856830"/>
                </a:cubicBezTo>
                <a:cubicBezTo>
                  <a:pt x="9890154" y="6819913"/>
                  <a:pt x="9851630" y="6781392"/>
                  <a:pt x="9927076" y="6781392"/>
                </a:cubicBezTo>
                <a:cubicBezTo>
                  <a:pt x="9813104" y="6781392"/>
                  <a:pt x="9737657" y="6781392"/>
                  <a:pt x="9737657" y="6856830"/>
                </a:cubicBezTo>
                <a:cubicBezTo>
                  <a:pt x="9660607" y="6856830"/>
                  <a:pt x="9585161" y="6819913"/>
                  <a:pt x="9546635" y="6856830"/>
                </a:cubicBezTo>
                <a:lnTo>
                  <a:pt x="9543709" y="6868532"/>
                </a:lnTo>
                <a:lnTo>
                  <a:pt x="9516010" y="6837117"/>
                </a:lnTo>
                <a:cubicBezTo>
                  <a:pt x="9504196" y="6827036"/>
                  <a:pt x="9490050" y="6819913"/>
                  <a:pt x="9471188" y="6819913"/>
                </a:cubicBezTo>
                <a:cubicBezTo>
                  <a:pt x="9432664" y="6819913"/>
                  <a:pt x="9394138" y="6856830"/>
                  <a:pt x="9432664" y="6856830"/>
                </a:cubicBezTo>
                <a:cubicBezTo>
                  <a:pt x="9394138" y="6895351"/>
                  <a:pt x="9355612" y="6819913"/>
                  <a:pt x="9432664" y="6819913"/>
                </a:cubicBezTo>
                <a:cubicBezTo>
                  <a:pt x="9355612" y="6781392"/>
                  <a:pt x="9280167" y="6856830"/>
                  <a:pt x="9280167" y="6781392"/>
                </a:cubicBezTo>
                <a:cubicBezTo>
                  <a:pt x="9241641" y="6781392"/>
                  <a:pt x="9241641" y="6819913"/>
                  <a:pt x="9241641" y="6856830"/>
                </a:cubicBezTo>
                <a:cubicBezTo>
                  <a:pt x="9203114" y="6856830"/>
                  <a:pt x="9089143" y="6819913"/>
                  <a:pt x="9013698" y="6819913"/>
                </a:cubicBezTo>
                <a:cubicBezTo>
                  <a:pt x="9050617" y="6781392"/>
                  <a:pt x="9127669" y="6856830"/>
                  <a:pt x="9166195" y="6819913"/>
                </a:cubicBezTo>
                <a:cubicBezTo>
                  <a:pt x="9166195" y="6819913"/>
                  <a:pt x="9166195" y="6781392"/>
                  <a:pt x="9127669" y="6781392"/>
                </a:cubicBezTo>
                <a:cubicBezTo>
                  <a:pt x="9166195" y="6742871"/>
                  <a:pt x="9203114" y="6781392"/>
                  <a:pt x="9203114" y="6781392"/>
                </a:cubicBezTo>
                <a:cubicBezTo>
                  <a:pt x="9241641" y="6819913"/>
                  <a:pt x="9241641" y="6781392"/>
                  <a:pt x="9241641" y="6742871"/>
                </a:cubicBezTo>
                <a:cubicBezTo>
                  <a:pt x="8938251" y="6742871"/>
                  <a:pt x="8440628" y="6667433"/>
                  <a:pt x="8098715" y="6704349"/>
                </a:cubicBezTo>
                <a:cubicBezTo>
                  <a:pt x="8135635" y="6628911"/>
                  <a:pt x="7793720" y="6628911"/>
                  <a:pt x="7755194" y="6667433"/>
                </a:cubicBezTo>
                <a:cubicBezTo>
                  <a:pt x="7755194" y="6667433"/>
                  <a:pt x="7755194" y="6628911"/>
                  <a:pt x="7718274" y="6628911"/>
                </a:cubicBezTo>
                <a:cubicBezTo>
                  <a:pt x="7678144" y="6667433"/>
                  <a:pt x="7641223" y="6628911"/>
                  <a:pt x="7565777" y="6628911"/>
                </a:cubicBezTo>
                <a:cubicBezTo>
                  <a:pt x="7488726" y="6628911"/>
                  <a:pt x="7641223" y="6628911"/>
                  <a:pt x="7602698" y="6590389"/>
                </a:cubicBezTo>
                <a:cubicBezTo>
                  <a:pt x="7565777" y="6553473"/>
                  <a:pt x="7525646" y="6667433"/>
                  <a:pt x="7450200" y="6628911"/>
                </a:cubicBezTo>
                <a:cubicBezTo>
                  <a:pt x="7450200" y="6590389"/>
                  <a:pt x="7488726" y="6590389"/>
                  <a:pt x="7488726" y="6590389"/>
                </a:cubicBezTo>
                <a:cubicBezTo>
                  <a:pt x="7450200" y="6553473"/>
                  <a:pt x="7297703" y="6553473"/>
                  <a:pt x="7297703" y="6628911"/>
                </a:cubicBezTo>
                <a:cubicBezTo>
                  <a:pt x="7260783" y="6553473"/>
                  <a:pt x="7260783" y="6514951"/>
                  <a:pt x="7145206" y="6476430"/>
                </a:cubicBezTo>
                <a:cubicBezTo>
                  <a:pt x="7108286" y="6476430"/>
                  <a:pt x="7108286" y="6514951"/>
                  <a:pt x="7069760" y="6514951"/>
                </a:cubicBezTo>
                <a:cubicBezTo>
                  <a:pt x="7031235" y="6476430"/>
                  <a:pt x="6955789" y="6476430"/>
                  <a:pt x="6878737" y="6476430"/>
                </a:cubicBezTo>
                <a:cubicBezTo>
                  <a:pt x="6878737" y="6362471"/>
                  <a:pt x="6650794" y="6437909"/>
                  <a:pt x="6535217" y="6400992"/>
                </a:cubicBezTo>
                <a:cubicBezTo>
                  <a:pt x="6459771" y="6437909"/>
                  <a:pt x="6116251" y="6437909"/>
                  <a:pt x="6079331" y="6400992"/>
                </a:cubicBezTo>
                <a:cubicBezTo>
                  <a:pt x="6116251" y="6362471"/>
                  <a:pt x="6116251" y="6362471"/>
                  <a:pt x="6154777" y="6400992"/>
                </a:cubicBezTo>
                <a:cubicBezTo>
                  <a:pt x="6193303" y="6400992"/>
                  <a:pt x="6116251" y="6362471"/>
                  <a:pt x="6231828" y="6362471"/>
                </a:cubicBezTo>
                <a:cubicBezTo>
                  <a:pt x="6193303" y="6362471"/>
                  <a:pt x="6193303" y="6400992"/>
                  <a:pt x="6231828" y="6400992"/>
                </a:cubicBezTo>
                <a:cubicBezTo>
                  <a:pt x="6231828" y="6362471"/>
                  <a:pt x="6307274" y="6400992"/>
                  <a:pt x="6382720" y="6400992"/>
                </a:cubicBezTo>
                <a:cubicBezTo>
                  <a:pt x="6421246" y="6400992"/>
                  <a:pt x="6421246" y="6400992"/>
                  <a:pt x="6421246" y="6362471"/>
                </a:cubicBezTo>
                <a:cubicBezTo>
                  <a:pt x="6382720" y="6323949"/>
                  <a:pt x="6193303" y="6323949"/>
                  <a:pt x="6154777" y="6362471"/>
                </a:cubicBezTo>
                <a:cubicBezTo>
                  <a:pt x="6116251" y="6323949"/>
                  <a:pt x="6040805" y="6323949"/>
                  <a:pt x="6002280" y="6362471"/>
                </a:cubicBezTo>
                <a:cubicBezTo>
                  <a:pt x="5926834" y="6323949"/>
                  <a:pt x="6079331" y="6323949"/>
                  <a:pt x="6116251" y="6323949"/>
                </a:cubicBezTo>
                <a:cubicBezTo>
                  <a:pt x="6116251" y="6323949"/>
                  <a:pt x="6116251" y="6323949"/>
                  <a:pt x="6116251" y="6285427"/>
                </a:cubicBezTo>
                <a:cubicBezTo>
                  <a:pt x="6079331" y="6285427"/>
                  <a:pt x="6079331" y="6323949"/>
                  <a:pt x="6040805" y="6323949"/>
                </a:cubicBezTo>
                <a:cubicBezTo>
                  <a:pt x="6116251" y="6248511"/>
                  <a:pt x="5963754" y="6285427"/>
                  <a:pt x="5888308" y="6285427"/>
                </a:cubicBezTo>
                <a:cubicBezTo>
                  <a:pt x="5888308" y="6248511"/>
                  <a:pt x="6040805" y="6248511"/>
                  <a:pt x="6079331" y="6248511"/>
                </a:cubicBezTo>
                <a:cubicBezTo>
                  <a:pt x="6079331" y="6209989"/>
                  <a:pt x="6079331" y="6209989"/>
                  <a:pt x="6040805" y="6209989"/>
                </a:cubicBezTo>
                <a:cubicBezTo>
                  <a:pt x="6040805" y="6248511"/>
                  <a:pt x="5697285" y="6248511"/>
                  <a:pt x="5658760" y="6209989"/>
                </a:cubicBezTo>
                <a:cubicBezTo>
                  <a:pt x="5506262" y="6248511"/>
                  <a:pt x="5278320" y="6209989"/>
                  <a:pt x="5164348" y="6248511"/>
                </a:cubicBezTo>
                <a:cubicBezTo>
                  <a:pt x="5201268" y="6285427"/>
                  <a:pt x="5239794" y="6248511"/>
                  <a:pt x="5278320" y="6248511"/>
                </a:cubicBezTo>
                <a:cubicBezTo>
                  <a:pt x="5316845" y="6285427"/>
                  <a:pt x="5239794" y="6285427"/>
                  <a:pt x="5201268" y="6285427"/>
                </a:cubicBezTo>
                <a:cubicBezTo>
                  <a:pt x="5201268" y="6323949"/>
                  <a:pt x="5239794" y="6323949"/>
                  <a:pt x="5278320" y="6323949"/>
                </a:cubicBezTo>
                <a:cubicBezTo>
                  <a:pt x="5278320" y="6362471"/>
                  <a:pt x="5392291" y="6323949"/>
                  <a:pt x="5392291" y="6362471"/>
                </a:cubicBezTo>
                <a:cubicBezTo>
                  <a:pt x="5164348" y="6362471"/>
                  <a:pt x="5201268" y="6362471"/>
                  <a:pt x="4973325" y="6362471"/>
                </a:cubicBezTo>
                <a:cubicBezTo>
                  <a:pt x="5011851" y="6323949"/>
                  <a:pt x="5048771" y="6323949"/>
                  <a:pt x="5011851" y="6285427"/>
                </a:cubicBezTo>
                <a:cubicBezTo>
                  <a:pt x="5087296" y="6285427"/>
                  <a:pt x="5087296" y="6285427"/>
                  <a:pt x="5125822" y="6285427"/>
                </a:cubicBezTo>
                <a:cubicBezTo>
                  <a:pt x="5125822" y="6248511"/>
                  <a:pt x="5087296" y="6248511"/>
                  <a:pt x="5087296" y="6209989"/>
                </a:cubicBezTo>
                <a:cubicBezTo>
                  <a:pt x="5048771" y="6248511"/>
                  <a:pt x="4934800" y="6209989"/>
                  <a:pt x="4934800" y="6248511"/>
                </a:cubicBezTo>
                <a:cubicBezTo>
                  <a:pt x="4896274" y="6209989"/>
                  <a:pt x="4896274" y="6209989"/>
                  <a:pt x="4820828" y="6248511"/>
                </a:cubicBezTo>
                <a:cubicBezTo>
                  <a:pt x="4859354" y="6209989"/>
                  <a:pt x="4743777" y="6209989"/>
                  <a:pt x="4820828" y="6209989"/>
                </a:cubicBezTo>
                <a:cubicBezTo>
                  <a:pt x="4743777" y="6171468"/>
                  <a:pt x="4591280" y="6209989"/>
                  <a:pt x="4477308" y="6209989"/>
                </a:cubicBezTo>
                <a:cubicBezTo>
                  <a:pt x="4706856" y="6132947"/>
                  <a:pt x="4058342" y="6132947"/>
                  <a:pt x="3944371" y="6171468"/>
                </a:cubicBezTo>
                <a:cubicBezTo>
                  <a:pt x="3905845" y="6171468"/>
                  <a:pt x="3791873" y="6171468"/>
                  <a:pt x="3714822" y="6171468"/>
                </a:cubicBezTo>
                <a:cubicBezTo>
                  <a:pt x="3639376" y="6171468"/>
                  <a:pt x="3600851" y="6171468"/>
                  <a:pt x="3562324" y="6171468"/>
                </a:cubicBezTo>
                <a:cubicBezTo>
                  <a:pt x="3525405" y="6171468"/>
                  <a:pt x="3525405" y="6209989"/>
                  <a:pt x="3486879" y="6209989"/>
                </a:cubicBezTo>
                <a:lnTo>
                  <a:pt x="3486879" y="6171468"/>
                </a:lnTo>
                <a:cubicBezTo>
                  <a:pt x="3486879" y="6171468"/>
                  <a:pt x="3409827" y="6171468"/>
                  <a:pt x="3372907" y="6132947"/>
                </a:cubicBezTo>
                <a:cubicBezTo>
                  <a:pt x="3334381" y="6152208"/>
                  <a:pt x="3353243" y="6161838"/>
                  <a:pt x="3372305" y="6171468"/>
                </a:cubicBezTo>
                <a:lnTo>
                  <a:pt x="3372907" y="6171904"/>
                </a:lnTo>
                <a:lnTo>
                  <a:pt x="3372907" y="6209989"/>
                </a:lnTo>
                <a:cubicBezTo>
                  <a:pt x="3372907" y="6171468"/>
                  <a:pt x="3334382" y="6171468"/>
                  <a:pt x="3257330" y="6171468"/>
                </a:cubicBezTo>
                <a:cubicBezTo>
                  <a:pt x="3295856" y="6171468"/>
                  <a:pt x="3295856" y="6132947"/>
                  <a:pt x="3295856" y="6132947"/>
                </a:cubicBezTo>
                <a:cubicBezTo>
                  <a:pt x="3220410" y="6171468"/>
                  <a:pt x="3104833" y="6171468"/>
                  <a:pt x="3067913" y="6132947"/>
                </a:cubicBezTo>
                <a:cubicBezTo>
                  <a:pt x="2876890" y="6171468"/>
                  <a:pt x="2724392" y="6132947"/>
                  <a:pt x="2534975" y="6132947"/>
                </a:cubicBezTo>
                <a:cubicBezTo>
                  <a:pt x="2571895" y="6096030"/>
                  <a:pt x="2457924" y="6096030"/>
                  <a:pt x="2457924" y="6171468"/>
                </a:cubicBezTo>
                <a:cubicBezTo>
                  <a:pt x="2419399" y="6132947"/>
                  <a:pt x="2382478" y="6132947"/>
                  <a:pt x="2419399" y="6096030"/>
                </a:cubicBezTo>
                <a:cubicBezTo>
                  <a:pt x="2362413" y="6096030"/>
                  <a:pt x="2315058" y="6096030"/>
                  <a:pt x="2267503" y="6096030"/>
                </a:cubicBezTo>
                <a:lnTo>
                  <a:pt x="2266901" y="6096030"/>
                </a:lnTo>
                <a:lnTo>
                  <a:pt x="2114404" y="6096030"/>
                </a:lnTo>
                <a:cubicBezTo>
                  <a:pt x="2114404" y="6132947"/>
                  <a:pt x="2229981" y="6132947"/>
                  <a:pt x="2266901" y="6096030"/>
                </a:cubicBezTo>
                <a:cubicBezTo>
                  <a:pt x="2342347" y="6132947"/>
                  <a:pt x="2152929" y="6132947"/>
                  <a:pt x="2152929" y="6171468"/>
                </a:cubicBezTo>
                <a:cubicBezTo>
                  <a:pt x="2152929" y="6171468"/>
                  <a:pt x="2152929" y="6171468"/>
                  <a:pt x="2152929" y="6132947"/>
                </a:cubicBezTo>
                <a:cubicBezTo>
                  <a:pt x="2077483" y="6132947"/>
                  <a:pt x="2000433" y="6132947"/>
                  <a:pt x="1884855" y="6171468"/>
                </a:cubicBezTo>
                <a:cubicBezTo>
                  <a:pt x="1732358" y="6132947"/>
                  <a:pt x="1619992" y="6057509"/>
                  <a:pt x="1467495" y="6132947"/>
                </a:cubicBezTo>
                <a:cubicBezTo>
                  <a:pt x="1467495" y="6171468"/>
                  <a:pt x="1504415" y="6171468"/>
                  <a:pt x="1504415" y="6209989"/>
                </a:cubicBezTo>
                <a:cubicBezTo>
                  <a:pt x="1579861" y="6171468"/>
                  <a:pt x="1504415" y="6132947"/>
                  <a:pt x="1579861" y="6132947"/>
                </a:cubicBezTo>
                <a:cubicBezTo>
                  <a:pt x="1504415" y="6209989"/>
                  <a:pt x="1732358" y="6248511"/>
                  <a:pt x="1732358" y="6171468"/>
                </a:cubicBezTo>
                <a:cubicBezTo>
                  <a:pt x="1772489" y="6248511"/>
                  <a:pt x="1961907" y="6209989"/>
                  <a:pt x="2037353" y="6171468"/>
                </a:cubicBezTo>
                <a:cubicBezTo>
                  <a:pt x="2077483" y="6209989"/>
                  <a:pt x="2037353" y="6209989"/>
                  <a:pt x="2037353" y="6248511"/>
                </a:cubicBezTo>
                <a:cubicBezTo>
                  <a:pt x="2037353" y="6248511"/>
                  <a:pt x="2189850" y="6171468"/>
                  <a:pt x="2152929" y="6248511"/>
                </a:cubicBezTo>
                <a:lnTo>
                  <a:pt x="2189850" y="6248511"/>
                </a:lnTo>
                <a:cubicBezTo>
                  <a:pt x="2229981" y="6285427"/>
                  <a:pt x="2266901" y="6248511"/>
                  <a:pt x="2382478" y="6285427"/>
                </a:cubicBezTo>
                <a:cubicBezTo>
                  <a:pt x="2342347" y="6285427"/>
                  <a:pt x="2305426" y="6285427"/>
                  <a:pt x="2305426" y="6323949"/>
                </a:cubicBezTo>
                <a:cubicBezTo>
                  <a:pt x="2189850" y="6285427"/>
                  <a:pt x="2077483" y="6323949"/>
                  <a:pt x="2077483" y="6323949"/>
                </a:cubicBezTo>
                <a:cubicBezTo>
                  <a:pt x="2037353" y="6323949"/>
                  <a:pt x="2037353" y="6285427"/>
                  <a:pt x="2000433" y="6285427"/>
                </a:cubicBezTo>
                <a:cubicBezTo>
                  <a:pt x="1924986" y="6285427"/>
                  <a:pt x="1924986" y="6323949"/>
                  <a:pt x="1884855" y="6362471"/>
                </a:cubicBezTo>
                <a:cubicBezTo>
                  <a:pt x="1847935" y="6323949"/>
                  <a:pt x="1809410" y="6323949"/>
                  <a:pt x="1772489" y="6362471"/>
                </a:cubicBezTo>
                <a:cubicBezTo>
                  <a:pt x="1732358" y="6323949"/>
                  <a:pt x="1809410" y="6323949"/>
                  <a:pt x="1809410" y="6285427"/>
                </a:cubicBezTo>
                <a:cubicBezTo>
                  <a:pt x="1809410" y="6285427"/>
                  <a:pt x="1772489" y="6248511"/>
                  <a:pt x="1732358" y="6248511"/>
                </a:cubicBezTo>
                <a:lnTo>
                  <a:pt x="1695438" y="6285427"/>
                </a:lnTo>
                <a:cubicBezTo>
                  <a:pt x="1619992" y="6285427"/>
                  <a:pt x="1619992" y="6248511"/>
                  <a:pt x="1504415" y="6248511"/>
                </a:cubicBezTo>
                <a:cubicBezTo>
                  <a:pt x="1504415" y="6248511"/>
                  <a:pt x="1504415" y="6248511"/>
                  <a:pt x="1467495" y="6285427"/>
                </a:cubicBezTo>
                <a:lnTo>
                  <a:pt x="1459665" y="6286266"/>
                </a:lnTo>
                <a:lnTo>
                  <a:pt x="1437251" y="6277786"/>
                </a:lnTo>
                <a:lnTo>
                  <a:pt x="1455756" y="6263483"/>
                </a:lnTo>
                <a:cubicBezTo>
                  <a:pt x="1481340" y="6246103"/>
                  <a:pt x="1495185" y="6238881"/>
                  <a:pt x="1467495" y="6209989"/>
                </a:cubicBezTo>
                <a:lnTo>
                  <a:pt x="1351918" y="6209989"/>
                </a:lnTo>
                <a:cubicBezTo>
                  <a:pt x="1314997" y="6209989"/>
                  <a:pt x="1390444" y="6171468"/>
                  <a:pt x="1351918" y="6132947"/>
                </a:cubicBezTo>
                <a:cubicBezTo>
                  <a:pt x="1314997" y="6171468"/>
                  <a:pt x="1314997" y="6171468"/>
                  <a:pt x="1274867" y="6132947"/>
                </a:cubicBezTo>
                <a:cubicBezTo>
                  <a:pt x="1162501" y="6132947"/>
                  <a:pt x="1274867" y="6209989"/>
                  <a:pt x="1162501" y="6209989"/>
                </a:cubicBezTo>
                <a:cubicBezTo>
                  <a:pt x="1199421" y="6171468"/>
                  <a:pt x="1199421" y="6171468"/>
                  <a:pt x="1199421" y="6132947"/>
                </a:cubicBezTo>
                <a:cubicBezTo>
                  <a:pt x="1162501" y="6132947"/>
                  <a:pt x="1162501" y="6132947"/>
                  <a:pt x="1122370" y="6132947"/>
                </a:cubicBezTo>
                <a:cubicBezTo>
                  <a:pt x="1085449" y="6209989"/>
                  <a:pt x="969873" y="6171468"/>
                  <a:pt x="857506" y="6171468"/>
                </a:cubicBezTo>
                <a:cubicBezTo>
                  <a:pt x="857506" y="6209989"/>
                  <a:pt x="969873" y="6171468"/>
                  <a:pt x="932952" y="6248511"/>
                </a:cubicBezTo>
                <a:cubicBezTo>
                  <a:pt x="1010004" y="6248511"/>
                  <a:pt x="969873" y="6209989"/>
                  <a:pt x="1046923" y="6209989"/>
                </a:cubicBezTo>
                <a:cubicBezTo>
                  <a:pt x="1010004" y="6248511"/>
                  <a:pt x="1046923" y="6248511"/>
                  <a:pt x="1046923" y="6285427"/>
                </a:cubicBezTo>
                <a:cubicBezTo>
                  <a:pt x="1046923" y="6285427"/>
                  <a:pt x="969873" y="6285427"/>
                  <a:pt x="1010004" y="6323949"/>
                </a:cubicBezTo>
                <a:cubicBezTo>
                  <a:pt x="857506" y="6323949"/>
                  <a:pt x="741929" y="6285427"/>
                  <a:pt x="627957" y="6248511"/>
                </a:cubicBezTo>
                <a:cubicBezTo>
                  <a:pt x="552512" y="6285427"/>
                  <a:pt x="284438" y="6285427"/>
                  <a:pt x="208992" y="6209989"/>
                </a:cubicBezTo>
                <a:cubicBezTo>
                  <a:pt x="247517" y="6248511"/>
                  <a:pt x="475460" y="6248511"/>
                  <a:pt x="513986" y="6209989"/>
                </a:cubicBezTo>
                <a:cubicBezTo>
                  <a:pt x="627957" y="6209989"/>
                  <a:pt x="705009" y="6248511"/>
                  <a:pt x="780455" y="6209989"/>
                </a:cubicBezTo>
                <a:cubicBezTo>
                  <a:pt x="780455" y="6171468"/>
                  <a:pt x="705009" y="6209989"/>
                  <a:pt x="741929" y="6132947"/>
                </a:cubicBezTo>
                <a:cubicBezTo>
                  <a:pt x="705009" y="6132947"/>
                  <a:pt x="666483" y="6171468"/>
                  <a:pt x="705009" y="6171468"/>
                </a:cubicBezTo>
                <a:cubicBezTo>
                  <a:pt x="705009" y="6171468"/>
                  <a:pt x="705009" y="6171468"/>
                  <a:pt x="589432" y="6209989"/>
                </a:cubicBezTo>
                <a:cubicBezTo>
                  <a:pt x="627957" y="6171468"/>
                  <a:pt x="627957" y="6171468"/>
                  <a:pt x="627957" y="6132947"/>
                </a:cubicBezTo>
                <a:cubicBezTo>
                  <a:pt x="475460" y="6209989"/>
                  <a:pt x="208992" y="6171468"/>
                  <a:pt x="17969" y="6171468"/>
                </a:cubicBezTo>
                <a:lnTo>
                  <a:pt x="0" y="6174682"/>
                </a:lnTo>
                <a:lnTo>
                  <a:pt x="0" y="5785312"/>
                </a:lnTo>
                <a:lnTo>
                  <a:pt x="12727" y="5781447"/>
                </a:lnTo>
                <a:cubicBezTo>
                  <a:pt x="94017" y="5769049"/>
                  <a:pt x="223238" y="5818555"/>
                  <a:pt x="322963" y="5752547"/>
                </a:cubicBezTo>
                <a:cubicBezTo>
                  <a:pt x="237485" y="5752547"/>
                  <a:pt x="130335" y="5752547"/>
                  <a:pt x="34021" y="5720044"/>
                </a:cubicBezTo>
                <a:lnTo>
                  <a:pt x="0" y="5703483"/>
                </a:lnTo>
                <a:lnTo>
                  <a:pt x="0" y="5647681"/>
                </a:lnTo>
                <a:lnTo>
                  <a:pt x="103849" y="5633170"/>
                </a:lnTo>
                <a:cubicBezTo>
                  <a:pt x="180097" y="5618925"/>
                  <a:pt x="265977" y="5600065"/>
                  <a:pt x="361489" y="5600065"/>
                </a:cubicBezTo>
                <a:cubicBezTo>
                  <a:pt x="400015" y="5600065"/>
                  <a:pt x="475460" y="5600065"/>
                  <a:pt x="475460" y="5561544"/>
                </a:cubicBezTo>
                <a:cubicBezTo>
                  <a:pt x="436935" y="5561544"/>
                  <a:pt x="361489" y="5561544"/>
                  <a:pt x="361489" y="5600065"/>
                </a:cubicBezTo>
                <a:cubicBezTo>
                  <a:pt x="322963" y="5600065"/>
                  <a:pt x="322963" y="5561544"/>
                  <a:pt x="322963" y="5561544"/>
                </a:cubicBezTo>
                <a:cubicBezTo>
                  <a:pt x="400015" y="5523023"/>
                  <a:pt x="513986" y="5486106"/>
                  <a:pt x="589432" y="5447585"/>
                </a:cubicBezTo>
                <a:cubicBezTo>
                  <a:pt x="627957" y="5447585"/>
                  <a:pt x="552512" y="5447585"/>
                  <a:pt x="552512" y="5486106"/>
                </a:cubicBezTo>
                <a:cubicBezTo>
                  <a:pt x="589432" y="5523023"/>
                  <a:pt x="627957" y="5447585"/>
                  <a:pt x="705009" y="5447585"/>
                </a:cubicBezTo>
                <a:cubicBezTo>
                  <a:pt x="705009" y="5486106"/>
                  <a:pt x="627957" y="5486106"/>
                  <a:pt x="666483" y="5486106"/>
                </a:cubicBezTo>
                <a:cubicBezTo>
                  <a:pt x="741929" y="5486106"/>
                  <a:pt x="818981" y="5447585"/>
                  <a:pt x="818981" y="5409063"/>
                </a:cubicBezTo>
                <a:cubicBezTo>
                  <a:pt x="857506" y="5409063"/>
                  <a:pt x="932952" y="5409063"/>
                  <a:pt x="969873" y="5370541"/>
                </a:cubicBezTo>
                <a:cubicBezTo>
                  <a:pt x="857506" y="5333625"/>
                  <a:pt x="666483" y="5409063"/>
                  <a:pt x="627957" y="5370541"/>
                </a:cubicBezTo>
                <a:cubicBezTo>
                  <a:pt x="599063" y="5399432"/>
                  <a:pt x="549401" y="5428324"/>
                  <a:pt x="510123" y="5408461"/>
                </a:cubicBezTo>
                <a:lnTo>
                  <a:pt x="509517" y="5407998"/>
                </a:lnTo>
                <a:lnTo>
                  <a:pt x="513986" y="5409063"/>
                </a:lnTo>
                <a:cubicBezTo>
                  <a:pt x="552512" y="5370541"/>
                  <a:pt x="552512" y="5333625"/>
                  <a:pt x="513986" y="5333625"/>
                </a:cubicBezTo>
                <a:cubicBezTo>
                  <a:pt x="513986" y="5295103"/>
                  <a:pt x="666483" y="5295103"/>
                  <a:pt x="589432" y="5295103"/>
                </a:cubicBezTo>
                <a:cubicBezTo>
                  <a:pt x="666483" y="5256582"/>
                  <a:pt x="780455" y="5295103"/>
                  <a:pt x="818981" y="5218061"/>
                </a:cubicBezTo>
                <a:cubicBezTo>
                  <a:pt x="627957" y="5181144"/>
                  <a:pt x="475460" y="5181144"/>
                  <a:pt x="322963" y="5218061"/>
                </a:cubicBezTo>
                <a:cubicBezTo>
                  <a:pt x="247517" y="5181144"/>
                  <a:pt x="284438" y="5181144"/>
                  <a:pt x="284438" y="5142623"/>
                </a:cubicBezTo>
                <a:cubicBezTo>
                  <a:pt x="208992" y="5181144"/>
                  <a:pt x="170466" y="5142623"/>
                  <a:pt x="133546" y="5142623"/>
                </a:cubicBezTo>
                <a:cubicBezTo>
                  <a:pt x="170466" y="5142623"/>
                  <a:pt x="170466" y="5104101"/>
                  <a:pt x="247517" y="5104101"/>
                </a:cubicBezTo>
                <a:cubicBezTo>
                  <a:pt x="208992" y="5065579"/>
                  <a:pt x="95020" y="5104101"/>
                  <a:pt x="56494" y="5104101"/>
                </a:cubicBezTo>
                <a:cubicBezTo>
                  <a:pt x="66126" y="5085241"/>
                  <a:pt x="61410" y="5071097"/>
                  <a:pt x="48920" y="5059285"/>
                </a:cubicBezTo>
                <a:lnTo>
                  <a:pt x="0" y="5031479"/>
                </a:lnTo>
                <a:lnTo>
                  <a:pt x="0" y="4915963"/>
                </a:lnTo>
                <a:lnTo>
                  <a:pt x="17969" y="4913099"/>
                </a:lnTo>
                <a:lnTo>
                  <a:pt x="0" y="4899884"/>
                </a:lnTo>
                <a:lnTo>
                  <a:pt x="0" y="4795698"/>
                </a:lnTo>
                <a:lnTo>
                  <a:pt x="54964" y="4803700"/>
                </a:lnTo>
                <a:cubicBezTo>
                  <a:pt x="115085" y="4809597"/>
                  <a:pt x="175884" y="4803954"/>
                  <a:pt x="247517" y="4760617"/>
                </a:cubicBezTo>
                <a:cubicBezTo>
                  <a:pt x="247517" y="4760617"/>
                  <a:pt x="247517" y="4799139"/>
                  <a:pt x="247517" y="4837661"/>
                </a:cubicBezTo>
                <a:cubicBezTo>
                  <a:pt x="284438" y="4837661"/>
                  <a:pt x="322963" y="4799139"/>
                  <a:pt x="322963" y="4799139"/>
                </a:cubicBezTo>
                <a:cubicBezTo>
                  <a:pt x="361489" y="4799139"/>
                  <a:pt x="322963" y="4837661"/>
                  <a:pt x="361489" y="4799139"/>
                </a:cubicBezTo>
                <a:cubicBezTo>
                  <a:pt x="400015" y="4837661"/>
                  <a:pt x="361489" y="4837661"/>
                  <a:pt x="436935" y="4876182"/>
                </a:cubicBezTo>
                <a:cubicBezTo>
                  <a:pt x="436935" y="4837661"/>
                  <a:pt x="436935" y="4837661"/>
                  <a:pt x="475460" y="4837661"/>
                </a:cubicBezTo>
                <a:cubicBezTo>
                  <a:pt x="475460" y="4837661"/>
                  <a:pt x="436935" y="4799139"/>
                  <a:pt x="400015" y="4799139"/>
                </a:cubicBezTo>
                <a:cubicBezTo>
                  <a:pt x="475460" y="4799139"/>
                  <a:pt x="627957" y="4799139"/>
                  <a:pt x="627957" y="4876182"/>
                </a:cubicBezTo>
                <a:cubicBezTo>
                  <a:pt x="627957" y="4913099"/>
                  <a:pt x="627957" y="4913099"/>
                  <a:pt x="627957" y="4951620"/>
                </a:cubicBezTo>
                <a:cubicBezTo>
                  <a:pt x="666483" y="4951620"/>
                  <a:pt x="705009" y="4913099"/>
                  <a:pt x="705009" y="4913099"/>
                </a:cubicBezTo>
                <a:cubicBezTo>
                  <a:pt x="705009" y="4913099"/>
                  <a:pt x="741929" y="4913099"/>
                  <a:pt x="741929" y="4951620"/>
                </a:cubicBezTo>
                <a:cubicBezTo>
                  <a:pt x="627957" y="4951620"/>
                  <a:pt x="436935" y="4951620"/>
                  <a:pt x="361489" y="4990141"/>
                </a:cubicBezTo>
                <a:cubicBezTo>
                  <a:pt x="361489" y="5028663"/>
                  <a:pt x="322963" y="5028663"/>
                  <a:pt x="322963" y="5065579"/>
                </a:cubicBezTo>
                <a:cubicBezTo>
                  <a:pt x="400015" y="5104101"/>
                  <a:pt x="513986" y="5065579"/>
                  <a:pt x="589432" y="5104101"/>
                </a:cubicBezTo>
                <a:cubicBezTo>
                  <a:pt x="552512" y="5065579"/>
                  <a:pt x="589432" y="5065579"/>
                  <a:pt x="627957" y="5065579"/>
                </a:cubicBezTo>
                <a:cubicBezTo>
                  <a:pt x="666483" y="5065579"/>
                  <a:pt x="705009" y="5028663"/>
                  <a:pt x="666483" y="5028663"/>
                </a:cubicBezTo>
                <a:cubicBezTo>
                  <a:pt x="705009" y="5028663"/>
                  <a:pt x="705009" y="4990141"/>
                  <a:pt x="741929" y="4951620"/>
                </a:cubicBezTo>
                <a:cubicBezTo>
                  <a:pt x="894426" y="4951620"/>
                  <a:pt x="818981" y="5028663"/>
                  <a:pt x="969873" y="5028663"/>
                </a:cubicBezTo>
                <a:cubicBezTo>
                  <a:pt x="969873" y="5065579"/>
                  <a:pt x="932952" y="5065579"/>
                  <a:pt x="932952" y="5065579"/>
                </a:cubicBezTo>
                <a:cubicBezTo>
                  <a:pt x="1046923" y="5028663"/>
                  <a:pt x="1046923" y="5065579"/>
                  <a:pt x="1122370" y="5065579"/>
                </a:cubicBezTo>
                <a:cubicBezTo>
                  <a:pt x="1162501" y="5065579"/>
                  <a:pt x="1085449" y="5028663"/>
                  <a:pt x="1085449" y="4990141"/>
                </a:cubicBezTo>
                <a:cubicBezTo>
                  <a:pt x="1010004" y="5028663"/>
                  <a:pt x="857506" y="4951620"/>
                  <a:pt x="741929" y="4913099"/>
                </a:cubicBezTo>
                <a:cubicBezTo>
                  <a:pt x="818981" y="4913099"/>
                  <a:pt x="894426" y="4876182"/>
                  <a:pt x="932952" y="4837661"/>
                </a:cubicBezTo>
                <a:cubicBezTo>
                  <a:pt x="932952" y="4837661"/>
                  <a:pt x="932952" y="4837661"/>
                  <a:pt x="932952" y="4913099"/>
                </a:cubicBezTo>
                <a:cubicBezTo>
                  <a:pt x="1010004" y="4913099"/>
                  <a:pt x="1010004" y="4876182"/>
                  <a:pt x="1046923" y="4876182"/>
                </a:cubicBezTo>
                <a:cubicBezTo>
                  <a:pt x="1046923" y="4876182"/>
                  <a:pt x="1046923" y="4876182"/>
                  <a:pt x="1046923" y="4913099"/>
                </a:cubicBezTo>
                <a:cubicBezTo>
                  <a:pt x="1122370" y="4876182"/>
                  <a:pt x="1085449" y="4913099"/>
                  <a:pt x="1162501" y="4913099"/>
                </a:cubicBezTo>
                <a:lnTo>
                  <a:pt x="1202128" y="4907858"/>
                </a:lnTo>
                <a:lnTo>
                  <a:pt x="1162501" y="4951620"/>
                </a:lnTo>
                <a:cubicBezTo>
                  <a:pt x="1199421" y="4990141"/>
                  <a:pt x="1274867" y="4951620"/>
                  <a:pt x="1314997" y="4913099"/>
                </a:cubicBezTo>
                <a:cubicBezTo>
                  <a:pt x="1351918" y="4913099"/>
                  <a:pt x="1427364" y="4951620"/>
                  <a:pt x="1467495" y="4951620"/>
                </a:cubicBezTo>
                <a:cubicBezTo>
                  <a:pt x="1467495" y="4876182"/>
                  <a:pt x="1619992" y="4913099"/>
                  <a:pt x="1695438" y="4837661"/>
                </a:cubicBezTo>
                <a:cubicBezTo>
                  <a:pt x="1656913" y="4876182"/>
                  <a:pt x="1695438" y="4913099"/>
                  <a:pt x="1732358" y="4876182"/>
                </a:cubicBezTo>
                <a:cubicBezTo>
                  <a:pt x="1847935" y="4913099"/>
                  <a:pt x="1847935" y="4837661"/>
                  <a:pt x="1732358" y="4837661"/>
                </a:cubicBezTo>
                <a:cubicBezTo>
                  <a:pt x="1732358" y="4837661"/>
                  <a:pt x="1732358" y="4837661"/>
                  <a:pt x="1732358" y="4876182"/>
                </a:cubicBezTo>
                <a:cubicBezTo>
                  <a:pt x="1695438" y="4876182"/>
                  <a:pt x="1732358" y="4876182"/>
                  <a:pt x="1695438" y="4837661"/>
                </a:cubicBezTo>
                <a:cubicBezTo>
                  <a:pt x="1619992" y="4837661"/>
                  <a:pt x="1467495" y="4913099"/>
                  <a:pt x="1390444" y="4876182"/>
                </a:cubicBezTo>
                <a:cubicBezTo>
                  <a:pt x="1467495" y="4876182"/>
                  <a:pt x="1542941" y="4837661"/>
                  <a:pt x="1542941" y="4799139"/>
                </a:cubicBezTo>
                <a:cubicBezTo>
                  <a:pt x="1467495" y="4799139"/>
                  <a:pt x="1504415" y="4760617"/>
                  <a:pt x="1467495" y="4760617"/>
                </a:cubicBezTo>
                <a:cubicBezTo>
                  <a:pt x="1427364" y="4723701"/>
                  <a:pt x="1351918" y="4760617"/>
                  <a:pt x="1351918" y="4723701"/>
                </a:cubicBezTo>
                <a:cubicBezTo>
                  <a:pt x="1390444" y="4723701"/>
                  <a:pt x="1351918" y="4723701"/>
                  <a:pt x="1390444" y="4685179"/>
                </a:cubicBezTo>
                <a:cubicBezTo>
                  <a:pt x="1427364" y="4685179"/>
                  <a:pt x="1504415" y="4723701"/>
                  <a:pt x="1504415" y="4685179"/>
                </a:cubicBezTo>
                <a:cubicBezTo>
                  <a:pt x="1436995" y="4651472"/>
                  <a:pt x="1254049" y="4647259"/>
                  <a:pt x="1259909" y="4698346"/>
                </a:cubicBezTo>
                <a:lnTo>
                  <a:pt x="1271720" y="4718367"/>
                </a:lnTo>
                <a:lnTo>
                  <a:pt x="1266289" y="4722533"/>
                </a:lnTo>
                <a:lnTo>
                  <a:pt x="1230673" y="4717682"/>
                </a:lnTo>
                <a:cubicBezTo>
                  <a:pt x="1219486" y="4714071"/>
                  <a:pt x="1211260" y="4709255"/>
                  <a:pt x="1204237" y="4704440"/>
                </a:cubicBezTo>
                <a:lnTo>
                  <a:pt x="1187634" y="4692997"/>
                </a:lnTo>
                <a:lnTo>
                  <a:pt x="1219888" y="4685179"/>
                </a:lnTo>
                <a:cubicBezTo>
                  <a:pt x="1230723" y="4677956"/>
                  <a:pt x="1237947" y="4665918"/>
                  <a:pt x="1237947" y="4646657"/>
                </a:cubicBezTo>
                <a:cubicBezTo>
                  <a:pt x="1314997" y="4646657"/>
                  <a:pt x="1314997" y="4646657"/>
                  <a:pt x="1390444" y="4646657"/>
                </a:cubicBezTo>
                <a:cubicBezTo>
                  <a:pt x="1046923" y="4609741"/>
                  <a:pt x="705009" y="4685179"/>
                  <a:pt x="361489" y="4609741"/>
                </a:cubicBezTo>
                <a:cubicBezTo>
                  <a:pt x="361489" y="4646657"/>
                  <a:pt x="284438" y="4646657"/>
                  <a:pt x="247517" y="4646657"/>
                </a:cubicBezTo>
                <a:cubicBezTo>
                  <a:pt x="208992" y="4646657"/>
                  <a:pt x="247517" y="4685179"/>
                  <a:pt x="208992" y="4723701"/>
                </a:cubicBezTo>
                <a:cubicBezTo>
                  <a:pt x="170466" y="4723701"/>
                  <a:pt x="170466" y="4723701"/>
                  <a:pt x="170466" y="4760617"/>
                </a:cubicBezTo>
                <a:cubicBezTo>
                  <a:pt x="133546" y="4760617"/>
                  <a:pt x="95020" y="4760617"/>
                  <a:pt x="95020" y="4685179"/>
                </a:cubicBezTo>
                <a:cubicBezTo>
                  <a:pt x="265977" y="4685179"/>
                  <a:pt x="158828" y="4621077"/>
                  <a:pt x="46487" y="4605277"/>
                </a:cubicBezTo>
                <a:lnTo>
                  <a:pt x="0" y="4602459"/>
                </a:lnTo>
                <a:lnTo>
                  <a:pt x="0" y="4513602"/>
                </a:lnTo>
                <a:lnTo>
                  <a:pt x="51882" y="4506745"/>
                </a:lnTo>
                <a:cubicBezTo>
                  <a:pt x="70415" y="4503205"/>
                  <a:pt x="85389" y="4498992"/>
                  <a:pt x="95020" y="4494177"/>
                </a:cubicBezTo>
                <a:cubicBezTo>
                  <a:pt x="133546" y="4494177"/>
                  <a:pt x="208992" y="4494177"/>
                  <a:pt x="208992" y="4494177"/>
                </a:cubicBezTo>
                <a:cubicBezTo>
                  <a:pt x="208992" y="4457260"/>
                  <a:pt x="170466" y="4457260"/>
                  <a:pt x="133546" y="4457260"/>
                </a:cubicBezTo>
                <a:cubicBezTo>
                  <a:pt x="133546" y="4494177"/>
                  <a:pt x="95020" y="4494177"/>
                  <a:pt x="95020" y="4494177"/>
                </a:cubicBezTo>
                <a:cubicBezTo>
                  <a:pt x="85389" y="4484948"/>
                  <a:pt x="71042" y="4480333"/>
                  <a:pt x="54337" y="4478603"/>
                </a:cubicBezTo>
                <a:lnTo>
                  <a:pt x="0" y="4480318"/>
                </a:lnTo>
                <a:lnTo>
                  <a:pt x="0" y="4454990"/>
                </a:lnTo>
                <a:lnTo>
                  <a:pt x="31287" y="4451241"/>
                </a:lnTo>
                <a:cubicBezTo>
                  <a:pt x="75757" y="4440407"/>
                  <a:pt x="104651" y="4418739"/>
                  <a:pt x="133546" y="4418739"/>
                </a:cubicBezTo>
                <a:cubicBezTo>
                  <a:pt x="208992" y="4418739"/>
                  <a:pt x="133546" y="4418739"/>
                  <a:pt x="133546" y="4380217"/>
                </a:cubicBezTo>
                <a:cubicBezTo>
                  <a:pt x="400015" y="4380217"/>
                  <a:pt x="475460" y="4418739"/>
                  <a:pt x="666483" y="4418739"/>
                </a:cubicBezTo>
                <a:cubicBezTo>
                  <a:pt x="666483" y="4457260"/>
                  <a:pt x="705009" y="4494177"/>
                  <a:pt x="857506" y="4457260"/>
                </a:cubicBezTo>
                <a:cubicBezTo>
                  <a:pt x="857506" y="4457260"/>
                  <a:pt x="780455" y="4457260"/>
                  <a:pt x="818981" y="4418739"/>
                </a:cubicBezTo>
                <a:cubicBezTo>
                  <a:pt x="741929" y="4418739"/>
                  <a:pt x="705009" y="4457260"/>
                  <a:pt x="705009" y="4418739"/>
                </a:cubicBezTo>
                <a:cubicBezTo>
                  <a:pt x="705009" y="4380217"/>
                  <a:pt x="857506" y="4418739"/>
                  <a:pt x="894426" y="4418739"/>
                </a:cubicBezTo>
                <a:cubicBezTo>
                  <a:pt x="894426" y="4418739"/>
                  <a:pt x="894426" y="4418739"/>
                  <a:pt x="894426" y="4457260"/>
                </a:cubicBezTo>
                <a:cubicBezTo>
                  <a:pt x="1010004" y="4418739"/>
                  <a:pt x="1085449" y="4418739"/>
                  <a:pt x="1122370" y="4457260"/>
                </a:cubicBezTo>
                <a:cubicBezTo>
                  <a:pt x="1274867" y="4494177"/>
                  <a:pt x="1199421" y="4380217"/>
                  <a:pt x="1274867" y="4341695"/>
                </a:cubicBezTo>
                <a:cubicBezTo>
                  <a:pt x="1274867" y="4266257"/>
                  <a:pt x="1237947" y="4341695"/>
                  <a:pt x="1237947" y="4266257"/>
                </a:cubicBezTo>
                <a:cubicBezTo>
                  <a:pt x="1274867" y="4266257"/>
                  <a:pt x="1274867" y="4304779"/>
                  <a:pt x="1351918" y="4266257"/>
                </a:cubicBezTo>
                <a:cubicBezTo>
                  <a:pt x="1351918" y="4266257"/>
                  <a:pt x="1351918" y="4266257"/>
                  <a:pt x="1356734" y="4266257"/>
                </a:cubicBezTo>
                <a:lnTo>
                  <a:pt x="1367821" y="4266257"/>
                </a:lnTo>
                <a:lnTo>
                  <a:pt x="1351918" y="4304779"/>
                </a:lnTo>
                <a:cubicBezTo>
                  <a:pt x="1314997" y="4341695"/>
                  <a:pt x="1314997" y="4304779"/>
                  <a:pt x="1314997" y="4304779"/>
                </a:cubicBezTo>
                <a:cubicBezTo>
                  <a:pt x="1314997" y="4380217"/>
                  <a:pt x="1274867" y="4380217"/>
                  <a:pt x="1314997" y="4457260"/>
                </a:cubicBezTo>
                <a:cubicBezTo>
                  <a:pt x="1351918" y="4457260"/>
                  <a:pt x="1390444" y="4457260"/>
                  <a:pt x="1467495" y="4457260"/>
                </a:cubicBezTo>
                <a:cubicBezTo>
                  <a:pt x="1467495" y="4447630"/>
                  <a:pt x="1464987" y="4440407"/>
                  <a:pt x="1461224" y="4434990"/>
                </a:cubicBezTo>
                <a:lnTo>
                  <a:pt x="1447888" y="4423934"/>
                </a:lnTo>
                <a:lnTo>
                  <a:pt x="1451141" y="4424758"/>
                </a:lnTo>
                <a:cubicBezTo>
                  <a:pt x="1469802" y="4435592"/>
                  <a:pt x="1476725" y="4457260"/>
                  <a:pt x="1504415" y="4457260"/>
                </a:cubicBezTo>
                <a:cubicBezTo>
                  <a:pt x="1427364" y="4457260"/>
                  <a:pt x="1427364" y="4494177"/>
                  <a:pt x="1351918" y="4494177"/>
                </a:cubicBezTo>
                <a:cubicBezTo>
                  <a:pt x="1351918" y="4494177"/>
                  <a:pt x="1351918" y="4494177"/>
                  <a:pt x="1351918" y="4532698"/>
                </a:cubicBezTo>
                <a:lnTo>
                  <a:pt x="1324278" y="4532698"/>
                </a:lnTo>
                <a:cubicBezTo>
                  <a:pt x="1287809" y="4532698"/>
                  <a:pt x="1247177" y="4532698"/>
                  <a:pt x="1199421" y="4532698"/>
                </a:cubicBezTo>
                <a:cubicBezTo>
                  <a:pt x="1122370" y="4494177"/>
                  <a:pt x="1046923" y="4532698"/>
                  <a:pt x="1010004" y="4571219"/>
                </a:cubicBezTo>
                <a:cubicBezTo>
                  <a:pt x="1085449" y="4532698"/>
                  <a:pt x="1162501" y="4571219"/>
                  <a:pt x="1199421" y="4532698"/>
                </a:cubicBezTo>
                <a:cubicBezTo>
                  <a:pt x="1237947" y="4609741"/>
                  <a:pt x="1467495" y="4532698"/>
                  <a:pt x="1504415" y="4609741"/>
                </a:cubicBezTo>
                <a:cubicBezTo>
                  <a:pt x="1619992" y="4532698"/>
                  <a:pt x="1695438" y="4571219"/>
                  <a:pt x="1847935" y="4571219"/>
                </a:cubicBezTo>
                <a:cubicBezTo>
                  <a:pt x="1961907" y="4571219"/>
                  <a:pt x="1961907" y="4571219"/>
                  <a:pt x="2077483" y="4571219"/>
                </a:cubicBezTo>
                <a:cubicBezTo>
                  <a:pt x="2057418" y="4532698"/>
                  <a:pt x="2009261" y="4523068"/>
                  <a:pt x="1961505" y="4527883"/>
                </a:cubicBezTo>
                <a:lnTo>
                  <a:pt x="1960709" y="4528074"/>
                </a:lnTo>
                <a:lnTo>
                  <a:pt x="1956138" y="4510428"/>
                </a:lnTo>
                <a:cubicBezTo>
                  <a:pt x="1945754" y="4494177"/>
                  <a:pt x="1924986" y="4494177"/>
                  <a:pt x="1924986" y="4494177"/>
                </a:cubicBezTo>
                <a:cubicBezTo>
                  <a:pt x="1961907" y="4494177"/>
                  <a:pt x="2037353" y="4532698"/>
                  <a:pt x="2077483" y="4532698"/>
                </a:cubicBezTo>
                <a:cubicBezTo>
                  <a:pt x="2077483" y="4609741"/>
                  <a:pt x="2229981" y="4646657"/>
                  <a:pt x="2229981" y="4571219"/>
                </a:cubicBezTo>
                <a:cubicBezTo>
                  <a:pt x="2305426" y="4609741"/>
                  <a:pt x="2419399" y="4609741"/>
                  <a:pt x="2494844" y="4532698"/>
                </a:cubicBezTo>
                <a:cubicBezTo>
                  <a:pt x="2419399" y="4532698"/>
                  <a:pt x="2382478" y="4571219"/>
                  <a:pt x="2382478" y="4571219"/>
                </a:cubicBezTo>
                <a:cubicBezTo>
                  <a:pt x="2382478" y="4532698"/>
                  <a:pt x="2419399" y="4532698"/>
                  <a:pt x="2419399" y="4532698"/>
                </a:cubicBezTo>
                <a:cubicBezTo>
                  <a:pt x="2342347" y="4532698"/>
                  <a:pt x="2342347" y="4532698"/>
                  <a:pt x="2305426" y="4532698"/>
                </a:cubicBezTo>
                <a:cubicBezTo>
                  <a:pt x="2305426" y="4532698"/>
                  <a:pt x="2342347" y="4532698"/>
                  <a:pt x="2305426" y="4571219"/>
                </a:cubicBezTo>
                <a:cubicBezTo>
                  <a:pt x="2305426" y="4571219"/>
                  <a:pt x="2305426" y="4571219"/>
                  <a:pt x="2266901" y="4571219"/>
                </a:cubicBezTo>
                <a:cubicBezTo>
                  <a:pt x="2266901" y="4532698"/>
                  <a:pt x="2266901" y="4494177"/>
                  <a:pt x="2229981" y="4494177"/>
                </a:cubicBezTo>
                <a:cubicBezTo>
                  <a:pt x="2189850" y="4532698"/>
                  <a:pt x="2305426" y="4532698"/>
                  <a:pt x="2229981" y="4571219"/>
                </a:cubicBezTo>
                <a:cubicBezTo>
                  <a:pt x="2152929" y="4571219"/>
                  <a:pt x="2152929" y="4532698"/>
                  <a:pt x="2077483" y="4532698"/>
                </a:cubicBezTo>
                <a:cubicBezTo>
                  <a:pt x="2152929" y="4494177"/>
                  <a:pt x="2077483" y="4457260"/>
                  <a:pt x="2189850" y="4494177"/>
                </a:cubicBezTo>
                <a:cubicBezTo>
                  <a:pt x="2133667" y="4456458"/>
                  <a:pt x="2067451" y="4447229"/>
                  <a:pt x="1996219" y="4452044"/>
                </a:cubicBezTo>
                <a:lnTo>
                  <a:pt x="1963039" y="4456856"/>
                </a:lnTo>
                <a:lnTo>
                  <a:pt x="1978762" y="4451241"/>
                </a:lnTo>
                <a:cubicBezTo>
                  <a:pt x="1985985" y="4440407"/>
                  <a:pt x="1971538" y="4418739"/>
                  <a:pt x="2000433" y="4418739"/>
                </a:cubicBezTo>
                <a:cubicBezTo>
                  <a:pt x="2152929" y="4418739"/>
                  <a:pt x="2229981" y="4457260"/>
                  <a:pt x="2305426" y="4418739"/>
                </a:cubicBezTo>
                <a:cubicBezTo>
                  <a:pt x="2266901" y="4418739"/>
                  <a:pt x="2229981" y="4418739"/>
                  <a:pt x="2189850" y="4380217"/>
                </a:cubicBezTo>
                <a:cubicBezTo>
                  <a:pt x="2305426" y="4380217"/>
                  <a:pt x="2457924" y="4457260"/>
                  <a:pt x="2571895" y="4418739"/>
                </a:cubicBezTo>
                <a:cubicBezTo>
                  <a:pt x="2571895" y="4380217"/>
                  <a:pt x="2494844" y="4380217"/>
                  <a:pt x="2494844" y="4380217"/>
                </a:cubicBezTo>
                <a:cubicBezTo>
                  <a:pt x="2571895" y="4380217"/>
                  <a:pt x="2724392" y="4304779"/>
                  <a:pt x="2799839" y="4341695"/>
                </a:cubicBezTo>
                <a:cubicBezTo>
                  <a:pt x="2839970" y="4304779"/>
                  <a:pt x="2762918" y="4304779"/>
                  <a:pt x="2799839" y="4304779"/>
                </a:cubicBezTo>
                <a:cubicBezTo>
                  <a:pt x="2839970" y="4304779"/>
                  <a:pt x="2915416" y="4304779"/>
                  <a:pt x="2952336" y="4304779"/>
                </a:cubicBezTo>
                <a:cubicBezTo>
                  <a:pt x="2990861" y="4341695"/>
                  <a:pt x="2915416" y="4418739"/>
                  <a:pt x="2839970" y="4380217"/>
                </a:cubicBezTo>
                <a:cubicBezTo>
                  <a:pt x="2876890" y="4457260"/>
                  <a:pt x="2915416" y="4418739"/>
                  <a:pt x="2990861" y="4418739"/>
                </a:cubicBezTo>
                <a:cubicBezTo>
                  <a:pt x="2990861" y="4380217"/>
                  <a:pt x="2990861" y="4380217"/>
                  <a:pt x="2990861" y="4341695"/>
                </a:cubicBezTo>
                <a:cubicBezTo>
                  <a:pt x="3067913" y="4380217"/>
                  <a:pt x="3104833" y="4304779"/>
                  <a:pt x="3181884" y="4341695"/>
                </a:cubicBezTo>
                <a:cubicBezTo>
                  <a:pt x="3181884" y="4380217"/>
                  <a:pt x="3104833" y="4341695"/>
                  <a:pt x="3104833" y="4380217"/>
                </a:cubicBezTo>
                <a:cubicBezTo>
                  <a:pt x="3104833" y="4418739"/>
                  <a:pt x="3220410" y="4380217"/>
                  <a:pt x="3295856" y="4380217"/>
                </a:cubicBezTo>
                <a:lnTo>
                  <a:pt x="3295856" y="4418739"/>
                </a:lnTo>
                <a:cubicBezTo>
                  <a:pt x="3324750" y="4447630"/>
                  <a:pt x="3353644" y="4411516"/>
                  <a:pt x="3366286" y="4407905"/>
                </a:cubicBezTo>
                <a:lnTo>
                  <a:pt x="3366975" y="4408095"/>
                </a:lnTo>
                <a:lnTo>
                  <a:pt x="3371959" y="4413545"/>
                </a:lnTo>
                <a:lnTo>
                  <a:pt x="3372907" y="4418739"/>
                </a:lnTo>
                <a:cubicBezTo>
                  <a:pt x="3391367" y="4418739"/>
                  <a:pt x="3381736" y="4418739"/>
                  <a:pt x="3372305" y="4413924"/>
                </a:cubicBezTo>
                <a:lnTo>
                  <a:pt x="3371959" y="4413545"/>
                </a:lnTo>
                <a:lnTo>
                  <a:pt x="3371177" y="4409259"/>
                </a:lnTo>
                <a:lnTo>
                  <a:pt x="3366975" y="4408095"/>
                </a:lnTo>
                <a:lnTo>
                  <a:pt x="3361846" y="4402488"/>
                </a:lnTo>
                <a:cubicBezTo>
                  <a:pt x="3360768" y="4397070"/>
                  <a:pt x="3363276" y="4389847"/>
                  <a:pt x="3372907" y="4380217"/>
                </a:cubicBezTo>
                <a:cubicBezTo>
                  <a:pt x="3409827" y="4380217"/>
                  <a:pt x="3448353" y="4380217"/>
                  <a:pt x="3486879" y="4380217"/>
                </a:cubicBezTo>
                <a:cubicBezTo>
                  <a:pt x="3525405" y="4380217"/>
                  <a:pt x="3562324" y="4380217"/>
                  <a:pt x="3600851" y="4380217"/>
                </a:cubicBezTo>
                <a:cubicBezTo>
                  <a:pt x="3600851" y="4418739"/>
                  <a:pt x="3639376" y="4418739"/>
                  <a:pt x="3600851" y="4457260"/>
                </a:cubicBezTo>
                <a:cubicBezTo>
                  <a:pt x="3600851" y="4457260"/>
                  <a:pt x="3639376" y="4457260"/>
                  <a:pt x="3676296" y="4457260"/>
                </a:cubicBezTo>
                <a:cubicBezTo>
                  <a:pt x="3600851" y="4380217"/>
                  <a:pt x="3753348" y="4457260"/>
                  <a:pt x="3828793" y="4418739"/>
                </a:cubicBezTo>
                <a:cubicBezTo>
                  <a:pt x="3828793" y="4418739"/>
                  <a:pt x="3828793" y="4418739"/>
                  <a:pt x="3867319" y="4457260"/>
                </a:cubicBezTo>
                <a:cubicBezTo>
                  <a:pt x="3944371" y="4418739"/>
                  <a:pt x="3867319" y="4418739"/>
                  <a:pt x="3944371" y="4418739"/>
                </a:cubicBezTo>
                <a:cubicBezTo>
                  <a:pt x="4019817" y="4457260"/>
                  <a:pt x="3981290" y="4380217"/>
                  <a:pt x="4019817" y="4380217"/>
                </a:cubicBezTo>
                <a:cubicBezTo>
                  <a:pt x="4019817" y="4457260"/>
                  <a:pt x="4058342" y="4380217"/>
                  <a:pt x="4058342" y="4380217"/>
                </a:cubicBezTo>
                <a:cubicBezTo>
                  <a:pt x="4096868" y="4418739"/>
                  <a:pt x="4133788" y="4418739"/>
                  <a:pt x="4133788" y="4418739"/>
                </a:cubicBezTo>
                <a:cubicBezTo>
                  <a:pt x="4210839" y="4418739"/>
                  <a:pt x="4096868" y="4341695"/>
                  <a:pt x="4172314" y="4341695"/>
                </a:cubicBezTo>
                <a:cubicBezTo>
                  <a:pt x="4249365" y="4341695"/>
                  <a:pt x="4133788" y="4380217"/>
                  <a:pt x="4210839" y="4380217"/>
                </a:cubicBezTo>
                <a:cubicBezTo>
                  <a:pt x="4210839" y="4380217"/>
                  <a:pt x="4172314" y="4418739"/>
                  <a:pt x="4172314" y="4457260"/>
                </a:cubicBezTo>
                <a:cubicBezTo>
                  <a:pt x="4096868" y="4457260"/>
                  <a:pt x="4096868" y="4418739"/>
                  <a:pt x="4058342" y="4418739"/>
                </a:cubicBezTo>
                <a:cubicBezTo>
                  <a:pt x="4058342" y="4457260"/>
                  <a:pt x="4133788" y="4457260"/>
                  <a:pt x="4172314" y="4457260"/>
                </a:cubicBezTo>
                <a:cubicBezTo>
                  <a:pt x="4096868" y="4532698"/>
                  <a:pt x="4249365" y="4457260"/>
                  <a:pt x="4286285" y="4457260"/>
                </a:cubicBezTo>
                <a:cubicBezTo>
                  <a:pt x="4401862" y="4457260"/>
                  <a:pt x="4554359" y="4532698"/>
                  <a:pt x="4629805" y="4457260"/>
                </a:cubicBezTo>
                <a:cubicBezTo>
                  <a:pt x="4629805" y="4418739"/>
                  <a:pt x="4591280" y="4418739"/>
                  <a:pt x="4591280" y="4418739"/>
                </a:cubicBezTo>
                <a:cubicBezTo>
                  <a:pt x="4591280" y="4418739"/>
                  <a:pt x="4591280" y="4418739"/>
                  <a:pt x="4591280" y="4380217"/>
                </a:cubicBezTo>
                <a:cubicBezTo>
                  <a:pt x="4666726" y="4380217"/>
                  <a:pt x="4629805" y="4418739"/>
                  <a:pt x="4666726" y="4418739"/>
                </a:cubicBezTo>
                <a:cubicBezTo>
                  <a:pt x="4666726" y="4418739"/>
                  <a:pt x="4743777" y="4418739"/>
                  <a:pt x="4743777" y="4380217"/>
                </a:cubicBezTo>
                <a:cubicBezTo>
                  <a:pt x="4859354" y="4418739"/>
                  <a:pt x="4934800" y="4380217"/>
                  <a:pt x="5011851" y="4380217"/>
                </a:cubicBezTo>
                <a:cubicBezTo>
                  <a:pt x="5011851" y="4380217"/>
                  <a:pt x="4973325" y="4380217"/>
                  <a:pt x="5011851" y="4341695"/>
                </a:cubicBezTo>
                <a:cubicBezTo>
                  <a:pt x="5087296" y="4341695"/>
                  <a:pt x="5011851" y="4304779"/>
                  <a:pt x="5048771" y="4304779"/>
                </a:cubicBezTo>
                <a:cubicBezTo>
                  <a:pt x="5048771" y="4341695"/>
                  <a:pt x="5048771" y="4341695"/>
                  <a:pt x="5048771" y="4380217"/>
                </a:cubicBezTo>
                <a:cubicBezTo>
                  <a:pt x="5048771" y="4380217"/>
                  <a:pt x="5048771" y="4380217"/>
                  <a:pt x="5087296" y="4380217"/>
                </a:cubicBezTo>
                <a:cubicBezTo>
                  <a:pt x="5125822" y="4380217"/>
                  <a:pt x="5087296" y="4341695"/>
                  <a:pt x="5087296" y="4341695"/>
                </a:cubicBezTo>
                <a:cubicBezTo>
                  <a:pt x="5125822" y="4380217"/>
                  <a:pt x="5201268" y="4304779"/>
                  <a:pt x="5239794" y="4380217"/>
                </a:cubicBezTo>
                <a:cubicBezTo>
                  <a:pt x="5278320" y="4341695"/>
                  <a:pt x="5316845" y="4380217"/>
                  <a:pt x="5353766" y="4380217"/>
                </a:cubicBezTo>
                <a:cubicBezTo>
                  <a:pt x="5353766" y="4341695"/>
                  <a:pt x="5353766" y="4341695"/>
                  <a:pt x="5316845" y="4304779"/>
                </a:cubicBezTo>
                <a:cubicBezTo>
                  <a:pt x="5316845" y="4266257"/>
                  <a:pt x="5392291" y="4341695"/>
                  <a:pt x="5353766" y="4341695"/>
                </a:cubicBezTo>
                <a:cubicBezTo>
                  <a:pt x="5506262" y="4341695"/>
                  <a:pt x="5658760" y="4380217"/>
                  <a:pt x="5735811" y="4341695"/>
                </a:cubicBezTo>
                <a:cubicBezTo>
                  <a:pt x="5774337" y="4341695"/>
                  <a:pt x="5849783" y="4341695"/>
                  <a:pt x="5888308" y="4380217"/>
                </a:cubicBezTo>
                <a:cubicBezTo>
                  <a:pt x="5926834" y="4341695"/>
                  <a:pt x="5849783" y="4341695"/>
                  <a:pt x="5888308" y="4304779"/>
                </a:cubicBezTo>
                <a:cubicBezTo>
                  <a:pt x="5963754" y="4304779"/>
                  <a:pt x="5926834" y="4304779"/>
                  <a:pt x="6002280" y="4304779"/>
                </a:cubicBezTo>
                <a:cubicBezTo>
                  <a:pt x="6040805" y="4341695"/>
                  <a:pt x="5963754" y="4341695"/>
                  <a:pt x="6002280" y="4380217"/>
                </a:cubicBezTo>
                <a:cubicBezTo>
                  <a:pt x="6079331" y="4380217"/>
                  <a:pt x="6116251" y="4341695"/>
                  <a:pt x="6116251" y="4341695"/>
                </a:cubicBezTo>
                <a:cubicBezTo>
                  <a:pt x="6040805" y="4341695"/>
                  <a:pt x="6079331" y="4304779"/>
                  <a:pt x="6079331" y="4304779"/>
                </a:cubicBezTo>
                <a:cubicBezTo>
                  <a:pt x="6040805" y="4304779"/>
                  <a:pt x="6079331" y="4227736"/>
                  <a:pt x="6154777" y="4266257"/>
                </a:cubicBezTo>
                <a:cubicBezTo>
                  <a:pt x="6079331" y="4266257"/>
                  <a:pt x="6154777" y="4304779"/>
                  <a:pt x="6154777" y="4341695"/>
                </a:cubicBezTo>
                <a:cubicBezTo>
                  <a:pt x="6154777" y="4304779"/>
                  <a:pt x="6231828" y="4304779"/>
                  <a:pt x="6268749" y="4266257"/>
                </a:cubicBezTo>
                <a:cubicBezTo>
                  <a:pt x="6402184" y="4232551"/>
                  <a:pt x="6477855" y="4287324"/>
                  <a:pt x="6621583" y="4249931"/>
                </a:cubicBezTo>
                <a:lnTo>
                  <a:pt x="6677351" y="4231214"/>
                </a:lnTo>
                <a:lnTo>
                  <a:pt x="6702362" y="4232551"/>
                </a:lnTo>
                <a:cubicBezTo>
                  <a:pt x="6726240" y="4237366"/>
                  <a:pt x="6745503" y="4246997"/>
                  <a:pt x="6764766" y="4266257"/>
                </a:cubicBezTo>
                <a:cubicBezTo>
                  <a:pt x="6803291" y="4227736"/>
                  <a:pt x="6764766" y="4227736"/>
                  <a:pt x="6803291" y="4266257"/>
                </a:cubicBezTo>
                <a:cubicBezTo>
                  <a:pt x="6840212" y="4227736"/>
                  <a:pt x="6764766" y="4227736"/>
                  <a:pt x="6764766" y="4153903"/>
                </a:cubicBezTo>
                <a:cubicBezTo>
                  <a:pt x="6803291" y="4153903"/>
                  <a:pt x="6803291" y="4153903"/>
                  <a:pt x="6803291" y="4153903"/>
                </a:cubicBezTo>
                <a:cubicBezTo>
                  <a:pt x="6955789" y="4153903"/>
                  <a:pt x="7108286" y="4153903"/>
                  <a:pt x="7145206" y="4115382"/>
                </a:cubicBezTo>
                <a:cubicBezTo>
                  <a:pt x="7108286" y="4078465"/>
                  <a:pt x="7031235" y="4115382"/>
                  <a:pt x="7031235" y="4078465"/>
                </a:cubicBezTo>
                <a:cubicBezTo>
                  <a:pt x="6992709" y="4078465"/>
                  <a:pt x="6992709" y="4115382"/>
                  <a:pt x="6955789" y="4115382"/>
                </a:cubicBezTo>
                <a:cubicBezTo>
                  <a:pt x="6917263" y="4115382"/>
                  <a:pt x="6992709" y="4078465"/>
                  <a:pt x="6955789" y="4078465"/>
                </a:cubicBezTo>
                <a:cubicBezTo>
                  <a:pt x="6955789" y="4078465"/>
                  <a:pt x="6955789" y="4078465"/>
                  <a:pt x="6917263" y="4078465"/>
                </a:cubicBezTo>
                <a:cubicBezTo>
                  <a:pt x="6917263" y="4189215"/>
                  <a:pt x="6687715" y="4038339"/>
                  <a:pt x="6535217" y="4001422"/>
                </a:cubicBezTo>
                <a:cubicBezTo>
                  <a:pt x="6535217" y="4078465"/>
                  <a:pt x="6650794" y="4038339"/>
                  <a:pt x="6650794" y="4115382"/>
                </a:cubicBezTo>
                <a:cubicBezTo>
                  <a:pt x="6650794" y="4115382"/>
                  <a:pt x="6650794" y="4115382"/>
                  <a:pt x="6535217" y="4115382"/>
                </a:cubicBezTo>
                <a:cubicBezTo>
                  <a:pt x="6498297" y="4115382"/>
                  <a:pt x="6612269" y="4115382"/>
                  <a:pt x="6535217" y="4153903"/>
                </a:cubicBezTo>
                <a:cubicBezTo>
                  <a:pt x="6535217" y="4153903"/>
                  <a:pt x="6573743" y="4153903"/>
                  <a:pt x="6612269" y="4153903"/>
                </a:cubicBezTo>
                <a:cubicBezTo>
                  <a:pt x="6535217" y="4227736"/>
                  <a:pt x="6498297" y="4115382"/>
                  <a:pt x="6459771" y="4153903"/>
                </a:cubicBezTo>
                <a:cubicBezTo>
                  <a:pt x="6421246" y="4038339"/>
                  <a:pt x="6154777" y="4078465"/>
                  <a:pt x="5888308" y="4078465"/>
                </a:cubicBezTo>
                <a:cubicBezTo>
                  <a:pt x="5888308" y="4115382"/>
                  <a:pt x="5963754" y="4115382"/>
                  <a:pt x="6002280" y="4115382"/>
                </a:cubicBezTo>
                <a:cubicBezTo>
                  <a:pt x="5926834" y="4153903"/>
                  <a:pt x="5811257" y="4078465"/>
                  <a:pt x="5774337" y="4038339"/>
                </a:cubicBezTo>
                <a:cubicBezTo>
                  <a:pt x="5849783" y="4038339"/>
                  <a:pt x="5888308" y="4038339"/>
                  <a:pt x="5888308" y="4038339"/>
                </a:cubicBezTo>
                <a:cubicBezTo>
                  <a:pt x="5849783" y="4001422"/>
                  <a:pt x="5811257" y="4038339"/>
                  <a:pt x="5774337" y="4038339"/>
                </a:cubicBezTo>
                <a:cubicBezTo>
                  <a:pt x="5735811" y="4038339"/>
                  <a:pt x="5774337" y="4078465"/>
                  <a:pt x="5774337" y="4115382"/>
                </a:cubicBezTo>
                <a:cubicBezTo>
                  <a:pt x="5735811" y="4115382"/>
                  <a:pt x="5735811" y="4038339"/>
                  <a:pt x="5658760" y="4038339"/>
                </a:cubicBezTo>
                <a:cubicBezTo>
                  <a:pt x="5697285" y="4038339"/>
                  <a:pt x="5697285" y="4038339"/>
                  <a:pt x="5697285" y="4001422"/>
                </a:cubicBezTo>
                <a:cubicBezTo>
                  <a:pt x="5774337" y="4001422"/>
                  <a:pt x="5811257" y="4001422"/>
                  <a:pt x="5926834" y="4001422"/>
                </a:cubicBezTo>
                <a:cubicBezTo>
                  <a:pt x="6002280" y="4078465"/>
                  <a:pt x="6268749" y="4038339"/>
                  <a:pt x="6498297" y="4038339"/>
                </a:cubicBezTo>
                <a:cubicBezTo>
                  <a:pt x="6459771" y="4001422"/>
                  <a:pt x="6382720" y="4038339"/>
                  <a:pt x="6421246" y="3962901"/>
                </a:cubicBezTo>
                <a:cubicBezTo>
                  <a:pt x="6345800" y="3962901"/>
                  <a:pt x="6345800" y="4001422"/>
                  <a:pt x="6307274" y="4001422"/>
                </a:cubicBezTo>
                <a:cubicBezTo>
                  <a:pt x="6382720" y="3962901"/>
                  <a:pt x="6079331" y="3962901"/>
                  <a:pt x="6193303" y="3925984"/>
                </a:cubicBezTo>
                <a:cubicBezTo>
                  <a:pt x="6154777" y="3885858"/>
                  <a:pt x="6079331" y="3962901"/>
                  <a:pt x="6079331" y="3962901"/>
                </a:cubicBezTo>
                <a:cubicBezTo>
                  <a:pt x="6079331" y="3962901"/>
                  <a:pt x="6040805" y="3962901"/>
                  <a:pt x="6002280" y="3962901"/>
                </a:cubicBezTo>
                <a:cubicBezTo>
                  <a:pt x="6002280" y="3925984"/>
                  <a:pt x="6079331" y="3925984"/>
                  <a:pt x="6079331" y="3925984"/>
                </a:cubicBezTo>
                <a:cubicBezTo>
                  <a:pt x="6060068" y="3905921"/>
                  <a:pt x="6040805" y="3895889"/>
                  <a:pt x="6016927" y="3890874"/>
                </a:cubicBezTo>
                <a:lnTo>
                  <a:pt x="6001398" y="3889164"/>
                </a:lnTo>
                <a:lnTo>
                  <a:pt x="6002280" y="3885858"/>
                </a:lnTo>
                <a:lnTo>
                  <a:pt x="5998207" y="3888812"/>
                </a:lnTo>
                <a:lnTo>
                  <a:pt x="5977073" y="3886485"/>
                </a:lnTo>
                <a:lnTo>
                  <a:pt x="5963877" y="3886320"/>
                </a:lnTo>
                <a:lnTo>
                  <a:pt x="5963754" y="3885858"/>
                </a:lnTo>
                <a:lnTo>
                  <a:pt x="5963436" y="3886315"/>
                </a:lnTo>
                <a:lnTo>
                  <a:pt x="5926834" y="3885858"/>
                </a:lnTo>
                <a:cubicBezTo>
                  <a:pt x="5907571" y="3885858"/>
                  <a:pt x="5916801" y="3895889"/>
                  <a:pt x="5935662" y="3900905"/>
                </a:cubicBezTo>
                <a:lnTo>
                  <a:pt x="5952607" y="3901866"/>
                </a:lnTo>
                <a:lnTo>
                  <a:pt x="5947601" y="3909056"/>
                </a:lnTo>
                <a:cubicBezTo>
                  <a:pt x="5940679" y="3925984"/>
                  <a:pt x="5954524" y="3925984"/>
                  <a:pt x="5926834" y="3925984"/>
                </a:cubicBezTo>
                <a:cubicBezTo>
                  <a:pt x="5849783" y="3848941"/>
                  <a:pt x="5697285" y="3848941"/>
                  <a:pt x="5621840" y="3810420"/>
                </a:cubicBezTo>
                <a:lnTo>
                  <a:pt x="5626454" y="3810420"/>
                </a:lnTo>
                <a:cubicBezTo>
                  <a:pt x="5640701" y="3810420"/>
                  <a:pt x="5659562" y="3810420"/>
                  <a:pt x="5697285" y="3810420"/>
                </a:cubicBezTo>
                <a:cubicBezTo>
                  <a:pt x="5658760" y="3773503"/>
                  <a:pt x="5658760" y="3773503"/>
                  <a:pt x="5621840" y="3773503"/>
                </a:cubicBezTo>
                <a:cubicBezTo>
                  <a:pt x="5583314" y="3733377"/>
                  <a:pt x="5697285" y="3810420"/>
                  <a:pt x="5697285" y="3773503"/>
                </a:cubicBezTo>
                <a:cubicBezTo>
                  <a:pt x="5735811" y="3773503"/>
                  <a:pt x="5774337" y="3810420"/>
                  <a:pt x="5735811" y="3810420"/>
                </a:cubicBezTo>
                <a:cubicBezTo>
                  <a:pt x="5774337" y="3848941"/>
                  <a:pt x="5849783" y="3810420"/>
                  <a:pt x="5849783" y="3848941"/>
                </a:cubicBezTo>
                <a:cubicBezTo>
                  <a:pt x="5849783" y="3848941"/>
                  <a:pt x="5849783" y="3810420"/>
                  <a:pt x="5926834" y="3810420"/>
                </a:cubicBezTo>
                <a:cubicBezTo>
                  <a:pt x="5963754" y="3848941"/>
                  <a:pt x="6079331" y="3810420"/>
                  <a:pt x="6116251" y="3885858"/>
                </a:cubicBezTo>
                <a:cubicBezTo>
                  <a:pt x="6079331" y="3848941"/>
                  <a:pt x="6193303" y="3885858"/>
                  <a:pt x="6231828" y="3885858"/>
                </a:cubicBezTo>
                <a:cubicBezTo>
                  <a:pt x="6193303" y="3962901"/>
                  <a:pt x="6307274" y="3962901"/>
                  <a:pt x="6345800" y="3962901"/>
                </a:cubicBezTo>
                <a:cubicBezTo>
                  <a:pt x="6268749" y="3962901"/>
                  <a:pt x="6307274" y="3885858"/>
                  <a:pt x="6231828" y="3885858"/>
                </a:cubicBezTo>
                <a:cubicBezTo>
                  <a:pt x="6259518" y="3885858"/>
                  <a:pt x="6266441" y="3843424"/>
                  <a:pt x="6252596" y="3838458"/>
                </a:cubicBezTo>
                <a:lnTo>
                  <a:pt x="6246634" y="3839154"/>
                </a:lnTo>
                <a:lnTo>
                  <a:pt x="6266391" y="3826094"/>
                </a:lnTo>
                <a:cubicBezTo>
                  <a:pt x="6307174" y="3808113"/>
                  <a:pt x="6364661" y="3801191"/>
                  <a:pt x="6421246" y="3773503"/>
                </a:cubicBezTo>
                <a:cubicBezTo>
                  <a:pt x="6459771" y="3773503"/>
                  <a:pt x="6459771" y="3810420"/>
                  <a:pt x="6498297" y="3810420"/>
                </a:cubicBezTo>
                <a:cubicBezTo>
                  <a:pt x="6498297" y="3782732"/>
                  <a:pt x="6454956" y="3775810"/>
                  <a:pt x="6401456" y="3757152"/>
                </a:cubicBezTo>
                <a:lnTo>
                  <a:pt x="6360840" y="3739802"/>
                </a:lnTo>
                <a:lnTo>
                  <a:pt x="6371985" y="3738518"/>
                </a:lnTo>
                <a:cubicBezTo>
                  <a:pt x="6416530" y="3722944"/>
                  <a:pt x="6402384" y="3657939"/>
                  <a:pt x="6345800" y="3657939"/>
                </a:cubicBezTo>
                <a:cubicBezTo>
                  <a:pt x="6345800" y="3696460"/>
                  <a:pt x="6345800" y="3696460"/>
                  <a:pt x="6307274" y="3733377"/>
                </a:cubicBezTo>
                <a:cubicBezTo>
                  <a:pt x="6307274" y="3696460"/>
                  <a:pt x="6231828" y="3696460"/>
                  <a:pt x="6307274" y="3696460"/>
                </a:cubicBezTo>
                <a:cubicBezTo>
                  <a:pt x="6268749" y="3696460"/>
                  <a:pt x="6268749" y="3696460"/>
                  <a:pt x="6307274" y="3657939"/>
                </a:cubicBezTo>
                <a:cubicBezTo>
                  <a:pt x="6231828" y="3696460"/>
                  <a:pt x="6193303" y="3657939"/>
                  <a:pt x="6154777" y="3733377"/>
                </a:cubicBezTo>
                <a:cubicBezTo>
                  <a:pt x="6125882" y="3733377"/>
                  <a:pt x="6162000" y="3690943"/>
                  <a:pt x="6149359" y="3685977"/>
                </a:cubicBezTo>
                <a:lnTo>
                  <a:pt x="6141204" y="3686732"/>
                </a:lnTo>
                <a:lnTo>
                  <a:pt x="6148757" y="3680209"/>
                </a:lnTo>
                <a:cubicBezTo>
                  <a:pt x="6152369" y="3674792"/>
                  <a:pt x="6154777" y="3667569"/>
                  <a:pt x="6154777" y="3657939"/>
                </a:cubicBezTo>
                <a:cubicBezTo>
                  <a:pt x="6154777" y="3657939"/>
                  <a:pt x="6116251" y="3657939"/>
                  <a:pt x="6116251" y="3621022"/>
                </a:cubicBezTo>
                <a:cubicBezTo>
                  <a:pt x="6079331" y="3657939"/>
                  <a:pt x="6040805" y="3696460"/>
                  <a:pt x="6002280" y="3733377"/>
                </a:cubicBezTo>
                <a:cubicBezTo>
                  <a:pt x="5926834" y="3733377"/>
                  <a:pt x="6002280" y="3733377"/>
                  <a:pt x="5963754" y="3696460"/>
                </a:cubicBezTo>
                <a:cubicBezTo>
                  <a:pt x="5926834" y="3696460"/>
                  <a:pt x="5926834" y="3733377"/>
                  <a:pt x="5926834" y="3773503"/>
                </a:cubicBezTo>
                <a:cubicBezTo>
                  <a:pt x="5926834" y="3733377"/>
                  <a:pt x="5888308" y="3773503"/>
                  <a:pt x="5888308" y="3773503"/>
                </a:cubicBezTo>
                <a:lnTo>
                  <a:pt x="5849783" y="3773503"/>
                </a:lnTo>
                <a:lnTo>
                  <a:pt x="5849783" y="3733377"/>
                </a:lnTo>
                <a:cubicBezTo>
                  <a:pt x="5774337" y="3773503"/>
                  <a:pt x="5658760" y="3696460"/>
                  <a:pt x="5658760" y="3733377"/>
                </a:cubicBezTo>
                <a:cubicBezTo>
                  <a:pt x="5621840" y="3773503"/>
                  <a:pt x="5583314" y="3696460"/>
                  <a:pt x="5544788" y="3733377"/>
                </a:cubicBezTo>
                <a:cubicBezTo>
                  <a:pt x="5469342" y="3733377"/>
                  <a:pt x="5583314" y="3733377"/>
                  <a:pt x="5583314" y="3696460"/>
                </a:cubicBezTo>
                <a:cubicBezTo>
                  <a:pt x="5583314" y="3696460"/>
                  <a:pt x="5621840" y="3696460"/>
                  <a:pt x="5621840" y="3733377"/>
                </a:cubicBezTo>
                <a:cubicBezTo>
                  <a:pt x="5697285" y="3696460"/>
                  <a:pt x="5849783" y="3696460"/>
                  <a:pt x="5849783" y="3657939"/>
                </a:cubicBezTo>
                <a:cubicBezTo>
                  <a:pt x="5926834" y="3621022"/>
                  <a:pt x="5888308" y="3696460"/>
                  <a:pt x="5926834" y="3696460"/>
                </a:cubicBezTo>
                <a:lnTo>
                  <a:pt x="5926834" y="3657939"/>
                </a:lnTo>
                <a:cubicBezTo>
                  <a:pt x="5926834" y="3621022"/>
                  <a:pt x="5963754" y="3696460"/>
                  <a:pt x="6002280" y="3657939"/>
                </a:cubicBezTo>
                <a:cubicBezTo>
                  <a:pt x="5888308" y="3621022"/>
                  <a:pt x="5774337" y="3657939"/>
                  <a:pt x="5697285" y="3657939"/>
                </a:cubicBezTo>
                <a:cubicBezTo>
                  <a:pt x="5735811" y="3657939"/>
                  <a:pt x="5621840" y="3621022"/>
                  <a:pt x="5621840" y="3580895"/>
                </a:cubicBezTo>
                <a:cubicBezTo>
                  <a:pt x="5658760" y="3621022"/>
                  <a:pt x="5697285" y="3621022"/>
                  <a:pt x="5774337" y="3621022"/>
                </a:cubicBezTo>
                <a:cubicBezTo>
                  <a:pt x="5774337" y="3580895"/>
                  <a:pt x="5697285" y="3580895"/>
                  <a:pt x="5621840" y="3580895"/>
                </a:cubicBezTo>
                <a:cubicBezTo>
                  <a:pt x="5583314" y="3621022"/>
                  <a:pt x="5544788" y="3621022"/>
                  <a:pt x="5583314" y="3657939"/>
                </a:cubicBezTo>
                <a:cubicBezTo>
                  <a:pt x="5506262" y="3621022"/>
                  <a:pt x="5583314" y="3621022"/>
                  <a:pt x="5544788" y="3580895"/>
                </a:cubicBezTo>
                <a:cubicBezTo>
                  <a:pt x="5573682" y="3580895"/>
                  <a:pt x="5580906" y="3538461"/>
                  <a:pt x="5614540" y="3533496"/>
                </a:cubicBezTo>
                <a:lnTo>
                  <a:pt x="5621077" y="3533839"/>
                </a:lnTo>
                <a:lnTo>
                  <a:pt x="5658760" y="3543979"/>
                </a:lnTo>
                <a:cubicBezTo>
                  <a:pt x="5649329" y="3539164"/>
                  <a:pt x="5641077" y="3536129"/>
                  <a:pt x="5633781" y="3534505"/>
                </a:cubicBezTo>
                <a:lnTo>
                  <a:pt x="5621077" y="3533839"/>
                </a:lnTo>
                <a:lnTo>
                  <a:pt x="5596130" y="3527126"/>
                </a:lnTo>
                <a:cubicBezTo>
                  <a:pt x="5528635" y="3519903"/>
                  <a:pt x="5450079" y="3534348"/>
                  <a:pt x="5392291" y="3505457"/>
                </a:cubicBezTo>
                <a:cubicBezTo>
                  <a:pt x="5392291" y="3505457"/>
                  <a:pt x="5469342" y="3505457"/>
                  <a:pt x="5544788" y="3468541"/>
                </a:cubicBezTo>
                <a:cubicBezTo>
                  <a:pt x="5469342" y="3468541"/>
                  <a:pt x="5430817" y="3468541"/>
                  <a:pt x="5316845" y="3468541"/>
                </a:cubicBezTo>
                <a:cubicBezTo>
                  <a:pt x="5316845" y="3505457"/>
                  <a:pt x="5353766" y="3505457"/>
                  <a:pt x="5392291" y="3543979"/>
                </a:cubicBezTo>
                <a:cubicBezTo>
                  <a:pt x="5353766" y="3580895"/>
                  <a:pt x="5278320" y="3505457"/>
                  <a:pt x="5353766" y="3580895"/>
                </a:cubicBezTo>
                <a:cubicBezTo>
                  <a:pt x="5296780" y="3580895"/>
                  <a:pt x="5277918" y="3571666"/>
                  <a:pt x="5273303" y="3557622"/>
                </a:cubicBezTo>
                <a:lnTo>
                  <a:pt x="5273631" y="3547445"/>
                </a:lnTo>
                <a:lnTo>
                  <a:pt x="5278320" y="3543979"/>
                </a:lnTo>
                <a:lnTo>
                  <a:pt x="5273826" y="3541398"/>
                </a:lnTo>
                <a:lnTo>
                  <a:pt x="5274081" y="3533496"/>
                </a:lnTo>
                <a:cubicBezTo>
                  <a:pt x="5275912" y="3524618"/>
                  <a:pt x="5278320" y="3515087"/>
                  <a:pt x="5278320" y="3505457"/>
                </a:cubicBezTo>
                <a:cubicBezTo>
                  <a:pt x="5278320" y="3468541"/>
                  <a:pt x="5201268" y="3505457"/>
                  <a:pt x="5201268" y="3543979"/>
                </a:cubicBezTo>
                <a:cubicBezTo>
                  <a:pt x="5201268" y="3543979"/>
                  <a:pt x="5222939" y="3522310"/>
                  <a:pt x="5250027" y="3527728"/>
                </a:cubicBezTo>
                <a:lnTo>
                  <a:pt x="5273826" y="3541398"/>
                </a:lnTo>
                <a:lnTo>
                  <a:pt x="5273631" y="3547445"/>
                </a:lnTo>
                <a:lnTo>
                  <a:pt x="5249450" y="3565321"/>
                </a:lnTo>
                <a:cubicBezTo>
                  <a:pt x="5220631" y="3580895"/>
                  <a:pt x="5192038" y="3580895"/>
                  <a:pt x="5164348" y="3580895"/>
                </a:cubicBezTo>
                <a:cubicBezTo>
                  <a:pt x="5164348" y="3543979"/>
                  <a:pt x="5087296" y="3543979"/>
                  <a:pt x="5087296" y="3505457"/>
                </a:cubicBezTo>
                <a:lnTo>
                  <a:pt x="5125822" y="3505457"/>
                </a:lnTo>
                <a:cubicBezTo>
                  <a:pt x="5087296" y="3505457"/>
                  <a:pt x="5087296" y="3468541"/>
                  <a:pt x="5048771" y="3468541"/>
                </a:cubicBezTo>
                <a:cubicBezTo>
                  <a:pt x="5048771" y="3505457"/>
                  <a:pt x="5011851" y="3505457"/>
                  <a:pt x="5048771" y="3505457"/>
                </a:cubicBezTo>
                <a:lnTo>
                  <a:pt x="5087296" y="3505457"/>
                </a:lnTo>
                <a:cubicBezTo>
                  <a:pt x="5048771" y="3505457"/>
                  <a:pt x="5048771" y="3543979"/>
                  <a:pt x="5011851" y="3543979"/>
                </a:cubicBezTo>
                <a:cubicBezTo>
                  <a:pt x="5011851" y="3505457"/>
                  <a:pt x="5011851" y="3505457"/>
                  <a:pt x="4973325" y="3468541"/>
                </a:cubicBezTo>
                <a:cubicBezTo>
                  <a:pt x="4859354" y="3468541"/>
                  <a:pt x="4782302" y="3543979"/>
                  <a:pt x="4859354" y="3543979"/>
                </a:cubicBezTo>
                <a:cubicBezTo>
                  <a:pt x="4859354" y="3580895"/>
                  <a:pt x="4820828" y="3580895"/>
                  <a:pt x="4782302" y="3580895"/>
                </a:cubicBezTo>
                <a:cubicBezTo>
                  <a:pt x="4820828" y="3580895"/>
                  <a:pt x="4820828" y="3543979"/>
                  <a:pt x="4820828" y="3543979"/>
                </a:cubicBezTo>
                <a:cubicBezTo>
                  <a:pt x="4743777" y="3543979"/>
                  <a:pt x="4706856" y="3621022"/>
                  <a:pt x="4666726" y="3543979"/>
                </a:cubicBezTo>
                <a:cubicBezTo>
                  <a:pt x="4743777" y="3543979"/>
                  <a:pt x="4743777" y="3580895"/>
                  <a:pt x="4782302" y="3543979"/>
                </a:cubicBezTo>
                <a:cubicBezTo>
                  <a:pt x="4782302" y="3505457"/>
                  <a:pt x="4706856" y="3543979"/>
                  <a:pt x="4706856" y="3505457"/>
                </a:cubicBezTo>
                <a:cubicBezTo>
                  <a:pt x="4629805" y="3505457"/>
                  <a:pt x="4629805" y="3505457"/>
                  <a:pt x="4554359" y="3468541"/>
                </a:cubicBezTo>
                <a:cubicBezTo>
                  <a:pt x="4515834" y="3505457"/>
                  <a:pt x="4477308" y="3505457"/>
                  <a:pt x="4477308" y="3543979"/>
                </a:cubicBezTo>
                <a:cubicBezTo>
                  <a:pt x="4515834" y="3580895"/>
                  <a:pt x="4515834" y="3505457"/>
                  <a:pt x="4554359" y="3543979"/>
                </a:cubicBezTo>
                <a:cubicBezTo>
                  <a:pt x="4591280" y="3543979"/>
                  <a:pt x="4515834" y="3580895"/>
                  <a:pt x="4438782" y="3580895"/>
                </a:cubicBezTo>
                <a:cubicBezTo>
                  <a:pt x="4477308" y="3505457"/>
                  <a:pt x="4515834" y="3505457"/>
                  <a:pt x="4477308" y="3428415"/>
                </a:cubicBezTo>
                <a:cubicBezTo>
                  <a:pt x="4591280" y="3468541"/>
                  <a:pt x="4591280" y="3468541"/>
                  <a:pt x="4706856" y="3428415"/>
                </a:cubicBezTo>
                <a:cubicBezTo>
                  <a:pt x="4687593" y="3419186"/>
                  <a:pt x="4663615" y="3414571"/>
                  <a:pt x="4637304" y="3412841"/>
                </a:cubicBezTo>
                <a:lnTo>
                  <a:pt x="4595903" y="3413698"/>
                </a:lnTo>
                <a:lnTo>
                  <a:pt x="4590928" y="3406470"/>
                </a:lnTo>
                <a:cubicBezTo>
                  <a:pt x="4567903" y="3389090"/>
                  <a:pt x="4496571" y="3381868"/>
                  <a:pt x="4554359" y="3352977"/>
                </a:cubicBezTo>
                <a:cubicBezTo>
                  <a:pt x="4401862" y="3352977"/>
                  <a:pt x="4324811" y="3352977"/>
                  <a:pt x="4210839" y="3316060"/>
                </a:cubicBezTo>
                <a:cubicBezTo>
                  <a:pt x="4133788" y="3352977"/>
                  <a:pt x="4210839" y="3352977"/>
                  <a:pt x="4210839" y="3391498"/>
                </a:cubicBezTo>
                <a:cubicBezTo>
                  <a:pt x="4133788" y="3391498"/>
                  <a:pt x="4133788" y="3352977"/>
                  <a:pt x="4096868" y="3391498"/>
                </a:cubicBezTo>
                <a:cubicBezTo>
                  <a:pt x="4096868" y="3391498"/>
                  <a:pt x="4133788" y="3428415"/>
                  <a:pt x="4133788" y="3391498"/>
                </a:cubicBezTo>
                <a:cubicBezTo>
                  <a:pt x="4210839" y="3391498"/>
                  <a:pt x="4096868" y="3428415"/>
                  <a:pt x="4058342" y="3428415"/>
                </a:cubicBezTo>
                <a:cubicBezTo>
                  <a:pt x="4058342" y="3468541"/>
                  <a:pt x="4172314" y="3428415"/>
                  <a:pt x="4172314" y="3428415"/>
                </a:cubicBezTo>
                <a:cubicBezTo>
                  <a:pt x="4172314" y="3428415"/>
                  <a:pt x="4150643" y="3471751"/>
                  <a:pt x="4172313" y="3477845"/>
                </a:cubicBezTo>
                <a:lnTo>
                  <a:pt x="4181885" y="3477567"/>
                </a:lnTo>
                <a:lnTo>
                  <a:pt x="4167497" y="3484115"/>
                </a:lnTo>
                <a:cubicBezTo>
                  <a:pt x="4162682" y="3489306"/>
                  <a:pt x="4162682" y="3496228"/>
                  <a:pt x="4172314" y="3505457"/>
                </a:cubicBezTo>
                <a:cubicBezTo>
                  <a:pt x="4172314" y="3505457"/>
                  <a:pt x="4058342" y="3505457"/>
                  <a:pt x="4058342" y="3468541"/>
                </a:cubicBezTo>
                <a:cubicBezTo>
                  <a:pt x="4001356" y="3468541"/>
                  <a:pt x="3963232" y="3468541"/>
                  <a:pt x="3925108" y="3468541"/>
                </a:cubicBezTo>
                <a:lnTo>
                  <a:pt x="3867319" y="3468541"/>
                </a:lnTo>
                <a:cubicBezTo>
                  <a:pt x="3905845" y="3468541"/>
                  <a:pt x="3944371" y="3428415"/>
                  <a:pt x="3981290" y="3428415"/>
                </a:cubicBezTo>
                <a:cubicBezTo>
                  <a:pt x="3944371" y="3428415"/>
                  <a:pt x="3981290" y="3391498"/>
                  <a:pt x="3944371" y="3391498"/>
                </a:cubicBezTo>
                <a:cubicBezTo>
                  <a:pt x="3944371" y="3428415"/>
                  <a:pt x="3867319" y="3428415"/>
                  <a:pt x="3867319" y="3468541"/>
                </a:cubicBezTo>
                <a:lnTo>
                  <a:pt x="3865563" y="3468541"/>
                </a:lnTo>
                <a:lnTo>
                  <a:pt x="3828793" y="3468541"/>
                </a:lnTo>
                <a:cubicBezTo>
                  <a:pt x="3753348" y="3505457"/>
                  <a:pt x="3753348" y="3428415"/>
                  <a:pt x="3676296" y="3468541"/>
                </a:cubicBezTo>
                <a:cubicBezTo>
                  <a:pt x="3639376" y="3468541"/>
                  <a:pt x="3676296" y="3505457"/>
                  <a:pt x="3714822" y="3468541"/>
                </a:cubicBezTo>
                <a:cubicBezTo>
                  <a:pt x="3714822" y="3505457"/>
                  <a:pt x="3600851" y="3505457"/>
                  <a:pt x="3600851" y="3505457"/>
                </a:cubicBezTo>
                <a:cubicBezTo>
                  <a:pt x="3562324" y="3505457"/>
                  <a:pt x="3639376" y="3468541"/>
                  <a:pt x="3639376" y="3468541"/>
                </a:cubicBezTo>
                <a:lnTo>
                  <a:pt x="3600851" y="3428415"/>
                </a:lnTo>
                <a:cubicBezTo>
                  <a:pt x="3562324" y="3428415"/>
                  <a:pt x="3562324" y="3428415"/>
                  <a:pt x="3562324" y="3468541"/>
                </a:cubicBezTo>
                <a:cubicBezTo>
                  <a:pt x="3525405" y="3468541"/>
                  <a:pt x="3525405" y="3468541"/>
                  <a:pt x="3525405" y="3468541"/>
                </a:cubicBezTo>
                <a:cubicBezTo>
                  <a:pt x="3525405" y="3468541"/>
                  <a:pt x="3525405" y="3468541"/>
                  <a:pt x="3486879" y="3468541"/>
                </a:cubicBezTo>
                <a:lnTo>
                  <a:pt x="3486879" y="3428415"/>
                </a:lnTo>
                <a:cubicBezTo>
                  <a:pt x="3486879" y="3543979"/>
                  <a:pt x="3257330" y="3468541"/>
                  <a:pt x="3295856" y="3543979"/>
                </a:cubicBezTo>
                <a:cubicBezTo>
                  <a:pt x="3276593" y="3543979"/>
                  <a:pt x="3266961" y="3534348"/>
                  <a:pt x="3257531" y="3524718"/>
                </a:cubicBezTo>
                <a:lnTo>
                  <a:pt x="3245370" y="3514106"/>
                </a:lnTo>
                <a:lnTo>
                  <a:pt x="3257330" y="3505457"/>
                </a:lnTo>
                <a:lnTo>
                  <a:pt x="3220410" y="3505457"/>
                </a:lnTo>
                <a:cubicBezTo>
                  <a:pt x="3229640" y="3505457"/>
                  <a:pt x="3236563" y="3507865"/>
                  <a:pt x="3242356" y="3511476"/>
                </a:cubicBezTo>
                <a:lnTo>
                  <a:pt x="3245370" y="3514106"/>
                </a:lnTo>
                <a:lnTo>
                  <a:pt x="3227379" y="3527116"/>
                </a:lnTo>
                <a:cubicBezTo>
                  <a:pt x="3195917" y="3542587"/>
                  <a:pt x="3160364" y="3540819"/>
                  <a:pt x="3124698" y="3533746"/>
                </a:cubicBezTo>
                <a:lnTo>
                  <a:pt x="3117871" y="3532029"/>
                </a:lnTo>
                <a:lnTo>
                  <a:pt x="3108696" y="3527728"/>
                </a:lnTo>
                <a:lnTo>
                  <a:pt x="3101933" y="3528021"/>
                </a:lnTo>
                <a:lnTo>
                  <a:pt x="3054394" y="3516066"/>
                </a:lnTo>
                <a:cubicBezTo>
                  <a:pt x="3031695" y="3510172"/>
                  <a:pt x="3010124" y="3505457"/>
                  <a:pt x="2990861" y="3505457"/>
                </a:cubicBezTo>
                <a:cubicBezTo>
                  <a:pt x="2990861" y="3505457"/>
                  <a:pt x="2990861" y="3505457"/>
                  <a:pt x="2990861" y="3543979"/>
                </a:cubicBezTo>
                <a:cubicBezTo>
                  <a:pt x="3010124" y="3543979"/>
                  <a:pt x="3038617" y="3534348"/>
                  <a:pt x="3067110" y="3529533"/>
                </a:cubicBezTo>
                <a:lnTo>
                  <a:pt x="3101933" y="3528021"/>
                </a:lnTo>
                <a:lnTo>
                  <a:pt x="3117871" y="3532029"/>
                </a:lnTo>
                <a:lnTo>
                  <a:pt x="3143358" y="3543979"/>
                </a:lnTo>
                <a:cubicBezTo>
                  <a:pt x="3067913" y="3580895"/>
                  <a:pt x="3181884" y="3543979"/>
                  <a:pt x="3220410" y="3543979"/>
                </a:cubicBezTo>
                <a:cubicBezTo>
                  <a:pt x="3257330" y="3621022"/>
                  <a:pt x="3143358" y="3543979"/>
                  <a:pt x="3143358" y="3580895"/>
                </a:cubicBezTo>
                <a:cubicBezTo>
                  <a:pt x="3029387" y="3580895"/>
                  <a:pt x="2915416" y="3543979"/>
                  <a:pt x="2876890" y="3505457"/>
                </a:cubicBezTo>
                <a:cubicBezTo>
                  <a:pt x="2876890" y="3505457"/>
                  <a:pt x="2876890" y="3505457"/>
                  <a:pt x="2876890" y="3543979"/>
                </a:cubicBezTo>
                <a:cubicBezTo>
                  <a:pt x="2839970" y="3543979"/>
                  <a:pt x="2839970" y="3505457"/>
                  <a:pt x="2839970" y="3505457"/>
                </a:cubicBezTo>
                <a:cubicBezTo>
                  <a:pt x="2839970" y="3505457"/>
                  <a:pt x="2876890" y="3505457"/>
                  <a:pt x="2876890" y="3468541"/>
                </a:cubicBezTo>
                <a:cubicBezTo>
                  <a:pt x="2876890" y="3468541"/>
                  <a:pt x="2799839" y="3468541"/>
                  <a:pt x="2799839" y="3505457"/>
                </a:cubicBezTo>
                <a:cubicBezTo>
                  <a:pt x="2762918" y="3505457"/>
                  <a:pt x="2762918" y="3468541"/>
                  <a:pt x="2724392" y="3468541"/>
                </a:cubicBezTo>
                <a:cubicBezTo>
                  <a:pt x="2687472" y="3505457"/>
                  <a:pt x="2647342" y="3505457"/>
                  <a:pt x="2571895" y="3543979"/>
                </a:cubicBezTo>
                <a:cubicBezTo>
                  <a:pt x="2534975" y="3468541"/>
                  <a:pt x="2647342" y="3505457"/>
                  <a:pt x="2647342" y="3468541"/>
                </a:cubicBezTo>
                <a:cubicBezTo>
                  <a:pt x="2610421" y="3468541"/>
                  <a:pt x="2494844" y="3468541"/>
                  <a:pt x="2494844" y="3468541"/>
                </a:cubicBezTo>
                <a:cubicBezTo>
                  <a:pt x="2342347" y="3391498"/>
                  <a:pt x="2152929" y="3543979"/>
                  <a:pt x="2037353" y="3468541"/>
                </a:cubicBezTo>
                <a:cubicBezTo>
                  <a:pt x="1961907" y="3543979"/>
                  <a:pt x="1884855" y="3505457"/>
                  <a:pt x="1809410" y="3543979"/>
                </a:cubicBezTo>
                <a:cubicBezTo>
                  <a:pt x="1732358" y="3543979"/>
                  <a:pt x="1847935" y="3505457"/>
                  <a:pt x="1847935" y="3505457"/>
                </a:cubicBezTo>
                <a:cubicBezTo>
                  <a:pt x="1847935" y="3468541"/>
                  <a:pt x="1656913" y="3543979"/>
                  <a:pt x="1695438" y="3468541"/>
                </a:cubicBezTo>
                <a:cubicBezTo>
                  <a:pt x="1619992" y="3505457"/>
                  <a:pt x="1504415" y="3543979"/>
                  <a:pt x="1427364" y="3505457"/>
                </a:cubicBezTo>
                <a:cubicBezTo>
                  <a:pt x="1467495" y="3468541"/>
                  <a:pt x="1619992" y="3468541"/>
                  <a:pt x="1579861" y="3428415"/>
                </a:cubicBezTo>
                <a:cubicBezTo>
                  <a:pt x="1579861" y="3428415"/>
                  <a:pt x="1504415" y="3468541"/>
                  <a:pt x="1504415" y="3428415"/>
                </a:cubicBezTo>
                <a:cubicBezTo>
                  <a:pt x="1542941" y="3468541"/>
                  <a:pt x="1427364" y="3468541"/>
                  <a:pt x="1427364" y="3428415"/>
                </a:cubicBezTo>
                <a:cubicBezTo>
                  <a:pt x="1390444" y="3428415"/>
                  <a:pt x="1390444" y="3428415"/>
                  <a:pt x="1351918" y="3428415"/>
                </a:cubicBezTo>
                <a:cubicBezTo>
                  <a:pt x="1371181" y="3428415"/>
                  <a:pt x="1371181" y="3409555"/>
                  <a:pt x="1375796" y="3390696"/>
                </a:cubicBezTo>
                <a:lnTo>
                  <a:pt x="1378574" y="3385307"/>
                </a:lnTo>
                <a:lnTo>
                  <a:pt x="1379157" y="3384902"/>
                </a:lnTo>
                <a:lnTo>
                  <a:pt x="1378980" y="3384519"/>
                </a:lnTo>
                <a:lnTo>
                  <a:pt x="1389164" y="3364764"/>
                </a:lnTo>
                <a:cubicBezTo>
                  <a:pt x="1396764" y="3357692"/>
                  <a:pt x="1408502" y="3352977"/>
                  <a:pt x="1427364" y="3352977"/>
                </a:cubicBezTo>
                <a:cubicBezTo>
                  <a:pt x="1427364" y="3391498"/>
                  <a:pt x="1427364" y="3391498"/>
                  <a:pt x="1467495" y="3428415"/>
                </a:cubicBezTo>
                <a:cubicBezTo>
                  <a:pt x="1542941" y="3391498"/>
                  <a:pt x="1542941" y="3391498"/>
                  <a:pt x="1619992" y="3428415"/>
                </a:cubicBezTo>
                <a:cubicBezTo>
                  <a:pt x="1656913" y="3428415"/>
                  <a:pt x="1579861" y="3428415"/>
                  <a:pt x="1579861" y="3468541"/>
                </a:cubicBezTo>
                <a:lnTo>
                  <a:pt x="1619992" y="3468541"/>
                </a:lnTo>
                <a:cubicBezTo>
                  <a:pt x="1732358" y="3468541"/>
                  <a:pt x="1656913" y="3391498"/>
                  <a:pt x="1772489" y="3391498"/>
                </a:cubicBezTo>
                <a:cubicBezTo>
                  <a:pt x="1809410" y="3352977"/>
                  <a:pt x="1656913" y="3352977"/>
                  <a:pt x="1656913" y="3391498"/>
                </a:cubicBezTo>
                <a:cubicBezTo>
                  <a:pt x="1619992" y="3428415"/>
                  <a:pt x="1656913" y="3352977"/>
                  <a:pt x="1656913" y="3352977"/>
                </a:cubicBezTo>
                <a:cubicBezTo>
                  <a:pt x="1619992" y="3352977"/>
                  <a:pt x="1579861" y="3352977"/>
                  <a:pt x="1619992" y="3391498"/>
                </a:cubicBezTo>
                <a:cubicBezTo>
                  <a:pt x="1542941" y="3316060"/>
                  <a:pt x="1427364" y="3391498"/>
                  <a:pt x="1390444" y="3316060"/>
                </a:cubicBezTo>
                <a:cubicBezTo>
                  <a:pt x="1352720" y="3334519"/>
                  <a:pt x="1361951" y="3353378"/>
                  <a:pt x="1371181" y="3367623"/>
                </a:cubicBezTo>
                <a:lnTo>
                  <a:pt x="1378980" y="3384519"/>
                </a:lnTo>
                <a:lnTo>
                  <a:pt x="1378574" y="3385307"/>
                </a:lnTo>
                <a:lnTo>
                  <a:pt x="1372140" y="3389771"/>
                </a:lnTo>
                <a:cubicBezTo>
                  <a:pt x="1367845" y="3390896"/>
                  <a:pt x="1361349" y="3391498"/>
                  <a:pt x="1351918" y="3391498"/>
                </a:cubicBezTo>
                <a:cubicBezTo>
                  <a:pt x="1314997" y="3391498"/>
                  <a:pt x="1314997" y="3352977"/>
                  <a:pt x="1314997" y="3352977"/>
                </a:cubicBezTo>
                <a:cubicBezTo>
                  <a:pt x="1199421" y="3352977"/>
                  <a:pt x="1122370" y="3352977"/>
                  <a:pt x="1085449" y="3391498"/>
                </a:cubicBezTo>
                <a:cubicBezTo>
                  <a:pt x="1046923" y="3391498"/>
                  <a:pt x="1122370" y="3352977"/>
                  <a:pt x="1122370" y="3352977"/>
                </a:cubicBezTo>
                <a:cubicBezTo>
                  <a:pt x="1085449" y="3316060"/>
                  <a:pt x="969873" y="3352977"/>
                  <a:pt x="969873" y="3352977"/>
                </a:cubicBezTo>
                <a:cubicBezTo>
                  <a:pt x="969873" y="3391498"/>
                  <a:pt x="894426" y="3391498"/>
                  <a:pt x="780455" y="3352977"/>
                </a:cubicBezTo>
                <a:lnTo>
                  <a:pt x="818981" y="3352977"/>
                </a:lnTo>
                <a:cubicBezTo>
                  <a:pt x="705009" y="3316060"/>
                  <a:pt x="552512" y="3275933"/>
                  <a:pt x="475460" y="3352977"/>
                </a:cubicBezTo>
                <a:cubicBezTo>
                  <a:pt x="436935" y="3352977"/>
                  <a:pt x="400015" y="3316060"/>
                  <a:pt x="400015" y="3275933"/>
                </a:cubicBezTo>
                <a:cubicBezTo>
                  <a:pt x="322963" y="3316060"/>
                  <a:pt x="284438" y="3316060"/>
                  <a:pt x="284438" y="3275933"/>
                </a:cubicBezTo>
                <a:cubicBezTo>
                  <a:pt x="247517" y="3275933"/>
                  <a:pt x="247517" y="3275933"/>
                  <a:pt x="247517" y="3275933"/>
                </a:cubicBezTo>
                <a:cubicBezTo>
                  <a:pt x="247517" y="3316060"/>
                  <a:pt x="361489" y="3316060"/>
                  <a:pt x="361489" y="3352977"/>
                </a:cubicBezTo>
                <a:cubicBezTo>
                  <a:pt x="265977" y="3334519"/>
                  <a:pt x="180097" y="3315257"/>
                  <a:pt x="89602" y="3305627"/>
                </a:cubicBezTo>
                <a:lnTo>
                  <a:pt x="0" y="3301865"/>
                </a:lnTo>
                <a:lnTo>
                  <a:pt x="0" y="3244393"/>
                </a:lnTo>
                <a:lnTo>
                  <a:pt x="12579" y="3247961"/>
                </a:lnTo>
                <a:cubicBezTo>
                  <a:pt x="92838" y="3258252"/>
                  <a:pt x="213808" y="3200495"/>
                  <a:pt x="247517" y="3200495"/>
                </a:cubicBezTo>
                <a:cubicBezTo>
                  <a:pt x="284438" y="3239017"/>
                  <a:pt x="247517" y="3200495"/>
                  <a:pt x="247517" y="3239017"/>
                </a:cubicBezTo>
                <a:cubicBezTo>
                  <a:pt x="322963" y="3239017"/>
                  <a:pt x="284438" y="3200495"/>
                  <a:pt x="322963" y="3200495"/>
                </a:cubicBezTo>
                <a:lnTo>
                  <a:pt x="284438" y="3200495"/>
                </a:lnTo>
                <a:cubicBezTo>
                  <a:pt x="284438" y="3200495"/>
                  <a:pt x="284438" y="3200495"/>
                  <a:pt x="247517" y="3200495"/>
                </a:cubicBezTo>
                <a:cubicBezTo>
                  <a:pt x="247517" y="3200495"/>
                  <a:pt x="208992" y="3200495"/>
                  <a:pt x="170466" y="3200495"/>
                </a:cubicBezTo>
                <a:cubicBezTo>
                  <a:pt x="247517" y="3123453"/>
                  <a:pt x="361489" y="3200495"/>
                  <a:pt x="475460" y="3239017"/>
                </a:cubicBezTo>
                <a:cubicBezTo>
                  <a:pt x="513986" y="3239017"/>
                  <a:pt x="475460" y="3163579"/>
                  <a:pt x="552512" y="3200495"/>
                </a:cubicBezTo>
                <a:cubicBezTo>
                  <a:pt x="552512" y="3200495"/>
                  <a:pt x="513986" y="3200495"/>
                  <a:pt x="513986" y="3239017"/>
                </a:cubicBezTo>
                <a:cubicBezTo>
                  <a:pt x="705009" y="3200495"/>
                  <a:pt x="932952" y="3123453"/>
                  <a:pt x="1085449" y="3163579"/>
                </a:cubicBezTo>
                <a:cubicBezTo>
                  <a:pt x="1085449" y="3123453"/>
                  <a:pt x="1010004" y="3123453"/>
                  <a:pt x="1010004" y="3086536"/>
                </a:cubicBezTo>
                <a:cubicBezTo>
                  <a:pt x="1046923" y="3086536"/>
                  <a:pt x="1122370" y="3086536"/>
                  <a:pt x="1122370" y="3163579"/>
                </a:cubicBezTo>
                <a:cubicBezTo>
                  <a:pt x="1237947" y="3123453"/>
                  <a:pt x="1390444" y="3239017"/>
                  <a:pt x="1542941" y="3123453"/>
                </a:cubicBezTo>
                <a:cubicBezTo>
                  <a:pt x="1542941" y="3163579"/>
                  <a:pt x="1579861" y="3163579"/>
                  <a:pt x="1619992" y="3163579"/>
                </a:cubicBezTo>
                <a:cubicBezTo>
                  <a:pt x="1695438" y="3163579"/>
                  <a:pt x="1656913" y="3123453"/>
                  <a:pt x="1695438" y="3163579"/>
                </a:cubicBezTo>
                <a:cubicBezTo>
                  <a:pt x="1732358" y="3163579"/>
                  <a:pt x="1656913" y="3123453"/>
                  <a:pt x="1695438" y="3123453"/>
                </a:cubicBezTo>
                <a:cubicBezTo>
                  <a:pt x="1732358" y="3086536"/>
                  <a:pt x="1732358" y="3163579"/>
                  <a:pt x="1772489" y="3163579"/>
                </a:cubicBezTo>
                <a:cubicBezTo>
                  <a:pt x="1809410" y="3123453"/>
                  <a:pt x="2114404" y="3200495"/>
                  <a:pt x="2152929" y="3123453"/>
                </a:cubicBezTo>
                <a:cubicBezTo>
                  <a:pt x="2152929" y="3123453"/>
                  <a:pt x="2152929" y="3123453"/>
                  <a:pt x="2152929" y="3163579"/>
                </a:cubicBezTo>
                <a:cubicBezTo>
                  <a:pt x="2229981" y="3123453"/>
                  <a:pt x="2305426" y="3163579"/>
                  <a:pt x="2382478" y="3163579"/>
                </a:cubicBezTo>
                <a:cubicBezTo>
                  <a:pt x="2457924" y="3163579"/>
                  <a:pt x="2342347" y="3123453"/>
                  <a:pt x="2419399" y="3123453"/>
                </a:cubicBezTo>
                <a:cubicBezTo>
                  <a:pt x="2494844" y="3163579"/>
                  <a:pt x="2724392" y="3200495"/>
                  <a:pt x="2762918" y="3086536"/>
                </a:cubicBezTo>
                <a:cubicBezTo>
                  <a:pt x="2799839" y="3086536"/>
                  <a:pt x="2762918" y="3086536"/>
                  <a:pt x="2762918" y="3123453"/>
                </a:cubicBezTo>
                <a:cubicBezTo>
                  <a:pt x="2799839" y="3163579"/>
                  <a:pt x="2799839" y="3163579"/>
                  <a:pt x="2799839" y="3163579"/>
                </a:cubicBezTo>
                <a:cubicBezTo>
                  <a:pt x="2876890" y="3163579"/>
                  <a:pt x="2839970" y="3123453"/>
                  <a:pt x="2839970" y="3086536"/>
                </a:cubicBezTo>
                <a:cubicBezTo>
                  <a:pt x="2952336" y="3086536"/>
                  <a:pt x="3029387" y="3086536"/>
                  <a:pt x="3067913" y="3009493"/>
                </a:cubicBezTo>
                <a:cubicBezTo>
                  <a:pt x="3067913" y="2970972"/>
                  <a:pt x="3029387" y="2970972"/>
                  <a:pt x="3029387" y="2970972"/>
                </a:cubicBezTo>
                <a:cubicBezTo>
                  <a:pt x="2990861" y="2934055"/>
                  <a:pt x="2990861" y="2858617"/>
                  <a:pt x="2915416" y="2895534"/>
                </a:cubicBezTo>
                <a:cubicBezTo>
                  <a:pt x="2952336" y="2895534"/>
                  <a:pt x="2952336" y="2934055"/>
                  <a:pt x="2915416" y="2934055"/>
                </a:cubicBezTo>
                <a:cubicBezTo>
                  <a:pt x="2990861" y="2934055"/>
                  <a:pt x="2990861" y="2970972"/>
                  <a:pt x="3029387" y="2970972"/>
                </a:cubicBezTo>
                <a:cubicBezTo>
                  <a:pt x="2990861" y="2970972"/>
                  <a:pt x="2990861" y="3009493"/>
                  <a:pt x="2990861" y="3009493"/>
                </a:cubicBezTo>
                <a:cubicBezTo>
                  <a:pt x="2990861" y="2970972"/>
                  <a:pt x="2952336" y="3009493"/>
                  <a:pt x="2915416" y="3009493"/>
                </a:cubicBezTo>
                <a:cubicBezTo>
                  <a:pt x="2876890" y="3009493"/>
                  <a:pt x="2876890" y="3048015"/>
                  <a:pt x="2952336" y="3048015"/>
                </a:cubicBezTo>
                <a:cubicBezTo>
                  <a:pt x="2915416" y="3048015"/>
                  <a:pt x="2876890" y="3086536"/>
                  <a:pt x="2799839" y="3086536"/>
                </a:cubicBezTo>
                <a:cubicBezTo>
                  <a:pt x="2839970" y="3048015"/>
                  <a:pt x="2915416" y="3048015"/>
                  <a:pt x="2839970" y="3009493"/>
                </a:cubicBezTo>
                <a:cubicBezTo>
                  <a:pt x="2915416" y="3009493"/>
                  <a:pt x="2952336" y="2970972"/>
                  <a:pt x="2990861" y="2970972"/>
                </a:cubicBezTo>
                <a:cubicBezTo>
                  <a:pt x="2990861" y="2934055"/>
                  <a:pt x="2915416" y="2970972"/>
                  <a:pt x="2876890" y="2970972"/>
                </a:cubicBezTo>
                <a:cubicBezTo>
                  <a:pt x="2952336" y="2934055"/>
                  <a:pt x="2839970" y="2934055"/>
                  <a:pt x="2839970" y="2895534"/>
                </a:cubicBezTo>
                <a:cubicBezTo>
                  <a:pt x="2799839" y="2934055"/>
                  <a:pt x="2839970" y="2934055"/>
                  <a:pt x="2762918" y="2895534"/>
                </a:cubicBezTo>
                <a:cubicBezTo>
                  <a:pt x="2762918" y="2934055"/>
                  <a:pt x="2839970" y="2934055"/>
                  <a:pt x="2876890" y="2970972"/>
                </a:cubicBezTo>
                <a:cubicBezTo>
                  <a:pt x="2876890" y="2970972"/>
                  <a:pt x="2799839" y="2970972"/>
                  <a:pt x="2762918" y="3009493"/>
                </a:cubicBezTo>
                <a:cubicBezTo>
                  <a:pt x="2799839" y="2970972"/>
                  <a:pt x="2724392" y="2970972"/>
                  <a:pt x="2724392" y="2970972"/>
                </a:cubicBezTo>
                <a:cubicBezTo>
                  <a:pt x="2724392" y="2970972"/>
                  <a:pt x="2762918" y="2970972"/>
                  <a:pt x="2762918" y="2934055"/>
                </a:cubicBezTo>
                <a:cubicBezTo>
                  <a:pt x="2724392" y="2895534"/>
                  <a:pt x="2610421" y="2934055"/>
                  <a:pt x="2534975" y="2934055"/>
                </a:cubicBezTo>
                <a:cubicBezTo>
                  <a:pt x="2571895" y="2895534"/>
                  <a:pt x="2571895" y="2895534"/>
                  <a:pt x="2571895" y="2895534"/>
                </a:cubicBezTo>
                <a:cubicBezTo>
                  <a:pt x="2494844" y="2934055"/>
                  <a:pt x="2419399" y="2895534"/>
                  <a:pt x="2457924" y="2934055"/>
                </a:cubicBezTo>
                <a:cubicBezTo>
                  <a:pt x="2419399" y="2934055"/>
                  <a:pt x="2382478" y="2895534"/>
                  <a:pt x="2342347" y="2895534"/>
                </a:cubicBezTo>
                <a:cubicBezTo>
                  <a:pt x="2305426" y="2895534"/>
                  <a:pt x="2342347" y="2934055"/>
                  <a:pt x="2342347" y="2934055"/>
                </a:cubicBezTo>
                <a:cubicBezTo>
                  <a:pt x="2266901" y="2934055"/>
                  <a:pt x="2229981" y="2895534"/>
                  <a:pt x="2189850" y="2858617"/>
                </a:cubicBezTo>
                <a:cubicBezTo>
                  <a:pt x="2152929" y="2895534"/>
                  <a:pt x="2037353" y="2970972"/>
                  <a:pt x="1961907" y="2895534"/>
                </a:cubicBezTo>
                <a:cubicBezTo>
                  <a:pt x="1924986" y="2895534"/>
                  <a:pt x="1884855" y="2934055"/>
                  <a:pt x="1884855" y="2934055"/>
                </a:cubicBezTo>
                <a:cubicBezTo>
                  <a:pt x="1847935" y="2934055"/>
                  <a:pt x="1809410" y="2934055"/>
                  <a:pt x="1695438" y="2934055"/>
                </a:cubicBezTo>
                <a:cubicBezTo>
                  <a:pt x="1656913" y="2895534"/>
                  <a:pt x="1732358" y="2895534"/>
                  <a:pt x="1809410" y="2895534"/>
                </a:cubicBezTo>
                <a:cubicBezTo>
                  <a:pt x="1772489" y="2858617"/>
                  <a:pt x="1732358" y="2895534"/>
                  <a:pt x="1656913" y="2895534"/>
                </a:cubicBezTo>
                <a:cubicBezTo>
                  <a:pt x="1656913" y="2858617"/>
                  <a:pt x="1619992" y="2895534"/>
                  <a:pt x="1656913" y="2895534"/>
                </a:cubicBezTo>
                <a:cubicBezTo>
                  <a:pt x="1619992" y="2934055"/>
                  <a:pt x="1542941" y="2895534"/>
                  <a:pt x="1542941" y="2858617"/>
                </a:cubicBezTo>
                <a:cubicBezTo>
                  <a:pt x="1467495" y="2858617"/>
                  <a:pt x="1390444" y="2858617"/>
                  <a:pt x="1314997" y="2895534"/>
                </a:cubicBezTo>
                <a:cubicBezTo>
                  <a:pt x="1314997" y="2934055"/>
                  <a:pt x="1390444" y="2858617"/>
                  <a:pt x="1390444" y="2895534"/>
                </a:cubicBezTo>
                <a:cubicBezTo>
                  <a:pt x="1314997" y="2934055"/>
                  <a:pt x="1274867" y="2895534"/>
                  <a:pt x="1162501" y="2895534"/>
                </a:cubicBezTo>
                <a:cubicBezTo>
                  <a:pt x="1162501" y="2895534"/>
                  <a:pt x="1199421" y="2934055"/>
                  <a:pt x="1162501" y="2934055"/>
                </a:cubicBezTo>
                <a:cubicBezTo>
                  <a:pt x="857506" y="2858617"/>
                  <a:pt x="552512" y="2970972"/>
                  <a:pt x="247517" y="2895534"/>
                </a:cubicBezTo>
                <a:cubicBezTo>
                  <a:pt x="190532" y="2933253"/>
                  <a:pt x="104652" y="2933253"/>
                  <a:pt x="13956" y="2928638"/>
                </a:cubicBezTo>
                <a:lnTo>
                  <a:pt x="0" y="2928001"/>
                </a:lnTo>
                <a:lnTo>
                  <a:pt x="0" y="2889285"/>
                </a:lnTo>
                <a:lnTo>
                  <a:pt x="26403" y="2880424"/>
                </a:lnTo>
                <a:cubicBezTo>
                  <a:pt x="37006" y="2875119"/>
                  <a:pt x="47064" y="2868047"/>
                  <a:pt x="56494" y="2858617"/>
                </a:cubicBezTo>
                <a:cubicBezTo>
                  <a:pt x="95020" y="2858617"/>
                  <a:pt x="56494" y="2895534"/>
                  <a:pt x="95020" y="2895534"/>
                </a:cubicBezTo>
                <a:cubicBezTo>
                  <a:pt x="95020" y="2858617"/>
                  <a:pt x="284438" y="2858617"/>
                  <a:pt x="322963" y="2818491"/>
                </a:cubicBezTo>
                <a:cubicBezTo>
                  <a:pt x="361489" y="2858617"/>
                  <a:pt x="284438" y="2895534"/>
                  <a:pt x="322963" y="2895534"/>
                </a:cubicBezTo>
                <a:cubicBezTo>
                  <a:pt x="361489" y="2895534"/>
                  <a:pt x="400015" y="2858617"/>
                  <a:pt x="436935" y="2895534"/>
                </a:cubicBezTo>
                <a:cubicBezTo>
                  <a:pt x="400015" y="2858617"/>
                  <a:pt x="475460" y="2858617"/>
                  <a:pt x="475460" y="2818491"/>
                </a:cubicBezTo>
                <a:cubicBezTo>
                  <a:pt x="513986" y="2818491"/>
                  <a:pt x="513986" y="2858617"/>
                  <a:pt x="513986" y="2858617"/>
                </a:cubicBezTo>
                <a:cubicBezTo>
                  <a:pt x="589432" y="2818491"/>
                  <a:pt x="627957" y="2895534"/>
                  <a:pt x="705009" y="2895534"/>
                </a:cubicBezTo>
                <a:cubicBezTo>
                  <a:pt x="741929" y="2895534"/>
                  <a:pt x="666483" y="2858617"/>
                  <a:pt x="666483" y="2858617"/>
                </a:cubicBezTo>
                <a:cubicBezTo>
                  <a:pt x="666483" y="2818491"/>
                  <a:pt x="741929" y="2858617"/>
                  <a:pt x="741929" y="2818491"/>
                </a:cubicBezTo>
                <a:cubicBezTo>
                  <a:pt x="894426" y="2858617"/>
                  <a:pt x="969873" y="2895534"/>
                  <a:pt x="1122370" y="2818491"/>
                </a:cubicBezTo>
                <a:cubicBezTo>
                  <a:pt x="1122370" y="2818491"/>
                  <a:pt x="1122370" y="2818491"/>
                  <a:pt x="1122370" y="2858617"/>
                </a:cubicBezTo>
                <a:cubicBezTo>
                  <a:pt x="1162501" y="2818491"/>
                  <a:pt x="1162501" y="2858617"/>
                  <a:pt x="1237947" y="2858617"/>
                </a:cubicBezTo>
                <a:cubicBezTo>
                  <a:pt x="1274867" y="2858617"/>
                  <a:pt x="1162501" y="2818491"/>
                  <a:pt x="1162501" y="2781574"/>
                </a:cubicBezTo>
                <a:cubicBezTo>
                  <a:pt x="1199421" y="2781574"/>
                  <a:pt x="1237947" y="2781574"/>
                  <a:pt x="1199421" y="2743053"/>
                </a:cubicBezTo>
                <a:cubicBezTo>
                  <a:pt x="1237947" y="2706136"/>
                  <a:pt x="1314997" y="2781574"/>
                  <a:pt x="1314997" y="2743053"/>
                </a:cubicBezTo>
                <a:cubicBezTo>
                  <a:pt x="1390444" y="2743053"/>
                  <a:pt x="1314997" y="2781574"/>
                  <a:pt x="1314997" y="2818491"/>
                </a:cubicBezTo>
                <a:cubicBezTo>
                  <a:pt x="1390444" y="2818491"/>
                  <a:pt x="1427364" y="2781574"/>
                  <a:pt x="1467495" y="2743053"/>
                </a:cubicBezTo>
                <a:cubicBezTo>
                  <a:pt x="1390444" y="2858617"/>
                  <a:pt x="1695438" y="2858617"/>
                  <a:pt x="1732358" y="2781574"/>
                </a:cubicBezTo>
                <a:cubicBezTo>
                  <a:pt x="1809410" y="2781574"/>
                  <a:pt x="1695438" y="2818491"/>
                  <a:pt x="1809410" y="2818491"/>
                </a:cubicBezTo>
                <a:cubicBezTo>
                  <a:pt x="1809410" y="2818491"/>
                  <a:pt x="1772489" y="2818491"/>
                  <a:pt x="1732358" y="2818491"/>
                </a:cubicBezTo>
                <a:cubicBezTo>
                  <a:pt x="1809410" y="2858617"/>
                  <a:pt x="1847935" y="2781574"/>
                  <a:pt x="1884855" y="2818491"/>
                </a:cubicBezTo>
                <a:cubicBezTo>
                  <a:pt x="1924986" y="2818491"/>
                  <a:pt x="1884855" y="2818491"/>
                  <a:pt x="1884855" y="2781574"/>
                </a:cubicBezTo>
                <a:cubicBezTo>
                  <a:pt x="2000433" y="2818491"/>
                  <a:pt x="2037353" y="2743053"/>
                  <a:pt x="2114404" y="2781574"/>
                </a:cubicBezTo>
                <a:cubicBezTo>
                  <a:pt x="2114404" y="2743053"/>
                  <a:pt x="2189850" y="2781574"/>
                  <a:pt x="2229981" y="2743053"/>
                </a:cubicBezTo>
                <a:cubicBezTo>
                  <a:pt x="2266901" y="2781574"/>
                  <a:pt x="2342347" y="2743053"/>
                  <a:pt x="2342347" y="2706136"/>
                </a:cubicBezTo>
                <a:cubicBezTo>
                  <a:pt x="2419399" y="2706136"/>
                  <a:pt x="2342347" y="2743053"/>
                  <a:pt x="2419399" y="2743053"/>
                </a:cubicBezTo>
                <a:cubicBezTo>
                  <a:pt x="2494844" y="2743053"/>
                  <a:pt x="2457924" y="2706136"/>
                  <a:pt x="2534975" y="2743053"/>
                </a:cubicBezTo>
                <a:cubicBezTo>
                  <a:pt x="2610421" y="2706136"/>
                  <a:pt x="2494844" y="2706136"/>
                  <a:pt x="2494844" y="2667615"/>
                </a:cubicBezTo>
                <a:cubicBezTo>
                  <a:pt x="2534975" y="2667615"/>
                  <a:pt x="2534975" y="2667615"/>
                  <a:pt x="2610421" y="2667615"/>
                </a:cubicBezTo>
                <a:cubicBezTo>
                  <a:pt x="2610421" y="2629093"/>
                  <a:pt x="2687472" y="2667615"/>
                  <a:pt x="2687472" y="2629093"/>
                </a:cubicBezTo>
                <a:cubicBezTo>
                  <a:pt x="2687472" y="2590572"/>
                  <a:pt x="2687472" y="2629093"/>
                  <a:pt x="2610421" y="2629093"/>
                </a:cubicBezTo>
                <a:cubicBezTo>
                  <a:pt x="2647342" y="2553655"/>
                  <a:pt x="2647342" y="2590572"/>
                  <a:pt x="2610421" y="2553655"/>
                </a:cubicBezTo>
                <a:cubicBezTo>
                  <a:pt x="2724392" y="2590572"/>
                  <a:pt x="2762918" y="2553655"/>
                  <a:pt x="2839970" y="2629093"/>
                </a:cubicBezTo>
                <a:cubicBezTo>
                  <a:pt x="2915416" y="2553655"/>
                  <a:pt x="3029387" y="2553655"/>
                  <a:pt x="3104833" y="2515134"/>
                </a:cubicBezTo>
                <a:cubicBezTo>
                  <a:pt x="3067913" y="2590572"/>
                  <a:pt x="2876890" y="2553655"/>
                  <a:pt x="2915416" y="2629093"/>
                </a:cubicBezTo>
                <a:cubicBezTo>
                  <a:pt x="2990861" y="2667615"/>
                  <a:pt x="3067913" y="2667615"/>
                  <a:pt x="3067913" y="2706136"/>
                </a:cubicBezTo>
                <a:cubicBezTo>
                  <a:pt x="2990861" y="2706136"/>
                  <a:pt x="2952336" y="2667615"/>
                  <a:pt x="2799839" y="2667615"/>
                </a:cubicBezTo>
                <a:cubicBezTo>
                  <a:pt x="2839970" y="2706136"/>
                  <a:pt x="2915416" y="2667615"/>
                  <a:pt x="2952336" y="2706136"/>
                </a:cubicBezTo>
                <a:cubicBezTo>
                  <a:pt x="2876890" y="2743053"/>
                  <a:pt x="2687472" y="2667615"/>
                  <a:pt x="2571895" y="2706136"/>
                </a:cubicBezTo>
                <a:cubicBezTo>
                  <a:pt x="2610421" y="2743053"/>
                  <a:pt x="2687472" y="2781574"/>
                  <a:pt x="2610421" y="2818491"/>
                </a:cubicBezTo>
                <a:cubicBezTo>
                  <a:pt x="2687472" y="2858617"/>
                  <a:pt x="2762918" y="2818491"/>
                  <a:pt x="2876890" y="2818491"/>
                </a:cubicBezTo>
                <a:cubicBezTo>
                  <a:pt x="2876890" y="2781574"/>
                  <a:pt x="2876890" y="2781574"/>
                  <a:pt x="2876890" y="2781574"/>
                </a:cubicBezTo>
                <a:cubicBezTo>
                  <a:pt x="2915416" y="2781574"/>
                  <a:pt x="2915416" y="2781574"/>
                  <a:pt x="2915416" y="2743053"/>
                </a:cubicBezTo>
                <a:cubicBezTo>
                  <a:pt x="2952336" y="2743053"/>
                  <a:pt x="2990861" y="2781574"/>
                  <a:pt x="3029387" y="2781574"/>
                </a:cubicBezTo>
                <a:cubicBezTo>
                  <a:pt x="3067913" y="2781574"/>
                  <a:pt x="3029387" y="2743053"/>
                  <a:pt x="2990861" y="2743053"/>
                </a:cubicBezTo>
                <a:cubicBezTo>
                  <a:pt x="3104833" y="2743053"/>
                  <a:pt x="3257330" y="2781574"/>
                  <a:pt x="3448353" y="2743053"/>
                </a:cubicBezTo>
                <a:cubicBezTo>
                  <a:pt x="3448353" y="2743053"/>
                  <a:pt x="3448353" y="2743053"/>
                  <a:pt x="3486879" y="2743053"/>
                </a:cubicBezTo>
                <a:cubicBezTo>
                  <a:pt x="3486879" y="2743053"/>
                  <a:pt x="3486879" y="2743053"/>
                  <a:pt x="3486879" y="2781574"/>
                </a:cubicBezTo>
                <a:cubicBezTo>
                  <a:pt x="3486879" y="2781574"/>
                  <a:pt x="3525405" y="2818491"/>
                  <a:pt x="3486879" y="2818491"/>
                </a:cubicBezTo>
                <a:cubicBezTo>
                  <a:pt x="3448353" y="2781574"/>
                  <a:pt x="3448353" y="2781574"/>
                  <a:pt x="3372907" y="2781574"/>
                </a:cubicBezTo>
                <a:cubicBezTo>
                  <a:pt x="3409827" y="2781574"/>
                  <a:pt x="3334382" y="2743053"/>
                  <a:pt x="3334382" y="2781574"/>
                </a:cubicBezTo>
                <a:cubicBezTo>
                  <a:pt x="3372907" y="2781574"/>
                  <a:pt x="3409827" y="2818491"/>
                  <a:pt x="3448353" y="2818491"/>
                </a:cubicBezTo>
                <a:cubicBezTo>
                  <a:pt x="3448353" y="2818491"/>
                  <a:pt x="3486879" y="2818491"/>
                  <a:pt x="3486879" y="2858617"/>
                </a:cubicBezTo>
                <a:cubicBezTo>
                  <a:pt x="3448353" y="2858617"/>
                  <a:pt x="3448353" y="2858617"/>
                  <a:pt x="3448353" y="2858617"/>
                </a:cubicBezTo>
                <a:cubicBezTo>
                  <a:pt x="3409827" y="2858617"/>
                  <a:pt x="3372907" y="2818491"/>
                  <a:pt x="3372907" y="2818491"/>
                </a:cubicBezTo>
                <a:cubicBezTo>
                  <a:pt x="3372907" y="2858617"/>
                  <a:pt x="3181884" y="2934055"/>
                  <a:pt x="3067913" y="2895534"/>
                </a:cubicBezTo>
                <a:cubicBezTo>
                  <a:pt x="3104833" y="2934055"/>
                  <a:pt x="3143358" y="2970972"/>
                  <a:pt x="3181884" y="2970972"/>
                </a:cubicBezTo>
                <a:cubicBezTo>
                  <a:pt x="3295856" y="2858617"/>
                  <a:pt x="3448353" y="2970972"/>
                  <a:pt x="3486879" y="3009493"/>
                </a:cubicBezTo>
                <a:cubicBezTo>
                  <a:pt x="3409827" y="3048015"/>
                  <a:pt x="3372907" y="2934055"/>
                  <a:pt x="3295856" y="2970972"/>
                </a:cubicBezTo>
                <a:cubicBezTo>
                  <a:pt x="3372907" y="2970972"/>
                  <a:pt x="3372907" y="2970972"/>
                  <a:pt x="3372907" y="3009493"/>
                </a:cubicBezTo>
                <a:cubicBezTo>
                  <a:pt x="3257330" y="2970972"/>
                  <a:pt x="3295856" y="3048015"/>
                  <a:pt x="3181884" y="3048015"/>
                </a:cubicBezTo>
                <a:cubicBezTo>
                  <a:pt x="3181884" y="3009493"/>
                  <a:pt x="3143358" y="3009493"/>
                  <a:pt x="3143358" y="2970972"/>
                </a:cubicBezTo>
                <a:cubicBezTo>
                  <a:pt x="3104833" y="3048015"/>
                  <a:pt x="3067913" y="3086536"/>
                  <a:pt x="2990861" y="3086536"/>
                </a:cubicBezTo>
                <a:cubicBezTo>
                  <a:pt x="3029387" y="3123453"/>
                  <a:pt x="2990861" y="3123453"/>
                  <a:pt x="3029387" y="3123453"/>
                </a:cubicBezTo>
                <a:cubicBezTo>
                  <a:pt x="2990861" y="3123453"/>
                  <a:pt x="2952336" y="3123453"/>
                  <a:pt x="2952336" y="3123453"/>
                </a:cubicBezTo>
                <a:cubicBezTo>
                  <a:pt x="2990861" y="3163579"/>
                  <a:pt x="2952336" y="3163579"/>
                  <a:pt x="2952336" y="3163579"/>
                </a:cubicBezTo>
                <a:cubicBezTo>
                  <a:pt x="2990861" y="3163579"/>
                  <a:pt x="2990861" y="3163579"/>
                  <a:pt x="3067913" y="3163579"/>
                </a:cubicBezTo>
                <a:cubicBezTo>
                  <a:pt x="3104833" y="3163579"/>
                  <a:pt x="3104833" y="3163579"/>
                  <a:pt x="3181884" y="3163579"/>
                </a:cubicBezTo>
                <a:cubicBezTo>
                  <a:pt x="3295856" y="3200495"/>
                  <a:pt x="3372907" y="3123453"/>
                  <a:pt x="3448353" y="3123453"/>
                </a:cubicBezTo>
                <a:lnTo>
                  <a:pt x="3486879" y="3123453"/>
                </a:lnTo>
                <a:cubicBezTo>
                  <a:pt x="3505740" y="3123453"/>
                  <a:pt x="3517579" y="3123453"/>
                  <a:pt x="3524727" y="3123453"/>
                </a:cubicBezTo>
                <a:lnTo>
                  <a:pt x="3525405" y="3123453"/>
                </a:lnTo>
                <a:cubicBezTo>
                  <a:pt x="3525405" y="3123453"/>
                  <a:pt x="3525405" y="3123453"/>
                  <a:pt x="3530020" y="3123453"/>
                </a:cubicBezTo>
                <a:lnTo>
                  <a:pt x="3534434" y="3123453"/>
                </a:lnTo>
                <a:lnTo>
                  <a:pt x="3562324" y="3123453"/>
                </a:lnTo>
                <a:cubicBezTo>
                  <a:pt x="3562324" y="3123453"/>
                  <a:pt x="3562324" y="3086536"/>
                  <a:pt x="3600851" y="3123453"/>
                </a:cubicBezTo>
                <a:cubicBezTo>
                  <a:pt x="3600851" y="3123453"/>
                  <a:pt x="3562324" y="3123453"/>
                  <a:pt x="3562324" y="3163579"/>
                </a:cubicBezTo>
                <a:cubicBezTo>
                  <a:pt x="3639376" y="3123453"/>
                  <a:pt x="3639376" y="3200495"/>
                  <a:pt x="3676296" y="3163579"/>
                </a:cubicBezTo>
                <a:cubicBezTo>
                  <a:pt x="3676296" y="3163579"/>
                  <a:pt x="3562324" y="3123453"/>
                  <a:pt x="3639376" y="3123453"/>
                </a:cubicBezTo>
                <a:cubicBezTo>
                  <a:pt x="3714822" y="3163579"/>
                  <a:pt x="3753348" y="3163579"/>
                  <a:pt x="3828793" y="3163579"/>
                </a:cubicBezTo>
                <a:cubicBezTo>
                  <a:pt x="3867319" y="3163579"/>
                  <a:pt x="3828793" y="3123453"/>
                  <a:pt x="3867319" y="3123453"/>
                </a:cubicBezTo>
                <a:cubicBezTo>
                  <a:pt x="3867319" y="3163579"/>
                  <a:pt x="3944371" y="3123453"/>
                  <a:pt x="3981290" y="3123453"/>
                </a:cubicBezTo>
                <a:cubicBezTo>
                  <a:pt x="3944371" y="3123453"/>
                  <a:pt x="3905845" y="3086536"/>
                  <a:pt x="3905845" y="3086536"/>
                </a:cubicBezTo>
                <a:cubicBezTo>
                  <a:pt x="4019817" y="3048015"/>
                  <a:pt x="4058342" y="3048015"/>
                  <a:pt x="4096868" y="3086536"/>
                </a:cubicBezTo>
                <a:cubicBezTo>
                  <a:pt x="4133788" y="3086536"/>
                  <a:pt x="4058342" y="3048015"/>
                  <a:pt x="4096868" y="3048015"/>
                </a:cubicBezTo>
                <a:cubicBezTo>
                  <a:pt x="4172314" y="3048015"/>
                  <a:pt x="4133788" y="3048015"/>
                  <a:pt x="4210839" y="3048015"/>
                </a:cubicBezTo>
                <a:cubicBezTo>
                  <a:pt x="4206023" y="3057445"/>
                  <a:pt x="4203590" y="3064517"/>
                  <a:pt x="4203170" y="3069749"/>
                </a:cubicBezTo>
                <a:lnTo>
                  <a:pt x="4205165" y="3074587"/>
                </a:lnTo>
                <a:lnTo>
                  <a:pt x="4195188" y="3070862"/>
                </a:lnTo>
                <a:cubicBezTo>
                  <a:pt x="4189168" y="3072091"/>
                  <a:pt x="4181945" y="3076906"/>
                  <a:pt x="4172314" y="3086536"/>
                </a:cubicBezTo>
                <a:cubicBezTo>
                  <a:pt x="4172314" y="3086536"/>
                  <a:pt x="4210839" y="3086536"/>
                  <a:pt x="4172314" y="3123453"/>
                </a:cubicBezTo>
                <a:cubicBezTo>
                  <a:pt x="4172314" y="3123453"/>
                  <a:pt x="4210839" y="3123453"/>
                  <a:pt x="4249365" y="3123453"/>
                </a:cubicBezTo>
                <a:cubicBezTo>
                  <a:pt x="4239733" y="3114224"/>
                  <a:pt x="4232510" y="3104894"/>
                  <a:pt x="4226490" y="3096693"/>
                </a:cubicBezTo>
                <a:lnTo>
                  <a:pt x="4214868" y="3081850"/>
                </a:lnTo>
                <a:lnTo>
                  <a:pt x="4221844" y="3083198"/>
                </a:lnTo>
                <a:cubicBezTo>
                  <a:pt x="4246449" y="3082960"/>
                  <a:pt x="4291420" y="3069831"/>
                  <a:pt x="4333081" y="3076915"/>
                </a:cubicBezTo>
                <a:lnTo>
                  <a:pt x="4347878" y="3081620"/>
                </a:lnTo>
                <a:lnTo>
                  <a:pt x="4339257" y="3086335"/>
                </a:lnTo>
                <a:lnTo>
                  <a:pt x="4337905" y="3086913"/>
                </a:lnTo>
                <a:lnTo>
                  <a:pt x="4324434" y="3087113"/>
                </a:lnTo>
                <a:cubicBezTo>
                  <a:pt x="4279663" y="3088843"/>
                  <a:pt x="4229700" y="3095765"/>
                  <a:pt x="4286285" y="3123453"/>
                </a:cubicBezTo>
                <a:cubicBezTo>
                  <a:pt x="4286285" y="3114224"/>
                  <a:pt x="4293508" y="3107302"/>
                  <a:pt x="4303741" y="3101509"/>
                </a:cubicBezTo>
                <a:lnTo>
                  <a:pt x="4337905" y="3086913"/>
                </a:lnTo>
                <a:lnTo>
                  <a:pt x="4363336" y="3086536"/>
                </a:lnTo>
                <a:lnTo>
                  <a:pt x="4347878" y="3081620"/>
                </a:lnTo>
                <a:lnTo>
                  <a:pt x="4367550" y="3070862"/>
                </a:lnTo>
                <a:cubicBezTo>
                  <a:pt x="4372967" y="3064868"/>
                  <a:pt x="4372967" y="3057645"/>
                  <a:pt x="4363336" y="3048015"/>
                </a:cubicBezTo>
                <a:cubicBezTo>
                  <a:pt x="4249365" y="2970972"/>
                  <a:pt x="4096868" y="3009493"/>
                  <a:pt x="3905845" y="3009493"/>
                </a:cubicBezTo>
                <a:cubicBezTo>
                  <a:pt x="3828793" y="2970972"/>
                  <a:pt x="3676296" y="2970972"/>
                  <a:pt x="3562324" y="3009493"/>
                </a:cubicBezTo>
                <a:cubicBezTo>
                  <a:pt x="3562324" y="2970972"/>
                  <a:pt x="3525405" y="2970972"/>
                  <a:pt x="3525405" y="2934055"/>
                </a:cubicBezTo>
                <a:cubicBezTo>
                  <a:pt x="3562324" y="2934055"/>
                  <a:pt x="3639376" y="2934055"/>
                  <a:pt x="3639376" y="2895534"/>
                </a:cubicBezTo>
                <a:cubicBezTo>
                  <a:pt x="3639376" y="2934055"/>
                  <a:pt x="3676296" y="2895534"/>
                  <a:pt x="3714822" y="2895534"/>
                </a:cubicBezTo>
                <a:cubicBezTo>
                  <a:pt x="3753348" y="2934055"/>
                  <a:pt x="3828793" y="2895534"/>
                  <a:pt x="3905845" y="2858617"/>
                </a:cubicBezTo>
                <a:cubicBezTo>
                  <a:pt x="3867319" y="2858617"/>
                  <a:pt x="3828793" y="2858617"/>
                  <a:pt x="3791873" y="2858617"/>
                </a:cubicBezTo>
                <a:cubicBezTo>
                  <a:pt x="3753348" y="2858617"/>
                  <a:pt x="3828793" y="2858617"/>
                  <a:pt x="3791873" y="2895534"/>
                </a:cubicBezTo>
                <a:cubicBezTo>
                  <a:pt x="3714822" y="2858617"/>
                  <a:pt x="3639376" y="2858617"/>
                  <a:pt x="3600851" y="2858617"/>
                </a:cubicBezTo>
                <a:cubicBezTo>
                  <a:pt x="3639376" y="2818491"/>
                  <a:pt x="3639376" y="2818491"/>
                  <a:pt x="3639376" y="2781574"/>
                </a:cubicBezTo>
                <a:lnTo>
                  <a:pt x="3600851" y="2781574"/>
                </a:lnTo>
                <a:cubicBezTo>
                  <a:pt x="3600851" y="2781574"/>
                  <a:pt x="3600851" y="2781574"/>
                  <a:pt x="3562324" y="2781574"/>
                </a:cubicBezTo>
                <a:cubicBezTo>
                  <a:pt x="3562324" y="2781574"/>
                  <a:pt x="3562324" y="2781574"/>
                  <a:pt x="3562324" y="2743053"/>
                </a:cubicBezTo>
                <a:cubicBezTo>
                  <a:pt x="3562324" y="2743053"/>
                  <a:pt x="3562324" y="2743053"/>
                  <a:pt x="3486879" y="2743053"/>
                </a:cubicBezTo>
                <a:cubicBezTo>
                  <a:pt x="3448353" y="2706136"/>
                  <a:pt x="3409827" y="2706136"/>
                  <a:pt x="3372907" y="2706136"/>
                </a:cubicBezTo>
                <a:cubicBezTo>
                  <a:pt x="3486879" y="2706136"/>
                  <a:pt x="3409827" y="2667615"/>
                  <a:pt x="3334382" y="2667615"/>
                </a:cubicBezTo>
                <a:cubicBezTo>
                  <a:pt x="3334382" y="2667615"/>
                  <a:pt x="3372907" y="2706136"/>
                  <a:pt x="3295856" y="2743053"/>
                </a:cubicBezTo>
                <a:cubicBezTo>
                  <a:pt x="3257330" y="2706136"/>
                  <a:pt x="3295856" y="2667615"/>
                  <a:pt x="3257330" y="2667615"/>
                </a:cubicBezTo>
                <a:cubicBezTo>
                  <a:pt x="3220410" y="2667615"/>
                  <a:pt x="3220410" y="2706136"/>
                  <a:pt x="3220410" y="2706136"/>
                </a:cubicBezTo>
                <a:cubicBezTo>
                  <a:pt x="3104833" y="2667615"/>
                  <a:pt x="3181884" y="2590572"/>
                  <a:pt x="3067913" y="2629093"/>
                </a:cubicBezTo>
                <a:cubicBezTo>
                  <a:pt x="3029387" y="2590572"/>
                  <a:pt x="3104833" y="2590572"/>
                  <a:pt x="3143358" y="2590572"/>
                </a:cubicBezTo>
                <a:cubicBezTo>
                  <a:pt x="3181884" y="2590572"/>
                  <a:pt x="3181884" y="2629093"/>
                  <a:pt x="3181884" y="2629093"/>
                </a:cubicBezTo>
                <a:cubicBezTo>
                  <a:pt x="3372907" y="2667615"/>
                  <a:pt x="3295856" y="2515134"/>
                  <a:pt x="3143358" y="2553655"/>
                </a:cubicBezTo>
                <a:cubicBezTo>
                  <a:pt x="3143358" y="2553655"/>
                  <a:pt x="3295856" y="2515134"/>
                  <a:pt x="3295856" y="2553655"/>
                </a:cubicBezTo>
                <a:cubicBezTo>
                  <a:pt x="3295856" y="2629093"/>
                  <a:pt x="3372907" y="2667615"/>
                  <a:pt x="3486879" y="2629093"/>
                </a:cubicBezTo>
                <a:cubicBezTo>
                  <a:pt x="3372907" y="2629093"/>
                  <a:pt x="3409827" y="2590572"/>
                  <a:pt x="3295856" y="2553655"/>
                </a:cubicBezTo>
                <a:cubicBezTo>
                  <a:pt x="3334382" y="2553655"/>
                  <a:pt x="3257330" y="2515134"/>
                  <a:pt x="3295856" y="2515134"/>
                </a:cubicBezTo>
                <a:cubicBezTo>
                  <a:pt x="3143358" y="2515134"/>
                  <a:pt x="3104833" y="2476612"/>
                  <a:pt x="2990861" y="2476612"/>
                </a:cubicBezTo>
                <a:cubicBezTo>
                  <a:pt x="2990861" y="2515134"/>
                  <a:pt x="2876890" y="2553655"/>
                  <a:pt x="2915416" y="2553655"/>
                </a:cubicBezTo>
                <a:cubicBezTo>
                  <a:pt x="2839970" y="2553655"/>
                  <a:pt x="2724392" y="2515134"/>
                  <a:pt x="2610421" y="2515134"/>
                </a:cubicBezTo>
                <a:cubicBezTo>
                  <a:pt x="2687472" y="2515134"/>
                  <a:pt x="2687472" y="2515134"/>
                  <a:pt x="2647342" y="2476612"/>
                </a:cubicBezTo>
                <a:cubicBezTo>
                  <a:pt x="2687472" y="2438091"/>
                  <a:pt x="2724392" y="2476612"/>
                  <a:pt x="2687472" y="2476612"/>
                </a:cubicBezTo>
                <a:cubicBezTo>
                  <a:pt x="2762918" y="2476612"/>
                  <a:pt x="2799839" y="2476612"/>
                  <a:pt x="2762918" y="2515134"/>
                </a:cubicBezTo>
                <a:cubicBezTo>
                  <a:pt x="2839970" y="2515134"/>
                  <a:pt x="2799839" y="2476612"/>
                  <a:pt x="2839970" y="2476612"/>
                </a:cubicBezTo>
                <a:cubicBezTo>
                  <a:pt x="2839970" y="2438091"/>
                  <a:pt x="2724392" y="2476612"/>
                  <a:pt x="2724392" y="2476612"/>
                </a:cubicBezTo>
                <a:cubicBezTo>
                  <a:pt x="2687472" y="2399569"/>
                  <a:pt x="2799839" y="2438091"/>
                  <a:pt x="2799839" y="2438091"/>
                </a:cubicBezTo>
                <a:cubicBezTo>
                  <a:pt x="2799839" y="2399569"/>
                  <a:pt x="2762918" y="2399569"/>
                  <a:pt x="2762918" y="2399569"/>
                </a:cubicBezTo>
                <a:cubicBezTo>
                  <a:pt x="2762918" y="2438091"/>
                  <a:pt x="2647342" y="2438091"/>
                  <a:pt x="2571895" y="2438091"/>
                </a:cubicBezTo>
                <a:cubicBezTo>
                  <a:pt x="2647342" y="2438091"/>
                  <a:pt x="2610421" y="2438091"/>
                  <a:pt x="2534975" y="2476612"/>
                </a:cubicBezTo>
                <a:cubicBezTo>
                  <a:pt x="2571895" y="2399569"/>
                  <a:pt x="2305426" y="2438091"/>
                  <a:pt x="2266901" y="2476612"/>
                </a:cubicBezTo>
                <a:cubicBezTo>
                  <a:pt x="2189850" y="2515134"/>
                  <a:pt x="2189850" y="2476612"/>
                  <a:pt x="2152929" y="2476612"/>
                </a:cubicBezTo>
                <a:cubicBezTo>
                  <a:pt x="2152929" y="2438091"/>
                  <a:pt x="2189850" y="2476612"/>
                  <a:pt x="2189850" y="2438091"/>
                </a:cubicBezTo>
                <a:cubicBezTo>
                  <a:pt x="2266901" y="2438091"/>
                  <a:pt x="2266901" y="2399569"/>
                  <a:pt x="2305426" y="2399569"/>
                </a:cubicBezTo>
                <a:cubicBezTo>
                  <a:pt x="2342347" y="2438091"/>
                  <a:pt x="2457924" y="2399569"/>
                  <a:pt x="2534975" y="2399569"/>
                </a:cubicBezTo>
                <a:cubicBezTo>
                  <a:pt x="2534975" y="2399569"/>
                  <a:pt x="2571895" y="2362653"/>
                  <a:pt x="2494844" y="2324131"/>
                </a:cubicBezTo>
                <a:cubicBezTo>
                  <a:pt x="2571895" y="2324131"/>
                  <a:pt x="2610421" y="2362653"/>
                  <a:pt x="2571895" y="2399569"/>
                </a:cubicBezTo>
                <a:cubicBezTo>
                  <a:pt x="2610421" y="2399569"/>
                  <a:pt x="2647342" y="2362653"/>
                  <a:pt x="2687472" y="2362653"/>
                </a:cubicBezTo>
                <a:cubicBezTo>
                  <a:pt x="2647342" y="2362653"/>
                  <a:pt x="2687472" y="2324131"/>
                  <a:pt x="2647342" y="2324131"/>
                </a:cubicBezTo>
                <a:cubicBezTo>
                  <a:pt x="2687472" y="2285609"/>
                  <a:pt x="2647342" y="2362653"/>
                  <a:pt x="2724392" y="2362653"/>
                </a:cubicBezTo>
                <a:cubicBezTo>
                  <a:pt x="2799839" y="2324131"/>
                  <a:pt x="2724392" y="2285609"/>
                  <a:pt x="2839970" y="2285609"/>
                </a:cubicBezTo>
                <a:cubicBezTo>
                  <a:pt x="2799839" y="2248693"/>
                  <a:pt x="2724392" y="2248693"/>
                  <a:pt x="2724392" y="2285609"/>
                </a:cubicBezTo>
                <a:cubicBezTo>
                  <a:pt x="2687472" y="2285609"/>
                  <a:pt x="2687472" y="2285609"/>
                  <a:pt x="2724392" y="2248693"/>
                </a:cubicBezTo>
                <a:cubicBezTo>
                  <a:pt x="2687472" y="2248693"/>
                  <a:pt x="2687472" y="2248693"/>
                  <a:pt x="2687472" y="2285609"/>
                </a:cubicBezTo>
                <a:cubicBezTo>
                  <a:pt x="2647342" y="2285609"/>
                  <a:pt x="2647342" y="2248693"/>
                  <a:pt x="2647342" y="2248693"/>
                </a:cubicBezTo>
                <a:cubicBezTo>
                  <a:pt x="2534975" y="2210172"/>
                  <a:pt x="2457924" y="2210172"/>
                  <a:pt x="2342347" y="2210172"/>
                </a:cubicBezTo>
                <a:cubicBezTo>
                  <a:pt x="2305426" y="2171650"/>
                  <a:pt x="2342347" y="2171650"/>
                  <a:pt x="2342347" y="2171650"/>
                </a:cubicBezTo>
                <a:cubicBezTo>
                  <a:pt x="2457924" y="2210172"/>
                  <a:pt x="2494844" y="2134734"/>
                  <a:pt x="2571895" y="2171650"/>
                </a:cubicBezTo>
                <a:cubicBezTo>
                  <a:pt x="2534975" y="2057691"/>
                  <a:pt x="2266901" y="2057691"/>
                  <a:pt x="2114404" y="2019169"/>
                </a:cubicBezTo>
                <a:cubicBezTo>
                  <a:pt x="2077483" y="2057691"/>
                  <a:pt x="2114404" y="2057691"/>
                  <a:pt x="2077483" y="2096212"/>
                </a:cubicBezTo>
                <a:cubicBezTo>
                  <a:pt x="2037353" y="2057691"/>
                  <a:pt x="2000433" y="2096212"/>
                  <a:pt x="2000433" y="2057691"/>
                </a:cubicBezTo>
                <a:lnTo>
                  <a:pt x="2037353" y="2057691"/>
                </a:lnTo>
                <a:cubicBezTo>
                  <a:pt x="1961907" y="2019169"/>
                  <a:pt x="1847935" y="1982253"/>
                  <a:pt x="1809410" y="2019169"/>
                </a:cubicBezTo>
                <a:cubicBezTo>
                  <a:pt x="1772489" y="2019169"/>
                  <a:pt x="1847935" y="1982253"/>
                  <a:pt x="1809410" y="1943731"/>
                </a:cubicBezTo>
                <a:cubicBezTo>
                  <a:pt x="1619992" y="1982253"/>
                  <a:pt x="1619992" y="1982253"/>
                  <a:pt x="1390444" y="1982253"/>
                </a:cubicBezTo>
                <a:cubicBezTo>
                  <a:pt x="1467495" y="1943731"/>
                  <a:pt x="1467495" y="1905210"/>
                  <a:pt x="1390444" y="1943731"/>
                </a:cubicBezTo>
                <a:cubicBezTo>
                  <a:pt x="1351918" y="1905210"/>
                  <a:pt x="1467495" y="1905210"/>
                  <a:pt x="1467495" y="1905210"/>
                </a:cubicBezTo>
                <a:cubicBezTo>
                  <a:pt x="1467495" y="1866688"/>
                  <a:pt x="1351918" y="1905210"/>
                  <a:pt x="1351918" y="1905210"/>
                </a:cubicBezTo>
                <a:cubicBezTo>
                  <a:pt x="1314997" y="1905210"/>
                  <a:pt x="1274867" y="1905210"/>
                  <a:pt x="1237947" y="1866688"/>
                </a:cubicBezTo>
                <a:cubicBezTo>
                  <a:pt x="1237947" y="1905210"/>
                  <a:pt x="1162501" y="1866688"/>
                  <a:pt x="1162501" y="1905210"/>
                </a:cubicBezTo>
                <a:cubicBezTo>
                  <a:pt x="1085449" y="1905210"/>
                  <a:pt x="1085449" y="1905210"/>
                  <a:pt x="1010004" y="1905210"/>
                </a:cubicBezTo>
                <a:cubicBezTo>
                  <a:pt x="1010004" y="1866688"/>
                  <a:pt x="1046923" y="1829772"/>
                  <a:pt x="969873" y="1866688"/>
                </a:cubicBezTo>
                <a:cubicBezTo>
                  <a:pt x="969873" y="1829772"/>
                  <a:pt x="1010004" y="1829772"/>
                  <a:pt x="969873" y="1789645"/>
                </a:cubicBezTo>
                <a:cubicBezTo>
                  <a:pt x="1046923" y="1789645"/>
                  <a:pt x="1162501" y="1829772"/>
                  <a:pt x="1162501" y="1752728"/>
                </a:cubicBezTo>
                <a:cubicBezTo>
                  <a:pt x="1314997" y="1829772"/>
                  <a:pt x="1390444" y="1829772"/>
                  <a:pt x="1579861" y="1789645"/>
                </a:cubicBezTo>
                <a:cubicBezTo>
                  <a:pt x="1619992" y="1829772"/>
                  <a:pt x="1579861" y="1829772"/>
                  <a:pt x="1579861" y="1829772"/>
                </a:cubicBezTo>
                <a:cubicBezTo>
                  <a:pt x="1619992" y="1829772"/>
                  <a:pt x="1619992" y="1829772"/>
                  <a:pt x="1619992" y="1789645"/>
                </a:cubicBezTo>
                <a:cubicBezTo>
                  <a:pt x="1656913" y="1789645"/>
                  <a:pt x="1656913" y="1829772"/>
                  <a:pt x="1695438" y="1829772"/>
                </a:cubicBezTo>
                <a:cubicBezTo>
                  <a:pt x="1732358" y="1829772"/>
                  <a:pt x="1695438" y="1789645"/>
                  <a:pt x="1695438" y="1789645"/>
                </a:cubicBezTo>
                <a:cubicBezTo>
                  <a:pt x="1772489" y="1829772"/>
                  <a:pt x="1847935" y="1752728"/>
                  <a:pt x="1884855" y="1829772"/>
                </a:cubicBezTo>
                <a:cubicBezTo>
                  <a:pt x="1961907" y="1829772"/>
                  <a:pt x="2000433" y="1789645"/>
                  <a:pt x="2077483" y="1789645"/>
                </a:cubicBezTo>
                <a:cubicBezTo>
                  <a:pt x="2077483" y="1829772"/>
                  <a:pt x="2077483" y="1829772"/>
                  <a:pt x="2114404" y="1829772"/>
                </a:cubicBezTo>
                <a:cubicBezTo>
                  <a:pt x="2152929" y="1829772"/>
                  <a:pt x="2077483" y="1789645"/>
                  <a:pt x="2114404" y="1752728"/>
                </a:cubicBezTo>
                <a:cubicBezTo>
                  <a:pt x="2152929" y="1752728"/>
                  <a:pt x="2152929" y="1789645"/>
                  <a:pt x="2189850" y="1752728"/>
                </a:cubicBezTo>
                <a:cubicBezTo>
                  <a:pt x="2152929" y="1789645"/>
                  <a:pt x="2152929" y="1829772"/>
                  <a:pt x="2229981" y="1829772"/>
                </a:cubicBezTo>
                <a:cubicBezTo>
                  <a:pt x="2189850" y="1789645"/>
                  <a:pt x="2189850" y="1752728"/>
                  <a:pt x="2266901" y="1752728"/>
                </a:cubicBezTo>
                <a:cubicBezTo>
                  <a:pt x="2229981" y="1829772"/>
                  <a:pt x="2342347" y="1789645"/>
                  <a:pt x="2382478" y="1752728"/>
                </a:cubicBezTo>
                <a:cubicBezTo>
                  <a:pt x="2419399" y="1752728"/>
                  <a:pt x="2382478" y="1829772"/>
                  <a:pt x="2457924" y="1829772"/>
                </a:cubicBezTo>
                <a:cubicBezTo>
                  <a:pt x="2494844" y="1752728"/>
                  <a:pt x="2382478" y="1714207"/>
                  <a:pt x="2266901" y="1752728"/>
                </a:cubicBezTo>
                <a:cubicBezTo>
                  <a:pt x="2342347" y="1714207"/>
                  <a:pt x="2419399" y="1752728"/>
                  <a:pt x="2457924" y="1714207"/>
                </a:cubicBezTo>
                <a:cubicBezTo>
                  <a:pt x="2457924" y="1752728"/>
                  <a:pt x="2494844" y="1829772"/>
                  <a:pt x="2534975" y="1829772"/>
                </a:cubicBezTo>
                <a:cubicBezTo>
                  <a:pt x="2610421" y="1829772"/>
                  <a:pt x="2610421" y="1789645"/>
                  <a:pt x="2610421" y="1752728"/>
                </a:cubicBezTo>
                <a:cubicBezTo>
                  <a:pt x="2571895" y="1752728"/>
                  <a:pt x="2571895" y="1789645"/>
                  <a:pt x="2534975" y="1789645"/>
                </a:cubicBezTo>
                <a:cubicBezTo>
                  <a:pt x="2457924" y="1752728"/>
                  <a:pt x="2647342" y="1714207"/>
                  <a:pt x="2534975" y="1714207"/>
                </a:cubicBezTo>
                <a:cubicBezTo>
                  <a:pt x="2534975" y="1677291"/>
                  <a:pt x="2647342" y="1714207"/>
                  <a:pt x="2687472" y="1714207"/>
                </a:cubicBezTo>
                <a:cubicBezTo>
                  <a:pt x="2687472" y="1714207"/>
                  <a:pt x="2571895" y="1714207"/>
                  <a:pt x="2647342" y="1789645"/>
                </a:cubicBezTo>
                <a:cubicBezTo>
                  <a:pt x="2724392" y="1789645"/>
                  <a:pt x="2762918" y="1752728"/>
                  <a:pt x="2762918" y="1752728"/>
                </a:cubicBezTo>
                <a:cubicBezTo>
                  <a:pt x="2762918" y="1789645"/>
                  <a:pt x="2915416" y="1752728"/>
                  <a:pt x="2876890" y="1714207"/>
                </a:cubicBezTo>
                <a:cubicBezTo>
                  <a:pt x="2990861" y="1714207"/>
                  <a:pt x="3104833" y="1714207"/>
                  <a:pt x="3067913" y="1677291"/>
                </a:cubicBezTo>
                <a:cubicBezTo>
                  <a:pt x="3104833" y="1677291"/>
                  <a:pt x="3104833" y="1677291"/>
                  <a:pt x="3143358" y="1677291"/>
                </a:cubicBezTo>
                <a:cubicBezTo>
                  <a:pt x="3029387" y="1714207"/>
                  <a:pt x="3104833" y="1789645"/>
                  <a:pt x="3143358" y="1829772"/>
                </a:cubicBezTo>
                <a:cubicBezTo>
                  <a:pt x="3220410" y="1789645"/>
                  <a:pt x="3181884" y="1789645"/>
                  <a:pt x="3181884" y="1714207"/>
                </a:cubicBezTo>
                <a:cubicBezTo>
                  <a:pt x="3220410" y="1752728"/>
                  <a:pt x="3334382" y="1752728"/>
                  <a:pt x="3372907" y="1789645"/>
                </a:cubicBezTo>
                <a:cubicBezTo>
                  <a:pt x="3409827" y="1752728"/>
                  <a:pt x="3448353" y="1752728"/>
                  <a:pt x="3486879" y="1752728"/>
                </a:cubicBezTo>
                <a:cubicBezTo>
                  <a:pt x="3486879" y="1752728"/>
                  <a:pt x="3486879" y="1752728"/>
                  <a:pt x="3562324" y="1714207"/>
                </a:cubicBezTo>
                <a:cubicBezTo>
                  <a:pt x="3562324" y="1714207"/>
                  <a:pt x="3562324" y="1714207"/>
                  <a:pt x="3600851" y="1752728"/>
                </a:cubicBezTo>
                <a:lnTo>
                  <a:pt x="3639376" y="1752728"/>
                </a:lnTo>
                <a:cubicBezTo>
                  <a:pt x="3714822" y="1752728"/>
                  <a:pt x="3791873" y="1752728"/>
                  <a:pt x="3828793" y="1714207"/>
                </a:cubicBezTo>
                <a:cubicBezTo>
                  <a:pt x="3828793" y="1714207"/>
                  <a:pt x="3753348" y="1714207"/>
                  <a:pt x="3791873" y="1677291"/>
                </a:cubicBezTo>
                <a:cubicBezTo>
                  <a:pt x="3791873" y="1714207"/>
                  <a:pt x="3828793" y="1714207"/>
                  <a:pt x="3828793" y="1677291"/>
                </a:cubicBezTo>
                <a:cubicBezTo>
                  <a:pt x="3867319" y="1677291"/>
                  <a:pt x="3867319" y="1714207"/>
                  <a:pt x="3867319" y="1714207"/>
                </a:cubicBezTo>
                <a:cubicBezTo>
                  <a:pt x="3944371" y="1714207"/>
                  <a:pt x="3944371" y="1677291"/>
                  <a:pt x="4019817" y="1677291"/>
                </a:cubicBezTo>
                <a:cubicBezTo>
                  <a:pt x="4019817" y="1677291"/>
                  <a:pt x="4019817" y="1677291"/>
                  <a:pt x="3981290" y="1714207"/>
                </a:cubicBezTo>
                <a:cubicBezTo>
                  <a:pt x="4324811" y="1677291"/>
                  <a:pt x="4477308" y="1714207"/>
                  <a:pt x="4820828" y="1714207"/>
                </a:cubicBezTo>
                <a:cubicBezTo>
                  <a:pt x="4743777" y="1677291"/>
                  <a:pt x="4706856" y="1677291"/>
                  <a:pt x="4629805" y="1677291"/>
                </a:cubicBezTo>
                <a:cubicBezTo>
                  <a:pt x="4743777" y="1600247"/>
                  <a:pt x="4934800" y="1714207"/>
                  <a:pt x="5087296" y="1638769"/>
                </a:cubicBezTo>
                <a:cubicBezTo>
                  <a:pt x="5048771" y="1638769"/>
                  <a:pt x="5011851" y="1638769"/>
                  <a:pt x="5011851" y="1600247"/>
                </a:cubicBezTo>
                <a:cubicBezTo>
                  <a:pt x="5201268" y="1600247"/>
                  <a:pt x="5353766" y="1638769"/>
                  <a:pt x="5430817" y="1561726"/>
                </a:cubicBezTo>
                <a:cubicBezTo>
                  <a:pt x="5316845" y="1524809"/>
                  <a:pt x="5164348" y="1561726"/>
                  <a:pt x="5164348" y="1447767"/>
                </a:cubicBezTo>
                <a:cubicBezTo>
                  <a:pt x="5201268" y="1447767"/>
                  <a:pt x="5239794" y="1447767"/>
                  <a:pt x="5239794" y="1447767"/>
                </a:cubicBezTo>
                <a:cubicBezTo>
                  <a:pt x="5239794" y="1409245"/>
                  <a:pt x="5201268" y="1372328"/>
                  <a:pt x="5164348" y="1372328"/>
                </a:cubicBezTo>
                <a:cubicBezTo>
                  <a:pt x="5087296" y="1372328"/>
                  <a:pt x="5201268" y="1409245"/>
                  <a:pt x="5125822" y="1409245"/>
                </a:cubicBezTo>
                <a:cubicBezTo>
                  <a:pt x="5087296" y="1295285"/>
                  <a:pt x="4782302" y="1256764"/>
                  <a:pt x="4706856" y="1372328"/>
                </a:cubicBezTo>
                <a:cubicBezTo>
                  <a:pt x="4629805" y="1333808"/>
                  <a:pt x="4782302" y="1333808"/>
                  <a:pt x="4820828" y="1295285"/>
                </a:cubicBezTo>
                <a:cubicBezTo>
                  <a:pt x="4782302" y="1256764"/>
                  <a:pt x="4706856" y="1256764"/>
                  <a:pt x="4666726" y="1219848"/>
                </a:cubicBezTo>
                <a:cubicBezTo>
                  <a:pt x="4629805" y="1256764"/>
                  <a:pt x="4591280" y="1219848"/>
                  <a:pt x="4554359" y="1256764"/>
                </a:cubicBezTo>
                <a:cubicBezTo>
                  <a:pt x="4515834" y="1256764"/>
                  <a:pt x="4554359" y="1219848"/>
                  <a:pt x="4515834" y="1219848"/>
                </a:cubicBezTo>
                <a:cubicBezTo>
                  <a:pt x="4477308" y="1219848"/>
                  <a:pt x="4515834" y="1256764"/>
                  <a:pt x="4438782" y="1256764"/>
                </a:cubicBezTo>
                <a:cubicBezTo>
                  <a:pt x="4401862" y="1179721"/>
                  <a:pt x="4324811" y="1219848"/>
                  <a:pt x="4249365" y="1256764"/>
                </a:cubicBezTo>
                <a:cubicBezTo>
                  <a:pt x="4133788" y="1179721"/>
                  <a:pt x="3944371" y="1219848"/>
                  <a:pt x="3867319" y="1179721"/>
                </a:cubicBezTo>
                <a:cubicBezTo>
                  <a:pt x="3791873" y="1179721"/>
                  <a:pt x="3791873" y="1219848"/>
                  <a:pt x="3714822" y="1219848"/>
                </a:cubicBezTo>
                <a:cubicBezTo>
                  <a:pt x="3714822" y="1219848"/>
                  <a:pt x="3639376" y="1219848"/>
                  <a:pt x="3639376" y="1179721"/>
                </a:cubicBezTo>
                <a:lnTo>
                  <a:pt x="3600851" y="1179721"/>
                </a:lnTo>
                <a:cubicBezTo>
                  <a:pt x="3600851" y="1179721"/>
                  <a:pt x="3600851" y="1179721"/>
                  <a:pt x="3600851" y="1219848"/>
                </a:cubicBezTo>
                <a:cubicBezTo>
                  <a:pt x="3600851" y="1219848"/>
                  <a:pt x="3600851" y="1219848"/>
                  <a:pt x="3562324" y="1219848"/>
                </a:cubicBezTo>
                <a:cubicBezTo>
                  <a:pt x="3562324" y="1219848"/>
                  <a:pt x="3562324" y="1219848"/>
                  <a:pt x="3486879" y="1179721"/>
                </a:cubicBezTo>
                <a:cubicBezTo>
                  <a:pt x="3448353" y="1179721"/>
                  <a:pt x="3409827" y="1179721"/>
                  <a:pt x="3372907" y="1179721"/>
                </a:cubicBezTo>
                <a:cubicBezTo>
                  <a:pt x="3334382" y="1179721"/>
                  <a:pt x="3295856" y="1179721"/>
                  <a:pt x="3181884" y="1219848"/>
                </a:cubicBezTo>
                <a:cubicBezTo>
                  <a:pt x="3181884" y="1179721"/>
                  <a:pt x="3257330" y="1179721"/>
                  <a:pt x="3295856" y="1179721"/>
                </a:cubicBezTo>
                <a:cubicBezTo>
                  <a:pt x="3220410" y="1142804"/>
                  <a:pt x="3181884" y="1104283"/>
                  <a:pt x="3104833" y="1104283"/>
                </a:cubicBezTo>
                <a:lnTo>
                  <a:pt x="3067913" y="1142804"/>
                </a:lnTo>
                <a:cubicBezTo>
                  <a:pt x="3029387" y="1142804"/>
                  <a:pt x="2990861" y="1104283"/>
                  <a:pt x="2990861" y="1067366"/>
                </a:cubicBezTo>
                <a:cubicBezTo>
                  <a:pt x="3029387" y="1067366"/>
                  <a:pt x="3104833" y="1104283"/>
                  <a:pt x="3104833" y="1067366"/>
                </a:cubicBezTo>
                <a:cubicBezTo>
                  <a:pt x="3181884" y="1067366"/>
                  <a:pt x="3372907" y="1067366"/>
                  <a:pt x="3372907" y="990324"/>
                </a:cubicBezTo>
                <a:cubicBezTo>
                  <a:pt x="3409827" y="990324"/>
                  <a:pt x="3409827" y="990324"/>
                  <a:pt x="3448353" y="990324"/>
                </a:cubicBezTo>
                <a:cubicBezTo>
                  <a:pt x="3448353" y="1028845"/>
                  <a:pt x="3486879" y="1028845"/>
                  <a:pt x="3486879" y="1028845"/>
                </a:cubicBezTo>
                <a:cubicBezTo>
                  <a:pt x="3525405" y="1028845"/>
                  <a:pt x="3562324" y="990324"/>
                  <a:pt x="3600851" y="990324"/>
                </a:cubicBezTo>
                <a:cubicBezTo>
                  <a:pt x="3600851" y="990324"/>
                  <a:pt x="3600851" y="990324"/>
                  <a:pt x="3600851" y="1028845"/>
                </a:cubicBezTo>
                <a:lnTo>
                  <a:pt x="3639376" y="1028845"/>
                </a:lnTo>
                <a:cubicBezTo>
                  <a:pt x="3676296" y="990324"/>
                  <a:pt x="3639376" y="951802"/>
                  <a:pt x="3714822" y="990324"/>
                </a:cubicBezTo>
                <a:cubicBezTo>
                  <a:pt x="3714822" y="951802"/>
                  <a:pt x="3676296" y="951802"/>
                  <a:pt x="3676296" y="914885"/>
                </a:cubicBezTo>
                <a:cubicBezTo>
                  <a:pt x="3753348" y="951802"/>
                  <a:pt x="3944371" y="951802"/>
                  <a:pt x="3981290" y="876364"/>
                </a:cubicBezTo>
                <a:cubicBezTo>
                  <a:pt x="4058342" y="914885"/>
                  <a:pt x="4210839" y="876364"/>
                  <a:pt x="4286285" y="914885"/>
                </a:cubicBezTo>
                <a:cubicBezTo>
                  <a:pt x="4363336" y="837842"/>
                  <a:pt x="4554359" y="951802"/>
                  <a:pt x="4629805" y="876364"/>
                </a:cubicBezTo>
                <a:cubicBezTo>
                  <a:pt x="4629805" y="876364"/>
                  <a:pt x="4629805" y="914885"/>
                  <a:pt x="4666726" y="951802"/>
                </a:cubicBezTo>
                <a:cubicBezTo>
                  <a:pt x="4666726" y="914885"/>
                  <a:pt x="4706856" y="914885"/>
                  <a:pt x="4706856" y="951802"/>
                </a:cubicBezTo>
                <a:cubicBezTo>
                  <a:pt x="4859354" y="914885"/>
                  <a:pt x="5125822" y="990324"/>
                  <a:pt x="5239794" y="914885"/>
                </a:cubicBezTo>
                <a:cubicBezTo>
                  <a:pt x="5278320" y="951802"/>
                  <a:pt x="5469342" y="951802"/>
                  <a:pt x="5544788" y="914885"/>
                </a:cubicBezTo>
                <a:cubicBezTo>
                  <a:pt x="5544788" y="914885"/>
                  <a:pt x="5506262" y="914885"/>
                  <a:pt x="5506262" y="876364"/>
                </a:cubicBezTo>
                <a:cubicBezTo>
                  <a:pt x="5735811" y="837842"/>
                  <a:pt x="5926834" y="914885"/>
                  <a:pt x="6040805" y="762404"/>
                </a:cubicBezTo>
                <a:lnTo>
                  <a:pt x="6017705" y="753849"/>
                </a:lnTo>
                <a:lnTo>
                  <a:pt x="6039501" y="749464"/>
                </a:lnTo>
                <a:cubicBezTo>
                  <a:pt x="6221594" y="728096"/>
                  <a:pt x="6478633" y="770831"/>
                  <a:pt x="6650794" y="685361"/>
                </a:cubicBezTo>
                <a:cubicBezTo>
                  <a:pt x="6764766" y="762404"/>
                  <a:pt x="6878737" y="609923"/>
                  <a:pt x="6955789" y="723883"/>
                </a:cubicBezTo>
                <a:cubicBezTo>
                  <a:pt x="6992709" y="723883"/>
                  <a:pt x="6992709" y="685361"/>
                  <a:pt x="7031235" y="685361"/>
                </a:cubicBezTo>
                <a:cubicBezTo>
                  <a:pt x="7069760" y="685361"/>
                  <a:pt x="7069760" y="723883"/>
                  <a:pt x="7108286" y="723883"/>
                </a:cubicBezTo>
                <a:cubicBezTo>
                  <a:pt x="7145206" y="723883"/>
                  <a:pt x="7145206" y="685361"/>
                  <a:pt x="7145206" y="685361"/>
                </a:cubicBezTo>
                <a:cubicBezTo>
                  <a:pt x="7183732" y="685361"/>
                  <a:pt x="7220652" y="685361"/>
                  <a:pt x="7260783" y="723883"/>
                </a:cubicBezTo>
                <a:cubicBezTo>
                  <a:pt x="7488726" y="723883"/>
                  <a:pt x="7641223" y="685361"/>
                  <a:pt x="7870772" y="685361"/>
                </a:cubicBezTo>
                <a:cubicBezTo>
                  <a:pt x="7983138" y="646840"/>
                  <a:pt x="8251212" y="685361"/>
                  <a:pt x="8440628" y="685361"/>
                </a:cubicBezTo>
                <a:cubicBezTo>
                  <a:pt x="8633257" y="646840"/>
                  <a:pt x="8822675" y="646840"/>
                  <a:pt x="8975172" y="646840"/>
                </a:cubicBezTo>
                <a:cubicBezTo>
                  <a:pt x="9166195" y="646840"/>
                  <a:pt x="9318691" y="646840"/>
                  <a:pt x="9471188" y="609923"/>
                </a:cubicBezTo>
                <a:cubicBezTo>
                  <a:pt x="9471188" y="646840"/>
                  <a:pt x="9508109" y="646840"/>
                  <a:pt x="9471188" y="685361"/>
                </a:cubicBezTo>
                <a:cubicBezTo>
                  <a:pt x="9546635" y="685361"/>
                  <a:pt x="9546635" y="646840"/>
                  <a:pt x="9546635" y="609923"/>
                </a:cubicBezTo>
                <a:cubicBezTo>
                  <a:pt x="9585161" y="646840"/>
                  <a:pt x="9585161" y="646840"/>
                  <a:pt x="9585161" y="685361"/>
                </a:cubicBezTo>
                <a:cubicBezTo>
                  <a:pt x="9623686" y="609923"/>
                  <a:pt x="9623686" y="646840"/>
                  <a:pt x="9699133" y="646840"/>
                </a:cubicBezTo>
                <a:cubicBezTo>
                  <a:pt x="9699133" y="609923"/>
                  <a:pt x="9623686" y="646840"/>
                  <a:pt x="9623686" y="609923"/>
                </a:cubicBezTo>
                <a:cubicBezTo>
                  <a:pt x="9699133" y="609923"/>
                  <a:pt x="9851630" y="646840"/>
                  <a:pt x="9813104" y="685361"/>
                </a:cubicBezTo>
                <a:cubicBezTo>
                  <a:pt x="9890154" y="685361"/>
                  <a:pt x="9890154" y="646840"/>
                  <a:pt x="9890154" y="609923"/>
                </a:cubicBezTo>
                <a:cubicBezTo>
                  <a:pt x="10055895" y="609923"/>
                  <a:pt x="10135605" y="667681"/>
                  <a:pt x="10305647" y="656314"/>
                </a:cubicBezTo>
                <a:lnTo>
                  <a:pt x="10369487" y="648650"/>
                </a:lnTo>
                <a:lnTo>
                  <a:pt x="10370722" y="651655"/>
                </a:lnTo>
                <a:cubicBezTo>
                  <a:pt x="10375337" y="656470"/>
                  <a:pt x="10384567" y="666101"/>
                  <a:pt x="10384567" y="685361"/>
                </a:cubicBezTo>
                <a:cubicBezTo>
                  <a:pt x="10423092" y="685361"/>
                  <a:pt x="10461617" y="646840"/>
                  <a:pt x="10500143" y="646840"/>
                </a:cubicBezTo>
                <a:cubicBezTo>
                  <a:pt x="10537064" y="609923"/>
                  <a:pt x="10537064" y="646840"/>
                  <a:pt x="10575589" y="646840"/>
                </a:cubicBezTo>
                <a:cubicBezTo>
                  <a:pt x="10652641" y="646840"/>
                  <a:pt x="10652641" y="609923"/>
                  <a:pt x="10766612" y="609923"/>
                </a:cubicBezTo>
                <a:cubicBezTo>
                  <a:pt x="10689562" y="646840"/>
                  <a:pt x="10878978" y="609923"/>
                  <a:pt x="10917504" y="646840"/>
                </a:cubicBezTo>
                <a:cubicBezTo>
                  <a:pt x="10992950" y="646840"/>
                  <a:pt x="10992950" y="609923"/>
                  <a:pt x="11031475" y="609923"/>
                </a:cubicBezTo>
                <a:cubicBezTo>
                  <a:pt x="11070001" y="609923"/>
                  <a:pt x="10992950" y="609923"/>
                  <a:pt x="10992950" y="646840"/>
                </a:cubicBezTo>
                <a:cubicBezTo>
                  <a:pt x="11183972" y="646840"/>
                  <a:pt x="11222498" y="609923"/>
                  <a:pt x="11413521" y="609923"/>
                </a:cubicBezTo>
                <a:cubicBezTo>
                  <a:pt x="11527492" y="646840"/>
                  <a:pt x="11641464" y="609923"/>
                  <a:pt x="11679990" y="609923"/>
                </a:cubicBezTo>
                <a:cubicBezTo>
                  <a:pt x="11755436" y="609923"/>
                  <a:pt x="11755436" y="646840"/>
                  <a:pt x="11830882" y="646840"/>
                </a:cubicBezTo>
                <a:cubicBezTo>
                  <a:pt x="11907932" y="685361"/>
                  <a:pt x="12098956" y="609923"/>
                  <a:pt x="12098956" y="685361"/>
                </a:cubicBezTo>
                <a:cubicBezTo>
                  <a:pt x="12289978" y="646840"/>
                  <a:pt x="12440870" y="646840"/>
                  <a:pt x="12708944" y="646840"/>
                </a:cubicBezTo>
                <a:cubicBezTo>
                  <a:pt x="12708944" y="609923"/>
                  <a:pt x="12899968" y="646840"/>
                  <a:pt x="12936888" y="646840"/>
                </a:cubicBezTo>
                <a:cubicBezTo>
                  <a:pt x="13013938" y="646840"/>
                  <a:pt x="12975414" y="646840"/>
                  <a:pt x="12975414" y="609923"/>
                </a:cubicBezTo>
                <a:cubicBezTo>
                  <a:pt x="13013938" y="609923"/>
                  <a:pt x="13052464" y="646840"/>
                  <a:pt x="13127910" y="609923"/>
                </a:cubicBezTo>
                <a:cubicBezTo>
                  <a:pt x="13147173" y="609923"/>
                  <a:pt x="13159212" y="609923"/>
                  <a:pt x="13165834" y="609322"/>
                </a:cubicBezTo>
                <a:lnTo>
                  <a:pt x="13166408" y="608875"/>
                </a:lnTo>
                <a:lnTo>
                  <a:pt x="13166436" y="609923"/>
                </a:lnTo>
                <a:cubicBezTo>
                  <a:pt x="13357458" y="646840"/>
                  <a:pt x="13546876" y="532881"/>
                  <a:pt x="13699374" y="571402"/>
                </a:cubicBezTo>
                <a:cubicBezTo>
                  <a:pt x="13774820" y="532881"/>
                  <a:pt x="13967448" y="609923"/>
                  <a:pt x="14004368" y="532881"/>
                </a:cubicBezTo>
                <a:cubicBezTo>
                  <a:pt x="14042894" y="532881"/>
                  <a:pt x="14079814" y="532881"/>
                  <a:pt x="14079814" y="571402"/>
                </a:cubicBezTo>
                <a:cubicBezTo>
                  <a:pt x="14156864" y="571402"/>
                  <a:pt x="14119944" y="532881"/>
                  <a:pt x="14156864" y="532881"/>
                </a:cubicBezTo>
                <a:cubicBezTo>
                  <a:pt x="14156864" y="609923"/>
                  <a:pt x="14347888" y="532881"/>
                  <a:pt x="14461860" y="532881"/>
                </a:cubicBezTo>
                <a:cubicBezTo>
                  <a:pt x="14537306" y="532881"/>
                  <a:pt x="14614356" y="571402"/>
                  <a:pt x="14652882" y="494359"/>
                </a:cubicBezTo>
                <a:cubicBezTo>
                  <a:pt x="14766854" y="571402"/>
                  <a:pt x="14882430" y="532881"/>
                  <a:pt x="15034928" y="494359"/>
                </a:cubicBezTo>
                <a:cubicBezTo>
                  <a:pt x="15071848" y="494359"/>
                  <a:pt x="15034928" y="494359"/>
                  <a:pt x="15034928" y="457443"/>
                </a:cubicBezTo>
                <a:cubicBezTo>
                  <a:pt x="15262870" y="494359"/>
                  <a:pt x="15376842" y="457443"/>
                  <a:pt x="15529340" y="418921"/>
                </a:cubicBezTo>
                <a:cubicBezTo>
                  <a:pt x="15604786" y="418921"/>
                  <a:pt x="15643312" y="457443"/>
                  <a:pt x="15643312" y="494359"/>
                </a:cubicBezTo>
                <a:cubicBezTo>
                  <a:pt x="15757282" y="494359"/>
                  <a:pt x="15757282" y="457443"/>
                  <a:pt x="15795808" y="418921"/>
                </a:cubicBezTo>
                <a:cubicBezTo>
                  <a:pt x="15795808" y="494359"/>
                  <a:pt x="15948306" y="418921"/>
                  <a:pt x="15948306" y="457443"/>
                </a:cubicBezTo>
                <a:cubicBezTo>
                  <a:pt x="16023752" y="418921"/>
                  <a:pt x="16139328" y="457443"/>
                  <a:pt x="16214774" y="457443"/>
                </a:cubicBezTo>
                <a:cubicBezTo>
                  <a:pt x="16176248" y="457443"/>
                  <a:pt x="16291826" y="494359"/>
                  <a:pt x="16328746" y="494359"/>
                </a:cubicBezTo>
                <a:cubicBezTo>
                  <a:pt x="16405796" y="494359"/>
                  <a:pt x="16444322" y="457443"/>
                  <a:pt x="16481242" y="457443"/>
                </a:cubicBezTo>
                <a:cubicBezTo>
                  <a:pt x="16558294" y="457443"/>
                  <a:pt x="16633740" y="494359"/>
                  <a:pt x="16672266" y="494359"/>
                </a:cubicBezTo>
                <a:cubicBezTo>
                  <a:pt x="16786238" y="494359"/>
                  <a:pt x="16938734" y="494359"/>
                  <a:pt x="17091232" y="494359"/>
                </a:cubicBezTo>
                <a:cubicBezTo>
                  <a:pt x="17129758" y="494359"/>
                  <a:pt x="17129758" y="494359"/>
                  <a:pt x="17129758" y="532881"/>
                </a:cubicBezTo>
                <a:cubicBezTo>
                  <a:pt x="17243728" y="457443"/>
                  <a:pt x="17359306" y="532881"/>
                  <a:pt x="17511802" y="532881"/>
                </a:cubicBezTo>
                <a:cubicBezTo>
                  <a:pt x="17473278" y="494359"/>
                  <a:pt x="17434752" y="494359"/>
                  <a:pt x="17434752" y="457443"/>
                </a:cubicBezTo>
                <a:cubicBezTo>
                  <a:pt x="17473278" y="532881"/>
                  <a:pt x="17739746" y="457443"/>
                  <a:pt x="17892244" y="494359"/>
                </a:cubicBezTo>
                <a:cubicBezTo>
                  <a:pt x="17892244" y="418921"/>
                  <a:pt x="17739746" y="457443"/>
                  <a:pt x="17739746" y="418921"/>
                </a:cubicBezTo>
                <a:cubicBezTo>
                  <a:pt x="17664300" y="457443"/>
                  <a:pt x="17548724" y="418921"/>
                  <a:pt x="17434752" y="457443"/>
                </a:cubicBezTo>
                <a:cubicBezTo>
                  <a:pt x="17739746" y="341878"/>
                  <a:pt x="18158712" y="341878"/>
                  <a:pt x="18349734" y="304961"/>
                </a:cubicBezTo>
                <a:cubicBezTo>
                  <a:pt x="18274288" y="227918"/>
                  <a:pt x="17930768" y="380399"/>
                  <a:pt x="17816798" y="266440"/>
                </a:cubicBezTo>
                <a:cubicBezTo>
                  <a:pt x="17701220" y="266440"/>
                  <a:pt x="17701220" y="266440"/>
                  <a:pt x="17587248" y="304961"/>
                </a:cubicBezTo>
                <a:cubicBezTo>
                  <a:pt x="17625774" y="266440"/>
                  <a:pt x="17625774" y="266440"/>
                  <a:pt x="17548724" y="227918"/>
                </a:cubicBezTo>
                <a:cubicBezTo>
                  <a:pt x="17473278" y="341878"/>
                  <a:pt x="17206808" y="227918"/>
                  <a:pt x="17129758" y="341878"/>
                </a:cubicBezTo>
                <a:cubicBezTo>
                  <a:pt x="17091232" y="266440"/>
                  <a:pt x="17015786" y="341878"/>
                  <a:pt x="16938734" y="304961"/>
                </a:cubicBezTo>
                <a:cubicBezTo>
                  <a:pt x="16977260" y="304961"/>
                  <a:pt x="17015786" y="304961"/>
                  <a:pt x="17015786" y="304961"/>
                </a:cubicBezTo>
                <a:cubicBezTo>
                  <a:pt x="16977260" y="227918"/>
                  <a:pt x="16749316" y="266440"/>
                  <a:pt x="16786238" y="304961"/>
                </a:cubicBezTo>
                <a:cubicBezTo>
                  <a:pt x="16672266" y="266440"/>
                  <a:pt x="16558294" y="304961"/>
                  <a:pt x="16405796" y="341878"/>
                </a:cubicBezTo>
                <a:cubicBezTo>
                  <a:pt x="16328746" y="304961"/>
                  <a:pt x="15986832" y="266440"/>
                  <a:pt x="15948306" y="341878"/>
                </a:cubicBezTo>
                <a:cubicBezTo>
                  <a:pt x="15909780" y="341878"/>
                  <a:pt x="15872860" y="341878"/>
                  <a:pt x="15872860" y="304961"/>
                </a:cubicBezTo>
                <a:cubicBezTo>
                  <a:pt x="15681836" y="304961"/>
                  <a:pt x="15567866" y="341878"/>
                  <a:pt x="15376842" y="304961"/>
                </a:cubicBezTo>
                <a:cubicBezTo>
                  <a:pt x="15529340" y="266440"/>
                  <a:pt x="15681836" y="304961"/>
                  <a:pt x="15795808" y="227918"/>
                </a:cubicBezTo>
                <a:cubicBezTo>
                  <a:pt x="15757282" y="227918"/>
                  <a:pt x="15757282" y="227918"/>
                  <a:pt x="15757282" y="191002"/>
                </a:cubicBezTo>
                <a:cubicBezTo>
                  <a:pt x="15681836" y="227918"/>
                  <a:pt x="15681836" y="227918"/>
                  <a:pt x="15604786" y="191002"/>
                </a:cubicBezTo>
                <a:cubicBezTo>
                  <a:pt x="15567866" y="227918"/>
                  <a:pt x="15452288" y="266440"/>
                  <a:pt x="15376842" y="227918"/>
                </a:cubicBezTo>
                <a:cubicBezTo>
                  <a:pt x="15338316" y="266440"/>
                  <a:pt x="15224346" y="266440"/>
                  <a:pt x="15147294" y="304961"/>
                </a:cubicBezTo>
                <a:cubicBezTo>
                  <a:pt x="15224346" y="266440"/>
                  <a:pt x="15110374" y="266440"/>
                  <a:pt x="15071848" y="266440"/>
                </a:cubicBezTo>
                <a:cubicBezTo>
                  <a:pt x="15338316" y="191002"/>
                  <a:pt x="15681836" y="191002"/>
                  <a:pt x="15909780" y="152480"/>
                </a:cubicBezTo>
                <a:cubicBezTo>
                  <a:pt x="15948306" y="152480"/>
                  <a:pt x="16023752" y="227918"/>
                  <a:pt x="16062278" y="152480"/>
                </a:cubicBezTo>
                <a:cubicBezTo>
                  <a:pt x="16100802" y="152480"/>
                  <a:pt x="16139328" y="191002"/>
                  <a:pt x="16176248" y="227918"/>
                </a:cubicBezTo>
                <a:cubicBezTo>
                  <a:pt x="16139328" y="191002"/>
                  <a:pt x="16176248" y="191002"/>
                  <a:pt x="16253300" y="152480"/>
                </a:cubicBezTo>
                <a:cubicBezTo>
                  <a:pt x="16253300" y="152480"/>
                  <a:pt x="16253300" y="191002"/>
                  <a:pt x="16291826" y="191002"/>
                </a:cubicBezTo>
                <a:cubicBezTo>
                  <a:pt x="16367272" y="191002"/>
                  <a:pt x="16328746" y="152480"/>
                  <a:pt x="16405796" y="152480"/>
                </a:cubicBezTo>
                <a:cubicBezTo>
                  <a:pt x="16405796" y="152480"/>
                  <a:pt x="16405796" y="152480"/>
                  <a:pt x="16444322" y="152480"/>
                </a:cubicBezTo>
                <a:cubicBezTo>
                  <a:pt x="16596820" y="75437"/>
                  <a:pt x="16938734" y="152480"/>
                  <a:pt x="17054312" y="113959"/>
                </a:cubicBezTo>
                <a:cubicBezTo>
                  <a:pt x="17206808" y="152480"/>
                  <a:pt x="17359306" y="75437"/>
                  <a:pt x="17587248" y="113959"/>
                </a:cubicBezTo>
                <a:cubicBezTo>
                  <a:pt x="17701220" y="75437"/>
                  <a:pt x="17816798" y="38521"/>
                  <a:pt x="17853718" y="113959"/>
                </a:cubicBezTo>
                <a:cubicBezTo>
                  <a:pt x="17892244" y="75437"/>
                  <a:pt x="17930768" y="75437"/>
                  <a:pt x="17930768" y="75437"/>
                </a:cubicBezTo>
                <a:cubicBezTo>
                  <a:pt x="17930768" y="66208"/>
                  <a:pt x="17928360" y="59286"/>
                  <a:pt x="17924748" y="54095"/>
                </a:cubicBezTo>
                <a:lnTo>
                  <a:pt x="17924568" y="53945"/>
                </a:lnTo>
                <a:lnTo>
                  <a:pt x="17954646" y="52365"/>
                </a:lnTo>
                <a:cubicBezTo>
                  <a:pt x="17978524" y="47750"/>
                  <a:pt x="18007018" y="38521"/>
                  <a:pt x="18044740" y="38521"/>
                </a:cubicBezTo>
                <a:cubicBezTo>
                  <a:pt x="18188008" y="38521"/>
                  <a:pt x="18417054" y="38521"/>
                  <a:pt x="18618788" y="38521"/>
                </a:cubicBezTo>
                <a:lnTo>
                  <a:pt x="18730176" y="38521"/>
                </a:lnTo>
                <a:cubicBezTo>
                  <a:pt x="18730176" y="75437"/>
                  <a:pt x="18730176" y="75437"/>
                  <a:pt x="18730176" y="75437"/>
                </a:cubicBezTo>
                <a:lnTo>
                  <a:pt x="18768700" y="75437"/>
                </a:lnTo>
                <a:cubicBezTo>
                  <a:pt x="18807226" y="75437"/>
                  <a:pt x="18730176" y="113959"/>
                  <a:pt x="18768700" y="113959"/>
                </a:cubicBezTo>
                <a:cubicBezTo>
                  <a:pt x="18882672" y="0"/>
                  <a:pt x="19112220" y="113959"/>
                  <a:pt x="19264718" y="113959"/>
                </a:cubicBezTo>
                <a:cubicBezTo>
                  <a:pt x="19264718" y="75437"/>
                  <a:pt x="19226192" y="75437"/>
                  <a:pt x="19226192" y="75437"/>
                </a:cubicBezTo>
                <a:cubicBezTo>
                  <a:pt x="19417214" y="38521"/>
                  <a:pt x="19683684" y="0"/>
                  <a:pt x="19797656" y="38521"/>
                </a:cubicBezTo>
                <a:cubicBezTo>
                  <a:pt x="19836180" y="38521"/>
                  <a:pt x="19797656" y="0"/>
                  <a:pt x="19836180" y="0"/>
                </a:cubicBezTo>
                <a:close/>
              </a:path>
            </a:pathLst>
          </a:custGeom>
          <a:solidFill>
            <a:schemeClr val="bg1">
              <a:lumMod val="95000"/>
            </a:schemeClr>
          </a:solidFill>
        </p:spPr>
        <p:txBody>
          <a:bodyPr wrap="square">
            <a:noAutofit/>
          </a:bodyPr>
          <a:lstStyle>
            <a:lvl1pPr>
              <a:defRPr sz="2800"/>
            </a:lvl1pPr>
          </a:lstStyle>
          <a:p>
            <a:endParaRPr lang="en-US"/>
          </a:p>
        </p:txBody>
      </p:sp>
    </p:spTree>
    <p:extLst>
      <p:ext uri="{BB962C8B-B14F-4D97-AF65-F5344CB8AC3E}">
        <p14:creationId xmlns:p14="http://schemas.microsoft.com/office/powerpoint/2010/main" val="16000286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_Placeholder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4644088" y="1"/>
            <a:ext cx="4946852" cy="13716000"/>
          </a:xfrm>
          <a:custGeom>
            <a:avLst/>
            <a:gdLst>
              <a:gd name="connsiteX0" fmla="*/ 3814104 w 4946852"/>
              <a:gd name="connsiteY0" fmla="*/ 11540901 h 13716000"/>
              <a:gd name="connsiteX1" fmla="*/ 3832578 w 4946852"/>
              <a:gd name="connsiteY1" fmla="*/ 11577834 h 13716000"/>
              <a:gd name="connsiteX2" fmla="*/ 3872728 w 4946852"/>
              <a:gd name="connsiteY2" fmla="*/ 11698239 h 13716000"/>
              <a:gd name="connsiteX3" fmla="*/ 3698782 w 4946852"/>
              <a:gd name="connsiteY3" fmla="*/ 11214745 h 13716000"/>
              <a:gd name="connsiteX4" fmla="*/ 3774362 w 4946852"/>
              <a:gd name="connsiteY4" fmla="*/ 11434240 h 13716000"/>
              <a:gd name="connsiteX5" fmla="*/ 3814104 w 4946852"/>
              <a:gd name="connsiteY5" fmla="*/ 11540901 h 13716000"/>
              <a:gd name="connsiteX6" fmla="*/ 3772352 w 4946852"/>
              <a:gd name="connsiteY6" fmla="*/ 11457429 h 13716000"/>
              <a:gd name="connsiteX7" fmla="*/ 3692052 w 4946852"/>
              <a:gd name="connsiteY7" fmla="*/ 11217531 h 13716000"/>
              <a:gd name="connsiteX8" fmla="*/ 514535 w 4946852"/>
              <a:gd name="connsiteY8" fmla="*/ 0 h 13716000"/>
              <a:gd name="connsiteX9" fmla="*/ 4946852 w 4946852"/>
              <a:gd name="connsiteY9" fmla="*/ 0 h 13716000"/>
              <a:gd name="connsiteX10" fmla="*/ 4935802 w 4946852"/>
              <a:gd name="connsiteY10" fmla="*/ 488713 h 13716000"/>
              <a:gd name="connsiteX11" fmla="*/ 4756038 w 4946852"/>
              <a:gd name="connsiteY11" fmla="*/ 2012931 h 13716000"/>
              <a:gd name="connsiteX12" fmla="*/ 4515134 w 4946852"/>
              <a:gd name="connsiteY12" fmla="*/ 2474484 h 13716000"/>
              <a:gd name="connsiteX13" fmla="*/ 4333546 w 4946852"/>
              <a:gd name="connsiteY13" fmla="*/ 3938500 h 13716000"/>
              <a:gd name="connsiteX14" fmla="*/ 4294308 w 4946852"/>
              <a:gd name="connsiteY14" fmla="*/ 5442650 h 13716000"/>
              <a:gd name="connsiteX15" fmla="*/ 4374608 w 4946852"/>
              <a:gd name="connsiteY15" fmla="*/ 6965956 h 13716000"/>
              <a:gd name="connsiteX16" fmla="*/ 4493326 w 4946852"/>
              <a:gd name="connsiteY16" fmla="*/ 8459773 h 13716000"/>
              <a:gd name="connsiteX17" fmla="*/ 4484794 w 4946852"/>
              <a:gd name="connsiteY17" fmla="*/ 8421990 h 13716000"/>
              <a:gd name="connsiteX18" fmla="*/ 4413846 w 4946852"/>
              <a:gd name="connsiteY18" fmla="*/ 8128959 h 13716000"/>
              <a:gd name="connsiteX19" fmla="*/ 4494148 w 4946852"/>
              <a:gd name="connsiteY19" fmla="*/ 8470107 h 13716000"/>
              <a:gd name="connsiteX20" fmla="*/ 4493326 w 4946852"/>
              <a:gd name="connsiteY20" fmla="*/ 8459773 h 13716000"/>
              <a:gd name="connsiteX21" fmla="*/ 4554372 w 4946852"/>
              <a:gd name="connsiteY21" fmla="*/ 8730073 h 13716000"/>
              <a:gd name="connsiteX22" fmla="*/ 4595436 w 4946852"/>
              <a:gd name="connsiteY22" fmla="*/ 8990950 h 13716000"/>
              <a:gd name="connsiteX23" fmla="*/ 4595436 w 4946852"/>
              <a:gd name="connsiteY23" fmla="*/ 9151490 h 13716000"/>
              <a:gd name="connsiteX24" fmla="*/ 4474984 w 4946852"/>
              <a:gd name="connsiteY24" fmla="*/ 9492638 h 13716000"/>
              <a:gd name="connsiteX25" fmla="*/ 4434834 w 4946852"/>
              <a:gd name="connsiteY25" fmla="*/ 9833785 h 13716000"/>
              <a:gd name="connsiteX26" fmla="*/ 4474984 w 4946852"/>
              <a:gd name="connsiteY26" fmla="*/ 10214156 h 13716000"/>
              <a:gd name="connsiteX27" fmla="*/ 4515134 w 4946852"/>
              <a:gd name="connsiteY27" fmla="*/ 10414831 h 13716000"/>
              <a:gd name="connsiteX28" fmla="*/ 4595436 w 4946852"/>
              <a:gd name="connsiteY28" fmla="*/ 10615506 h 13716000"/>
              <a:gd name="connsiteX29" fmla="*/ 4474984 w 4946852"/>
              <a:gd name="connsiteY29" fmla="*/ 10916519 h 13716000"/>
              <a:gd name="connsiteX30" fmla="*/ 4654748 w 4946852"/>
              <a:gd name="connsiteY30" fmla="*/ 11477497 h 13716000"/>
              <a:gd name="connsiteX31" fmla="*/ 4776112 w 4946852"/>
              <a:gd name="connsiteY31" fmla="*/ 11738374 h 13716000"/>
              <a:gd name="connsiteX32" fmla="*/ 4836338 w 4946852"/>
              <a:gd name="connsiteY32" fmla="*/ 11878847 h 13716000"/>
              <a:gd name="connsiteX33" fmla="*/ 4895652 w 4946852"/>
              <a:gd name="connsiteY33" fmla="*/ 11999252 h 13716000"/>
              <a:gd name="connsiteX34" fmla="*/ 4776112 w 4946852"/>
              <a:gd name="connsiteY34" fmla="*/ 11858779 h 13716000"/>
              <a:gd name="connsiteX35" fmla="*/ 4714974 w 4946852"/>
              <a:gd name="connsiteY35" fmla="*/ 11698239 h 13716000"/>
              <a:gd name="connsiteX36" fmla="*/ 4634674 w 4946852"/>
              <a:gd name="connsiteY36" fmla="*/ 11798577 h 13716000"/>
              <a:gd name="connsiteX37" fmla="*/ 4554372 w 4946852"/>
              <a:gd name="connsiteY37" fmla="*/ 11898914 h 13716000"/>
              <a:gd name="connsiteX38" fmla="*/ 4374608 w 4946852"/>
              <a:gd name="connsiteY38" fmla="*/ 11537699 h 13716000"/>
              <a:gd name="connsiteX39" fmla="*/ 4254158 w 4946852"/>
              <a:gd name="connsiteY39" fmla="*/ 11137261 h 13716000"/>
              <a:gd name="connsiteX40" fmla="*/ 4153782 w 4946852"/>
              <a:gd name="connsiteY40" fmla="*/ 11176484 h 13716000"/>
              <a:gd name="connsiteX41" fmla="*/ 4234082 w 4946852"/>
              <a:gd name="connsiteY41" fmla="*/ 11417294 h 13716000"/>
              <a:gd name="connsiteX42" fmla="*/ 4314382 w 4946852"/>
              <a:gd name="connsiteY42" fmla="*/ 11617969 h 13716000"/>
              <a:gd name="connsiteX43" fmla="*/ 4354534 w 4946852"/>
              <a:gd name="connsiteY43" fmla="*/ 11718307 h 13716000"/>
              <a:gd name="connsiteX44" fmla="*/ 4394684 w 4946852"/>
              <a:gd name="connsiteY44" fmla="*/ 11838712 h 13716000"/>
              <a:gd name="connsiteX45" fmla="*/ 4494148 w 4946852"/>
              <a:gd name="connsiteY45" fmla="*/ 12059454 h 13716000"/>
              <a:gd name="connsiteX46" fmla="*/ 4394684 w 4946852"/>
              <a:gd name="connsiteY46" fmla="*/ 12521007 h 13716000"/>
              <a:gd name="connsiteX47" fmla="*/ 4193932 w 4946852"/>
              <a:gd name="connsiteY47" fmla="*/ 12199927 h 13716000"/>
              <a:gd name="connsiteX48" fmla="*/ 4033330 w 4946852"/>
              <a:gd name="connsiteY48" fmla="*/ 11818644 h 13716000"/>
              <a:gd name="connsiteX49" fmla="*/ 3892804 w 4946852"/>
              <a:gd name="connsiteY49" fmla="*/ 11438274 h 13716000"/>
              <a:gd name="connsiteX50" fmla="*/ 3752276 w 4946852"/>
              <a:gd name="connsiteY50" fmla="*/ 11056991 h 13716000"/>
              <a:gd name="connsiteX51" fmla="*/ 3732516 w 4946852"/>
              <a:gd name="connsiteY51" fmla="*/ 11200785 h 13716000"/>
              <a:gd name="connsiteX52" fmla="*/ 3698782 w 4946852"/>
              <a:gd name="connsiteY52" fmla="*/ 11214745 h 13716000"/>
              <a:gd name="connsiteX53" fmla="*/ 3687374 w 4946852"/>
              <a:gd name="connsiteY53" fmla="*/ 11181615 h 13716000"/>
              <a:gd name="connsiteX54" fmla="*/ 3531450 w 4946852"/>
              <a:gd name="connsiteY54" fmla="*/ 10695776 h 13716000"/>
              <a:gd name="connsiteX55" fmla="*/ 3231234 w 4946852"/>
              <a:gd name="connsiteY55" fmla="*/ 9673245 h 13716000"/>
              <a:gd name="connsiteX56" fmla="*/ 3129946 w 4946852"/>
              <a:gd name="connsiteY56" fmla="*/ 9693313 h 13716000"/>
              <a:gd name="connsiteX57" fmla="*/ 3191084 w 4946852"/>
              <a:gd name="connsiteY57" fmla="*/ 9953278 h 13716000"/>
              <a:gd name="connsiteX58" fmla="*/ 2990332 w 4946852"/>
              <a:gd name="connsiteY58" fmla="*/ 10014393 h 13716000"/>
              <a:gd name="connsiteX59" fmla="*/ 2809654 w 4946852"/>
              <a:gd name="connsiteY59" fmla="*/ 9452503 h 13716000"/>
              <a:gd name="connsiteX60" fmla="*/ 2769504 w 4946852"/>
              <a:gd name="connsiteY60" fmla="*/ 9291963 h 13716000"/>
              <a:gd name="connsiteX61" fmla="*/ 2729354 w 4946852"/>
              <a:gd name="connsiteY61" fmla="*/ 9131423 h 13716000"/>
              <a:gd name="connsiteX62" fmla="*/ 2628978 w 4946852"/>
              <a:gd name="connsiteY62" fmla="*/ 8830410 h 13716000"/>
              <a:gd name="connsiteX63" fmla="*/ 2548676 w 4946852"/>
              <a:gd name="connsiteY63" fmla="*/ 8570445 h 13716000"/>
              <a:gd name="connsiteX64" fmla="*/ 2448300 w 4946852"/>
              <a:gd name="connsiteY64" fmla="*/ 8389837 h 13716000"/>
              <a:gd name="connsiteX65" fmla="*/ 2227474 w 4946852"/>
              <a:gd name="connsiteY65" fmla="*/ 8349702 h 13716000"/>
              <a:gd name="connsiteX66" fmla="*/ 2268536 w 4946852"/>
              <a:gd name="connsiteY66" fmla="*/ 8609667 h 13716000"/>
              <a:gd name="connsiteX67" fmla="*/ 2107935 w 4946852"/>
              <a:gd name="connsiteY67" fmla="*/ 8630647 h 13716000"/>
              <a:gd name="connsiteX68" fmla="*/ 2147172 w 4946852"/>
              <a:gd name="connsiteY68" fmla="*/ 9051153 h 13716000"/>
              <a:gd name="connsiteX69" fmla="*/ 2207398 w 4946852"/>
              <a:gd name="connsiteY69" fmla="*/ 9492638 h 13716000"/>
              <a:gd name="connsiteX70" fmla="*/ 2327850 w 4946852"/>
              <a:gd name="connsiteY70" fmla="*/ 10334561 h 13716000"/>
              <a:gd name="connsiteX71" fmla="*/ 2167248 w 4946852"/>
              <a:gd name="connsiteY71" fmla="*/ 10394763 h 13716000"/>
              <a:gd name="connsiteX72" fmla="*/ 2066872 w 4946852"/>
              <a:gd name="connsiteY72" fmla="*/ 10014393 h 13716000"/>
              <a:gd name="connsiteX73" fmla="*/ 2107935 w 4946852"/>
              <a:gd name="connsiteY73" fmla="*/ 10254291 h 13716000"/>
              <a:gd name="connsiteX74" fmla="*/ 2086947 w 4946852"/>
              <a:gd name="connsiteY74" fmla="*/ 10454966 h 13716000"/>
              <a:gd name="connsiteX75" fmla="*/ 2027634 w 4946852"/>
              <a:gd name="connsiteY75" fmla="*/ 10715844 h 13716000"/>
              <a:gd name="connsiteX76" fmla="*/ 2047710 w 4946852"/>
              <a:gd name="connsiteY76" fmla="*/ 11137261 h 13716000"/>
              <a:gd name="connsiteX77" fmla="*/ 2167248 w 4946852"/>
              <a:gd name="connsiteY77" fmla="*/ 11658104 h 13716000"/>
              <a:gd name="connsiteX78" fmla="*/ 2608902 w 4946852"/>
              <a:gd name="connsiteY78" fmla="*/ 12841175 h 13716000"/>
              <a:gd name="connsiteX79" fmla="*/ 2508526 w 4946852"/>
              <a:gd name="connsiteY79" fmla="*/ 13042762 h 13716000"/>
              <a:gd name="connsiteX80" fmla="*/ 2689204 w 4946852"/>
              <a:gd name="connsiteY80" fmla="*/ 13403066 h 13716000"/>
              <a:gd name="connsiteX81" fmla="*/ 2793554 w 4946852"/>
              <a:gd name="connsiteY81" fmla="*/ 13716000 h 13716000"/>
              <a:gd name="connsiteX82" fmla="*/ 2642784 w 4946852"/>
              <a:gd name="connsiteY82" fmla="*/ 13716000 h 13716000"/>
              <a:gd name="connsiteX83" fmla="*/ 2480924 w 4946852"/>
              <a:gd name="connsiteY83" fmla="*/ 13389254 h 13716000"/>
              <a:gd name="connsiteX84" fmla="*/ 2307774 w 4946852"/>
              <a:gd name="connsiteY84" fmla="*/ 13001715 h 13716000"/>
              <a:gd name="connsiteX85" fmla="*/ 1746581 w 4946852"/>
              <a:gd name="connsiteY85" fmla="*/ 11397227 h 13716000"/>
              <a:gd name="connsiteX86" fmla="*/ 1284852 w 4946852"/>
              <a:gd name="connsiteY86" fmla="*/ 9793650 h 13716000"/>
              <a:gd name="connsiteX87" fmla="*/ 863272 w 4946852"/>
              <a:gd name="connsiteY87" fmla="*/ 8208317 h 13716000"/>
              <a:gd name="connsiteX88" fmla="*/ 642445 w 4946852"/>
              <a:gd name="connsiteY88" fmla="*/ 7827947 h 13716000"/>
              <a:gd name="connsiteX89" fmla="*/ 583132 w 4946852"/>
              <a:gd name="connsiteY89" fmla="*/ 7427509 h 13716000"/>
              <a:gd name="connsiteX90" fmla="*/ 342229 w 4946852"/>
              <a:gd name="connsiteY90" fmla="*/ 7306192 h 13716000"/>
              <a:gd name="connsiteX91" fmla="*/ 41101 w 4946852"/>
              <a:gd name="connsiteY91" fmla="*/ 5422584 h 13716000"/>
              <a:gd name="connsiteX92" fmla="*/ 81252 w 4946852"/>
              <a:gd name="connsiteY92" fmla="*/ 3637487 h 13716000"/>
              <a:gd name="connsiteX93" fmla="*/ 201703 w 4946852"/>
              <a:gd name="connsiteY93" fmla="*/ 2273809 h 13716000"/>
              <a:gd name="connsiteX94" fmla="*/ 81252 w 4946852"/>
              <a:gd name="connsiteY94" fmla="*/ 2273809 h 13716000"/>
              <a:gd name="connsiteX95" fmla="*/ 141477 w 4946852"/>
              <a:gd name="connsiteY95" fmla="*/ 1872458 h 13716000"/>
              <a:gd name="connsiteX96" fmla="*/ 261928 w 4946852"/>
              <a:gd name="connsiteY96" fmla="*/ 1872458 h 13716000"/>
              <a:gd name="connsiteX97" fmla="*/ 321242 w 4946852"/>
              <a:gd name="connsiteY97" fmla="*/ 1611581 h 13716000"/>
              <a:gd name="connsiteX98" fmla="*/ 422530 w 4946852"/>
              <a:gd name="connsiteY98" fmla="*/ 1611581 h 13716000"/>
              <a:gd name="connsiteX99" fmla="*/ 401542 w 4946852"/>
              <a:gd name="connsiteY99" fmla="*/ 809793 h 13716000"/>
              <a:gd name="connsiteX100" fmla="*/ 522906 w 4946852"/>
              <a:gd name="connsiteY100" fmla="*/ 829860 h 13716000"/>
              <a:gd name="connsiteX101" fmla="*/ 502831 w 4946852"/>
              <a:gd name="connsiteY101" fmla="*/ 288950 h 13716000"/>
              <a:gd name="connsiteX102" fmla="*/ 603207 w 4946852"/>
              <a:gd name="connsiteY102" fmla="*/ 288950 h 13716000"/>
              <a:gd name="connsiteX103" fmla="*/ 502831 w 4946852"/>
              <a:gd name="connsiteY103" fmla="*/ 148477 h 13716000"/>
              <a:gd name="connsiteX104" fmla="*/ 514123 w 4946852"/>
              <a:gd name="connsiteY104" fmla="*/ 12010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946852" h="13716000">
                <a:moveTo>
                  <a:pt x="3814104" y="11540901"/>
                </a:moveTo>
                <a:lnTo>
                  <a:pt x="3832578" y="11577834"/>
                </a:lnTo>
                <a:cubicBezTo>
                  <a:pt x="3852654" y="11617969"/>
                  <a:pt x="3852654" y="11658104"/>
                  <a:pt x="3872728" y="11698239"/>
                </a:cubicBezTo>
                <a:close/>
                <a:moveTo>
                  <a:pt x="3698782" y="11214745"/>
                </a:moveTo>
                <a:lnTo>
                  <a:pt x="3774362" y="11434240"/>
                </a:lnTo>
                <a:lnTo>
                  <a:pt x="3814104" y="11540901"/>
                </a:lnTo>
                <a:lnTo>
                  <a:pt x="3772352" y="11457429"/>
                </a:lnTo>
                <a:cubicBezTo>
                  <a:pt x="3752276" y="11378071"/>
                  <a:pt x="3712126" y="11277734"/>
                  <a:pt x="3692052" y="11217531"/>
                </a:cubicBezTo>
                <a:close/>
                <a:moveTo>
                  <a:pt x="514535" y="0"/>
                </a:moveTo>
                <a:lnTo>
                  <a:pt x="4946852" y="0"/>
                </a:lnTo>
                <a:lnTo>
                  <a:pt x="4935802" y="488713"/>
                </a:lnTo>
                <a:cubicBezTo>
                  <a:pt x="4895652" y="1030535"/>
                  <a:pt x="4855500" y="1551378"/>
                  <a:pt x="4756038" y="2012931"/>
                </a:cubicBezTo>
                <a:cubicBezTo>
                  <a:pt x="4695812" y="2133336"/>
                  <a:pt x="4574448" y="2374146"/>
                  <a:pt x="4515134" y="2474484"/>
                </a:cubicBezTo>
                <a:cubicBezTo>
                  <a:pt x="4413846" y="2956104"/>
                  <a:pt x="4354534" y="3436812"/>
                  <a:pt x="4333546" y="3938500"/>
                </a:cubicBezTo>
                <a:cubicBezTo>
                  <a:pt x="4294308" y="4439275"/>
                  <a:pt x="4294308" y="4940963"/>
                  <a:pt x="4294308" y="5442650"/>
                </a:cubicBezTo>
                <a:cubicBezTo>
                  <a:pt x="4314382" y="5962581"/>
                  <a:pt x="4333546" y="6464269"/>
                  <a:pt x="4374608" y="6965956"/>
                </a:cubicBezTo>
                <a:lnTo>
                  <a:pt x="4493326" y="8459773"/>
                </a:lnTo>
                <a:lnTo>
                  <a:pt x="4484794" y="8421990"/>
                </a:lnTo>
                <a:cubicBezTo>
                  <a:pt x="4459700" y="8319373"/>
                  <a:pt x="4434378" y="8219263"/>
                  <a:pt x="4413846" y="8128959"/>
                </a:cubicBezTo>
                <a:cubicBezTo>
                  <a:pt x="4434834" y="8249365"/>
                  <a:pt x="4454910" y="8349702"/>
                  <a:pt x="4494148" y="8470107"/>
                </a:cubicBezTo>
                <a:lnTo>
                  <a:pt x="4493326" y="8459773"/>
                </a:lnTo>
                <a:lnTo>
                  <a:pt x="4554372" y="8730073"/>
                </a:lnTo>
                <a:cubicBezTo>
                  <a:pt x="4574448" y="8830410"/>
                  <a:pt x="4595436" y="8910680"/>
                  <a:pt x="4595436" y="8990950"/>
                </a:cubicBezTo>
                <a:cubicBezTo>
                  <a:pt x="4615510" y="9071220"/>
                  <a:pt x="4615510" y="9131423"/>
                  <a:pt x="4595436" y="9151490"/>
                </a:cubicBezTo>
                <a:cubicBezTo>
                  <a:pt x="4535210" y="9271895"/>
                  <a:pt x="4494148" y="9372233"/>
                  <a:pt x="4474984" y="9492638"/>
                </a:cubicBezTo>
                <a:cubicBezTo>
                  <a:pt x="4454910" y="9592975"/>
                  <a:pt x="4434834" y="9713380"/>
                  <a:pt x="4434834" y="9833785"/>
                </a:cubicBezTo>
                <a:cubicBezTo>
                  <a:pt x="4434834" y="9953278"/>
                  <a:pt x="4454910" y="10093751"/>
                  <a:pt x="4474984" y="10214156"/>
                </a:cubicBezTo>
                <a:cubicBezTo>
                  <a:pt x="4494148" y="10274358"/>
                  <a:pt x="4494148" y="10354628"/>
                  <a:pt x="4515134" y="10414831"/>
                </a:cubicBezTo>
                <a:cubicBezTo>
                  <a:pt x="4554372" y="10475033"/>
                  <a:pt x="4574448" y="10555303"/>
                  <a:pt x="4595436" y="10615506"/>
                </a:cubicBezTo>
                <a:cubicBezTo>
                  <a:pt x="4494148" y="10655641"/>
                  <a:pt x="4474984" y="10776046"/>
                  <a:pt x="4474984" y="10916519"/>
                </a:cubicBezTo>
                <a:cubicBezTo>
                  <a:pt x="4494148" y="11096214"/>
                  <a:pt x="4574448" y="11277734"/>
                  <a:pt x="4654748" y="11477497"/>
                </a:cubicBezTo>
                <a:cubicBezTo>
                  <a:pt x="4695812" y="11557767"/>
                  <a:pt x="4735050" y="11658104"/>
                  <a:pt x="4776112" y="11738374"/>
                </a:cubicBezTo>
                <a:cubicBezTo>
                  <a:pt x="4795276" y="11798577"/>
                  <a:pt x="4815350" y="11838712"/>
                  <a:pt x="4836338" y="11878847"/>
                </a:cubicBezTo>
                <a:cubicBezTo>
                  <a:pt x="4855500" y="11918982"/>
                  <a:pt x="4875576" y="11959117"/>
                  <a:pt x="4895652" y="11999252"/>
                </a:cubicBezTo>
                <a:cubicBezTo>
                  <a:pt x="4855500" y="11959117"/>
                  <a:pt x="4815350" y="11918982"/>
                  <a:pt x="4776112" y="11858779"/>
                </a:cubicBezTo>
                <a:cubicBezTo>
                  <a:pt x="4756038" y="11818644"/>
                  <a:pt x="4735050" y="11758442"/>
                  <a:pt x="4714974" y="11698239"/>
                </a:cubicBezTo>
                <a:cubicBezTo>
                  <a:pt x="4654748" y="11658104"/>
                  <a:pt x="4634674" y="11738374"/>
                  <a:pt x="4634674" y="11798577"/>
                </a:cubicBezTo>
                <a:cubicBezTo>
                  <a:pt x="4615510" y="11878847"/>
                  <a:pt x="4595436" y="11959117"/>
                  <a:pt x="4554372" y="11898914"/>
                </a:cubicBezTo>
                <a:cubicBezTo>
                  <a:pt x="4474984" y="11818644"/>
                  <a:pt x="4413846" y="11679084"/>
                  <a:pt x="4374608" y="11537699"/>
                </a:cubicBezTo>
                <a:cubicBezTo>
                  <a:pt x="4333546" y="11397227"/>
                  <a:pt x="4294308" y="11236687"/>
                  <a:pt x="4254158" y="11137261"/>
                </a:cubicBezTo>
                <a:cubicBezTo>
                  <a:pt x="4254158" y="11137261"/>
                  <a:pt x="4254158" y="11137261"/>
                  <a:pt x="4153782" y="11176484"/>
                </a:cubicBezTo>
                <a:cubicBezTo>
                  <a:pt x="4173856" y="11256754"/>
                  <a:pt x="4214006" y="11337024"/>
                  <a:pt x="4234082" y="11417294"/>
                </a:cubicBezTo>
                <a:cubicBezTo>
                  <a:pt x="4254158" y="11477497"/>
                  <a:pt x="4294308" y="11557767"/>
                  <a:pt x="4314382" y="11617969"/>
                </a:cubicBezTo>
                <a:cubicBezTo>
                  <a:pt x="4333546" y="11658104"/>
                  <a:pt x="4354534" y="11698239"/>
                  <a:pt x="4354534" y="11718307"/>
                </a:cubicBezTo>
                <a:cubicBezTo>
                  <a:pt x="4374608" y="11758442"/>
                  <a:pt x="4394684" y="11798577"/>
                  <a:pt x="4394684" y="11838712"/>
                </a:cubicBezTo>
                <a:cubicBezTo>
                  <a:pt x="4434834" y="11898914"/>
                  <a:pt x="4454910" y="11979184"/>
                  <a:pt x="4494148" y="12059454"/>
                </a:cubicBezTo>
                <a:cubicBezTo>
                  <a:pt x="4595436" y="12420669"/>
                  <a:pt x="4494148" y="12600365"/>
                  <a:pt x="4394684" y="12521007"/>
                </a:cubicBezTo>
                <a:cubicBezTo>
                  <a:pt x="4314382" y="12420669"/>
                  <a:pt x="4254158" y="12320332"/>
                  <a:pt x="4193932" y="12199927"/>
                </a:cubicBezTo>
                <a:cubicBezTo>
                  <a:pt x="4133706" y="12079522"/>
                  <a:pt x="4073480" y="11959117"/>
                  <a:pt x="4033330" y="11818644"/>
                </a:cubicBezTo>
                <a:cubicBezTo>
                  <a:pt x="3973104" y="11698239"/>
                  <a:pt x="3932954" y="11557767"/>
                  <a:pt x="3892804" y="11438274"/>
                </a:cubicBezTo>
                <a:cubicBezTo>
                  <a:pt x="3832578" y="11297801"/>
                  <a:pt x="3792428" y="11176484"/>
                  <a:pt x="3752276" y="11056991"/>
                </a:cubicBezTo>
                <a:cubicBezTo>
                  <a:pt x="3782390" y="11146611"/>
                  <a:pt x="3767332" y="11180817"/>
                  <a:pt x="3732516" y="11200785"/>
                </a:cubicBezTo>
                <a:lnTo>
                  <a:pt x="3698782" y="11214745"/>
                </a:lnTo>
                <a:lnTo>
                  <a:pt x="3687374" y="11181615"/>
                </a:lnTo>
                <a:cubicBezTo>
                  <a:pt x="3632282" y="11016172"/>
                  <a:pt x="3582094" y="10855860"/>
                  <a:pt x="3531450" y="10695776"/>
                </a:cubicBezTo>
                <a:cubicBezTo>
                  <a:pt x="3431074" y="10354628"/>
                  <a:pt x="3331610" y="10033548"/>
                  <a:pt x="3231234" y="9673245"/>
                </a:cubicBezTo>
                <a:cubicBezTo>
                  <a:pt x="3231234" y="9673245"/>
                  <a:pt x="3231234" y="9673245"/>
                  <a:pt x="3129946" y="9693313"/>
                </a:cubicBezTo>
                <a:cubicBezTo>
                  <a:pt x="3129946" y="9693313"/>
                  <a:pt x="3129946" y="9693313"/>
                  <a:pt x="3191084" y="9953278"/>
                </a:cubicBezTo>
                <a:cubicBezTo>
                  <a:pt x="3129946" y="9953278"/>
                  <a:pt x="3030482" y="9994325"/>
                  <a:pt x="2990332" y="10014393"/>
                </a:cubicBezTo>
                <a:cubicBezTo>
                  <a:pt x="2930106" y="9853853"/>
                  <a:pt x="2869880" y="9652266"/>
                  <a:pt x="2809654" y="9452503"/>
                </a:cubicBezTo>
                <a:cubicBezTo>
                  <a:pt x="2789580" y="9392300"/>
                  <a:pt x="2789580" y="9352165"/>
                  <a:pt x="2769504" y="9291963"/>
                </a:cubicBezTo>
                <a:cubicBezTo>
                  <a:pt x="2749430" y="9231760"/>
                  <a:pt x="2749430" y="9191625"/>
                  <a:pt x="2729354" y="9131423"/>
                </a:cubicBezTo>
                <a:cubicBezTo>
                  <a:pt x="2689204" y="9031085"/>
                  <a:pt x="2669128" y="8930748"/>
                  <a:pt x="2628978" y="8830410"/>
                </a:cubicBezTo>
                <a:cubicBezTo>
                  <a:pt x="2608902" y="8730073"/>
                  <a:pt x="2568752" y="8650715"/>
                  <a:pt x="2548676" y="8570445"/>
                </a:cubicBezTo>
                <a:cubicBezTo>
                  <a:pt x="2508526" y="8490175"/>
                  <a:pt x="2488452" y="8429972"/>
                  <a:pt x="2448300" y="8389837"/>
                </a:cubicBezTo>
                <a:cubicBezTo>
                  <a:pt x="2388076" y="8288587"/>
                  <a:pt x="2307774" y="8269432"/>
                  <a:pt x="2227474" y="8349702"/>
                </a:cubicBezTo>
                <a:cubicBezTo>
                  <a:pt x="2227474" y="8349702"/>
                  <a:pt x="2227474" y="8349702"/>
                  <a:pt x="2268536" y="8609667"/>
                </a:cubicBezTo>
                <a:cubicBezTo>
                  <a:pt x="2207398" y="8609667"/>
                  <a:pt x="2107935" y="8630647"/>
                  <a:pt x="2107935" y="8630647"/>
                </a:cubicBezTo>
                <a:cubicBezTo>
                  <a:pt x="2127098" y="8770208"/>
                  <a:pt x="2127098" y="8910680"/>
                  <a:pt x="2147172" y="9051153"/>
                </a:cubicBezTo>
                <a:cubicBezTo>
                  <a:pt x="2167248" y="9191625"/>
                  <a:pt x="2188236" y="9332098"/>
                  <a:pt x="2207398" y="9492638"/>
                </a:cubicBezTo>
                <a:cubicBezTo>
                  <a:pt x="2247548" y="9793650"/>
                  <a:pt x="2287700" y="10074595"/>
                  <a:pt x="2327850" y="10334561"/>
                </a:cubicBezTo>
                <a:cubicBezTo>
                  <a:pt x="2327850" y="10334561"/>
                  <a:pt x="2227474" y="10374696"/>
                  <a:pt x="2167248" y="10394763"/>
                </a:cubicBezTo>
                <a:cubicBezTo>
                  <a:pt x="2127098" y="10254291"/>
                  <a:pt x="2107935" y="10133886"/>
                  <a:pt x="2066872" y="10014393"/>
                </a:cubicBezTo>
                <a:cubicBezTo>
                  <a:pt x="2086947" y="10093751"/>
                  <a:pt x="2107935" y="10194088"/>
                  <a:pt x="2107935" y="10254291"/>
                </a:cubicBezTo>
                <a:cubicBezTo>
                  <a:pt x="2107935" y="10334561"/>
                  <a:pt x="2107935" y="10394763"/>
                  <a:pt x="2086947" y="10454966"/>
                </a:cubicBezTo>
                <a:cubicBezTo>
                  <a:pt x="2066872" y="10555303"/>
                  <a:pt x="2047710" y="10655641"/>
                  <a:pt x="2027634" y="10715844"/>
                </a:cubicBezTo>
                <a:cubicBezTo>
                  <a:pt x="2006646" y="10836249"/>
                  <a:pt x="2006646" y="10976721"/>
                  <a:pt x="2047710" y="11137261"/>
                </a:cubicBezTo>
                <a:cubicBezTo>
                  <a:pt x="2066872" y="11297801"/>
                  <a:pt x="2107935" y="11477497"/>
                  <a:pt x="2167248" y="11658104"/>
                </a:cubicBezTo>
                <a:cubicBezTo>
                  <a:pt x="2287700" y="12039387"/>
                  <a:pt x="2468376" y="12459892"/>
                  <a:pt x="2608902" y="12841175"/>
                </a:cubicBezTo>
                <a:cubicBezTo>
                  <a:pt x="2649052" y="12981647"/>
                  <a:pt x="2548676" y="13021782"/>
                  <a:pt x="2508526" y="13042762"/>
                </a:cubicBezTo>
                <a:cubicBezTo>
                  <a:pt x="2568752" y="13182323"/>
                  <a:pt x="2628978" y="13282660"/>
                  <a:pt x="2689204" y="13403066"/>
                </a:cubicBezTo>
                <a:lnTo>
                  <a:pt x="2793554" y="13716000"/>
                </a:lnTo>
                <a:lnTo>
                  <a:pt x="2642784" y="13716000"/>
                </a:lnTo>
                <a:lnTo>
                  <a:pt x="2480924" y="13389254"/>
                </a:lnTo>
                <a:cubicBezTo>
                  <a:pt x="2420698" y="13261338"/>
                  <a:pt x="2362982" y="13132154"/>
                  <a:pt x="2307774" y="13001715"/>
                </a:cubicBezTo>
                <a:cubicBezTo>
                  <a:pt x="2086947" y="12480872"/>
                  <a:pt x="1906270" y="11939049"/>
                  <a:pt x="1746581" y="11397227"/>
                </a:cubicBezTo>
                <a:cubicBezTo>
                  <a:pt x="1565904" y="10876384"/>
                  <a:pt x="1425378" y="10334561"/>
                  <a:pt x="1284852" y="9793650"/>
                </a:cubicBezTo>
                <a:cubicBezTo>
                  <a:pt x="1164400" y="9271895"/>
                  <a:pt x="1023874" y="8730073"/>
                  <a:pt x="863272" y="8208317"/>
                </a:cubicBezTo>
                <a:cubicBezTo>
                  <a:pt x="824034" y="7928284"/>
                  <a:pt x="683508" y="8108892"/>
                  <a:pt x="642445" y="7827947"/>
                </a:cubicBezTo>
                <a:cubicBezTo>
                  <a:pt x="622370" y="7687474"/>
                  <a:pt x="603207" y="7547002"/>
                  <a:pt x="583132" y="7427509"/>
                </a:cubicBezTo>
                <a:cubicBezTo>
                  <a:pt x="481843" y="7567069"/>
                  <a:pt x="362304" y="7446664"/>
                  <a:pt x="342229" y="7306192"/>
                </a:cubicBezTo>
                <a:cubicBezTo>
                  <a:pt x="201703" y="6704166"/>
                  <a:pt x="101327" y="6063831"/>
                  <a:pt x="41101" y="5422584"/>
                </a:cubicBezTo>
                <a:cubicBezTo>
                  <a:pt x="-19124" y="4800491"/>
                  <a:pt x="-19124" y="4179310"/>
                  <a:pt x="81252" y="3637487"/>
                </a:cubicBezTo>
                <a:cubicBezTo>
                  <a:pt x="141477" y="3216069"/>
                  <a:pt x="181628" y="2815632"/>
                  <a:pt x="201703" y="2273809"/>
                </a:cubicBezTo>
                <a:cubicBezTo>
                  <a:pt x="141477" y="2273809"/>
                  <a:pt x="141477" y="2273809"/>
                  <a:pt x="81252" y="2273809"/>
                </a:cubicBezTo>
                <a:cubicBezTo>
                  <a:pt x="201703" y="2273809"/>
                  <a:pt x="81252" y="2012931"/>
                  <a:pt x="141477" y="1872458"/>
                </a:cubicBezTo>
                <a:cubicBezTo>
                  <a:pt x="201703" y="1872458"/>
                  <a:pt x="201703" y="1872458"/>
                  <a:pt x="261928" y="1872458"/>
                </a:cubicBezTo>
                <a:cubicBezTo>
                  <a:pt x="302079" y="1872458"/>
                  <a:pt x="321242" y="1752053"/>
                  <a:pt x="321242" y="1611581"/>
                </a:cubicBezTo>
                <a:cubicBezTo>
                  <a:pt x="382380" y="1611581"/>
                  <a:pt x="382380" y="1611581"/>
                  <a:pt x="422530" y="1611581"/>
                </a:cubicBezTo>
                <a:cubicBezTo>
                  <a:pt x="382380" y="1351615"/>
                  <a:pt x="502831" y="1090738"/>
                  <a:pt x="401542" y="809793"/>
                </a:cubicBezTo>
                <a:cubicBezTo>
                  <a:pt x="462680" y="829860"/>
                  <a:pt x="462680" y="829860"/>
                  <a:pt x="522906" y="829860"/>
                </a:cubicBezTo>
                <a:cubicBezTo>
                  <a:pt x="462680" y="689388"/>
                  <a:pt x="603207" y="428510"/>
                  <a:pt x="502831" y="288950"/>
                </a:cubicBezTo>
                <a:cubicBezTo>
                  <a:pt x="542069" y="288950"/>
                  <a:pt x="542069" y="288950"/>
                  <a:pt x="603207" y="288950"/>
                </a:cubicBezTo>
                <a:cubicBezTo>
                  <a:pt x="542069" y="288950"/>
                  <a:pt x="502831" y="288950"/>
                  <a:pt x="502831" y="148477"/>
                </a:cubicBezTo>
                <a:cubicBezTo>
                  <a:pt x="507850" y="98080"/>
                  <a:pt x="511614" y="52814"/>
                  <a:pt x="514123" y="12010"/>
                </a:cubicBezTo>
                <a:close/>
              </a:path>
            </a:pathLst>
          </a:custGeom>
          <a:solidFill>
            <a:schemeClr val="bg1">
              <a:lumMod val="95000"/>
            </a:schemeClr>
          </a:solidFill>
        </p:spPr>
        <p:txBody>
          <a:bodyPr wrap="square">
            <a:noAutofit/>
          </a:bodyPr>
          <a:lstStyle>
            <a:lvl1pPr>
              <a:defRPr sz="2800"/>
            </a:lvl1pPr>
          </a:lstStyle>
          <a:p>
            <a:endParaRPr lang="en-US"/>
          </a:p>
        </p:txBody>
      </p:sp>
    </p:spTree>
    <p:extLst>
      <p:ext uri="{BB962C8B-B14F-4D97-AF65-F5344CB8AC3E}">
        <p14:creationId xmlns:p14="http://schemas.microsoft.com/office/powerpoint/2010/main" val="20403328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1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0"/>
            <a:ext cx="24377649" cy="5158489"/>
          </a:xfrm>
          <a:solidFill>
            <a:schemeClr val="bg1">
              <a:lumMod val="95000"/>
            </a:schemeClr>
          </a:solidFill>
        </p:spPr>
        <p:txBody>
          <a:bodyPr>
            <a:normAutofit/>
          </a:bodyPr>
          <a:lstStyle>
            <a:lvl1pPr>
              <a:defRPr sz="2000"/>
            </a:lvl1pPr>
          </a:lstStyle>
          <a:p>
            <a:endParaRPr lang="en-US"/>
          </a:p>
        </p:txBody>
      </p:sp>
    </p:spTree>
    <p:extLst>
      <p:ext uri="{BB962C8B-B14F-4D97-AF65-F5344CB8AC3E}">
        <p14:creationId xmlns:p14="http://schemas.microsoft.com/office/powerpoint/2010/main" val="20774867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7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8382000"/>
            <a:ext cx="24377649" cy="5334000"/>
          </a:xfrm>
          <a:solidFill>
            <a:schemeClr val="bg1">
              <a:lumMod val="95000"/>
            </a:schemeClr>
          </a:solidFill>
        </p:spPr>
        <p:txBody>
          <a:bodyPr>
            <a:normAutofit/>
          </a:bodyPr>
          <a:lstStyle>
            <a:lvl1pPr>
              <a:defRPr sz="2000"/>
            </a:lvl1pPr>
          </a:lstStyle>
          <a:p>
            <a:endParaRPr lang="en-US"/>
          </a:p>
        </p:txBody>
      </p:sp>
    </p:spTree>
    <p:extLst>
      <p:ext uri="{BB962C8B-B14F-4D97-AF65-F5344CB8AC3E}">
        <p14:creationId xmlns:p14="http://schemas.microsoft.com/office/powerpoint/2010/main" val="17172260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Placeholder Slide">
    <p:spTree>
      <p:nvGrpSpPr>
        <p:cNvPr id="1" name=""/>
        <p:cNvGrpSpPr/>
        <p:nvPr/>
      </p:nvGrpSpPr>
      <p:grpSpPr>
        <a:xfrm>
          <a:off x="0" y="0"/>
          <a:ext cx="0" cy="0"/>
          <a:chOff x="0" y="0"/>
          <a:chExt cx="0" cy="0"/>
        </a:xfrm>
      </p:grpSpPr>
      <p:sp>
        <p:nvSpPr>
          <p:cNvPr id="8" name="Picture Placeholder 8"/>
          <p:cNvSpPr>
            <a:spLocks noGrp="1"/>
          </p:cNvSpPr>
          <p:nvPr>
            <p:ph type="pic" sz="quarter" idx="11"/>
          </p:nvPr>
        </p:nvSpPr>
        <p:spPr>
          <a:xfrm>
            <a:off x="9829127" y="4837778"/>
            <a:ext cx="4797610" cy="4112956"/>
          </a:xfrm>
          <a:prstGeom prst="triangle">
            <a:avLst/>
          </a:prstGeom>
          <a:solidFill>
            <a:schemeClr val="bg1">
              <a:lumMod val="95000"/>
            </a:schemeClr>
          </a:solidFill>
        </p:spPr>
        <p:txBody>
          <a:bodyPr>
            <a:normAutofit/>
          </a:bodyPr>
          <a:lstStyle>
            <a:lvl1pPr>
              <a:defRPr sz="2800"/>
            </a:lvl1pPr>
          </a:lstStyle>
          <a:p>
            <a:endParaRPr lang="en-US"/>
          </a:p>
        </p:txBody>
      </p:sp>
      <p:sp>
        <p:nvSpPr>
          <p:cNvPr id="13" name="Picture Placeholder 8"/>
          <p:cNvSpPr>
            <a:spLocks noGrp="1"/>
          </p:cNvSpPr>
          <p:nvPr>
            <p:ph type="pic" sz="quarter" idx="12"/>
          </p:nvPr>
        </p:nvSpPr>
        <p:spPr>
          <a:xfrm>
            <a:off x="16504370" y="4837778"/>
            <a:ext cx="4797610" cy="4112956"/>
          </a:xfrm>
          <a:prstGeom prst="triangle">
            <a:avLst/>
          </a:prstGeom>
          <a:solidFill>
            <a:schemeClr val="bg1">
              <a:lumMod val="95000"/>
            </a:schemeClr>
          </a:solidFill>
        </p:spPr>
        <p:txBody>
          <a:bodyPr>
            <a:normAutofit/>
          </a:bodyPr>
          <a:lstStyle>
            <a:lvl1pPr>
              <a:defRPr sz="2800"/>
            </a:lvl1pPr>
          </a:lstStyle>
          <a:p>
            <a:endParaRPr lang="en-US"/>
          </a:p>
        </p:txBody>
      </p:sp>
      <p:sp>
        <p:nvSpPr>
          <p:cNvPr id="10" name="Picture Placeholder 8"/>
          <p:cNvSpPr>
            <a:spLocks noGrp="1"/>
          </p:cNvSpPr>
          <p:nvPr>
            <p:ph type="pic" sz="quarter" idx="10"/>
          </p:nvPr>
        </p:nvSpPr>
        <p:spPr>
          <a:xfrm>
            <a:off x="3153884" y="4837778"/>
            <a:ext cx="4797610" cy="4112956"/>
          </a:xfrm>
          <a:prstGeom prst="triangle">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137949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24377650" cy="13715999"/>
          </a:xfrm>
        </p:spPr>
        <p:txBody>
          <a:bodyPr>
            <a:normAutofit/>
          </a:bodyPr>
          <a:lstStyle>
            <a:lvl1pPr>
              <a:defRPr sz="2800"/>
            </a:lvl1pPr>
          </a:lstStyle>
          <a:p>
            <a:endParaRPr lang="en-US"/>
          </a:p>
        </p:txBody>
      </p:sp>
    </p:spTree>
    <p:extLst>
      <p:ext uri="{BB962C8B-B14F-4D97-AF65-F5344CB8AC3E}">
        <p14:creationId xmlns:p14="http://schemas.microsoft.com/office/powerpoint/2010/main" val="19111651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6_Portfolio Three">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4054581" cy="6858000"/>
          </a:xfrm>
        </p:spPr>
        <p:txBody>
          <a:bodyPr>
            <a:normAutofit/>
          </a:bodyPr>
          <a:lstStyle>
            <a:lvl1pPr>
              <a:defRPr sz="1600"/>
            </a:lvl1pPr>
          </a:lstStyle>
          <a:p>
            <a:endParaRPr lang="en-US"/>
          </a:p>
        </p:txBody>
      </p:sp>
      <p:sp>
        <p:nvSpPr>
          <p:cNvPr id="15" name="Picture Placeholder 2"/>
          <p:cNvSpPr>
            <a:spLocks noGrp="1"/>
          </p:cNvSpPr>
          <p:nvPr>
            <p:ph type="pic" sz="quarter" idx="11"/>
          </p:nvPr>
        </p:nvSpPr>
        <p:spPr>
          <a:xfrm>
            <a:off x="4054581" y="0"/>
            <a:ext cx="4060850" cy="6858000"/>
          </a:xfrm>
        </p:spPr>
        <p:txBody>
          <a:bodyPr>
            <a:normAutofit/>
          </a:bodyPr>
          <a:lstStyle>
            <a:lvl1pPr>
              <a:defRPr sz="1600"/>
            </a:lvl1pPr>
          </a:lstStyle>
          <a:p>
            <a:endParaRPr lang="en-US"/>
          </a:p>
        </p:txBody>
      </p:sp>
      <p:sp>
        <p:nvSpPr>
          <p:cNvPr id="16" name="Picture Placeholder 2"/>
          <p:cNvSpPr>
            <a:spLocks noGrp="1"/>
          </p:cNvSpPr>
          <p:nvPr>
            <p:ph type="pic" sz="quarter" idx="12"/>
          </p:nvPr>
        </p:nvSpPr>
        <p:spPr>
          <a:xfrm>
            <a:off x="8126403" y="0"/>
            <a:ext cx="4081412" cy="6858000"/>
          </a:xfrm>
        </p:spPr>
        <p:txBody>
          <a:bodyPr>
            <a:normAutofit/>
          </a:bodyPr>
          <a:lstStyle>
            <a:lvl1pPr>
              <a:defRPr sz="1600"/>
            </a:lvl1pPr>
          </a:lstStyle>
          <a:p>
            <a:endParaRPr lang="en-US"/>
          </a:p>
        </p:txBody>
      </p:sp>
      <p:sp>
        <p:nvSpPr>
          <p:cNvPr id="19" name="Picture Placeholder 2"/>
          <p:cNvSpPr>
            <a:spLocks noGrp="1"/>
          </p:cNvSpPr>
          <p:nvPr>
            <p:ph type="pic" sz="quarter" idx="15"/>
          </p:nvPr>
        </p:nvSpPr>
        <p:spPr>
          <a:xfrm>
            <a:off x="20323069" y="0"/>
            <a:ext cx="4054581" cy="6858000"/>
          </a:xfrm>
        </p:spPr>
        <p:txBody>
          <a:bodyPr>
            <a:normAutofit/>
          </a:bodyPr>
          <a:lstStyle>
            <a:lvl1pPr>
              <a:defRPr sz="1600"/>
            </a:lvl1pPr>
          </a:lstStyle>
          <a:p>
            <a:endParaRPr lang="en-US"/>
          </a:p>
        </p:txBody>
      </p:sp>
      <p:sp>
        <p:nvSpPr>
          <p:cNvPr id="20" name="Picture Placeholder 2"/>
          <p:cNvSpPr>
            <a:spLocks noGrp="1"/>
          </p:cNvSpPr>
          <p:nvPr>
            <p:ph type="pic" sz="quarter" idx="16"/>
          </p:nvPr>
        </p:nvSpPr>
        <p:spPr>
          <a:xfrm>
            <a:off x="0" y="6858000"/>
            <a:ext cx="4054581" cy="6858000"/>
          </a:xfrm>
        </p:spPr>
        <p:txBody>
          <a:bodyPr>
            <a:normAutofit/>
          </a:bodyPr>
          <a:lstStyle>
            <a:lvl1pPr>
              <a:defRPr sz="1600"/>
            </a:lvl1pPr>
          </a:lstStyle>
          <a:p>
            <a:endParaRPr lang="en-US"/>
          </a:p>
        </p:txBody>
      </p:sp>
      <p:sp>
        <p:nvSpPr>
          <p:cNvPr id="21" name="Picture Placeholder 2"/>
          <p:cNvSpPr>
            <a:spLocks noGrp="1"/>
          </p:cNvSpPr>
          <p:nvPr>
            <p:ph type="pic" sz="quarter" idx="17"/>
          </p:nvPr>
        </p:nvSpPr>
        <p:spPr>
          <a:xfrm>
            <a:off x="4054581" y="6858000"/>
            <a:ext cx="4060850" cy="6858000"/>
          </a:xfrm>
        </p:spPr>
        <p:txBody>
          <a:bodyPr>
            <a:normAutofit/>
          </a:bodyPr>
          <a:lstStyle>
            <a:lvl1pPr>
              <a:defRPr sz="1600"/>
            </a:lvl1pPr>
          </a:lstStyle>
          <a:p>
            <a:endParaRPr lang="en-US"/>
          </a:p>
        </p:txBody>
      </p:sp>
      <p:sp>
        <p:nvSpPr>
          <p:cNvPr id="22" name="Picture Placeholder 2"/>
          <p:cNvSpPr>
            <a:spLocks noGrp="1"/>
          </p:cNvSpPr>
          <p:nvPr>
            <p:ph type="pic" sz="quarter" idx="18"/>
          </p:nvPr>
        </p:nvSpPr>
        <p:spPr>
          <a:xfrm>
            <a:off x="8109162" y="6858000"/>
            <a:ext cx="4087855" cy="6858000"/>
          </a:xfrm>
        </p:spPr>
        <p:txBody>
          <a:bodyPr>
            <a:normAutofit/>
          </a:bodyPr>
          <a:lstStyle>
            <a:lvl1pPr>
              <a:defRPr sz="1600"/>
            </a:lvl1pPr>
          </a:lstStyle>
          <a:p>
            <a:endParaRPr lang="en-US"/>
          </a:p>
        </p:txBody>
      </p:sp>
      <p:sp>
        <p:nvSpPr>
          <p:cNvPr id="25" name="Picture Placeholder 2"/>
          <p:cNvSpPr>
            <a:spLocks noGrp="1"/>
          </p:cNvSpPr>
          <p:nvPr>
            <p:ph type="pic" sz="quarter" idx="21"/>
          </p:nvPr>
        </p:nvSpPr>
        <p:spPr>
          <a:xfrm>
            <a:off x="20323069" y="6858000"/>
            <a:ext cx="4054581" cy="6858000"/>
          </a:xfrm>
        </p:spPr>
        <p:txBody>
          <a:bodyPr>
            <a:normAutofit/>
          </a:bodyPr>
          <a:lstStyle>
            <a:lvl1pPr>
              <a:defRPr sz="1600"/>
            </a:lvl1pPr>
          </a:lstStyle>
          <a:p>
            <a:endParaRPr lang="en-US"/>
          </a:p>
        </p:txBody>
      </p:sp>
    </p:spTree>
    <p:extLst>
      <p:ext uri="{BB962C8B-B14F-4D97-AF65-F5344CB8AC3E}">
        <p14:creationId xmlns:p14="http://schemas.microsoft.com/office/powerpoint/2010/main" val="2007477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0_Placeholder">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1" y="0"/>
            <a:ext cx="12188825" cy="6858000"/>
          </a:xfrm>
          <a:prstGeom prst="rect">
            <a:avLst/>
          </a:prstGeo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7"/>
          </p:nvPr>
        </p:nvSpPr>
        <p:spPr>
          <a:xfrm>
            <a:off x="12188825" y="6858000"/>
            <a:ext cx="12188825" cy="6858000"/>
          </a:xfrm>
          <a:prstGeom prst="rect">
            <a:avLst/>
          </a:prstGeo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8"/>
          </p:nvPr>
        </p:nvSpPr>
        <p:spPr>
          <a:xfrm>
            <a:off x="12188825" y="0"/>
            <a:ext cx="12188825" cy="6858000"/>
          </a:xfrm>
          <a:prstGeom prst="rect">
            <a:avLst/>
          </a:prstGeom>
          <a:solidFill>
            <a:schemeClr val="bg1">
              <a:lumMod val="95000"/>
            </a:schemeClr>
          </a:solidFill>
        </p:spPr>
        <p:txBody>
          <a:bodyPr>
            <a:normAutofit/>
          </a:bodyPr>
          <a:lstStyle>
            <a:lvl1pPr>
              <a:defRPr sz="2800"/>
            </a:lvl1pPr>
          </a:lstStyle>
          <a:p>
            <a:endParaRPr lang="en-US"/>
          </a:p>
        </p:txBody>
      </p:sp>
      <p:sp>
        <p:nvSpPr>
          <p:cNvPr id="24" name="Picture Placeholder 2"/>
          <p:cNvSpPr>
            <a:spLocks noGrp="1"/>
          </p:cNvSpPr>
          <p:nvPr>
            <p:ph type="pic" sz="quarter" idx="29"/>
          </p:nvPr>
        </p:nvSpPr>
        <p:spPr>
          <a:xfrm>
            <a:off x="0" y="6858000"/>
            <a:ext cx="12188825" cy="6858000"/>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1864525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3_Placeholder">
    <p:spTree>
      <p:nvGrpSpPr>
        <p:cNvPr id="1" name=""/>
        <p:cNvGrpSpPr/>
        <p:nvPr/>
      </p:nvGrpSpPr>
      <p:grpSpPr>
        <a:xfrm>
          <a:off x="0" y="0"/>
          <a:ext cx="0" cy="0"/>
          <a:chOff x="0" y="0"/>
          <a:chExt cx="0" cy="0"/>
        </a:xfrm>
      </p:grpSpPr>
      <p:sp>
        <p:nvSpPr>
          <p:cNvPr id="7" name="Picture Placeholder 2"/>
          <p:cNvSpPr>
            <a:spLocks noGrp="1"/>
          </p:cNvSpPr>
          <p:nvPr>
            <p:ph type="pic" sz="quarter" idx="26"/>
          </p:nvPr>
        </p:nvSpPr>
        <p:spPr>
          <a:xfrm>
            <a:off x="-1" y="0"/>
            <a:ext cx="24377651" cy="6896100"/>
          </a:xfrm>
          <a:prstGeom prst="rect">
            <a:avLst/>
          </a:prstGeom>
          <a:solidFill>
            <a:schemeClr val="bg1">
              <a:lumMod val="95000"/>
            </a:schemeClr>
          </a:solidFill>
        </p:spPr>
        <p:txBody>
          <a:bodyPr>
            <a:normAutofit/>
          </a:bodyPr>
          <a:lstStyle>
            <a:lvl1pPr>
              <a:defRPr sz="2800"/>
            </a:lvl1pPr>
          </a:lstStyle>
          <a:p>
            <a:endParaRPr lang="en-US"/>
          </a:p>
        </p:txBody>
      </p:sp>
      <p:sp>
        <p:nvSpPr>
          <p:cNvPr id="8" name="Picture Placeholder 2"/>
          <p:cNvSpPr>
            <a:spLocks noGrp="1"/>
          </p:cNvSpPr>
          <p:nvPr>
            <p:ph type="pic" sz="quarter" idx="27"/>
          </p:nvPr>
        </p:nvSpPr>
        <p:spPr>
          <a:xfrm>
            <a:off x="-1" y="6896100"/>
            <a:ext cx="24377651" cy="6819900"/>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476153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8_Placeholder">
    <p:spTree>
      <p:nvGrpSpPr>
        <p:cNvPr id="1" name=""/>
        <p:cNvGrpSpPr/>
        <p:nvPr/>
      </p:nvGrpSpPr>
      <p:grpSpPr>
        <a:xfrm>
          <a:off x="0" y="0"/>
          <a:ext cx="0" cy="0"/>
          <a:chOff x="0" y="0"/>
          <a:chExt cx="0" cy="0"/>
        </a:xfrm>
      </p:grpSpPr>
      <p:sp>
        <p:nvSpPr>
          <p:cNvPr id="17" name="Picture Placeholder 2"/>
          <p:cNvSpPr>
            <a:spLocks noGrp="1"/>
          </p:cNvSpPr>
          <p:nvPr>
            <p:ph type="pic" sz="quarter" idx="29"/>
          </p:nvPr>
        </p:nvSpPr>
        <p:spPr>
          <a:xfrm>
            <a:off x="0" y="0"/>
            <a:ext cx="8125883" cy="6858000"/>
          </a:xfrm>
          <a:prstGeom prst="rect">
            <a:avLst/>
          </a:prstGeo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30"/>
          </p:nvPr>
        </p:nvSpPr>
        <p:spPr>
          <a:xfrm>
            <a:off x="8125882" y="0"/>
            <a:ext cx="8125883" cy="6858000"/>
          </a:xfrm>
          <a:prstGeom prst="rect">
            <a:avLst/>
          </a:prstGeom>
          <a:solidFill>
            <a:srgbClr val="3C3C41"/>
          </a:solidFill>
        </p:spPr>
        <p:txBody>
          <a:bodyPr>
            <a:normAutofit/>
          </a:bodyPr>
          <a:lstStyle>
            <a:lvl1pPr>
              <a:defRPr sz="2800"/>
            </a:lvl1pPr>
          </a:lstStyle>
          <a:p>
            <a:endParaRPr lang="en-US"/>
          </a:p>
        </p:txBody>
      </p:sp>
      <p:sp>
        <p:nvSpPr>
          <p:cNvPr id="21" name="Picture Placeholder 2"/>
          <p:cNvSpPr>
            <a:spLocks noGrp="1"/>
          </p:cNvSpPr>
          <p:nvPr>
            <p:ph type="pic" sz="quarter" idx="31"/>
          </p:nvPr>
        </p:nvSpPr>
        <p:spPr>
          <a:xfrm>
            <a:off x="16251766" y="0"/>
            <a:ext cx="8125883" cy="6858000"/>
          </a:xfrm>
          <a:prstGeom prst="rect">
            <a:avLst/>
          </a:prstGeo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32"/>
          </p:nvPr>
        </p:nvSpPr>
        <p:spPr>
          <a:xfrm>
            <a:off x="0" y="6858000"/>
            <a:ext cx="8125883" cy="6858000"/>
          </a:xfrm>
          <a:prstGeom prst="rect">
            <a:avLst/>
          </a:prstGeom>
          <a:solidFill>
            <a:srgbClr val="3C3C41"/>
          </a:solidFill>
        </p:spPr>
        <p:txBody>
          <a:bodyPr>
            <a:normAutofit/>
          </a:bodyPr>
          <a:lstStyle>
            <a:lvl1pPr>
              <a:defRPr sz="2800"/>
            </a:lvl1pPr>
          </a:lstStyle>
          <a:p>
            <a:endParaRPr lang="en-US"/>
          </a:p>
        </p:txBody>
      </p:sp>
      <p:sp>
        <p:nvSpPr>
          <p:cNvPr id="25" name="Picture Placeholder 2"/>
          <p:cNvSpPr>
            <a:spLocks noGrp="1"/>
          </p:cNvSpPr>
          <p:nvPr>
            <p:ph type="pic" sz="quarter" idx="33"/>
          </p:nvPr>
        </p:nvSpPr>
        <p:spPr>
          <a:xfrm>
            <a:off x="8125882" y="6858000"/>
            <a:ext cx="8125883" cy="6858000"/>
          </a:xfrm>
          <a:prstGeom prst="rect">
            <a:avLst/>
          </a:prstGeom>
          <a:solidFill>
            <a:schemeClr val="bg1">
              <a:lumMod val="95000"/>
            </a:schemeClr>
          </a:solidFill>
        </p:spPr>
        <p:txBody>
          <a:bodyPr>
            <a:normAutofit/>
          </a:bodyPr>
          <a:lstStyle>
            <a:lvl1pPr>
              <a:defRPr sz="2800"/>
            </a:lvl1pPr>
          </a:lstStyle>
          <a:p>
            <a:endParaRPr lang="en-US"/>
          </a:p>
        </p:txBody>
      </p:sp>
      <p:sp>
        <p:nvSpPr>
          <p:cNvPr id="26" name="Picture Placeholder 2"/>
          <p:cNvSpPr>
            <a:spLocks noGrp="1"/>
          </p:cNvSpPr>
          <p:nvPr>
            <p:ph type="pic" sz="quarter" idx="34"/>
          </p:nvPr>
        </p:nvSpPr>
        <p:spPr>
          <a:xfrm>
            <a:off x="16251766" y="6858000"/>
            <a:ext cx="8125883" cy="6858000"/>
          </a:xfrm>
          <a:prstGeom prst="rect">
            <a:avLst/>
          </a:prstGeom>
          <a:solidFill>
            <a:srgbClr val="3C3C41"/>
          </a:solidFill>
        </p:spPr>
        <p:txBody>
          <a:bodyPr>
            <a:normAutofit/>
          </a:bodyPr>
          <a:lstStyle>
            <a:lvl1pPr>
              <a:defRPr sz="2800"/>
            </a:lvl1pPr>
          </a:lstStyle>
          <a:p>
            <a:endParaRPr lang="en-US"/>
          </a:p>
        </p:txBody>
      </p:sp>
    </p:spTree>
    <p:extLst>
      <p:ext uri="{BB962C8B-B14F-4D97-AF65-F5344CB8AC3E}">
        <p14:creationId xmlns:p14="http://schemas.microsoft.com/office/powerpoint/2010/main" val="11399014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0_Big Image Placeholder">
    <p:spTree>
      <p:nvGrpSpPr>
        <p:cNvPr id="1" name=""/>
        <p:cNvGrpSpPr/>
        <p:nvPr/>
      </p:nvGrpSpPr>
      <p:grpSpPr>
        <a:xfrm>
          <a:off x="0" y="0"/>
          <a:ext cx="0" cy="0"/>
          <a:chOff x="0" y="0"/>
          <a:chExt cx="0" cy="0"/>
        </a:xfrm>
      </p:grpSpPr>
      <p:sp>
        <p:nvSpPr>
          <p:cNvPr id="11" name="Picture Placeholder 2"/>
          <p:cNvSpPr>
            <a:spLocks noGrp="1"/>
          </p:cNvSpPr>
          <p:nvPr>
            <p:ph type="pic" sz="quarter" idx="19"/>
          </p:nvPr>
        </p:nvSpPr>
        <p:spPr>
          <a:xfrm>
            <a:off x="-36656" y="0"/>
            <a:ext cx="8138102" cy="13716000"/>
          </a:xfrm>
        </p:spPr>
        <p:txBody>
          <a:bodyPr>
            <a:normAutofit/>
          </a:bodyPr>
          <a:lstStyle>
            <a:lvl1pPr>
              <a:defRPr sz="2800"/>
            </a:lvl1pPr>
          </a:lstStyle>
          <a:p>
            <a:endParaRPr lang="en-US"/>
          </a:p>
        </p:txBody>
      </p:sp>
      <p:sp>
        <p:nvSpPr>
          <p:cNvPr id="12" name="Picture Placeholder 2"/>
          <p:cNvSpPr>
            <a:spLocks noGrp="1"/>
          </p:cNvSpPr>
          <p:nvPr>
            <p:ph type="pic" sz="quarter" idx="20"/>
          </p:nvPr>
        </p:nvSpPr>
        <p:spPr>
          <a:xfrm>
            <a:off x="8138103" y="0"/>
            <a:ext cx="8101445" cy="13716000"/>
          </a:xfrm>
        </p:spPr>
        <p:txBody>
          <a:bodyPr>
            <a:normAutofit/>
          </a:bodyPr>
          <a:lstStyle>
            <a:lvl1pPr>
              <a:defRPr sz="2800"/>
            </a:lvl1pPr>
          </a:lstStyle>
          <a:p>
            <a:endParaRPr lang="en-US"/>
          </a:p>
        </p:txBody>
      </p:sp>
      <p:sp>
        <p:nvSpPr>
          <p:cNvPr id="13" name="Picture Placeholder 2"/>
          <p:cNvSpPr>
            <a:spLocks noGrp="1"/>
          </p:cNvSpPr>
          <p:nvPr>
            <p:ph type="pic" sz="quarter" idx="21"/>
          </p:nvPr>
        </p:nvSpPr>
        <p:spPr>
          <a:xfrm>
            <a:off x="16276205" y="0"/>
            <a:ext cx="8101445" cy="13716000"/>
          </a:xfrm>
        </p:spPr>
        <p:txBody>
          <a:bodyPr>
            <a:normAutofit/>
          </a:bodyPr>
          <a:lstStyle>
            <a:lvl1pPr>
              <a:defRPr sz="2800"/>
            </a:lvl1pPr>
          </a:lstStyle>
          <a:p>
            <a:endParaRPr lang="en-US"/>
          </a:p>
        </p:txBody>
      </p:sp>
    </p:spTree>
    <p:extLst>
      <p:ext uri="{BB962C8B-B14F-4D97-AF65-F5344CB8AC3E}">
        <p14:creationId xmlns:p14="http://schemas.microsoft.com/office/powerpoint/2010/main" val="6534688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9_Placeholder">
    <p:spTree>
      <p:nvGrpSpPr>
        <p:cNvPr id="1" name=""/>
        <p:cNvGrpSpPr/>
        <p:nvPr/>
      </p:nvGrpSpPr>
      <p:grpSpPr>
        <a:xfrm>
          <a:off x="0" y="0"/>
          <a:ext cx="0" cy="0"/>
          <a:chOff x="0" y="0"/>
          <a:chExt cx="0" cy="0"/>
        </a:xfrm>
      </p:grpSpPr>
      <p:sp>
        <p:nvSpPr>
          <p:cNvPr id="12" name="Picture Placeholder 2"/>
          <p:cNvSpPr>
            <a:spLocks noGrp="1"/>
          </p:cNvSpPr>
          <p:nvPr>
            <p:ph type="pic" sz="quarter" idx="18"/>
          </p:nvPr>
        </p:nvSpPr>
        <p:spPr>
          <a:xfrm>
            <a:off x="0" y="0"/>
            <a:ext cx="7159624" cy="6721618"/>
          </a:xfrm>
          <a:solidFill>
            <a:schemeClr val="bg1">
              <a:lumMod val="95000"/>
            </a:schemeClr>
          </a:solidFill>
        </p:spPr>
        <p:txBody>
          <a:bodyPr>
            <a:normAutofit/>
          </a:bodyPr>
          <a:lstStyle>
            <a:lvl1pPr>
              <a:defRPr sz="2800"/>
            </a:lvl1pPr>
          </a:lstStyle>
          <a:p>
            <a:endParaRPr lang="en-US"/>
          </a:p>
        </p:txBody>
      </p:sp>
      <p:sp>
        <p:nvSpPr>
          <p:cNvPr id="13" name="Picture Placeholder 2"/>
          <p:cNvSpPr>
            <a:spLocks noGrp="1"/>
          </p:cNvSpPr>
          <p:nvPr>
            <p:ph type="pic" sz="quarter" idx="20"/>
          </p:nvPr>
        </p:nvSpPr>
        <p:spPr>
          <a:xfrm>
            <a:off x="0" y="6994383"/>
            <a:ext cx="7159624" cy="6721618"/>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24"/>
          </p:nvPr>
        </p:nvSpPr>
        <p:spPr>
          <a:xfrm>
            <a:off x="7439720" y="0"/>
            <a:ext cx="8956418"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390360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9_Placeholder">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7988360" y="0"/>
            <a:ext cx="8956418" cy="13716000"/>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18"/>
          </p:nvPr>
        </p:nvSpPr>
        <p:spPr>
          <a:xfrm>
            <a:off x="17218026" y="0"/>
            <a:ext cx="7159624" cy="6721618"/>
          </a:xfrm>
          <a:solidFill>
            <a:schemeClr val="bg1">
              <a:lumMod val="95000"/>
            </a:schemeClr>
          </a:solidFill>
        </p:spPr>
        <p:txBody>
          <a:bodyPr>
            <a:normAutofit/>
          </a:bodyPr>
          <a:lstStyle>
            <a:lvl1pPr>
              <a:defRPr sz="2800"/>
            </a:lvl1pPr>
          </a:lstStyle>
          <a:p>
            <a:endParaRPr lang="en-US"/>
          </a:p>
        </p:txBody>
      </p:sp>
      <p:sp>
        <p:nvSpPr>
          <p:cNvPr id="7" name="Picture Placeholder 2"/>
          <p:cNvSpPr>
            <a:spLocks noGrp="1"/>
          </p:cNvSpPr>
          <p:nvPr>
            <p:ph type="pic" sz="quarter" idx="20"/>
          </p:nvPr>
        </p:nvSpPr>
        <p:spPr>
          <a:xfrm>
            <a:off x="17218026" y="6994383"/>
            <a:ext cx="7159624" cy="6721618"/>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6059082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0_Placeholder">
    <p:spTree>
      <p:nvGrpSpPr>
        <p:cNvPr id="1" name=""/>
        <p:cNvGrpSpPr/>
        <p:nvPr/>
      </p:nvGrpSpPr>
      <p:grpSpPr>
        <a:xfrm>
          <a:off x="0" y="0"/>
          <a:ext cx="0" cy="0"/>
          <a:chOff x="0" y="0"/>
          <a:chExt cx="0" cy="0"/>
        </a:xfrm>
      </p:grpSpPr>
      <p:sp>
        <p:nvSpPr>
          <p:cNvPr id="14" name="Picture Placeholder 2"/>
          <p:cNvSpPr>
            <a:spLocks noGrp="1"/>
          </p:cNvSpPr>
          <p:nvPr>
            <p:ph type="pic" sz="quarter" idx="16"/>
          </p:nvPr>
        </p:nvSpPr>
        <p:spPr>
          <a:xfrm>
            <a:off x="-1" y="7924800"/>
            <a:ext cx="6091253" cy="5791200"/>
          </a:xfrm>
          <a:solidFill>
            <a:schemeClr val="bg1">
              <a:lumMod val="95000"/>
            </a:schemeClr>
          </a:solidFill>
        </p:spPr>
        <p:txBody>
          <a:bodyPr>
            <a:normAutofit/>
          </a:bodyPr>
          <a:lstStyle>
            <a:lvl1pPr>
              <a:defRPr sz="2800"/>
            </a:lvl1pPr>
          </a:lstStyle>
          <a:p>
            <a:endParaRPr lang="en-US"/>
          </a:p>
        </p:txBody>
      </p:sp>
      <p:sp>
        <p:nvSpPr>
          <p:cNvPr id="15" name="Picture Placeholder 2"/>
          <p:cNvSpPr>
            <a:spLocks noGrp="1"/>
          </p:cNvSpPr>
          <p:nvPr>
            <p:ph type="pic" sz="quarter" idx="17"/>
          </p:nvPr>
        </p:nvSpPr>
        <p:spPr>
          <a:xfrm>
            <a:off x="6091253" y="7924800"/>
            <a:ext cx="6091253" cy="5791200"/>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18"/>
          </p:nvPr>
        </p:nvSpPr>
        <p:spPr>
          <a:xfrm>
            <a:off x="12188824" y="7924800"/>
            <a:ext cx="6091253" cy="5791200"/>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19"/>
          </p:nvPr>
        </p:nvSpPr>
        <p:spPr>
          <a:xfrm>
            <a:off x="18280078" y="7924800"/>
            <a:ext cx="6091253" cy="57912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7893661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Portfolio Four">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3747638" y="4139253"/>
            <a:ext cx="3338587" cy="5949759"/>
          </a:xfrm>
        </p:spPr>
        <p:txBody>
          <a:bodyPr>
            <a:normAutofit/>
          </a:bodyPr>
          <a:lstStyle>
            <a:lvl1pPr>
              <a:defRPr sz="3199"/>
            </a:lvl1pPr>
          </a:lstStyle>
          <a:p>
            <a:endParaRPr lang="en-US"/>
          </a:p>
        </p:txBody>
      </p:sp>
      <p:sp>
        <p:nvSpPr>
          <p:cNvPr id="7" name="Picture Placeholder 2"/>
          <p:cNvSpPr>
            <a:spLocks noGrp="1"/>
          </p:cNvSpPr>
          <p:nvPr>
            <p:ph type="pic" sz="quarter" idx="16"/>
          </p:nvPr>
        </p:nvSpPr>
        <p:spPr>
          <a:xfrm>
            <a:off x="10462111" y="4139253"/>
            <a:ext cx="3338587" cy="5949759"/>
          </a:xfrm>
        </p:spPr>
        <p:txBody>
          <a:bodyPr>
            <a:normAutofit/>
          </a:bodyPr>
          <a:lstStyle>
            <a:lvl1pPr>
              <a:defRPr sz="3199"/>
            </a:lvl1pPr>
          </a:lstStyle>
          <a:p>
            <a:endParaRPr lang="en-US"/>
          </a:p>
        </p:txBody>
      </p:sp>
      <p:sp>
        <p:nvSpPr>
          <p:cNvPr id="8" name="Picture Placeholder 2"/>
          <p:cNvSpPr>
            <a:spLocks noGrp="1"/>
          </p:cNvSpPr>
          <p:nvPr>
            <p:ph type="pic" sz="quarter" idx="17"/>
          </p:nvPr>
        </p:nvSpPr>
        <p:spPr>
          <a:xfrm>
            <a:off x="17178842" y="4139253"/>
            <a:ext cx="3338587" cy="5949759"/>
          </a:xfrm>
        </p:spPr>
        <p:txBody>
          <a:bodyPr>
            <a:normAutofit/>
          </a:bodyPr>
          <a:lstStyle>
            <a:lvl1pPr>
              <a:defRPr sz="3199"/>
            </a:lvl1pPr>
          </a:lstStyle>
          <a:p>
            <a:endParaRPr lang="en-US"/>
          </a:p>
        </p:txBody>
      </p:sp>
    </p:spTree>
    <p:extLst>
      <p:ext uri="{BB962C8B-B14F-4D97-AF65-F5344CB8AC3E}">
        <p14:creationId xmlns:p14="http://schemas.microsoft.com/office/powerpoint/2010/main" val="1782436840"/>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Responsive Design">
    <p:spTree>
      <p:nvGrpSpPr>
        <p:cNvPr id="1" name=""/>
        <p:cNvGrpSpPr/>
        <p:nvPr/>
      </p:nvGrpSpPr>
      <p:grpSpPr>
        <a:xfrm>
          <a:off x="0" y="0"/>
          <a:ext cx="0" cy="0"/>
          <a:chOff x="0" y="0"/>
          <a:chExt cx="0" cy="0"/>
        </a:xfrm>
      </p:grpSpPr>
      <p:sp>
        <p:nvSpPr>
          <p:cNvPr id="11" name="Picture Placeholder 2"/>
          <p:cNvSpPr>
            <a:spLocks noGrp="1" noChangeAspect="1"/>
          </p:cNvSpPr>
          <p:nvPr>
            <p:ph type="pic" sz="quarter" idx="27"/>
          </p:nvPr>
        </p:nvSpPr>
        <p:spPr>
          <a:xfrm>
            <a:off x="4486964" y="8875587"/>
            <a:ext cx="441690" cy="557901"/>
          </a:xfrm>
        </p:spPr>
        <p:txBody>
          <a:bodyPr anchor="t">
            <a:normAutofit/>
          </a:bodyPr>
          <a:lstStyle>
            <a:lvl1pPr marL="0" indent="0" algn="ctr">
              <a:lnSpc>
                <a:spcPct val="50000"/>
              </a:lnSpc>
              <a:buNone/>
              <a:defRPr sz="100">
                <a:latin typeface="Calibri Light"/>
                <a:cs typeface="Calibri Light"/>
              </a:defRPr>
            </a:lvl1pPr>
          </a:lstStyle>
          <a:p>
            <a:endParaRPr lang="id-ID" dirty="0"/>
          </a:p>
        </p:txBody>
      </p:sp>
      <p:sp>
        <p:nvSpPr>
          <p:cNvPr id="9" name="Picture Placeholder 2"/>
          <p:cNvSpPr>
            <a:spLocks noGrp="1" noChangeAspect="1"/>
          </p:cNvSpPr>
          <p:nvPr>
            <p:ph type="pic" sz="quarter" idx="25"/>
          </p:nvPr>
        </p:nvSpPr>
        <p:spPr>
          <a:xfrm>
            <a:off x="8434174" y="4108581"/>
            <a:ext cx="6679466" cy="3785477"/>
          </a:xfrm>
        </p:spPr>
        <p:txBody>
          <a:bodyPr anchor="t">
            <a:normAutofit/>
          </a:bodyPr>
          <a:lstStyle>
            <a:lvl1pPr marL="0" indent="0" algn="ctr">
              <a:buNone/>
              <a:defRPr sz="2199">
                <a:latin typeface="Calibri Light"/>
                <a:cs typeface="Calibri Light"/>
              </a:defRPr>
            </a:lvl1pPr>
          </a:lstStyle>
          <a:p>
            <a:endParaRPr lang="id-ID" dirty="0"/>
          </a:p>
        </p:txBody>
      </p:sp>
      <p:sp>
        <p:nvSpPr>
          <p:cNvPr id="17" name="Picture Placeholder 2"/>
          <p:cNvSpPr>
            <a:spLocks noGrp="1" noChangeAspect="1"/>
          </p:cNvSpPr>
          <p:nvPr>
            <p:ph type="pic" sz="quarter" idx="22" hasCustomPrompt="1"/>
          </p:nvPr>
        </p:nvSpPr>
        <p:spPr>
          <a:xfrm>
            <a:off x="5309276" y="7728365"/>
            <a:ext cx="1013634" cy="1768937"/>
          </a:xfrm>
        </p:spPr>
        <p:txBody>
          <a:bodyPr anchor="t">
            <a:normAutofit/>
          </a:bodyPr>
          <a:lstStyle>
            <a:lvl1pPr marL="0" indent="0" algn="l">
              <a:lnSpc>
                <a:spcPct val="50000"/>
              </a:lnSpc>
              <a:buNone/>
              <a:defRPr sz="700">
                <a:latin typeface="Calibri Light"/>
                <a:cs typeface="Calibri Light"/>
              </a:defRPr>
            </a:lvl1pPr>
          </a:lstStyle>
          <a:p>
            <a:r>
              <a:rPr lang="id-ID" dirty="0"/>
              <a:t>Picture</a:t>
            </a:r>
          </a:p>
        </p:txBody>
      </p:sp>
      <p:sp>
        <p:nvSpPr>
          <p:cNvPr id="10" name="Picture Placeholder 2"/>
          <p:cNvSpPr>
            <a:spLocks noGrp="1" noChangeAspect="1"/>
          </p:cNvSpPr>
          <p:nvPr>
            <p:ph type="pic" sz="quarter" idx="26"/>
          </p:nvPr>
        </p:nvSpPr>
        <p:spPr>
          <a:xfrm>
            <a:off x="14158152" y="6712182"/>
            <a:ext cx="4254887" cy="2712449"/>
          </a:xfrm>
        </p:spPr>
        <p:txBody>
          <a:bodyPr anchor="t">
            <a:normAutofit/>
          </a:bodyPr>
          <a:lstStyle>
            <a:lvl1pPr marL="0" indent="0" algn="ctr">
              <a:buNone/>
              <a:defRPr sz="1999">
                <a:latin typeface="Calibri Light"/>
                <a:cs typeface="Calibri Light"/>
              </a:defRPr>
            </a:lvl1pPr>
          </a:lstStyle>
          <a:p>
            <a:endParaRPr lang="id-ID" dirty="0"/>
          </a:p>
        </p:txBody>
      </p:sp>
      <p:sp>
        <p:nvSpPr>
          <p:cNvPr id="8" name="Picture Placeholder 2"/>
          <p:cNvSpPr>
            <a:spLocks noGrp="1" noChangeAspect="1"/>
          </p:cNvSpPr>
          <p:nvPr>
            <p:ph type="pic" sz="quarter" idx="24"/>
          </p:nvPr>
        </p:nvSpPr>
        <p:spPr>
          <a:xfrm>
            <a:off x="6642100" y="6558177"/>
            <a:ext cx="2254062" cy="2902541"/>
          </a:xfrm>
        </p:spPr>
        <p:txBody>
          <a:bodyPr anchor="t">
            <a:normAutofit/>
          </a:bodyPr>
          <a:lstStyle>
            <a:lvl1pPr marL="0" indent="0" algn="ctr">
              <a:buNone/>
              <a:defRPr sz="1999">
                <a:latin typeface="Calibri Light"/>
                <a:cs typeface="Calibri Light"/>
              </a:defRPr>
            </a:lvl1pPr>
          </a:lstStyle>
          <a:p>
            <a:endParaRPr lang="id-ID" dirty="0"/>
          </a:p>
        </p:txBody>
      </p:sp>
    </p:spTree>
    <p:extLst>
      <p:ext uri="{BB962C8B-B14F-4D97-AF65-F5344CB8AC3E}">
        <p14:creationId xmlns:p14="http://schemas.microsoft.com/office/powerpoint/2010/main" val="165344818"/>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2" name="Picture Placeholder 6"/>
          <p:cNvSpPr>
            <a:spLocks noGrp="1"/>
          </p:cNvSpPr>
          <p:nvPr>
            <p:ph type="pic" sz="quarter" idx="10"/>
          </p:nvPr>
        </p:nvSpPr>
        <p:spPr>
          <a:xfrm>
            <a:off x="4066993" y="5114830"/>
            <a:ext cx="3008376" cy="3008376"/>
          </a:xfrm>
          <a:prstGeom prst="ellipse">
            <a:avLst/>
          </a:prstGeom>
        </p:spPr>
        <p:txBody>
          <a:bodyPr>
            <a:normAutofit/>
          </a:bodyPr>
          <a:lstStyle>
            <a:lvl1pPr>
              <a:defRPr sz="2000"/>
            </a:lvl1pPr>
          </a:lstStyle>
          <a:p>
            <a:endParaRPr lang="en-US"/>
          </a:p>
        </p:txBody>
      </p:sp>
      <p:sp>
        <p:nvSpPr>
          <p:cNvPr id="13" name="Picture Placeholder 6"/>
          <p:cNvSpPr>
            <a:spLocks noGrp="1"/>
          </p:cNvSpPr>
          <p:nvPr>
            <p:ph type="pic" sz="quarter" idx="11"/>
          </p:nvPr>
        </p:nvSpPr>
        <p:spPr>
          <a:xfrm>
            <a:off x="10716500" y="5114830"/>
            <a:ext cx="3008376" cy="3008376"/>
          </a:xfrm>
          <a:prstGeom prst="ellipse">
            <a:avLst/>
          </a:prstGeom>
        </p:spPr>
        <p:txBody>
          <a:bodyPr>
            <a:normAutofit/>
          </a:bodyPr>
          <a:lstStyle>
            <a:lvl1pPr>
              <a:defRPr sz="2000"/>
            </a:lvl1pPr>
          </a:lstStyle>
          <a:p>
            <a:endParaRPr lang="en-US"/>
          </a:p>
        </p:txBody>
      </p:sp>
      <p:sp>
        <p:nvSpPr>
          <p:cNvPr id="14" name="Picture Placeholder 6"/>
          <p:cNvSpPr>
            <a:spLocks noGrp="1"/>
          </p:cNvSpPr>
          <p:nvPr>
            <p:ph type="pic" sz="quarter" idx="12"/>
          </p:nvPr>
        </p:nvSpPr>
        <p:spPr>
          <a:xfrm>
            <a:off x="17362088" y="5114830"/>
            <a:ext cx="3008376" cy="3008376"/>
          </a:xfrm>
          <a:prstGeom prst="ellipse">
            <a:avLst/>
          </a:prstGeom>
        </p:spPr>
        <p:txBody>
          <a:bodyPr>
            <a:normAutofit/>
          </a:bodyPr>
          <a:lstStyle>
            <a:lvl1pPr>
              <a:defRPr sz="2000"/>
            </a:lvl1pPr>
          </a:lstStyle>
          <a:p>
            <a:endParaRPr lang="en-US"/>
          </a:p>
        </p:txBody>
      </p:sp>
    </p:spTree>
    <p:extLst>
      <p:ext uri="{BB962C8B-B14F-4D97-AF65-F5344CB8AC3E}">
        <p14:creationId xmlns:p14="http://schemas.microsoft.com/office/powerpoint/2010/main" val="16000286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2_Blank">
    <p:spTree>
      <p:nvGrpSpPr>
        <p:cNvPr id="1" name=""/>
        <p:cNvGrpSpPr/>
        <p:nvPr/>
      </p:nvGrpSpPr>
      <p:grpSpPr>
        <a:xfrm>
          <a:off x="0" y="0"/>
          <a:ext cx="0" cy="0"/>
          <a:chOff x="0" y="0"/>
          <a:chExt cx="0" cy="0"/>
        </a:xfrm>
      </p:grpSpPr>
      <p:sp>
        <p:nvSpPr>
          <p:cNvPr id="6" name="Picture Placeholder 17"/>
          <p:cNvSpPr>
            <a:spLocks noGrp="1"/>
          </p:cNvSpPr>
          <p:nvPr>
            <p:ph type="pic" sz="quarter" idx="14"/>
          </p:nvPr>
        </p:nvSpPr>
        <p:spPr>
          <a:xfrm>
            <a:off x="2804738" y="5533107"/>
            <a:ext cx="8061857" cy="4526280"/>
          </a:xfrm>
          <a:noFill/>
        </p:spPr>
        <p:txBody>
          <a:bodyPr rtlCol="0">
            <a:normAutofit/>
          </a:bodyPr>
          <a:lstStyle>
            <a:lvl1pPr marL="0" indent="0" algn="ctr">
              <a:buNone/>
              <a:defRPr sz="1800" b="0" i="0">
                <a:solidFill>
                  <a:schemeClr val="bg1">
                    <a:lumMod val="75000"/>
                  </a:schemeClr>
                </a:solidFill>
                <a:latin typeface="Montserrat Light" charset="0"/>
                <a:ea typeface="Montserrat Light" charset="0"/>
                <a:cs typeface="Montserrat Light" charset="0"/>
              </a:defRPr>
            </a:lvl1pPr>
          </a:lstStyle>
          <a:p>
            <a:pPr lvl="0"/>
            <a:endParaRPr lang="en-US" noProof="0"/>
          </a:p>
        </p:txBody>
      </p:sp>
      <p:sp>
        <p:nvSpPr>
          <p:cNvPr id="7" name="Picture Placeholder 17"/>
          <p:cNvSpPr>
            <a:spLocks noGrp="1"/>
          </p:cNvSpPr>
          <p:nvPr>
            <p:ph type="pic" sz="quarter" idx="16"/>
          </p:nvPr>
        </p:nvSpPr>
        <p:spPr>
          <a:xfrm>
            <a:off x="13459208" y="5533107"/>
            <a:ext cx="8061857" cy="4526280"/>
          </a:xfrm>
          <a:noFill/>
        </p:spPr>
        <p:txBody>
          <a:bodyPr rtlCol="0">
            <a:normAutofit/>
          </a:bodyPr>
          <a:lstStyle>
            <a:lvl1pPr marL="0" indent="0" algn="ctr">
              <a:buNone/>
              <a:defRPr sz="1800" b="0" i="0">
                <a:solidFill>
                  <a:schemeClr val="bg1">
                    <a:lumMod val="75000"/>
                  </a:schemeClr>
                </a:solidFill>
                <a:latin typeface="Montserrat Light" charset="0"/>
                <a:ea typeface="Montserrat Light" charset="0"/>
                <a:cs typeface="Montserrat Light" charset="0"/>
              </a:defRPr>
            </a:lvl1pPr>
          </a:lstStyle>
          <a:p>
            <a:pPr lvl="0"/>
            <a:endParaRPr lang="en-US" noProof="0" dirty="0"/>
          </a:p>
        </p:txBody>
      </p:sp>
    </p:spTree>
    <p:extLst>
      <p:ext uri="{BB962C8B-B14F-4D97-AF65-F5344CB8AC3E}">
        <p14:creationId xmlns:p14="http://schemas.microsoft.com/office/powerpoint/2010/main" val="1351797369"/>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hree Laptops">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10156032" y="6240500"/>
            <a:ext cx="4013220" cy="5216525"/>
          </a:xfrm>
        </p:spPr>
        <p:txBody>
          <a:bodyPr>
            <a:normAutofit/>
          </a:bodyPr>
          <a:lstStyle>
            <a:lvl1pPr>
              <a:defRPr sz="2800"/>
            </a:lvl1pPr>
          </a:lstStyle>
          <a:p>
            <a:endParaRPr lang="en-US"/>
          </a:p>
        </p:txBody>
      </p:sp>
    </p:spTree>
    <p:extLst>
      <p:ext uri="{BB962C8B-B14F-4D97-AF65-F5344CB8AC3E}">
        <p14:creationId xmlns:p14="http://schemas.microsoft.com/office/powerpoint/2010/main" val="680466996"/>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hree Laptops">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1"/>
            <a:ext cx="24377650" cy="7189076"/>
          </a:xfrm>
        </p:spPr>
        <p:txBody>
          <a:bodyPr>
            <a:normAutofit/>
          </a:bodyPr>
          <a:lstStyle>
            <a:lvl1pPr>
              <a:defRPr sz="2800"/>
            </a:lvl1pPr>
          </a:lstStyle>
          <a:p>
            <a:endParaRPr lang="en-US"/>
          </a:p>
        </p:txBody>
      </p:sp>
    </p:spTree>
    <p:extLst>
      <p:ext uri="{BB962C8B-B14F-4D97-AF65-F5344CB8AC3E}">
        <p14:creationId xmlns:p14="http://schemas.microsoft.com/office/powerpoint/2010/main" val="932026304"/>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2_Placeholder Slide">
    <p:spTree>
      <p:nvGrpSpPr>
        <p:cNvPr id="1" name=""/>
        <p:cNvGrpSpPr/>
        <p:nvPr/>
      </p:nvGrpSpPr>
      <p:grpSpPr>
        <a:xfrm>
          <a:off x="0" y="0"/>
          <a:ext cx="0" cy="0"/>
          <a:chOff x="0" y="0"/>
          <a:chExt cx="0" cy="0"/>
        </a:xfrm>
      </p:grpSpPr>
      <p:sp>
        <p:nvSpPr>
          <p:cNvPr id="32" name="Picture Placeholder 8"/>
          <p:cNvSpPr>
            <a:spLocks noGrp="1"/>
          </p:cNvSpPr>
          <p:nvPr>
            <p:ph type="pic" sz="quarter" idx="12"/>
          </p:nvPr>
        </p:nvSpPr>
        <p:spPr>
          <a:xfrm>
            <a:off x="-1"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3" name="Picture Placeholder 8"/>
          <p:cNvSpPr>
            <a:spLocks noGrp="1"/>
          </p:cNvSpPr>
          <p:nvPr>
            <p:ph type="pic" sz="quarter" idx="13"/>
          </p:nvPr>
        </p:nvSpPr>
        <p:spPr>
          <a:xfrm>
            <a:off x="4065815"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4" name="Picture Placeholder 8"/>
          <p:cNvSpPr>
            <a:spLocks noGrp="1"/>
          </p:cNvSpPr>
          <p:nvPr>
            <p:ph type="pic" sz="quarter" idx="14"/>
          </p:nvPr>
        </p:nvSpPr>
        <p:spPr>
          <a:xfrm>
            <a:off x="0"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5" name="Picture Placeholder 8"/>
          <p:cNvSpPr>
            <a:spLocks noGrp="1"/>
          </p:cNvSpPr>
          <p:nvPr>
            <p:ph type="pic" sz="quarter" idx="15"/>
          </p:nvPr>
        </p:nvSpPr>
        <p:spPr>
          <a:xfrm>
            <a:off x="4065816"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6" name="Picture Placeholder 8"/>
          <p:cNvSpPr>
            <a:spLocks noGrp="1"/>
          </p:cNvSpPr>
          <p:nvPr>
            <p:ph type="pic" sz="quarter" idx="16"/>
          </p:nvPr>
        </p:nvSpPr>
        <p:spPr>
          <a:xfrm>
            <a:off x="8131629"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7" name="Picture Placeholder 8"/>
          <p:cNvSpPr>
            <a:spLocks noGrp="1"/>
          </p:cNvSpPr>
          <p:nvPr>
            <p:ph type="pic" sz="quarter" idx="17"/>
          </p:nvPr>
        </p:nvSpPr>
        <p:spPr>
          <a:xfrm>
            <a:off x="12197445"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8" name="Picture Placeholder 8"/>
          <p:cNvSpPr>
            <a:spLocks noGrp="1"/>
          </p:cNvSpPr>
          <p:nvPr>
            <p:ph type="pic" sz="quarter" idx="18"/>
          </p:nvPr>
        </p:nvSpPr>
        <p:spPr>
          <a:xfrm>
            <a:off x="8131630"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9" name="Picture Placeholder 8"/>
          <p:cNvSpPr>
            <a:spLocks noGrp="1"/>
          </p:cNvSpPr>
          <p:nvPr>
            <p:ph type="pic" sz="quarter" idx="19"/>
          </p:nvPr>
        </p:nvSpPr>
        <p:spPr>
          <a:xfrm>
            <a:off x="12197446"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0" name="Picture Placeholder 8"/>
          <p:cNvSpPr>
            <a:spLocks noGrp="1"/>
          </p:cNvSpPr>
          <p:nvPr>
            <p:ph type="pic" sz="quarter" idx="20"/>
          </p:nvPr>
        </p:nvSpPr>
        <p:spPr>
          <a:xfrm>
            <a:off x="16263258"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1" name="Picture Placeholder 8"/>
          <p:cNvSpPr>
            <a:spLocks noGrp="1"/>
          </p:cNvSpPr>
          <p:nvPr>
            <p:ph type="pic" sz="quarter" idx="21"/>
          </p:nvPr>
        </p:nvSpPr>
        <p:spPr>
          <a:xfrm>
            <a:off x="20329074"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2" name="Picture Placeholder 8"/>
          <p:cNvSpPr>
            <a:spLocks noGrp="1"/>
          </p:cNvSpPr>
          <p:nvPr>
            <p:ph type="pic" sz="quarter" idx="22"/>
          </p:nvPr>
        </p:nvSpPr>
        <p:spPr>
          <a:xfrm>
            <a:off x="16263259"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3" name="Picture Placeholder 8"/>
          <p:cNvSpPr>
            <a:spLocks noGrp="1"/>
          </p:cNvSpPr>
          <p:nvPr>
            <p:ph type="pic" sz="quarter" idx="23"/>
          </p:nvPr>
        </p:nvSpPr>
        <p:spPr>
          <a:xfrm>
            <a:off x="20329075"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0737854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4_Placeholder">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7988360" y="0"/>
            <a:ext cx="16389290"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992576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5_Placeholder">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8595360" y="0"/>
            <a:ext cx="15782290" cy="13716000"/>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25"/>
          </p:nvPr>
        </p:nvSpPr>
        <p:spPr>
          <a:xfrm>
            <a:off x="2759837" y="2975728"/>
            <a:ext cx="3008376" cy="3008376"/>
          </a:xfrm>
          <a:prstGeom prst="ellipse">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554290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6_Placeholder">
    <p:spTree>
      <p:nvGrpSpPr>
        <p:cNvPr id="1" name=""/>
        <p:cNvGrpSpPr/>
        <p:nvPr/>
      </p:nvGrpSpPr>
      <p:grpSpPr>
        <a:xfrm>
          <a:off x="0" y="0"/>
          <a:ext cx="0" cy="0"/>
          <a:chOff x="0" y="0"/>
          <a:chExt cx="0" cy="0"/>
        </a:xfrm>
      </p:grpSpPr>
      <p:sp>
        <p:nvSpPr>
          <p:cNvPr id="6" name="Picture Placeholder 2"/>
          <p:cNvSpPr>
            <a:spLocks noGrp="1"/>
          </p:cNvSpPr>
          <p:nvPr>
            <p:ph type="pic" sz="quarter" idx="25"/>
          </p:nvPr>
        </p:nvSpPr>
        <p:spPr>
          <a:xfrm>
            <a:off x="18595582" y="2975728"/>
            <a:ext cx="3008376" cy="3008376"/>
          </a:xfrm>
          <a:prstGeom prst="ellipse">
            <a:avLst/>
          </a:prstGeom>
          <a:solidFill>
            <a:schemeClr val="bg1">
              <a:lumMod val="95000"/>
            </a:schemeClr>
          </a:solidFill>
        </p:spPr>
        <p:txBody>
          <a:bodyPr>
            <a:normAutofit/>
          </a:bodyPr>
          <a:lstStyle>
            <a:lvl1pPr>
              <a:defRPr sz="2800"/>
            </a:lvl1pPr>
          </a:lstStyle>
          <a:p>
            <a:endParaRPr lang="en-US"/>
          </a:p>
        </p:txBody>
      </p:sp>
      <p:sp>
        <p:nvSpPr>
          <p:cNvPr id="5" name="Picture Placeholder 2"/>
          <p:cNvSpPr>
            <a:spLocks noGrp="1"/>
          </p:cNvSpPr>
          <p:nvPr>
            <p:ph type="pic" sz="quarter" idx="24"/>
          </p:nvPr>
        </p:nvSpPr>
        <p:spPr>
          <a:xfrm>
            <a:off x="0" y="0"/>
            <a:ext cx="15782290"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8305390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1_Placeholder">
    <p:spTree>
      <p:nvGrpSpPr>
        <p:cNvPr id="1" name=""/>
        <p:cNvGrpSpPr/>
        <p:nvPr/>
      </p:nvGrpSpPr>
      <p:grpSpPr>
        <a:xfrm>
          <a:off x="0" y="0"/>
          <a:ext cx="0" cy="0"/>
          <a:chOff x="0" y="0"/>
          <a:chExt cx="0" cy="0"/>
        </a:xfrm>
      </p:grpSpPr>
      <p:sp>
        <p:nvSpPr>
          <p:cNvPr id="14" name="Picture Placeholder 2"/>
          <p:cNvSpPr>
            <a:spLocks noGrp="1"/>
          </p:cNvSpPr>
          <p:nvPr>
            <p:ph type="pic" sz="quarter" idx="24"/>
          </p:nvPr>
        </p:nvSpPr>
        <p:spPr>
          <a:xfrm>
            <a:off x="0" y="0"/>
            <a:ext cx="16396138"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40554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2_Placeholder">
    <p:spTree>
      <p:nvGrpSpPr>
        <p:cNvPr id="1" name=""/>
        <p:cNvGrpSpPr/>
        <p:nvPr/>
      </p:nvGrpSpPr>
      <p:grpSpPr>
        <a:xfrm>
          <a:off x="0" y="0"/>
          <a:ext cx="0" cy="0"/>
          <a:chOff x="0" y="0"/>
          <a:chExt cx="0" cy="0"/>
        </a:xfrm>
      </p:grpSpPr>
      <p:sp>
        <p:nvSpPr>
          <p:cNvPr id="8" name="Picture Placeholder 2"/>
          <p:cNvSpPr>
            <a:spLocks noGrp="1"/>
          </p:cNvSpPr>
          <p:nvPr>
            <p:ph type="pic" sz="quarter" idx="25"/>
          </p:nvPr>
        </p:nvSpPr>
        <p:spPr>
          <a:xfrm>
            <a:off x="6096001" y="3295503"/>
            <a:ext cx="3879274" cy="6037416"/>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24"/>
          </p:nvPr>
        </p:nvSpPr>
        <p:spPr>
          <a:xfrm>
            <a:off x="1911928" y="3295503"/>
            <a:ext cx="3879274" cy="6037416"/>
          </a:xfrm>
          <a:solidFill>
            <a:schemeClr val="bg1">
              <a:lumMod val="95000"/>
            </a:schemeClr>
          </a:solidFill>
        </p:spPr>
        <p:txBody>
          <a:bodyPr>
            <a:normAutofit/>
          </a:bodyPr>
          <a:lstStyle>
            <a:lvl1pPr>
              <a:defRPr sz="2800"/>
            </a:lvl1pPr>
          </a:lstStyle>
          <a:p>
            <a:endParaRPr lang="en-US"/>
          </a:p>
        </p:txBody>
      </p:sp>
      <p:sp>
        <p:nvSpPr>
          <p:cNvPr id="9" name="Picture Placeholder 2"/>
          <p:cNvSpPr>
            <a:spLocks noGrp="1"/>
          </p:cNvSpPr>
          <p:nvPr>
            <p:ph type="pic" sz="quarter" idx="26"/>
          </p:nvPr>
        </p:nvSpPr>
        <p:spPr>
          <a:xfrm>
            <a:off x="10280074" y="3295503"/>
            <a:ext cx="3879274" cy="6037416"/>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7"/>
          </p:nvPr>
        </p:nvSpPr>
        <p:spPr>
          <a:xfrm>
            <a:off x="14464147" y="3295503"/>
            <a:ext cx="3879274" cy="6037416"/>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28"/>
          </p:nvPr>
        </p:nvSpPr>
        <p:spPr>
          <a:xfrm>
            <a:off x="18648220" y="3295503"/>
            <a:ext cx="3879274" cy="6037416"/>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9536917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5" name="Oval 4"/>
          <p:cNvSpPr/>
          <p:nvPr userDrawn="1"/>
        </p:nvSpPr>
        <p:spPr>
          <a:xfrm rot="16200000">
            <a:off x="22199868" y="666271"/>
            <a:ext cx="521207" cy="5239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p:nvPr userDrawn="1"/>
        </p:nvSpPr>
        <p:spPr>
          <a:xfrm>
            <a:off x="22130252" y="668286"/>
            <a:ext cx="786038" cy="461628"/>
          </a:xfrm>
          <a:prstGeom prst="rect">
            <a:avLst/>
          </a:prstGeom>
          <a:noFill/>
        </p:spPr>
        <p:txBody>
          <a:bodyPr wrap="none" lIns="182843" tIns="91422" rIns="182843" bIns="91422" rtlCol="0">
            <a:spAutoFit/>
          </a:bodyPr>
          <a:lstStyle/>
          <a:p>
            <a:pPr algn="ctr"/>
            <a:fld id="{260E2A6B-A809-4840-BF14-8648BC0BDF87}" type="slidenum">
              <a:rPr lang="id-ID" sz="1800" b="0" i="0" smtClean="0">
                <a:solidFill>
                  <a:schemeClr val="bg1"/>
                </a:solidFill>
                <a:latin typeface="Montserrat Light" charset="0"/>
                <a:ea typeface="Montserrat Light" charset="0"/>
                <a:cs typeface="Montserrat Light" charset="0"/>
              </a:rPr>
              <a:pPr algn="ctr"/>
              <a:t>‹#›</a:t>
            </a:fld>
            <a:r>
              <a:rPr lang="id-ID" sz="1800" b="0" i="0" dirty="0">
                <a:solidFill>
                  <a:schemeClr val="bg1"/>
                </a:solidFill>
                <a:latin typeface="Montserrat Light" charset="0"/>
                <a:ea typeface="Montserrat Light" charset="0"/>
                <a:cs typeface="Montserrat Light" charset="0"/>
              </a:rPr>
              <a:t>  </a:t>
            </a:r>
          </a:p>
        </p:txBody>
      </p:sp>
      <p:sp>
        <p:nvSpPr>
          <p:cNvPr id="4" name="Title Placeholder 3"/>
          <p:cNvSpPr>
            <a:spLocks noGrp="1"/>
          </p:cNvSpPr>
          <p:nvPr>
            <p:ph type="title"/>
          </p:nvPr>
        </p:nvSpPr>
        <p:spPr>
          <a:xfrm>
            <a:off x="1676400" y="730250"/>
            <a:ext cx="21024850" cy="2651125"/>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877" r:id="rId1"/>
    <p:sldLayoutId id="2147483901" r:id="rId2"/>
    <p:sldLayoutId id="2147483879" r:id="rId3"/>
    <p:sldLayoutId id="2147483909" r:id="rId4"/>
    <p:sldLayoutId id="2147483903" r:id="rId5"/>
    <p:sldLayoutId id="2147483910" r:id="rId6"/>
    <p:sldLayoutId id="2147483911" r:id="rId7"/>
    <p:sldLayoutId id="2147483904" r:id="rId8"/>
    <p:sldLayoutId id="2147483912" r:id="rId9"/>
    <p:sldLayoutId id="2147483902" r:id="rId10"/>
    <p:sldLayoutId id="2147483897" r:id="rId11"/>
    <p:sldLayoutId id="2147483906" r:id="rId12"/>
    <p:sldLayoutId id="2147483907" r:id="rId13"/>
    <p:sldLayoutId id="2147483908" r:id="rId14"/>
    <p:sldLayoutId id="2147483918" r:id="rId15"/>
    <p:sldLayoutId id="2147483919" r:id="rId16"/>
    <p:sldLayoutId id="2147483921" r:id="rId17"/>
    <p:sldLayoutId id="2147483923" r:id="rId18"/>
    <p:sldLayoutId id="2147483922" r:id="rId19"/>
    <p:sldLayoutId id="2147483924" r:id="rId20"/>
    <p:sldLayoutId id="2147483925" r:id="rId21"/>
    <p:sldLayoutId id="2147483926" r:id="rId22"/>
    <p:sldLayoutId id="2147483927" r:id="rId23"/>
    <p:sldLayoutId id="2147483928" r:id="rId24"/>
    <p:sldLayoutId id="2147483929" r:id="rId25"/>
    <p:sldLayoutId id="2147483930" r:id="rId26"/>
    <p:sldLayoutId id="2147483931" r:id="rId27"/>
    <p:sldLayoutId id="2147483932" r:id="rId28"/>
    <p:sldLayoutId id="2147483933" r:id="rId29"/>
    <p:sldLayoutId id="2147483934" r:id="rId30"/>
    <p:sldLayoutId id="2147483935" r:id="rId31"/>
    <p:sldLayoutId id="2147483936" r:id="rId32"/>
  </p:sldLayoutIdLst>
  <p:hf hdr="0" ftr="0" dt="0"/>
  <p:txStyles>
    <p:titleStyle>
      <a:lvl1pPr algn="l" defTabSz="1828434" rtl="0" eaLnBrk="1" latinLnBrk="0" hangingPunct="1">
        <a:lnSpc>
          <a:spcPct val="90000"/>
        </a:lnSpc>
        <a:spcBef>
          <a:spcPct val="0"/>
        </a:spcBef>
        <a:buNone/>
        <a:defRPr lang="en-US" sz="6000" kern="1200">
          <a:solidFill>
            <a:schemeClr val="tx1"/>
          </a:solidFill>
          <a:latin typeface="Montserrat Hairline" charset="0"/>
          <a:ea typeface="Montserrat Hairline" charset="0"/>
          <a:cs typeface="Montserrat Hairline" charset="0"/>
        </a:defRPr>
      </a:lvl1pPr>
    </p:titleStyle>
    <p:bodyStyle>
      <a:lvl1pPr marL="0" indent="0" algn="l" defTabSz="1828434" rtl="0" eaLnBrk="1" latinLnBrk="0" hangingPunct="1">
        <a:lnSpc>
          <a:spcPct val="90000"/>
        </a:lnSpc>
        <a:spcBef>
          <a:spcPts val="2000"/>
        </a:spcBef>
        <a:buFont typeface="Arial"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9.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9.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g"/></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9.jpg"/><Relationship Id="rId7" Type="http://schemas.openxmlformats.org/officeDocument/2006/relationships/image" Target="../media/image28.jpeg"/><Relationship Id="rId2" Type="http://schemas.openxmlformats.org/officeDocument/2006/relationships/image" Target="../media/image24.jpeg"/><Relationship Id="rId1" Type="http://schemas.openxmlformats.org/officeDocument/2006/relationships/slideLayout" Target="../slideLayouts/slideLayout20.xml"/><Relationship Id="rId6" Type="http://schemas.openxmlformats.org/officeDocument/2006/relationships/image" Target="../media/image27.jpg"/><Relationship Id="rId5" Type="http://schemas.openxmlformats.org/officeDocument/2006/relationships/image" Target="../media/image26.jpeg"/><Relationship Id="rId4" Type="http://schemas.openxmlformats.org/officeDocument/2006/relationships/image" Target="../media/image25.jpeg"/><Relationship Id="rId9" Type="http://schemas.openxmlformats.org/officeDocument/2006/relationships/image" Target="../media/image3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g"/><Relationship Id="rId1" Type="http://schemas.openxmlformats.org/officeDocument/2006/relationships/slideLayout" Target="../slideLayouts/slideLayout21.xml"/><Relationship Id="rId5" Type="http://schemas.openxmlformats.org/officeDocument/2006/relationships/image" Target="../media/image36.jpeg"/><Relationship Id="rId4" Type="http://schemas.openxmlformats.org/officeDocument/2006/relationships/image" Target="../media/image35.jpg"/></Relationships>
</file>

<file path=ppt/slides/_rels/slide2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e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6.jpg"/><Relationship Id="rId2" Type="http://schemas.openxmlformats.org/officeDocument/2006/relationships/image" Target="../media/image41.jpeg"/><Relationship Id="rId1" Type="http://schemas.openxmlformats.org/officeDocument/2006/relationships/slideLayout" Target="../slideLayouts/slideLayout23.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4.xml"/><Relationship Id="rId4" Type="http://schemas.openxmlformats.org/officeDocument/2006/relationships/image" Target="../media/image49.jpeg"/></Relationships>
</file>

<file path=ppt/slides/_rels/slide3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eg"/><Relationship Id="rId1" Type="http://schemas.openxmlformats.org/officeDocument/2006/relationships/slideLayout" Target="../slideLayouts/slideLayout25.xml"/><Relationship Id="rId4" Type="http://schemas.openxmlformats.org/officeDocument/2006/relationships/image" Target="../media/image8.jpeg"/></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6.xml"/><Relationship Id="rId4" Type="http://schemas.openxmlformats.org/officeDocument/2006/relationships/image" Target="../media/image54.jpeg"/></Relationships>
</file>

<file path=ppt/slides/_rels/slide3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7.xml"/><Relationship Id="rId5" Type="http://schemas.openxmlformats.org/officeDocument/2006/relationships/image" Target="../media/image60.jpeg"/><Relationship Id="rId4" Type="http://schemas.openxmlformats.org/officeDocument/2006/relationships/image" Target="../media/image59.jpg"/></Relationships>
</file>

<file path=ppt/slides/_rels/slide37.xml.rels><?xml version="1.0" encoding="UTF-8" standalone="yes"?>
<Relationships xmlns="http://schemas.openxmlformats.org/package/2006/relationships"><Relationship Id="rId8" Type="http://schemas.openxmlformats.org/officeDocument/2006/relationships/image" Target="../media/image66.jpeg"/><Relationship Id="rId13" Type="http://schemas.openxmlformats.org/officeDocument/2006/relationships/image" Target="../media/image7.jpg"/><Relationship Id="rId3" Type="http://schemas.openxmlformats.org/officeDocument/2006/relationships/image" Target="../media/image61.jpeg"/><Relationship Id="rId7" Type="http://schemas.openxmlformats.org/officeDocument/2006/relationships/image" Target="../media/image65.jpeg"/><Relationship Id="rId12" Type="http://schemas.openxmlformats.org/officeDocument/2006/relationships/image" Target="../media/image70.jpe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64.jpeg"/><Relationship Id="rId11" Type="http://schemas.openxmlformats.org/officeDocument/2006/relationships/image" Target="../media/image69.jpeg"/><Relationship Id="rId5" Type="http://schemas.openxmlformats.org/officeDocument/2006/relationships/image" Target="../media/image63.jpeg"/><Relationship Id="rId10" Type="http://schemas.openxmlformats.org/officeDocument/2006/relationships/image" Target="../media/image68.jpeg"/><Relationship Id="rId4" Type="http://schemas.openxmlformats.org/officeDocument/2006/relationships/image" Target="../media/image62.jpeg"/><Relationship Id="rId9" Type="http://schemas.openxmlformats.org/officeDocument/2006/relationships/image" Target="../media/image67.jpeg"/><Relationship Id="rId14" Type="http://schemas.openxmlformats.org/officeDocument/2006/relationships/image" Target="../media/image71.jpeg"/></Relationships>
</file>

<file path=ppt/slides/_rels/slide3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73.jpeg"/></Relationships>
</file>

<file path=ppt/slides/_rels/slide3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73.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76.jpg"/><Relationship Id="rId4" Type="http://schemas.openxmlformats.org/officeDocument/2006/relationships/image" Target="../media/image75.jpeg"/></Relationships>
</file>

<file path=ppt/slides/_rels/slide4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75.jpeg"/><Relationship Id="rId4" Type="http://schemas.openxmlformats.org/officeDocument/2006/relationships/image" Target="../media/image76.jpg"/></Relationships>
</file>

<file path=ppt/slides/_rels/slide4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png"/><Relationship Id="rId1" Type="http://schemas.openxmlformats.org/officeDocument/2006/relationships/slideLayout" Target="../slideLayouts/slideLayout28.xml"/></Relationships>
</file>

<file path=ppt/slides/_rels/slide43.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png"/><Relationship Id="rId7" Type="http://schemas.openxmlformats.org/officeDocument/2006/relationships/image" Target="../media/image83.jpeg"/><Relationship Id="rId2" Type="http://schemas.openxmlformats.org/officeDocument/2006/relationships/notesSlide" Target="../notesSlides/notesSlide11.xml"/><Relationship Id="rId1" Type="http://schemas.openxmlformats.org/officeDocument/2006/relationships/slideLayout" Target="../slideLayouts/slideLayout29.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png"/><Relationship Id="rId9" Type="http://schemas.openxmlformats.org/officeDocument/2006/relationships/image" Target="../media/image85.jpg"/></Relationships>
</file>

<file path=ppt/slides/_rels/slide4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2.xml"/><Relationship Id="rId1" Type="http://schemas.openxmlformats.org/officeDocument/2006/relationships/slideLayout" Target="../slideLayouts/slideLayout30.xml"/><Relationship Id="rId4" Type="http://schemas.openxmlformats.org/officeDocument/2006/relationships/image" Target="../media/image85.jpg"/></Relationships>
</file>

<file path=ppt/slides/_rels/slide4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png"/><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4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26"/>
          </p:nvPr>
        </p:nvPicPr>
        <p:blipFill>
          <a:blip r:embed="rId3">
            <a:extLst>
              <a:ext uri="{28A0092B-C50C-407E-A947-70E740481C1C}">
                <a14:useLocalDpi xmlns:a14="http://schemas.microsoft.com/office/drawing/2010/main"/>
              </a:ext>
            </a:extLst>
          </a:blip>
          <a:srcRect t="10927" b="10927"/>
          <a:stretch>
            <a:fillRect/>
          </a:stretch>
        </p:blipFill>
        <p:spPr/>
      </p:pic>
      <p:pic>
        <p:nvPicPr>
          <p:cNvPr id="7" name="Picture Placeholder 6"/>
          <p:cNvPicPr>
            <a:picLocks noGrp="1" noChangeAspect="1"/>
          </p:cNvPicPr>
          <p:nvPr>
            <p:ph type="pic" sz="quarter" idx="28"/>
          </p:nvPr>
        </p:nvPicPr>
        <p:blipFill>
          <a:blip r:embed="rId4" cstate="email">
            <a:extLst>
              <a:ext uri="{28A0092B-C50C-407E-A947-70E740481C1C}">
                <a14:useLocalDpi xmlns:a14="http://schemas.microsoft.com/office/drawing/2010/main"/>
              </a:ext>
            </a:extLst>
          </a:blip>
          <a:srcRect l="5567" r="5567"/>
          <a:stretch>
            <a:fillRect/>
          </a:stretch>
        </p:blipFill>
        <p:spPr/>
      </p:pic>
      <p:sp>
        <p:nvSpPr>
          <p:cNvPr id="2" name="Snip Single Corner Rectangle 1"/>
          <p:cNvSpPr/>
          <p:nvPr/>
        </p:nvSpPr>
        <p:spPr>
          <a:xfrm>
            <a:off x="8434851" y="2257626"/>
            <a:ext cx="7584150" cy="9176819"/>
          </a:xfrm>
          <a:prstGeom prst="snip1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5" name="TextBox 4"/>
          <p:cNvSpPr txBox="1"/>
          <p:nvPr/>
        </p:nvSpPr>
        <p:spPr>
          <a:xfrm>
            <a:off x="8854187" y="4325362"/>
            <a:ext cx="6745478" cy="2554545"/>
          </a:xfrm>
          <a:prstGeom prst="rect">
            <a:avLst/>
          </a:prstGeom>
          <a:noFill/>
        </p:spPr>
        <p:txBody>
          <a:bodyPr wrap="square" rtlCol="0">
            <a:spAutoFit/>
          </a:bodyPr>
          <a:lstStyle/>
          <a:p>
            <a:pPr algn="ctr"/>
            <a:r>
              <a:rPr lang="en-US" sz="7200" spc="600" dirty="0">
                <a:solidFill>
                  <a:schemeClr val="tx2"/>
                </a:solidFill>
                <a:latin typeface="Segoe UI" panose="020B0502040204020203" pitchFamily="34" charset="0"/>
                <a:ea typeface="Oswald" charset="0"/>
                <a:cs typeface="Oswald" charset="0"/>
              </a:rPr>
              <a:t>WE ARE</a:t>
            </a:r>
          </a:p>
          <a:p>
            <a:pPr algn="ctr"/>
            <a:r>
              <a:rPr lang="en-US" sz="8800" b="1" spc="600" dirty="0">
                <a:solidFill>
                  <a:schemeClr val="tx2"/>
                </a:solidFill>
                <a:latin typeface="Segoe UI" panose="020B0502040204020203" pitchFamily="34" charset="0"/>
                <a:ea typeface="Oswald" charset="0"/>
                <a:cs typeface="Oswald" charset="0"/>
              </a:rPr>
              <a:t>QUANTUM</a:t>
            </a:r>
          </a:p>
        </p:txBody>
      </p:sp>
      <p:sp>
        <p:nvSpPr>
          <p:cNvPr id="9" name="TextBox 8"/>
          <p:cNvSpPr txBox="1"/>
          <p:nvPr/>
        </p:nvSpPr>
        <p:spPr>
          <a:xfrm>
            <a:off x="8434850" y="3865224"/>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11" name="TextBox 10"/>
          <p:cNvSpPr txBox="1"/>
          <p:nvPr/>
        </p:nvSpPr>
        <p:spPr>
          <a:xfrm>
            <a:off x="9006349" y="7061211"/>
            <a:ext cx="6408285" cy="1515800"/>
          </a:xfrm>
          <a:prstGeom prst="rect">
            <a:avLst/>
          </a:prstGeom>
          <a:noFill/>
        </p:spPr>
        <p:txBody>
          <a:bodyPr wrap="square" rtlCol="0">
            <a:spAutoFit/>
          </a:bodyPr>
          <a:lstStyle/>
          <a:p>
            <a:pPr algn="ctr">
              <a:lnSpc>
                <a:spcPts val="3700"/>
              </a:lnSpc>
            </a:pPr>
            <a:r>
              <a:rPr lang="en-US" sz="2800" dirty="0">
                <a:latin typeface="Segoe UI" panose="020B0502040204020203" pitchFamily="34" charset="0"/>
                <a:ea typeface="Lato Light" charset="0"/>
                <a:cs typeface="Lato Light" charset="0"/>
              </a:rPr>
              <a:t>Entrepreneurial activities differ substantially depending on the type of organization and creativity involved. </a:t>
            </a:r>
          </a:p>
        </p:txBody>
      </p:sp>
      <p:sp>
        <p:nvSpPr>
          <p:cNvPr id="8" name="Rectangle 7"/>
          <p:cNvSpPr/>
          <p:nvPr/>
        </p:nvSpPr>
        <p:spPr>
          <a:xfrm>
            <a:off x="9888536" y="9074027"/>
            <a:ext cx="4657725" cy="813186"/>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2" name="TextBox 11"/>
          <p:cNvSpPr txBox="1"/>
          <p:nvPr/>
        </p:nvSpPr>
        <p:spPr>
          <a:xfrm>
            <a:off x="10618715" y="9199386"/>
            <a:ext cx="3216420" cy="523220"/>
          </a:xfrm>
          <a:prstGeom prst="rect">
            <a:avLst/>
          </a:prstGeom>
          <a:noFill/>
        </p:spPr>
        <p:txBody>
          <a:bodyPr wrap="square" rtlCol="0">
            <a:spAutoFit/>
          </a:bodyPr>
          <a:lstStyle/>
          <a:p>
            <a:pPr algn="ctr"/>
            <a:r>
              <a:rPr lang="en-US" sz="2800" spc="1200">
                <a:solidFill>
                  <a:schemeClr val="bg1"/>
                </a:solidFill>
                <a:latin typeface="Segoe UI" panose="020B0502040204020203" pitchFamily="34" charset="0"/>
                <a:ea typeface="Oswald" charset="0"/>
                <a:cs typeface="Oswald" charset="0"/>
              </a:rPr>
              <a:t>LEARN</a:t>
            </a:r>
            <a:endParaRPr lang="en-US" sz="2800" spc="1200" dirty="0">
              <a:solidFill>
                <a:schemeClr val="bg1"/>
              </a:solidFill>
              <a:latin typeface="Segoe UI" panose="020B0502040204020203" pitchFamily="34" charset="0"/>
              <a:ea typeface="Oswald" charset="0"/>
              <a:cs typeface="Oswald" charset="0"/>
            </a:endParaRPr>
          </a:p>
        </p:txBody>
      </p:sp>
    </p:spTree>
    <p:extLst>
      <p:ext uri="{BB962C8B-B14F-4D97-AF65-F5344CB8AC3E}">
        <p14:creationId xmlns:p14="http://schemas.microsoft.com/office/powerpoint/2010/main" val="12852288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827232" y="3319613"/>
            <a:ext cx="20647025" cy="7680015"/>
          </a:xfrm>
          <a:prstGeom prst="rect">
            <a:avLst/>
          </a:prstGeom>
        </p:spPr>
        <p:txBody>
          <a:bodyPr vert="horz"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a:latin typeface="Segoe UI" panose="020B0502040204020203" pitchFamily="34" charset="0"/>
                <a:ea typeface="Lato Light" charset="0"/>
                <a:cs typeface="Lato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a:p>
            <a:pPr algn="just">
              <a:lnSpc>
                <a:spcPct val="140000"/>
              </a:lnSpc>
            </a:pPr>
            <a:r>
              <a:rPr lang="en-US" sz="2800" dirty="0">
                <a:latin typeface="Segoe UI" panose="020B0502040204020203" pitchFamily="34" charset="0"/>
                <a:ea typeface="Lato Light" charset="0"/>
                <a:cs typeface="Lato Light"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 company or association of persons can be created at law as legal person so that the company in itself can accept Limited liability for civil responsibility and taxation incurred as members perform (or fail) to discharge their duty within the publicly declared "birth certificate”</a:t>
            </a:r>
          </a:p>
        </p:txBody>
      </p:sp>
      <p:sp>
        <p:nvSpPr>
          <p:cNvPr id="6" name="TextBox 5"/>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FULL WIDTH TEXT SAMPLE</a:t>
            </a:r>
            <a:endParaRPr lang="en-US" sz="9600" spc="600" dirty="0">
              <a:solidFill>
                <a:schemeClr val="tx2"/>
              </a:solidFill>
              <a:latin typeface="Segoe UI" panose="020B0502040204020203" pitchFamily="34" charset="0"/>
              <a:ea typeface="Oswald" charset="0"/>
              <a:cs typeface="Oswald" charset="0"/>
            </a:endParaRPr>
          </a:p>
        </p:txBody>
      </p:sp>
      <p:sp>
        <p:nvSpPr>
          <p:cNvPr id="7" name="TextBox 6"/>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Tree>
    <p:extLst>
      <p:ext uri="{BB962C8B-B14F-4D97-AF65-F5344CB8AC3E}">
        <p14:creationId xmlns:p14="http://schemas.microsoft.com/office/powerpoint/2010/main" val="2007477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673225" y="3314700"/>
            <a:ext cx="10361593" cy="8026776"/>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a:latin typeface="Segoe UI" panose="020B0502040204020203" pitchFamily="34" charset="0"/>
                <a:ea typeface="Lato Light" charset="0"/>
                <a:cs typeface="Lato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Because companies are legal persons, they also may associate and register themselves as companies – often known as a corporate group.</a:t>
            </a:r>
          </a:p>
        </p:txBody>
      </p:sp>
      <p:sp>
        <p:nvSpPr>
          <p:cNvPr id="6" name="Subtitle 2"/>
          <p:cNvSpPr txBox="1">
            <a:spLocks/>
          </p:cNvSpPr>
          <p:nvPr/>
        </p:nvSpPr>
        <p:spPr>
          <a:xfrm>
            <a:off x="12419032" y="3314700"/>
            <a:ext cx="10361593" cy="742353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a:latin typeface="Segoe UI" panose="020B0502040204020203" pitchFamily="34" charset="0"/>
                <a:ea typeface="Lato Light" charset="0"/>
                <a:cs typeface="Lato Light" charset="0"/>
              </a:rPr>
              <a:t>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 company or association of persons can be created at law as legal person so that the company in itself can accept Limited liability for civil responsibility and taxation incurred as members perform (or fail) to discharge their duty within the publicly declared "birth certificate”</a:t>
            </a:r>
          </a:p>
        </p:txBody>
      </p:sp>
      <p:sp>
        <p:nvSpPr>
          <p:cNvPr id="5" name="TextBox 4"/>
          <p:cNvSpPr txBox="1"/>
          <p:nvPr/>
        </p:nvSpPr>
        <p:spPr>
          <a:xfrm>
            <a:off x="4243746" y="1626569"/>
            <a:ext cx="15966360"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TWO COLUMNS TEXT SAMPLE</a:t>
            </a:r>
            <a:endParaRPr lang="en-US" sz="9600" spc="600" dirty="0">
              <a:solidFill>
                <a:schemeClr val="tx2"/>
              </a:solidFill>
              <a:latin typeface="Segoe UI" panose="020B0502040204020203" pitchFamily="34" charset="0"/>
              <a:ea typeface="Oswald" charset="0"/>
              <a:cs typeface="Oswald" charset="0"/>
            </a:endParaRPr>
          </a:p>
        </p:txBody>
      </p:sp>
      <p:sp>
        <p:nvSpPr>
          <p:cNvPr id="8" name="TextBox 7"/>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Tree>
    <p:extLst>
      <p:ext uri="{BB962C8B-B14F-4D97-AF65-F5344CB8AC3E}">
        <p14:creationId xmlns:p14="http://schemas.microsoft.com/office/powerpoint/2010/main" val="289700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673226" y="3314700"/>
            <a:ext cx="6668406" cy="8026776"/>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a:latin typeface="Segoe UI" panose="020B0502040204020203" pitchFamily="34" charset="0"/>
                <a:ea typeface="Lato Light" charset="0"/>
                <a:cs typeface="Lato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a:t>
            </a:r>
          </a:p>
        </p:txBody>
      </p:sp>
      <p:sp>
        <p:nvSpPr>
          <p:cNvPr id="7" name="Subtitle 2"/>
          <p:cNvSpPr txBox="1">
            <a:spLocks/>
          </p:cNvSpPr>
          <p:nvPr/>
        </p:nvSpPr>
        <p:spPr>
          <a:xfrm>
            <a:off x="8892723" y="3314700"/>
            <a:ext cx="6668406" cy="863001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a:latin typeface="Segoe UI" panose="020B0502040204020203" pitchFamily="34" charset="0"/>
                <a:ea typeface="Lato Light" charset="0"/>
                <a:cs typeface="Lato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incurred as members perform (or fail) to discharge their duty within the publicly declared</a:t>
            </a:r>
          </a:p>
        </p:txBody>
      </p:sp>
      <p:sp>
        <p:nvSpPr>
          <p:cNvPr id="8" name="Subtitle 2"/>
          <p:cNvSpPr txBox="1">
            <a:spLocks/>
          </p:cNvSpPr>
          <p:nvPr/>
        </p:nvSpPr>
        <p:spPr>
          <a:xfrm>
            <a:off x="16112219" y="3314700"/>
            <a:ext cx="6668406" cy="5613808"/>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a:latin typeface="Segoe UI" panose="020B0502040204020203" pitchFamily="34" charset="0"/>
                <a:ea typeface="Lato Light" charset="0"/>
                <a:cs typeface="Lato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a:t>
            </a:r>
          </a:p>
        </p:txBody>
      </p:sp>
      <p:sp>
        <p:nvSpPr>
          <p:cNvPr id="6" name="TextBox 5"/>
          <p:cNvSpPr txBox="1"/>
          <p:nvPr/>
        </p:nvSpPr>
        <p:spPr>
          <a:xfrm>
            <a:off x="4995420" y="1626569"/>
            <a:ext cx="1446301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THREE COLUMNS TEXT SAMPLE</a:t>
            </a:r>
            <a:endParaRPr lang="en-US" sz="9600" spc="600" dirty="0">
              <a:solidFill>
                <a:schemeClr val="tx2"/>
              </a:solidFill>
              <a:latin typeface="Segoe UI" panose="020B0502040204020203" pitchFamily="34" charset="0"/>
              <a:ea typeface="Oswald" charset="0"/>
              <a:cs typeface="Oswald" charset="0"/>
            </a:endParaRPr>
          </a:p>
        </p:txBody>
      </p:sp>
      <p:sp>
        <p:nvSpPr>
          <p:cNvPr id="10" name="TextBox 9"/>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Tree>
    <p:extLst>
      <p:ext uri="{BB962C8B-B14F-4D97-AF65-F5344CB8AC3E}">
        <p14:creationId xmlns:p14="http://schemas.microsoft.com/office/powerpoint/2010/main" val="11171426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451170" y="5369897"/>
            <a:ext cx="14263551" cy="954107"/>
          </a:xfrm>
          <a:prstGeom prst="rect">
            <a:avLst/>
          </a:prstGeom>
          <a:noFill/>
        </p:spPr>
        <p:txBody>
          <a:bodyPr wrap="square" rtlCol="0">
            <a:spAutoFit/>
          </a:bodyPr>
          <a:lstStyle/>
          <a:p>
            <a:pPr algn="just"/>
            <a:r>
              <a:rPr lang="en-US" sz="28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a:t>
            </a:r>
          </a:p>
        </p:txBody>
      </p:sp>
      <p:sp>
        <p:nvSpPr>
          <p:cNvPr id="7" name="Rectangle 6"/>
          <p:cNvSpPr/>
          <p:nvPr/>
        </p:nvSpPr>
        <p:spPr>
          <a:xfrm>
            <a:off x="4451170" y="4528037"/>
            <a:ext cx="7397273" cy="543739"/>
          </a:xfrm>
          <a:prstGeom prst="rect">
            <a:avLst/>
          </a:prstGeom>
        </p:spPr>
        <p:txBody>
          <a:bodyPr wrap="square">
            <a:spAutoFit/>
          </a:bodyPr>
          <a:lstStyle/>
          <a:p>
            <a:r>
              <a:rPr lang="en-US" sz="4400" b="1" spc="600" baseline="-25000" dirty="0">
                <a:solidFill>
                  <a:schemeClr val="tx2"/>
                </a:solidFill>
                <a:latin typeface="Segoe UI" panose="020B0502040204020203" pitchFamily="34" charset="0"/>
                <a:ea typeface="Oswald" charset="0"/>
                <a:cs typeface="Oswald" charset="0"/>
              </a:rPr>
              <a:t>YOUR TITLE HERE</a:t>
            </a:r>
          </a:p>
        </p:txBody>
      </p:sp>
      <p:sp>
        <p:nvSpPr>
          <p:cNvPr id="8" name="TextBox 7"/>
          <p:cNvSpPr txBox="1"/>
          <p:nvPr/>
        </p:nvSpPr>
        <p:spPr>
          <a:xfrm>
            <a:off x="4451170" y="7713846"/>
            <a:ext cx="14263551" cy="954107"/>
          </a:xfrm>
          <a:prstGeom prst="rect">
            <a:avLst/>
          </a:prstGeom>
          <a:noFill/>
        </p:spPr>
        <p:txBody>
          <a:bodyPr wrap="square" rtlCol="0">
            <a:spAutoFit/>
          </a:bodyPr>
          <a:lstStyle/>
          <a:p>
            <a:pPr algn="just"/>
            <a:r>
              <a:rPr lang="en-US" sz="28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a:t>
            </a:r>
          </a:p>
        </p:txBody>
      </p:sp>
      <p:sp>
        <p:nvSpPr>
          <p:cNvPr id="9" name="Rectangle 8"/>
          <p:cNvSpPr/>
          <p:nvPr/>
        </p:nvSpPr>
        <p:spPr>
          <a:xfrm>
            <a:off x="4451170" y="6871986"/>
            <a:ext cx="7564558" cy="543739"/>
          </a:xfrm>
          <a:prstGeom prst="rect">
            <a:avLst/>
          </a:prstGeom>
        </p:spPr>
        <p:txBody>
          <a:bodyPr wrap="square">
            <a:spAutoFit/>
          </a:bodyPr>
          <a:lstStyle/>
          <a:p>
            <a:r>
              <a:rPr lang="en-US" sz="4400" b="1" spc="600" baseline="-25000" dirty="0">
                <a:solidFill>
                  <a:schemeClr val="tx2"/>
                </a:solidFill>
                <a:latin typeface="Segoe UI" panose="020B0502040204020203" pitchFamily="34" charset="0"/>
                <a:ea typeface="Oswald" charset="0"/>
                <a:cs typeface="Oswald" charset="0"/>
              </a:rPr>
              <a:t>ANOTHER QUOTE</a:t>
            </a:r>
          </a:p>
        </p:txBody>
      </p:sp>
      <p:sp>
        <p:nvSpPr>
          <p:cNvPr id="10" name="TextBox 9"/>
          <p:cNvSpPr txBox="1"/>
          <p:nvPr/>
        </p:nvSpPr>
        <p:spPr>
          <a:xfrm>
            <a:off x="4451170" y="10057796"/>
            <a:ext cx="14263551" cy="954107"/>
          </a:xfrm>
          <a:prstGeom prst="rect">
            <a:avLst/>
          </a:prstGeom>
          <a:noFill/>
        </p:spPr>
        <p:txBody>
          <a:bodyPr wrap="square" rtlCol="0">
            <a:spAutoFit/>
          </a:bodyPr>
          <a:lstStyle/>
          <a:p>
            <a:pPr algn="just"/>
            <a:r>
              <a:rPr lang="en-US" sz="28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a:t>
            </a:r>
          </a:p>
        </p:txBody>
      </p:sp>
      <p:sp>
        <p:nvSpPr>
          <p:cNvPr id="11" name="Rectangle 10"/>
          <p:cNvSpPr/>
          <p:nvPr/>
        </p:nvSpPr>
        <p:spPr>
          <a:xfrm>
            <a:off x="4451170" y="9215936"/>
            <a:ext cx="9742029" cy="543739"/>
          </a:xfrm>
          <a:prstGeom prst="rect">
            <a:avLst/>
          </a:prstGeom>
        </p:spPr>
        <p:txBody>
          <a:bodyPr wrap="square">
            <a:spAutoFit/>
          </a:bodyPr>
          <a:lstStyle/>
          <a:p>
            <a:r>
              <a:rPr lang="en-US" sz="4400" b="1" spc="600" baseline="-25000" dirty="0">
                <a:solidFill>
                  <a:schemeClr val="tx2"/>
                </a:solidFill>
                <a:latin typeface="Segoe UI" panose="020B0502040204020203" pitchFamily="34" charset="0"/>
                <a:ea typeface="Oswald" charset="0"/>
                <a:cs typeface="Oswald" charset="0"/>
              </a:rPr>
              <a:t>SOMETHING AWESOME</a:t>
            </a:r>
          </a:p>
        </p:txBody>
      </p:sp>
      <p:sp>
        <p:nvSpPr>
          <p:cNvPr id="14" name="Shape 2539"/>
          <p:cNvSpPr/>
          <p:nvPr/>
        </p:nvSpPr>
        <p:spPr>
          <a:xfrm>
            <a:off x="3663399" y="4824507"/>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latin typeface="Segoe UI" panose="020B0502040204020203" pitchFamily="34" charset="0"/>
            </a:endParaRPr>
          </a:p>
        </p:txBody>
      </p:sp>
      <p:sp>
        <p:nvSpPr>
          <p:cNvPr id="15" name="Shape 2539"/>
          <p:cNvSpPr/>
          <p:nvPr/>
        </p:nvSpPr>
        <p:spPr>
          <a:xfrm>
            <a:off x="3663399" y="7168456"/>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latin typeface="Segoe UI" panose="020B0502040204020203" pitchFamily="34" charset="0"/>
            </a:endParaRPr>
          </a:p>
        </p:txBody>
      </p:sp>
      <p:sp>
        <p:nvSpPr>
          <p:cNvPr id="16" name="Shape 2539"/>
          <p:cNvSpPr/>
          <p:nvPr/>
        </p:nvSpPr>
        <p:spPr>
          <a:xfrm>
            <a:off x="3663399" y="9512405"/>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latin typeface="Segoe UI" panose="020B0502040204020203" pitchFamily="34" charset="0"/>
            </a:endParaRPr>
          </a:p>
        </p:txBody>
      </p:sp>
      <p:sp>
        <p:nvSpPr>
          <p:cNvPr id="12" name="TextBox 11"/>
          <p:cNvSpPr txBox="1"/>
          <p:nvPr/>
        </p:nvSpPr>
        <p:spPr>
          <a:xfrm>
            <a:off x="5739130" y="2112503"/>
            <a:ext cx="12975592" cy="1107996"/>
          </a:xfrm>
          <a:prstGeom prst="rect">
            <a:avLst/>
          </a:prstGeom>
          <a:noFill/>
        </p:spPr>
        <p:txBody>
          <a:bodyPr wrap="square" rtlCol="0">
            <a:spAutoFit/>
          </a:bodyPr>
          <a:lstStyle/>
          <a:p>
            <a:pPr algn="ctr"/>
            <a:r>
              <a:rPr lang="en-US" sz="6600" spc="600">
                <a:solidFill>
                  <a:schemeClr val="tx2"/>
                </a:solidFill>
                <a:latin typeface="Segoe UI" panose="020B0502040204020203" pitchFamily="34" charset="0"/>
                <a:ea typeface="Oswald" charset="0"/>
                <a:cs typeface="Oswald" charset="0"/>
              </a:rPr>
              <a:t>BULLETED LIST TEXT SAMPLE</a:t>
            </a:r>
            <a:endParaRPr lang="en-US" sz="9600" spc="600" dirty="0">
              <a:solidFill>
                <a:schemeClr val="tx2"/>
              </a:solidFill>
              <a:latin typeface="Segoe UI" panose="020B0502040204020203" pitchFamily="34" charset="0"/>
              <a:ea typeface="Oswald" charset="0"/>
              <a:cs typeface="Oswald" charset="0"/>
            </a:endParaRPr>
          </a:p>
        </p:txBody>
      </p:sp>
      <p:sp>
        <p:nvSpPr>
          <p:cNvPr id="13" name="TextBox 12"/>
          <p:cNvSpPr txBox="1"/>
          <p:nvPr/>
        </p:nvSpPr>
        <p:spPr>
          <a:xfrm>
            <a:off x="8434850" y="1652365"/>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Tree>
    <p:extLst>
      <p:ext uri="{BB962C8B-B14F-4D97-AF65-F5344CB8AC3E}">
        <p14:creationId xmlns:p14="http://schemas.microsoft.com/office/powerpoint/2010/main" val="1680022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a:ext>
            </a:extLst>
          </a:blip>
          <a:srcRect t="7802" b="7802"/>
          <a:stretch>
            <a:fillRect/>
          </a:stretch>
        </p:blipFill>
        <p:spPr/>
      </p:pic>
      <p:sp>
        <p:nvSpPr>
          <p:cNvPr id="10" name="Rectangle 9"/>
          <p:cNvSpPr/>
          <p:nvPr/>
        </p:nvSpPr>
        <p:spPr>
          <a:xfrm>
            <a:off x="0" y="0"/>
            <a:ext cx="24377650" cy="13716000"/>
          </a:xfrm>
          <a:prstGeom prst="rect">
            <a:avLst/>
          </a:prstGeom>
          <a:solidFill>
            <a:schemeClr val="tx2">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Segoe UI" panose="020B0502040204020203" pitchFamily="34"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latin typeface="Segoe UI" panose="020B0502040204020203" pitchFamily="34" charset="0"/>
            </a:endParaRPr>
          </a:p>
        </p:txBody>
      </p:sp>
      <p:sp>
        <p:nvSpPr>
          <p:cNvPr id="7" name="TextBox 6"/>
          <p:cNvSpPr txBox="1"/>
          <p:nvPr/>
        </p:nvSpPr>
        <p:spPr>
          <a:xfrm>
            <a:off x="8774614" y="7286827"/>
            <a:ext cx="6814239" cy="3046988"/>
          </a:xfrm>
          <a:prstGeom prst="rect">
            <a:avLst/>
          </a:prstGeom>
          <a:noFill/>
        </p:spPr>
        <p:txBody>
          <a:bodyPr wrap="square" rtlCol="0">
            <a:spAutoFit/>
          </a:bodyPr>
          <a:lstStyle/>
          <a:p>
            <a:r>
              <a:rPr lang="en-US" sz="9600" spc="600" dirty="0">
                <a:solidFill>
                  <a:schemeClr val="bg1"/>
                </a:solidFill>
                <a:latin typeface="Segoe UI" panose="020B0502040204020203" pitchFamily="34" charset="0"/>
                <a:ea typeface="Oswald" charset="0"/>
                <a:cs typeface="Oswald" charset="0"/>
              </a:rPr>
              <a:t>MEET</a:t>
            </a:r>
          </a:p>
          <a:p>
            <a:r>
              <a:rPr lang="en-US" sz="9600" spc="600" dirty="0">
                <a:solidFill>
                  <a:schemeClr val="bg1"/>
                </a:solidFill>
                <a:latin typeface="Segoe UI" panose="020B0502040204020203" pitchFamily="34" charset="0"/>
                <a:ea typeface="Oswald" charset="0"/>
                <a:cs typeface="Oswald" charset="0"/>
              </a:rPr>
              <a:t>OUR TEAM</a:t>
            </a:r>
          </a:p>
        </p:txBody>
      </p:sp>
      <p:sp>
        <p:nvSpPr>
          <p:cNvPr id="8" name="TextBox 7"/>
          <p:cNvSpPr txBox="1"/>
          <p:nvPr/>
        </p:nvSpPr>
        <p:spPr>
          <a:xfrm>
            <a:off x="8774614" y="3951573"/>
            <a:ext cx="7530808" cy="954107"/>
          </a:xfrm>
          <a:prstGeom prst="rect">
            <a:avLst/>
          </a:prstGeom>
          <a:noFill/>
        </p:spPr>
        <p:txBody>
          <a:bodyPr wrap="square" rtlCol="0">
            <a:spAutoFit/>
          </a:bodyPr>
          <a:lstStyle/>
          <a:p>
            <a:r>
              <a:rPr lang="en-US" sz="2800" b="1" spc="1200" dirty="0">
                <a:solidFill>
                  <a:schemeClr val="bg1"/>
                </a:solidFill>
                <a:latin typeface="Segoe UI" panose="020B0502040204020203" pitchFamily="34" charset="0"/>
                <a:ea typeface="Oswald" charset="0"/>
                <a:cs typeface="Oswald" charset="0"/>
              </a:rPr>
              <a:t>WRITE HERE </a:t>
            </a:r>
          </a:p>
          <a:p>
            <a:r>
              <a:rPr lang="en-US" sz="2800" b="1" spc="1200" dirty="0">
                <a:solidFill>
                  <a:schemeClr val="bg1"/>
                </a:solidFill>
                <a:latin typeface="Segoe UI" panose="020B0502040204020203" pitchFamily="34" charset="0"/>
                <a:ea typeface="Oswald" charset="0"/>
                <a:cs typeface="Oswald" charset="0"/>
              </a:rPr>
              <a:t>SOMETHING</a:t>
            </a:r>
          </a:p>
        </p:txBody>
      </p:sp>
    </p:spTree>
    <p:extLst>
      <p:ext uri="{BB962C8B-B14F-4D97-AF65-F5344CB8AC3E}">
        <p14:creationId xmlns:p14="http://schemas.microsoft.com/office/powerpoint/2010/main" val="460362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riangle 3"/>
          <p:cNvSpPr/>
          <p:nvPr/>
        </p:nvSpPr>
        <p:spPr>
          <a:xfrm>
            <a:off x="3153884" y="4467516"/>
            <a:ext cx="4797610" cy="4135870"/>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5" name="Triangle 4"/>
          <p:cNvSpPr/>
          <p:nvPr/>
        </p:nvSpPr>
        <p:spPr>
          <a:xfrm>
            <a:off x="9829127" y="4361352"/>
            <a:ext cx="4797610" cy="4135870"/>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6" name="Triangle 5"/>
          <p:cNvSpPr/>
          <p:nvPr/>
        </p:nvSpPr>
        <p:spPr>
          <a:xfrm>
            <a:off x="16504370" y="4361352"/>
            <a:ext cx="4797610" cy="4135870"/>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1" name="TextBox 10"/>
          <p:cNvSpPr txBox="1"/>
          <p:nvPr/>
        </p:nvSpPr>
        <p:spPr>
          <a:xfrm>
            <a:off x="3205357" y="10286959"/>
            <a:ext cx="4727729" cy="969946"/>
          </a:xfrm>
          <a:prstGeom prst="rect">
            <a:avLst/>
          </a:prstGeom>
          <a:noFill/>
        </p:spPr>
        <p:txBody>
          <a:bodyPr wrap="square" rtlCol="0">
            <a:spAutoFit/>
          </a:bodyPr>
          <a:lstStyle/>
          <a:p>
            <a:pPr algn="ctr">
              <a:lnSpc>
                <a:spcPts val="3600"/>
              </a:lnSpc>
            </a:pPr>
            <a:r>
              <a:rPr lang="en-US" sz="2400" spc="300" dirty="0">
                <a:latin typeface="Segoe UI" panose="020B0502040204020203" pitchFamily="34" charset="0"/>
                <a:ea typeface="Lato Light" charset="0"/>
                <a:cs typeface="Lato Light" charset="0"/>
              </a:rPr>
              <a:t>Entrepreneurial activities differ substantially</a:t>
            </a:r>
          </a:p>
        </p:txBody>
      </p:sp>
      <p:sp>
        <p:nvSpPr>
          <p:cNvPr id="12" name="TextBox 11"/>
          <p:cNvSpPr txBox="1"/>
          <p:nvPr/>
        </p:nvSpPr>
        <p:spPr>
          <a:xfrm>
            <a:off x="4087090" y="9353745"/>
            <a:ext cx="2964274" cy="861774"/>
          </a:xfrm>
          <a:prstGeom prst="rect">
            <a:avLst/>
          </a:prstGeom>
          <a:noFill/>
        </p:spPr>
        <p:txBody>
          <a:bodyPr wrap="none" rtlCol="0">
            <a:spAutoFit/>
          </a:bodyPr>
          <a:lstStyle/>
          <a:p>
            <a:pPr algn="ctr"/>
            <a:r>
              <a:rPr lang="en-US" sz="3200" spc="600" dirty="0">
                <a:solidFill>
                  <a:schemeClr val="tx2"/>
                </a:solidFill>
                <a:latin typeface="Segoe UI" panose="020B0502040204020203" pitchFamily="34" charset="0"/>
                <a:ea typeface="Oswald" charset="0"/>
                <a:cs typeface="Oswald" charset="0"/>
              </a:rPr>
              <a:t>JOHN DOE</a:t>
            </a:r>
          </a:p>
          <a:p>
            <a:pPr algn="ctr"/>
            <a:r>
              <a:rPr lang="en-US" sz="1800" spc="600" dirty="0">
                <a:solidFill>
                  <a:schemeClr val="tx2"/>
                </a:solidFill>
                <a:latin typeface="Segoe UI" panose="020B0502040204020203" pitchFamily="34" charset="0"/>
                <a:ea typeface="Oswald" charset="0"/>
                <a:cs typeface="Oswald" charset="0"/>
              </a:rPr>
              <a:t>CEO &amp; FOUNDER</a:t>
            </a:r>
          </a:p>
        </p:txBody>
      </p:sp>
      <p:sp>
        <p:nvSpPr>
          <p:cNvPr id="13" name="TextBox 12"/>
          <p:cNvSpPr txBox="1"/>
          <p:nvPr/>
        </p:nvSpPr>
        <p:spPr>
          <a:xfrm>
            <a:off x="10736597" y="9353745"/>
            <a:ext cx="2964274" cy="861774"/>
          </a:xfrm>
          <a:prstGeom prst="rect">
            <a:avLst/>
          </a:prstGeom>
          <a:noFill/>
        </p:spPr>
        <p:txBody>
          <a:bodyPr wrap="none" rtlCol="0">
            <a:spAutoFit/>
          </a:bodyPr>
          <a:lstStyle/>
          <a:p>
            <a:pPr algn="ctr"/>
            <a:r>
              <a:rPr lang="en-US" sz="3200" spc="600" dirty="0">
                <a:solidFill>
                  <a:schemeClr val="tx2"/>
                </a:solidFill>
                <a:latin typeface="Segoe UI" panose="020B0502040204020203" pitchFamily="34" charset="0"/>
                <a:ea typeface="Oswald" charset="0"/>
                <a:cs typeface="Oswald" charset="0"/>
              </a:rPr>
              <a:t>JOHN DOE</a:t>
            </a:r>
          </a:p>
          <a:p>
            <a:pPr algn="ctr"/>
            <a:r>
              <a:rPr lang="en-US" sz="1800" spc="600" dirty="0">
                <a:solidFill>
                  <a:schemeClr val="tx2"/>
                </a:solidFill>
                <a:latin typeface="Segoe UI" panose="020B0502040204020203" pitchFamily="34" charset="0"/>
                <a:ea typeface="Oswald" charset="0"/>
                <a:cs typeface="Oswald" charset="0"/>
              </a:rPr>
              <a:t>CEO &amp; FOUNDER</a:t>
            </a:r>
          </a:p>
        </p:txBody>
      </p:sp>
      <p:sp>
        <p:nvSpPr>
          <p:cNvPr id="14" name="TextBox 13"/>
          <p:cNvSpPr txBox="1"/>
          <p:nvPr/>
        </p:nvSpPr>
        <p:spPr>
          <a:xfrm>
            <a:off x="17386104" y="9353745"/>
            <a:ext cx="2964274" cy="861774"/>
          </a:xfrm>
          <a:prstGeom prst="rect">
            <a:avLst/>
          </a:prstGeom>
          <a:noFill/>
        </p:spPr>
        <p:txBody>
          <a:bodyPr wrap="none" rtlCol="0">
            <a:spAutoFit/>
          </a:bodyPr>
          <a:lstStyle/>
          <a:p>
            <a:pPr algn="ctr"/>
            <a:r>
              <a:rPr lang="en-US" sz="3200" spc="600" dirty="0">
                <a:solidFill>
                  <a:schemeClr val="tx2"/>
                </a:solidFill>
                <a:latin typeface="Segoe UI" panose="020B0502040204020203" pitchFamily="34" charset="0"/>
                <a:ea typeface="Oswald" charset="0"/>
                <a:cs typeface="Oswald" charset="0"/>
              </a:rPr>
              <a:t>JOHN DOE</a:t>
            </a:r>
          </a:p>
          <a:p>
            <a:pPr algn="ctr"/>
            <a:r>
              <a:rPr lang="en-US" sz="1800" spc="600" dirty="0">
                <a:solidFill>
                  <a:schemeClr val="tx2"/>
                </a:solidFill>
                <a:latin typeface="Segoe UI" panose="020B0502040204020203" pitchFamily="34" charset="0"/>
                <a:ea typeface="Oswald" charset="0"/>
                <a:cs typeface="Oswald" charset="0"/>
              </a:rPr>
              <a:t>CEO &amp; FOUNDER</a:t>
            </a:r>
          </a:p>
        </p:txBody>
      </p:sp>
      <p:sp>
        <p:nvSpPr>
          <p:cNvPr id="15" name="Shape 2859"/>
          <p:cNvSpPr/>
          <p:nvPr/>
        </p:nvSpPr>
        <p:spPr>
          <a:xfrm>
            <a:off x="4209299"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6" name="Shape 2860"/>
          <p:cNvSpPr/>
          <p:nvPr/>
        </p:nvSpPr>
        <p:spPr>
          <a:xfrm>
            <a:off x="4929695"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7" name="Shape 2865"/>
          <p:cNvSpPr/>
          <p:nvPr/>
        </p:nvSpPr>
        <p:spPr>
          <a:xfrm>
            <a:off x="5650091" y="1148371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8" name="Shape 2869"/>
          <p:cNvSpPr/>
          <p:nvPr/>
        </p:nvSpPr>
        <p:spPr>
          <a:xfrm>
            <a:off x="6370487" y="1150174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9" name="TextBox 18"/>
          <p:cNvSpPr txBox="1"/>
          <p:nvPr/>
        </p:nvSpPr>
        <p:spPr>
          <a:xfrm>
            <a:off x="9786860" y="10286959"/>
            <a:ext cx="4727729" cy="969946"/>
          </a:xfrm>
          <a:prstGeom prst="rect">
            <a:avLst/>
          </a:prstGeom>
          <a:noFill/>
        </p:spPr>
        <p:txBody>
          <a:bodyPr wrap="square" rtlCol="0">
            <a:spAutoFit/>
          </a:bodyPr>
          <a:lstStyle/>
          <a:p>
            <a:pPr algn="ctr">
              <a:lnSpc>
                <a:spcPts val="3600"/>
              </a:lnSpc>
            </a:pPr>
            <a:r>
              <a:rPr lang="en-US" sz="2400" spc="300" dirty="0">
                <a:latin typeface="Segoe UI" panose="020B0502040204020203" pitchFamily="34" charset="0"/>
                <a:ea typeface="Lato Light" charset="0"/>
                <a:cs typeface="Lato Light" charset="0"/>
              </a:rPr>
              <a:t>Entrepreneurial activities differ substantially</a:t>
            </a:r>
          </a:p>
        </p:txBody>
      </p:sp>
      <p:sp>
        <p:nvSpPr>
          <p:cNvPr id="20" name="Shape 2859"/>
          <p:cNvSpPr/>
          <p:nvPr/>
        </p:nvSpPr>
        <p:spPr>
          <a:xfrm>
            <a:off x="10790802"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1" name="Shape 2860"/>
          <p:cNvSpPr/>
          <p:nvPr/>
        </p:nvSpPr>
        <p:spPr>
          <a:xfrm>
            <a:off x="11511198"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2" name="Shape 2865"/>
          <p:cNvSpPr/>
          <p:nvPr/>
        </p:nvSpPr>
        <p:spPr>
          <a:xfrm>
            <a:off x="12231594" y="1148371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3" name="Shape 2869"/>
          <p:cNvSpPr/>
          <p:nvPr/>
        </p:nvSpPr>
        <p:spPr>
          <a:xfrm>
            <a:off x="12951990" y="1150174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4" name="TextBox 23"/>
          <p:cNvSpPr txBox="1"/>
          <p:nvPr/>
        </p:nvSpPr>
        <p:spPr>
          <a:xfrm>
            <a:off x="16504370" y="10286959"/>
            <a:ext cx="4727729" cy="969946"/>
          </a:xfrm>
          <a:prstGeom prst="rect">
            <a:avLst/>
          </a:prstGeom>
          <a:noFill/>
        </p:spPr>
        <p:txBody>
          <a:bodyPr wrap="square" rtlCol="0">
            <a:spAutoFit/>
          </a:bodyPr>
          <a:lstStyle/>
          <a:p>
            <a:pPr algn="ctr">
              <a:lnSpc>
                <a:spcPts val="3600"/>
              </a:lnSpc>
            </a:pPr>
            <a:r>
              <a:rPr lang="en-US" sz="2400" spc="300" dirty="0">
                <a:latin typeface="Segoe UI" panose="020B0502040204020203" pitchFamily="34" charset="0"/>
                <a:ea typeface="Lato Light" charset="0"/>
                <a:cs typeface="Lato Light" charset="0"/>
              </a:rPr>
              <a:t>Entrepreneurial activities differ substantially</a:t>
            </a:r>
          </a:p>
        </p:txBody>
      </p:sp>
      <p:sp>
        <p:nvSpPr>
          <p:cNvPr id="25" name="Shape 2859"/>
          <p:cNvSpPr/>
          <p:nvPr/>
        </p:nvSpPr>
        <p:spPr>
          <a:xfrm>
            <a:off x="17508312"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6" name="Shape 2860"/>
          <p:cNvSpPr/>
          <p:nvPr/>
        </p:nvSpPr>
        <p:spPr>
          <a:xfrm>
            <a:off x="18228708"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7" name="Shape 2865"/>
          <p:cNvSpPr/>
          <p:nvPr/>
        </p:nvSpPr>
        <p:spPr>
          <a:xfrm>
            <a:off x="18949104" y="1148371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8" name="Shape 2869"/>
          <p:cNvSpPr/>
          <p:nvPr/>
        </p:nvSpPr>
        <p:spPr>
          <a:xfrm>
            <a:off x="19669500" y="1150174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2" name="TextBox 31"/>
          <p:cNvSpPr txBox="1"/>
          <p:nvPr/>
        </p:nvSpPr>
        <p:spPr>
          <a:xfrm>
            <a:off x="4595527" y="2961531"/>
            <a:ext cx="15110395" cy="1131528"/>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 from</a:t>
            </a:r>
          </a:p>
        </p:txBody>
      </p:sp>
      <p:sp>
        <p:nvSpPr>
          <p:cNvPr id="36" name="TextBox 35"/>
          <p:cNvSpPr txBox="1"/>
          <p:nvPr/>
        </p:nvSpPr>
        <p:spPr>
          <a:xfrm>
            <a:off x="5739130" y="1737744"/>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MEET OUR TEAM</a:t>
            </a:r>
            <a:endParaRPr lang="en-US" sz="9600" spc="600" dirty="0">
              <a:solidFill>
                <a:schemeClr val="tx2"/>
              </a:solidFill>
              <a:latin typeface="Segoe UI" panose="020B0502040204020203" pitchFamily="34" charset="0"/>
              <a:ea typeface="Oswald" charset="0"/>
              <a:cs typeface="Oswald" charset="0"/>
            </a:endParaRPr>
          </a:p>
        </p:txBody>
      </p:sp>
      <p:sp>
        <p:nvSpPr>
          <p:cNvPr id="37" name="TextBox 36"/>
          <p:cNvSpPr txBox="1"/>
          <p:nvPr/>
        </p:nvSpPr>
        <p:spPr>
          <a:xfrm>
            <a:off x="8434850" y="1277606"/>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pic>
        <p:nvPicPr>
          <p:cNvPr id="8" name="Picture Placeholder 7"/>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t="7131" b="7131"/>
          <a:stretch>
            <a:fillRect/>
          </a:stretch>
        </p:blipFill>
        <p:spPr/>
      </p:pic>
      <p:pic>
        <p:nvPicPr>
          <p:cNvPr id="9" name="Picture Placeholder 8"/>
          <p:cNvPicPr>
            <a:picLocks noGrp="1" noChangeAspect="1"/>
          </p:cNvPicPr>
          <p:nvPr>
            <p:ph type="pic" sz="quarter" idx="11"/>
          </p:nvPr>
        </p:nvPicPr>
        <p:blipFill rotWithShape="1">
          <a:blip r:embed="rId3" cstate="email">
            <a:extLst>
              <a:ext uri="{28A0092B-C50C-407E-A947-70E740481C1C}">
                <a14:useLocalDpi xmlns:a14="http://schemas.microsoft.com/office/drawing/2010/main"/>
              </a:ext>
            </a:extLst>
          </a:blip>
          <a:srcRect t="8714" b="34129"/>
          <a:stretch/>
        </p:blipFill>
        <p:spPr/>
      </p:pic>
      <p:pic>
        <p:nvPicPr>
          <p:cNvPr id="10" name="Picture Placeholder 9"/>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t="21430" b="21430"/>
          <a:stretch>
            <a:fillRect/>
          </a:stretch>
        </p:blipFill>
        <p:spPr/>
      </p:pic>
    </p:spTree>
    <p:extLst>
      <p:ext uri="{BB962C8B-B14F-4D97-AF65-F5344CB8AC3E}">
        <p14:creationId xmlns:p14="http://schemas.microsoft.com/office/powerpoint/2010/main" val="12778499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1403748" y="8064765"/>
            <a:ext cx="5720552" cy="1443216"/>
          </a:xfrm>
          <a:prstGeom prst="rect">
            <a:avLst/>
          </a:prstGeom>
          <a:noFill/>
        </p:spPr>
        <p:txBody>
          <a:bodyPr wrap="square" rtlCol="0">
            <a:spAutoFit/>
          </a:bodyPr>
          <a:lstStyle/>
          <a:p>
            <a:pPr algn="ctr">
              <a:lnSpc>
                <a:spcPts val="3600"/>
              </a:lnSpc>
            </a:pPr>
            <a:r>
              <a:rPr lang="en-US" sz="2800" spc="300" dirty="0">
                <a:latin typeface="Segoe UI" panose="020B0502040204020203" pitchFamily="34" charset="0"/>
                <a:ea typeface="Lato Light" charset="0"/>
                <a:cs typeface="Lato Light" charset="0"/>
              </a:rPr>
              <a:t>Entrepreneurial activities differ substantially depending on the type of</a:t>
            </a:r>
          </a:p>
        </p:txBody>
      </p:sp>
      <p:sp>
        <p:nvSpPr>
          <p:cNvPr id="40" name="TextBox 39"/>
          <p:cNvSpPr txBox="1"/>
          <p:nvPr/>
        </p:nvSpPr>
        <p:spPr>
          <a:xfrm>
            <a:off x="2385149" y="6362715"/>
            <a:ext cx="3757760" cy="1323439"/>
          </a:xfrm>
          <a:prstGeom prst="rect">
            <a:avLst/>
          </a:prstGeom>
          <a:noFill/>
        </p:spPr>
        <p:txBody>
          <a:bodyPr wrap="none" rtlCol="0">
            <a:spAutoFit/>
          </a:bodyPr>
          <a:lstStyle/>
          <a:p>
            <a:pPr algn="ctr"/>
            <a:r>
              <a:rPr lang="en-US" sz="4800" spc="600" dirty="0">
                <a:solidFill>
                  <a:schemeClr val="tx2"/>
                </a:solidFill>
                <a:latin typeface="Segoe UI" panose="020B0502040204020203" pitchFamily="34" charset="0"/>
                <a:ea typeface="Oswald" charset="0"/>
                <a:cs typeface="Oswald" charset="0"/>
              </a:rPr>
              <a:t>JOHN DOE</a:t>
            </a:r>
          </a:p>
          <a:p>
            <a:pPr algn="ctr"/>
            <a:r>
              <a:rPr lang="en-US" sz="3200" dirty="0">
                <a:solidFill>
                  <a:schemeClr val="tx2"/>
                </a:solidFill>
                <a:latin typeface="Segoe UI" panose="020B0502040204020203" pitchFamily="34" charset="0"/>
                <a:ea typeface="Oswald" charset="0"/>
                <a:cs typeface="Oswald" charset="0"/>
              </a:rPr>
              <a:t>CEO &amp; FOUNDER</a:t>
            </a:r>
          </a:p>
        </p:txBody>
      </p:sp>
      <p:grpSp>
        <p:nvGrpSpPr>
          <p:cNvPr id="4" name="Group 3"/>
          <p:cNvGrpSpPr/>
          <p:nvPr/>
        </p:nvGrpSpPr>
        <p:grpSpPr>
          <a:xfrm>
            <a:off x="2422844" y="9920704"/>
            <a:ext cx="3713418" cy="787353"/>
            <a:chOff x="3599699" y="9482257"/>
            <a:chExt cx="2719843" cy="576686"/>
          </a:xfrm>
          <a:solidFill>
            <a:schemeClr val="tx1"/>
          </a:solidFill>
        </p:grpSpPr>
        <p:sp>
          <p:nvSpPr>
            <p:cNvPr id="12"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3"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4"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5"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grpSp>
      <p:pic>
        <p:nvPicPr>
          <p:cNvPr id="3" name="Picture Placeholder 2"/>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l="3138" r="3138"/>
          <a:stretch>
            <a:fillRect/>
          </a:stretch>
        </p:blipFill>
        <p:spPr/>
      </p:pic>
      <p:pic>
        <p:nvPicPr>
          <p:cNvPr id="2" name="Picture Placeholder 1"/>
          <p:cNvPicPr>
            <a:picLocks noGrp="1" noChangeAspect="1"/>
          </p:cNvPicPr>
          <p:nvPr>
            <p:ph type="pic" sz="quarter" idx="25"/>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7772104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17239493" y="8064765"/>
            <a:ext cx="5720552" cy="1477328"/>
          </a:xfrm>
          <a:prstGeom prst="rect">
            <a:avLst/>
          </a:prstGeom>
          <a:noFill/>
        </p:spPr>
        <p:txBody>
          <a:bodyPr wrap="square" rtlCol="0">
            <a:spAutoFit/>
          </a:bodyPr>
          <a:lstStyle/>
          <a:p>
            <a:pPr algn="ctr">
              <a:lnSpc>
                <a:spcPts val="3600"/>
              </a:lnSpc>
            </a:pPr>
            <a:r>
              <a:rPr lang="en-US" sz="3200" spc="300" dirty="0">
                <a:latin typeface="Segoe UI" panose="020B0502040204020203" pitchFamily="34" charset="0"/>
                <a:ea typeface="Lato Light" charset="0"/>
                <a:cs typeface="Lato Light" charset="0"/>
              </a:rPr>
              <a:t>Entrepreneurial activities differ substantially depending on the type of</a:t>
            </a:r>
          </a:p>
        </p:txBody>
      </p:sp>
      <p:sp>
        <p:nvSpPr>
          <p:cNvPr id="40" name="TextBox 39"/>
          <p:cNvSpPr txBox="1"/>
          <p:nvPr/>
        </p:nvSpPr>
        <p:spPr>
          <a:xfrm>
            <a:off x="18220894" y="6362715"/>
            <a:ext cx="3757760" cy="1323439"/>
          </a:xfrm>
          <a:prstGeom prst="rect">
            <a:avLst/>
          </a:prstGeom>
          <a:noFill/>
        </p:spPr>
        <p:txBody>
          <a:bodyPr wrap="none" rtlCol="0">
            <a:spAutoFit/>
          </a:bodyPr>
          <a:lstStyle/>
          <a:p>
            <a:pPr algn="ctr"/>
            <a:r>
              <a:rPr lang="en-US" sz="4800" spc="600" dirty="0">
                <a:solidFill>
                  <a:schemeClr val="tx2"/>
                </a:solidFill>
                <a:latin typeface="Segoe UI" panose="020B0502040204020203" pitchFamily="34" charset="0"/>
                <a:ea typeface="Oswald" charset="0"/>
                <a:cs typeface="Oswald" charset="0"/>
              </a:rPr>
              <a:t>JOHN DOE</a:t>
            </a:r>
          </a:p>
          <a:p>
            <a:pPr algn="ctr"/>
            <a:r>
              <a:rPr lang="en-US" sz="3200" dirty="0">
                <a:solidFill>
                  <a:schemeClr val="tx2"/>
                </a:solidFill>
                <a:latin typeface="Segoe UI" panose="020B0502040204020203" pitchFamily="34" charset="0"/>
                <a:ea typeface="Oswald" charset="0"/>
                <a:cs typeface="Oswald" charset="0"/>
              </a:rPr>
              <a:t>CEO &amp; FOUNDER</a:t>
            </a:r>
          </a:p>
        </p:txBody>
      </p:sp>
      <p:pic>
        <p:nvPicPr>
          <p:cNvPr id="45" name="Picture Placeholder 4"/>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8595582" y="2975728"/>
            <a:ext cx="3008376" cy="3008376"/>
          </a:xfrm>
          <a:prstGeom prst="ellipse">
            <a:avLst/>
          </a:prstGeom>
        </p:spPr>
      </p:pic>
      <p:grpSp>
        <p:nvGrpSpPr>
          <p:cNvPr id="4" name="Group 3"/>
          <p:cNvGrpSpPr/>
          <p:nvPr/>
        </p:nvGrpSpPr>
        <p:grpSpPr>
          <a:xfrm>
            <a:off x="18258589" y="9920704"/>
            <a:ext cx="3713418" cy="787353"/>
            <a:chOff x="3599699" y="9482257"/>
            <a:chExt cx="2719843" cy="576686"/>
          </a:xfrm>
          <a:solidFill>
            <a:schemeClr val="tx1"/>
          </a:solidFill>
        </p:grpSpPr>
        <p:sp>
          <p:nvSpPr>
            <p:cNvPr id="12"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3"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4"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5"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grpSp>
      <p:pic>
        <p:nvPicPr>
          <p:cNvPr id="2" name="Picture Placeholder 1"/>
          <p:cNvPicPr>
            <a:picLocks noGrp="1" noChangeAspect="1"/>
          </p:cNvPicPr>
          <p:nvPr>
            <p:ph type="pic" sz="quarter" idx="24"/>
          </p:nvPr>
        </p:nvPicPr>
        <p:blipFill>
          <a:blip r:embed="rId3" cstate="email">
            <a:extLst>
              <a:ext uri="{28A0092B-C50C-407E-A947-70E740481C1C}">
                <a14:useLocalDpi xmlns:a14="http://schemas.microsoft.com/office/drawing/2010/main"/>
              </a:ext>
            </a:extLst>
          </a:blip>
          <a:srcRect t="21032" b="21032"/>
          <a:stretch>
            <a:fillRect/>
          </a:stretch>
        </p:blipFill>
        <p:spPr/>
      </p:pic>
      <p:pic>
        <p:nvPicPr>
          <p:cNvPr id="3" name="Picture Placeholder 2"/>
          <p:cNvPicPr>
            <a:picLocks noGrp="1" noChangeAspect="1"/>
          </p:cNvPicPr>
          <p:nvPr>
            <p:ph type="pic" sz="quarter" idx="25"/>
          </p:nvPr>
        </p:nvPicPr>
        <p:blipFill rotWithShape="1">
          <a:blip r:embed="rId4" cstate="email">
            <a:extLst>
              <a:ext uri="{28A0092B-C50C-407E-A947-70E740481C1C}">
                <a14:useLocalDpi xmlns:a14="http://schemas.microsoft.com/office/drawing/2010/main"/>
              </a:ext>
            </a:extLst>
          </a:blip>
          <a:srcRect t="4469" b="28806"/>
          <a:stretch/>
        </p:blipFill>
        <p:spPr/>
      </p:pic>
    </p:spTree>
    <p:extLst>
      <p:ext uri="{BB962C8B-B14F-4D97-AF65-F5344CB8AC3E}">
        <p14:creationId xmlns:p14="http://schemas.microsoft.com/office/powerpoint/2010/main" val="20539999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MEET OUR TEAM</a:t>
            </a:r>
            <a:endParaRPr lang="en-US" sz="9600" spc="600" dirty="0">
              <a:solidFill>
                <a:schemeClr val="tx2"/>
              </a:solidFill>
              <a:latin typeface="Segoe UI" panose="020B0502040204020203" pitchFamily="34" charset="0"/>
              <a:ea typeface="Oswald" charset="0"/>
              <a:cs typeface="Oswald" charset="0"/>
            </a:endParaRPr>
          </a:p>
        </p:txBody>
      </p:sp>
      <p:sp>
        <p:nvSpPr>
          <p:cNvPr id="16" name="TextBox 15"/>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21" name="TextBox 20"/>
          <p:cNvSpPr txBox="1"/>
          <p:nvPr/>
        </p:nvSpPr>
        <p:spPr>
          <a:xfrm>
            <a:off x="1911928" y="9683035"/>
            <a:ext cx="2015680" cy="400110"/>
          </a:xfrm>
          <a:prstGeom prst="rect">
            <a:avLst/>
          </a:prstGeom>
          <a:noFill/>
        </p:spPr>
        <p:txBody>
          <a:bodyPr wrap="none" rtlCol="0">
            <a:spAutoFit/>
          </a:bodyPr>
          <a:lstStyle/>
          <a:p>
            <a:r>
              <a:rPr lang="en-US" sz="2000" b="1" spc="600" dirty="0">
                <a:solidFill>
                  <a:schemeClr val="tx2"/>
                </a:solidFill>
                <a:latin typeface="Segoe UI" panose="020B0502040204020203" pitchFamily="34" charset="0"/>
                <a:ea typeface="Oswald" charset="0"/>
                <a:cs typeface="Oswald" charset="0"/>
              </a:rPr>
              <a:t>JANE DOE</a:t>
            </a:r>
          </a:p>
        </p:txBody>
      </p:sp>
      <p:sp>
        <p:nvSpPr>
          <p:cNvPr id="22" name="TextBox 21"/>
          <p:cNvSpPr txBox="1"/>
          <p:nvPr/>
        </p:nvSpPr>
        <p:spPr>
          <a:xfrm>
            <a:off x="1911929" y="10211589"/>
            <a:ext cx="3827202" cy="646331"/>
          </a:xfrm>
          <a:prstGeom prst="rect">
            <a:avLst/>
          </a:prstGeom>
          <a:noFill/>
        </p:spPr>
        <p:txBody>
          <a:bodyPr wrap="square" rtlCol="0">
            <a:spAutoFit/>
          </a:bodyPr>
          <a:lstStyle/>
          <a:p>
            <a:r>
              <a:rPr lang="en-US" sz="1800" spc="300" dirty="0">
                <a:latin typeface="Segoe UI" panose="020B0502040204020203" pitchFamily="34" charset="0"/>
                <a:ea typeface="Lato Light" charset="0"/>
                <a:cs typeface="Lato Light" charset="0"/>
              </a:rPr>
              <a:t>Entrepreneurial activities differ substantially</a:t>
            </a:r>
          </a:p>
        </p:txBody>
      </p:sp>
      <p:sp>
        <p:nvSpPr>
          <p:cNvPr id="23" name="TextBox 22"/>
          <p:cNvSpPr txBox="1"/>
          <p:nvPr/>
        </p:nvSpPr>
        <p:spPr>
          <a:xfrm>
            <a:off x="6096000" y="9683035"/>
            <a:ext cx="2015680" cy="400110"/>
          </a:xfrm>
          <a:prstGeom prst="rect">
            <a:avLst/>
          </a:prstGeom>
          <a:noFill/>
        </p:spPr>
        <p:txBody>
          <a:bodyPr wrap="none" rtlCol="0">
            <a:spAutoFit/>
          </a:bodyPr>
          <a:lstStyle/>
          <a:p>
            <a:r>
              <a:rPr lang="en-US" sz="2000" b="1" spc="600" dirty="0">
                <a:solidFill>
                  <a:schemeClr val="tx2"/>
                </a:solidFill>
                <a:latin typeface="Segoe UI" panose="020B0502040204020203" pitchFamily="34" charset="0"/>
                <a:ea typeface="Oswald" charset="0"/>
                <a:cs typeface="Oswald" charset="0"/>
              </a:rPr>
              <a:t>JANE DOE</a:t>
            </a:r>
          </a:p>
        </p:txBody>
      </p:sp>
      <p:sp>
        <p:nvSpPr>
          <p:cNvPr id="24" name="TextBox 23"/>
          <p:cNvSpPr txBox="1"/>
          <p:nvPr/>
        </p:nvSpPr>
        <p:spPr>
          <a:xfrm>
            <a:off x="6096001" y="10211589"/>
            <a:ext cx="3827202" cy="646331"/>
          </a:xfrm>
          <a:prstGeom prst="rect">
            <a:avLst/>
          </a:prstGeom>
          <a:noFill/>
        </p:spPr>
        <p:txBody>
          <a:bodyPr wrap="square" rtlCol="0">
            <a:spAutoFit/>
          </a:bodyPr>
          <a:lstStyle/>
          <a:p>
            <a:r>
              <a:rPr lang="en-US" sz="1800" spc="300" dirty="0">
                <a:latin typeface="Segoe UI" panose="020B0502040204020203" pitchFamily="34" charset="0"/>
                <a:ea typeface="Lato Light" charset="0"/>
                <a:cs typeface="Lato Light" charset="0"/>
              </a:rPr>
              <a:t>Entrepreneurial activities differ substantially</a:t>
            </a:r>
          </a:p>
        </p:txBody>
      </p:sp>
      <p:sp>
        <p:nvSpPr>
          <p:cNvPr id="25" name="TextBox 24"/>
          <p:cNvSpPr txBox="1"/>
          <p:nvPr/>
        </p:nvSpPr>
        <p:spPr>
          <a:xfrm>
            <a:off x="10280074" y="9642259"/>
            <a:ext cx="2015680" cy="400110"/>
          </a:xfrm>
          <a:prstGeom prst="rect">
            <a:avLst/>
          </a:prstGeom>
          <a:noFill/>
        </p:spPr>
        <p:txBody>
          <a:bodyPr wrap="none" rtlCol="0">
            <a:spAutoFit/>
          </a:bodyPr>
          <a:lstStyle/>
          <a:p>
            <a:r>
              <a:rPr lang="en-US" sz="2000" b="1" spc="600" dirty="0">
                <a:solidFill>
                  <a:schemeClr val="tx2"/>
                </a:solidFill>
                <a:latin typeface="Segoe UI" panose="020B0502040204020203" pitchFamily="34" charset="0"/>
                <a:ea typeface="Oswald" charset="0"/>
                <a:cs typeface="Oswald" charset="0"/>
              </a:rPr>
              <a:t>JANE DOE</a:t>
            </a:r>
          </a:p>
        </p:txBody>
      </p:sp>
      <p:sp>
        <p:nvSpPr>
          <p:cNvPr id="26" name="TextBox 25"/>
          <p:cNvSpPr txBox="1"/>
          <p:nvPr/>
        </p:nvSpPr>
        <p:spPr>
          <a:xfrm>
            <a:off x="10280075" y="10170813"/>
            <a:ext cx="3827202" cy="646331"/>
          </a:xfrm>
          <a:prstGeom prst="rect">
            <a:avLst/>
          </a:prstGeom>
          <a:noFill/>
        </p:spPr>
        <p:txBody>
          <a:bodyPr wrap="square" rtlCol="0">
            <a:spAutoFit/>
          </a:bodyPr>
          <a:lstStyle/>
          <a:p>
            <a:r>
              <a:rPr lang="en-US" sz="1800" spc="300" dirty="0">
                <a:latin typeface="Segoe UI" panose="020B0502040204020203" pitchFamily="34" charset="0"/>
                <a:ea typeface="Lato Light" charset="0"/>
                <a:cs typeface="Lato Light" charset="0"/>
              </a:rPr>
              <a:t>Entrepreneurial activities differ substantially</a:t>
            </a:r>
          </a:p>
        </p:txBody>
      </p:sp>
      <p:sp>
        <p:nvSpPr>
          <p:cNvPr id="27" name="TextBox 26"/>
          <p:cNvSpPr txBox="1"/>
          <p:nvPr/>
        </p:nvSpPr>
        <p:spPr>
          <a:xfrm>
            <a:off x="14464146" y="9642259"/>
            <a:ext cx="2015680" cy="400110"/>
          </a:xfrm>
          <a:prstGeom prst="rect">
            <a:avLst/>
          </a:prstGeom>
          <a:noFill/>
        </p:spPr>
        <p:txBody>
          <a:bodyPr wrap="none" rtlCol="0">
            <a:spAutoFit/>
          </a:bodyPr>
          <a:lstStyle/>
          <a:p>
            <a:r>
              <a:rPr lang="en-US" sz="2000" b="1" spc="600" dirty="0">
                <a:solidFill>
                  <a:schemeClr val="tx2"/>
                </a:solidFill>
                <a:latin typeface="Segoe UI" panose="020B0502040204020203" pitchFamily="34" charset="0"/>
                <a:ea typeface="Oswald" charset="0"/>
                <a:cs typeface="Oswald" charset="0"/>
              </a:rPr>
              <a:t>JANE DOE</a:t>
            </a:r>
          </a:p>
        </p:txBody>
      </p:sp>
      <p:sp>
        <p:nvSpPr>
          <p:cNvPr id="28" name="TextBox 27"/>
          <p:cNvSpPr txBox="1"/>
          <p:nvPr/>
        </p:nvSpPr>
        <p:spPr>
          <a:xfrm>
            <a:off x="14464147" y="10170813"/>
            <a:ext cx="3827202" cy="646331"/>
          </a:xfrm>
          <a:prstGeom prst="rect">
            <a:avLst/>
          </a:prstGeom>
          <a:noFill/>
        </p:spPr>
        <p:txBody>
          <a:bodyPr wrap="square" rtlCol="0">
            <a:spAutoFit/>
          </a:bodyPr>
          <a:lstStyle/>
          <a:p>
            <a:r>
              <a:rPr lang="en-US" sz="1800" spc="300" dirty="0">
                <a:latin typeface="Segoe UI" panose="020B0502040204020203" pitchFamily="34" charset="0"/>
                <a:ea typeface="Lato Light" charset="0"/>
                <a:cs typeface="Lato Light" charset="0"/>
              </a:rPr>
              <a:t>Entrepreneurial activities differ substantially</a:t>
            </a:r>
          </a:p>
        </p:txBody>
      </p:sp>
      <p:sp>
        <p:nvSpPr>
          <p:cNvPr id="29" name="TextBox 28"/>
          <p:cNvSpPr txBox="1"/>
          <p:nvPr/>
        </p:nvSpPr>
        <p:spPr>
          <a:xfrm>
            <a:off x="18648217" y="9642259"/>
            <a:ext cx="2015680" cy="400110"/>
          </a:xfrm>
          <a:prstGeom prst="rect">
            <a:avLst/>
          </a:prstGeom>
          <a:noFill/>
        </p:spPr>
        <p:txBody>
          <a:bodyPr wrap="none" rtlCol="0">
            <a:spAutoFit/>
          </a:bodyPr>
          <a:lstStyle/>
          <a:p>
            <a:r>
              <a:rPr lang="en-US" sz="2000" b="1" spc="600" dirty="0">
                <a:solidFill>
                  <a:schemeClr val="tx2"/>
                </a:solidFill>
                <a:latin typeface="Segoe UI" panose="020B0502040204020203" pitchFamily="34" charset="0"/>
                <a:ea typeface="Oswald" charset="0"/>
                <a:cs typeface="Oswald" charset="0"/>
              </a:rPr>
              <a:t>JANE DOE</a:t>
            </a:r>
          </a:p>
        </p:txBody>
      </p:sp>
      <p:sp>
        <p:nvSpPr>
          <p:cNvPr id="30" name="TextBox 29"/>
          <p:cNvSpPr txBox="1"/>
          <p:nvPr/>
        </p:nvSpPr>
        <p:spPr>
          <a:xfrm>
            <a:off x="18648218" y="10170813"/>
            <a:ext cx="3827202" cy="646331"/>
          </a:xfrm>
          <a:prstGeom prst="rect">
            <a:avLst/>
          </a:prstGeom>
          <a:noFill/>
        </p:spPr>
        <p:txBody>
          <a:bodyPr wrap="square" rtlCol="0">
            <a:spAutoFit/>
          </a:bodyPr>
          <a:lstStyle/>
          <a:p>
            <a:r>
              <a:rPr lang="en-US" sz="1800" spc="300" dirty="0">
                <a:latin typeface="Segoe UI" panose="020B0502040204020203" pitchFamily="34" charset="0"/>
                <a:ea typeface="Lato Light" charset="0"/>
                <a:cs typeface="Lato Light" charset="0"/>
              </a:rPr>
              <a:t>Entrepreneurial activities differ substantially</a:t>
            </a:r>
          </a:p>
        </p:txBody>
      </p:sp>
      <p:sp>
        <p:nvSpPr>
          <p:cNvPr id="31" name="Rectangle 30"/>
          <p:cNvSpPr/>
          <p:nvPr/>
        </p:nvSpPr>
        <p:spPr>
          <a:xfrm>
            <a:off x="7668712" y="11295057"/>
            <a:ext cx="9076590" cy="89450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Segoe UI" panose="020B0502040204020203" pitchFamily="34" charset="0"/>
            </a:endParaRPr>
          </a:p>
        </p:txBody>
      </p:sp>
      <p:sp>
        <p:nvSpPr>
          <p:cNvPr id="32" name="TextBox 31"/>
          <p:cNvSpPr txBox="1"/>
          <p:nvPr/>
        </p:nvSpPr>
        <p:spPr>
          <a:xfrm>
            <a:off x="8906557" y="11496584"/>
            <a:ext cx="6619956" cy="523220"/>
          </a:xfrm>
          <a:prstGeom prst="rect">
            <a:avLst/>
          </a:prstGeom>
          <a:noFill/>
        </p:spPr>
        <p:txBody>
          <a:bodyPr wrap="square" rtlCol="0">
            <a:spAutoFit/>
          </a:bodyPr>
          <a:lstStyle/>
          <a:p>
            <a:pPr algn="ctr"/>
            <a:r>
              <a:rPr lang="en-US" sz="2800" b="1" spc="1200" dirty="0">
                <a:solidFill>
                  <a:schemeClr val="tx2"/>
                </a:solidFill>
                <a:latin typeface="Segoe UI" panose="020B0502040204020203" pitchFamily="34" charset="0"/>
                <a:ea typeface="Oswald" charset="0"/>
                <a:cs typeface="Oswald" charset="0"/>
              </a:rPr>
              <a:t>LATEST PROJECTS</a:t>
            </a:r>
          </a:p>
        </p:txBody>
      </p:sp>
      <p:pic>
        <p:nvPicPr>
          <p:cNvPr id="3" name="Picture Placeholder 2"/>
          <p:cNvPicPr>
            <a:picLocks noGrp="1" noChangeAspect="1"/>
          </p:cNvPicPr>
          <p:nvPr>
            <p:ph type="pic" sz="quarter" idx="24"/>
          </p:nvPr>
        </p:nvPicPr>
        <p:blipFill rotWithShape="1">
          <a:blip r:embed="rId2" cstate="email">
            <a:extLst>
              <a:ext uri="{28A0092B-C50C-407E-A947-70E740481C1C}">
                <a14:useLocalDpi xmlns:a14="http://schemas.microsoft.com/office/drawing/2010/main"/>
              </a:ext>
            </a:extLst>
          </a:blip>
          <a:srcRect l="29428" r="19866"/>
          <a:stretch/>
        </p:blipFill>
        <p:spPr/>
      </p:pic>
      <p:pic>
        <p:nvPicPr>
          <p:cNvPr id="4" name="Picture Placeholder 3"/>
          <p:cNvPicPr>
            <a:picLocks noGrp="1" noChangeAspect="1"/>
          </p:cNvPicPr>
          <p:nvPr>
            <p:ph type="pic" sz="quarter" idx="25"/>
          </p:nvPr>
        </p:nvPicPr>
        <p:blipFill>
          <a:blip r:embed="rId3" cstate="email">
            <a:extLst>
              <a:ext uri="{28A0092B-C50C-407E-A947-70E740481C1C}">
                <a14:useLocalDpi xmlns:a14="http://schemas.microsoft.com/office/drawing/2010/main"/>
              </a:ext>
            </a:extLst>
          </a:blip>
          <a:srcRect l="1801" r="1801"/>
          <a:stretch>
            <a:fillRect/>
          </a:stretch>
        </p:blipFill>
        <p:spPr/>
      </p:pic>
      <p:pic>
        <p:nvPicPr>
          <p:cNvPr id="9" name="Picture Placeholder 8"/>
          <p:cNvPicPr>
            <a:picLocks noGrp="1" noChangeAspect="1"/>
          </p:cNvPicPr>
          <p:nvPr>
            <p:ph type="pic" sz="quarter" idx="26"/>
          </p:nvPr>
        </p:nvPicPr>
        <p:blipFill>
          <a:blip r:embed="rId4">
            <a:extLst>
              <a:ext uri="{28A0092B-C50C-407E-A947-70E740481C1C}">
                <a14:useLocalDpi xmlns:a14="http://schemas.microsoft.com/office/drawing/2010/main"/>
              </a:ext>
            </a:extLst>
          </a:blip>
          <a:srcRect l="7621" r="7621"/>
          <a:stretch>
            <a:fillRect/>
          </a:stretch>
        </p:blipFill>
        <p:spPr/>
      </p:pic>
      <p:pic>
        <p:nvPicPr>
          <p:cNvPr id="10" name="Picture Placeholder 9"/>
          <p:cNvPicPr>
            <a:picLocks noGrp="1" noChangeAspect="1"/>
          </p:cNvPicPr>
          <p:nvPr>
            <p:ph type="pic" sz="quarter" idx="27"/>
          </p:nvPr>
        </p:nvPicPr>
        <p:blipFill>
          <a:blip r:embed="rId5" cstate="email">
            <a:extLst>
              <a:ext uri="{28A0092B-C50C-407E-A947-70E740481C1C}">
                <a14:useLocalDpi xmlns:a14="http://schemas.microsoft.com/office/drawing/2010/main"/>
              </a:ext>
            </a:extLst>
          </a:blip>
          <a:srcRect l="17867" r="17867"/>
          <a:stretch>
            <a:fillRect/>
          </a:stretch>
        </p:blipFill>
        <p:spPr/>
      </p:pic>
      <p:pic>
        <p:nvPicPr>
          <p:cNvPr id="12" name="Picture Placeholder 11"/>
          <p:cNvPicPr>
            <a:picLocks noGrp="1" noChangeAspect="1"/>
          </p:cNvPicPr>
          <p:nvPr>
            <p:ph type="pic" sz="quarter" idx="28"/>
          </p:nvPr>
        </p:nvPicPr>
        <p:blipFill>
          <a:blip r:embed="rId6" cstate="email">
            <a:extLst>
              <a:ext uri="{28A0092B-C50C-407E-A947-70E740481C1C}">
                <a14:useLocalDpi xmlns:a14="http://schemas.microsoft.com/office/drawing/2010/main"/>
              </a:ext>
            </a:extLst>
          </a:blip>
          <a:srcRect l="1819" r="1819"/>
          <a:stretch>
            <a:fillRect/>
          </a:stretch>
        </p:blipFill>
        <p:spPr/>
      </p:pic>
    </p:spTree>
    <p:extLst>
      <p:ext uri="{BB962C8B-B14F-4D97-AF65-F5344CB8AC3E}">
        <p14:creationId xmlns:p14="http://schemas.microsoft.com/office/powerpoint/2010/main" val="19085188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t="7797" b="7797"/>
          <a:stretch>
            <a:fillRect/>
          </a:stretch>
        </p:blipFill>
        <p:spPr/>
      </p:pic>
      <p:sp>
        <p:nvSpPr>
          <p:cNvPr id="10" name="Rectangle 9"/>
          <p:cNvSpPr/>
          <p:nvPr/>
        </p:nvSpPr>
        <p:spPr>
          <a:xfrm>
            <a:off x="0" y="0"/>
            <a:ext cx="24377650" cy="13716000"/>
          </a:xfrm>
          <a:prstGeom prst="rect">
            <a:avLst/>
          </a:prstGeom>
          <a:solidFill>
            <a:schemeClr val="tx2">
              <a:lumMod val="85000"/>
              <a:lumOff val="1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Segoe UI" panose="020B0502040204020203" pitchFamily="34"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latin typeface="Segoe UI" panose="020B0502040204020203" pitchFamily="34" charset="0"/>
            </a:endParaRPr>
          </a:p>
        </p:txBody>
      </p:sp>
      <p:sp>
        <p:nvSpPr>
          <p:cNvPr id="7" name="TextBox 6"/>
          <p:cNvSpPr txBox="1"/>
          <p:nvPr/>
        </p:nvSpPr>
        <p:spPr>
          <a:xfrm>
            <a:off x="8774614" y="5813589"/>
            <a:ext cx="7158806" cy="4524315"/>
          </a:xfrm>
          <a:prstGeom prst="rect">
            <a:avLst/>
          </a:prstGeom>
          <a:noFill/>
        </p:spPr>
        <p:txBody>
          <a:bodyPr wrap="square" rtlCol="0">
            <a:spAutoFit/>
          </a:bodyPr>
          <a:lstStyle/>
          <a:p>
            <a:r>
              <a:rPr lang="en-US" sz="9600" spc="600" dirty="0">
                <a:solidFill>
                  <a:schemeClr val="bg1"/>
                </a:solidFill>
                <a:latin typeface="Segoe UI" panose="020B0502040204020203" pitchFamily="34" charset="0"/>
                <a:ea typeface="Oswald" charset="0"/>
                <a:cs typeface="Oswald" charset="0"/>
              </a:rPr>
              <a:t>ABOUT</a:t>
            </a:r>
          </a:p>
          <a:p>
            <a:r>
              <a:rPr lang="en-US" sz="9600" spc="600" dirty="0">
                <a:solidFill>
                  <a:schemeClr val="bg1"/>
                </a:solidFill>
                <a:latin typeface="Segoe UI" panose="020B0502040204020203" pitchFamily="34" charset="0"/>
                <a:ea typeface="Oswald" charset="0"/>
                <a:cs typeface="Oswald" charset="0"/>
              </a:rPr>
              <a:t>OUR</a:t>
            </a:r>
          </a:p>
          <a:p>
            <a:r>
              <a:rPr lang="en-US" sz="9600" spc="600" dirty="0">
                <a:solidFill>
                  <a:schemeClr val="bg1"/>
                </a:solidFill>
                <a:latin typeface="Segoe UI" panose="020B0502040204020203" pitchFamily="34" charset="0"/>
                <a:ea typeface="Oswald" charset="0"/>
                <a:cs typeface="Oswald" charset="0"/>
              </a:rPr>
              <a:t>SERVICES</a:t>
            </a:r>
          </a:p>
        </p:txBody>
      </p:sp>
      <p:sp>
        <p:nvSpPr>
          <p:cNvPr id="8" name="TextBox 7"/>
          <p:cNvSpPr txBox="1"/>
          <p:nvPr/>
        </p:nvSpPr>
        <p:spPr>
          <a:xfrm>
            <a:off x="8774613" y="3888766"/>
            <a:ext cx="6814239" cy="954107"/>
          </a:xfrm>
          <a:prstGeom prst="rect">
            <a:avLst/>
          </a:prstGeom>
          <a:noFill/>
        </p:spPr>
        <p:txBody>
          <a:bodyPr wrap="square" rtlCol="0">
            <a:spAutoFit/>
          </a:bodyPr>
          <a:lstStyle/>
          <a:p>
            <a:r>
              <a:rPr lang="en-US" sz="2800" spc="1200" dirty="0">
                <a:solidFill>
                  <a:schemeClr val="bg1"/>
                </a:solidFill>
                <a:latin typeface="Segoe UI" panose="020B0502040204020203" pitchFamily="34" charset="0"/>
                <a:ea typeface="Oswald" charset="0"/>
                <a:cs typeface="Oswald" charset="0"/>
              </a:rPr>
              <a:t>WRITE HERE SOMETHING</a:t>
            </a:r>
          </a:p>
        </p:txBody>
      </p:sp>
    </p:spTree>
    <p:extLst>
      <p:ext uri="{BB962C8B-B14F-4D97-AF65-F5344CB8AC3E}">
        <p14:creationId xmlns:p14="http://schemas.microsoft.com/office/powerpoint/2010/main" val="933110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l="19" r="19"/>
          <a:stretch>
            <a:fillRect/>
          </a:stretch>
        </p:blipFill>
        <p:spPr/>
      </p:pic>
      <p:sp>
        <p:nvSpPr>
          <p:cNvPr id="10" name="Rectangle 9"/>
          <p:cNvSpPr/>
          <p:nvPr/>
        </p:nvSpPr>
        <p:spPr>
          <a:xfrm>
            <a:off x="0" y="0"/>
            <a:ext cx="24377650" cy="13716000"/>
          </a:xfrm>
          <a:prstGeom prst="rect">
            <a:avLst/>
          </a:prstGeom>
          <a:gradFill flip="none" rotWithShape="1">
            <a:gsLst>
              <a:gs pos="0">
                <a:srgbClr val="000000">
                  <a:alpha val="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Segoe UI" panose="020B0502040204020203" pitchFamily="34"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latin typeface="Segoe UI" panose="020B0502040204020203" pitchFamily="34" charset="0"/>
            </a:endParaRPr>
          </a:p>
        </p:txBody>
      </p:sp>
      <p:sp>
        <p:nvSpPr>
          <p:cNvPr id="7" name="TextBox 6"/>
          <p:cNvSpPr txBox="1"/>
          <p:nvPr/>
        </p:nvSpPr>
        <p:spPr>
          <a:xfrm>
            <a:off x="8774614" y="4842873"/>
            <a:ext cx="6814239" cy="4524315"/>
          </a:xfrm>
          <a:prstGeom prst="rect">
            <a:avLst/>
          </a:prstGeom>
          <a:noFill/>
        </p:spPr>
        <p:txBody>
          <a:bodyPr wrap="square" rtlCol="0">
            <a:spAutoFit/>
          </a:bodyPr>
          <a:lstStyle/>
          <a:p>
            <a:pPr algn="ctr"/>
            <a:r>
              <a:rPr lang="en-US" sz="9600" b="1" spc="600" dirty="0">
                <a:solidFill>
                  <a:schemeClr val="bg1"/>
                </a:solidFill>
                <a:latin typeface="Segoe UI" panose="020B0502040204020203" pitchFamily="34" charset="0"/>
                <a:ea typeface="Oswald" charset="0"/>
                <a:cs typeface="Oswald" charset="0"/>
              </a:rPr>
              <a:t>ABOUT OUR</a:t>
            </a:r>
          </a:p>
          <a:p>
            <a:pPr algn="ctr"/>
            <a:r>
              <a:rPr lang="en-US" sz="9600" b="1" spc="600" dirty="0">
                <a:solidFill>
                  <a:schemeClr val="bg1"/>
                </a:solidFill>
                <a:latin typeface="Segoe UI" panose="020B0502040204020203" pitchFamily="34" charset="0"/>
                <a:ea typeface="Oswald" charset="0"/>
                <a:cs typeface="Oswald" charset="0"/>
              </a:rPr>
              <a:t>COMPANY</a:t>
            </a:r>
          </a:p>
        </p:txBody>
      </p:sp>
      <p:sp>
        <p:nvSpPr>
          <p:cNvPr id="8" name="TextBox 7"/>
          <p:cNvSpPr txBox="1"/>
          <p:nvPr/>
        </p:nvSpPr>
        <p:spPr>
          <a:xfrm>
            <a:off x="8774613" y="3411712"/>
            <a:ext cx="6814239" cy="954107"/>
          </a:xfrm>
          <a:prstGeom prst="rect">
            <a:avLst/>
          </a:prstGeom>
          <a:noFill/>
        </p:spPr>
        <p:txBody>
          <a:bodyPr wrap="square" rtlCol="0">
            <a:spAutoFit/>
          </a:bodyPr>
          <a:lstStyle/>
          <a:p>
            <a:r>
              <a:rPr lang="en-US" sz="2800" spc="1200" dirty="0">
                <a:solidFill>
                  <a:schemeClr val="bg1"/>
                </a:solidFill>
                <a:latin typeface="Segoe UI" panose="020B0502040204020203" pitchFamily="34" charset="0"/>
                <a:ea typeface="Oswald" charset="0"/>
                <a:cs typeface="Oswald" charset="0"/>
              </a:rPr>
              <a:t>WRITE HERE SOMETHING</a:t>
            </a:r>
          </a:p>
        </p:txBody>
      </p:sp>
    </p:spTree>
    <p:extLst>
      <p:ext uri="{BB962C8B-B14F-4D97-AF65-F5344CB8AC3E}">
        <p14:creationId xmlns:p14="http://schemas.microsoft.com/office/powerpoint/2010/main" val="6384220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OUR COMMON SERVICES</a:t>
            </a:r>
            <a:endParaRPr lang="en-US" sz="9600" spc="600" dirty="0">
              <a:solidFill>
                <a:schemeClr val="tx2"/>
              </a:solidFill>
              <a:latin typeface="Segoe UI" panose="020B0502040204020203" pitchFamily="34" charset="0"/>
              <a:ea typeface="Oswald" charset="0"/>
              <a:cs typeface="Oswald" charset="0"/>
            </a:endParaRPr>
          </a:p>
        </p:txBody>
      </p:sp>
      <p:sp>
        <p:nvSpPr>
          <p:cNvPr id="19" name="TextBox 18"/>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20" name="TextBox 19"/>
          <p:cNvSpPr txBox="1"/>
          <p:nvPr/>
        </p:nvSpPr>
        <p:spPr>
          <a:xfrm>
            <a:off x="4595527" y="2961531"/>
            <a:ext cx="15110395" cy="1131528"/>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 from</a:t>
            </a:r>
          </a:p>
        </p:txBody>
      </p:sp>
      <p:sp>
        <p:nvSpPr>
          <p:cNvPr id="22" name="TextBox 21"/>
          <p:cNvSpPr txBox="1"/>
          <p:nvPr/>
        </p:nvSpPr>
        <p:spPr>
          <a:xfrm>
            <a:off x="2233329" y="6214571"/>
            <a:ext cx="5313442" cy="584775"/>
          </a:xfrm>
          <a:prstGeom prst="rect">
            <a:avLst/>
          </a:prstGeom>
          <a:noFill/>
        </p:spPr>
        <p:txBody>
          <a:bodyPr wrap="none" rtlCol="0">
            <a:spAutoFit/>
          </a:bodyPr>
          <a:lstStyle/>
          <a:p>
            <a:r>
              <a:rPr lang="en-US" sz="3200" spc="600" dirty="0">
                <a:solidFill>
                  <a:schemeClr val="tx2"/>
                </a:solidFill>
                <a:latin typeface="Segoe UI" panose="020B0502040204020203" pitchFamily="34" charset="0"/>
                <a:ea typeface="Oswald" charset="0"/>
                <a:cs typeface="Oswald" charset="0"/>
              </a:rPr>
              <a:t>MEDIA PRODUCTION</a:t>
            </a:r>
          </a:p>
        </p:txBody>
      </p:sp>
      <p:sp>
        <p:nvSpPr>
          <p:cNvPr id="24" name="TextBox 23"/>
          <p:cNvSpPr txBox="1"/>
          <p:nvPr/>
        </p:nvSpPr>
        <p:spPr>
          <a:xfrm>
            <a:off x="2233329" y="7388916"/>
            <a:ext cx="3522696" cy="584775"/>
          </a:xfrm>
          <a:prstGeom prst="rect">
            <a:avLst/>
          </a:prstGeom>
          <a:noFill/>
        </p:spPr>
        <p:txBody>
          <a:bodyPr wrap="none" rtlCol="0">
            <a:spAutoFit/>
          </a:bodyPr>
          <a:lstStyle/>
          <a:p>
            <a:r>
              <a:rPr lang="en-US" sz="3200" spc="600" dirty="0">
                <a:solidFill>
                  <a:schemeClr val="tx2"/>
                </a:solidFill>
                <a:latin typeface="Segoe UI" panose="020B0502040204020203" pitchFamily="34" charset="0"/>
                <a:ea typeface="Oswald" charset="0"/>
                <a:cs typeface="Oswald" charset="0"/>
              </a:rPr>
              <a:t>ADVERTISING</a:t>
            </a:r>
          </a:p>
        </p:txBody>
      </p:sp>
      <p:sp>
        <p:nvSpPr>
          <p:cNvPr id="25" name="TextBox 24"/>
          <p:cNvSpPr txBox="1"/>
          <p:nvPr/>
        </p:nvSpPr>
        <p:spPr>
          <a:xfrm>
            <a:off x="2233329" y="8563261"/>
            <a:ext cx="4659674" cy="584775"/>
          </a:xfrm>
          <a:prstGeom prst="rect">
            <a:avLst/>
          </a:prstGeom>
          <a:noFill/>
        </p:spPr>
        <p:txBody>
          <a:bodyPr wrap="none" rtlCol="0">
            <a:spAutoFit/>
          </a:bodyPr>
          <a:lstStyle/>
          <a:p>
            <a:r>
              <a:rPr lang="en-US" sz="3200" spc="600" dirty="0">
                <a:solidFill>
                  <a:schemeClr val="tx2"/>
                </a:solidFill>
                <a:latin typeface="Segoe UI" panose="020B0502040204020203" pitchFamily="34" charset="0"/>
                <a:ea typeface="Oswald" charset="0"/>
                <a:cs typeface="Oswald" charset="0"/>
              </a:rPr>
              <a:t>SOCIAL MANAGER</a:t>
            </a:r>
          </a:p>
        </p:txBody>
      </p:sp>
      <p:sp>
        <p:nvSpPr>
          <p:cNvPr id="26" name="TextBox 25"/>
          <p:cNvSpPr txBox="1"/>
          <p:nvPr/>
        </p:nvSpPr>
        <p:spPr>
          <a:xfrm>
            <a:off x="2233329" y="9737606"/>
            <a:ext cx="3889142" cy="584775"/>
          </a:xfrm>
          <a:prstGeom prst="rect">
            <a:avLst/>
          </a:prstGeom>
          <a:noFill/>
        </p:spPr>
        <p:txBody>
          <a:bodyPr wrap="none" rtlCol="0">
            <a:spAutoFit/>
          </a:bodyPr>
          <a:lstStyle/>
          <a:p>
            <a:r>
              <a:rPr lang="en-US" sz="3200" spc="600" dirty="0">
                <a:solidFill>
                  <a:schemeClr val="tx2"/>
                </a:solidFill>
                <a:latin typeface="Segoe UI" panose="020B0502040204020203" pitchFamily="34" charset="0"/>
                <a:ea typeface="Oswald" charset="0"/>
                <a:cs typeface="Oswald" charset="0"/>
              </a:rPr>
              <a:t>PHOTOGRAPHY</a:t>
            </a:r>
          </a:p>
        </p:txBody>
      </p:sp>
      <p:sp>
        <p:nvSpPr>
          <p:cNvPr id="27" name="TextBox 26"/>
          <p:cNvSpPr txBox="1"/>
          <p:nvPr/>
        </p:nvSpPr>
        <p:spPr>
          <a:xfrm>
            <a:off x="10428684" y="6214571"/>
            <a:ext cx="1079142" cy="584775"/>
          </a:xfrm>
          <a:prstGeom prst="rect">
            <a:avLst/>
          </a:prstGeom>
          <a:noFill/>
        </p:spPr>
        <p:txBody>
          <a:bodyPr wrap="none" rtlCol="0">
            <a:spAutoFit/>
          </a:bodyPr>
          <a:lstStyle/>
          <a:p>
            <a:pPr algn="r"/>
            <a:r>
              <a:rPr lang="en-US" sz="3200" spc="600" dirty="0">
                <a:solidFill>
                  <a:schemeClr val="tx2"/>
                </a:solidFill>
                <a:latin typeface="Segoe UI" panose="020B0502040204020203" pitchFamily="34" charset="0"/>
                <a:ea typeface="Oswald" charset="0"/>
                <a:cs typeface="Oswald" charset="0"/>
              </a:rPr>
              <a:t>$99</a:t>
            </a:r>
            <a:endParaRPr lang="en-US" sz="3200" spc="600" baseline="30000" dirty="0">
              <a:solidFill>
                <a:schemeClr val="tx2"/>
              </a:solidFill>
              <a:latin typeface="Segoe UI" panose="020B0502040204020203" pitchFamily="34" charset="0"/>
              <a:ea typeface="Oswald" charset="0"/>
              <a:cs typeface="Oswald" charset="0"/>
            </a:endParaRPr>
          </a:p>
        </p:txBody>
      </p:sp>
      <p:sp>
        <p:nvSpPr>
          <p:cNvPr id="28" name="TextBox 27"/>
          <p:cNvSpPr txBox="1"/>
          <p:nvPr/>
        </p:nvSpPr>
        <p:spPr>
          <a:xfrm>
            <a:off x="10130526" y="7388916"/>
            <a:ext cx="1377300" cy="584775"/>
          </a:xfrm>
          <a:prstGeom prst="rect">
            <a:avLst/>
          </a:prstGeom>
          <a:noFill/>
        </p:spPr>
        <p:txBody>
          <a:bodyPr wrap="none" rtlCol="0">
            <a:spAutoFit/>
          </a:bodyPr>
          <a:lstStyle/>
          <a:p>
            <a:pPr algn="r"/>
            <a:r>
              <a:rPr lang="en-US" sz="3200" spc="600" dirty="0">
                <a:solidFill>
                  <a:schemeClr val="tx2"/>
                </a:solidFill>
                <a:latin typeface="Segoe UI" panose="020B0502040204020203" pitchFamily="34" charset="0"/>
                <a:ea typeface="Oswald" charset="0"/>
                <a:cs typeface="Oswald" charset="0"/>
              </a:rPr>
              <a:t>$199</a:t>
            </a:r>
            <a:endParaRPr lang="en-US" sz="3200" spc="600" baseline="30000" dirty="0">
              <a:solidFill>
                <a:schemeClr val="tx2"/>
              </a:solidFill>
              <a:latin typeface="Segoe UI" panose="020B0502040204020203" pitchFamily="34" charset="0"/>
              <a:ea typeface="Oswald" charset="0"/>
              <a:cs typeface="Oswald" charset="0"/>
            </a:endParaRPr>
          </a:p>
        </p:txBody>
      </p:sp>
      <p:sp>
        <p:nvSpPr>
          <p:cNvPr id="29" name="TextBox 28"/>
          <p:cNvSpPr txBox="1"/>
          <p:nvPr/>
        </p:nvSpPr>
        <p:spPr>
          <a:xfrm>
            <a:off x="10393418" y="8563261"/>
            <a:ext cx="1079142" cy="584775"/>
          </a:xfrm>
          <a:prstGeom prst="rect">
            <a:avLst/>
          </a:prstGeom>
          <a:noFill/>
        </p:spPr>
        <p:txBody>
          <a:bodyPr wrap="none" rtlCol="0">
            <a:spAutoFit/>
          </a:bodyPr>
          <a:lstStyle/>
          <a:p>
            <a:pPr algn="r"/>
            <a:r>
              <a:rPr lang="en-US" sz="3200" spc="600" dirty="0">
                <a:solidFill>
                  <a:schemeClr val="tx2"/>
                </a:solidFill>
                <a:latin typeface="Segoe UI" panose="020B0502040204020203" pitchFamily="34" charset="0"/>
                <a:ea typeface="Oswald" charset="0"/>
                <a:cs typeface="Oswald" charset="0"/>
              </a:rPr>
              <a:t>$75</a:t>
            </a:r>
            <a:endParaRPr lang="en-US" sz="3200" spc="600" baseline="30000" dirty="0">
              <a:solidFill>
                <a:schemeClr val="tx2"/>
              </a:solidFill>
              <a:latin typeface="Segoe UI" panose="020B0502040204020203" pitchFamily="34" charset="0"/>
              <a:ea typeface="Oswald" charset="0"/>
              <a:cs typeface="Oswald" charset="0"/>
            </a:endParaRPr>
          </a:p>
        </p:txBody>
      </p:sp>
      <p:sp>
        <p:nvSpPr>
          <p:cNvPr id="34" name="TextBox 33"/>
          <p:cNvSpPr txBox="1"/>
          <p:nvPr/>
        </p:nvSpPr>
        <p:spPr>
          <a:xfrm>
            <a:off x="10130526" y="9737606"/>
            <a:ext cx="1377300" cy="584775"/>
          </a:xfrm>
          <a:prstGeom prst="rect">
            <a:avLst/>
          </a:prstGeom>
          <a:noFill/>
        </p:spPr>
        <p:txBody>
          <a:bodyPr wrap="none" rtlCol="0">
            <a:spAutoFit/>
          </a:bodyPr>
          <a:lstStyle/>
          <a:p>
            <a:pPr algn="r"/>
            <a:r>
              <a:rPr lang="en-US" sz="3200" spc="600" dirty="0">
                <a:solidFill>
                  <a:schemeClr val="tx2"/>
                </a:solidFill>
                <a:latin typeface="Segoe UI" panose="020B0502040204020203" pitchFamily="34" charset="0"/>
                <a:ea typeface="Oswald" charset="0"/>
                <a:cs typeface="Oswald" charset="0"/>
              </a:rPr>
              <a:t>$299</a:t>
            </a:r>
            <a:endParaRPr lang="en-US" sz="3200" spc="600" baseline="30000" dirty="0">
              <a:solidFill>
                <a:schemeClr val="tx2"/>
              </a:solidFill>
              <a:latin typeface="Segoe UI" panose="020B0502040204020203" pitchFamily="34" charset="0"/>
              <a:ea typeface="Oswald" charset="0"/>
              <a:cs typeface="Oswald" charset="0"/>
            </a:endParaRPr>
          </a:p>
        </p:txBody>
      </p:sp>
      <p:sp>
        <p:nvSpPr>
          <p:cNvPr id="13" name="TextBox 12"/>
          <p:cNvSpPr txBox="1"/>
          <p:nvPr/>
        </p:nvSpPr>
        <p:spPr>
          <a:xfrm>
            <a:off x="13005342" y="6214571"/>
            <a:ext cx="3868367" cy="584775"/>
          </a:xfrm>
          <a:prstGeom prst="rect">
            <a:avLst/>
          </a:prstGeom>
          <a:noFill/>
        </p:spPr>
        <p:txBody>
          <a:bodyPr wrap="none" rtlCol="0">
            <a:spAutoFit/>
          </a:bodyPr>
          <a:lstStyle/>
          <a:p>
            <a:r>
              <a:rPr lang="en-US" sz="3200" spc="600" dirty="0">
                <a:solidFill>
                  <a:schemeClr val="tx2"/>
                </a:solidFill>
                <a:latin typeface="Segoe UI" panose="020B0502040204020203" pitchFamily="34" charset="0"/>
                <a:ea typeface="Oswald" charset="0"/>
                <a:cs typeface="Oswald" charset="0"/>
              </a:rPr>
              <a:t>SERVICE NAME</a:t>
            </a:r>
          </a:p>
        </p:txBody>
      </p:sp>
      <p:sp>
        <p:nvSpPr>
          <p:cNvPr id="14" name="TextBox 13"/>
          <p:cNvSpPr txBox="1"/>
          <p:nvPr/>
        </p:nvSpPr>
        <p:spPr>
          <a:xfrm>
            <a:off x="13005342" y="7388916"/>
            <a:ext cx="3257558" cy="584775"/>
          </a:xfrm>
          <a:prstGeom prst="rect">
            <a:avLst/>
          </a:prstGeom>
          <a:noFill/>
        </p:spPr>
        <p:txBody>
          <a:bodyPr wrap="none" rtlCol="0">
            <a:spAutoFit/>
          </a:bodyPr>
          <a:lstStyle/>
          <a:p>
            <a:r>
              <a:rPr lang="en-US" sz="3200" spc="600" dirty="0">
                <a:solidFill>
                  <a:schemeClr val="tx2"/>
                </a:solidFill>
                <a:latin typeface="Segoe UI" panose="020B0502040204020203" pitchFamily="34" charset="0"/>
                <a:ea typeface="Oswald" charset="0"/>
                <a:cs typeface="Oswald" charset="0"/>
              </a:rPr>
              <a:t>PROMOTION</a:t>
            </a:r>
          </a:p>
        </p:txBody>
      </p:sp>
      <p:sp>
        <p:nvSpPr>
          <p:cNvPr id="15" name="TextBox 14"/>
          <p:cNvSpPr txBox="1"/>
          <p:nvPr/>
        </p:nvSpPr>
        <p:spPr>
          <a:xfrm>
            <a:off x="13005342" y="8563261"/>
            <a:ext cx="2617255" cy="584775"/>
          </a:xfrm>
          <a:prstGeom prst="rect">
            <a:avLst/>
          </a:prstGeom>
          <a:noFill/>
        </p:spPr>
        <p:txBody>
          <a:bodyPr wrap="none" rtlCol="0">
            <a:spAutoFit/>
          </a:bodyPr>
          <a:lstStyle/>
          <a:p>
            <a:r>
              <a:rPr lang="en-US" sz="3200" spc="600" dirty="0">
                <a:solidFill>
                  <a:schemeClr val="tx2"/>
                </a:solidFill>
                <a:latin typeface="Segoe UI" panose="020B0502040204020203" pitchFamily="34" charset="0"/>
                <a:ea typeface="Oswald" charset="0"/>
                <a:cs typeface="Oswald" charset="0"/>
              </a:rPr>
              <a:t>INTERNET</a:t>
            </a:r>
          </a:p>
        </p:txBody>
      </p:sp>
      <p:sp>
        <p:nvSpPr>
          <p:cNvPr id="16" name="TextBox 15"/>
          <p:cNvSpPr txBox="1"/>
          <p:nvPr/>
        </p:nvSpPr>
        <p:spPr>
          <a:xfrm>
            <a:off x="13005342" y="9737606"/>
            <a:ext cx="3087705" cy="584775"/>
          </a:xfrm>
          <a:prstGeom prst="rect">
            <a:avLst/>
          </a:prstGeom>
          <a:noFill/>
        </p:spPr>
        <p:txBody>
          <a:bodyPr wrap="none" rtlCol="0">
            <a:spAutoFit/>
          </a:bodyPr>
          <a:lstStyle/>
          <a:p>
            <a:r>
              <a:rPr lang="en-US" sz="3200" spc="600" dirty="0">
                <a:solidFill>
                  <a:schemeClr val="tx2"/>
                </a:solidFill>
                <a:latin typeface="Segoe UI" panose="020B0502040204020203" pitchFamily="34" charset="0"/>
                <a:ea typeface="Oswald" charset="0"/>
                <a:cs typeface="Oswald" charset="0"/>
              </a:rPr>
              <a:t>TELEVISION</a:t>
            </a:r>
          </a:p>
        </p:txBody>
      </p:sp>
      <p:sp>
        <p:nvSpPr>
          <p:cNvPr id="17" name="TextBox 16"/>
          <p:cNvSpPr txBox="1"/>
          <p:nvPr/>
        </p:nvSpPr>
        <p:spPr>
          <a:xfrm>
            <a:off x="21200697" y="6214571"/>
            <a:ext cx="1079142" cy="584775"/>
          </a:xfrm>
          <a:prstGeom prst="rect">
            <a:avLst/>
          </a:prstGeom>
          <a:noFill/>
        </p:spPr>
        <p:txBody>
          <a:bodyPr wrap="none" rtlCol="0">
            <a:spAutoFit/>
          </a:bodyPr>
          <a:lstStyle/>
          <a:p>
            <a:pPr algn="r"/>
            <a:r>
              <a:rPr lang="en-US" sz="3200" spc="600" dirty="0">
                <a:solidFill>
                  <a:schemeClr val="tx2"/>
                </a:solidFill>
                <a:latin typeface="Segoe UI" panose="020B0502040204020203" pitchFamily="34" charset="0"/>
                <a:ea typeface="Oswald" charset="0"/>
                <a:cs typeface="Oswald" charset="0"/>
              </a:rPr>
              <a:t>$99</a:t>
            </a:r>
            <a:endParaRPr lang="en-US" sz="3200" spc="600" baseline="30000" dirty="0">
              <a:solidFill>
                <a:schemeClr val="tx2"/>
              </a:solidFill>
              <a:latin typeface="Segoe UI" panose="020B0502040204020203" pitchFamily="34" charset="0"/>
              <a:ea typeface="Oswald" charset="0"/>
              <a:cs typeface="Oswald" charset="0"/>
            </a:endParaRPr>
          </a:p>
        </p:txBody>
      </p:sp>
      <p:sp>
        <p:nvSpPr>
          <p:cNvPr id="21" name="TextBox 20"/>
          <p:cNvSpPr txBox="1"/>
          <p:nvPr/>
        </p:nvSpPr>
        <p:spPr>
          <a:xfrm>
            <a:off x="20902539" y="7388916"/>
            <a:ext cx="1377300" cy="584775"/>
          </a:xfrm>
          <a:prstGeom prst="rect">
            <a:avLst/>
          </a:prstGeom>
          <a:noFill/>
        </p:spPr>
        <p:txBody>
          <a:bodyPr wrap="none" rtlCol="0">
            <a:spAutoFit/>
          </a:bodyPr>
          <a:lstStyle/>
          <a:p>
            <a:pPr algn="r"/>
            <a:r>
              <a:rPr lang="en-US" sz="3200" spc="600" dirty="0">
                <a:solidFill>
                  <a:schemeClr val="tx2"/>
                </a:solidFill>
                <a:latin typeface="Segoe UI" panose="020B0502040204020203" pitchFamily="34" charset="0"/>
                <a:ea typeface="Oswald" charset="0"/>
                <a:cs typeface="Oswald" charset="0"/>
              </a:rPr>
              <a:t>$199</a:t>
            </a:r>
            <a:endParaRPr lang="en-US" sz="3200" spc="600" baseline="30000" dirty="0">
              <a:solidFill>
                <a:schemeClr val="tx2"/>
              </a:solidFill>
              <a:latin typeface="Segoe UI" panose="020B0502040204020203" pitchFamily="34" charset="0"/>
              <a:ea typeface="Oswald" charset="0"/>
              <a:cs typeface="Oswald" charset="0"/>
            </a:endParaRPr>
          </a:p>
        </p:txBody>
      </p:sp>
      <p:sp>
        <p:nvSpPr>
          <p:cNvPr id="23" name="TextBox 22"/>
          <p:cNvSpPr txBox="1"/>
          <p:nvPr/>
        </p:nvSpPr>
        <p:spPr>
          <a:xfrm>
            <a:off x="21165431" y="8563261"/>
            <a:ext cx="1079142" cy="584775"/>
          </a:xfrm>
          <a:prstGeom prst="rect">
            <a:avLst/>
          </a:prstGeom>
          <a:noFill/>
        </p:spPr>
        <p:txBody>
          <a:bodyPr wrap="none" rtlCol="0">
            <a:spAutoFit/>
          </a:bodyPr>
          <a:lstStyle/>
          <a:p>
            <a:pPr algn="r"/>
            <a:r>
              <a:rPr lang="en-US" sz="3200" spc="600" dirty="0">
                <a:solidFill>
                  <a:schemeClr val="tx2"/>
                </a:solidFill>
                <a:latin typeface="Segoe UI" panose="020B0502040204020203" pitchFamily="34" charset="0"/>
                <a:ea typeface="Oswald" charset="0"/>
                <a:cs typeface="Oswald" charset="0"/>
              </a:rPr>
              <a:t>$75</a:t>
            </a:r>
            <a:endParaRPr lang="en-US" sz="3200" spc="600" baseline="30000" dirty="0">
              <a:solidFill>
                <a:schemeClr val="tx2"/>
              </a:solidFill>
              <a:latin typeface="Segoe UI" panose="020B0502040204020203" pitchFamily="34" charset="0"/>
              <a:ea typeface="Oswald" charset="0"/>
              <a:cs typeface="Oswald" charset="0"/>
            </a:endParaRPr>
          </a:p>
        </p:txBody>
      </p:sp>
      <p:sp>
        <p:nvSpPr>
          <p:cNvPr id="30" name="TextBox 29"/>
          <p:cNvSpPr txBox="1"/>
          <p:nvPr/>
        </p:nvSpPr>
        <p:spPr>
          <a:xfrm>
            <a:off x="20902539" y="9737606"/>
            <a:ext cx="1377300" cy="584775"/>
          </a:xfrm>
          <a:prstGeom prst="rect">
            <a:avLst/>
          </a:prstGeom>
          <a:noFill/>
        </p:spPr>
        <p:txBody>
          <a:bodyPr wrap="none" rtlCol="0">
            <a:spAutoFit/>
          </a:bodyPr>
          <a:lstStyle/>
          <a:p>
            <a:pPr algn="r"/>
            <a:r>
              <a:rPr lang="en-US" sz="3200" spc="600" dirty="0">
                <a:solidFill>
                  <a:schemeClr val="tx2"/>
                </a:solidFill>
                <a:latin typeface="Segoe UI" panose="020B0502040204020203" pitchFamily="34" charset="0"/>
                <a:ea typeface="Oswald" charset="0"/>
                <a:cs typeface="Oswald" charset="0"/>
              </a:rPr>
              <a:t>$299</a:t>
            </a:r>
            <a:endParaRPr lang="en-US" sz="3200" spc="600" baseline="30000" dirty="0">
              <a:solidFill>
                <a:schemeClr val="tx2"/>
              </a:solidFill>
              <a:latin typeface="Segoe UI" panose="020B0502040204020203" pitchFamily="34" charset="0"/>
              <a:ea typeface="Oswald" charset="0"/>
              <a:cs typeface="Oswald" charset="0"/>
            </a:endParaRPr>
          </a:p>
        </p:txBody>
      </p:sp>
      <p:cxnSp>
        <p:nvCxnSpPr>
          <p:cNvPr id="4" name="Straight Connector 3"/>
          <p:cNvCxnSpPr/>
          <p:nvPr/>
        </p:nvCxnSpPr>
        <p:spPr>
          <a:xfrm>
            <a:off x="2233329" y="7010399"/>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233329" y="8229599"/>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233329" y="9380272"/>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233329" y="10599472"/>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13040608" y="7010399"/>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13040608" y="8229599"/>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3040608" y="9380272"/>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3040608" y="10599472"/>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7447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OUR COMMON SERVICES</a:t>
            </a:r>
            <a:endParaRPr lang="en-US" sz="9600" spc="600" dirty="0">
              <a:solidFill>
                <a:schemeClr val="tx2"/>
              </a:solidFill>
              <a:latin typeface="Segoe UI" panose="020B0502040204020203" pitchFamily="34" charset="0"/>
              <a:ea typeface="Oswald" charset="0"/>
              <a:cs typeface="Oswald" charset="0"/>
            </a:endParaRPr>
          </a:p>
        </p:txBody>
      </p:sp>
      <p:sp>
        <p:nvSpPr>
          <p:cNvPr id="19" name="TextBox 18"/>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20" name="TextBox 19"/>
          <p:cNvSpPr txBox="1"/>
          <p:nvPr/>
        </p:nvSpPr>
        <p:spPr>
          <a:xfrm>
            <a:off x="4595527" y="2961531"/>
            <a:ext cx="15110395" cy="1131528"/>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 from</a:t>
            </a:r>
          </a:p>
        </p:txBody>
      </p:sp>
      <p:sp>
        <p:nvSpPr>
          <p:cNvPr id="22" name="TextBox 21"/>
          <p:cNvSpPr txBox="1"/>
          <p:nvPr/>
        </p:nvSpPr>
        <p:spPr>
          <a:xfrm>
            <a:off x="5059325" y="4985848"/>
            <a:ext cx="5313442" cy="584775"/>
          </a:xfrm>
          <a:prstGeom prst="rect">
            <a:avLst/>
          </a:prstGeom>
          <a:noFill/>
        </p:spPr>
        <p:txBody>
          <a:bodyPr wrap="none" rtlCol="0">
            <a:spAutoFit/>
          </a:bodyPr>
          <a:lstStyle/>
          <a:p>
            <a:r>
              <a:rPr lang="en-US" sz="3200" spc="600" dirty="0">
                <a:solidFill>
                  <a:schemeClr val="tx2"/>
                </a:solidFill>
                <a:latin typeface="Segoe UI" panose="020B0502040204020203" pitchFamily="34" charset="0"/>
                <a:ea typeface="Oswald" charset="0"/>
                <a:cs typeface="Oswald" charset="0"/>
              </a:rPr>
              <a:t>MEDIA PRODUCTION</a:t>
            </a:r>
          </a:p>
        </p:txBody>
      </p:sp>
      <p:sp>
        <p:nvSpPr>
          <p:cNvPr id="24" name="TextBox 23"/>
          <p:cNvSpPr txBox="1"/>
          <p:nvPr/>
        </p:nvSpPr>
        <p:spPr>
          <a:xfrm>
            <a:off x="5059325" y="6073603"/>
            <a:ext cx="3522696" cy="584775"/>
          </a:xfrm>
          <a:prstGeom prst="rect">
            <a:avLst/>
          </a:prstGeom>
          <a:noFill/>
        </p:spPr>
        <p:txBody>
          <a:bodyPr wrap="none" rtlCol="0">
            <a:spAutoFit/>
          </a:bodyPr>
          <a:lstStyle/>
          <a:p>
            <a:r>
              <a:rPr lang="en-US" sz="3200" spc="600" dirty="0">
                <a:solidFill>
                  <a:schemeClr val="tx2"/>
                </a:solidFill>
                <a:latin typeface="Segoe UI" panose="020B0502040204020203" pitchFamily="34" charset="0"/>
                <a:ea typeface="Oswald" charset="0"/>
                <a:cs typeface="Oswald" charset="0"/>
              </a:rPr>
              <a:t>ADVERTISING</a:t>
            </a:r>
          </a:p>
        </p:txBody>
      </p:sp>
      <p:sp>
        <p:nvSpPr>
          <p:cNvPr id="25" name="TextBox 24"/>
          <p:cNvSpPr txBox="1"/>
          <p:nvPr/>
        </p:nvSpPr>
        <p:spPr>
          <a:xfrm>
            <a:off x="5059325" y="7161358"/>
            <a:ext cx="4659674" cy="584775"/>
          </a:xfrm>
          <a:prstGeom prst="rect">
            <a:avLst/>
          </a:prstGeom>
          <a:noFill/>
        </p:spPr>
        <p:txBody>
          <a:bodyPr wrap="none" rtlCol="0">
            <a:spAutoFit/>
          </a:bodyPr>
          <a:lstStyle/>
          <a:p>
            <a:r>
              <a:rPr lang="en-US" sz="3200" spc="600" dirty="0">
                <a:solidFill>
                  <a:schemeClr val="tx2"/>
                </a:solidFill>
                <a:latin typeface="Segoe UI" panose="020B0502040204020203" pitchFamily="34" charset="0"/>
                <a:ea typeface="Oswald" charset="0"/>
                <a:cs typeface="Oswald" charset="0"/>
              </a:rPr>
              <a:t>SOCIAL MANAGER</a:t>
            </a:r>
          </a:p>
        </p:txBody>
      </p:sp>
      <p:sp>
        <p:nvSpPr>
          <p:cNvPr id="26" name="TextBox 25"/>
          <p:cNvSpPr txBox="1"/>
          <p:nvPr/>
        </p:nvSpPr>
        <p:spPr>
          <a:xfrm>
            <a:off x="5059325" y="8249113"/>
            <a:ext cx="3889142" cy="584775"/>
          </a:xfrm>
          <a:prstGeom prst="rect">
            <a:avLst/>
          </a:prstGeom>
          <a:noFill/>
        </p:spPr>
        <p:txBody>
          <a:bodyPr wrap="none" rtlCol="0">
            <a:spAutoFit/>
          </a:bodyPr>
          <a:lstStyle/>
          <a:p>
            <a:r>
              <a:rPr lang="en-US" sz="3200" spc="600" dirty="0">
                <a:solidFill>
                  <a:schemeClr val="tx2"/>
                </a:solidFill>
                <a:latin typeface="Segoe UI" panose="020B0502040204020203" pitchFamily="34" charset="0"/>
                <a:ea typeface="Oswald" charset="0"/>
                <a:cs typeface="Oswald" charset="0"/>
              </a:rPr>
              <a:t>PHOTOGRAPHY</a:t>
            </a:r>
          </a:p>
        </p:txBody>
      </p:sp>
      <p:sp>
        <p:nvSpPr>
          <p:cNvPr id="27" name="TextBox 26"/>
          <p:cNvSpPr txBox="1"/>
          <p:nvPr/>
        </p:nvSpPr>
        <p:spPr>
          <a:xfrm>
            <a:off x="18226730" y="4985848"/>
            <a:ext cx="1079142" cy="584775"/>
          </a:xfrm>
          <a:prstGeom prst="rect">
            <a:avLst/>
          </a:prstGeom>
          <a:noFill/>
        </p:spPr>
        <p:txBody>
          <a:bodyPr wrap="none" rtlCol="0">
            <a:spAutoFit/>
          </a:bodyPr>
          <a:lstStyle/>
          <a:p>
            <a:pPr algn="r"/>
            <a:r>
              <a:rPr lang="en-US" sz="3200" spc="600" dirty="0">
                <a:solidFill>
                  <a:schemeClr val="tx2"/>
                </a:solidFill>
                <a:latin typeface="Segoe UI" panose="020B0502040204020203" pitchFamily="34" charset="0"/>
                <a:ea typeface="Oswald" charset="0"/>
                <a:cs typeface="Oswald" charset="0"/>
              </a:rPr>
              <a:t>$99</a:t>
            </a:r>
            <a:endParaRPr lang="en-US" sz="3200" spc="600" baseline="30000" dirty="0">
              <a:solidFill>
                <a:schemeClr val="tx2"/>
              </a:solidFill>
              <a:latin typeface="Segoe UI" panose="020B0502040204020203" pitchFamily="34" charset="0"/>
              <a:ea typeface="Oswald" charset="0"/>
              <a:cs typeface="Oswald" charset="0"/>
            </a:endParaRPr>
          </a:p>
        </p:txBody>
      </p:sp>
      <p:sp>
        <p:nvSpPr>
          <p:cNvPr id="28" name="TextBox 27"/>
          <p:cNvSpPr txBox="1"/>
          <p:nvPr/>
        </p:nvSpPr>
        <p:spPr>
          <a:xfrm>
            <a:off x="17928572" y="6073603"/>
            <a:ext cx="1377300" cy="584775"/>
          </a:xfrm>
          <a:prstGeom prst="rect">
            <a:avLst/>
          </a:prstGeom>
          <a:noFill/>
        </p:spPr>
        <p:txBody>
          <a:bodyPr wrap="none" rtlCol="0">
            <a:spAutoFit/>
          </a:bodyPr>
          <a:lstStyle/>
          <a:p>
            <a:pPr algn="r"/>
            <a:r>
              <a:rPr lang="en-US" sz="3200" spc="600" dirty="0">
                <a:solidFill>
                  <a:schemeClr val="tx2"/>
                </a:solidFill>
                <a:latin typeface="Segoe UI" panose="020B0502040204020203" pitchFamily="34" charset="0"/>
                <a:ea typeface="Oswald" charset="0"/>
                <a:cs typeface="Oswald" charset="0"/>
              </a:rPr>
              <a:t>$199</a:t>
            </a:r>
            <a:endParaRPr lang="en-US" sz="3200" spc="600" baseline="30000" dirty="0">
              <a:solidFill>
                <a:schemeClr val="tx2"/>
              </a:solidFill>
              <a:latin typeface="Segoe UI" panose="020B0502040204020203" pitchFamily="34" charset="0"/>
              <a:ea typeface="Oswald" charset="0"/>
              <a:cs typeface="Oswald" charset="0"/>
            </a:endParaRPr>
          </a:p>
        </p:txBody>
      </p:sp>
      <p:sp>
        <p:nvSpPr>
          <p:cNvPr id="29" name="TextBox 28"/>
          <p:cNvSpPr txBox="1"/>
          <p:nvPr/>
        </p:nvSpPr>
        <p:spPr>
          <a:xfrm>
            <a:off x="18226730" y="7161358"/>
            <a:ext cx="1079142" cy="584775"/>
          </a:xfrm>
          <a:prstGeom prst="rect">
            <a:avLst/>
          </a:prstGeom>
          <a:noFill/>
        </p:spPr>
        <p:txBody>
          <a:bodyPr wrap="none" rtlCol="0">
            <a:spAutoFit/>
          </a:bodyPr>
          <a:lstStyle/>
          <a:p>
            <a:pPr algn="r"/>
            <a:r>
              <a:rPr lang="en-US" sz="3200" spc="600" dirty="0">
                <a:solidFill>
                  <a:schemeClr val="tx2"/>
                </a:solidFill>
                <a:latin typeface="Segoe UI" panose="020B0502040204020203" pitchFamily="34" charset="0"/>
                <a:ea typeface="Oswald" charset="0"/>
                <a:cs typeface="Oswald" charset="0"/>
              </a:rPr>
              <a:t>$75</a:t>
            </a:r>
            <a:endParaRPr lang="en-US" sz="3200" spc="600" baseline="30000" dirty="0">
              <a:solidFill>
                <a:schemeClr val="tx2"/>
              </a:solidFill>
              <a:latin typeface="Segoe UI" panose="020B0502040204020203" pitchFamily="34" charset="0"/>
              <a:ea typeface="Oswald" charset="0"/>
              <a:cs typeface="Oswald" charset="0"/>
            </a:endParaRPr>
          </a:p>
        </p:txBody>
      </p:sp>
      <p:sp>
        <p:nvSpPr>
          <p:cNvPr id="34" name="TextBox 33"/>
          <p:cNvSpPr txBox="1"/>
          <p:nvPr/>
        </p:nvSpPr>
        <p:spPr>
          <a:xfrm>
            <a:off x="17928572" y="8249113"/>
            <a:ext cx="1377300" cy="584775"/>
          </a:xfrm>
          <a:prstGeom prst="rect">
            <a:avLst/>
          </a:prstGeom>
          <a:noFill/>
        </p:spPr>
        <p:txBody>
          <a:bodyPr wrap="none" rtlCol="0">
            <a:spAutoFit/>
          </a:bodyPr>
          <a:lstStyle/>
          <a:p>
            <a:pPr algn="r"/>
            <a:r>
              <a:rPr lang="en-US" sz="3200" spc="600" dirty="0">
                <a:solidFill>
                  <a:schemeClr val="tx2"/>
                </a:solidFill>
                <a:latin typeface="Segoe UI" panose="020B0502040204020203" pitchFamily="34" charset="0"/>
                <a:ea typeface="Oswald" charset="0"/>
                <a:cs typeface="Oswald" charset="0"/>
              </a:rPr>
              <a:t>$299</a:t>
            </a:r>
            <a:endParaRPr lang="en-US" sz="3200" spc="600" baseline="30000" dirty="0">
              <a:solidFill>
                <a:schemeClr val="tx2"/>
              </a:solidFill>
              <a:latin typeface="Segoe UI" panose="020B0502040204020203" pitchFamily="34" charset="0"/>
              <a:ea typeface="Oswald" charset="0"/>
              <a:cs typeface="Oswald" charset="0"/>
            </a:endParaRPr>
          </a:p>
        </p:txBody>
      </p:sp>
      <p:sp>
        <p:nvSpPr>
          <p:cNvPr id="31" name="TextBox 30"/>
          <p:cNvSpPr txBox="1"/>
          <p:nvPr/>
        </p:nvSpPr>
        <p:spPr>
          <a:xfrm>
            <a:off x="5059325" y="9349568"/>
            <a:ext cx="4659674" cy="584775"/>
          </a:xfrm>
          <a:prstGeom prst="rect">
            <a:avLst/>
          </a:prstGeom>
          <a:noFill/>
        </p:spPr>
        <p:txBody>
          <a:bodyPr wrap="none" rtlCol="0">
            <a:spAutoFit/>
          </a:bodyPr>
          <a:lstStyle/>
          <a:p>
            <a:r>
              <a:rPr lang="en-US" sz="3200" spc="600" dirty="0">
                <a:solidFill>
                  <a:schemeClr val="tx2"/>
                </a:solidFill>
                <a:latin typeface="Segoe UI" panose="020B0502040204020203" pitchFamily="34" charset="0"/>
                <a:ea typeface="Oswald" charset="0"/>
                <a:cs typeface="Oswald" charset="0"/>
              </a:rPr>
              <a:t>SOCIAL MANAGER</a:t>
            </a:r>
          </a:p>
        </p:txBody>
      </p:sp>
      <p:sp>
        <p:nvSpPr>
          <p:cNvPr id="32" name="TextBox 31"/>
          <p:cNvSpPr txBox="1"/>
          <p:nvPr/>
        </p:nvSpPr>
        <p:spPr>
          <a:xfrm>
            <a:off x="5059325" y="10450023"/>
            <a:ext cx="3889142" cy="584775"/>
          </a:xfrm>
          <a:prstGeom prst="rect">
            <a:avLst/>
          </a:prstGeom>
          <a:noFill/>
        </p:spPr>
        <p:txBody>
          <a:bodyPr wrap="none" rtlCol="0">
            <a:spAutoFit/>
          </a:bodyPr>
          <a:lstStyle/>
          <a:p>
            <a:r>
              <a:rPr lang="en-US" sz="3200" spc="600" dirty="0">
                <a:solidFill>
                  <a:schemeClr val="tx2"/>
                </a:solidFill>
                <a:latin typeface="Segoe UI" panose="020B0502040204020203" pitchFamily="34" charset="0"/>
                <a:ea typeface="Oswald" charset="0"/>
                <a:cs typeface="Oswald" charset="0"/>
              </a:rPr>
              <a:t>PHOTOGRAPHY</a:t>
            </a:r>
          </a:p>
        </p:txBody>
      </p:sp>
      <p:sp>
        <p:nvSpPr>
          <p:cNvPr id="33" name="TextBox 32"/>
          <p:cNvSpPr txBox="1"/>
          <p:nvPr/>
        </p:nvSpPr>
        <p:spPr>
          <a:xfrm>
            <a:off x="18226730" y="9349568"/>
            <a:ext cx="1079142" cy="584775"/>
          </a:xfrm>
          <a:prstGeom prst="rect">
            <a:avLst/>
          </a:prstGeom>
          <a:noFill/>
        </p:spPr>
        <p:txBody>
          <a:bodyPr wrap="none" rtlCol="0">
            <a:spAutoFit/>
          </a:bodyPr>
          <a:lstStyle/>
          <a:p>
            <a:pPr algn="r"/>
            <a:r>
              <a:rPr lang="en-US" sz="3200" spc="600" dirty="0">
                <a:solidFill>
                  <a:schemeClr val="tx2"/>
                </a:solidFill>
                <a:latin typeface="Segoe UI" panose="020B0502040204020203" pitchFamily="34" charset="0"/>
                <a:ea typeface="Oswald" charset="0"/>
                <a:cs typeface="Oswald" charset="0"/>
              </a:rPr>
              <a:t>$75</a:t>
            </a:r>
            <a:endParaRPr lang="en-US" sz="3200" spc="600" baseline="30000" dirty="0">
              <a:solidFill>
                <a:schemeClr val="tx2"/>
              </a:solidFill>
              <a:latin typeface="Segoe UI" panose="020B0502040204020203" pitchFamily="34" charset="0"/>
              <a:ea typeface="Oswald" charset="0"/>
              <a:cs typeface="Oswald" charset="0"/>
            </a:endParaRPr>
          </a:p>
        </p:txBody>
      </p:sp>
      <p:sp>
        <p:nvSpPr>
          <p:cNvPr id="35" name="TextBox 34"/>
          <p:cNvSpPr txBox="1"/>
          <p:nvPr/>
        </p:nvSpPr>
        <p:spPr>
          <a:xfrm>
            <a:off x="17928572" y="10450023"/>
            <a:ext cx="1377300" cy="584775"/>
          </a:xfrm>
          <a:prstGeom prst="rect">
            <a:avLst/>
          </a:prstGeom>
          <a:noFill/>
        </p:spPr>
        <p:txBody>
          <a:bodyPr wrap="none" rtlCol="0">
            <a:spAutoFit/>
          </a:bodyPr>
          <a:lstStyle/>
          <a:p>
            <a:pPr algn="r"/>
            <a:r>
              <a:rPr lang="en-US" sz="3200" spc="600" dirty="0">
                <a:solidFill>
                  <a:schemeClr val="tx2"/>
                </a:solidFill>
                <a:latin typeface="Segoe UI" panose="020B0502040204020203" pitchFamily="34" charset="0"/>
                <a:ea typeface="Oswald" charset="0"/>
                <a:cs typeface="Oswald" charset="0"/>
              </a:rPr>
              <a:t>$299</a:t>
            </a:r>
            <a:endParaRPr lang="en-US" sz="3200" spc="600" baseline="30000" dirty="0">
              <a:solidFill>
                <a:schemeClr val="tx2"/>
              </a:solidFill>
              <a:latin typeface="Segoe UI" panose="020B0502040204020203" pitchFamily="34" charset="0"/>
              <a:ea typeface="Oswald" charset="0"/>
              <a:cs typeface="Oswald" charset="0"/>
            </a:endParaRPr>
          </a:p>
        </p:txBody>
      </p:sp>
      <p:cxnSp>
        <p:nvCxnSpPr>
          <p:cNvPr id="21" name="Straight Connector 20"/>
          <p:cNvCxnSpPr/>
          <p:nvPr/>
        </p:nvCxnSpPr>
        <p:spPr>
          <a:xfrm>
            <a:off x="5131044" y="5703812"/>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131044" y="6851295"/>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131044" y="7873898"/>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131044" y="9021381"/>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131044" y="10133004"/>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131044" y="11280487"/>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3958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09163FDF-857E-4FBC-B9E7-89461947EA5E}"/>
              </a:ext>
            </a:extLst>
          </p:cNvPr>
          <p:cNvSpPr/>
          <p:nvPr/>
        </p:nvSpPr>
        <p:spPr>
          <a:xfrm>
            <a:off x="12218787" y="0"/>
            <a:ext cx="8104282" cy="13716000"/>
          </a:xfrm>
          <a:prstGeom prst="rect">
            <a:avLst/>
          </a:prstGeom>
          <a:solidFill>
            <a:schemeClr val="tx2">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13059771" y="4325362"/>
            <a:ext cx="6375418" cy="2462213"/>
          </a:xfrm>
          <a:prstGeom prst="rect">
            <a:avLst/>
          </a:prstGeom>
          <a:noFill/>
        </p:spPr>
        <p:txBody>
          <a:bodyPr wrap="square" rtlCol="0">
            <a:spAutoFit/>
          </a:bodyPr>
          <a:lstStyle/>
          <a:p>
            <a:pPr algn="ctr"/>
            <a:r>
              <a:rPr lang="en-US" sz="6600" spc="600" dirty="0">
                <a:solidFill>
                  <a:schemeClr val="bg1"/>
                </a:solidFill>
                <a:latin typeface="Segoe UI" panose="020B0502040204020203" pitchFamily="34" charset="0"/>
                <a:ea typeface="Oswald" charset="0"/>
                <a:cs typeface="Oswald" charset="0"/>
              </a:rPr>
              <a:t>WE ARE</a:t>
            </a:r>
          </a:p>
          <a:p>
            <a:pPr algn="ctr"/>
            <a:r>
              <a:rPr lang="en-US" sz="8800" spc="600" dirty="0">
                <a:solidFill>
                  <a:schemeClr val="bg1"/>
                </a:solidFill>
                <a:latin typeface="Segoe UI" panose="020B0502040204020203" pitchFamily="34" charset="0"/>
                <a:ea typeface="Oswald" charset="0"/>
                <a:cs typeface="Oswald" charset="0"/>
              </a:rPr>
              <a:t>QUANTUM</a:t>
            </a:r>
          </a:p>
        </p:txBody>
      </p:sp>
      <p:sp>
        <p:nvSpPr>
          <p:cNvPr id="17" name="TextBox 16"/>
          <p:cNvSpPr txBox="1"/>
          <p:nvPr/>
        </p:nvSpPr>
        <p:spPr>
          <a:xfrm>
            <a:off x="12455404" y="3865224"/>
            <a:ext cx="7584151" cy="338554"/>
          </a:xfrm>
          <a:prstGeom prst="rect">
            <a:avLst/>
          </a:prstGeom>
          <a:noFill/>
        </p:spPr>
        <p:txBody>
          <a:bodyPr wrap="square" rtlCol="0">
            <a:spAutoFit/>
          </a:bodyPr>
          <a:lstStyle/>
          <a:p>
            <a:pPr algn="ctr"/>
            <a:r>
              <a:rPr lang="en-US" sz="1600" spc="1200" dirty="0">
                <a:solidFill>
                  <a:schemeClr val="bg1"/>
                </a:solidFill>
                <a:latin typeface="Segoe UI" panose="020B0502040204020203" pitchFamily="34" charset="0"/>
                <a:ea typeface="Oswald" charset="0"/>
                <a:cs typeface="Oswald" charset="0"/>
              </a:rPr>
              <a:t>WRITE HERE SOMETHING</a:t>
            </a:r>
          </a:p>
        </p:txBody>
      </p:sp>
      <p:sp>
        <p:nvSpPr>
          <p:cNvPr id="23" name="TextBox 22"/>
          <p:cNvSpPr txBox="1"/>
          <p:nvPr/>
        </p:nvSpPr>
        <p:spPr>
          <a:xfrm>
            <a:off x="13026903" y="7061211"/>
            <a:ext cx="6408285" cy="1515800"/>
          </a:xfrm>
          <a:prstGeom prst="rect">
            <a:avLst/>
          </a:prstGeom>
          <a:noFill/>
        </p:spPr>
        <p:txBody>
          <a:bodyPr wrap="square" rtlCol="0">
            <a:spAutoFit/>
          </a:bodyPr>
          <a:lstStyle/>
          <a:p>
            <a:pPr algn="ctr">
              <a:lnSpc>
                <a:spcPts val="3700"/>
              </a:lnSpc>
            </a:pPr>
            <a:r>
              <a:rPr lang="en-US" sz="2800" dirty="0">
                <a:solidFill>
                  <a:schemeClr val="bg1"/>
                </a:solidFill>
                <a:latin typeface="Segoe UI" panose="020B0502040204020203" pitchFamily="34" charset="0"/>
                <a:ea typeface="Lato Light" charset="0"/>
                <a:cs typeface="Lato Light" charset="0"/>
              </a:rPr>
              <a:t>Entrepreneurial activities differ substantially depending on the type of organization and creativity involved. </a:t>
            </a:r>
          </a:p>
        </p:txBody>
      </p:sp>
      <p:sp>
        <p:nvSpPr>
          <p:cNvPr id="28" name="Rectangle 27"/>
          <p:cNvSpPr/>
          <p:nvPr/>
        </p:nvSpPr>
        <p:spPr>
          <a:xfrm>
            <a:off x="13909090" y="9074027"/>
            <a:ext cx="4657725" cy="8131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Segoe UI" panose="020B0502040204020203" pitchFamily="34" charset="0"/>
            </a:endParaRPr>
          </a:p>
        </p:txBody>
      </p:sp>
      <p:sp>
        <p:nvSpPr>
          <p:cNvPr id="30" name="TextBox 29"/>
          <p:cNvSpPr txBox="1"/>
          <p:nvPr/>
        </p:nvSpPr>
        <p:spPr>
          <a:xfrm>
            <a:off x="14639269" y="9199386"/>
            <a:ext cx="3216420" cy="523220"/>
          </a:xfrm>
          <a:prstGeom prst="rect">
            <a:avLst/>
          </a:prstGeom>
          <a:noFill/>
        </p:spPr>
        <p:txBody>
          <a:bodyPr wrap="square" rtlCol="0">
            <a:spAutoFit/>
          </a:bodyPr>
          <a:lstStyle/>
          <a:p>
            <a:pPr algn="ctr"/>
            <a:r>
              <a:rPr lang="en-US" sz="2800" b="1" spc="1200" dirty="0">
                <a:solidFill>
                  <a:schemeClr val="bg1"/>
                </a:solidFill>
                <a:latin typeface="Segoe UI" panose="020B0502040204020203" pitchFamily="34" charset="0"/>
                <a:ea typeface="Oswald" charset="0"/>
                <a:cs typeface="Oswald" charset="0"/>
              </a:rPr>
              <a:t>LEARN</a:t>
            </a:r>
          </a:p>
        </p:txBody>
      </p:sp>
      <p:sp>
        <p:nvSpPr>
          <p:cNvPr id="3" name="Rectangle 2"/>
          <p:cNvSpPr/>
          <p:nvPr/>
        </p:nvSpPr>
        <p:spPr>
          <a:xfrm>
            <a:off x="-72197" y="6785503"/>
            <a:ext cx="12179096" cy="201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2" name="Rectangle 21"/>
          <p:cNvSpPr/>
          <p:nvPr/>
        </p:nvSpPr>
        <p:spPr>
          <a:xfrm>
            <a:off x="20403561" y="6785503"/>
            <a:ext cx="3929837" cy="201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pic>
        <p:nvPicPr>
          <p:cNvPr id="13" name="Picture Placeholder 1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l="5702" r="5702"/>
          <a:stretch>
            <a:fillRect/>
          </a:stretch>
        </p:blipFill>
        <p:spPr/>
      </p:pic>
      <p:pic>
        <p:nvPicPr>
          <p:cNvPr id="12" name="Picture Placeholder 11"/>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l="30262" r="30262"/>
          <a:stretch>
            <a:fillRect/>
          </a:stretch>
        </p:blipFill>
        <p:spPr/>
      </p:pic>
      <p:pic>
        <p:nvPicPr>
          <p:cNvPr id="14" name="Picture Placeholder 13"/>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l="5265" r="5265"/>
          <a:stretch>
            <a:fillRect/>
          </a:stretch>
        </p:blipFill>
        <p:spPr/>
      </p:pic>
      <p:pic>
        <p:nvPicPr>
          <p:cNvPr id="25" name="Picture Placeholder 24"/>
          <p:cNvPicPr>
            <a:picLocks noGrp="1" noChangeAspect="1"/>
          </p:cNvPicPr>
          <p:nvPr>
            <p:ph type="pic" sz="quarter" idx="18"/>
          </p:nvPr>
        </p:nvPicPr>
        <p:blipFill>
          <a:blip r:embed="rId5" cstate="email">
            <a:extLst>
              <a:ext uri="{28A0092B-C50C-407E-A947-70E740481C1C}">
                <a14:useLocalDpi xmlns:a14="http://schemas.microsoft.com/office/drawing/2010/main"/>
              </a:ext>
            </a:extLst>
          </a:blip>
          <a:srcRect l="8424" r="8424"/>
          <a:stretch>
            <a:fillRect/>
          </a:stretch>
        </p:blipFill>
        <p:spPr/>
      </p:pic>
      <p:pic>
        <p:nvPicPr>
          <p:cNvPr id="24" name="Picture Placeholder 23"/>
          <p:cNvPicPr>
            <a:picLocks noGrp="1" noChangeAspect="1"/>
          </p:cNvPicPr>
          <p:nvPr>
            <p:ph type="pic" sz="quarter" idx="17"/>
          </p:nvPr>
        </p:nvPicPr>
        <p:blipFill>
          <a:blip r:embed="rId6" cstate="email">
            <a:extLst>
              <a:ext uri="{28A0092B-C50C-407E-A947-70E740481C1C}">
                <a14:useLocalDpi xmlns:a14="http://schemas.microsoft.com/office/drawing/2010/main"/>
              </a:ext>
            </a:extLst>
          </a:blip>
          <a:srcRect l="13753" r="13753"/>
          <a:stretch>
            <a:fillRect/>
          </a:stretch>
        </p:blipFill>
        <p:spPr/>
      </p:pic>
      <p:pic>
        <p:nvPicPr>
          <p:cNvPr id="21" name="Picture Placeholder 20"/>
          <p:cNvPicPr>
            <a:picLocks noGrp="1" noChangeAspect="1"/>
          </p:cNvPicPr>
          <p:nvPr>
            <p:ph type="pic" sz="quarter" idx="16"/>
          </p:nvPr>
        </p:nvPicPr>
        <p:blipFill>
          <a:blip r:embed="rId7" cstate="email">
            <a:extLst>
              <a:ext uri="{28A0092B-C50C-407E-A947-70E740481C1C}">
                <a14:useLocalDpi xmlns:a14="http://schemas.microsoft.com/office/drawing/2010/main"/>
              </a:ext>
            </a:extLst>
          </a:blip>
          <a:srcRect l="5660" r="5660"/>
          <a:stretch>
            <a:fillRect/>
          </a:stretch>
        </p:blipFill>
        <p:spPr/>
      </p:pic>
      <p:pic>
        <p:nvPicPr>
          <p:cNvPr id="15" name="Picture Placeholder 14"/>
          <p:cNvPicPr>
            <a:picLocks noGrp="1" noChangeAspect="1"/>
          </p:cNvPicPr>
          <p:nvPr>
            <p:ph type="pic" sz="quarter" idx="15"/>
          </p:nvPr>
        </p:nvPicPr>
        <p:blipFill>
          <a:blip r:embed="rId8" cstate="email">
            <a:extLst>
              <a:ext uri="{28A0092B-C50C-407E-A947-70E740481C1C}">
                <a14:useLocalDpi xmlns:a14="http://schemas.microsoft.com/office/drawing/2010/main"/>
              </a:ext>
            </a:extLst>
          </a:blip>
          <a:srcRect l="5682" r="5682"/>
          <a:stretch>
            <a:fillRect/>
          </a:stretch>
        </p:blipFill>
        <p:spPr/>
      </p:pic>
      <p:pic>
        <p:nvPicPr>
          <p:cNvPr id="26" name="Picture Placeholder 25"/>
          <p:cNvPicPr>
            <a:picLocks noGrp="1" noChangeAspect="1"/>
          </p:cNvPicPr>
          <p:nvPr>
            <p:ph type="pic" sz="quarter" idx="21"/>
          </p:nvPr>
        </p:nvPicPr>
        <p:blipFill>
          <a:blip r:embed="rId9" cstate="email">
            <a:extLst>
              <a:ext uri="{28A0092B-C50C-407E-A947-70E740481C1C}">
                <a14:useLocalDpi xmlns:a14="http://schemas.microsoft.com/office/drawing/2010/main"/>
              </a:ext>
            </a:extLst>
          </a:blip>
          <a:srcRect l="5660" r="5660"/>
          <a:stretch>
            <a:fillRect/>
          </a:stretch>
        </p:blipFill>
        <p:spPr/>
      </p:pic>
    </p:spTree>
    <p:extLst>
      <p:ext uri="{BB962C8B-B14F-4D97-AF65-F5344CB8AC3E}">
        <p14:creationId xmlns:p14="http://schemas.microsoft.com/office/powerpoint/2010/main" val="2897007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4077080" y="5288339"/>
            <a:ext cx="16278908" cy="3139321"/>
          </a:xfrm>
          <a:prstGeom prst="rect">
            <a:avLst/>
          </a:prstGeom>
          <a:noFill/>
        </p:spPr>
        <p:txBody>
          <a:bodyPr wrap="square" rtlCol="0">
            <a:spAutoFit/>
          </a:bodyPr>
          <a:lstStyle/>
          <a:p>
            <a:pPr algn="ctr"/>
            <a:r>
              <a:rPr lang="en-US" sz="6600" i="1" spc="600" dirty="0">
                <a:solidFill>
                  <a:schemeClr val="tx2"/>
                </a:solidFill>
                <a:latin typeface="Segoe UI" panose="020B0502040204020203" pitchFamily="34" charset="0"/>
                <a:ea typeface="Oswald" charset="0"/>
                <a:cs typeface="Oswald" charset="0"/>
              </a:rPr>
              <a:t>"SUCCESS IS WALKING FROM FAILURE TO FAILURE WITH NO LOSS OF ENTHUSIASM.”</a:t>
            </a:r>
          </a:p>
        </p:txBody>
      </p:sp>
      <p:sp>
        <p:nvSpPr>
          <p:cNvPr id="34" name="TextBox 33"/>
          <p:cNvSpPr txBox="1"/>
          <p:nvPr/>
        </p:nvSpPr>
        <p:spPr>
          <a:xfrm>
            <a:off x="5728738" y="10486189"/>
            <a:ext cx="12975592" cy="658385"/>
          </a:xfrm>
          <a:prstGeom prst="rect">
            <a:avLst/>
          </a:prstGeom>
          <a:noFill/>
        </p:spPr>
        <p:txBody>
          <a:bodyPr wrap="square" rtlCol="0">
            <a:spAutoFit/>
          </a:bodyPr>
          <a:lstStyle/>
          <a:p>
            <a:pPr algn="ctr">
              <a:lnSpc>
                <a:spcPct val="150000"/>
              </a:lnSpc>
            </a:pPr>
            <a:r>
              <a:rPr lang="en-US" sz="2800" b="1" spc="600" dirty="0">
                <a:solidFill>
                  <a:schemeClr val="tx2"/>
                </a:solidFill>
                <a:latin typeface="Segoe UI" panose="020B0502040204020203" pitchFamily="34" charset="0"/>
                <a:ea typeface="Oswald" charset="0"/>
                <a:cs typeface="Oswald" charset="0"/>
              </a:rPr>
              <a:t>WINSTON CHURCHILL</a:t>
            </a:r>
          </a:p>
        </p:txBody>
      </p:sp>
    </p:spTree>
    <p:extLst>
      <p:ext uri="{BB962C8B-B14F-4D97-AF65-F5344CB8AC3E}">
        <p14:creationId xmlns:p14="http://schemas.microsoft.com/office/powerpoint/2010/main" val="20079057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t="7802" b="7802"/>
          <a:stretch>
            <a:fillRect/>
          </a:stretch>
        </p:blipFill>
        <p:spPr/>
      </p:pic>
      <p:sp>
        <p:nvSpPr>
          <p:cNvPr id="5" name="Rectangle 4"/>
          <p:cNvSpPr/>
          <p:nvPr/>
        </p:nvSpPr>
        <p:spPr>
          <a:xfrm>
            <a:off x="-2" y="0"/>
            <a:ext cx="24377652" cy="13716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3" name="TextBox 32"/>
          <p:cNvSpPr txBox="1"/>
          <p:nvPr/>
        </p:nvSpPr>
        <p:spPr>
          <a:xfrm>
            <a:off x="4979208" y="5288338"/>
            <a:ext cx="14474652" cy="3139321"/>
          </a:xfrm>
          <a:prstGeom prst="rect">
            <a:avLst/>
          </a:prstGeom>
          <a:noFill/>
        </p:spPr>
        <p:txBody>
          <a:bodyPr wrap="square" rtlCol="0">
            <a:spAutoFit/>
          </a:bodyPr>
          <a:lstStyle>
            <a:defPPr>
              <a:defRPr lang="en-US"/>
            </a:defPPr>
            <a:lvl1pPr algn="ctr">
              <a:lnSpc>
                <a:spcPct val="150000"/>
              </a:lnSpc>
              <a:defRPr sz="6600" spc="600">
                <a:solidFill>
                  <a:schemeClr val="tx2"/>
                </a:solidFill>
                <a:latin typeface="Segoe UI" panose="020B0502040204020203" pitchFamily="34" charset="0"/>
                <a:ea typeface="Oswald" charset="0"/>
                <a:cs typeface="Oswald" charset="0"/>
              </a:defRPr>
            </a:lvl1pPr>
          </a:lstStyle>
          <a:p>
            <a:pPr>
              <a:lnSpc>
                <a:spcPct val="100000"/>
              </a:lnSpc>
            </a:pPr>
            <a:r>
              <a:rPr lang="en-US" i="1" dirty="0">
                <a:solidFill>
                  <a:schemeClr val="bg1"/>
                </a:solidFill>
              </a:rPr>
              <a:t>"SUCCESS IS WALKING FROM FAILURE TO FAILURE WITH NO LOSS OF ENTHUSIASM.”</a:t>
            </a:r>
          </a:p>
        </p:txBody>
      </p:sp>
      <p:sp>
        <p:nvSpPr>
          <p:cNvPr id="34" name="TextBox 33"/>
          <p:cNvSpPr txBox="1"/>
          <p:nvPr/>
        </p:nvSpPr>
        <p:spPr>
          <a:xfrm>
            <a:off x="5728738" y="10486189"/>
            <a:ext cx="12975592" cy="658385"/>
          </a:xfrm>
          <a:prstGeom prst="rect">
            <a:avLst/>
          </a:prstGeom>
          <a:noFill/>
        </p:spPr>
        <p:txBody>
          <a:bodyPr wrap="square" rtlCol="0">
            <a:spAutoFit/>
          </a:bodyPr>
          <a:lstStyle/>
          <a:p>
            <a:pPr algn="ctr">
              <a:lnSpc>
                <a:spcPct val="150000"/>
              </a:lnSpc>
            </a:pPr>
            <a:r>
              <a:rPr lang="en-US" sz="2800" spc="600">
                <a:solidFill>
                  <a:schemeClr val="bg1"/>
                </a:solidFill>
                <a:latin typeface="Segoe UI" panose="020B0502040204020203" pitchFamily="34" charset="0"/>
                <a:ea typeface="Oswald" charset="0"/>
                <a:cs typeface="Oswald" charset="0"/>
              </a:rPr>
              <a:t>WINSTON CHURCHILL</a:t>
            </a:r>
            <a:endParaRPr lang="en-US" sz="2800" spc="600" dirty="0">
              <a:solidFill>
                <a:schemeClr val="bg1"/>
              </a:solidFill>
              <a:latin typeface="Segoe UI" panose="020B0502040204020203" pitchFamily="34" charset="0"/>
              <a:ea typeface="Oswald" charset="0"/>
              <a:cs typeface="Oswald" charset="0"/>
            </a:endParaRPr>
          </a:p>
        </p:txBody>
      </p:sp>
    </p:spTree>
    <p:extLst>
      <p:ext uri="{BB962C8B-B14F-4D97-AF65-F5344CB8AC3E}">
        <p14:creationId xmlns:p14="http://schemas.microsoft.com/office/powerpoint/2010/main" val="14099597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6625128" y="5485660"/>
            <a:ext cx="11182812" cy="2747675"/>
          </a:xfrm>
          <a:prstGeom prst="rect">
            <a:avLst/>
          </a:prstGeom>
          <a:noFill/>
        </p:spPr>
        <p:txBody>
          <a:bodyPr wrap="square" rtlCol="0">
            <a:spAutoFit/>
          </a:bodyPr>
          <a:lstStyle/>
          <a:p>
            <a:pPr algn="ctr">
              <a:lnSpc>
                <a:spcPct val="150000"/>
              </a:lnSpc>
            </a:pPr>
            <a:r>
              <a:rPr lang="en-US" sz="4000" i="1" spc="600" dirty="0">
                <a:solidFill>
                  <a:schemeClr val="tx2"/>
                </a:solidFill>
                <a:latin typeface="Segoe UI" panose="020B0502040204020203" pitchFamily="34" charset="0"/>
                <a:ea typeface="Oswald" charset="0"/>
                <a:cs typeface="Oswald" charset="0"/>
              </a:rPr>
              <a:t>"SUCCESS IS WALKING FROM FAILURE TO FAILURE WITH NO LOSS OF ENTHUSIASM.”</a:t>
            </a:r>
          </a:p>
        </p:txBody>
      </p:sp>
      <p:sp>
        <p:nvSpPr>
          <p:cNvPr id="34" name="TextBox 33"/>
          <p:cNvSpPr txBox="1"/>
          <p:nvPr/>
        </p:nvSpPr>
        <p:spPr>
          <a:xfrm>
            <a:off x="5728738" y="4565645"/>
            <a:ext cx="12975592" cy="658385"/>
          </a:xfrm>
          <a:prstGeom prst="rect">
            <a:avLst/>
          </a:prstGeom>
          <a:noFill/>
        </p:spPr>
        <p:txBody>
          <a:bodyPr wrap="square" rtlCol="0">
            <a:spAutoFit/>
          </a:bodyPr>
          <a:lstStyle/>
          <a:p>
            <a:pPr algn="ctr">
              <a:lnSpc>
                <a:spcPct val="150000"/>
              </a:lnSpc>
            </a:pPr>
            <a:r>
              <a:rPr lang="en-US" sz="2800" b="1" spc="1200" dirty="0">
                <a:latin typeface="Segoe UI" panose="020B0502040204020203" pitchFamily="34" charset="0"/>
                <a:ea typeface="Oswald" charset="0"/>
                <a:cs typeface="Oswald" charset="0"/>
              </a:rPr>
              <a:t>POSTED MAY 15</a:t>
            </a:r>
          </a:p>
        </p:txBody>
      </p:sp>
      <p:sp>
        <p:nvSpPr>
          <p:cNvPr id="4" name="Shape 2859"/>
          <p:cNvSpPr/>
          <p:nvPr/>
        </p:nvSpPr>
        <p:spPr>
          <a:xfrm>
            <a:off x="11635133" y="3276911"/>
            <a:ext cx="1107383" cy="11073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5" name="Rectangle 4"/>
          <p:cNvSpPr/>
          <p:nvPr/>
        </p:nvSpPr>
        <p:spPr>
          <a:xfrm>
            <a:off x="8797319" y="9008393"/>
            <a:ext cx="6819376" cy="89450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Segoe UI" panose="020B0502040204020203" pitchFamily="34" charset="0"/>
            </a:endParaRPr>
          </a:p>
        </p:txBody>
      </p:sp>
      <p:sp>
        <p:nvSpPr>
          <p:cNvPr id="6" name="TextBox 5"/>
          <p:cNvSpPr txBox="1"/>
          <p:nvPr/>
        </p:nvSpPr>
        <p:spPr>
          <a:xfrm>
            <a:off x="8979709" y="9201119"/>
            <a:ext cx="6427932" cy="523220"/>
          </a:xfrm>
          <a:prstGeom prst="rect">
            <a:avLst/>
          </a:prstGeom>
          <a:noFill/>
        </p:spPr>
        <p:txBody>
          <a:bodyPr wrap="square" rtlCol="0">
            <a:spAutoFit/>
          </a:bodyPr>
          <a:lstStyle/>
          <a:p>
            <a:pPr algn="ctr"/>
            <a:r>
              <a:rPr lang="en-US" sz="2800" b="1" spc="1200" dirty="0">
                <a:solidFill>
                  <a:schemeClr val="tx2"/>
                </a:solidFill>
                <a:latin typeface="Segoe UI" panose="020B0502040204020203" pitchFamily="34" charset="0"/>
                <a:ea typeface="Oswald" charset="0"/>
                <a:cs typeface="Oswald" charset="0"/>
              </a:rPr>
              <a:t>CUSTOMER REVIEWS</a:t>
            </a:r>
          </a:p>
        </p:txBody>
      </p:sp>
    </p:spTree>
    <p:extLst>
      <p:ext uri="{BB962C8B-B14F-4D97-AF65-F5344CB8AC3E}">
        <p14:creationId xmlns:p14="http://schemas.microsoft.com/office/powerpoint/2010/main" val="14698344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a:ext>
            </a:extLst>
          </a:blip>
          <a:srcRect l="17573" r="17573"/>
          <a:stretch>
            <a:fillRect/>
          </a:stretch>
        </p:blipFill>
        <p:spPr/>
      </p:pic>
      <p:sp>
        <p:nvSpPr>
          <p:cNvPr id="10" name="Rectangle 9"/>
          <p:cNvSpPr/>
          <p:nvPr/>
        </p:nvSpPr>
        <p:spPr>
          <a:xfrm>
            <a:off x="0" y="0"/>
            <a:ext cx="24377650" cy="13716000"/>
          </a:xfrm>
          <a:prstGeom prst="rect">
            <a:avLst/>
          </a:prstGeom>
          <a:solidFill>
            <a:schemeClr val="tx2">
              <a:lumMod val="85000"/>
              <a:lumOff val="1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Segoe UI" panose="020B0502040204020203" pitchFamily="34"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latin typeface="Segoe UI" panose="020B0502040204020203" pitchFamily="34" charset="0"/>
            </a:endParaRPr>
          </a:p>
        </p:txBody>
      </p:sp>
      <p:sp>
        <p:nvSpPr>
          <p:cNvPr id="7" name="TextBox 6"/>
          <p:cNvSpPr txBox="1"/>
          <p:nvPr/>
        </p:nvSpPr>
        <p:spPr>
          <a:xfrm>
            <a:off x="8774614" y="5866961"/>
            <a:ext cx="6814239" cy="4524315"/>
          </a:xfrm>
          <a:prstGeom prst="rect">
            <a:avLst/>
          </a:prstGeom>
          <a:noFill/>
        </p:spPr>
        <p:txBody>
          <a:bodyPr wrap="square" rtlCol="0">
            <a:spAutoFit/>
          </a:bodyPr>
          <a:lstStyle/>
          <a:p>
            <a:r>
              <a:rPr lang="en-US" sz="9600" spc="600" dirty="0">
                <a:solidFill>
                  <a:schemeClr val="bg1"/>
                </a:solidFill>
                <a:latin typeface="Segoe UI" panose="020B0502040204020203" pitchFamily="34" charset="0"/>
                <a:ea typeface="Oswald" charset="0"/>
                <a:cs typeface="Oswald" charset="0"/>
              </a:rPr>
              <a:t>OUR</a:t>
            </a:r>
          </a:p>
          <a:p>
            <a:r>
              <a:rPr lang="en-US" sz="9600" spc="600" dirty="0">
                <a:solidFill>
                  <a:schemeClr val="bg1"/>
                </a:solidFill>
                <a:latin typeface="Segoe UI" panose="020B0502040204020203" pitchFamily="34" charset="0"/>
                <a:ea typeface="Oswald" charset="0"/>
                <a:cs typeface="Oswald" charset="0"/>
              </a:rPr>
              <a:t>LATEST</a:t>
            </a:r>
          </a:p>
          <a:p>
            <a:r>
              <a:rPr lang="en-US" sz="9600" spc="600" dirty="0">
                <a:solidFill>
                  <a:schemeClr val="bg1"/>
                </a:solidFill>
                <a:latin typeface="Segoe UI" panose="020B0502040204020203" pitchFamily="34" charset="0"/>
                <a:ea typeface="Oswald" charset="0"/>
                <a:cs typeface="Oswald" charset="0"/>
              </a:rPr>
              <a:t>WORKS</a:t>
            </a:r>
          </a:p>
        </p:txBody>
      </p:sp>
      <p:sp>
        <p:nvSpPr>
          <p:cNvPr id="8" name="TextBox 7"/>
          <p:cNvSpPr txBox="1"/>
          <p:nvPr/>
        </p:nvSpPr>
        <p:spPr>
          <a:xfrm>
            <a:off x="8774613" y="3568526"/>
            <a:ext cx="6814239" cy="954107"/>
          </a:xfrm>
          <a:prstGeom prst="rect">
            <a:avLst/>
          </a:prstGeom>
          <a:noFill/>
        </p:spPr>
        <p:txBody>
          <a:bodyPr wrap="square" rtlCol="0">
            <a:spAutoFit/>
          </a:bodyPr>
          <a:lstStyle/>
          <a:p>
            <a:r>
              <a:rPr lang="en-US" sz="2800" b="1" spc="1200" dirty="0">
                <a:solidFill>
                  <a:schemeClr val="bg1"/>
                </a:solidFill>
                <a:latin typeface="Segoe UI" panose="020B0502040204020203" pitchFamily="34" charset="0"/>
                <a:ea typeface="Oswald" charset="0"/>
                <a:cs typeface="Oswald" charset="0"/>
              </a:rPr>
              <a:t>WRITE HERE SOMETHING</a:t>
            </a:r>
          </a:p>
        </p:txBody>
      </p:sp>
    </p:spTree>
    <p:extLst>
      <p:ext uri="{BB962C8B-B14F-4D97-AF65-F5344CB8AC3E}">
        <p14:creationId xmlns:p14="http://schemas.microsoft.com/office/powerpoint/2010/main" val="15440486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p:cNvPicPr>
            <a:picLocks noGrp="1" noChangeAspect="1"/>
          </p:cNvPicPr>
          <p:nvPr>
            <p:ph type="pic" sz="quarter" idx="29"/>
          </p:nvPr>
        </p:nvPicPr>
        <p:blipFill>
          <a:blip r:embed="rId2" cstate="email">
            <a:extLst>
              <a:ext uri="{28A0092B-C50C-407E-A947-70E740481C1C}">
                <a14:useLocalDpi xmlns:a14="http://schemas.microsoft.com/office/drawing/2010/main"/>
              </a:ext>
            </a:extLst>
          </a:blip>
          <a:srcRect t="7815" b="7815"/>
          <a:stretch>
            <a:fillRect/>
          </a:stretch>
        </p:blipFill>
        <p:spPr/>
      </p:pic>
      <p:sp>
        <p:nvSpPr>
          <p:cNvPr id="13" name="Rectangle 12"/>
          <p:cNvSpPr/>
          <p:nvPr/>
        </p:nvSpPr>
        <p:spPr>
          <a:xfrm>
            <a:off x="-2" y="6857999"/>
            <a:ext cx="12188827" cy="6858001"/>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teelfish" charset="0"/>
              <a:ea typeface="Steelfish" charset="0"/>
              <a:cs typeface="Steelfish" charset="0"/>
            </a:endParaRPr>
          </a:p>
        </p:txBody>
      </p:sp>
      <p:pic>
        <p:nvPicPr>
          <p:cNvPr id="17" name="Picture Placeholder 16"/>
          <p:cNvPicPr>
            <a:picLocks noGrp="1" noChangeAspect="1"/>
          </p:cNvPicPr>
          <p:nvPr>
            <p:ph type="pic" sz="quarter" idx="28"/>
          </p:nvPr>
        </p:nvPicPr>
        <p:blipFill>
          <a:blip r:embed="rId3" cstate="email">
            <a:extLst>
              <a:ext uri="{28A0092B-C50C-407E-A947-70E740481C1C}">
                <a14:useLocalDpi xmlns:a14="http://schemas.microsoft.com/office/drawing/2010/main"/>
              </a:ext>
            </a:extLst>
          </a:blip>
          <a:srcRect l="1670" r="1670"/>
          <a:stretch>
            <a:fillRect/>
          </a:stretch>
        </p:blipFill>
        <p:spPr/>
      </p:pic>
      <p:sp>
        <p:nvSpPr>
          <p:cNvPr id="12" name="Rectangle 11"/>
          <p:cNvSpPr/>
          <p:nvPr/>
        </p:nvSpPr>
        <p:spPr>
          <a:xfrm>
            <a:off x="12188825" y="0"/>
            <a:ext cx="12188827" cy="6858001"/>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pic>
        <p:nvPicPr>
          <p:cNvPr id="6" name="Picture Placeholder 5"/>
          <p:cNvPicPr>
            <a:picLocks noGrp="1" noChangeAspect="1"/>
          </p:cNvPicPr>
          <p:nvPr>
            <p:ph type="pic" sz="quarter" idx="26"/>
          </p:nvPr>
        </p:nvPicPr>
        <p:blipFill>
          <a:blip r:embed="rId4" cstate="email">
            <a:extLst>
              <a:ext uri="{28A0092B-C50C-407E-A947-70E740481C1C}">
                <a14:useLocalDpi xmlns:a14="http://schemas.microsoft.com/office/drawing/2010/main"/>
              </a:ext>
            </a:extLst>
          </a:blip>
          <a:srcRect t="7802" b="7802"/>
          <a:stretch>
            <a:fillRect/>
          </a:stretch>
        </p:blipFill>
        <p:spPr/>
      </p:pic>
      <p:pic>
        <p:nvPicPr>
          <p:cNvPr id="26" name="Picture Placeholder 25"/>
          <p:cNvPicPr>
            <a:picLocks noGrp="1" noChangeAspect="1"/>
          </p:cNvPicPr>
          <p:nvPr>
            <p:ph type="pic" sz="quarter" idx="27"/>
          </p:nvPr>
        </p:nvPicPr>
        <p:blipFill>
          <a:blip r:embed="rId5" cstate="email">
            <a:extLst>
              <a:ext uri="{28A0092B-C50C-407E-A947-70E740481C1C}">
                <a14:useLocalDpi xmlns:a14="http://schemas.microsoft.com/office/drawing/2010/main"/>
              </a:ext>
            </a:extLst>
          </a:blip>
          <a:srcRect t="7791" b="7791"/>
          <a:stretch>
            <a:fillRect/>
          </a:stretch>
        </p:blipFill>
        <p:spPr/>
      </p:pic>
      <p:sp>
        <p:nvSpPr>
          <p:cNvPr id="11" name="Rectangle 10"/>
          <p:cNvSpPr/>
          <p:nvPr/>
        </p:nvSpPr>
        <p:spPr>
          <a:xfrm>
            <a:off x="-2" y="0"/>
            <a:ext cx="12188827" cy="6858001"/>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teelfish" charset="0"/>
              <a:ea typeface="Steelfish" charset="0"/>
              <a:cs typeface="Steelfish" charset="0"/>
            </a:endParaRPr>
          </a:p>
        </p:txBody>
      </p:sp>
      <p:sp>
        <p:nvSpPr>
          <p:cNvPr id="14" name="Rectangle 13"/>
          <p:cNvSpPr/>
          <p:nvPr/>
        </p:nvSpPr>
        <p:spPr>
          <a:xfrm>
            <a:off x="12188825" y="6857999"/>
            <a:ext cx="12188827" cy="6858001"/>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5" name="TextBox 14"/>
          <p:cNvSpPr txBox="1"/>
          <p:nvPr/>
        </p:nvSpPr>
        <p:spPr>
          <a:xfrm>
            <a:off x="5203203" y="2389314"/>
            <a:ext cx="1724831" cy="707886"/>
          </a:xfrm>
          <a:prstGeom prst="rect">
            <a:avLst/>
          </a:prstGeom>
          <a:noFill/>
        </p:spPr>
        <p:txBody>
          <a:bodyPr wrap="none" rtlCol="0">
            <a:spAutoFit/>
          </a:bodyPr>
          <a:lstStyle/>
          <a:p>
            <a:pPr algn="ctr"/>
            <a:r>
              <a:rPr lang="en-US" sz="4000" b="1" spc="600" dirty="0">
                <a:solidFill>
                  <a:schemeClr val="bg1"/>
                </a:solidFill>
                <a:latin typeface="Segoe UI" panose="020B0502040204020203" pitchFamily="34" charset="0"/>
                <a:ea typeface="Oswald" charset="0"/>
                <a:cs typeface="Oswald" charset="0"/>
              </a:rPr>
              <a:t>TEXT</a:t>
            </a:r>
          </a:p>
        </p:txBody>
      </p:sp>
      <p:sp>
        <p:nvSpPr>
          <p:cNvPr id="16" name="TextBox 15"/>
          <p:cNvSpPr txBox="1"/>
          <p:nvPr/>
        </p:nvSpPr>
        <p:spPr>
          <a:xfrm>
            <a:off x="3417557" y="34273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Segoe UI" panose="020B0502040204020203" pitchFamily="34" charset="0"/>
                <a:ea typeface="Lato Light" charset="0"/>
                <a:cs typeface="Lato Light" charset="0"/>
              </a:rPr>
              <a:t>Entrepreneurial activities differ substantially depending on the</a:t>
            </a:r>
          </a:p>
        </p:txBody>
      </p:sp>
      <p:sp>
        <p:nvSpPr>
          <p:cNvPr id="18" name="TextBox 17"/>
          <p:cNvSpPr txBox="1"/>
          <p:nvPr/>
        </p:nvSpPr>
        <p:spPr>
          <a:xfrm>
            <a:off x="17012911" y="2389314"/>
            <a:ext cx="2475358" cy="707886"/>
          </a:xfrm>
          <a:prstGeom prst="rect">
            <a:avLst/>
          </a:prstGeom>
          <a:noFill/>
        </p:spPr>
        <p:txBody>
          <a:bodyPr wrap="none" rtlCol="0">
            <a:spAutoFit/>
          </a:bodyPr>
          <a:lstStyle/>
          <a:p>
            <a:pPr algn="ctr"/>
            <a:r>
              <a:rPr lang="en-US" sz="4000" b="1" spc="600" dirty="0">
                <a:solidFill>
                  <a:schemeClr val="bg1"/>
                </a:solidFill>
                <a:latin typeface="Segoe UI" panose="020B0502040204020203" pitchFamily="34" charset="0"/>
                <a:ea typeface="Oswald" charset="0"/>
                <a:cs typeface="Oswald" charset="0"/>
              </a:rPr>
              <a:t>WORDS</a:t>
            </a:r>
          </a:p>
        </p:txBody>
      </p:sp>
      <p:sp>
        <p:nvSpPr>
          <p:cNvPr id="19" name="TextBox 18"/>
          <p:cNvSpPr txBox="1"/>
          <p:nvPr/>
        </p:nvSpPr>
        <p:spPr>
          <a:xfrm>
            <a:off x="15602527" y="34273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Segoe UI" panose="020B0502040204020203" pitchFamily="34" charset="0"/>
                <a:ea typeface="Lato Light" charset="0"/>
                <a:cs typeface="Lato Light" charset="0"/>
              </a:rPr>
              <a:t>Entrepreneurial activities differ substantially depending on the</a:t>
            </a:r>
          </a:p>
        </p:txBody>
      </p:sp>
      <p:sp>
        <p:nvSpPr>
          <p:cNvPr id="20" name="TextBox 19"/>
          <p:cNvSpPr txBox="1"/>
          <p:nvPr/>
        </p:nvSpPr>
        <p:spPr>
          <a:xfrm>
            <a:off x="4091522" y="9147717"/>
            <a:ext cx="3948197" cy="707886"/>
          </a:xfrm>
          <a:prstGeom prst="rect">
            <a:avLst/>
          </a:prstGeom>
          <a:noFill/>
        </p:spPr>
        <p:txBody>
          <a:bodyPr wrap="none" rtlCol="0">
            <a:spAutoFit/>
          </a:bodyPr>
          <a:lstStyle/>
          <a:p>
            <a:pPr algn="ctr"/>
            <a:r>
              <a:rPr lang="en-US" sz="4000" b="1" spc="600" dirty="0">
                <a:solidFill>
                  <a:schemeClr val="bg1"/>
                </a:solidFill>
                <a:latin typeface="Segoe UI" panose="020B0502040204020203" pitchFamily="34" charset="0"/>
                <a:ea typeface="Oswald" charset="0"/>
                <a:cs typeface="Oswald" charset="0"/>
              </a:rPr>
              <a:t>SOMETHING</a:t>
            </a:r>
          </a:p>
        </p:txBody>
      </p:sp>
      <p:sp>
        <p:nvSpPr>
          <p:cNvPr id="21" name="TextBox 20"/>
          <p:cNvSpPr txBox="1"/>
          <p:nvPr/>
        </p:nvSpPr>
        <p:spPr>
          <a:xfrm>
            <a:off x="3417557" y="10185778"/>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Segoe UI" panose="020B0502040204020203" pitchFamily="34" charset="0"/>
                <a:ea typeface="Lato Light" charset="0"/>
                <a:cs typeface="Lato Light" charset="0"/>
              </a:rPr>
              <a:t>Entrepreneurial activities differ substantially depending on the</a:t>
            </a:r>
          </a:p>
        </p:txBody>
      </p:sp>
      <p:sp>
        <p:nvSpPr>
          <p:cNvPr id="22" name="TextBox 21"/>
          <p:cNvSpPr txBox="1"/>
          <p:nvPr/>
        </p:nvSpPr>
        <p:spPr>
          <a:xfrm>
            <a:off x="16602801" y="9147717"/>
            <a:ext cx="3295582" cy="707886"/>
          </a:xfrm>
          <a:prstGeom prst="rect">
            <a:avLst/>
          </a:prstGeom>
          <a:noFill/>
        </p:spPr>
        <p:txBody>
          <a:bodyPr wrap="none" rtlCol="0">
            <a:spAutoFit/>
          </a:bodyPr>
          <a:lstStyle/>
          <a:p>
            <a:pPr algn="ctr"/>
            <a:r>
              <a:rPr lang="en-US" sz="4000" b="1" spc="600" dirty="0">
                <a:solidFill>
                  <a:schemeClr val="bg1"/>
                </a:solidFill>
                <a:latin typeface="Segoe UI" panose="020B0502040204020203" pitchFamily="34" charset="0"/>
                <a:ea typeface="Oswald" charset="0"/>
                <a:cs typeface="Oswald" charset="0"/>
              </a:rPr>
              <a:t>AWESOME</a:t>
            </a:r>
          </a:p>
        </p:txBody>
      </p:sp>
      <p:sp>
        <p:nvSpPr>
          <p:cNvPr id="23" name="TextBox 22"/>
          <p:cNvSpPr txBox="1"/>
          <p:nvPr/>
        </p:nvSpPr>
        <p:spPr>
          <a:xfrm>
            <a:off x="15541065" y="10185778"/>
            <a:ext cx="5419028" cy="1041311"/>
          </a:xfrm>
          <a:prstGeom prst="rect">
            <a:avLst/>
          </a:prstGeom>
          <a:noFill/>
        </p:spPr>
        <p:txBody>
          <a:bodyPr wrap="square" rtlCol="0">
            <a:spAutoFit/>
          </a:bodyPr>
          <a:lstStyle/>
          <a:p>
            <a:pPr algn="ctr">
              <a:lnSpc>
                <a:spcPts val="3700"/>
              </a:lnSpc>
            </a:pPr>
            <a:r>
              <a:rPr lang="en-US" sz="2800" dirty="0">
                <a:solidFill>
                  <a:schemeClr val="bg1"/>
                </a:solidFill>
                <a:latin typeface="Segoe UI" panose="020B0502040204020203" pitchFamily="34" charset="0"/>
                <a:ea typeface="Lato Light" charset="0"/>
                <a:cs typeface="Lato Light" charset="0"/>
              </a:rPr>
              <a:t>Entrepreneurial activities differ </a:t>
            </a:r>
            <a:r>
              <a:rPr lang="en-US" sz="3200" dirty="0">
                <a:solidFill>
                  <a:schemeClr val="bg1"/>
                </a:solidFill>
                <a:latin typeface="Segoe UI" panose="020B0502040204020203" pitchFamily="34" charset="0"/>
                <a:ea typeface="Lato Light" charset="0"/>
                <a:cs typeface="Lato Light" charset="0"/>
              </a:rPr>
              <a:t>substantially</a:t>
            </a:r>
            <a:r>
              <a:rPr lang="en-US" sz="2800" dirty="0">
                <a:solidFill>
                  <a:schemeClr val="bg1"/>
                </a:solidFill>
                <a:latin typeface="Segoe UI" panose="020B0502040204020203" pitchFamily="34" charset="0"/>
                <a:ea typeface="Lato Light" charset="0"/>
                <a:cs typeface="Lato Light" charset="0"/>
              </a:rPr>
              <a:t> depending on the</a:t>
            </a:r>
          </a:p>
        </p:txBody>
      </p:sp>
    </p:spTree>
    <p:extLst>
      <p:ext uri="{BB962C8B-B14F-4D97-AF65-F5344CB8AC3E}">
        <p14:creationId xmlns:p14="http://schemas.microsoft.com/office/powerpoint/2010/main" val="12443164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28"/>
          </p:nvPr>
        </p:nvPicPr>
        <p:blipFill>
          <a:blip r:embed="rId2" cstate="email">
            <a:extLst>
              <a:ext uri="{28A0092B-C50C-407E-A947-70E740481C1C}">
                <a14:useLocalDpi xmlns:a14="http://schemas.microsoft.com/office/drawing/2010/main"/>
              </a:ext>
            </a:extLst>
          </a:blip>
          <a:srcRect l="5567" r="5567"/>
          <a:stretch>
            <a:fillRect/>
          </a:stretch>
        </p:blipFill>
        <p:spPr/>
      </p:pic>
      <p:pic>
        <p:nvPicPr>
          <p:cNvPr id="4" name="Picture Placeholder 3"/>
          <p:cNvPicPr>
            <a:picLocks noGrp="1" noChangeAspect="1"/>
          </p:cNvPicPr>
          <p:nvPr>
            <p:ph type="pic" sz="quarter" idx="26"/>
          </p:nvPr>
        </p:nvPicPr>
        <p:blipFill>
          <a:blip r:embed="rId3" cstate="email">
            <a:extLst>
              <a:ext uri="{28A0092B-C50C-407E-A947-70E740481C1C}">
                <a14:useLocalDpi xmlns:a14="http://schemas.microsoft.com/office/drawing/2010/main"/>
              </a:ext>
            </a:extLst>
          </a:blip>
          <a:srcRect l="24514" r="24514"/>
          <a:stretch>
            <a:fillRect/>
          </a:stretch>
        </p:blipFill>
        <p:spPr/>
      </p:pic>
      <p:sp>
        <p:nvSpPr>
          <p:cNvPr id="12" name="Rectangle 11"/>
          <p:cNvSpPr/>
          <p:nvPr/>
        </p:nvSpPr>
        <p:spPr>
          <a:xfrm>
            <a:off x="12188825" y="0"/>
            <a:ext cx="12188827" cy="13716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1" name="Rectangle 10"/>
          <p:cNvSpPr/>
          <p:nvPr/>
        </p:nvSpPr>
        <p:spPr>
          <a:xfrm>
            <a:off x="-2" y="0"/>
            <a:ext cx="12188827" cy="13716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6" name="TextBox 15"/>
          <p:cNvSpPr txBox="1"/>
          <p:nvPr/>
        </p:nvSpPr>
        <p:spPr>
          <a:xfrm>
            <a:off x="2861467" y="5934075"/>
            <a:ext cx="6408285" cy="1515800"/>
          </a:xfrm>
          <a:prstGeom prst="rect">
            <a:avLst/>
          </a:prstGeom>
          <a:noFill/>
        </p:spPr>
        <p:txBody>
          <a:bodyPr wrap="square" rtlCol="0">
            <a:spAutoFit/>
          </a:bodyPr>
          <a:lstStyle/>
          <a:p>
            <a:pPr algn="ctr">
              <a:lnSpc>
                <a:spcPts val="3700"/>
              </a:lnSpc>
            </a:pPr>
            <a:r>
              <a:rPr lang="en-US" sz="2800" dirty="0">
                <a:solidFill>
                  <a:schemeClr val="bg1"/>
                </a:solidFill>
                <a:latin typeface="Segoe UI" panose="020B0502040204020203" pitchFamily="34" charset="0"/>
                <a:ea typeface="Lato Light" charset="0"/>
                <a:cs typeface="Lato Light" charset="0"/>
              </a:rPr>
              <a:t>Entrepreneurial activities differ substantially depending on the type of organization and creativity involved. </a:t>
            </a:r>
          </a:p>
        </p:txBody>
      </p:sp>
      <p:sp>
        <p:nvSpPr>
          <p:cNvPr id="10" name="TextBox 9"/>
          <p:cNvSpPr txBox="1"/>
          <p:nvPr/>
        </p:nvSpPr>
        <p:spPr>
          <a:xfrm>
            <a:off x="4091522" y="5004342"/>
            <a:ext cx="3948197" cy="707886"/>
          </a:xfrm>
          <a:prstGeom prst="rect">
            <a:avLst/>
          </a:prstGeom>
          <a:noFill/>
        </p:spPr>
        <p:txBody>
          <a:bodyPr wrap="none" rtlCol="0">
            <a:spAutoFit/>
          </a:bodyPr>
          <a:lstStyle/>
          <a:p>
            <a:pPr algn="ctr"/>
            <a:r>
              <a:rPr lang="en-US" sz="4000" b="1" spc="600" dirty="0">
                <a:solidFill>
                  <a:schemeClr val="bg1"/>
                </a:solidFill>
                <a:latin typeface="Segoe UI" panose="020B0502040204020203" pitchFamily="34" charset="0"/>
                <a:ea typeface="Oswald" charset="0"/>
                <a:cs typeface="Oswald" charset="0"/>
              </a:rPr>
              <a:t>SOMETHING</a:t>
            </a:r>
          </a:p>
        </p:txBody>
      </p:sp>
      <p:sp>
        <p:nvSpPr>
          <p:cNvPr id="14" name="Rectangle 13"/>
          <p:cNvSpPr/>
          <p:nvPr/>
        </p:nvSpPr>
        <p:spPr>
          <a:xfrm>
            <a:off x="4176096" y="7951716"/>
            <a:ext cx="3848079" cy="8131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Segoe UI" panose="020B0502040204020203" pitchFamily="34" charset="0"/>
            </a:endParaRPr>
          </a:p>
        </p:txBody>
      </p:sp>
      <p:sp>
        <p:nvSpPr>
          <p:cNvPr id="18" name="TextBox 17"/>
          <p:cNvSpPr txBox="1"/>
          <p:nvPr/>
        </p:nvSpPr>
        <p:spPr>
          <a:xfrm>
            <a:off x="4453165" y="8077075"/>
            <a:ext cx="3216420" cy="523220"/>
          </a:xfrm>
          <a:prstGeom prst="rect">
            <a:avLst/>
          </a:prstGeom>
          <a:noFill/>
        </p:spPr>
        <p:txBody>
          <a:bodyPr wrap="square" rtlCol="0">
            <a:spAutoFit/>
          </a:bodyPr>
          <a:lstStyle/>
          <a:p>
            <a:pPr algn="ctr"/>
            <a:r>
              <a:rPr lang="en-US" sz="2800" b="1" spc="1200">
                <a:solidFill>
                  <a:schemeClr val="tx2"/>
                </a:solidFill>
                <a:latin typeface="Segoe UI" panose="020B0502040204020203" pitchFamily="34" charset="0"/>
                <a:ea typeface="Oswald" charset="0"/>
                <a:cs typeface="Oswald" charset="0"/>
              </a:rPr>
              <a:t>LEARN</a:t>
            </a:r>
            <a:endParaRPr lang="en-US" sz="2800" b="1" spc="1200" dirty="0">
              <a:solidFill>
                <a:schemeClr val="tx2"/>
              </a:solidFill>
              <a:latin typeface="Segoe UI" panose="020B0502040204020203" pitchFamily="34" charset="0"/>
              <a:ea typeface="Oswald" charset="0"/>
              <a:cs typeface="Oswald" charset="0"/>
            </a:endParaRPr>
          </a:p>
        </p:txBody>
      </p:sp>
      <p:sp>
        <p:nvSpPr>
          <p:cNvPr id="30" name="TextBox 29"/>
          <p:cNvSpPr txBox="1"/>
          <p:nvPr/>
        </p:nvSpPr>
        <p:spPr>
          <a:xfrm>
            <a:off x="15079094" y="5934075"/>
            <a:ext cx="6408285" cy="1515800"/>
          </a:xfrm>
          <a:prstGeom prst="rect">
            <a:avLst/>
          </a:prstGeom>
          <a:noFill/>
        </p:spPr>
        <p:txBody>
          <a:bodyPr wrap="square" rtlCol="0">
            <a:spAutoFit/>
          </a:bodyPr>
          <a:lstStyle/>
          <a:p>
            <a:pPr algn="ctr">
              <a:lnSpc>
                <a:spcPts val="3700"/>
              </a:lnSpc>
            </a:pPr>
            <a:r>
              <a:rPr lang="en-US" sz="2800" dirty="0">
                <a:solidFill>
                  <a:schemeClr val="bg1"/>
                </a:solidFill>
                <a:latin typeface="Segoe UI" panose="020B0502040204020203" pitchFamily="34" charset="0"/>
                <a:ea typeface="Lato Light" charset="0"/>
                <a:cs typeface="Lato Light" charset="0"/>
              </a:rPr>
              <a:t>Entrepreneurial activities differ substantially depending on the type of organization and creativity involved. </a:t>
            </a:r>
          </a:p>
        </p:txBody>
      </p:sp>
      <p:sp>
        <p:nvSpPr>
          <p:cNvPr id="13" name="TextBox 12"/>
          <p:cNvSpPr txBox="1"/>
          <p:nvPr/>
        </p:nvSpPr>
        <p:spPr>
          <a:xfrm>
            <a:off x="16602801" y="5004342"/>
            <a:ext cx="3295582" cy="707886"/>
          </a:xfrm>
          <a:prstGeom prst="rect">
            <a:avLst/>
          </a:prstGeom>
          <a:noFill/>
        </p:spPr>
        <p:txBody>
          <a:bodyPr wrap="none" rtlCol="0">
            <a:spAutoFit/>
          </a:bodyPr>
          <a:lstStyle/>
          <a:p>
            <a:pPr algn="ctr"/>
            <a:r>
              <a:rPr lang="en-US" sz="4000" b="1" spc="600" dirty="0">
                <a:solidFill>
                  <a:schemeClr val="bg1"/>
                </a:solidFill>
                <a:latin typeface="Segoe UI" panose="020B0502040204020203" pitchFamily="34" charset="0"/>
                <a:ea typeface="Oswald" charset="0"/>
                <a:cs typeface="Oswald" charset="0"/>
              </a:rPr>
              <a:t>AWESOME</a:t>
            </a:r>
          </a:p>
        </p:txBody>
      </p:sp>
      <p:sp>
        <p:nvSpPr>
          <p:cNvPr id="19" name="Rectangle 18"/>
          <p:cNvSpPr/>
          <p:nvPr/>
        </p:nvSpPr>
        <p:spPr>
          <a:xfrm>
            <a:off x="16353474" y="7951716"/>
            <a:ext cx="3849052" cy="8131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Segoe UI" panose="020B0502040204020203" pitchFamily="34" charset="0"/>
            </a:endParaRPr>
          </a:p>
        </p:txBody>
      </p:sp>
      <p:sp>
        <p:nvSpPr>
          <p:cNvPr id="20" name="TextBox 19"/>
          <p:cNvSpPr txBox="1"/>
          <p:nvPr/>
        </p:nvSpPr>
        <p:spPr>
          <a:xfrm>
            <a:off x="16679316" y="8077075"/>
            <a:ext cx="3216420" cy="523220"/>
          </a:xfrm>
          <a:prstGeom prst="rect">
            <a:avLst/>
          </a:prstGeom>
          <a:noFill/>
        </p:spPr>
        <p:txBody>
          <a:bodyPr wrap="square" rtlCol="0">
            <a:spAutoFit/>
          </a:bodyPr>
          <a:lstStyle/>
          <a:p>
            <a:pPr algn="ctr"/>
            <a:r>
              <a:rPr lang="en-US" sz="2800" b="1" spc="1200">
                <a:solidFill>
                  <a:schemeClr val="tx2"/>
                </a:solidFill>
                <a:latin typeface="Segoe UI" panose="020B0502040204020203" pitchFamily="34" charset="0"/>
                <a:ea typeface="Oswald" charset="0"/>
                <a:cs typeface="Oswald" charset="0"/>
              </a:rPr>
              <a:t>LEARN</a:t>
            </a:r>
            <a:endParaRPr lang="en-US" sz="2800" b="1" spc="1200" dirty="0">
              <a:solidFill>
                <a:schemeClr val="tx2"/>
              </a:solidFill>
              <a:latin typeface="Segoe UI" panose="020B0502040204020203" pitchFamily="34" charset="0"/>
              <a:ea typeface="Oswald" charset="0"/>
              <a:cs typeface="Oswald" charset="0"/>
            </a:endParaRPr>
          </a:p>
        </p:txBody>
      </p:sp>
    </p:spTree>
    <p:extLst>
      <p:ext uri="{BB962C8B-B14F-4D97-AF65-F5344CB8AC3E}">
        <p14:creationId xmlns:p14="http://schemas.microsoft.com/office/powerpoint/2010/main" val="9718992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26"/>
          </p:nvPr>
        </p:nvPicPr>
        <p:blipFill>
          <a:blip r:embed="rId2" cstate="email">
            <a:extLst>
              <a:ext uri="{28A0092B-C50C-407E-A947-70E740481C1C}">
                <a14:useLocalDpi xmlns:a14="http://schemas.microsoft.com/office/drawing/2010/main"/>
              </a:ext>
            </a:extLst>
          </a:blip>
          <a:srcRect t="24855" b="24855"/>
          <a:stretch>
            <a:fillRect/>
          </a:stretch>
        </p:blipFill>
        <p:spPr/>
      </p:pic>
      <p:pic>
        <p:nvPicPr>
          <p:cNvPr id="6" name="Picture Placeholder 5"/>
          <p:cNvPicPr>
            <a:picLocks noGrp="1" noChangeAspect="1"/>
          </p:cNvPicPr>
          <p:nvPr>
            <p:ph type="pic" sz="quarter" idx="27"/>
          </p:nvPr>
        </p:nvPicPr>
        <p:blipFill>
          <a:blip r:embed="rId3">
            <a:extLst>
              <a:ext uri="{28A0092B-C50C-407E-A947-70E740481C1C}">
                <a14:useLocalDpi xmlns:a14="http://schemas.microsoft.com/office/drawing/2010/main"/>
              </a:ext>
            </a:extLst>
          </a:blip>
          <a:srcRect t="28934" b="28934"/>
          <a:stretch>
            <a:fillRect/>
          </a:stretch>
        </p:blipFill>
        <p:spPr/>
      </p:pic>
      <p:sp>
        <p:nvSpPr>
          <p:cNvPr id="18" name="Rectangle 17"/>
          <p:cNvSpPr/>
          <p:nvPr/>
        </p:nvSpPr>
        <p:spPr>
          <a:xfrm>
            <a:off x="-2" y="0"/>
            <a:ext cx="24377652" cy="68961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9" name="Rectangle 18"/>
          <p:cNvSpPr/>
          <p:nvPr/>
        </p:nvSpPr>
        <p:spPr>
          <a:xfrm>
            <a:off x="-2" y="6819900"/>
            <a:ext cx="24377652" cy="68961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0" name="TextBox 19"/>
          <p:cNvSpPr txBox="1"/>
          <p:nvPr/>
        </p:nvSpPr>
        <p:spPr>
          <a:xfrm>
            <a:off x="7035864" y="3078926"/>
            <a:ext cx="10150216" cy="707886"/>
          </a:xfrm>
          <a:prstGeom prst="rect">
            <a:avLst/>
          </a:prstGeom>
          <a:noFill/>
        </p:spPr>
        <p:txBody>
          <a:bodyPr wrap="none" rtlCol="0">
            <a:spAutoFit/>
          </a:bodyPr>
          <a:lstStyle/>
          <a:p>
            <a:pPr algn="ctr"/>
            <a:r>
              <a:rPr lang="en-US" sz="4000" b="1" spc="1500" dirty="0">
                <a:solidFill>
                  <a:schemeClr val="bg1"/>
                </a:solidFill>
                <a:latin typeface="Segoe UI" panose="020B0502040204020203" pitchFamily="34" charset="0"/>
                <a:ea typeface="Oswald" charset="0"/>
                <a:cs typeface="Oswald" charset="0"/>
              </a:rPr>
              <a:t>TITLE OF YOUR PROJECT</a:t>
            </a:r>
          </a:p>
        </p:txBody>
      </p:sp>
      <p:sp>
        <p:nvSpPr>
          <p:cNvPr id="21" name="TextBox 20"/>
          <p:cNvSpPr txBox="1"/>
          <p:nvPr/>
        </p:nvSpPr>
        <p:spPr>
          <a:xfrm>
            <a:off x="6460982" y="3982444"/>
            <a:ext cx="11376170" cy="1077218"/>
          </a:xfrm>
          <a:prstGeom prst="rect">
            <a:avLst/>
          </a:prstGeom>
          <a:noFill/>
        </p:spPr>
        <p:txBody>
          <a:bodyPr wrap="square" rtlCol="0">
            <a:spAutoFit/>
          </a:bodyPr>
          <a:lstStyle/>
          <a:p>
            <a:pPr algn="ctr"/>
            <a:r>
              <a:rPr lang="en-US" sz="3200" dirty="0">
                <a:solidFill>
                  <a:schemeClr val="bg1"/>
                </a:solidFill>
                <a:latin typeface="Segoe UI" panose="020B0502040204020203" pitchFamily="34" charset="0"/>
                <a:ea typeface="Montserrat Light" charset="0"/>
                <a:cs typeface="Montserrat Light" charset="0"/>
              </a:rPr>
              <a:t>Entrepreneurial activities differ substantially depending on the type of organization and creativity</a:t>
            </a:r>
          </a:p>
        </p:txBody>
      </p:sp>
      <p:grpSp>
        <p:nvGrpSpPr>
          <p:cNvPr id="23" name="Group 22"/>
          <p:cNvGrpSpPr/>
          <p:nvPr/>
        </p:nvGrpSpPr>
        <p:grpSpPr>
          <a:xfrm>
            <a:off x="10018722" y="1674705"/>
            <a:ext cx="4184492" cy="827879"/>
            <a:chOff x="4383584" y="10004876"/>
            <a:chExt cx="6126514" cy="1212098"/>
          </a:xfrm>
        </p:grpSpPr>
        <p:sp>
          <p:nvSpPr>
            <p:cNvPr id="24" name="Rectangle 23"/>
            <p:cNvSpPr/>
            <p:nvPr/>
          </p:nvSpPr>
          <p:spPr>
            <a:xfrm>
              <a:off x="4383584" y="10004876"/>
              <a:ext cx="6126514" cy="1212098"/>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egoe UI" panose="020B0502040204020203" pitchFamily="34" charset="0"/>
                <a:ea typeface="Oswald" charset="0"/>
                <a:cs typeface="Oswald" charset="0"/>
              </a:endParaRPr>
            </a:p>
          </p:txBody>
        </p:sp>
        <p:sp>
          <p:nvSpPr>
            <p:cNvPr id="25" name="TextBox 24"/>
            <p:cNvSpPr txBox="1"/>
            <p:nvPr/>
          </p:nvSpPr>
          <p:spPr>
            <a:xfrm>
              <a:off x="5439601" y="10291301"/>
              <a:ext cx="4126044" cy="585801"/>
            </a:xfrm>
            <a:prstGeom prst="rect">
              <a:avLst/>
            </a:prstGeom>
            <a:noFill/>
          </p:spPr>
          <p:txBody>
            <a:bodyPr wrap="none" rtlCol="0">
              <a:spAutoFit/>
            </a:bodyPr>
            <a:lstStyle/>
            <a:p>
              <a:pPr algn="ctr"/>
              <a:r>
                <a:rPr lang="en-US" sz="2000" b="1" spc="1500" dirty="0">
                  <a:solidFill>
                    <a:schemeClr val="bg1"/>
                  </a:solidFill>
                  <a:latin typeface="Segoe UI" panose="020B0502040204020203" pitchFamily="34" charset="0"/>
                  <a:ea typeface="Oswald" charset="0"/>
                  <a:cs typeface="Oswald" charset="0"/>
                </a:rPr>
                <a:t>AWESOME</a:t>
              </a:r>
            </a:p>
          </p:txBody>
        </p:sp>
      </p:grpSp>
      <p:sp>
        <p:nvSpPr>
          <p:cNvPr id="30" name="TextBox 29"/>
          <p:cNvSpPr txBox="1"/>
          <p:nvPr/>
        </p:nvSpPr>
        <p:spPr>
          <a:xfrm>
            <a:off x="7035864" y="10076076"/>
            <a:ext cx="10150216" cy="707886"/>
          </a:xfrm>
          <a:prstGeom prst="rect">
            <a:avLst/>
          </a:prstGeom>
          <a:noFill/>
        </p:spPr>
        <p:txBody>
          <a:bodyPr wrap="none" rtlCol="0">
            <a:spAutoFit/>
          </a:bodyPr>
          <a:lstStyle/>
          <a:p>
            <a:pPr algn="ctr"/>
            <a:r>
              <a:rPr lang="en-US" sz="4000" b="1" spc="1500" dirty="0">
                <a:solidFill>
                  <a:schemeClr val="bg1"/>
                </a:solidFill>
                <a:latin typeface="Segoe UI" panose="020B0502040204020203" pitchFamily="34" charset="0"/>
                <a:ea typeface="Oswald" charset="0"/>
                <a:cs typeface="Oswald" charset="0"/>
              </a:rPr>
              <a:t>TITLE OF YOUR PROJECT</a:t>
            </a:r>
          </a:p>
        </p:txBody>
      </p:sp>
      <p:sp>
        <p:nvSpPr>
          <p:cNvPr id="31" name="TextBox 30"/>
          <p:cNvSpPr txBox="1"/>
          <p:nvPr/>
        </p:nvSpPr>
        <p:spPr>
          <a:xfrm>
            <a:off x="6460982" y="10979594"/>
            <a:ext cx="11376170" cy="1077218"/>
          </a:xfrm>
          <a:prstGeom prst="rect">
            <a:avLst/>
          </a:prstGeom>
          <a:noFill/>
        </p:spPr>
        <p:txBody>
          <a:bodyPr wrap="square" rtlCol="0">
            <a:spAutoFit/>
          </a:bodyPr>
          <a:lstStyle/>
          <a:p>
            <a:pPr algn="ctr"/>
            <a:r>
              <a:rPr lang="en-US" sz="3200" dirty="0">
                <a:solidFill>
                  <a:schemeClr val="bg1"/>
                </a:solidFill>
                <a:latin typeface="Segoe UI" panose="020B0502040204020203" pitchFamily="34" charset="0"/>
                <a:ea typeface="Montserrat Light" charset="0"/>
                <a:cs typeface="Montserrat Light" charset="0"/>
              </a:rPr>
              <a:t>Entrepreneurial activities differ substantially depending on the type of organization and creativity</a:t>
            </a:r>
          </a:p>
        </p:txBody>
      </p:sp>
      <p:grpSp>
        <p:nvGrpSpPr>
          <p:cNvPr id="35" name="Group 34"/>
          <p:cNvGrpSpPr/>
          <p:nvPr/>
        </p:nvGrpSpPr>
        <p:grpSpPr>
          <a:xfrm>
            <a:off x="10018722" y="8671855"/>
            <a:ext cx="4184492" cy="827879"/>
            <a:chOff x="4383584" y="10004876"/>
            <a:chExt cx="6126514" cy="1212098"/>
          </a:xfrm>
        </p:grpSpPr>
        <p:sp>
          <p:nvSpPr>
            <p:cNvPr id="36" name="Rectangle 35"/>
            <p:cNvSpPr/>
            <p:nvPr/>
          </p:nvSpPr>
          <p:spPr>
            <a:xfrm>
              <a:off x="4383584" y="10004876"/>
              <a:ext cx="6126514" cy="1212098"/>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egoe UI" panose="020B0502040204020203" pitchFamily="34" charset="0"/>
                <a:ea typeface="Oswald" charset="0"/>
                <a:cs typeface="Oswald" charset="0"/>
              </a:endParaRPr>
            </a:p>
          </p:txBody>
        </p:sp>
        <p:sp>
          <p:nvSpPr>
            <p:cNvPr id="37" name="TextBox 36"/>
            <p:cNvSpPr txBox="1"/>
            <p:nvPr/>
          </p:nvSpPr>
          <p:spPr>
            <a:xfrm>
              <a:off x="5439601" y="10291301"/>
              <a:ext cx="4126044" cy="585801"/>
            </a:xfrm>
            <a:prstGeom prst="rect">
              <a:avLst/>
            </a:prstGeom>
            <a:noFill/>
          </p:spPr>
          <p:txBody>
            <a:bodyPr wrap="none" rtlCol="0">
              <a:spAutoFit/>
            </a:bodyPr>
            <a:lstStyle/>
            <a:p>
              <a:pPr algn="ctr"/>
              <a:r>
                <a:rPr lang="en-US" sz="2000" b="1" spc="1500" dirty="0">
                  <a:solidFill>
                    <a:schemeClr val="bg1"/>
                  </a:solidFill>
                  <a:latin typeface="Segoe UI" panose="020B0502040204020203" pitchFamily="34" charset="0"/>
                  <a:ea typeface="Oswald" charset="0"/>
                  <a:cs typeface="Oswald" charset="0"/>
                </a:rPr>
                <a:t>AWESOME</a:t>
              </a:r>
            </a:p>
          </p:txBody>
        </p:sp>
      </p:grpSp>
    </p:spTree>
    <p:extLst>
      <p:ext uri="{BB962C8B-B14F-4D97-AF65-F5344CB8AC3E}">
        <p14:creationId xmlns:p14="http://schemas.microsoft.com/office/powerpoint/2010/main" val="213975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739130" y="2112503"/>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BRUSH STYLE PLACEHOLDER</a:t>
            </a:r>
            <a:endParaRPr lang="en-US" sz="9600" spc="600" dirty="0">
              <a:solidFill>
                <a:schemeClr val="tx2"/>
              </a:solidFill>
              <a:latin typeface="Segoe UI" panose="020B0502040204020203" pitchFamily="34" charset="0"/>
              <a:ea typeface="Oswald" charset="0"/>
              <a:cs typeface="Oswald" charset="0"/>
            </a:endParaRPr>
          </a:p>
        </p:txBody>
      </p:sp>
      <p:sp>
        <p:nvSpPr>
          <p:cNvPr id="7" name="TextBox 6"/>
          <p:cNvSpPr txBox="1"/>
          <p:nvPr/>
        </p:nvSpPr>
        <p:spPr>
          <a:xfrm>
            <a:off x="8434850" y="1652365"/>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8" name="TextBox 7"/>
          <p:cNvSpPr txBox="1"/>
          <p:nvPr/>
        </p:nvSpPr>
        <p:spPr>
          <a:xfrm>
            <a:off x="6460982" y="3342083"/>
            <a:ext cx="11376170" cy="1077218"/>
          </a:xfrm>
          <a:prstGeom prst="rect">
            <a:avLst/>
          </a:prstGeom>
          <a:noFill/>
        </p:spPr>
        <p:txBody>
          <a:bodyPr wrap="square" rtlCol="0">
            <a:spAutoFit/>
          </a:bodyPr>
          <a:lstStyle/>
          <a:p>
            <a:pPr algn="ctr"/>
            <a:r>
              <a:rPr lang="en-US" sz="3200" dirty="0">
                <a:latin typeface="Segoe UI" panose="020B0502040204020203" pitchFamily="34" charset="0"/>
                <a:ea typeface="Montserrat Light" charset="0"/>
                <a:cs typeface="Montserrat Light" charset="0"/>
              </a:rPr>
              <a:t>Entrepreneurial activities differ substantially depending on the type of organization and creativity</a:t>
            </a:r>
          </a:p>
        </p:txBody>
      </p:sp>
      <p:pic>
        <p:nvPicPr>
          <p:cNvPr id="2" name="Picture Placeholder 1"/>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t="24446" b="24446"/>
          <a:stretch>
            <a:fillRect/>
          </a:stretch>
        </p:blipFill>
        <p:spPr/>
      </p:pic>
    </p:spTree>
    <p:extLst>
      <p:ext uri="{BB962C8B-B14F-4D97-AF65-F5344CB8AC3E}">
        <p14:creationId xmlns:p14="http://schemas.microsoft.com/office/powerpoint/2010/main" val="1600515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31"/>
          </p:nvPr>
        </p:nvPicPr>
        <p:blipFill>
          <a:blip r:embed="rId2" cstate="email">
            <a:extLst>
              <a:ext uri="{28A0092B-C50C-407E-A947-70E740481C1C}">
                <a14:useLocalDpi xmlns:a14="http://schemas.microsoft.com/office/drawing/2010/main"/>
              </a:ext>
            </a:extLst>
          </a:blip>
          <a:srcRect l="7903" r="7903"/>
          <a:stretch>
            <a:fillRect/>
          </a:stretch>
        </p:blipFill>
        <p:spPr/>
      </p:pic>
      <p:pic>
        <p:nvPicPr>
          <p:cNvPr id="9" name="Picture Placeholder 8"/>
          <p:cNvPicPr>
            <a:picLocks noGrp="1" noChangeAspect="1"/>
          </p:cNvPicPr>
          <p:nvPr>
            <p:ph type="pic" sz="quarter" idx="30"/>
          </p:nvPr>
        </p:nvPicPr>
        <p:blipFill>
          <a:blip r:embed="rId3" cstate="email">
            <a:extLst>
              <a:ext uri="{28A0092B-C50C-407E-A947-70E740481C1C}">
                <a14:useLocalDpi xmlns:a14="http://schemas.microsoft.com/office/drawing/2010/main"/>
              </a:ext>
            </a:extLst>
          </a:blip>
          <a:srcRect l="10504" r="10504"/>
          <a:stretch>
            <a:fillRect/>
          </a:stretch>
        </p:blipFill>
        <p:spPr/>
      </p:pic>
      <p:pic>
        <p:nvPicPr>
          <p:cNvPr id="2" name="Picture Placeholder 1"/>
          <p:cNvPicPr>
            <a:picLocks noGrp="1" noChangeAspect="1"/>
          </p:cNvPicPr>
          <p:nvPr>
            <p:ph type="pic" sz="quarter" idx="29"/>
          </p:nvPr>
        </p:nvPicPr>
        <p:blipFill>
          <a:blip r:embed="rId4" cstate="email">
            <a:extLst>
              <a:ext uri="{28A0092B-C50C-407E-A947-70E740481C1C}">
                <a14:useLocalDpi xmlns:a14="http://schemas.microsoft.com/office/drawing/2010/main"/>
              </a:ext>
            </a:extLst>
          </a:blip>
          <a:srcRect t="17404" b="17404"/>
          <a:stretch>
            <a:fillRect/>
          </a:stretch>
        </p:blipFill>
        <p:spPr/>
      </p:pic>
      <p:pic>
        <p:nvPicPr>
          <p:cNvPr id="11" name="Picture Placeholder 10"/>
          <p:cNvPicPr>
            <a:picLocks noGrp="1" noChangeAspect="1"/>
          </p:cNvPicPr>
          <p:nvPr>
            <p:ph type="pic" sz="quarter" idx="32"/>
          </p:nvPr>
        </p:nvPicPr>
        <p:blipFill>
          <a:blip r:embed="rId5" cstate="email">
            <a:extLst>
              <a:ext uri="{28A0092B-C50C-407E-A947-70E740481C1C}">
                <a14:useLocalDpi xmlns:a14="http://schemas.microsoft.com/office/drawing/2010/main"/>
              </a:ext>
            </a:extLst>
          </a:blip>
          <a:srcRect l="11812" r="11812"/>
          <a:stretch>
            <a:fillRect/>
          </a:stretch>
        </p:blipFill>
        <p:spPr/>
      </p:pic>
      <p:pic>
        <p:nvPicPr>
          <p:cNvPr id="12" name="Picture Placeholder 11"/>
          <p:cNvPicPr>
            <a:picLocks noGrp="1" noChangeAspect="1"/>
          </p:cNvPicPr>
          <p:nvPr>
            <p:ph type="pic" sz="quarter" idx="33"/>
          </p:nvPr>
        </p:nvPicPr>
        <p:blipFill>
          <a:blip r:embed="rId6" cstate="email">
            <a:extLst>
              <a:ext uri="{28A0092B-C50C-407E-A947-70E740481C1C}">
                <a14:useLocalDpi xmlns:a14="http://schemas.microsoft.com/office/drawing/2010/main"/>
              </a:ext>
            </a:extLst>
          </a:blip>
          <a:srcRect l="10583" r="10583"/>
          <a:stretch>
            <a:fillRect/>
          </a:stretch>
        </p:blipFill>
        <p:spPr/>
      </p:pic>
      <p:pic>
        <p:nvPicPr>
          <p:cNvPr id="17" name="Picture Placeholder 16"/>
          <p:cNvPicPr>
            <a:picLocks noGrp="1" noChangeAspect="1"/>
          </p:cNvPicPr>
          <p:nvPr>
            <p:ph type="pic" sz="quarter" idx="34"/>
          </p:nvPr>
        </p:nvPicPr>
        <p:blipFill>
          <a:blip r:embed="rId7">
            <a:extLst>
              <a:ext uri="{28A0092B-C50C-407E-A947-70E740481C1C}">
                <a14:useLocalDpi xmlns:a14="http://schemas.microsoft.com/office/drawing/2010/main"/>
              </a:ext>
            </a:extLst>
          </a:blip>
          <a:srcRect l="10423" r="10423"/>
          <a:stretch>
            <a:fillRect/>
          </a:stretch>
        </p:blipFill>
        <p:spPr/>
      </p:pic>
      <p:sp>
        <p:nvSpPr>
          <p:cNvPr id="16" name="Rectangle 15"/>
          <p:cNvSpPr/>
          <p:nvPr/>
        </p:nvSpPr>
        <p:spPr>
          <a:xfrm>
            <a:off x="8125884" y="6858000"/>
            <a:ext cx="8125883" cy="6858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3" name="Rectangle 12"/>
          <p:cNvSpPr/>
          <p:nvPr/>
        </p:nvSpPr>
        <p:spPr>
          <a:xfrm>
            <a:off x="-2" y="1"/>
            <a:ext cx="8125883" cy="6858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4" name="Rectangle 13"/>
          <p:cNvSpPr/>
          <p:nvPr/>
        </p:nvSpPr>
        <p:spPr>
          <a:xfrm>
            <a:off x="0" y="6858000"/>
            <a:ext cx="8125883" cy="6858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5" name="Rectangle 14"/>
          <p:cNvSpPr/>
          <p:nvPr/>
        </p:nvSpPr>
        <p:spPr>
          <a:xfrm>
            <a:off x="8125882" y="1"/>
            <a:ext cx="8125883" cy="6858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8" name="Rectangle 17"/>
          <p:cNvSpPr/>
          <p:nvPr/>
        </p:nvSpPr>
        <p:spPr>
          <a:xfrm>
            <a:off x="16251768" y="38101"/>
            <a:ext cx="8125880" cy="68199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9" name="Rectangle 18"/>
          <p:cNvSpPr/>
          <p:nvPr/>
        </p:nvSpPr>
        <p:spPr>
          <a:xfrm>
            <a:off x="16251770" y="6896100"/>
            <a:ext cx="8125880" cy="68199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1" name="TextBox 20"/>
          <p:cNvSpPr txBox="1"/>
          <p:nvPr/>
        </p:nvSpPr>
        <p:spPr>
          <a:xfrm>
            <a:off x="2957253" y="2389314"/>
            <a:ext cx="2156361" cy="707886"/>
          </a:xfrm>
          <a:prstGeom prst="rect">
            <a:avLst/>
          </a:prstGeom>
          <a:noFill/>
        </p:spPr>
        <p:txBody>
          <a:bodyPr wrap="none" rtlCol="0">
            <a:spAutoFit/>
          </a:bodyPr>
          <a:lstStyle/>
          <a:p>
            <a:pPr algn="ctr"/>
            <a:r>
              <a:rPr lang="en-US" sz="4000" b="1" spc="600" dirty="0">
                <a:solidFill>
                  <a:schemeClr val="bg1"/>
                </a:solidFill>
                <a:latin typeface="Segoe UI" panose="020B0502040204020203" pitchFamily="34" charset="0"/>
                <a:ea typeface="Oswald" charset="0"/>
                <a:cs typeface="Oswald" charset="0"/>
              </a:rPr>
              <a:t>WRITE</a:t>
            </a:r>
          </a:p>
        </p:txBody>
      </p:sp>
      <p:sp>
        <p:nvSpPr>
          <p:cNvPr id="22" name="TextBox 21"/>
          <p:cNvSpPr txBox="1"/>
          <p:nvPr/>
        </p:nvSpPr>
        <p:spPr>
          <a:xfrm>
            <a:off x="1387373" y="34273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Segoe UI" panose="020B0502040204020203" pitchFamily="34" charset="0"/>
                <a:ea typeface="Lato Light" charset="0"/>
                <a:cs typeface="Lato Light" charset="0"/>
              </a:rPr>
              <a:t>Entrepreneurial activities differ substantially depending on the</a:t>
            </a:r>
          </a:p>
        </p:txBody>
      </p:sp>
      <p:sp>
        <p:nvSpPr>
          <p:cNvPr id="23" name="TextBox 22"/>
          <p:cNvSpPr txBox="1"/>
          <p:nvPr/>
        </p:nvSpPr>
        <p:spPr>
          <a:xfrm>
            <a:off x="2061337" y="9361614"/>
            <a:ext cx="3948197" cy="707886"/>
          </a:xfrm>
          <a:prstGeom prst="rect">
            <a:avLst/>
          </a:prstGeom>
          <a:noFill/>
        </p:spPr>
        <p:txBody>
          <a:bodyPr wrap="none" rtlCol="0">
            <a:spAutoFit/>
          </a:bodyPr>
          <a:lstStyle/>
          <a:p>
            <a:pPr algn="ctr"/>
            <a:r>
              <a:rPr lang="en-US" sz="4000" b="1" spc="600" dirty="0">
                <a:solidFill>
                  <a:schemeClr val="bg1"/>
                </a:solidFill>
                <a:latin typeface="Segoe UI" panose="020B0502040204020203" pitchFamily="34" charset="0"/>
                <a:ea typeface="Oswald" charset="0"/>
                <a:cs typeface="Oswald" charset="0"/>
              </a:rPr>
              <a:t>SOMETHING</a:t>
            </a:r>
          </a:p>
        </p:txBody>
      </p:sp>
      <p:sp>
        <p:nvSpPr>
          <p:cNvPr id="24" name="TextBox 23"/>
          <p:cNvSpPr txBox="1"/>
          <p:nvPr/>
        </p:nvSpPr>
        <p:spPr>
          <a:xfrm>
            <a:off x="1387373" y="103996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Segoe UI" panose="020B0502040204020203" pitchFamily="34" charset="0"/>
                <a:ea typeface="Lato Light" charset="0"/>
                <a:cs typeface="Lato Light" charset="0"/>
              </a:rPr>
              <a:t>Entrepreneurial activities differ substantially depending on the</a:t>
            </a:r>
          </a:p>
        </p:txBody>
      </p:sp>
      <p:sp>
        <p:nvSpPr>
          <p:cNvPr id="27" name="TextBox 26"/>
          <p:cNvSpPr txBox="1"/>
          <p:nvPr/>
        </p:nvSpPr>
        <p:spPr>
          <a:xfrm>
            <a:off x="11139822" y="2389314"/>
            <a:ext cx="1869423" cy="707886"/>
          </a:xfrm>
          <a:prstGeom prst="rect">
            <a:avLst/>
          </a:prstGeom>
          <a:noFill/>
        </p:spPr>
        <p:txBody>
          <a:bodyPr wrap="none" rtlCol="0">
            <a:spAutoFit/>
          </a:bodyPr>
          <a:lstStyle/>
          <a:p>
            <a:pPr algn="ctr"/>
            <a:r>
              <a:rPr lang="en-US" sz="4000" b="1" spc="600" dirty="0">
                <a:solidFill>
                  <a:schemeClr val="bg1"/>
                </a:solidFill>
                <a:latin typeface="Segoe UI" panose="020B0502040204020203" pitchFamily="34" charset="0"/>
                <a:ea typeface="Oswald" charset="0"/>
                <a:cs typeface="Oswald" charset="0"/>
              </a:rPr>
              <a:t>TITLE</a:t>
            </a:r>
          </a:p>
        </p:txBody>
      </p:sp>
      <p:sp>
        <p:nvSpPr>
          <p:cNvPr id="28" name="TextBox 27"/>
          <p:cNvSpPr txBox="1"/>
          <p:nvPr/>
        </p:nvSpPr>
        <p:spPr>
          <a:xfrm>
            <a:off x="9426473" y="34273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Segoe UI" panose="020B0502040204020203" pitchFamily="34" charset="0"/>
                <a:ea typeface="Lato Light" charset="0"/>
                <a:cs typeface="Lato Light" charset="0"/>
              </a:rPr>
              <a:t>Entrepreneurial activities differ substantially depending on the</a:t>
            </a:r>
          </a:p>
        </p:txBody>
      </p:sp>
      <p:sp>
        <p:nvSpPr>
          <p:cNvPr id="29" name="TextBox 28"/>
          <p:cNvSpPr txBox="1"/>
          <p:nvPr/>
        </p:nvSpPr>
        <p:spPr>
          <a:xfrm>
            <a:off x="10426743" y="9361614"/>
            <a:ext cx="3295582" cy="707886"/>
          </a:xfrm>
          <a:prstGeom prst="rect">
            <a:avLst/>
          </a:prstGeom>
          <a:noFill/>
        </p:spPr>
        <p:txBody>
          <a:bodyPr wrap="none" rtlCol="0">
            <a:spAutoFit/>
          </a:bodyPr>
          <a:lstStyle/>
          <a:p>
            <a:pPr algn="ctr"/>
            <a:r>
              <a:rPr lang="en-US" sz="4000" b="1" spc="600" dirty="0">
                <a:solidFill>
                  <a:schemeClr val="bg1"/>
                </a:solidFill>
                <a:latin typeface="Segoe UI" panose="020B0502040204020203" pitchFamily="34" charset="0"/>
                <a:ea typeface="Oswald" charset="0"/>
                <a:cs typeface="Oswald" charset="0"/>
              </a:rPr>
              <a:t>AWESOME</a:t>
            </a:r>
          </a:p>
        </p:txBody>
      </p:sp>
      <p:sp>
        <p:nvSpPr>
          <p:cNvPr id="32" name="TextBox 31"/>
          <p:cNvSpPr txBox="1"/>
          <p:nvPr/>
        </p:nvSpPr>
        <p:spPr>
          <a:xfrm>
            <a:off x="9426473" y="103996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Segoe UI" panose="020B0502040204020203" pitchFamily="34" charset="0"/>
                <a:ea typeface="Lato Light" charset="0"/>
                <a:cs typeface="Lato Light" charset="0"/>
              </a:rPr>
              <a:t>Entrepreneurial activities differ substantially depending on the</a:t>
            </a:r>
          </a:p>
        </p:txBody>
      </p:sp>
      <p:sp>
        <p:nvSpPr>
          <p:cNvPr id="33" name="TextBox 32"/>
          <p:cNvSpPr txBox="1"/>
          <p:nvPr/>
        </p:nvSpPr>
        <p:spPr>
          <a:xfrm>
            <a:off x="19441717" y="2389314"/>
            <a:ext cx="1724832" cy="707886"/>
          </a:xfrm>
          <a:prstGeom prst="rect">
            <a:avLst/>
          </a:prstGeom>
          <a:noFill/>
        </p:spPr>
        <p:txBody>
          <a:bodyPr wrap="none" rtlCol="0">
            <a:spAutoFit/>
          </a:bodyPr>
          <a:lstStyle/>
          <a:p>
            <a:pPr algn="ctr"/>
            <a:r>
              <a:rPr lang="en-US" sz="4000" b="1" spc="600" dirty="0">
                <a:solidFill>
                  <a:schemeClr val="bg1"/>
                </a:solidFill>
                <a:latin typeface="Segoe UI" panose="020B0502040204020203" pitchFamily="34" charset="0"/>
                <a:ea typeface="Oswald" charset="0"/>
                <a:cs typeface="Oswald" charset="0"/>
              </a:rPr>
              <a:t>TEXT</a:t>
            </a:r>
          </a:p>
        </p:txBody>
      </p:sp>
      <p:sp>
        <p:nvSpPr>
          <p:cNvPr id="34" name="TextBox 33"/>
          <p:cNvSpPr txBox="1"/>
          <p:nvPr/>
        </p:nvSpPr>
        <p:spPr>
          <a:xfrm>
            <a:off x="17656073" y="34273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Segoe UI" panose="020B0502040204020203" pitchFamily="34" charset="0"/>
                <a:ea typeface="Lato Light" charset="0"/>
                <a:cs typeface="Lato Light" charset="0"/>
              </a:rPr>
              <a:t>Entrepreneurial activities differ substantially depending on the</a:t>
            </a:r>
          </a:p>
        </p:txBody>
      </p:sp>
      <p:sp>
        <p:nvSpPr>
          <p:cNvPr id="35" name="TextBox 34"/>
          <p:cNvSpPr txBox="1"/>
          <p:nvPr/>
        </p:nvSpPr>
        <p:spPr>
          <a:xfrm>
            <a:off x="19216207" y="9361614"/>
            <a:ext cx="2175852" cy="707886"/>
          </a:xfrm>
          <a:prstGeom prst="rect">
            <a:avLst/>
          </a:prstGeom>
          <a:noFill/>
        </p:spPr>
        <p:txBody>
          <a:bodyPr wrap="none" rtlCol="0">
            <a:spAutoFit/>
          </a:bodyPr>
          <a:lstStyle/>
          <a:p>
            <a:pPr algn="ctr"/>
            <a:r>
              <a:rPr lang="en-US" sz="4000" b="1" spc="600" dirty="0">
                <a:solidFill>
                  <a:schemeClr val="bg1"/>
                </a:solidFill>
                <a:latin typeface="Segoe UI" panose="020B0502040204020203" pitchFamily="34" charset="0"/>
                <a:ea typeface="Oswald" charset="0"/>
                <a:cs typeface="Oswald" charset="0"/>
              </a:rPr>
              <a:t>GREAT</a:t>
            </a:r>
          </a:p>
        </p:txBody>
      </p:sp>
      <p:sp>
        <p:nvSpPr>
          <p:cNvPr id="36" name="TextBox 35"/>
          <p:cNvSpPr txBox="1"/>
          <p:nvPr/>
        </p:nvSpPr>
        <p:spPr>
          <a:xfrm>
            <a:off x="17656073" y="103996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Segoe UI" panose="020B0502040204020203" pitchFamily="34" charset="0"/>
                <a:ea typeface="Lato Light" charset="0"/>
                <a:cs typeface="Lato Light" charset="0"/>
              </a:rPr>
              <a:t>Entrepreneurial activities differ substantially depending on the</a:t>
            </a:r>
          </a:p>
        </p:txBody>
      </p:sp>
    </p:spTree>
    <p:extLst>
      <p:ext uri="{BB962C8B-B14F-4D97-AF65-F5344CB8AC3E}">
        <p14:creationId xmlns:p14="http://schemas.microsoft.com/office/powerpoint/2010/main" val="16262761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21"/>
          </p:nvPr>
        </p:nvPicPr>
        <p:blipFill>
          <a:blip r:embed="rId2" cstate="email">
            <a:extLst>
              <a:ext uri="{28A0092B-C50C-407E-A947-70E740481C1C}">
                <a14:useLocalDpi xmlns:a14="http://schemas.microsoft.com/office/drawing/2010/main"/>
              </a:ext>
            </a:extLst>
          </a:blip>
          <a:srcRect l="5841" r="5841"/>
          <a:stretch>
            <a:fillRect/>
          </a:stretch>
        </p:blipFill>
        <p:spPr/>
      </p:pic>
      <p:pic>
        <p:nvPicPr>
          <p:cNvPr id="4" name="Picture Placeholder 3"/>
          <p:cNvPicPr>
            <a:picLocks noGrp="1" noChangeAspect="1"/>
          </p:cNvPicPr>
          <p:nvPr>
            <p:ph type="pic" sz="quarter" idx="20"/>
          </p:nvPr>
        </p:nvPicPr>
        <p:blipFill>
          <a:blip r:embed="rId3" cstate="email">
            <a:extLst>
              <a:ext uri="{28A0092B-C50C-407E-A947-70E740481C1C}">
                <a14:useLocalDpi xmlns:a14="http://schemas.microsoft.com/office/drawing/2010/main"/>
              </a:ext>
            </a:extLst>
          </a:blip>
          <a:srcRect l="28508" r="28508"/>
          <a:stretch>
            <a:fillRect/>
          </a:stretch>
        </p:blipFill>
        <p:spPr/>
      </p:pic>
      <p:pic>
        <p:nvPicPr>
          <p:cNvPr id="3" name="Picture Placeholder 2"/>
          <p:cNvPicPr>
            <a:picLocks noGrp="1" noChangeAspect="1"/>
          </p:cNvPicPr>
          <p:nvPr>
            <p:ph type="pic" sz="quarter" idx="19"/>
          </p:nvPr>
        </p:nvPicPr>
        <p:blipFill>
          <a:blip r:embed="rId4" cstate="email">
            <a:extLst>
              <a:ext uri="{28A0092B-C50C-407E-A947-70E740481C1C}">
                <a14:useLocalDpi xmlns:a14="http://schemas.microsoft.com/office/drawing/2010/main"/>
              </a:ext>
            </a:extLst>
          </a:blip>
          <a:srcRect l="5503" r="5503"/>
          <a:stretch>
            <a:fillRect/>
          </a:stretch>
        </p:blipFill>
        <p:spPr/>
      </p:pic>
      <p:sp>
        <p:nvSpPr>
          <p:cNvPr id="32" name="Rectangle 31"/>
          <p:cNvSpPr/>
          <p:nvPr/>
        </p:nvSpPr>
        <p:spPr>
          <a:xfrm>
            <a:off x="-36657" y="0"/>
            <a:ext cx="8098559" cy="13716000"/>
          </a:xfrm>
          <a:prstGeom prst="rect">
            <a:avLst/>
          </a:prstGeom>
          <a:solidFill>
            <a:srgbClr val="0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9" name="Rectangle 8"/>
          <p:cNvSpPr/>
          <p:nvPr/>
        </p:nvSpPr>
        <p:spPr>
          <a:xfrm>
            <a:off x="8138103" y="0"/>
            <a:ext cx="8101445" cy="13716000"/>
          </a:xfrm>
          <a:prstGeom prst="rect">
            <a:avLst/>
          </a:prstGeom>
          <a:solidFill>
            <a:srgbClr val="0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0" name="Rectangle 39"/>
          <p:cNvSpPr/>
          <p:nvPr/>
        </p:nvSpPr>
        <p:spPr>
          <a:xfrm>
            <a:off x="16239549" y="0"/>
            <a:ext cx="8138101" cy="13716000"/>
          </a:xfrm>
          <a:prstGeom prst="rect">
            <a:avLst/>
          </a:prstGeom>
          <a:solidFill>
            <a:srgbClr val="0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6" name="TextBox 25"/>
          <p:cNvSpPr txBox="1"/>
          <p:nvPr/>
        </p:nvSpPr>
        <p:spPr>
          <a:xfrm>
            <a:off x="9728464" y="5802815"/>
            <a:ext cx="4844532" cy="1323439"/>
          </a:xfrm>
          <a:prstGeom prst="rect">
            <a:avLst/>
          </a:prstGeom>
          <a:noFill/>
        </p:spPr>
        <p:txBody>
          <a:bodyPr wrap="none" rtlCol="0">
            <a:spAutoFit/>
          </a:bodyPr>
          <a:lstStyle/>
          <a:p>
            <a:pPr algn="ctr"/>
            <a:r>
              <a:rPr lang="en-US" sz="4000" spc="1500" dirty="0">
                <a:solidFill>
                  <a:schemeClr val="bg1"/>
                </a:solidFill>
                <a:latin typeface="Segoe UI" panose="020B0502040204020203" pitchFamily="34" charset="0"/>
                <a:ea typeface="Oswald" charset="0"/>
                <a:cs typeface="Oswald" charset="0"/>
              </a:rPr>
              <a:t>TITLE OF</a:t>
            </a:r>
          </a:p>
          <a:p>
            <a:pPr algn="ctr"/>
            <a:r>
              <a:rPr lang="en-US" sz="4000" spc="1500" dirty="0">
                <a:solidFill>
                  <a:schemeClr val="bg1"/>
                </a:solidFill>
                <a:latin typeface="Segoe UI" panose="020B0502040204020203" pitchFamily="34" charset="0"/>
                <a:ea typeface="Oswald" charset="0"/>
                <a:cs typeface="Oswald" charset="0"/>
              </a:rPr>
              <a:t>YOUR WORK</a:t>
            </a:r>
          </a:p>
        </p:txBody>
      </p:sp>
      <p:sp>
        <p:nvSpPr>
          <p:cNvPr id="27" name="TextBox 26"/>
          <p:cNvSpPr txBox="1"/>
          <p:nvPr/>
        </p:nvSpPr>
        <p:spPr>
          <a:xfrm>
            <a:off x="8978049" y="8014728"/>
            <a:ext cx="6421551" cy="1685526"/>
          </a:xfrm>
          <a:prstGeom prst="rect">
            <a:avLst/>
          </a:prstGeom>
          <a:noFill/>
        </p:spPr>
        <p:txBody>
          <a:bodyPr wrap="square" rtlCol="0">
            <a:spAutoFit/>
          </a:bodyPr>
          <a:lstStyle/>
          <a:p>
            <a:pPr algn="ctr">
              <a:lnSpc>
                <a:spcPct val="150000"/>
              </a:lnSpc>
            </a:pPr>
            <a:r>
              <a:rPr lang="en-US" sz="2400" dirty="0">
                <a:solidFill>
                  <a:schemeClr val="bg1"/>
                </a:solidFill>
                <a:latin typeface="Segoe UI" panose="020B0502040204020203" pitchFamily="34" charset="0"/>
                <a:ea typeface="Montserrat Light" charset="0"/>
                <a:cs typeface="Montserrat Light" charset="0"/>
              </a:rPr>
              <a:t>Entrepreneurial activities differ substantially depending on the type of organization and creativity</a:t>
            </a:r>
          </a:p>
        </p:txBody>
      </p:sp>
      <p:cxnSp>
        <p:nvCxnSpPr>
          <p:cNvPr id="28" name="Straight Connector 27"/>
          <p:cNvCxnSpPr/>
          <p:nvPr/>
        </p:nvCxnSpPr>
        <p:spPr>
          <a:xfrm>
            <a:off x="9540117" y="7485642"/>
            <a:ext cx="522121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10058479" y="4455744"/>
            <a:ext cx="4184492" cy="827879"/>
            <a:chOff x="4383584" y="10004876"/>
            <a:chExt cx="6126514" cy="1212098"/>
          </a:xfrm>
        </p:grpSpPr>
        <p:sp>
          <p:nvSpPr>
            <p:cNvPr id="30" name="Rectangle 29"/>
            <p:cNvSpPr/>
            <p:nvPr/>
          </p:nvSpPr>
          <p:spPr>
            <a:xfrm>
              <a:off x="4383584" y="10004876"/>
              <a:ext cx="6126514" cy="1212098"/>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a:latin typeface="Segoe UI" panose="020B0502040204020203" pitchFamily="34" charset="0"/>
                <a:ea typeface="Oswald" charset="0"/>
                <a:cs typeface="Oswald" charset="0"/>
              </a:endParaRPr>
            </a:p>
          </p:txBody>
        </p:sp>
        <p:sp>
          <p:nvSpPr>
            <p:cNvPr id="31" name="TextBox 30"/>
            <p:cNvSpPr txBox="1"/>
            <p:nvPr/>
          </p:nvSpPr>
          <p:spPr>
            <a:xfrm>
              <a:off x="4767014" y="10291301"/>
              <a:ext cx="5471224" cy="675924"/>
            </a:xfrm>
            <a:prstGeom prst="rect">
              <a:avLst/>
            </a:prstGeom>
            <a:noFill/>
          </p:spPr>
          <p:txBody>
            <a:bodyPr wrap="none" rtlCol="0">
              <a:spAutoFit/>
            </a:bodyPr>
            <a:lstStyle/>
            <a:p>
              <a:pPr algn="ctr"/>
              <a:r>
                <a:rPr lang="en-US" sz="2400" b="1" spc="1500" dirty="0">
                  <a:solidFill>
                    <a:schemeClr val="bg1"/>
                  </a:solidFill>
                  <a:latin typeface="Segoe UI" panose="020B0502040204020203" pitchFamily="34" charset="0"/>
                  <a:ea typeface="Oswald" charset="0"/>
                  <a:cs typeface="Oswald" charset="0"/>
                </a:rPr>
                <a:t>TITLE HERE</a:t>
              </a:r>
            </a:p>
          </p:txBody>
        </p:sp>
      </p:grpSp>
      <p:sp>
        <p:nvSpPr>
          <p:cNvPr id="15" name="Picture Placeholder 4"/>
          <p:cNvSpPr txBox="1">
            <a:spLocks/>
          </p:cNvSpPr>
          <p:nvPr/>
        </p:nvSpPr>
        <p:spPr>
          <a:xfrm>
            <a:off x="18762" y="0"/>
            <a:ext cx="8101445" cy="13716000"/>
          </a:xfrm>
          <a:prstGeom prst="rect">
            <a:avLst/>
          </a:prstGeom>
        </p:spPr>
        <p:txBody>
          <a:bodyPr/>
          <a:lstStyle/>
          <a:p>
            <a:endParaRPr lang="zh-CN" altLang="en-US">
              <a:latin typeface="Segoe UI" panose="020B0502040204020203" pitchFamily="34" charset="0"/>
            </a:endParaRPr>
          </a:p>
        </p:txBody>
      </p:sp>
      <p:sp>
        <p:nvSpPr>
          <p:cNvPr id="18" name="TextBox 17"/>
          <p:cNvSpPr txBox="1"/>
          <p:nvPr/>
        </p:nvSpPr>
        <p:spPr>
          <a:xfrm>
            <a:off x="1609123" y="5802815"/>
            <a:ext cx="4844532" cy="1323439"/>
          </a:xfrm>
          <a:prstGeom prst="rect">
            <a:avLst/>
          </a:prstGeom>
          <a:noFill/>
        </p:spPr>
        <p:txBody>
          <a:bodyPr wrap="none" rtlCol="0">
            <a:spAutoFit/>
          </a:bodyPr>
          <a:lstStyle/>
          <a:p>
            <a:pPr algn="ctr"/>
            <a:r>
              <a:rPr lang="en-US" sz="4000" spc="1500" dirty="0">
                <a:solidFill>
                  <a:schemeClr val="bg1"/>
                </a:solidFill>
                <a:latin typeface="Segoe UI" panose="020B0502040204020203" pitchFamily="34" charset="0"/>
                <a:ea typeface="Oswald" charset="0"/>
                <a:cs typeface="Oswald" charset="0"/>
              </a:rPr>
              <a:t>TITLE OF</a:t>
            </a:r>
          </a:p>
          <a:p>
            <a:pPr algn="ctr"/>
            <a:r>
              <a:rPr lang="en-US" sz="4000" spc="1500" dirty="0">
                <a:solidFill>
                  <a:schemeClr val="bg1"/>
                </a:solidFill>
                <a:latin typeface="Segoe UI" panose="020B0502040204020203" pitchFamily="34" charset="0"/>
                <a:ea typeface="Oswald" charset="0"/>
                <a:cs typeface="Oswald" charset="0"/>
              </a:rPr>
              <a:t>YOUR WORK</a:t>
            </a:r>
          </a:p>
        </p:txBody>
      </p:sp>
      <p:sp>
        <p:nvSpPr>
          <p:cNvPr id="19" name="TextBox 18"/>
          <p:cNvSpPr txBox="1"/>
          <p:nvPr/>
        </p:nvSpPr>
        <p:spPr>
          <a:xfrm>
            <a:off x="858708" y="8014728"/>
            <a:ext cx="6421551" cy="1685526"/>
          </a:xfrm>
          <a:prstGeom prst="rect">
            <a:avLst/>
          </a:prstGeom>
          <a:noFill/>
        </p:spPr>
        <p:txBody>
          <a:bodyPr wrap="square" rtlCol="0">
            <a:spAutoFit/>
          </a:bodyPr>
          <a:lstStyle/>
          <a:p>
            <a:pPr algn="ctr">
              <a:lnSpc>
                <a:spcPct val="150000"/>
              </a:lnSpc>
            </a:pPr>
            <a:r>
              <a:rPr lang="en-US" sz="2400" dirty="0">
                <a:solidFill>
                  <a:schemeClr val="bg1"/>
                </a:solidFill>
                <a:latin typeface="Segoe UI" panose="020B0502040204020203" pitchFamily="34" charset="0"/>
                <a:ea typeface="Montserrat Light" charset="0"/>
                <a:cs typeface="Montserrat Light" charset="0"/>
              </a:rPr>
              <a:t>Entrepreneurial activities differ substantially depending on the type of organization and creativity</a:t>
            </a:r>
          </a:p>
        </p:txBody>
      </p:sp>
      <p:cxnSp>
        <p:nvCxnSpPr>
          <p:cNvPr id="20" name="Straight Connector 19"/>
          <p:cNvCxnSpPr/>
          <p:nvPr/>
        </p:nvCxnSpPr>
        <p:spPr>
          <a:xfrm>
            <a:off x="1420776" y="7485642"/>
            <a:ext cx="522121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1939138" y="4455744"/>
            <a:ext cx="4184492" cy="827879"/>
            <a:chOff x="4383584" y="10004876"/>
            <a:chExt cx="6126514" cy="1212098"/>
          </a:xfrm>
        </p:grpSpPr>
        <p:sp>
          <p:nvSpPr>
            <p:cNvPr id="22" name="Rectangle 21"/>
            <p:cNvSpPr/>
            <p:nvPr/>
          </p:nvSpPr>
          <p:spPr>
            <a:xfrm>
              <a:off x="4383584" y="10004876"/>
              <a:ext cx="6126514" cy="1212098"/>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a:latin typeface="Segoe UI" panose="020B0502040204020203" pitchFamily="34" charset="0"/>
                <a:ea typeface="Oswald" charset="0"/>
                <a:cs typeface="Oswald" charset="0"/>
              </a:endParaRPr>
            </a:p>
          </p:txBody>
        </p:sp>
        <p:sp>
          <p:nvSpPr>
            <p:cNvPr id="23" name="TextBox 22"/>
            <p:cNvSpPr txBox="1"/>
            <p:nvPr/>
          </p:nvSpPr>
          <p:spPr>
            <a:xfrm>
              <a:off x="4767014" y="10291301"/>
              <a:ext cx="5471224" cy="675924"/>
            </a:xfrm>
            <a:prstGeom prst="rect">
              <a:avLst/>
            </a:prstGeom>
            <a:noFill/>
          </p:spPr>
          <p:txBody>
            <a:bodyPr wrap="none" rtlCol="0">
              <a:spAutoFit/>
            </a:bodyPr>
            <a:lstStyle/>
            <a:p>
              <a:pPr algn="ctr"/>
              <a:r>
                <a:rPr lang="en-US" sz="2400" b="1" spc="1500" dirty="0">
                  <a:solidFill>
                    <a:schemeClr val="bg1"/>
                  </a:solidFill>
                  <a:latin typeface="Segoe UI" panose="020B0502040204020203" pitchFamily="34" charset="0"/>
                  <a:ea typeface="Oswald" charset="0"/>
                  <a:cs typeface="Oswald" charset="0"/>
                </a:rPr>
                <a:t>TITLE HERE</a:t>
              </a:r>
            </a:p>
          </p:txBody>
        </p:sp>
      </p:grpSp>
      <p:sp>
        <p:nvSpPr>
          <p:cNvPr id="42" name="TextBox 41"/>
          <p:cNvSpPr txBox="1"/>
          <p:nvPr/>
        </p:nvSpPr>
        <p:spPr>
          <a:xfrm>
            <a:off x="17848672" y="5802815"/>
            <a:ext cx="4844532" cy="1323439"/>
          </a:xfrm>
          <a:prstGeom prst="rect">
            <a:avLst/>
          </a:prstGeom>
          <a:noFill/>
        </p:spPr>
        <p:txBody>
          <a:bodyPr wrap="none" rtlCol="0">
            <a:spAutoFit/>
          </a:bodyPr>
          <a:lstStyle/>
          <a:p>
            <a:pPr algn="ctr"/>
            <a:r>
              <a:rPr lang="en-US" sz="4000" spc="1500" dirty="0">
                <a:solidFill>
                  <a:schemeClr val="bg1"/>
                </a:solidFill>
                <a:latin typeface="Segoe UI" panose="020B0502040204020203" pitchFamily="34" charset="0"/>
                <a:ea typeface="Oswald" charset="0"/>
                <a:cs typeface="Oswald" charset="0"/>
              </a:rPr>
              <a:t>TITLE OF</a:t>
            </a:r>
          </a:p>
          <a:p>
            <a:pPr algn="ctr"/>
            <a:r>
              <a:rPr lang="en-US" sz="4000" spc="1500" dirty="0">
                <a:solidFill>
                  <a:schemeClr val="bg1"/>
                </a:solidFill>
                <a:latin typeface="Segoe UI" panose="020B0502040204020203" pitchFamily="34" charset="0"/>
                <a:ea typeface="Oswald" charset="0"/>
                <a:cs typeface="Oswald" charset="0"/>
              </a:rPr>
              <a:t>YOUR WORK</a:t>
            </a:r>
          </a:p>
        </p:txBody>
      </p:sp>
      <p:sp>
        <p:nvSpPr>
          <p:cNvPr id="43" name="TextBox 42"/>
          <p:cNvSpPr txBox="1"/>
          <p:nvPr/>
        </p:nvSpPr>
        <p:spPr>
          <a:xfrm>
            <a:off x="17098257" y="8014728"/>
            <a:ext cx="6421551" cy="1685526"/>
          </a:xfrm>
          <a:prstGeom prst="rect">
            <a:avLst/>
          </a:prstGeom>
          <a:noFill/>
        </p:spPr>
        <p:txBody>
          <a:bodyPr wrap="square" rtlCol="0">
            <a:spAutoFit/>
          </a:bodyPr>
          <a:lstStyle/>
          <a:p>
            <a:pPr algn="ctr">
              <a:lnSpc>
                <a:spcPct val="150000"/>
              </a:lnSpc>
            </a:pPr>
            <a:r>
              <a:rPr lang="en-US" sz="2400" dirty="0">
                <a:solidFill>
                  <a:schemeClr val="bg1"/>
                </a:solidFill>
                <a:latin typeface="Segoe UI" panose="020B0502040204020203" pitchFamily="34" charset="0"/>
                <a:ea typeface="Montserrat Light" charset="0"/>
                <a:cs typeface="Montserrat Light" charset="0"/>
              </a:rPr>
              <a:t>Entrepreneurial activities differ substantially depending on the type of organization and creativity</a:t>
            </a:r>
          </a:p>
        </p:txBody>
      </p:sp>
      <p:cxnSp>
        <p:nvCxnSpPr>
          <p:cNvPr id="44" name="Straight Connector 43"/>
          <p:cNvCxnSpPr/>
          <p:nvPr/>
        </p:nvCxnSpPr>
        <p:spPr>
          <a:xfrm>
            <a:off x="17660325" y="7485642"/>
            <a:ext cx="522121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a:off x="18178687" y="4455744"/>
            <a:ext cx="4184492" cy="827879"/>
            <a:chOff x="4383584" y="10004876"/>
            <a:chExt cx="6126514" cy="1212098"/>
          </a:xfrm>
        </p:grpSpPr>
        <p:sp>
          <p:nvSpPr>
            <p:cNvPr id="46" name="Rectangle 45"/>
            <p:cNvSpPr/>
            <p:nvPr/>
          </p:nvSpPr>
          <p:spPr>
            <a:xfrm>
              <a:off x="4383584" y="10004876"/>
              <a:ext cx="6126514" cy="1212098"/>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a:latin typeface="Segoe UI" panose="020B0502040204020203" pitchFamily="34" charset="0"/>
                <a:ea typeface="Oswald" charset="0"/>
                <a:cs typeface="Oswald" charset="0"/>
              </a:endParaRPr>
            </a:p>
          </p:txBody>
        </p:sp>
        <p:sp>
          <p:nvSpPr>
            <p:cNvPr id="47" name="TextBox 46"/>
            <p:cNvSpPr txBox="1"/>
            <p:nvPr/>
          </p:nvSpPr>
          <p:spPr>
            <a:xfrm>
              <a:off x="4767014" y="10291301"/>
              <a:ext cx="5471224" cy="675924"/>
            </a:xfrm>
            <a:prstGeom prst="rect">
              <a:avLst/>
            </a:prstGeom>
            <a:noFill/>
          </p:spPr>
          <p:txBody>
            <a:bodyPr wrap="none" rtlCol="0">
              <a:spAutoFit/>
            </a:bodyPr>
            <a:lstStyle/>
            <a:p>
              <a:pPr algn="ctr"/>
              <a:r>
                <a:rPr lang="en-US" sz="2400" b="1" spc="1500" dirty="0">
                  <a:solidFill>
                    <a:schemeClr val="bg1"/>
                  </a:solidFill>
                  <a:latin typeface="Segoe UI" panose="020B0502040204020203" pitchFamily="34" charset="0"/>
                  <a:ea typeface="Oswald" charset="0"/>
                  <a:cs typeface="Oswald" charset="0"/>
                </a:rPr>
                <a:t>TITLE HERE</a:t>
              </a:r>
            </a:p>
          </p:txBody>
        </p:sp>
      </p:grpSp>
    </p:spTree>
    <p:extLst>
      <p:ext uri="{BB962C8B-B14F-4D97-AF65-F5344CB8AC3E}">
        <p14:creationId xmlns:p14="http://schemas.microsoft.com/office/powerpoint/2010/main" val="21307943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200530" y="4351361"/>
            <a:ext cx="6642450" cy="2369880"/>
          </a:xfrm>
          <a:prstGeom prst="rect">
            <a:avLst/>
          </a:prstGeom>
          <a:noFill/>
        </p:spPr>
        <p:txBody>
          <a:bodyPr wrap="square" rtlCol="0">
            <a:spAutoFit/>
          </a:bodyPr>
          <a:lstStyle/>
          <a:p>
            <a:pPr algn="ctr"/>
            <a:r>
              <a:rPr lang="en-US" sz="6000" spc="600" dirty="0">
                <a:solidFill>
                  <a:schemeClr val="tx2"/>
                </a:solidFill>
                <a:latin typeface="Segoe UI" panose="020B0502040204020203" pitchFamily="34" charset="0"/>
                <a:ea typeface="Oswald" charset="0"/>
                <a:cs typeface="Oswald" charset="0"/>
              </a:rPr>
              <a:t>PROJECT</a:t>
            </a:r>
            <a:endParaRPr lang="en-US" sz="8800" spc="600" dirty="0">
              <a:solidFill>
                <a:schemeClr val="tx2"/>
              </a:solidFill>
              <a:latin typeface="Segoe UI" panose="020B0502040204020203" pitchFamily="34" charset="0"/>
              <a:ea typeface="Oswald" charset="0"/>
              <a:cs typeface="Oswald" charset="0"/>
            </a:endParaRPr>
          </a:p>
          <a:p>
            <a:pPr algn="ctr"/>
            <a:r>
              <a:rPr lang="en-US" sz="8800" spc="600" dirty="0">
                <a:solidFill>
                  <a:schemeClr val="tx2"/>
                </a:solidFill>
                <a:latin typeface="Segoe UI" panose="020B0502040204020203" pitchFamily="34" charset="0"/>
                <a:ea typeface="Oswald" charset="0"/>
                <a:cs typeface="Oswald" charset="0"/>
              </a:rPr>
              <a:t>TITLE HERE</a:t>
            </a:r>
            <a:endParaRPr lang="en-US" sz="6000" spc="600" dirty="0">
              <a:solidFill>
                <a:schemeClr val="tx2"/>
              </a:solidFill>
              <a:latin typeface="Segoe UI" panose="020B0502040204020203" pitchFamily="34" charset="0"/>
              <a:ea typeface="Oswald" charset="0"/>
              <a:cs typeface="Oswald" charset="0"/>
            </a:endParaRPr>
          </a:p>
        </p:txBody>
      </p:sp>
      <p:sp>
        <p:nvSpPr>
          <p:cNvPr id="21" name="TextBox 20"/>
          <p:cNvSpPr txBox="1"/>
          <p:nvPr/>
        </p:nvSpPr>
        <p:spPr>
          <a:xfrm>
            <a:off x="16561934" y="3919798"/>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22" name="TextBox 21"/>
          <p:cNvSpPr txBox="1"/>
          <p:nvPr/>
        </p:nvSpPr>
        <p:spPr>
          <a:xfrm>
            <a:off x="17940760" y="6948748"/>
            <a:ext cx="4919240" cy="2862322"/>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Lato Light" charset="0"/>
                <a:cs typeface="Lato Light" charset="0"/>
              </a:rPr>
              <a:t>Entrepreneurial activities differ substantially depending on the type of organization and creativity involved. </a:t>
            </a:r>
          </a:p>
        </p:txBody>
      </p:sp>
      <p:pic>
        <p:nvPicPr>
          <p:cNvPr id="2" name="Picture Placeholder 1"/>
          <p:cNvPicPr>
            <a:picLocks noGrp="1" noChangeAspect="1"/>
          </p:cNvPicPr>
          <p:nvPr>
            <p:ph type="pic" sz="quarter" idx="18"/>
          </p:nvPr>
        </p:nvPicPr>
        <p:blipFill>
          <a:blip r:embed="rId2" cstate="email">
            <a:extLst>
              <a:ext uri="{28A0092B-C50C-407E-A947-70E740481C1C}">
                <a14:useLocalDpi xmlns:a14="http://schemas.microsoft.com/office/drawing/2010/main"/>
              </a:ext>
            </a:extLst>
          </a:blip>
          <a:srcRect l="10056" r="10056"/>
          <a:stretch>
            <a:fillRect/>
          </a:stretch>
        </p:blipFill>
        <p:spPr/>
      </p:pic>
      <p:pic>
        <p:nvPicPr>
          <p:cNvPr id="3" name="Picture Placeholder 2"/>
          <p:cNvPicPr>
            <a:picLocks noGrp="1" noChangeAspect="1"/>
          </p:cNvPicPr>
          <p:nvPr>
            <p:ph type="pic" sz="quarter" idx="20"/>
          </p:nvPr>
        </p:nvPicPr>
        <p:blipFill>
          <a:blip r:embed="rId3" cstate="email">
            <a:extLst>
              <a:ext uri="{28A0092B-C50C-407E-A947-70E740481C1C}">
                <a14:useLocalDpi xmlns:a14="http://schemas.microsoft.com/office/drawing/2010/main"/>
              </a:ext>
            </a:extLst>
          </a:blip>
          <a:srcRect l="14494" r="14494"/>
          <a:stretch>
            <a:fillRect/>
          </a:stretch>
        </p:blipFill>
        <p:spPr/>
      </p:pic>
      <p:pic>
        <p:nvPicPr>
          <p:cNvPr id="4" name="Picture Placeholder 3"/>
          <p:cNvPicPr>
            <a:picLocks noGrp="1" noChangeAspect="1"/>
          </p:cNvPicPr>
          <p:nvPr>
            <p:ph type="pic" sz="quarter" idx="24"/>
          </p:nvPr>
        </p:nvPicPr>
        <p:blipFill>
          <a:blip r:embed="rId4">
            <a:extLst>
              <a:ext uri="{28A0092B-C50C-407E-A947-70E740481C1C}">
                <a14:useLocalDpi xmlns:a14="http://schemas.microsoft.com/office/drawing/2010/main"/>
              </a:ext>
            </a:extLst>
          </a:blip>
          <a:srcRect l="31629" r="31629"/>
          <a:stretch>
            <a:fillRect/>
          </a:stretch>
        </p:blipFill>
        <p:spPr/>
      </p:pic>
    </p:spTree>
    <p:extLst>
      <p:ext uri="{BB962C8B-B14F-4D97-AF65-F5344CB8AC3E}">
        <p14:creationId xmlns:p14="http://schemas.microsoft.com/office/powerpoint/2010/main" val="1884661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745916" y="4351361"/>
            <a:ext cx="6969196" cy="2369880"/>
          </a:xfrm>
          <a:prstGeom prst="rect">
            <a:avLst/>
          </a:prstGeom>
          <a:noFill/>
        </p:spPr>
        <p:txBody>
          <a:bodyPr wrap="square" rtlCol="0">
            <a:spAutoFit/>
          </a:bodyPr>
          <a:lstStyle/>
          <a:p>
            <a:pPr algn="ctr"/>
            <a:r>
              <a:rPr lang="en-US" sz="6000" spc="600" dirty="0">
                <a:solidFill>
                  <a:schemeClr val="tx2"/>
                </a:solidFill>
                <a:latin typeface="Segoe UI" panose="020B0502040204020203" pitchFamily="34" charset="0"/>
                <a:ea typeface="Oswald" charset="0"/>
                <a:cs typeface="Oswald" charset="0"/>
              </a:rPr>
              <a:t>PROJECT</a:t>
            </a:r>
            <a:endParaRPr lang="en-US" sz="8800" spc="600" dirty="0">
              <a:solidFill>
                <a:schemeClr val="tx2"/>
              </a:solidFill>
              <a:latin typeface="Segoe UI" panose="020B0502040204020203" pitchFamily="34" charset="0"/>
              <a:ea typeface="Oswald" charset="0"/>
              <a:cs typeface="Oswald" charset="0"/>
            </a:endParaRPr>
          </a:p>
          <a:p>
            <a:pPr algn="ctr"/>
            <a:r>
              <a:rPr lang="en-US" sz="8800" spc="600" dirty="0">
                <a:solidFill>
                  <a:schemeClr val="tx2"/>
                </a:solidFill>
                <a:latin typeface="Segoe UI" panose="020B0502040204020203" pitchFamily="34" charset="0"/>
                <a:ea typeface="Oswald" charset="0"/>
                <a:cs typeface="Oswald" charset="0"/>
              </a:rPr>
              <a:t>TITLE HERE</a:t>
            </a:r>
            <a:endParaRPr lang="en-US" sz="6000" spc="600" dirty="0">
              <a:solidFill>
                <a:schemeClr val="tx2"/>
              </a:solidFill>
              <a:latin typeface="Segoe UI" panose="020B0502040204020203" pitchFamily="34" charset="0"/>
              <a:ea typeface="Oswald" charset="0"/>
              <a:cs typeface="Oswald" charset="0"/>
            </a:endParaRPr>
          </a:p>
        </p:txBody>
      </p:sp>
      <p:sp>
        <p:nvSpPr>
          <p:cNvPr id="14" name="TextBox 13"/>
          <p:cNvSpPr txBox="1"/>
          <p:nvPr/>
        </p:nvSpPr>
        <p:spPr>
          <a:xfrm>
            <a:off x="404209" y="3919798"/>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15" name="TextBox 14"/>
          <p:cNvSpPr txBox="1"/>
          <p:nvPr/>
        </p:nvSpPr>
        <p:spPr>
          <a:xfrm>
            <a:off x="1581590" y="6948748"/>
            <a:ext cx="5322130" cy="2862322"/>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Lato Light" charset="0"/>
                <a:cs typeface="Lato Light" charset="0"/>
              </a:rPr>
              <a:t>Entrepreneurial activities differ substantially depending on the type of organization and creativity involved. </a:t>
            </a:r>
          </a:p>
        </p:txBody>
      </p:sp>
      <p:pic>
        <p:nvPicPr>
          <p:cNvPr id="2" name="Picture Placeholder 1"/>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t="6930" b="6930"/>
          <a:stretch>
            <a:fillRect/>
          </a:stretch>
        </p:blipFill>
        <p:spPr/>
      </p:pic>
      <p:pic>
        <p:nvPicPr>
          <p:cNvPr id="3" name="Picture Placeholder 2"/>
          <p:cNvPicPr>
            <a:picLocks noGrp="1" noChangeAspect="1"/>
          </p:cNvPicPr>
          <p:nvPr>
            <p:ph type="pic" sz="quarter" idx="18"/>
          </p:nvPr>
        </p:nvPicPr>
        <p:blipFill>
          <a:blip r:embed="rId3" cstate="email">
            <a:extLst>
              <a:ext uri="{28A0092B-C50C-407E-A947-70E740481C1C}">
                <a14:useLocalDpi xmlns:a14="http://schemas.microsoft.com/office/drawing/2010/main"/>
              </a:ext>
            </a:extLst>
          </a:blip>
          <a:srcRect l="14494" r="14494"/>
          <a:stretch>
            <a:fillRect/>
          </a:stretch>
        </p:blipFill>
        <p:spPr/>
      </p:pic>
      <p:pic>
        <p:nvPicPr>
          <p:cNvPr id="4" name="Picture Placeholder 3"/>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l="14494" r="14494"/>
          <a:stretch>
            <a:fillRect/>
          </a:stretch>
        </p:blipFill>
        <p:spPr/>
      </p:pic>
    </p:spTree>
    <p:extLst>
      <p:ext uri="{BB962C8B-B14F-4D97-AF65-F5344CB8AC3E}">
        <p14:creationId xmlns:p14="http://schemas.microsoft.com/office/powerpoint/2010/main" val="13505737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305830" y="1839055"/>
            <a:ext cx="6682530" cy="3046988"/>
          </a:xfrm>
          <a:prstGeom prst="rect">
            <a:avLst/>
          </a:prstGeom>
          <a:noFill/>
        </p:spPr>
        <p:txBody>
          <a:bodyPr wrap="square" rtlCol="0">
            <a:spAutoFit/>
          </a:bodyPr>
          <a:lstStyle/>
          <a:p>
            <a:r>
              <a:rPr lang="en-US" sz="9600" spc="600" dirty="0">
                <a:solidFill>
                  <a:schemeClr val="tx2"/>
                </a:solidFill>
                <a:latin typeface="Segoe UI" panose="020B0502040204020203" pitchFamily="34" charset="0"/>
                <a:ea typeface="Oswald" charset="0"/>
                <a:cs typeface="Oswald" charset="0"/>
              </a:rPr>
              <a:t>PROJECT</a:t>
            </a:r>
          </a:p>
          <a:p>
            <a:r>
              <a:rPr lang="en-US" sz="9600" spc="600" dirty="0">
                <a:solidFill>
                  <a:schemeClr val="tx2"/>
                </a:solidFill>
                <a:latin typeface="Segoe UI" panose="020B0502040204020203" pitchFamily="34" charset="0"/>
                <a:ea typeface="Oswald" charset="0"/>
                <a:cs typeface="Oswald" charset="0"/>
              </a:rPr>
              <a:t>NAME</a:t>
            </a:r>
          </a:p>
        </p:txBody>
      </p:sp>
      <p:sp>
        <p:nvSpPr>
          <p:cNvPr id="21" name="TextBox 20"/>
          <p:cNvSpPr txBox="1"/>
          <p:nvPr/>
        </p:nvSpPr>
        <p:spPr>
          <a:xfrm>
            <a:off x="1376102" y="5550629"/>
            <a:ext cx="1992853" cy="584775"/>
          </a:xfrm>
          <a:prstGeom prst="rect">
            <a:avLst/>
          </a:prstGeom>
          <a:noFill/>
        </p:spPr>
        <p:txBody>
          <a:bodyPr wrap="none" rtlCol="0">
            <a:spAutoFit/>
          </a:bodyPr>
          <a:lstStyle/>
          <a:p>
            <a:r>
              <a:rPr lang="en-US" sz="3200" b="1" spc="1200" dirty="0">
                <a:solidFill>
                  <a:schemeClr val="tx2"/>
                </a:solidFill>
                <a:latin typeface="Segoe UI" panose="020B0502040204020203" pitchFamily="34" charset="0"/>
                <a:ea typeface="Oswald" charset="0"/>
                <a:cs typeface="Oswald" charset="0"/>
              </a:rPr>
              <a:t>TITLE</a:t>
            </a:r>
          </a:p>
        </p:txBody>
      </p:sp>
      <p:sp>
        <p:nvSpPr>
          <p:cNvPr id="22" name="TextBox 21"/>
          <p:cNvSpPr txBox="1"/>
          <p:nvPr/>
        </p:nvSpPr>
        <p:spPr>
          <a:xfrm>
            <a:off x="1376103" y="6292159"/>
            <a:ext cx="5409970" cy="1015663"/>
          </a:xfrm>
          <a:prstGeom prst="rect">
            <a:avLst/>
          </a:prstGeom>
          <a:noFill/>
        </p:spPr>
        <p:txBody>
          <a:bodyPr wrap="square" rtlCol="0">
            <a:spAutoFit/>
          </a:bodyPr>
          <a:lstStyle/>
          <a:p>
            <a:r>
              <a:rPr lang="en-US" sz="2000" spc="300" dirty="0">
                <a:latin typeface="Segoe UI" panose="020B0502040204020203" pitchFamily="34" charset="0"/>
                <a:ea typeface="Lato Light" charset="0"/>
                <a:cs typeface="Lato Light" charset="0"/>
              </a:rPr>
              <a:t>Entrepreneurial activities differ substantially depending on the type of organization and creativity</a:t>
            </a:r>
          </a:p>
        </p:txBody>
      </p:sp>
      <p:sp>
        <p:nvSpPr>
          <p:cNvPr id="23" name="TextBox 22"/>
          <p:cNvSpPr txBox="1"/>
          <p:nvPr/>
        </p:nvSpPr>
        <p:spPr>
          <a:xfrm>
            <a:off x="1362956" y="10431681"/>
            <a:ext cx="1784848" cy="584775"/>
          </a:xfrm>
          <a:prstGeom prst="rect">
            <a:avLst/>
          </a:prstGeom>
          <a:noFill/>
        </p:spPr>
        <p:txBody>
          <a:bodyPr wrap="none" rtlCol="0">
            <a:spAutoFit/>
          </a:bodyPr>
          <a:lstStyle/>
          <a:p>
            <a:r>
              <a:rPr lang="en-US" sz="3200" b="1" spc="1200" dirty="0">
                <a:solidFill>
                  <a:schemeClr val="tx2"/>
                </a:solidFill>
                <a:latin typeface="Segoe UI" panose="020B0502040204020203" pitchFamily="34" charset="0"/>
                <a:ea typeface="Oswald" charset="0"/>
                <a:cs typeface="Oswald" charset="0"/>
              </a:rPr>
              <a:t>TEXT</a:t>
            </a:r>
          </a:p>
        </p:txBody>
      </p:sp>
      <p:sp>
        <p:nvSpPr>
          <p:cNvPr id="24" name="TextBox 23"/>
          <p:cNvSpPr txBox="1"/>
          <p:nvPr/>
        </p:nvSpPr>
        <p:spPr>
          <a:xfrm>
            <a:off x="1333731" y="11188773"/>
            <a:ext cx="5409970" cy="1015663"/>
          </a:xfrm>
          <a:prstGeom prst="rect">
            <a:avLst/>
          </a:prstGeom>
          <a:noFill/>
        </p:spPr>
        <p:txBody>
          <a:bodyPr wrap="square" rtlCol="0">
            <a:spAutoFit/>
          </a:bodyPr>
          <a:lstStyle/>
          <a:p>
            <a:r>
              <a:rPr lang="en-US" sz="2000" spc="300" dirty="0">
                <a:latin typeface="Segoe UI" panose="020B0502040204020203" pitchFamily="34" charset="0"/>
                <a:ea typeface="Lato Light" charset="0"/>
                <a:cs typeface="Lato Light" charset="0"/>
              </a:rPr>
              <a:t>Entrepreneurial activities differ substantially depending on the type of organization and creativity</a:t>
            </a:r>
          </a:p>
        </p:txBody>
      </p:sp>
      <p:sp>
        <p:nvSpPr>
          <p:cNvPr id="25" name="TextBox 24"/>
          <p:cNvSpPr txBox="1"/>
          <p:nvPr/>
        </p:nvSpPr>
        <p:spPr>
          <a:xfrm>
            <a:off x="1376102" y="7998936"/>
            <a:ext cx="4025846" cy="584775"/>
          </a:xfrm>
          <a:prstGeom prst="rect">
            <a:avLst/>
          </a:prstGeom>
          <a:noFill/>
        </p:spPr>
        <p:txBody>
          <a:bodyPr wrap="none" rtlCol="0">
            <a:spAutoFit/>
          </a:bodyPr>
          <a:lstStyle/>
          <a:p>
            <a:r>
              <a:rPr lang="en-US" sz="3200" b="1" spc="1200" dirty="0">
                <a:solidFill>
                  <a:schemeClr val="tx2"/>
                </a:solidFill>
                <a:latin typeface="Segoe UI" panose="020B0502040204020203" pitchFamily="34" charset="0"/>
                <a:ea typeface="Oswald" charset="0"/>
                <a:cs typeface="Oswald" charset="0"/>
              </a:rPr>
              <a:t>SOMETHING</a:t>
            </a:r>
          </a:p>
        </p:txBody>
      </p:sp>
      <p:sp>
        <p:nvSpPr>
          <p:cNvPr id="26" name="TextBox 25"/>
          <p:cNvSpPr txBox="1"/>
          <p:nvPr/>
        </p:nvSpPr>
        <p:spPr>
          <a:xfrm>
            <a:off x="1333731" y="8740466"/>
            <a:ext cx="5409970" cy="1015663"/>
          </a:xfrm>
          <a:prstGeom prst="rect">
            <a:avLst/>
          </a:prstGeom>
          <a:noFill/>
        </p:spPr>
        <p:txBody>
          <a:bodyPr wrap="square" rtlCol="0">
            <a:spAutoFit/>
          </a:bodyPr>
          <a:lstStyle/>
          <a:p>
            <a:r>
              <a:rPr lang="en-US" sz="2000" spc="300" dirty="0">
                <a:latin typeface="Segoe UI" panose="020B0502040204020203" pitchFamily="34" charset="0"/>
                <a:ea typeface="Lato Light" charset="0"/>
                <a:cs typeface="Lato Light" charset="0"/>
              </a:rPr>
              <a:t>Entrepreneurial activities differ substantially depending on the type of organization and creativity</a:t>
            </a:r>
          </a:p>
        </p:txBody>
      </p:sp>
      <p:pic>
        <p:nvPicPr>
          <p:cNvPr id="2" name="Picture Placeholder 1"/>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t="8156" b="8156"/>
          <a:stretch>
            <a:fillRect/>
          </a:stretch>
        </p:blipFill>
        <p:spPr/>
      </p:pic>
    </p:spTree>
    <p:extLst>
      <p:ext uri="{BB962C8B-B14F-4D97-AF65-F5344CB8AC3E}">
        <p14:creationId xmlns:p14="http://schemas.microsoft.com/office/powerpoint/2010/main" val="760658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039060" y="1839055"/>
            <a:ext cx="6682530" cy="3046988"/>
          </a:xfrm>
          <a:prstGeom prst="rect">
            <a:avLst/>
          </a:prstGeom>
          <a:noFill/>
        </p:spPr>
        <p:txBody>
          <a:bodyPr wrap="square" rtlCol="0">
            <a:spAutoFit/>
          </a:bodyPr>
          <a:lstStyle/>
          <a:p>
            <a:r>
              <a:rPr lang="en-US" sz="9600" spc="600" dirty="0">
                <a:solidFill>
                  <a:schemeClr val="tx2"/>
                </a:solidFill>
                <a:latin typeface="Segoe UI" panose="020B0502040204020203" pitchFamily="34" charset="0"/>
                <a:ea typeface="Oswald" charset="0"/>
                <a:cs typeface="Oswald" charset="0"/>
              </a:rPr>
              <a:t>PROJECT</a:t>
            </a:r>
          </a:p>
          <a:p>
            <a:r>
              <a:rPr lang="en-US" sz="9600" spc="600" dirty="0">
                <a:solidFill>
                  <a:schemeClr val="tx2"/>
                </a:solidFill>
                <a:latin typeface="Segoe UI" panose="020B0502040204020203" pitchFamily="34" charset="0"/>
                <a:ea typeface="Oswald" charset="0"/>
                <a:cs typeface="Oswald" charset="0"/>
              </a:rPr>
              <a:t>NAME</a:t>
            </a:r>
          </a:p>
        </p:txBody>
      </p:sp>
      <p:sp>
        <p:nvSpPr>
          <p:cNvPr id="21" name="TextBox 20"/>
          <p:cNvSpPr txBox="1"/>
          <p:nvPr/>
        </p:nvSpPr>
        <p:spPr>
          <a:xfrm>
            <a:off x="17109332" y="5550629"/>
            <a:ext cx="1992853" cy="584775"/>
          </a:xfrm>
          <a:prstGeom prst="rect">
            <a:avLst/>
          </a:prstGeom>
          <a:noFill/>
        </p:spPr>
        <p:txBody>
          <a:bodyPr wrap="none" rtlCol="0">
            <a:spAutoFit/>
          </a:bodyPr>
          <a:lstStyle/>
          <a:p>
            <a:r>
              <a:rPr lang="en-US" sz="3200" b="1" spc="1200" dirty="0">
                <a:solidFill>
                  <a:schemeClr val="tx2"/>
                </a:solidFill>
                <a:latin typeface="Segoe UI" panose="020B0502040204020203" pitchFamily="34" charset="0"/>
                <a:ea typeface="Oswald" charset="0"/>
                <a:cs typeface="Oswald" charset="0"/>
              </a:rPr>
              <a:t>TITLE</a:t>
            </a:r>
          </a:p>
        </p:txBody>
      </p:sp>
      <p:sp>
        <p:nvSpPr>
          <p:cNvPr id="22" name="TextBox 21"/>
          <p:cNvSpPr txBox="1"/>
          <p:nvPr/>
        </p:nvSpPr>
        <p:spPr>
          <a:xfrm>
            <a:off x="17109333" y="6292159"/>
            <a:ext cx="5409970" cy="1015663"/>
          </a:xfrm>
          <a:prstGeom prst="rect">
            <a:avLst/>
          </a:prstGeom>
          <a:noFill/>
        </p:spPr>
        <p:txBody>
          <a:bodyPr wrap="square" rtlCol="0">
            <a:spAutoFit/>
          </a:bodyPr>
          <a:lstStyle/>
          <a:p>
            <a:r>
              <a:rPr lang="en-US" sz="2000" spc="300" dirty="0">
                <a:latin typeface="Segoe UI" panose="020B0502040204020203" pitchFamily="34" charset="0"/>
                <a:ea typeface="Lato Light" charset="0"/>
                <a:cs typeface="Lato Light" charset="0"/>
              </a:rPr>
              <a:t>Entrepreneurial activities differ substantially depending on the type of organization and creativity</a:t>
            </a:r>
          </a:p>
        </p:txBody>
      </p:sp>
      <p:sp>
        <p:nvSpPr>
          <p:cNvPr id="23" name="TextBox 22"/>
          <p:cNvSpPr txBox="1"/>
          <p:nvPr/>
        </p:nvSpPr>
        <p:spPr>
          <a:xfrm>
            <a:off x="17096186" y="10431681"/>
            <a:ext cx="1784848" cy="584775"/>
          </a:xfrm>
          <a:prstGeom prst="rect">
            <a:avLst/>
          </a:prstGeom>
          <a:noFill/>
        </p:spPr>
        <p:txBody>
          <a:bodyPr wrap="none" rtlCol="0">
            <a:spAutoFit/>
          </a:bodyPr>
          <a:lstStyle/>
          <a:p>
            <a:r>
              <a:rPr lang="en-US" sz="3200" b="1" spc="1200" dirty="0">
                <a:solidFill>
                  <a:schemeClr val="tx2"/>
                </a:solidFill>
                <a:latin typeface="Segoe UI" panose="020B0502040204020203" pitchFamily="34" charset="0"/>
                <a:ea typeface="Oswald" charset="0"/>
                <a:cs typeface="Oswald" charset="0"/>
              </a:rPr>
              <a:t>TEXT</a:t>
            </a:r>
          </a:p>
        </p:txBody>
      </p:sp>
      <p:sp>
        <p:nvSpPr>
          <p:cNvPr id="24" name="TextBox 23"/>
          <p:cNvSpPr txBox="1"/>
          <p:nvPr/>
        </p:nvSpPr>
        <p:spPr>
          <a:xfrm>
            <a:off x="17066961" y="11188773"/>
            <a:ext cx="5409970" cy="1015663"/>
          </a:xfrm>
          <a:prstGeom prst="rect">
            <a:avLst/>
          </a:prstGeom>
          <a:noFill/>
        </p:spPr>
        <p:txBody>
          <a:bodyPr wrap="square" rtlCol="0">
            <a:spAutoFit/>
          </a:bodyPr>
          <a:lstStyle/>
          <a:p>
            <a:r>
              <a:rPr lang="en-US" sz="2000" spc="300" dirty="0">
                <a:latin typeface="Segoe UI" panose="020B0502040204020203" pitchFamily="34" charset="0"/>
                <a:ea typeface="Lato Light" charset="0"/>
                <a:cs typeface="Lato Light" charset="0"/>
              </a:rPr>
              <a:t>Entrepreneurial activities differ substantially depending on the type of organization and creativity</a:t>
            </a:r>
          </a:p>
        </p:txBody>
      </p:sp>
      <p:sp>
        <p:nvSpPr>
          <p:cNvPr id="25" name="TextBox 24"/>
          <p:cNvSpPr txBox="1"/>
          <p:nvPr/>
        </p:nvSpPr>
        <p:spPr>
          <a:xfrm>
            <a:off x="17109332" y="7998936"/>
            <a:ext cx="4025846" cy="584775"/>
          </a:xfrm>
          <a:prstGeom prst="rect">
            <a:avLst/>
          </a:prstGeom>
          <a:noFill/>
        </p:spPr>
        <p:txBody>
          <a:bodyPr wrap="none" rtlCol="0">
            <a:spAutoFit/>
          </a:bodyPr>
          <a:lstStyle/>
          <a:p>
            <a:r>
              <a:rPr lang="en-US" sz="3200" b="1" spc="1200" dirty="0">
                <a:solidFill>
                  <a:schemeClr val="tx2"/>
                </a:solidFill>
                <a:latin typeface="Segoe UI" panose="020B0502040204020203" pitchFamily="34" charset="0"/>
                <a:ea typeface="Oswald" charset="0"/>
                <a:cs typeface="Oswald" charset="0"/>
              </a:rPr>
              <a:t>SOMETHING</a:t>
            </a:r>
          </a:p>
        </p:txBody>
      </p:sp>
      <p:sp>
        <p:nvSpPr>
          <p:cNvPr id="26" name="TextBox 25"/>
          <p:cNvSpPr txBox="1"/>
          <p:nvPr/>
        </p:nvSpPr>
        <p:spPr>
          <a:xfrm>
            <a:off x="17066961" y="8740466"/>
            <a:ext cx="5409970" cy="1015663"/>
          </a:xfrm>
          <a:prstGeom prst="rect">
            <a:avLst/>
          </a:prstGeom>
          <a:noFill/>
        </p:spPr>
        <p:txBody>
          <a:bodyPr wrap="square" rtlCol="0">
            <a:spAutoFit/>
          </a:bodyPr>
          <a:lstStyle/>
          <a:p>
            <a:r>
              <a:rPr lang="en-US" sz="2000" spc="300" dirty="0">
                <a:latin typeface="Segoe UI" panose="020B0502040204020203" pitchFamily="34" charset="0"/>
                <a:ea typeface="Lato Light" charset="0"/>
                <a:cs typeface="Lato Light" charset="0"/>
              </a:rPr>
              <a:t>Entrepreneurial activities differ substantially depending on the type of organization and creativity</a:t>
            </a:r>
          </a:p>
        </p:txBody>
      </p:sp>
      <p:pic>
        <p:nvPicPr>
          <p:cNvPr id="2" name="Picture Placeholder 1"/>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l="10154" r="10154"/>
          <a:stretch>
            <a:fillRect/>
          </a:stretch>
        </p:blipFill>
        <p:spPr/>
      </p:pic>
    </p:spTree>
    <p:extLst>
      <p:ext uri="{BB962C8B-B14F-4D97-AF65-F5344CB8AC3E}">
        <p14:creationId xmlns:p14="http://schemas.microsoft.com/office/powerpoint/2010/main" val="16058944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1624331" y="4501277"/>
            <a:ext cx="21281390" cy="2031325"/>
          </a:xfrm>
          <a:prstGeom prst="rect">
            <a:avLst/>
          </a:prstGeom>
          <a:noFill/>
        </p:spPr>
        <p:txBody>
          <a:bodyPr wrap="square" rtlCol="0">
            <a:spAutoFit/>
          </a:bodyPr>
          <a:lstStyle/>
          <a:p>
            <a:pPr algn="ctr">
              <a:lnSpc>
                <a:spcPct val="150000"/>
              </a:lnSpc>
            </a:pPr>
            <a:r>
              <a:rPr lang="en-US" sz="2800" spc="6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 from solo, part-time projects to large-scale undertakings</a:t>
            </a:r>
          </a:p>
        </p:txBody>
      </p:sp>
      <p:sp>
        <p:nvSpPr>
          <p:cNvPr id="10" name="TextBox 9"/>
          <p:cNvSpPr txBox="1"/>
          <p:nvPr/>
        </p:nvSpPr>
        <p:spPr>
          <a:xfrm>
            <a:off x="2119632" y="2112503"/>
            <a:ext cx="20214588" cy="2123658"/>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FOUR PICTURES</a:t>
            </a:r>
          </a:p>
          <a:p>
            <a:pPr algn="ctr"/>
            <a:r>
              <a:rPr lang="en-US" sz="6600" spc="600" dirty="0">
                <a:solidFill>
                  <a:schemeClr val="tx2"/>
                </a:solidFill>
                <a:latin typeface="Segoe UI" panose="020B0502040204020203" pitchFamily="34" charset="0"/>
                <a:ea typeface="Oswald" charset="0"/>
                <a:cs typeface="Oswald" charset="0"/>
              </a:rPr>
              <a:t>LAYOUT WITH PLACEHOLDERS</a:t>
            </a:r>
            <a:endParaRPr lang="en-US" sz="9600" spc="600" dirty="0">
              <a:solidFill>
                <a:schemeClr val="tx2"/>
              </a:solidFill>
              <a:latin typeface="Segoe UI" panose="020B0502040204020203" pitchFamily="34" charset="0"/>
              <a:ea typeface="Oswald" charset="0"/>
              <a:cs typeface="Oswald" charset="0"/>
            </a:endParaRPr>
          </a:p>
        </p:txBody>
      </p:sp>
      <p:sp>
        <p:nvSpPr>
          <p:cNvPr id="11" name="TextBox 10"/>
          <p:cNvSpPr txBox="1"/>
          <p:nvPr/>
        </p:nvSpPr>
        <p:spPr>
          <a:xfrm>
            <a:off x="8434850" y="1652365"/>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pic>
        <p:nvPicPr>
          <p:cNvPr id="3" name="Picture Placeholder 2"/>
          <p:cNvPicPr>
            <a:picLocks noGrp="1" noChangeAspect="1"/>
          </p:cNvPicPr>
          <p:nvPr>
            <p:ph type="pic" sz="quarter" idx="17"/>
          </p:nvPr>
        </p:nvPicPr>
        <p:blipFill>
          <a:blip r:embed="rId2" cstate="email">
            <a:extLst>
              <a:ext uri="{28A0092B-C50C-407E-A947-70E740481C1C}">
                <a14:useLocalDpi xmlns:a14="http://schemas.microsoft.com/office/drawing/2010/main"/>
              </a:ext>
            </a:extLst>
          </a:blip>
          <a:srcRect l="20418" r="20418"/>
          <a:stretch>
            <a:fillRect/>
          </a:stretch>
        </p:blipFill>
        <p:spPr/>
      </p:pic>
      <p:pic>
        <p:nvPicPr>
          <p:cNvPr id="4" name="Picture Placeholder 3"/>
          <p:cNvPicPr>
            <a:picLocks noGrp="1" noChangeAspect="1"/>
          </p:cNvPicPr>
          <p:nvPr>
            <p:ph type="pic" sz="quarter" idx="18"/>
          </p:nvPr>
        </p:nvPicPr>
        <p:blipFill>
          <a:blip r:embed="rId3" cstate="email">
            <a:extLst>
              <a:ext uri="{28A0092B-C50C-407E-A947-70E740481C1C}">
                <a14:useLocalDpi xmlns:a14="http://schemas.microsoft.com/office/drawing/2010/main"/>
              </a:ext>
            </a:extLst>
          </a:blip>
          <a:srcRect l="20488" r="20488"/>
          <a:stretch>
            <a:fillRect/>
          </a:stretch>
        </p:blipFill>
        <p:spPr/>
      </p:pic>
      <p:pic>
        <p:nvPicPr>
          <p:cNvPr id="5" name="Picture Placeholder 4"/>
          <p:cNvPicPr>
            <a:picLocks noGrp="1" noChangeAspect="1"/>
          </p:cNvPicPr>
          <p:nvPr>
            <p:ph type="pic" sz="quarter" idx="19"/>
          </p:nvPr>
        </p:nvPicPr>
        <p:blipFill>
          <a:blip r:embed="rId4" cstate="email">
            <a:extLst>
              <a:ext uri="{28A0092B-C50C-407E-A947-70E740481C1C}">
                <a14:useLocalDpi xmlns:a14="http://schemas.microsoft.com/office/drawing/2010/main"/>
              </a:ext>
            </a:extLst>
          </a:blip>
          <a:srcRect l="15577" r="15577"/>
          <a:stretch>
            <a:fillRect/>
          </a:stretch>
        </p:blipFill>
        <p:spPr/>
      </p:pic>
      <p:pic>
        <p:nvPicPr>
          <p:cNvPr id="2" name="Picture Placeholder 1"/>
          <p:cNvPicPr>
            <a:picLocks noGrp="1" noChangeAspect="1"/>
          </p:cNvPicPr>
          <p:nvPr>
            <p:ph type="pic" sz="quarter" idx="16"/>
          </p:nvPr>
        </p:nvPicPr>
        <p:blipFill rotWithShape="1">
          <a:blip r:embed="rId5" cstate="email">
            <a:extLst>
              <a:ext uri="{28A0092B-C50C-407E-A947-70E740481C1C}">
                <a14:useLocalDpi xmlns:a14="http://schemas.microsoft.com/office/drawing/2010/main"/>
              </a:ext>
            </a:extLst>
          </a:blip>
          <a:srcRect l="29375" r="11677"/>
          <a:stretch/>
        </p:blipFill>
        <p:spPr/>
      </p:pic>
    </p:spTree>
    <p:extLst>
      <p:ext uri="{BB962C8B-B14F-4D97-AF65-F5344CB8AC3E}">
        <p14:creationId xmlns:p14="http://schemas.microsoft.com/office/powerpoint/2010/main" val="19872310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595527" y="2961531"/>
            <a:ext cx="15110395" cy="1131528"/>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 from</a:t>
            </a:r>
          </a:p>
        </p:txBody>
      </p:sp>
      <p:sp>
        <p:nvSpPr>
          <p:cNvPr id="36" name="TextBox 35"/>
          <p:cNvSpPr txBox="1"/>
          <p:nvPr/>
        </p:nvSpPr>
        <p:spPr>
          <a:xfrm>
            <a:off x="5739130" y="1737744"/>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PROJECTS</a:t>
            </a:r>
            <a:endParaRPr lang="en-US" sz="9600" spc="600" dirty="0">
              <a:solidFill>
                <a:schemeClr val="tx2"/>
              </a:solidFill>
              <a:latin typeface="Segoe UI" panose="020B0502040204020203" pitchFamily="34" charset="0"/>
              <a:ea typeface="Oswald" charset="0"/>
              <a:cs typeface="Oswald" charset="0"/>
            </a:endParaRPr>
          </a:p>
        </p:txBody>
      </p:sp>
      <p:sp>
        <p:nvSpPr>
          <p:cNvPr id="37" name="TextBox 36"/>
          <p:cNvSpPr txBox="1"/>
          <p:nvPr/>
        </p:nvSpPr>
        <p:spPr>
          <a:xfrm>
            <a:off x="8434850" y="1277606"/>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pic>
        <p:nvPicPr>
          <p:cNvPr id="2" name="Picture Placeholder 1"/>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l="16538" r="16538"/>
          <a:stretch>
            <a:fillRect/>
          </a:stretch>
        </p:blipFill>
        <p:spPr/>
      </p:pic>
      <p:pic>
        <p:nvPicPr>
          <p:cNvPr id="9" name="Picture Placeholder 8"/>
          <p:cNvPicPr>
            <a:picLocks noGrp="1" noChangeAspect="1"/>
          </p:cNvPicPr>
          <p:nvPr>
            <p:ph type="pic" sz="quarter" idx="15"/>
          </p:nvPr>
        </p:nvPicPr>
        <p:blipFill>
          <a:blip r:embed="rId4" cstate="email">
            <a:extLst>
              <a:ext uri="{28A0092B-C50C-407E-A947-70E740481C1C}">
                <a14:useLocalDpi xmlns:a14="http://schemas.microsoft.com/office/drawing/2010/main"/>
              </a:ext>
            </a:extLst>
          </a:blip>
          <a:srcRect l="19000" r="19000"/>
          <a:stretch>
            <a:fillRect/>
          </a:stretch>
        </p:blipFill>
        <p:spPr/>
      </p:pic>
      <p:pic>
        <p:nvPicPr>
          <p:cNvPr id="4" name="Picture Placeholder 3"/>
          <p:cNvPicPr>
            <a:picLocks noGrp="1" noChangeAspect="1"/>
          </p:cNvPicPr>
          <p:nvPr>
            <p:ph type="pic" sz="quarter" idx="16"/>
          </p:nvPr>
        </p:nvPicPr>
        <p:blipFill>
          <a:blip r:embed="rId5" cstate="email">
            <a:extLst>
              <a:ext uri="{28A0092B-C50C-407E-A947-70E740481C1C}">
                <a14:useLocalDpi xmlns:a14="http://schemas.microsoft.com/office/drawing/2010/main"/>
              </a:ext>
            </a:extLst>
          </a:blip>
          <a:srcRect l="16680" r="16680"/>
          <a:stretch>
            <a:fillRect/>
          </a:stretch>
        </p:blipFill>
        <p:spPr/>
      </p:pic>
      <p:pic>
        <p:nvPicPr>
          <p:cNvPr id="5" name="Picture Placeholder 4"/>
          <p:cNvPicPr>
            <a:picLocks noGrp="1" noChangeAspect="1"/>
          </p:cNvPicPr>
          <p:nvPr>
            <p:ph type="pic" sz="quarter" idx="17"/>
          </p:nvPr>
        </p:nvPicPr>
        <p:blipFill>
          <a:blip r:embed="rId6" cstate="email">
            <a:extLst>
              <a:ext uri="{28A0092B-C50C-407E-A947-70E740481C1C}">
                <a14:useLocalDpi xmlns:a14="http://schemas.microsoft.com/office/drawing/2010/main"/>
              </a:ext>
            </a:extLst>
          </a:blip>
          <a:srcRect l="16662" r="16662"/>
          <a:stretch>
            <a:fillRect/>
          </a:stretch>
        </p:blipFill>
        <p:spPr/>
      </p:pic>
      <p:pic>
        <p:nvPicPr>
          <p:cNvPr id="10" name="Picture Placeholder 9"/>
          <p:cNvPicPr>
            <a:picLocks noGrp="1" noChangeAspect="1"/>
          </p:cNvPicPr>
          <p:nvPr>
            <p:ph type="pic" sz="quarter" idx="18"/>
          </p:nvPr>
        </p:nvPicPr>
        <p:blipFill>
          <a:blip r:embed="rId7" cstate="email">
            <a:extLst>
              <a:ext uri="{28A0092B-C50C-407E-A947-70E740481C1C}">
                <a14:useLocalDpi xmlns:a14="http://schemas.microsoft.com/office/drawing/2010/main"/>
              </a:ext>
            </a:extLst>
          </a:blip>
          <a:srcRect l="21875" r="21875"/>
          <a:stretch>
            <a:fillRect/>
          </a:stretch>
        </p:blipFill>
        <p:spPr/>
      </p:pic>
      <p:pic>
        <p:nvPicPr>
          <p:cNvPr id="11" name="Picture Placeholder 10"/>
          <p:cNvPicPr>
            <a:picLocks noGrp="1" noChangeAspect="1"/>
          </p:cNvPicPr>
          <p:nvPr>
            <p:ph type="pic" sz="quarter" idx="19"/>
          </p:nvPr>
        </p:nvPicPr>
        <p:blipFill>
          <a:blip r:embed="rId8" cstate="email">
            <a:extLst>
              <a:ext uri="{28A0092B-C50C-407E-A947-70E740481C1C}">
                <a14:useLocalDpi xmlns:a14="http://schemas.microsoft.com/office/drawing/2010/main"/>
              </a:ext>
            </a:extLst>
          </a:blip>
          <a:srcRect l="12485" r="12485"/>
          <a:stretch>
            <a:fillRect/>
          </a:stretch>
        </p:blipFill>
        <p:spPr/>
      </p:pic>
      <p:pic>
        <p:nvPicPr>
          <p:cNvPr id="6" name="Picture Placeholder 5"/>
          <p:cNvPicPr>
            <a:picLocks noGrp="1" noChangeAspect="1"/>
          </p:cNvPicPr>
          <p:nvPr>
            <p:ph type="pic" sz="quarter" idx="20"/>
          </p:nvPr>
        </p:nvPicPr>
        <p:blipFill>
          <a:blip r:embed="rId9" cstate="email">
            <a:extLst>
              <a:ext uri="{28A0092B-C50C-407E-A947-70E740481C1C}">
                <a14:useLocalDpi xmlns:a14="http://schemas.microsoft.com/office/drawing/2010/main"/>
              </a:ext>
            </a:extLst>
          </a:blip>
          <a:srcRect l="16667" r="16667"/>
          <a:stretch>
            <a:fillRect/>
          </a:stretch>
        </p:blipFill>
        <p:spPr/>
      </p:pic>
      <p:pic>
        <p:nvPicPr>
          <p:cNvPr id="7" name="Picture Placeholder 6"/>
          <p:cNvPicPr>
            <a:picLocks noGrp="1" noChangeAspect="1"/>
          </p:cNvPicPr>
          <p:nvPr>
            <p:ph type="pic" sz="quarter" idx="21"/>
          </p:nvPr>
        </p:nvPicPr>
        <p:blipFill>
          <a:blip r:embed="rId10" cstate="email">
            <a:extLst>
              <a:ext uri="{28A0092B-C50C-407E-A947-70E740481C1C}">
                <a14:useLocalDpi xmlns:a14="http://schemas.microsoft.com/office/drawing/2010/main"/>
              </a:ext>
            </a:extLst>
          </a:blip>
          <a:srcRect l="19417" r="19417"/>
          <a:stretch>
            <a:fillRect/>
          </a:stretch>
        </p:blipFill>
        <p:spPr/>
      </p:pic>
      <p:pic>
        <p:nvPicPr>
          <p:cNvPr id="12" name="Picture Placeholder 11"/>
          <p:cNvPicPr>
            <a:picLocks noGrp="1" noChangeAspect="1"/>
          </p:cNvPicPr>
          <p:nvPr>
            <p:ph type="pic" sz="quarter" idx="22"/>
          </p:nvPr>
        </p:nvPicPr>
        <p:blipFill>
          <a:blip r:embed="rId11" cstate="email">
            <a:extLst>
              <a:ext uri="{28A0092B-C50C-407E-A947-70E740481C1C}">
                <a14:useLocalDpi xmlns:a14="http://schemas.microsoft.com/office/drawing/2010/main"/>
              </a:ext>
            </a:extLst>
          </a:blip>
          <a:srcRect l="20762" r="20762"/>
          <a:stretch>
            <a:fillRect/>
          </a:stretch>
        </p:blipFill>
        <p:spPr/>
      </p:pic>
      <p:pic>
        <p:nvPicPr>
          <p:cNvPr id="13" name="Picture Placeholder 12"/>
          <p:cNvPicPr>
            <a:picLocks noGrp="1" noChangeAspect="1"/>
          </p:cNvPicPr>
          <p:nvPr>
            <p:ph type="pic" sz="quarter" idx="23"/>
          </p:nvPr>
        </p:nvPicPr>
        <p:blipFill>
          <a:blip r:embed="rId12" cstate="email">
            <a:extLst>
              <a:ext uri="{28A0092B-C50C-407E-A947-70E740481C1C}">
                <a14:useLocalDpi xmlns:a14="http://schemas.microsoft.com/office/drawing/2010/main"/>
              </a:ext>
            </a:extLst>
          </a:blip>
          <a:srcRect l="16775" r="16775"/>
          <a:stretch>
            <a:fillRect/>
          </a:stretch>
        </p:blipFill>
        <p:spPr/>
      </p:pic>
      <p:pic>
        <p:nvPicPr>
          <p:cNvPr id="3" name="Picture Placeholder 2"/>
          <p:cNvPicPr>
            <a:picLocks noGrp="1" noChangeAspect="1"/>
          </p:cNvPicPr>
          <p:nvPr>
            <p:ph type="pic" sz="quarter" idx="13"/>
          </p:nvPr>
        </p:nvPicPr>
        <p:blipFill>
          <a:blip r:embed="rId13" cstate="email">
            <a:extLst>
              <a:ext uri="{28A0092B-C50C-407E-A947-70E740481C1C}">
                <a14:useLocalDpi xmlns:a14="http://schemas.microsoft.com/office/drawing/2010/main"/>
              </a:ext>
            </a:extLst>
          </a:blip>
          <a:srcRect l="32579" r="32579"/>
          <a:stretch>
            <a:fillRect/>
          </a:stretch>
        </p:blipFill>
        <p:spPr/>
      </p:pic>
      <p:pic>
        <p:nvPicPr>
          <p:cNvPr id="8" name="Picture Placeholder 7"/>
          <p:cNvPicPr>
            <a:picLocks noGrp="1" noChangeAspect="1"/>
          </p:cNvPicPr>
          <p:nvPr>
            <p:ph type="pic" sz="quarter" idx="14"/>
          </p:nvPr>
        </p:nvPicPr>
        <p:blipFill>
          <a:blip r:embed="rId14" cstate="email">
            <a:extLst>
              <a:ext uri="{28A0092B-C50C-407E-A947-70E740481C1C}">
                <a14:useLocalDpi xmlns:a14="http://schemas.microsoft.com/office/drawing/2010/main"/>
              </a:ext>
            </a:extLst>
          </a:blip>
          <a:srcRect l="21875" r="21875"/>
          <a:stretch>
            <a:fillRect/>
          </a:stretch>
        </p:blipFill>
        <p:spPr/>
      </p:pic>
    </p:spTree>
    <p:extLst>
      <p:ext uri="{BB962C8B-B14F-4D97-AF65-F5344CB8AC3E}">
        <p14:creationId xmlns:p14="http://schemas.microsoft.com/office/powerpoint/2010/main" val="18753359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4791084" y="3679077"/>
            <a:ext cx="1315802" cy="1315800"/>
          </a:xfrm>
          <a:prstGeom prst="ellipse">
            <a:avLst/>
          </a:prstGeom>
          <a:solidFill>
            <a:srgbClr val="000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1" name="Oval 20"/>
          <p:cNvSpPr/>
          <p:nvPr/>
        </p:nvSpPr>
        <p:spPr>
          <a:xfrm>
            <a:off x="4769805" y="7435763"/>
            <a:ext cx="1315802" cy="1315800"/>
          </a:xfrm>
          <a:prstGeom prst="ellipse">
            <a:avLst/>
          </a:prstGeom>
          <a:solidFill>
            <a:srgbClr val="000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9" name="Oval 28"/>
          <p:cNvSpPr/>
          <p:nvPr/>
        </p:nvSpPr>
        <p:spPr>
          <a:xfrm>
            <a:off x="18305618" y="3679077"/>
            <a:ext cx="1315802" cy="1315800"/>
          </a:xfrm>
          <a:prstGeom prst="ellipse">
            <a:avLst/>
          </a:prstGeom>
          <a:solidFill>
            <a:srgbClr val="000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1" name="Oval 30"/>
          <p:cNvSpPr/>
          <p:nvPr/>
        </p:nvSpPr>
        <p:spPr>
          <a:xfrm>
            <a:off x="18284339" y="7435763"/>
            <a:ext cx="1315802" cy="1315800"/>
          </a:xfrm>
          <a:prstGeom prst="ellipse">
            <a:avLst/>
          </a:prstGeom>
          <a:solidFill>
            <a:srgbClr val="000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pic>
        <p:nvPicPr>
          <p:cNvPr id="47" name="Picture 46" descr="iPhone6_mockup_front_white.png"/>
          <p:cNvPicPr>
            <a:picLocks/>
          </p:cNvPicPr>
          <p:nvPr/>
        </p:nvPicPr>
        <p:blipFill>
          <a:blip r:embed="rId3" cstate="email">
            <a:extLst>
              <a:ext uri="{28A0092B-C50C-407E-A947-70E740481C1C}">
                <a14:useLocalDpi xmlns:a14="http://schemas.microsoft.com/office/drawing/2010/main"/>
              </a:ext>
            </a:extLst>
          </a:blip>
          <a:stretch>
            <a:fillRect/>
          </a:stretch>
        </p:blipFill>
        <p:spPr>
          <a:xfrm>
            <a:off x="8918936" y="2690948"/>
            <a:ext cx="6556248" cy="10296824"/>
          </a:xfrm>
          <a:prstGeom prst="rect">
            <a:avLst/>
          </a:prstGeom>
        </p:spPr>
      </p:pic>
      <p:sp>
        <p:nvSpPr>
          <p:cNvPr id="3" name="Rectangle 2"/>
          <p:cNvSpPr/>
          <p:nvPr/>
        </p:nvSpPr>
        <p:spPr>
          <a:xfrm>
            <a:off x="10202182" y="4336977"/>
            <a:ext cx="3904487" cy="6971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4" name="TextBox 13"/>
          <p:cNvSpPr txBox="1"/>
          <p:nvPr/>
        </p:nvSpPr>
        <p:spPr>
          <a:xfrm>
            <a:off x="3936951" y="5246121"/>
            <a:ext cx="2981522" cy="584775"/>
          </a:xfrm>
          <a:prstGeom prst="rect">
            <a:avLst/>
          </a:prstGeom>
          <a:noFill/>
        </p:spPr>
        <p:txBody>
          <a:bodyPr wrap="none" rtlCol="0">
            <a:spAutoFit/>
          </a:bodyPr>
          <a:lstStyle/>
          <a:p>
            <a:pPr algn="ctr"/>
            <a:r>
              <a:rPr lang="en-US" sz="3200" b="1" spc="1200" dirty="0">
                <a:solidFill>
                  <a:schemeClr val="tx2"/>
                </a:solidFill>
                <a:latin typeface="Segoe UI" panose="020B0502040204020203" pitchFamily="34" charset="0"/>
                <a:ea typeface="Oswald" charset="0"/>
                <a:cs typeface="Oswald" charset="0"/>
              </a:rPr>
              <a:t>FEATURE</a:t>
            </a:r>
          </a:p>
        </p:txBody>
      </p:sp>
      <p:sp>
        <p:nvSpPr>
          <p:cNvPr id="15" name="TextBox 14"/>
          <p:cNvSpPr txBox="1"/>
          <p:nvPr/>
        </p:nvSpPr>
        <p:spPr>
          <a:xfrm>
            <a:off x="3772796" y="5987651"/>
            <a:ext cx="3309820" cy="1200329"/>
          </a:xfrm>
          <a:prstGeom prst="rect">
            <a:avLst/>
          </a:prstGeom>
          <a:noFill/>
        </p:spPr>
        <p:txBody>
          <a:bodyPr wrap="square" rtlCol="0">
            <a:spAutoFit/>
          </a:bodyPr>
          <a:lstStyle/>
          <a:p>
            <a:pPr algn="ctr"/>
            <a:r>
              <a:rPr lang="en-US" sz="2400" spc="300" dirty="0">
                <a:latin typeface="Segoe UI" panose="020B0502040204020203" pitchFamily="34" charset="0"/>
                <a:ea typeface="Lato Light" charset="0"/>
                <a:cs typeface="Lato Light" charset="0"/>
              </a:rPr>
              <a:t>Entrepreneurial activities differ substantially</a:t>
            </a:r>
          </a:p>
        </p:txBody>
      </p:sp>
      <p:sp>
        <p:nvSpPr>
          <p:cNvPr id="23" name="TextBox 22"/>
          <p:cNvSpPr txBox="1"/>
          <p:nvPr/>
        </p:nvSpPr>
        <p:spPr>
          <a:xfrm>
            <a:off x="4416059" y="9110915"/>
            <a:ext cx="2023311" cy="584775"/>
          </a:xfrm>
          <a:prstGeom prst="rect">
            <a:avLst/>
          </a:prstGeom>
          <a:noFill/>
        </p:spPr>
        <p:txBody>
          <a:bodyPr wrap="none" rtlCol="0">
            <a:spAutoFit/>
          </a:bodyPr>
          <a:lstStyle/>
          <a:p>
            <a:pPr algn="ctr"/>
            <a:r>
              <a:rPr lang="en-US" sz="3200" b="1" spc="1200" dirty="0">
                <a:solidFill>
                  <a:schemeClr val="tx2"/>
                </a:solidFill>
                <a:latin typeface="Segoe UI" panose="020B0502040204020203" pitchFamily="34" charset="0"/>
                <a:ea typeface="Oswald" charset="0"/>
                <a:cs typeface="Oswald" charset="0"/>
              </a:rPr>
              <a:t>NAME</a:t>
            </a:r>
          </a:p>
        </p:txBody>
      </p:sp>
      <p:sp>
        <p:nvSpPr>
          <p:cNvPr id="24" name="TextBox 23"/>
          <p:cNvSpPr txBox="1"/>
          <p:nvPr/>
        </p:nvSpPr>
        <p:spPr>
          <a:xfrm>
            <a:off x="3772796" y="9852445"/>
            <a:ext cx="3309820" cy="1200329"/>
          </a:xfrm>
          <a:prstGeom prst="rect">
            <a:avLst/>
          </a:prstGeom>
          <a:noFill/>
        </p:spPr>
        <p:txBody>
          <a:bodyPr wrap="square" rtlCol="0">
            <a:spAutoFit/>
          </a:bodyPr>
          <a:lstStyle/>
          <a:p>
            <a:pPr algn="ctr"/>
            <a:r>
              <a:rPr lang="en-US" sz="2400" spc="300" dirty="0">
                <a:latin typeface="Segoe UI" panose="020B0502040204020203" pitchFamily="34" charset="0"/>
                <a:ea typeface="Lato Light" charset="0"/>
                <a:cs typeface="Lato Light" charset="0"/>
              </a:rPr>
              <a:t>Entrepreneurial activities differ substantially</a:t>
            </a:r>
          </a:p>
        </p:txBody>
      </p:sp>
      <p:sp>
        <p:nvSpPr>
          <p:cNvPr id="27" name="TextBox 26"/>
          <p:cNvSpPr txBox="1"/>
          <p:nvPr/>
        </p:nvSpPr>
        <p:spPr>
          <a:xfrm>
            <a:off x="17945822" y="5246121"/>
            <a:ext cx="1992853" cy="584775"/>
          </a:xfrm>
          <a:prstGeom prst="rect">
            <a:avLst/>
          </a:prstGeom>
          <a:noFill/>
        </p:spPr>
        <p:txBody>
          <a:bodyPr wrap="none" rtlCol="0">
            <a:spAutoFit/>
          </a:bodyPr>
          <a:lstStyle/>
          <a:p>
            <a:pPr algn="ctr"/>
            <a:r>
              <a:rPr lang="en-US" sz="3200" b="1" spc="1200" dirty="0">
                <a:solidFill>
                  <a:schemeClr val="tx2"/>
                </a:solidFill>
                <a:latin typeface="Segoe UI" panose="020B0502040204020203" pitchFamily="34" charset="0"/>
                <a:ea typeface="Oswald" charset="0"/>
                <a:cs typeface="Oswald" charset="0"/>
              </a:rPr>
              <a:t>TITLE</a:t>
            </a:r>
          </a:p>
        </p:txBody>
      </p:sp>
      <p:sp>
        <p:nvSpPr>
          <p:cNvPr id="28" name="TextBox 27"/>
          <p:cNvSpPr txBox="1"/>
          <p:nvPr/>
        </p:nvSpPr>
        <p:spPr>
          <a:xfrm>
            <a:off x="17287330" y="5987651"/>
            <a:ext cx="3309820" cy="1200329"/>
          </a:xfrm>
          <a:prstGeom prst="rect">
            <a:avLst/>
          </a:prstGeom>
          <a:noFill/>
        </p:spPr>
        <p:txBody>
          <a:bodyPr wrap="square" rtlCol="0">
            <a:spAutoFit/>
          </a:bodyPr>
          <a:lstStyle/>
          <a:p>
            <a:pPr algn="ctr"/>
            <a:r>
              <a:rPr lang="en-US" sz="2400" spc="300" dirty="0">
                <a:latin typeface="Segoe UI" panose="020B0502040204020203" pitchFamily="34" charset="0"/>
                <a:ea typeface="Lato Light" charset="0"/>
                <a:cs typeface="Lato Light" charset="0"/>
              </a:rPr>
              <a:t>Entrepreneurial activities differ substantially</a:t>
            </a:r>
          </a:p>
        </p:txBody>
      </p:sp>
      <p:sp>
        <p:nvSpPr>
          <p:cNvPr id="34" name="TextBox 33"/>
          <p:cNvSpPr txBox="1"/>
          <p:nvPr/>
        </p:nvSpPr>
        <p:spPr>
          <a:xfrm>
            <a:off x="17823385" y="9110915"/>
            <a:ext cx="2237728" cy="584775"/>
          </a:xfrm>
          <a:prstGeom prst="rect">
            <a:avLst/>
          </a:prstGeom>
          <a:noFill/>
        </p:spPr>
        <p:txBody>
          <a:bodyPr wrap="none" rtlCol="0">
            <a:spAutoFit/>
          </a:bodyPr>
          <a:lstStyle/>
          <a:p>
            <a:pPr algn="ctr"/>
            <a:r>
              <a:rPr lang="en-US" sz="3200" b="1" spc="1200" dirty="0">
                <a:solidFill>
                  <a:schemeClr val="tx2"/>
                </a:solidFill>
                <a:latin typeface="Segoe UI" panose="020B0502040204020203" pitchFamily="34" charset="0"/>
                <a:ea typeface="Oswald" charset="0"/>
                <a:cs typeface="Oswald" charset="0"/>
              </a:rPr>
              <a:t>GREAT</a:t>
            </a:r>
          </a:p>
        </p:txBody>
      </p:sp>
      <p:sp>
        <p:nvSpPr>
          <p:cNvPr id="35" name="TextBox 34"/>
          <p:cNvSpPr txBox="1"/>
          <p:nvPr/>
        </p:nvSpPr>
        <p:spPr>
          <a:xfrm>
            <a:off x="17287330" y="9852445"/>
            <a:ext cx="3309820" cy="1200329"/>
          </a:xfrm>
          <a:prstGeom prst="rect">
            <a:avLst/>
          </a:prstGeom>
          <a:noFill/>
        </p:spPr>
        <p:txBody>
          <a:bodyPr wrap="square" rtlCol="0">
            <a:spAutoFit/>
          </a:bodyPr>
          <a:lstStyle/>
          <a:p>
            <a:pPr algn="ctr"/>
            <a:r>
              <a:rPr lang="en-US" sz="2400" spc="300" dirty="0">
                <a:latin typeface="Segoe UI" panose="020B0502040204020203" pitchFamily="34" charset="0"/>
                <a:ea typeface="Lato Light" charset="0"/>
                <a:cs typeface="Lato Light" charset="0"/>
              </a:rPr>
              <a:t>Entrepreneurial activities differ substantially</a:t>
            </a:r>
          </a:p>
        </p:txBody>
      </p:sp>
      <p:sp>
        <p:nvSpPr>
          <p:cNvPr id="25" name="TextBox 24"/>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IPHONE 6 MOCKUP</a:t>
            </a:r>
            <a:endParaRPr lang="en-US" sz="9600" spc="600" dirty="0">
              <a:solidFill>
                <a:schemeClr val="tx2"/>
              </a:solidFill>
              <a:latin typeface="Segoe UI" panose="020B0502040204020203" pitchFamily="34" charset="0"/>
              <a:ea typeface="Oswald" charset="0"/>
              <a:cs typeface="Oswald" charset="0"/>
            </a:endParaRPr>
          </a:p>
        </p:txBody>
      </p:sp>
      <p:sp>
        <p:nvSpPr>
          <p:cNvPr id="26" name="TextBox 25"/>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36" name="Shape 2641"/>
          <p:cNvSpPr/>
          <p:nvPr/>
        </p:nvSpPr>
        <p:spPr>
          <a:xfrm>
            <a:off x="5138548" y="4094091"/>
            <a:ext cx="763355" cy="48577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7" name="Shape 2677"/>
          <p:cNvSpPr/>
          <p:nvPr/>
        </p:nvSpPr>
        <p:spPr>
          <a:xfrm>
            <a:off x="5127387" y="7748009"/>
            <a:ext cx="693960" cy="763354"/>
          </a:xfrm>
          <a:custGeom>
            <a:avLst/>
            <a:gdLst/>
            <a:ahLst/>
            <a:cxnLst>
              <a:cxn ang="0">
                <a:pos x="wd2" y="hd2"/>
              </a:cxn>
              <a:cxn ang="5400000">
                <a:pos x="wd2" y="hd2"/>
              </a:cxn>
              <a:cxn ang="10800000">
                <a:pos x="wd2" y="hd2"/>
              </a:cxn>
              <a:cxn ang="16200000">
                <a:pos x="wd2" y="hd2"/>
              </a:cxn>
            </a:cxnLst>
            <a:rect l="0" t="0" r="r" b="b"/>
            <a:pathLst>
              <a:path w="21600" h="21600" extrusionOk="0">
                <a:moveTo>
                  <a:pt x="15660" y="7855"/>
                </a:moveTo>
                <a:cubicBezTo>
                  <a:pt x="15362" y="7855"/>
                  <a:pt x="15120" y="8075"/>
                  <a:pt x="15120" y="8345"/>
                </a:cubicBezTo>
                <a:cubicBezTo>
                  <a:pt x="15120" y="8617"/>
                  <a:pt x="15362" y="8836"/>
                  <a:pt x="15660" y="8836"/>
                </a:cubicBezTo>
                <a:cubicBezTo>
                  <a:pt x="16555" y="8836"/>
                  <a:pt x="17280" y="9716"/>
                  <a:pt x="17280" y="10800"/>
                </a:cubicBezTo>
                <a:cubicBezTo>
                  <a:pt x="17280" y="11884"/>
                  <a:pt x="16555" y="12764"/>
                  <a:pt x="15660" y="12764"/>
                </a:cubicBezTo>
                <a:cubicBezTo>
                  <a:pt x="15362" y="12764"/>
                  <a:pt x="15120" y="12984"/>
                  <a:pt x="15120" y="13255"/>
                </a:cubicBezTo>
                <a:cubicBezTo>
                  <a:pt x="15120" y="13526"/>
                  <a:pt x="15362" y="13745"/>
                  <a:pt x="15660" y="13745"/>
                </a:cubicBezTo>
                <a:cubicBezTo>
                  <a:pt x="17151" y="13745"/>
                  <a:pt x="18360" y="12427"/>
                  <a:pt x="18360" y="10800"/>
                </a:cubicBezTo>
                <a:cubicBezTo>
                  <a:pt x="18360" y="9174"/>
                  <a:pt x="17151" y="7855"/>
                  <a:pt x="15660" y="7855"/>
                </a:cubicBezTo>
                <a:moveTo>
                  <a:pt x="18472" y="5611"/>
                </a:moveTo>
                <a:lnTo>
                  <a:pt x="18463" y="5625"/>
                </a:lnTo>
                <a:cubicBezTo>
                  <a:pt x="18383" y="5584"/>
                  <a:pt x="18296" y="5554"/>
                  <a:pt x="18198" y="5554"/>
                </a:cubicBezTo>
                <a:cubicBezTo>
                  <a:pt x="17900" y="5554"/>
                  <a:pt x="17660" y="5774"/>
                  <a:pt x="17660" y="6044"/>
                </a:cubicBezTo>
                <a:cubicBezTo>
                  <a:pt x="17660" y="6216"/>
                  <a:pt x="17763" y="6361"/>
                  <a:pt x="17910" y="6449"/>
                </a:cubicBezTo>
                <a:lnTo>
                  <a:pt x="17909" y="6451"/>
                </a:lnTo>
                <a:cubicBezTo>
                  <a:pt x="19460" y="7271"/>
                  <a:pt x="20520" y="8909"/>
                  <a:pt x="20520" y="10800"/>
                </a:cubicBezTo>
                <a:cubicBezTo>
                  <a:pt x="20520" y="12689"/>
                  <a:pt x="19463" y="14325"/>
                  <a:pt x="17915" y="15147"/>
                </a:cubicBezTo>
                <a:lnTo>
                  <a:pt x="17919" y="15152"/>
                </a:lnTo>
                <a:cubicBezTo>
                  <a:pt x="17771" y="15239"/>
                  <a:pt x="17668" y="15384"/>
                  <a:pt x="17668" y="15556"/>
                </a:cubicBezTo>
                <a:cubicBezTo>
                  <a:pt x="17668" y="15827"/>
                  <a:pt x="17910" y="16046"/>
                  <a:pt x="18208" y="16046"/>
                </a:cubicBezTo>
                <a:cubicBezTo>
                  <a:pt x="18306" y="16046"/>
                  <a:pt x="18393" y="16016"/>
                  <a:pt x="18473" y="15975"/>
                </a:cubicBezTo>
                <a:lnTo>
                  <a:pt x="18480" y="15985"/>
                </a:lnTo>
                <a:cubicBezTo>
                  <a:pt x="20338" y="14990"/>
                  <a:pt x="21600" y="13041"/>
                  <a:pt x="21600" y="10800"/>
                </a:cubicBezTo>
                <a:cubicBezTo>
                  <a:pt x="21600" y="8556"/>
                  <a:pt x="20334" y="6606"/>
                  <a:pt x="18472" y="5611"/>
                </a:cubicBezTo>
                <a:moveTo>
                  <a:pt x="11880" y="20121"/>
                </a:moveTo>
                <a:cubicBezTo>
                  <a:pt x="11880" y="20393"/>
                  <a:pt x="11637" y="20612"/>
                  <a:pt x="11337" y="20612"/>
                </a:cubicBezTo>
                <a:cubicBezTo>
                  <a:pt x="11181" y="20612"/>
                  <a:pt x="11043" y="20552"/>
                  <a:pt x="10944" y="20457"/>
                </a:cubicBezTo>
                <a:lnTo>
                  <a:pt x="10942" y="20459"/>
                </a:lnTo>
                <a:lnTo>
                  <a:pt x="10800" y="20342"/>
                </a:lnTo>
                <a:lnTo>
                  <a:pt x="10800" y="1256"/>
                </a:lnTo>
                <a:lnTo>
                  <a:pt x="10958" y="1126"/>
                </a:lnTo>
                <a:lnTo>
                  <a:pt x="10960" y="1127"/>
                </a:lnTo>
                <a:cubicBezTo>
                  <a:pt x="11058" y="1042"/>
                  <a:pt x="11190" y="988"/>
                  <a:pt x="11337" y="988"/>
                </a:cubicBezTo>
                <a:cubicBezTo>
                  <a:pt x="11637" y="988"/>
                  <a:pt x="11880" y="1208"/>
                  <a:pt x="11880" y="1480"/>
                </a:cubicBezTo>
                <a:cubicBezTo>
                  <a:pt x="11880" y="1480"/>
                  <a:pt x="11880" y="20121"/>
                  <a:pt x="11880" y="20121"/>
                </a:cubicBezTo>
                <a:close/>
                <a:moveTo>
                  <a:pt x="9720" y="19448"/>
                </a:moveTo>
                <a:lnTo>
                  <a:pt x="4320" y="14979"/>
                </a:lnTo>
                <a:lnTo>
                  <a:pt x="4320" y="6607"/>
                </a:lnTo>
                <a:lnTo>
                  <a:pt x="4561" y="6407"/>
                </a:lnTo>
                <a:lnTo>
                  <a:pt x="4560" y="6406"/>
                </a:lnTo>
                <a:lnTo>
                  <a:pt x="9720" y="2147"/>
                </a:lnTo>
                <a:cubicBezTo>
                  <a:pt x="9720" y="2147"/>
                  <a:pt x="9720" y="19448"/>
                  <a:pt x="9720" y="19448"/>
                </a:cubicBezTo>
                <a:close/>
                <a:moveTo>
                  <a:pt x="3240" y="14649"/>
                </a:moveTo>
                <a:cubicBezTo>
                  <a:pt x="2008" y="14285"/>
                  <a:pt x="1080" y="12700"/>
                  <a:pt x="1080" y="10800"/>
                </a:cubicBezTo>
                <a:cubicBezTo>
                  <a:pt x="1080" y="8900"/>
                  <a:pt x="2008" y="7316"/>
                  <a:pt x="3240" y="6952"/>
                </a:cubicBezTo>
                <a:cubicBezTo>
                  <a:pt x="3240" y="6952"/>
                  <a:pt x="3240" y="14649"/>
                  <a:pt x="3240" y="14649"/>
                </a:cubicBezTo>
                <a:close/>
                <a:moveTo>
                  <a:pt x="12966" y="1472"/>
                </a:moveTo>
                <a:cubicBezTo>
                  <a:pt x="12966" y="659"/>
                  <a:pt x="12238" y="0"/>
                  <a:pt x="11339" y="0"/>
                </a:cubicBezTo>
                <a:cubicBezTo>
                  <a:pt x="10879" y="0"/>
                  <a:pt x="10466" y="175"/>
                  <a:pt x="10170" y="451"/>
                </a:cubicBezTo>
                <a:lnTo>
                  <a:pt x="3565" y="5905"/>
                </a:lnTo>
                <a:cubicBezTo>
                  <a:pt x="1578" y="6051"/>
                  <a:pt x="0" y="8183"/>
                  <a:pt x="0" y="10800"/>
                </a:cubicBezTo>
                <a:cubicBezTo>
                  <a:pt x="0" y="13426"/>
                  <a:pt x="1588" y="15564"/>
                  <a:pt x="3585" y="15697"/>
                </a:cubicBezTo>
                <a:lnTo>
                  <a:pt x="10170" y="21148"/>
                </a:lnTo>
                <a:cubicBezTo>
                  <a:pt x="10466" y="21426"/>
                  <a:pt x="10879" y="21600"/>
                  <a:pt x="11339" y="21600"/>
                </a:cubicBezTo>
                <a:cubicBezTo>
                  <a:pt x="12238" y="21600"/>
                  <a:pt x="12966" y="20941"/>
                  <a:pt x="12966" y="20129"/>
                </a:cubicBezTo>
                <a:cubicBezTo>
                  <a:pt x="12966" y="20110"/>
                  <a:pt x="12961" y="20093"/>
                  <a:pt x="12960" y="20074"/>
                </a:cubicBezTo>
                <a:lnTo>
                  <a:pt x="12960" y="1527"/>
                </a:lnTo>
                <a:cubicBezTo>
                  <a:pt x="12961" y="1508"/>
                  <a:pt x="12966" y="1490"/>
                  <a:pt x="12966" y="147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8" name="Shape 2686"/>
          <p:cNvSpPr/>
          <p:nvPr/>
        </p:nvSpPr>
        <p:spPr>
          <a:xfrm>
            <a:off x="18560561" y="7686586"/>
            <a:ext cx="763355" cy="763354"/>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36" y="14727"/>
                </a:lnTo>
                <a:cubicBezTo>
                  <a:pt x="20178" y="14727"/>
                  <a:pt x="20618" y="15167"/>
                  <a:pt x="20618" y="15709"/>
                </a:cubicBezTo>
                <a:cubicBezTo>
                  <a:pt x="20618" y="15709"/>
                  <a:pt x="20618" y="17673"/>
                  <a:pt x="20618" y="17673"/>
                </a:cubicBezTo>
                <a:close/>
                <a:moveTo>
                  <a:pt x="18655" y="19145"/>
                </a:moveTo>
                <a:cubicBezTo>
                  <a:pt x="18655" y="19959"/>
                  <a:pt x="17995" y="20618"/>
                  <a:pt x="17182" y="20618"/>
                </a:cubicBezTo>
                <a:cubicBezTo>
                  <a:pt x="16368" y="20618"/>
                  <a:pt x="15709" y="19959"/>
                  <a:pt x="15709" y="19145"/>
                </a:cubicBezTo>
                <a:lnTo>
                  <a:pt x="15709" y="14236"/>
                </a:lnTo>
                <a:cubicBezTo>
                  <a:pt x="15709" y="13424"/>
                  <a:pt x="16368" y="12764"/>
                  <a:pt x="17182" y="12764"/>
                </a:cubicBezTo>
                <a:cubicBezTo>
                  <a:pt x="17995" y="12764"/>
                  <a:pt x="18655" y="13424"/>
                  <a:pt x="18655" y="14236"/>
                </a:cubicBezTo>
                <a:cubicBezTo>
                  <a:pt x="18655" y="14236"/>
                  <a:pt x="18655" y="19145"/>
                  <a:pt x="18655" y="19145"/>
                </a:cubicBezTo>
                <a:close/>
                <a:moveTo>
                  <a:pt x="4418" y="12764"/>
                </a:moveTo>
                <a:cubicBezTo>
                  <a:pt x="5231" y="12764"/>
                  <a:pt x="5891" y="13424"/>
                  <a:pt x="5891" y="14236"/>
                </a:cubicBezTo>
                <a:lnTo>
                  <a:pt x="5891" y="19145"/>
                </a:lnTo>
                <a:cubicBezTo>
                  <a:pt x="5891" y="19959"/>
                  <a:pt x="5231" y="20618"/>
                  <a:pt x="4418" y="20618"/>
                </a:cubicBezTo>
                <a:cubicBezTo>
                  <a:pt x="3605" y="20618"/>
                  <a:pt x="2945" y="19959"/>
                  <a:pt x="2945" y="19145"/>
                </a:cubicBezTo>
                <a:lnTo>
                  <a:pt x="2945" y="14236"/>
                </a:lnTo>
                <a:cubicBezTo>
                  <a:pt x="2945" y="13424"/>
                  <a:pt x="3605" y="12764"/>
                  <a:pt x="4418" y="12764"/>
                </a:cubicBezTo>
                <a:moveTo>
                  <a:pt x="1964" y="18655"/>
                </a:moveTo>
                <a:cubicBezTo>
                  <a:pt x="1422" y="18655"/>
                  <a:pt x="982" y="18215"/>
                  <a:pt x="982" y="17673"/>
                </a:cubicBezTo>
                <a:lnTo>
                  <a:pt x="982" y="15709"/>
                </a:lnTo>
                <a:cubicBezTo>
                  <a:pt x="982" y="15167"/>
                  <a:pt x="1422" y="14727"/>
                  <a:pt x="1964" y="14727"/>
                </a:cubicBezTo>
                <a:cubicBezTo>
                  <a:pt x="1964" y="14727"/>
                  <a:pt x="1964" y="18655"/>
                  <a:pt x="1964" y="18655"/>
                </a:cubicBezTo>
                <a:close/>
                <a:moveTo>
                  <a:pt x="19636" y="13745"/>
                </a:moveTo>
                <a:lnTo>
                  <a:pt x="19636" y="5891"/>
                </a:lnTo>
                <a:cubicBezTo>
                  <a:pt x="19636" y="2638"/>
                  <a:pt x="16999" y="0"/>
                  <a:pt x="13745" y="0"/>
                </a:cubicBezTo>
                <a:lnTo>
                  <a:pt x="7855" y="0"/>
                </a:lnTo>
                <a:cubicBezTo>
                  <a:pt x="4601" y="0"/>
                  <a:pt x="1964" y="2638"/>
                  <a:pt x="1964" y="5891"/>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3" y="11782"/>
                  <a:pt x="3357" y="11973"/>
                  <a:pt x="2945" y="12284"/>
                </a:cubicBezTo>
                <a:lnTo>
                  <a:pt x="2945" y="5891"/>
                </a:lnTo>
                <a:cubicBezTo>
                  <a:pt x="2945" y="3180"/>
                  <a:pt x="5144" y="982"/>
                  <a:pt x="7855" y="982"/>
                </a:cubicBezTo>
                <a:lnTo>
                  <a:pt x="13745" y="982"/>
                </a:lnTo>
                <a:cubicBezTo>
                  <a:pt x="16456" y="982"/>
                  <a:pt x="18655" y="3180"/>
                  <a:pt x="18655" y="5891"/>
                </a:cubicBezTo>
                <a:lnTo>
                  <a:pt x="18655" y="12284"/>
                </a:lnTo>
                <a:cubicBezTo>
                  <a:pt x="18243" y="11973"/>
                  <a:pt x="17737" y="11782"/>
                  <a:pt x="17182" y="11782"/>
                </a:cubicBezTo>
                <a:cubicBezTo>
                  <a:pt x="15826" y="11782"/>
                  <a:pt x="14727" y="12881"/>
                  <a:pt x="14727" y="14236"/>
                </a:cubicBezTo>
                <a:lnTo>
                  <a:pt x="14727" y="19145"/>
                </a:lnTo>
                <a:cubicBezTo>
                  <a:pt x="14727" y="20501"/>
                  <a:pt x="15826" y="21600"/>
                  <a:pt x="17182" y="21600"/>
                </a:cubicBezTo>
                <a:cubicBezTo>
                  <a:pt x="18369" y="21600"/>
                  <a:pt x="19359"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9" name="Shape 2691"/>
          <p:cNvSpPr/>
          <p:nvPr/>
        </p:nvSpPr>
        <p:spPr>
          <a:xfrm>
            <a:off x="18734051" y="3984219"/>
            <a:ext cx="416377" cy="763354"/>
          </a:xfrm>
          <a:custGeom>
            <a:avLst/>
            <a:gdLst/>
            <a:ahLst/>
            <a:cxnLst>
              <a:cxn ang="0">
                <a:pos x="wd2" y="hd2"/>
              </a:cxn>
              <a:cxn ang="5400000">
                <a:pos x="wd2" y="hd2"/>
              </a:cxn>
              <a:cxn ang="10800000">
                <a:pos x="wd2" y="hd2"/>
              </a:cxn>
              <a:cxn ang="16200000">
                <a:pos x="wd2" y="hd2"/>
              </a:cxn>
            </a:cxnLst>
            <a:rect l="0" t="0" r="r" b="b"/>
            <a:pathLst>
              <a:path w="21600" h="21600" extrusionOk="0">
                <a:moveTo>
                  <a:pt x="12600" y="19924"/>
                </a:moveTo>
                <a:lnTo>
                  <a:pt x="12600" y="12476"/>
                </a:lnTo>
                <a:lnTo>
                  <a:pt x="19427" y="16200"/>
                </a:lnTo>
                <a:cubicBezTo>
                  <a:pt x="19427" y="16200"/>
                  <a:pt x="12600" y="19924"/>
                  <a:pt x="12600" y="19924"/>
                </a:cubicBezTo>
                <a:close/>
                <a:moveTo>
                  <a:pt x="12600" y="1676"/>
                </a:moveTo>
                <a:lnTo>
                  <a:pt x="19427" y="5400"/>
                </a:lnTo>
                <a:lnTo>
                  <a:pt x="12600" y="9124"/>
                </a:lnTo>
                <a:cubicBezTo>
                  <a:pt x="12600" y="9124"/>
                  <a:pt x="12600" y="1676"/>
                  <a:pt x="12600" y="1676"/>
                </a:cubicBezTo>
                <a:close/>
                <a:moveTo>
                  <a:pt x="21352" y="15862"/>
                </a:moveTo>
                <a:lnTo>
                  <a:pt x="21337" y="15854"/>
                </a:lnTo>
                <a:cubicBezTo>
                  <a:pt x="21336" y="15853"/>
                  <a:pt x="21335" y="15853"/>
                  <a:pt x="21335" y="15852"/>
                </a:cubicBezTo>
                <a:lnTo>
                  <a:pt x="12600" y="11088"/>
                </a:lnTo>
                <a:lnTo>
                  <a:pt x="12600" y="10512"/>
                </a:lnTo>
                <a:lnTo>
                  <a:pt x="21335" y="5748"/>
                </a:lnTo>
                <a:lnTo>
                  <a:pt x="21336" y="5747"/>
                </a:lnTo>
                <a:lnTo>
                  <a:pt x="21352" y="5739"/>
                </a:lnTo>
                <a:lnTo>
                  <a:pt x="21349" y="5738"/>
                </a:lnTo>
                <a:cubicBezTo>
                  <a:pt x="21503" y="5649"/>
                  <a:pt x="21600" y="5532"/>
                  <a:pt x="21600" y="5400"/>
                </a:cubicBezTo>
                <a:cubicBezTo>
                  <a:pt x="21600" y="5265"/>
                  <a:pt x="21499" y="5142"/>
                  <a:pt x="21336" y="5053"/>
                </a:cubicBezTo>
                <a:lnTo>
                  <a:pt x="12336" y="144"/>
                </a:lnTo>
                <a:cubicBezTo>
                  <a:pt x="12173" y="55"/>
                  <a:pt x="11948" y="0"/>
                  <a:pt x="11700" y="0"/>
                </a:cubicBezTo>
                <a:cubicBezTo>
                  <a:pt x="11203" y="0"/>
                  <a:pt x="10800" y="220"/>
                  <a:pt x="10800" y="491"/>
                </a:cubicBezTo>
                <a:lnTo>
                  <a:pt x="10800" y="10106"/>
                </a:lnTo>
                <a:lnTo>
                  <a:pt x="1552" y="5062"/>
                </a:lnTo>
                <a:lnTo>
                  <a:pt x="1549" y="5063"/>
                </a:lnTo>
                <a:cubicBezTo>
                  <a:pt x="1385" y="4969"/>
                  <a:pt x="1157" y="4909"/>
                  <a:pt x="900" y="4909"/>
                </a:cubicBezTo>
                <a:cubicBezTo>
                  <a:pt x="403" y="4909"/>
                  <a:pt x="0" y="5129"/>
                  <a:pt x="0" y="5400"/>
                </a:cubicBezTo>
                <a:cubicBezTo>
                  <a:pt x="0" y="5532"/>
                  <a:pt x="97" y="5649"/>
                  <a:pt x="251" y="5738"/>
                </a:cubicBezTo>
                <a:lnTo>
                  <a:pt x="248" y="5739"/>
                </a:lnTo>
                <a:lnTo>
                  <a:pt x="264" y="5747"/>
                </a:lnTo>
                <a:lnTo>
                  <a:pt x="264" y="5748"/>
                </a:lnTo>
                <a:lnTo>
                  <a:pt x="9527" y="10800"/>
                </a:lnTo>
                <a:lnTo>
                  <a:pt x="265" y="15852"/>
                </a:lnTo>
                <a:cubicBezTo>
                  <a:pt x="265" y="15853"/>
                  <a:pt x="264" y="15853"/>
                  <a:pt x="263" y="15854"/>
                </a:cubicBezTo>
                <a:lnTo>
                  <a:pt x="248" y="15862"/>
                </a:lnTo>
                <a:lnTo>
                  <a:pt x="251" y="15863"/>
                </a:lnTo>
                <a:cubicBezTo>
                  <a:pt x="97" y="15951"/>
                  <a:pt x="0" y="16069"/>
                  <a:pt x="0" y="16200"/>
                </a:cubicBezTo>
                <a:cubicBezTo>
                  <a:pt x="0" y="16471"/>
                  <a:pt x="403" y="16691"/>
                  <a:pt x="900" y="16691"/>
                </a:cubicBezTo>
                <a:cubicBezTo>
                  <a:pt x="1157" y="16691"/>
                  <a:pt x="1385" y="16631"/>
                  <a:pt x="1549" y="16537"/>
                </a:cubicBezTo>
                <a:lnTo>
                  <a:pt x="1552" y="16539"/>
                </a:lnTo>
                <a:lnTo>
                  <a:pt x="10800" y="11494"/>
                </a:lnTo>
                <a:lnTo>
                  <a:pt x="10800" y="21109"/>
                </a:lnTo>
                <a:cubicBezTo>
                  <a:pt x="10800" y="21380"/>
                  <a:pt x="11203" y="21600"/>
                  <a:pt x="11700" y="21600"/>
                </a:cubicBezTo>
                <a:cubicBezTo>
                  <a:pt x="11948" y="21600"/>
                  <a:pt x="12173" y="21546"/>
                  <a:pt x="12336" y="21456"/>
                </a:cubicBezTo>
                <a:lnTo>
                  <a:pt x="21336" y="16547"/>
                </a:lnTo>
                <a:cubicBezTo>
                  <a:pt x="21499" y="16458"/>
                  <a:pt x="21600" y="16336"/>
                  <a:pt x="21600" y="16200"/>
                </a:cubicBezTo>
                <a:cubicBezTo>
                  <a:pt x="21600" y="16069"/>
                  <a:pt x="21503" y="15951"/>
                  <a:pt x="21349" y="15863"/>
                </a:cubicBezTo>
                <a:cubicBezTo>
                  <a:pt x="21349" y="15863"/>
                  <a:pt x="21352" y="15862"/>
                  <a:pt x="21352" y="15862"/>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pic>
        <p:nvPicPr>
          <p:cNvPr id="5" name="Picture Placeholder 4"/>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l="8939" r="8939"/>
          <a:stretch>
            <a:fillRect/>
          </a:stretch>
        </p:blipFill>
        <p:spPr/>
      </p:pic>
    </p:spTree>
    <p:extLst>
      <p:ext uri="{BB962C8B-B14F-4D97-AF65-F5344CB8AC3E}">
        <p14:creationId xmlns:p14="http://schemas.microsoft.com/office/powerpoint/2010/main" val="1784639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5183364" y="5127435"/>
            <a:ext cx="1734769" cy="461665"/>
          </a:xfrm>
          <a:prstGeom prst="rect">
            <a:avLst/>
          </a:prstGeom>
          <a:noFill/>
        </p:spPr>
        <p:txBody>
          <a:bodyPr wrap="none" rtlCol="0">
            <a:spAutoFit/>
          </a:bodyPr>
          <a:lstStyle/>
          <a:p>
            <a:pPr algn="ctr"/>
            <a:r>
              <a:rPr lang="en-US" sz="2400" b="1" spc="1200" dirty="0">
                <a:solidFill>
                  <a:schemeClr val="tx2"/>
                </a:solidFill>
                <a:latin typeface="Segoe UI" panose="020B0502040204020203" pitchFamily="34" charset="0"/>
                <a:ea typeface="Oswald" charset="0"/>
                <a:cs typeface="Oswald" charset="0"/>
              </a:rPr>
              <a:t>TITLE</a:t>
            </a:r>
          </a:p>
        </p:txBody>
      </p:sp>
      <p:sp>
        <p:nvSpPr>
          <p:cNvPr id="22" name="TextBox 21"/>
          <p:cNvSpPr txBox="1"/>
          <p:nvPr/>
        </p:nvSpPr>
        <p:spPr>
          <a:xfrm>
            <a:off x="2989913" y="5868965"/>
            <a:ext cx="6121656" cy="1200329"/>
          </a:xfrm>
          <a:prstGeom prst="rect">
            <a:avLst/>
          </a:prstGeom>
          <a:noFill/>
        </p:spPr>
        <p:txBody>
          <a:bodyPr wrap="square" rtlCol="0">
            <a:spAutoFit/>
          </a:bodyPr>
          <a:lstStyle/>
          <a:p>
            <a:pPr algn="ctr"/>
            <a:r>
              <a:rPr lang="en-US" sz="2400" spc="300" dirty="0">
                <a:latin typeface="Segoe UI" panose="020B0502040204020203" pitchFamily="34" charset="0"/>
                <a:ea typeface="Lato Light" charset="0"/>
                <a:cs typeface="Lato Light" charset="0"/>
              </a:rPr>
              <a:t>Entrepreneurial activities differ substantially depending on the type of</a:t>
            </a:r>
          </a:p>
        </p:txBody>
      </p:sp>
      <p:sp>
        <p:nvSpPr>
          <p:cNvPr id="23" name="TextBox 22"/>
          <p:cNvSpPr txBox="1"/>
          <p:nvPr/>
        </p:nvSpPr>
        <p:spPr>
          <a:xfrm>
            <a:off x="17659650" y="5127435"/>
            <a:ext cx="1718739" cy="461665"/>
          </a:xfrm>
          <a:prstGeom prst="rect">
            <a:avLst/>
          </a:prstGeom>
          <a:noFill/>
        </p:spPr>
        <p:txBody>
          <a:bodyPr wrap="none" rtlCol="0">
            <a:spAutoFit/>
          </a:bodyPr>
          <a:lstStyle/>
          <a:p>
            <a:pPr algn="ctr"/>
            <a:r>
              <a:rPr lang="en-US" sz="2400" b="1" spc="1200" dirty="0">
                <a:solidFill>
                  <a:schemeClr val="tx2"/>
                </a:solidFill>
                <a:latin typeface="Segoe UI" panose="020B0502040204020203" pitchFamily="34" charset="0"/>
                <a:ea typeface="Oswald" charset="0"/>
                <a:cs typeface="Oswald" charset="0"/>
              </a:rPr>
              <a:t>NAME</a:t>
            </a:r>
          </a:p>
        </p:txBody>
      </p:sp>
      <p:sp>
        <p:nvSpPr>
          <p:cNvPr id="24" name="TextBox 23"/>
          <p:cNvSpPr txBox="1"/>
          <p:nvPr/>
        </p:nvSpPr>
        <p:spPr>
          <a:xfrm>
            <a:off x="15458185" y="5868965"/>
            <a:ext cx="6121656" cy="1200329"/>
          </a:xfrm>
          <a:prstGeom prst="rect">
            <a:avLst/>
          </a:prstGeom>
          <a:noFill/>
        </p:spPr>
        <p:txBody>
          <a:bodyPr wrap="square" rtlCol="0">
            <a:spAutoFit/>
          </a:bodyPr>
          <a:lstStyle/>
          <a:p>
            <a:pPr algn="ctr"/>
            <a:r>
              <a:rPr lang="en-US" sz="2400" spc="300" dirty="0">
                <a:latin typeface="Segoe UI" panose="020B0502040204020203" pitchFamily="34" charset="0"/>
                <a:ea typeface="Lato Light" charset="0"/>
                <a:cs typeface="Lato Light" charset="0"/>
              </a:rPr>
              <a:t>Entrepreneurial activities differ substantially depending on the type of</a:t>
            </a:r>
          </a:p>
        </p:txBody>
      </p:sp>
      <p:sp>
        <p:nvSpPr>
          <p:cNvPr id="25" name="TextBox 24"/>
          <p:cNvSpPr txBox="1"/>
          <p:nvPr/>
        </p:nvSpPr>
        <p:spPr>
          <a:xfrm>
            <a:off x="4774341" y="8326189"/>
            <a:ext cx="2552814" cy="461665"/>
          </a:xfrm>
          <a:prstGeom prst="rect">
            <a:avLst/>
          </a:prstGeom>
          <a:noFill/>
        </p:spPr>
        <p:txBody>
          <a:bodyPr wrap="none" rtlCol="0">
            <a:spAutoFit/>
          </a:bodyPr>
          <a:lstStyle/>
          <a:p>
            <a:pPr algn="ctr"/>
            <a:r>
              <a:rPr lang="en-US" sz="2400" b="1" spc="1200" dirty="0">
                <a:solidFill>
                  <a:schemeClr val="tx2"/>
                </a:solidFill>
                <a:latin typeface="Segoe UI" panose="020B0502040204020203" pitchFamily="34" charset="0"/>
                <a:ea typeface="Oswald" charset="0"/>
                <a:cs typeface="Oswald" charset="0"/>
              </a:rPr>
              <a:t>FEATURE</a:t>
            </a:r>
          </a:p>
        </p:txBody>
      </p:sp>
      <p:sp>
        <p:nvSpPr>
          <p:cNvPr id="26" name="TextBox 25"/>
          <p:cNvSpPr txBox="1"/>
          <p:nvPr/>
        </p:nvSpPr>
        <p:spPr>
          <a:xfrm>
            <a:off x="2989913" y="9067719"/>
            <a:ext cx="6121656" cy="1200329"/>
          </a:xfrm>
          <a:prstGeom prst="rect">
            <a:avLst/>
          </a:prstGeom>
          <a:noFill/>
        </p:spPr>
        <p:txBody>
          <a:bodyPr wrap="square" rtlCol="0">
            <a:spAutoFit/>
          </a:bodyPr>
          <a:lstStyle/>
          <a:p>
            <a:pPr algn="ctr"/>
            <a:r>
              <a:rPr lang="en-US" sz="2400" spc="300" dirty="0">
                <a:latin typeface="Segoe UI" panose="020B0502040204020203" pitchFamily="34" charset="0"/>
                <a:ea typeface="Lato Light" charset="0"/>
                <a:cs typeface="Lato Light" charset="0"/>
              </a:rPr>
              <a:t>Entrepreneurial activities differ substantially depending on the type of. </a:t>
            </a:r>
          </a:p>
        </p:txBody>
      </p:sp>
      <p:sp>
        <p:nvSpPr>
          <p:cNvPr id="27" name="TextBox 26"/>
          <p:cNvSpPr txBox="1"/>
          <p:nvPr/>
        </p:nvSpPr>
        <p:spPr>
          <a:xfrm>
            <a:off x="17787889" y="8326189"/>
            <a:ext cx="1462259" cy="461665"/>
          </a:xfrm>
          <a:prstGeom prst="rect">
            <a:avLst/>
          </a:prstGeom>
          <a:noFill/>
        </p:spPr>
        <p:txBody>
          <a:bodyPr wrap="none" rtlCol="0">
            <a:spAutoFit/>
          </a:bodyPr>
          <a:lstStyle/>
          <a:p>
            <a:pPr algn="ctr"/>
            <a:r>
              <a:rPr lang="en-US" sz="2400" b="1" spc="1200" dirty="0">
                <a:solidFill>
                  <a:schemeClr val="tx2"/>
                </a:solidFill>
                <a:latin typeface="Segoe UI" panose="020B0502040204020203" pitchFamily="34" charset="0"/>
                <a:ea typeface="Oswald" charset="0"/>
                <a:cs typeface="Oswald" charset="0"/>
              </a:rPr>
              <a:t>LINE</a:t>
            </a:r>
          </a:p>
        </p:txBody>
      </p:sp>
      <p:sp>
        <p:nvSpPr>
          <p:cNvPr id="28" name="TextBox 27"/>
          <p:cNvSpPr txBox="1"/>
          <p:nvPr/>
        </p:nvSpPr>
        <p:spPr>
          <a:xfrm>
            <a:off x="15458185" y="9067719"/>
            <a:ext cx="6121656" cy="1200329"/>
          </a:xfrm>
          <a:prstGeom prst="rect">
            <a:avLst/>
          </a:prstGeom>
          <a:noFill/>
        </p:spPr>
        <p:txBody>
          <a:bodyPr wrap="square" rtlCol="0">
            <a:spAutoFit/>
          </a:bodyPr>
          <a:lstStyle/>
          <a:p>
            <a:pPr algn="ctr"/>
            <a:r>
              <a:rPr lang="en-US" sz="2400" spc="300" dirty="0">
                <a:latin typeface="Segoe UI" panose="020B0502040204020203" pitchFamily="34" charset="0"/>
                <a:ea typeface="Lato Light" charset="0"/>
                <a:cs typeface="Lato Light" charset="0"/>
              </a:rPr>
              <a:t>Entrepreneurial activities differ substantially depending on the type of</a:t>
            </a:r>
          </a:p>
        </p:txBody>
      </p:sp>
      <p:pic>
        <p:nvPicPr>
          <p:cNvPr id="14" name="Picture 13" descr="iPhone6_mockup_front_white.png"/>
          <p:cNvPicPr>
            <a:picLocks/>
          </p:cNvPicPr>
          <p:nvPr/>
        </p:nvPicPr>
        <p:blipFill>
          <a:blip r:embed="rId3" cstate="email">
            <a:extLst>
              <a:ext uri="{28A0092B-C50C-407E-A947-70E740481C1C}">
                <a14:useLocalDpi xmlns:a14="http://schemas.microsoft.com/office/drawing/2010/main"/>
              </a:ext>
            </a:extLst>
          </a:blip>
          <a:stretch>
            <a:fillRect/>
          </a:stretch>
        </p:blipFill>
        <p:spPr>
          <a:xfrm>
            <a:off x="8918936" y="2690948"/>
            <a:ext cx="6556248" cy="10296824"/>
          </a:xfrm>
          <a:prstGeom prst="rect">
            <a:avLst/>
          </a:prstGeom>
        </p:spPr>
      </p:pic>
      <p:sp>
        <p:nvSpPr>
          <p:cNvPr id="15" name="Rectangle 14"/>
          <p:cNvSpPr/>
          <p:nvPr/>
        </p:nvSpPr>
        <p:spPr>
          <a:xfrm>
            <a:off x="10202182" y="4336977"/>
            <a:ext cx="3904487" cy="6971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9" name="TextBox 18"/>
          <p:cNvSpPr txBox="1"/>
          <p:nvPr/>
        </p:nvSpPr>
        <p:spPr>
          <a:xfrm>
            <a:off x="3559812" y="1626569"/>
            <a:ext cx="17334228"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IPHONE 6 PROJECT W/FEATURES</a:t>
            </a:r>
            <a:endParaRPr lang="en-US" sz="9600" spc="600" dirty="0">
              <a:solidFill>
                <a:schemeClr val="tx2"/>
              </a:solidFill>
              <a:latin typeface="Segoe UI" panose="020B0502040204020203" pitchFamily="34" charset="0"/>
              <a:ea typeface="Oswald" charset="0"/>
              <a:cs typeface="Oswald" charset="0"/>
            </a:endParaRPr>
          </a:p>
        </p:txBody>
      </p:sp>
      <p:sp>
        <p:nvSpPr>
          <p:cNvPr id="20" name="TextBox 19"/>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pic>
        <p:nvPicPr>
          <p:cNvPr id="4" name="Picture Placeholder 3"/>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l="8939" r="8939"/>
          <a:stretch>
            <a:fillRect/>
          </a:stretch>
        </p:blipFill>
        <p:spPr/>
      </p:pic>
    </p:spTree>
    <p:extLst>
      <p:ext uri="{BB962C8B-B14F-4D97-AF65-F5344CB8AC3E}">
        <p14:creationId xmlns:p14="http://schemas.microsoft.com/office/powerpoint/2010/main" val="1597322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1668496" y="5628421"/>
            <a:ext cx="12975592" cy="1107996"/>
          </a:xfrm>
          <a:prstGeom prst="rect">
            <a:avLst/>
          </a:prstGeom>
          <a:noFill/>
        </p:spPr>
        <p:txBody>
          <a:bodyPr wrap="square" rtlCol="0">
            <a:spAutoFit/>
          </a:bodyPr>
          <a:lstStyle/>
          <a:p>
            <a:r>
              <a:rPr lang="en-US" sz="6600" spc="600" dirty="0">
                <a:solidFill>
                  <a:schemeClr val="tx2"/>
                </a:solidFill>
                <a:latin typeface="Segoe UI" panose="020B0502040204020203" pitchFamily="34" charset="0"/>
                <a:ea typeface="Oswald" charset="0"/>
                <a:cs typeface="Oswald" charset="0"/>
              </a:rPr>
              <a:t>BRUSH STYLE PLACEHOLDER</a:t>
            </a:r>
            <a:endParaRPr lang="en-US" sz="9600" spc="600" dirty="0">
              <a:solidFill>
                <a:schemeClr val="tx2"/>
              </a:solidFill>
              <a:latin typeface="Segoe UI" panose="020B0502040204020203" pitchFamily="34" charset="0"/>
              <a:ea typeface="Oswald" charset="0"/>
              <a:cs typeface="Oswald" charset="0"/>
            </a:endParaRPr>
          </a:p>
        </p:txBody>
      </p:sp>
      <p:sp>
        <p:nvSpPr>
          <p:cNvPr id="29" name="TextBox 28"/>
          <p:cNvSpPr txBox="1"/>
          <p:nvPr/>
        </p:nvSpPr>
        <p:spPr>
          <a:xfrm>
            <a:off x="1668496" y="5168283"/>
            <a:ext cx="7584151" cy="338554"/>
          </a:xfrm>
          <a:prstGeom prst="rect">
            <a:avLst/>
          </a:prstGeom>
          <a:noFill/>
        </p:spPr>
        <p:txBody>
          <a:bodyPr wrap="square" rtlCol="0">
            <a:spAutoFit/>
          </a:bodyPr>
          <a:lstStyle/>
          <a:p>
            <a:r>
              <a:rPr lang="en-US" sz="1600" spc="1200" dirty="0">
                <a:solidFill>
                  <a:schemeClr val="tx2"/>
                </a:solidFill>
                <a:latin typeface="Segoe UI" panose="020B0502040204020203" pitchFamily="34" charset="0"/>
                <a:ea typeface="Oswald" charset="0"/>
                <a:cs typeface="Oswald" charset="0"/>
              </a:rPr>
              <a:t>WRITE HERE SOMETHING</a:t>
            </a:r>
          </a:p>
        </p:txBody>
      </p:sp>
      <p:sp>
        <p:nvSpPr>
          <p:cNvPr id="30" name="TextBox 29"/>
          <p:cNvSpPr txBox="1"/>
          <p:nvPr/>
        </p:nvSpPr>
        <p:spPr>
          <a:xfrm>
            <a:off x="1668496" y="6858001"/>
            <a:ext cx="11376170" cy="2308324"/>
          </a:xfrm>
          <a:prstGeom prst="rect">
            <a:avLst/>
          </a:prstGeom>
          <a:noFill/>
        </p:spPr>
        <p:txBody>
          <a:bodyPr wrap="square" rtlCol="0">
            <a:spAutoFit/>
          </a:bodyPr>
          <a:lstStyle/>
          <a:p>
            <a:pPr>
              <a:lnSpc>
                <a:spcPct val="150000"/>
              </a:lnSpc>
            </a:pPr>
            <a:r>
              <a:rPr lang="en-US" sz="2400" spc="300" dirty="0">
                <a:latin typeface="Segoe UI" panose="020B0502040204020203" pitchFamily="34"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a:t>
            </a:r>
          </a:p>
        </p:txBody>
      </p:sp>
      <p:pic>
        <p:nvPicPr>
          <p:cNvPr id="2" name="Picture Placeholder 1"/>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l="22951" r="22951"/>
          <a:stretch>
            <a:fillRect/>
          </a:stretch>
        </p:blipFill>
        <p:spPr/>
      </p:pic>
    </p:spTree>
    <p:extLst>
      <p:ext uri="{BB962C8B-B14F-4D97-AF65-F5344CB8AC3E}">
        <p14:creationId xmlns:p14="http://schemas.microsoft.com/office/powerpoint/2010/main" val="1128057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descr="iPhone6_mockup_front_whit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799580" y="631785"/>
            <a:ext cx="7899319" cy="12355987"/>
          </a:xfrm>
          <a:prstGeom prst="rect">
            <a:avLst/>
          </a:prstGeom>
        </p:spPr>
      </p:pic>
      <p:sp>
        <p:nvSpPr>
          <p:cNvPr id="29" name="TextBox 28"/>
          <p:cNvSpPr txBox="1"/>
          <p:nvPr/>
        </p:nvSpPr>
        <p:spPr>
          <a:xfrm>
            <a:off x="1668496" y="2260799"/>
            <a:ext cx="10131084" cy="2123658"/>
          </a:xfrm>
          <a:prstGeom prst="rect">
            <a:avLst/>
          </a:prstGeom>
          <a:noFill/>
        </p:spPr>
        <p:txBody>
          <a:bodyPr wrap="square" rtlCol="0">
            <a:spAutoFit/>
          </a:bodyPr>
          <a:lstStyle/>
          <a:p>
            <a:r>
              <a:rPr lang="en-US" sz="6600" spc="600" dirty="0">
                <a:solidFill>
                  <a:schemeClr val="tx2"/>
                </a:solidFill>
                <a:latin typeface="Segoe UI" panose="020B0502040204020203" pitchFamily="34" charset="0"/>
                <a:ea typeface="Oswald" charset="0"/>
                <a:cs typeface="Oswald" charset="0"/>
              </a:rPr>
              <a:t>TWO-IPHONE PLACEHOLDER</a:t>
            </a:r>
            <a:endParaRPr lang="en-US" sz="9600" spc="600" dirty="0">
              <a:solidFill>
                <a:schemeClr val="tx2"/>
              </a:solidFill>
              <a:latin typeface="Segoe UI" panose="020B0502040204020203" pitchFamily="34" charset="0"/>
              <a:ea typeface="Oswald" charset="0"/>
              <a:cs typeface="Oswald" charset="0"/>
            </a:endParaRPr>
          </a:p>
        </p:txBody>
      </p:sp>
      <p:sp>
        <p:nvSpPr>
          <p:cNvPr id="30" name="TextBox 29"/>
          <p:cNvSpPr txBox="1"/>
          <p:nvPr/>
        </p:nvSpPr>
        <p:spPr>
          <a:xfrm>
            <a:off x="1668496" y="1800661"/>
            <a:ext cx="7584151" cy="338554"/>
          </a:xfrm>
          <a:prstGeom prst="rect">
            <a:avLst/>
          </a:prstGeom>
          <a:noFill/>
        </p:spPr>
        <p:txBody>
          <a:bodyPr wrap="square" rtlCol="0">
            <a:spAutoFit/>
          </a:bodyPr>
          <a:lstStyle/>
          <a:p>
            <a:r>
              <a:rPr lang="en-US" sz="1600" spc="1200" dirty="0">
                <a:solidFill>
                  <a:schemeClr val="tx2"/>
                </a:solidFill>
                <a:latin typeface="Segoe UI" panose="020B0502040204020203" pitchFamily="34" charset="0"/>
                <a:ea typeface="Oswald" charset="0"/>
                <a:cs typeface="Oswald" charset="0"/>
              </a:rPr>
              <a:t>WRITE HERE SOMETHING</a:t>
            </a:r>
          </a:p>
        </p:txBody>
      </p:sp>
      <p:sp>
        <p:nvSpPr>
          <p:cNvPr id="31" name="TextBox 30"/>
          <p:cNvSpPr txBox="1"/>
          <p:nvPr/>
        </p:nvSpPr>
        <p:spPr>
          <a:xfrm>
            <a:off x="1668496" y="4506041"/>
            <a:ext cx="8882287" cy="1685526"/>
          </a:xfrm>
          <a:prstGeom prst="rect">
            <a:avLst/>
          </a:prstGeom>
          <a:noFill/>
        </p:spPr>
        <p:txBody>
          <a:bodyPr wrap="square" rtlCol="0">
            <a:spAutoFit/>
          </a:bodyPr>
          <a:lstStyle/>
          <a:p>
            <a:pPr>
              <a:lnSpc>
                <a:spcPct val="150000"/>
              </a:lnSpc>
            </a:pPr>
            <a:r>
              <a:rPr lang="en-US" sz="2400" spc="300" dirty="0">
                <a:latin typeface="Segoe UI" panose="020B0502040204020203" pitchFamily="34" charset="0"/>
                <a:ea typeface="Montserrat Light" charset="0"/>
                <a:cs typeface="Montserrat Light" charset="0"/>
              </a:rPr>
              <a:t>Entrepreneurial activities differ substantially depending on the type of organization and creativity. Entrepreneurial activities differ</a:t>
            </a:r>
          </a:p>
        </p:txBody>
      </p:sp>
      <p:sp>
        <p:nvSpPr>
          <p:cNvPr id="62" name="Shape 2779"/>
          <p:cNvSpPr/>
          <p:nvPr/>
        </p:nvSpPr>
        <p:spPr>
          <a:xfrm>
            <a:off x="1909903" y="9501951"/>
            <a:ext cx="659723" cy="907118"/>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3" name="Shape 2782"/>
          <p:cNvSpPr/>
          <p:nvPr/>
        </p:nvSpPr>
        <p:spPr>
          <a:xfrm>
            <a:off x="6435021" y="6826782"/>
            <a:ext cx="907991" cy="783601"/>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4" name="Shape 2783"/>
          <p:cNvSpPr/>
          <p:nvPr/>
        </p:nvSpPr>
        <p:spPr>
          <a:xfrm>
            <a:off x="6435021" y="9569055"/>
            <a:ext cx="907118" cy="78342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5" name="Shape 2778"/>
          <p:cNvSpPr/>
          <p:nvPr/>
        </p:nvSpPr>
        <p:spPr>
          <a:xfrm>
            <a:off x="1786206" y="6765024"/>
            <a:ext cx="907118" cy="90711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6" name="TextBox 65"/>
          <p:cNvSpPr txBox="1"/>
          <p:nvPr/>
        </p:nvSpPr>
        <p:spPr>
          <a:xfrm>
            <a:off x="1786206" y="7872137"/>
            <a:ext cx="2552815" cy="461665"/>
          </a:xfrm>
          <a:prstGeom prst="rect">
            <a:avLst/>
          </a:prstGeom>
          <a:noFill/>
        </p:spPr>
        <p:txBody>
          <a:bodyPr wrap="none" rtlCol="0">
            <a:spAutoFit/>
          </a:bodyPr>
          <a:lstStyle/>
          <a:p>
            <a:r>
              <a:rPr lang="en-US" sz="2400" b="1" spc="1200" dirty="0">
                <a:solidFill>
                  <a:schemeClr val="tx2"/>
                </a:solidFill>
                <a:latin typeface="Segoe UI" panose="020B0502040204020203" pitchFamily="34" charset="0"/>
                <a:ea typeface="Oswald" charset="0"/>
                <a:cs typeface="Oswald" charset="0"/>
              </a:rPr>
              <a:t>FEATURE</a:t>
            </a:r>
          </a:p>
        </p:txBody>
      </p:sp>
      <p:sp>
        <p:nvSpPr>
          <p:cNvPr id="67" name="TextBox 66"/>
          <p:cNvSpPr txBox="1"/>
          <p:nvPr/>
        </p:nvSpPr>
        <p:spPr>
          <a:xfrm>
            <a:off x="1786206" y="8379265"/>
            <a:ext cx="3795773" cy="830997"/>
          </a:xfrm>
          <a:prstGeom prst="rect">
            <a:avLst/>
          </a:prstGeom>
          <a:noFill/>
        </p:spPr>
        <p:txBody>
          <a:bodyPr wrap="square" rtlCol="0">
            <a:spAutoFit/>
          </a:bodyPr>
          <a:lstStyle/>
          <a:p>
            <a:r>
              <a:rPr lang="en-US" sz="2400" spc="300" dirty="0">
                <a:latin typeface="Segoe UI" panose="020B0502040204020203" pitchFamily="34" charset="0"/>
                <a:ea typeface="Lato Light" charset="0"/>
                <a:cs typeface="Lato Light" charset="0"/>
              </a:rPr>
              <a:t>Entrepreneurial activities differ</a:t>
            </a:r>
          </a:p>
        </p:txBody>
      </p:sp>
      <p:sp>
        <p:nvSpPr>
          <p:cNvPr id="68" name="TextBox 67"/>
          <p:cNvSpPr txBox="1"/>
          <p:nvPr/>
        </p:nvSpPr>
        <p:spPr>
          <a:xfrm>
            <a:off x="6365534" y="7872137"/>
            <a:ext cx="1718740" cy="461665"/>
          </a:xfrm>
          <a:prstGeom prst="rect">
            <a:avLst/>
          </a:prstGeom>
          <a:noFill/>
        </p:spPr>
        <p:txBody>
          <a:bodyPr wrap="none" rtlCol="0">
            <a:spAutoFit/>
          </a:bodyPr>
          <a:lstStyle/>
          <a:p>
            <a:r>
              <a:rPr lang="en-US" sz="2400" b="1" spc="1200" dirty="0">
                <a:solidFill>
                  <a:schemeClr val="tx2"/>
                </a:solidFill>
                <a:latin typeface="Segoe UI" panose="020B0502040204020203" pitchFamily="34" charset="0"/>
                <a:ea typeface="Oswald" charset="0"/>
                <a:cs typeface="Oswald" charset="0"/>
              </a:rPr>
              <a:t>NAME</a:t>
            </a:r>
          </a:p>
        </p:txBody>
      </p:sp>
      <p:sp>
        <p:nvSpPr>
          <p:cNvPr id="69" name="TextBox 68"/>
          <p:cNvSpPr txBox="1"/>
          <p:nvPr/>
        </p:nvSpPr>
        <p:spPr>
          <a:xfrm>
            <a:off x="6365534" y="8379265"/>
            <a:ext cx="3795773" cy="830997"/>
          </a:xfrm>
          <a:prstGeom prst="rect">
            <a:avLst/>
          </a:prstGeom>
          <a:noFill/>
        </p:spPr>
        <p:txBody>
          <a:bodyPr wrap="square" rtlCol="0">
            <a:spAutoFit/>
          </a:bodyPr>
          <a:lstStyle/>
          <a:p>
            <a:r>
              <a:rPr lang="en-US" sz="2400" spc="300" dirty="0">
                <a:latin typeface="Segoe UI" panose="020B0502040204020203" pitchFamily="34" charset="0"/>
                <a:ea typeface="Lato Light" charset="0"/>
                <a:cs typeface="Lato Light" charset="0"/>
              </a:rPr>
              <a:t>Entrepreneurial activities differ</a:t>
            </a:r>
          </a:p>
        </p:txBody>
      </p:sp>
      <p:sp>
        <p:nvSpPr>
          <p:cNvPr id="70" name="TextBox 69"/>
          <p:cNvSpPr txBox="1"/>
          <p:nvPr/>
        </p:nvSpPr>
        <p:spPr>
          <a:xfrm>
            <a:off x="1786206" y="10676168"/>
            <a:ext cx="2991525" cy="461665"/>
          </a:xfrm>
          <a:prstGeom prst="rect">
            <a:avLst/>
          </a:prstGeom>
          <a:noFill/>
        </p:spPr>
        <p:txBody>
          <a:bodyPr wrap="none" rtlCol="0">
            <a:spAutoFit/>
          </a:bodyPr>
          <a:lstStyle/>
          <a:p>
            <a:r>
              <a:rPr lang="en-US" sz="2400" b="1" spc="1200" dirty="0">
                <a:solidFill>
                  <a:schemeClr val="tx2"/>
                </a:solidFill>
                <a:latin typeface="Segoe UI" panose="020B0502040204020203" pitchFamily="34" charset="0"/>
                <a:ea typeface="Oswald" charset="0"/>
                <a:cs typeface="Oswald" charset="0"/>
              </a:rPr>
              <a:t>FUNCTION</a:t>
            </a:r>
          </a:p>
        </p:txBody>
      </p:sp>
      <p:sp>
        <p:nvSpPr>
          <p:cNvPr id="71" name="TextBox 70"/>
          <p:cNvSpPr txBox="1"/>
          <p:nvPr/>
        </p:nvSpPr>
        <p:spPr>
          <a:xfrm>
            <a:off x="1786206" y="11183296"/>
            <a:ext cx="3795773" cy="830997"/>
          </a:xfrm>
          <a:prstGeom prst="rect">
            <a:avLst/>
          </a:prstGeom>
          <a:noFill/>
        </p:spPr>
        <p:txBody>
          <a:bodyPr wrap="square" rtlCol="0">
            <a:spAutoFit/>
          </a:bodyPr>
          <a:lstStyle/>
          <a:p>
            <a:r>
              <a:rPr lang="en-US" sz="2400" spc="300" dirty="0">
                <a:latin typeface="Segoe UI" panose="020B0502040204020203" pitchFamily="34" charset="0"/>
                <a:ea typeface="Lato Light" charset="0"/>
                <a:cs typeface="Lato Light" charset="0"/>
              </a:rPr>
              <a:t>Entrepreneurial activities differ</a:t>
            </a:r>
          </a:p>
        </p:txBody>
      </p:sp>
      <p:sp>
        <p:nvSpPr>
          <p:cNvPr id="72" name="TextBox 71"/>
          <p:cNvSpPr txBox="1"/>
          <p:nvPr/>
        </p:nvSpPr>
        <p:spPr>
          <a:xfrm>
            <a:off x="6365534" y="10676168"/>
            <a:ext cx="2629246" cy="461665"/>
          </a:xfrm>
          <a:prstGeom prst="rect">
            <a:avLst/>
          </a:prstGeom>
          <a:noFill/>
        </p:spPr>
        <p:txBody>
          <a:bodyPr wrap="none" rtlCol="0">
            <a:spAutoFit/>
          </a:bodyPr>
          <a:lstStyle/>
          <a:p>
            <a:r>
              <a:rPr lang="en-US" sz="2400" b="1" spc="1200" dirty="0">
                <a:solidFill>
                  <a:schemeClr val="tx2"/>
                </a:solidFill>
                <a:latin typeface="Segoe UI" panose="020B0502040204020203" pitchFamily="34" charset="0"/>
                <a:ea typeface="Oswald" charset="0"/>
                <a:cs typeface="Oswald" charset="0"/>
              </a:rPr>
              <a:t>ELEMENT</a:t>
            </a:r>
          </a:p>
        </p:txBody>
      </p:sp>
      <p:sp>
        <p:nvSpPr>
          <p:cNvPr id="73" name="TextBox 72"/>
          <p:cNvSpPr txBox="1"/>
          <p:nvPr/>
        </p:nvSpPr>
        <p:spPr>
          <a:xfrm>
            <a:off x="6365534" y="11183296"/>
            <a:ext cx="3795773" cy="830997"/>
          </a:xfrm>
          <a:prstGeom prst="rect">
            <a:avLst/>
          </a:prstGeom>
          <a:noFill/>
        </p:spPr>
        <p:txBody>
          <a:bodyPr wrap="square" rtlCol="0">
            <a:spAutoFit/>
          </a:bodyPr>
          <a:lstStyle/>
          <a:p>
            <a:r>
              <a:rPr lang="en-US" sz="2400" spc="300" dirty="0">
                <a:latin typeface="Segoe UI" panose="020B0502040204020203" pitchFamily="34" charset="0"/>
                <a:ea typeface="Lato Light" charset="0"/>
                <a:cs typeface="Lato Light" charset="0"/>
              </a:rPr>
              <a:t>Entrepreneurial activities differ</a:t>
            </a:r>
          </a:p>
        </p:txBody>
      </p:sp>
      <p:pic>
        <p:nvPicPr>
          <p:cNvPr id="4" name="Picture Placeholder 3"/>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l="8968" r="8968"/>
          <a:stretch>
            <a:fillRect/>
          </a:stretch>
        </p:blipFill>
        <p:spPr/>
      </p:pic>
      <p:pic>
        <p:nvPicPr>
          <p:cNvPr id="58" name="Picture 57" descr="iPhone6_mockup_front_whit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862920" y="631785"/>
            <a:ext cx="7899319" cy="12355987"/>
          </a:xfrm>
          <a:prstGeom prst="rect">
            <a:avLst/>
          </a:prstGeom>
        </p:spPr>
      </p:pic>
      <p:pic>
        <p:nvPicPr>
          <p:cNvPr id="7" name="Picture Placeholder 6"/>
          <p:cNvPicPr>
            <a:picLocks noGrp="1" noChangeAspect="1"/>
          </p:cNvPicPr>
          <p:nvPr>
            <p:ph type="pic" sz="quarter" idx="21"/>
          </p:nvPr>
        </p:nvPicPr>
        <p:blipFill>
          <a:blip r:embed="rId5">
            <a:extLst>
              <a:ext uri="{28A0092B-C50C-407E-A947-70E740481C1C}">
                <a14:useLocalDpi xmlns:a14="http://schemas.microsoft.com/office/drawing/2010/main"/>
              </a:ext>
            </a:extLst>
          </a:blip>
          <a:srcRect l="14873" r="14873"/>
          <a:stretch>
            <a:fillRect/>
          </a:stretch>
        </p:blipFill>
        <p:spPr/>
      </p:pic>
    </p:spTree>
    <p:extLst>
      <p:ext uri="{BB962C8B-B14F-4D97-AF65-F5344CB8AC3E}">
        <p14:creationId xmlns:p14="http://schemas.microsoft.com/office/powerpoint/2010/main" val="21122557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descr="iPhone6_mockup_front_whit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0881" y="631785"/>
            <a:ext cx="7899319" cy="12355987"/>
          </a:xfrm>
          <a:prstGeom prst="rect">
            <a:avLst/>
          </a:prstGeom>
        </p:spPr>
      </p:pic>
      <p:sp>
        <p:nvSpPr>
          <p:cNvPr id="22" name="TextBox 21"/>
          <p:cNvSpPr txBox="1"/>
          <p:nvPr/>
        </p:nvSpPr>
        <p:spPr>
          <a:xfrm>
            <a:off x="12733540" y="2260799"/>
            <a:ext cx="10131084" cy="2123658"/>
          </a:xfrm>
          <a:prstGeom prst="rect">
            <a:avLst/>
          </a:prstGeom>
          <a:noFill/>
        </p:spPr>
        <p:txBody>
          <a:bodyPr wrap="square" rtlCol="0">
            <a:spAutoFit/>
          </a:bodyPr>
          <a:lstStyle/>
          <a:p>
            <a:r>
              <a:rPr lang="en-US" sz="6600" spc="600" dirty="0">
                <a:solidFill>
                  <a:schemeClr val="tx2"/>
                </a:solidFill>
                <a:latin typeface="Segoe UI" panose="020B0502040204020203" pitchFamily="34" charset="0"/>
                <a:ea typeface="Oswald" charset="0"/>
                <a:cs typeface="Oswald" charset="0"/>
              </a:rPr>
              <a:t>TWO-IPHONE</a:t>
            </a:r>
          </a:p>
          <a:p>
            <a:r>
              <a:rPr lang="en-US" sz="6600" spc="600" dirty="0">
                <a:solidFill>
                  <a:schemeClr val="tx2"/>
                </a:solidFill>
                <a:latin typeface="Segoe UI" panose="020B0502040204020203" pitchFamily="34" charset="0"/>
                <a:ea typeface="Oswald" charset="0"/>
                <a:cs typeface="Oswald" charset="0"/>
              </a:rPr>
              <a:t>PLACEHOLDER</a:t>
            </a:r>
            <a:endParaRPr lang="en-US" sz="9600" spc="600" dirty="0">
              <a:solidFill>
                <a:schemeClr val="tx2"/>
              </a:solidFill>
              <a:latin typeface="Segoe UI" panose="020B0502040204020203" pitchFamily="34" charset="0"/>
              <a:ea typeface="Oswald" charset="0"/>
              <a:cs typeface="Oswald" charset="0"/>
            </a:endParaRPr>
          </a:p>
        </p:txBody>
      </p:sp>
      <p:sp>
        <p:nvSpPr>
          <p:cNvPr id="25" name="TextBox 24"/>
          <p:cNvSpPr txBox="1"/>
          <p:nvPr/>
        </p:nvSpPr>
        <p:spPr>
          <a:xfrm>
            <a:off x="12733540" y="1800661"/>
            <a:ext cx="7584151" cy="338554"/>
          </a:xfrm>
          <a:prstGeom prst="rect">
            <a:avLst/>
          </a:prstGeom>
          <a:noFill/>
        </p:spPr>
        <p:txBody>
          <a:bodyPr wrap="square" rtlCol="0">
            <a:spAutoFit/>
          </a:bodyPr>
          <a:lstStyle/>
          <a:p>
            <a:r>
              <a:rPr lang="en-US" sz="1600" spc="1200" dirty="0">
                <a:solidFill>
                  <a:schemeClr val="tx2"/>
                </a:solidFill>
                <a:latin typeface="Segoe UI" panose="020B0502040204020203" pitchFamily="34" charset="0"/>
                <a:ea typeface="Oswald" charset="0"/>
                <a:cs typeface="Oswald" charset="0"/>
              </a:rPr>
              <a:t>WRITE HERE SOMETHING</a:t>
            </a:r>
          </a:p>
        </p:txBody>
      </p:sp>
      <p:sp>
        <p:nvSpPr>
          <p:cNvPr id="26" name="TextBox 25"/>
          <p:cNvSpPr txBox="1"/>
          <p:nvPr/>
        </p:nvSpPr>
        <p:spPr>
          <a:xfrm>
            <a:off x="12733540" y="4506041"/>
            <a:ext cx="8882287" cy="1685526"/>
          </a:xfrm>
          <a:prstGeom prst="rect">
            <a:avLst/>
          </a:prstGeom>
          <a:noFill/>
        </p:spPr>
        <p:txBody>
          <a:bodyPr wrap="square" rtlCol="0">
            <a:spAutoFit/>
          </a:bodyPr>
          <a:lstStyle/>
          <a:p>
            <a:pPr>
              <a:lnSpc>
                <a:spcPct val="150000"/>
              </a:lnSpc>
            </a:pPr>
            <a:r>
              <a:rPr lang="en-US" sz="2400" spc="300" dirty="0">
                <a:latin typeface="Segoe UI" panose="020B0502040204020203" pitchFamily="34" charset="0"/>
                <a:ea typeface="Montserrat Light" charset="0"/>
                <a:cs typeface="Montserrat Light" charset="0"/>
              </a:rPr>
              <a:t>Entrepreneurial activities differ substantially depending on the type of organization and creativity. Entrepreneurial activities differ</a:t>
            </a:r>
          </a:p>
        </p:txBody>
      </p:sp>
      <p:sp>
        <p:nvSpPr>
          <p:cNvPr id="32" name="Shape 2779"/>
          <p:cNvSpPr/>
          <p:nvPr/>
        </p:nvSpPr>
        <p:spPr>
          <a:xfrm>
            <a:off x="12974947" y="9501951"/>
            <a:ext cx="659723" cy="907118"/>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6" name="Shape 2782"/>
          <p:cNvSpPr/>
          <p:nvPr/>
        </p:nvSpPr>
        <p:spPr>
          <a:xfrm>
            <a:off x="17500065" y="6826782"/>
            <a:ext cx="907991" cy="783601"/>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7" name="Shape 2783"/>
          <p:cNvSpPr/>
          <p:nvPr/>
        </p:nvSpPr>
        <p:spPr>
          <a:xfrm>
            <a:off x="17500065" y="9569055"/>
            <a:ext cx="907118" cy="78342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8" name="Shape 2778"/>
          <p:cNvSpPr/>
          <p:nvPr/>
        </p:nvSpPr>
        <p:spPr>
          <a:xfrm>
            <a:off x="12851250" y="6765024"/>
            <a:ext cx="907118" cy="90711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9" name="TextBox 38"/>
          <p:cNvSpPr txBox="1"/>
          <p:nvPr/>
        </p:nvSpPr>
        <p:spPr>
          <a:xfrm>
            <a:off x="12851250" y="7872137"/>
            <a:ext cx="2552815" cy="461665"/>
          </a:xfrm>
          <a:prstGeom prst="rect">
            <a:avLst/>
          </a:prstGeom>
          <a:noFill/>
        </p:spPr>
        <p:txBody>
          <a:bodyPr wrap="none" rtlCol="0">
            <a:spAutoFit/>
          </a:bodyPr>
          <a:lstStyle/>
          <a:p>
            <a:r>
              <a:rPr lang="en-US" sz="2400" b="1" spc="1200" dirty="0">
                <a:solidFill>
                  <a:schemeClr val="tx2"/>
                </a:solidFill>
                <a:latin typeface="Segoe UI" panose="020B0502040204020203" pitchFamily="34" charset="0"/>
                <a:ea typeface="Oswald" charset="0"/>
                <a:cs typeface="Oswald" charset="0"/>
              </a:rPr>
              <a:t>FEATURE</a:t>
            </a:r>
          </a:p>
        </p:txBody>
      </p:sp>
      <p:sp>
        <p:nvSpPr>
          <p:cNvPr id="40" name="TextBox 39"/>
          <p:cNvSpPr txBox="1"/>
          <p:nvPr/>
        </p:nvSpPr>
        <p:spPr>
          <a:xfrm>
            <a:off x="12851250" y="8379265"/>
            <a:ext cx="3795773" cy="830997"/>
          </a:xfrm>
          <a:prstGeom prst="rect">
            <a:avLst/>
          </a:prstGeom>
          <a:noFill/>
        </p:spPr>
        <p:txBody>
          <a:bodyPr wrap="square" rtlCol="0">
            <a:spAutoFit/>
          </a:bodyPr>
          <a:lstStyle/>
          <a:p>
            <a:r>
              <a:rPr lang="en-US" sz="2400" spc="300" dirty="0">
                <a:latin typeface="Segoe UI" panose="020B0502040204020203" pitchFamily="34" charset="0"/>
                <a:ea typeface="Lato Light" charset="0"/>
                <a:cs typeface="Lato Light" charset="0"/>
              </a:rPr>
              <a:t>Entrepreneurial activities differ</a:t>
            </a:r>
          </a:p>
        </p:txBody>
      </p:sp>
      <p:sp>
        <p:nvSpPr>
          <p:cNvPr id="42" name="TextBox 41"/>
          <p:cNvSpPr txBox="1"/>
          <p:nvPr/>
        </p:nvSpPr>
        <p:spPr>
          <a:xfrm>
            <a:off x="17430578" y="7872137"/>
            <a:ext cx="1718740" cy="461665"/>
          </a:xfrm>
          <a:prstGeom prst="rect">
            <a:avLst/>
          </a:prstGeom>
          <a:noFill/>
        </p:spPr>
        <p:txBody>
          <a:bodyPr wrap="none" rtlCol="0">
            <a:spAutoFit/>
          </a:bodyPr>
          <a:lstStyle/>
          <a:p>
            <a:r>
              <a:rPr lang="en-US" sz="2400" b="1" spc="1200" dirty="0">
                <a:solidFill>
                  <a:schemeClr val="tx2"/>
                </a:solidFill>
                <a:latin typeface="Segoe UI" panose="020B0502040204020203" pitchFamily="34" charset="0"/>
                <a:ea typeface="Oswald" charset="0"/>
                <a:cs typeface="Oswald" charset="0"/>
              </a:rPr>
              <a:t>NAME</a:t>
            </a:r>
          </a:p>
        </p:txBody>
      </p:sp>
      <p:sp>
        <p:nvSpPr>
          <p:cNvPr id="43" name="TextBox 42"/>
          <p:cNvSpPr txBox="1"/>
          <p:nvPr/>
        </p:nvSpPr>
        <p:spPr>
          <a:xfrm>
            <a:off x="17430578" y="8379265"/>
            <a:ext cx="3795773" cy="830997"/>
          </a:xfrm>
          <a:prstGeom prst="rect">
            <a:avLst/>
          </a:prstGeom>
          <a:noFill/>
        </p:spPr>
        <p:txBody>
          <a:bodyPr wrap="square" rtlCol="0">
            <a:spAutoFit/>
          </a:bodyPr>
          <a:lstStyle/>
          <a:p>
            <a:r>
              <a:rPr lang="en-US" sz="2400" spc="300" dirty="0">
                <a:latin typeface="Segoe UI" panose="020B0502040204020203" pitchFamily="34" charset="0"/>
                <a:ea typeface="Lato Light" charset="0"/>
                <a:cs typeface="Lato Light" charset="0"/>
              </a:rPr>
              <a:t>Entrepreneurial activities differ</a:t>
            </a:r>
          </a:p>
        </p:txBody>
      </p:sp>
      <p:sp>
        <p:nvSpPr>
          <p:cNvPr id="44" name="TextBox 43"/>
          <p:cNvSpPr txBox="1"/>
          <p:nvPr/>
        </p:nvSpPr>
        <p:spPr>
          <a:xfrm>
            <a:off x="12851250" y="10676168"/>
            <a:ext cx="2991525" cy="461665"/>
          </a:xfrm>
          <a:prstGeom prst="rect">
            <a:avLst/>
          </a:prstGeom>
          <a:noFill/>
        </p:spPr>
        <p:txBody>
          <a:bodyPr wrap="none" rtlCol="0">
            <a:spAutoFit/>
          </a:bodyPr>
          <a:lstStyle/>
          <a:p>
            <a:r>
              <a:rPr lang="en-US" sz="2400" b="1" spc="1200" dirty="0">
                <a:solidFill>
                  <a:schemeClr val="tx2"/>
                </a:solidFill>
                <a:latin typeface="Segoe UI" panose="020B0502040204020203" pitchFamily="34" charset="0"/>
                <a:ea typeface="Oswald" charset="0"/>
                <a:cs typeface="Oswald" charset="0"/>
              </a:rPr>
              <a:t>FUNCTION</a:t>
            </a:r>
          </a:p>
        </p:txBody>
      </p:sp>
      <p:sp>
        <p:nvSpPr>
          <p:cNvPr id="47" name="TextBox 46"/>
          <p:cNvSpPr txBox="1"/>
          <p:nvPr/>
        </p:nvSpPr>
        <p:spPr>
          <a:xfrm>
            <a:off x="12851250" y="11183296"/>
            <a:ext cx="3795773" cy="830997"/>
          </a:xfrm>
          <a:prstGeom prst="rect">
            <a:avLst/>
          </a:prstGeom>
          <a:noFill/>
        </p:spPr>
        <p:txBody>
          <a:bodyPr wrap="square" rtlCol="0">
            <a:spAutoFit/>
          </a:bodyPr>
          <a:lstStyle/>
          <a:p>
            <a:r>
              <a:rPr lang="en-US" sz="2400" spc="300" dirty="0">
                <a:latin typeface="Segoe UI" panose="020B0502040204020203" pitchFamily="34" charset="0"/>
                <a:ea typeface="Lato Light" charset="0"/>
                <a:cs typeface="Lato Light" charset="0"/>
              </a:rPr>
              <a:t>Entrepreneurial activities differ</a:t>
            </a:r>
          </a:p>
        </p:txBody>
      </p:sp>
      <p:sp>
        <p:nvSpPr>
          <p:cNvPr id="49" name="TextBox 48"/>
          <p:cNvSpPr txBox="1"/>
          <p:nvPr/>
        </p:nvSpPr>
        <p:spPr>
          <a:xfrm>
            <a:off x="17430578" y="10676168"/>
            <a:ext cx="2629246" cy="461665"/>
          </a:xfrm>
          <a:prstGeom prst="rect">
            <a:avLst/>
          </a:prstGeom>
          <a:noFill/>
        </p:spPr>
        <p:txBody>
          <a:bodyPr wrap="none" rtlCol="0">
            <a:spAutoFit/>
          </a:bodyPr>
          <a:lstStyle/>
          <a:p>
            <a:r>
              <a:rPr lang="en-US" sz="2400" b="1" spc="1200" dirty="0">
                <a:solidFill>
                  <a:schemeClr val="tx2"/>
                </a:solidFill>
                <a:latin typeface="Segoe UI" panose="020B0502040204020203" pitchFamily="34" charset="0"/>
                <a:ea typeface="Oswald" charset="0"/>
                <a:cs typeface="Oswald" charset="0"/>
              </a:rPr>
              <a:t>ELEMENT</a:t>
            </a:r>
          </a:p>
        </p:txBody>
      </p:sp>
      <p:sp>
        <p:nvSpPr>
          <p:cNvPr id="50" name="TextBox 49"/>
          <p:cNvSpPr txBox="1"/>
          <p:nvPr/>
        </p:nvSpPr>
        <p:spPr>
          <a:xfrm>
            <a:off x="17430578" y="11183296"/>
            <a:ext cx="3795773" cy="830997"/>
          </a:xfrm>
          <a:prstGeom prst="rect">
            <a:avLst/>
          </a:prstGeom>
          <a:noFill/>
        </p:spPr>
        <p:txBody>
          <a:bodyPr wrap="square" rtlCol="0">
            <a:spAutoFit/>
          </a:bodyPr>
          <a:lstStyle/>
          <a:p>
            <a:r>
              <a:rPr lang="en-US" sz="2400" spc="300" dirty="0">
                <a:latin typeface="Segoe UI" panose="020B0502040204020203" pitchFamily="34" charset="0"/>
                <a:ea typeface="Lato Light" charset="0"/>
                <a:cs typeface="Lato Light" charset="0"/>
              </a:rPr>
              <a:t>Entrepreneurial activities differ</a:t>
            </a:r>
          </a:p>
        </p:txBody>
      </p:sp>
      <p:pic>
        <p:nvPicPr>
          <p:cNvPr id="4" name="Picture Placeholder 3"/>
          <p:cNvPicPr>
            <a:picLocks noGrp="1" noChangeAspect="1"/>
          </p:cNvPicPr>
          <p:nvPr>
            <p:ph type="pic" sz="quarter" idx="20"/>
          </p:nvPr>
        </p:nvPicPr>
        <p:blipFill>
          <a:blip r:embed="rId4">
            <a:extLst>
              <a:ext uri="{28A0092B-C50C-407E-A947-70E740481C1C}">
                <a14:useLocalDpi xmlns:a14="http://schemas.microsoft.com/office/drawing/2010/main"/>
              </a:ext>
            </a:extLst>
          </a:blip>
          <a:srcRect l="14873" r="14873"/>
          <a:stretch>
            <a:fillRect/>
          </a:stretch>
        </p:blipFill>
        <p:spPr/>
      </p:pic>
      <p:pic>
        <p:nvPicPr>
          <p:cNvPr id="59" name="Picture 58" descr="iPhone6_mockup_front_white.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34221" y="631785"/>
            <a:ext cx="7899319" cy="12355987"/>
          </a:xfrm>
          <a:prstGeom prst="rect">
            <a:avLst/>
          </a:prstGeom>
        </p:spPr>
      </p:pic>
      <p:pic>
        <p:nvPicPr>
          <p:cNvPr id="5" name="Picture Placeholder 4"/>
          <p:cNvPicPr>
            <a:picLocks noGrp="1" noChangeAspect="1"/>
          </p:cNvPicPr>
          <p:nvPr>
            <p:ph type="pic" sz="quarter" idx="21"/>
          </p:nvPr>
        </p:nvPicPr>
        <p:blipFill>
          <a:blip r:embed="rId5" cstate="email">
            <a:extLst>
              <a:ext uri="{28A0092B-C50C-407E-A947-70E740481C1C}">
                <a14:useLocalDpi xmlns:a14="http://schemas.microsoft.com/office/drawing/2010/main"/>
              </a:ext>
            </a:extLst>
          </a:blip>
          <a:srcRect l="8968" r="8968"/>
          <a:stretch>
            <a:fillRect/>
          </a:stretch>
        </p:blipFill>
        <p:spPr/>
      </p:pic>
    </p:spTree>
    <p:extLst>
      <p:ext uri="{BB962C8B-B14F-4D97-AF65-F5344CB8AC3E}">
        <p14:creationId xmlns:p14="http://schemas.microsoft.com/office/powerpoint/2010/main" val="10678545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Picture 66" descr="iPhone6_mockup_front_whit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30365" y="2737682"/>
            <a:ext cx="5620283" cy="8791156"/>
          </a:xfrm>
          <a:prstGeom prst="rect">
            <a:avLst/>
          </a:prstGeom>
        </p:spPr>
      </p:pic>
      <p:pic>
        <p:nvPicPr>
          <p:cNvPr id="98" name="Picture 97" descr="iPhone6_mockup_front_whit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351320" y="2737682"/>
            <a:ext cx="5620283" cy="8791156"/>
          </a:xfrm>
          <a:prstGeom prst="rect">
            <a:avLst/>
          </a:prstGeom>
        </p:spPr>
      </p:pic>
      <p:pic>
        <p:nvPicPr>
          <p:cNvPr id="99" name="Picture 98" descr="iPhone6_mockup_front_whit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072275" y="2765283"/>
            <a:ext cx="5620283" cy="8791156"/>
          </a:xfrm>
          <a:prstGeom prst="rect">
            <a:avLst/>
          </a:prstGeom>
        </p:spPr>
      </p:pic>
      <p:sp>
        <p:nvSpPr>
          <p:cNvPr id="26" name="Shape 2902"/>
          <p:cNvSpPr/>
          <p:nvPr/>
        </p:nvSpPr>
        <p:spPr>
          <a:xfrm>
            <a:off x="8387931" y="6103620"/>
            <a:ext cx="716282" cy="1432560"/>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4" name="Shape 2902"/>
          <p:cNvSpPr/>
          <p:nvPr/>
        </p:nvSpPr>
        <p:spPr>
          <a:xfrm>
            <a:off x="15160851" y="6103620"/>
            <a:ext cx="716282" cy="1432560"/>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5" name="TextBox 14"/>
          <p:cNvSpPr txBox="1"/>
          <p:nvPr/>
        </p:nvSpPr>
        <p:spPr>
          <a:xfrm>
            <a:off x="3657031" y="1626569"/>
            <a:ext cx="17139790"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IPHONE 6 PROJECT W/FEATURES</a:t>
            </a:r>
            <a:endParaRPr lang="en-US" sz="9600" spc="600" dirty="0">
              <a:solidFill>
                <a:schemeClr val="tx2"/>
              </a:solidFill>
              <a:latin typeface="Segoe UI" panose="020B0502040204020203" pitchFamily="34" charset="0"/>
              <a:ea typeface="Oswald" charset="0"/>
              <a:cs typeface="Oswald" charset="0"/>
            </a:endParaRPr>
          </a:p>
        </p:txBody>
      </p:sp>
      <p:sp>
        <p:nvSpPr>
          <p:cNvPr id="16" name="TextBox 15"/>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17" name="TextBox 16"/>
          <p:cNvSpPr txBox="1"/>
          <p:nvPr/>
        </p:nvSpPr>
        <p:spPr>
          <a:xfrm>
            <a:off x="4210513" y="11592284"/>
            <a:ext cx="2412840" cy="461665"/>
          </a:xfrm>
          <a:prstGeom prst="rect">
            <a:avLst/>
          </a:prstGeom>
          <a:noFill/>
        </p:spPr>
        <p:txBody>
          <a:bodyPr wrap="none" rtlCol="0">
            <a:spAutoFit/>
          </a:bodyPr>
          <a:lstStyle/>
          <a:p>
            <a:pPr algn="ctr"/>
            <a:r>
              <a:rPr lang="en-US" sz="2400" b="1" spc="1200" dirty="0">
                <a:solidFill>
                  <a:schemeClr val="tx2"/>
                </a:solidFill>
                <a:latin typeface="Segoe UI" panose="020B0502040204020203" pitchFamily="34" charset="0"/>
                <a:ea typeface="Oswald" charset="0"/>
                <a:cs typeface="Oswald" charset="0"/>
              </a:rPr>
              <a:t>STEP #1</a:t>
            </a:r>
          </a:p>
        </p:txBody>
      </p:sp>
      <p:sp>
        <p:nvSpPr>
          <p:cNvPr id="18" name="TextBox 17"/>
          <p:cNvSpPr txBox="1"/>
          <p:nvPr/>
        </p:nvSpPr>
        <p:spPr>
          <a:xfrm>
            <a:off x="3519044" y="12099412"/>
            <a:ext cx="3795773" cy="461665"/>
          </a:xfrm>
          <a:prstGeom prst="rect">
            <a:avLst/>
          </a:prstGeom>
          <a:noFill/>
        </p:spPr>
        <p:txBody>
          <a:bodyPr wrap="square" rtlCol="0">
            <a:spAutoFit/>
          </a:bodyPr>
          <a:lstStyle/>
          <a:p>
            <a:pPr algn="ctr"/>
            <a:r>
              <a:rPr lang="en-US" sz="2400" spc="300" dirty="0">
                <a:latin typeface="Segoe UI" panose="020B0502040204020203" pitchFamily="34" charset="0"/>
                <a:ea typeface="Lato Light" charset="0"/>
                <a:cs typeface="Lato Light" charset="0"/>
              </a:rPr>
              <a:t>Entrepreneurial</a:t>
            </a:r>
          </a:p>
        </p:txBody>
      </p:sp>
      <p:sp>
        <p:nvSpPr>
          <p:cNvPr id="19" name="TextBox 18"/>
          <p:cNvSpPr txBox="1"/>
          <p:nvPr/>
        </p:nvSpPr>
        <p:spPr>
          <a:xfrm>
            <a:off x="10982407" y="11592284"/>
            <a:ext cx="2412840" cy="461665"/>
          </a:xfrm>
          <a:prstGeom prst="rect">
            <a:avLst/>
          </a:prstGeom>
          <a:noFill/>
        </p:spPr>
        <p:txBody>
          <a:bodyPr wrap="none" rtlCol="0">
            <a:spAutoFit/>
          </a:bodyPr>
          <a:lstStyle/>
          <a:p>
            <a:pPr algn="ctr"/>
            <a:r>
              <a:rPr lang="en-US" sz="2400" b="1" spc="1200" dirty="0">
                <a:solidFill>
                  <a:schemeClr val="tx2"/>
                </a:solidFill>
                <a:latin typeface="Segoe UI" panose="020B0502040204020203" pitchFamily="34" charset="0"/>
                <a:ea typeface="Oswald" charset="0"/>
                <a:cs typeface="Oswald" charset="0"/>
              </a:rPr>
              <a:t>STEP #2</a:t>
            </a:r>
          </a:p>
        </p:txBody>
      </p:sp>
      <p:sp>
        <p:nvSpPr>
          <p:cNvPr id="20" name="TextBox 19"/>
          <p:cNvSpPr txBox="1"/>
          <p:nvPr/>
        </p:nvSpPr>
        <p:spPr>
          <a:xfrm>
            <a:off x="10290938" y="12099412"/>
            <a:ext cx="3795773" cy="461665"/>
          </a:xfrm>
          <a:prstGeom prst="rect">
            <a:avLst/>
          </a:prstGeom>
          <a:noFill/>
        </p:spPr>
        <p:txBody>
          <a:bodyPr wrap="square" rtlCol="0">
            <a:spAutoFit/>
          </a:bodyPr>
          <a:lstStyle/>
          <a:p>
            <a:pPr algn="ctr"/>
            <a:r>
              <a:rPr lang="en-US" sz="2400" spc="300" dirty="0">
                <a:latin typeface="Segoe UI" panose="020B0502040204020203" pitchFamily="34" charset="0"/>
                <a:ea typeface="Lato Light" charset="0"/>
                <a:cs typeface="Lato Light" charset="0"/>
              </a:rPr>
              <a:t>Entrepreneurial</a:t>
            </a:r>
          </a:p>
        </p:txBody>
      </p:sp>
      <p:sp>
        <p:nvSpPr>
          <p:cNvPr id="22" name="TextBox 21"/>
          <p:cNvSpPr txBox="1"/>
          <p:nvPr/>
        </p:nvSpPr>
        <p:spPr>
          <a:xfrm>
            <a:off x="17692517" y="11592284"/>
            <a:ext cx="2412840" cy="461665"/>
          </a:xfrm>
          <a:prstGeom prst="rect">
            <a:avLst/>
          </a:prstGeom>
          <a:noFill/>
        </p:spPr>
        <p:txBody>
          <a:bodyPr wrap="none" rtlCol="0">
            <a:spAutoFit/>
          </a:bodyPr>
          <a:lstStyle/>
          <a:p>
            <a:pPr algn="ctr"/>
            <a:r>
              <a:rPr lang="en-US" sz="2400" b="1" spc="1200" dirty="0">
                <a:solidFill>
                  <a:schemeClr val="tx2"/>
                </a:solidFill>
                <a:latin typeface="Segoe UI" panose="020B0502040204020203" pitchFamily="34" charset="0"/>
                <a:ea typeface="Oswald" charset="0"/>
                <a:cs typeface="Oswald" charset="0"/>
              </a:rPr>
              <a:t>STEP #3</a:t>
            </a:r>
          </a:p>
        </p:txBody>
      </p:sp>
      <p:sp>
        <p:nvSpPr>
          <p:cNvPr id="27" name="TextBox 26"/>
          <p:cNvSpPr txBox="1"/>
          <p:nvPr/>
        </p:nvSpPr>
        <p:spPr>
          <a:xfrm>
            <a:off x="17001048" y="12099412"/>
            <a:ext cx="3795773" cy="461665"/>
          </a:xfrm>
          <a:prstGeom prst="rect">
            <a:avLst/>
          </a:prstGeom>
          <a:noFill/>
        </p:spPr>
        <p:txBody>
          <a:bodyPr wrap="square" rtlCol="0">
            <a:spAutoFit/>
          </a:bodyPr>
          <a:lstStyle/>
          <a:p>
            <a:pPr algn="ctr"/>
            <a:r>
              <a:rPr lang="en-US" sz="2400" spc="300" dirty="0">
                <a:latin typeface="Segoe UI" panose="020B0502040204020203" pitchFamily="34" charset="0"/>
                <a:ea typeface="Lato Light" charset="0"/>
                <a:cs typeface="Lato Light" charset="0"/>
              </a:rPr>
              <a:t>Entrepreneurial</a:t>
            </a:r>
          </a:p>
        </p:txBody>
      </p:sp>
      <p:pic>
        <p:nvPicPr>
          <p:cNvPr id="2" name="Picture Placeholder 1"/>
          <p:cNvPicPr>
            <a:picLocks noGrp="1" noChangeAspect="1"/>
          </p:cNvPicPr>
          <p:nvPr>
            <p:ph type="pic" sz="quarter" idx="15"/>
          </p:nvPr>
        </p:nvPicPr>
        <p:blipFill>
          <a:blip r:embed="rId3" cstate="email">
            <a:extLst>
              <a:ext uri="{28A0092B-C50C-407E-A947-70E740481C1C}">
                <a14:useLocalDpi xmlns:a14="http://schemas.microsoft.com/office/drawing/2010/main"/>
              </a:ext>
            </a:extLst>
          </a:blip>
          <a:srcRect l="8849" r="8849"/>
          <a:stretch>
            <a:fillRect/>
          </a:stretch>
        </p:blipFill>
        <p:spPr/>
      </p:pic>
      <p:pic>
        <p:nvPicPr>
          <p:cNvPr id="3" name="Picture Placeholder 2"/>
          <p:cNvPicPr>
            <a:picLocks noGrp="1" noChangeAspect="1"/>
          </p:cNvPicPr>
          <p:nvPr>
            <p:ph type="pic" sz="quarter" idx="16"/>
          </p:nvPr>
        </p:nvPicPr>
        <p:blipFill>
          <a:blip r:embed="rId3" cstate="email">
            <a:extLst>
              <a:ext uri="{28A0092B-C50C-407E-A947-70E740481C1C}">
                <a14:useLocalDpi xmlns:a14="http://schemas.microsoft.com/office/drawing/2010/main"/>
              </a:ext>
            </a:extLst>
          </a:blip>
          <a:srcRect l="8849" r="8849"/>
          <a:stretch>
            <a:fillRect/>
          </a:stretch>
        </p:blipFill>
        <p:spPr/>
      </p:pic>
      <p:pic>
        <p:nvPicPr>
          <p:cNvPr id="4" name="Picture Placeholder 3"/>
          <p:cNvPicPr>
            <a:picLocks noGrp="1" noChangeAspect="1"/>
          </p:cNvPicPr>
          <p:nvPr>
            <p:ph type="pic" sz="quarter" idx="17"/>
          </p:nvPr>
        </p:nvPicPr>
        <p:blipFill>
          <a:blip r:embed="rId3" cstate="email">
            <a:extLst>
              <a:ext uri="{28A0092B-C50C-407E-A947-70E740481C1C}">
                <a14:useLocalDpi xmlns:a14="http://schemas.microsoft.com/office/drawing/2010/main"/>
              </a:ext>
            </a:extLst>
          </a:blip>
          <a:srcRect l="8849" r="8849"/>
          <a:stretch>
            <a:fillRect/>
          </a:stretch>
        </p:blipFill>
        <p:spPr/>
      </p:pic>
    </p:spTree>
    <p:extLst>
      <p:ext uri="{BB962C8B-B14F-4D97-AF65-F5344CB8AC3E}">
        <p14:creationId xmlns:p14="http://schemas.microsoft.com/office/powerpoint/2010/main" val="1909002904"/>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Group 148"/>
          <p:cNvGrpSpPr>
            <a:grpSpLocks noChangeAspect="1"/>
          </p:cNvGrpSpPr>
          <p:nvPr/>
        </p:nvGrpSpPr>
        <p:grpSpPr>
          <a:xfrm>
            <a:off x="8129884" y="3789225"/>
            <a:ext cx="7290747" cy="5871174"/>
            <a:chOff x="4300539" y="1984376"/>
            <a:chExt cx="3589338" cy="2890838"/>
          </a:xfrm>
        </p:grpSpPr>
        <p:sp>
          <p:nvSpPr>
            <p:cNvPr id="186" name="Freeform 5"/>
            <p:cNvSpPr>
              <a:spLocks/>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7"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8"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9" name="Rectangle 8"/>
            <p:cNvSpPr>
              <a:spLocks noChangeArrowheads="1"/>
            </p:cNvSpPr>
            <p:nvPr/>
          </p:nvSpPr>
          <p:spPr bwMode="auto">
            <a:xfrm>
              <a:off x="4456114" y="2147889"/>
              <a:ext cx="3278188" cy="1841500"/>
            </a:xfrm>
            <a:prstGeom prst="rect">
              <a:avLst/>
            </a:prstGeom>
            <a:solidFill>
              <a:srgbClr val="7E7E7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0" name="Freeform 9"/>
            <p:cNvSpPr>
              <a:spLocks/>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1" name="Freeform 10"/>
            <p:cNvSpPr>
              <a:spLocks/>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2" name="Oval 11"/>
            <p:cNvSpPr>
              <a:spLocks noChangeArrowheads="1"/>
            </p:cNvSpPr>
            <p:nvPr/>
          </p:nvSpPr>
          <p:spPr bwMode="auto">
            <a:xfrm>
              <a:off x="6070602" y="2044701"/>
              <a:ext cx="49213" cy="49213"/>
            </a:xfrm>
            <a:prstGeom prst="ellipse">
              <a:avLst/>
            </a:prstGeom>
            <a:solidFill>
              <a:srgbClr val="2C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3" name="Oval 12"/>
            <p:cNvSpPr>
              <a:spLocks noChangeArrowheads="1"/>
            </p:cNvSpPr>
            <p:nvPr/>
          </p:nvSpPr>
          <p:spPr bwMode="auto">
            <a:xfrm>
              <a:off x="6070602" y="2041526"/>
              <a:ext cx="49213" cy="49213"/>
            </a:xfrm>
            <a:prstGeom prst="ellipse">
              <a:avLst/>
            </a:prstGeom>
            <a:solidFill>
              <a:srgbClr val="0A0A0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4" name="Oval 13"/>
            <p:cNvSpPr>
              <a:spLocks noChangeArrowheads="1"/>
            </p:cNvSpPr>
            <p:nvPr/>
          </p:nvSpPr>
          <p:spPr bwMode="auto">
            <a:xfrm>
              <a:off x="6078539" y="2049464"/>
              <a:ext cx="33338" cy="31750"/>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5" name="Oval 14"/>
            <p:cNvSpPr>
              <a:spLocks noChangeArrowheads="1"/>
            </p:cNvSpPr>
            <p:nvPr/>
          </p:nvSpPr>
          <p:spPr bwMode="auto">
            <a:xfrm>
              <a:off x="6088064" y="2055814"/>
              <a:ext cx="15875" cy="19050"/>
            </a:xfrm>
            <a:prstGeom prst="ellipse">
              <a:avLst/>
            </a:prstGeom>
            <a:solidFill>
              <a:srgbClr val="2C99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6" name="Oval 15"/>
            <p:cNvSpPr>
              <a:spLocks noChangeArrowheads="1"/>
            </p:cNvSpPr>
            <p:nvPr/>
          </p:nvSpPr>
          <p:spPr bwMode="auto">
            <a:xfrm>
              <a:off x="6092827" y="2063751"/>
              <a:ext cx="4763" cy="476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7" name="Freeform 16"/>
            <p:cNvSpPr>
              <a:spLocks/>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8" name="Freeform 17"/>
            <p:cNvSpPr>
              <a:spLocks/>
            </p:cNvSpPr>
            <p:nvPr/>
          </p:nvSpPr>
          <p:spPr bwMode="auto">
            <a:xfrm>
              <a:off x="4300539" y="4154489"/>
              <a:ext cx="3589338"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grpSp>
      <p:pic>
        <p:nvPicPr>
          <p:cNvPr id="88" name="Picture 87" descr="iPhone6_mockup_front_black.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04933" y="7260483"/>
            <a:ext cx="1573233" cy="2753829"/>
          </a:xfrm>
          <a:prstGeom prst="rect">
            <a:avLst/>
          </a:prstGeom>
        </p:spPr>
      </p:pic>
      <p:pic>
        <p:nvPicPr>
          <p:cNvPr id="83" name="Picture 82" descr="green.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91179" y="8557748"/>
            <a:ext cx="677688" cy="1226362"/>
          </a:xfrm>
          <a:prstGeom prst="rect">
            <a:avLst/>
          </a:prstGeom>
        </p:spPr>
      </p:pic>
      <p:sp>
        <p:nvSpPr>
          <p:cNvPr id="59" name="TextBox 58"/>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RESPONSIVE PROJECTS</a:t>
            </a:r>
            <a:endParaRPr lang="en-US" sz="9600" spc="600" dirty="0">
              <a:solidFill>
                <a:schemeClr val="tx2"/>
              </a:solidFill>
              <a:latin typeface="Segoe UI" panose="020B0502040204020203" pitchFamily="34" charset="0"/>
              <a:ea typeface="Oswald" charset="0"/>
              <a:cs typeface="Oswald" charset="0"/>
            </a:endParaRPr>
          </a:p>
        </p:txBody>
      </p:sp>
      <p:sp>
        <p:nvSpPr>
          <p:cNvPr id="60" name="TextBox 59"/>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87" name="TextBox 86"/>
          <p:cNvSpPr txBox="1"/>
          <p:nvPr/>
        </p:nvSpPr>
        <p:spPr>
          <a:xfrm>
            <a:off x="4334564" y="10972641"/>
            <a:ext cx="15735515" cy="1131528"/>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Montserrat Light" charset="0"/>
                <a:cs typeface="Montserrat Light" charset="0"/>
              </a:rPr>
              <a:t>Entrepreneurial activities differ substantially depending on the type of organization and creativity. Entrepreneurial activities differ</a:t>
            </a:r>
          </a:p>
        </p:txBody>
      </p:sp>
      <p:pic>
        <p:nvPicPr>
          <p:cNvPr id="2" name="Picture Placeholder 1"/>
          <p:cNvPicPr>
            <a:picLocks noGrp="1" noChangeAspect="1"/>
          </p:cNvPicPr>
          <p:nvPr>
            <p:ph type="pic" sz="quarter" idx="27"/>
          </p:nvPr>
        </p:nvPicPr>
        <p:blipFill>
          <a:blip r:embed="rId5" cstate="email">
            <a:extLst>
              <a:ext uri="{28A0092B-C50C-407E-A947-70E740481C1C}">
                <a14:useLocalDpi xmlns:a14="http://schemas.microsoft.com/office/drawing/2010/main"/>
              </a:ext>
            </a:extLst>
          </a:blip>
          <a:srcRect l="320" r="320"/>
          <a:stretch>
            <a:fillRect/>
          </a:stretch>
        </p:blipFill>
        <p:spPr/>
      </p:pic>
      <p:pic>
        <p:nvPicPr>
          <p:cNvPr id="3" name="Picture Placeholder 2"/>
          <p:cNvPicPr>
            <a:picLocks noGrp="1" noChangeAspect="1"/>
          </p:cNvPicPr>
          <p:nvPr>
            <p:ph type="pic" sz="quarter" idx="22"/>
          </p:nvPr>
        </p:nvPicPr>
        <p:blipFill>
          <a:blip r:embed="rId6" cstate="email">
            <a:extLst>
              <a:ext uri="{28A0092B-C50C-407E-A947-70E740481C1C}">
                <a14:useLocalDpi xmlns:a14="http://schemas.microsoft.com/office/drawing/2010/main"/>
              </a:ext>
            </a:extLst>
          </a:blip>
          <a:srcRect l="7970" r="7970"/>
          <a:stretch>
            <a:fillRect/>
          </a:stretch>
        </p:blipFill>
        <p:spPr/>
      </p:pic>
      <p:pic>
        <p:nvPicPr>
          <p:cNvPr id="8" name="Picture Placeholder 7"/>
          <p:cNvPicPr>
            <a:picLocks noGrp="1" noChangeAspect="1"/>
          </p:cNvPicPr>
          <p:nvPr>
            <p:ph type="pic" sz="quarter" idx="25"/>
          </p:nvPr>
        </p:nvPicPr>
        <p:blipFill>
          <a:blip r:embed="rId7" cstate="email">
            <a:extLst>
              <a:ext uri="{28A0092B-C50C-407E-A947-70E740481C1C}">
                <a14:useLocalDpi xmlns:a14="http://schemas.microsoft.com/office/drawing/2010/main"/>
              </a:ext>
            </a:extLst>
          </a:blip>
          <a:srcRect t="3608" b="3608"/>
          <a:stretch>
            <a:fillRect/>
          </a:stretch>
        </p:blipFill>
        <p:spPr/>
      </p:pic>
      <p:grpSp>
        <p:nvGrpSpPr>
          <p:cNvPr id="214" name="Group 213"/>
          <p:cNvGrpSpPr>
            <a:grpSpLocks noChangeAspect="1"/>
          </p:cNvGrpSpPr>
          <p:nvPr/>
        </p:nvGrpSpPr>
        <p:grpSpPr>
          <a:xfrm>
            <a:off x="6537045" y="6245764"/>
            <a:ext cx="2474782" cy="3514149"/>
            <a:chOff x="8099434" y="2121218"/>
            <a:chExt cx="1322388" cy="1878013"/>
          </a:xfrm>
        </p:grpSpPr>
        <p:sp>
          <p:nvSpPr>
            <p:cNvPr id="215" name="Freeform 33"/>
            <p:cNvSpPr>
              <a:spLocks/>
            </p:cNvSpPr>
            <p:nvPr/>
          </p:nvSpPr>
          <p:spPr bwMode="auto">
            <a:xfrm>
              <a:off x="8099434" y="2121218"/>
              <a:ext cx="1322388" cy="1878013"/>
            </a:xfrm>
            <a:custGeom>
              <a:avLst/>
              <a:gdLst>
                <a:gd name="T0" fmla="*/ 834 w 834"/>
                <a:gd name="T1" fmla="*/ 1133 h 1183"/>
                <a:gd name="T2" fmla="*/ 785 w 834"/>
                <a:gd name="T3" fmla="*/ 1183 h 1183"/>
                <a:gd name="T4" fmla="*/ 50 w 834"/>
                <a:gd name="T5" fmla="*/ 1183 h 1183"/>
                <a:gd name="T6" fmla="*/ 0 w 834"/>
                <a:gd name="T7" fmla="*/ 1133 h 1183"/>
                <a:gd name="T8" fmla="*/ 0 w 834"/>
                <a:gd name="T9" fmla="*/ 49 h 1183"/>
                <a:gd name="T10" fmla="*/ 50 w 834"/>
                <a:gd name="T11" fmla="*/ 0 h 1183"/>
                <a:gd name="T12" fmla="*/ 785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6" name="Freeform 34"/>
            <p:cNvSpPr>
              <a:spLocks/>
            </p:cNvSpPr>
            <p:nvPr/>
          </p:nvSpPr>
          <p:spPr bwMode="auto">
            <a:xfrm>
              <a:off x="8107372" y="2127568"/>
              <a:ext cx="1308100" cy="1863725"/>
            </a:xfrm>
            <a:custGeom>
              <a:avLst/>
              <a:gdLst>
                <a:gd name="T0" fmla="*/ 45 w 825"/>
                <a:gd name="T1" fmla="*/ 1174 h 1174"/>
                <a:gd name="T2" fmla="*/ 0 w 825"/>
                <a:gd name="T3" fmla="*/ 1129 h 1174"/>
                <a:gd name="T4" fmla="*/ 0 w 825"/>
                <a:gd name="T5" fmla="*/ 45 h 1174"/>
                <a:gd name="T6" fmla="*/ 45 w 825"/>
                <a:gd name="T7" fmla="*/ 0 h 1174"/>
                <a:gd name="T8" fmla="*/ 780 w 825"/>
                <a:gd name="T9" fmla="*/ 0 h 1174"/>
                <a:gd name="T10" fmla="*/ 825 w 825"/>
                <a:gd name="T11" fmla="*/ 45 h 1174"/>
                <a:gd name="T12" fmla="*/ 825 w 825"/>
                <a:gd name="T13" fmla="*/ 1129 h 1174"/>
                <a:gd name="T14" fmla="*/ 780 w 825"/>
                <a:gd name="T15" fmla="*/ 1174 h 1174"/>
                <a:gd name="T16" fmla="*/ 45 w 825"/>
                <a:gd name="T17" fmla="*/ 1174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rgbClr val="1818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7" name="Oval 35"/>
            <p:cNvSpPr>
              <a:spLocks noChangeArrowheads="1"/>
            </p:cNvSpPr>
            <p:nvPr/>
          </p:nvSpPr>
          <p:spPr bwMode="auto">
            <a:xfrm>
              <a:off x="8748722" y="2197418"/>
              <a:ext cx="23813" cy="23813"/>
            </a:xfrm>
            <a:prstGeom prst="ellipse">
              <a:avLst/>
            </a:prstGeom>
            <a:solidFill>
              <a:srgbClr val="2C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8" name="Oval 36"/>
            <p:cNvSpPr>
              <a:spLocks noChangeArrowheads="1"/>
            </p:cNvSpPr>
            <p:nvPr/>
          </p:nvSpPr>
          <p:spPr bwMode="auto">
            <a:xfrm>
              <a:off x="8748722" y="2195831"/>
              <a:ext cx="23813" cy="23813"/>
            </a:xfrm>
            <a:prstGeom prst="ellipse">
              <a:avLst/>
            </a:prstGeom>
            <a:solidFill>
              <a:srgbClr val="0A0A0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9" name="Oval 37"/>
            <p:cNvSpPr>
              <a:spLocks noChangeArrowheads="1"/>
            </p:cNvSpPr>
            <p:nvPr/>
          </p:nvSpPr>
          <p:spPr bwMode="auto">
            <a:xfrm>
              <a:off x="8753484" y="2200593"/>
              <a:ext cx="14288" cy="14288"/>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0" name="Oval 38"/>
            <p:cNvSpPr>
              <a:spLocks noChangeArrowheads="1"/>
            </p:cNvSpPr>
            <p:nvPr/>
          </p:nvSpPr>
          <p:spPr bwMode="auto">
            <a:xfrm>
              <a:off x="8756659" y="2203768"/>
              <a:ext cx="7938" cy="7938"/>
            </a:xfrm>
            <a:prstGeom prst="ellipse">
              <a:avLst/>
            </a:prstGeom>
            <a:solidFill>
              <a:srgbClr val="2C99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1" name="Freeform 39"/>
            <p:cNvSpPr>
              <a:spLocks/>
            </p:cNvSpPr>
            <p:nvPr/>
          </p:nvSpPr>
          <p:spPr bwMode="auto">
            <a:xfrm>
              <a:off x="8759834" y="2206943"/>
              <a:ext cx="1588" cy="1588"/>
            </a:xfrm>
            <a:custGeom>
              <a:avLst/>
              <a:gdLst>
                <a:gd name="T0" fmla="*/ 1 w 1"/>
                <a:gd name="T1" fmla="*/ 0 h 1"/>
                <a:gd name="T2" fmla="*/ 1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1"/>
                  </a:lnTo>
                  <a:lnTo>
                    <a:pt x="0" y="0"/>
                  </a:lnTo>
                  <a:lnTo>
                    <a:pt x="1" y="0"/>
                  </a:lnTo>
                  <a:lnTo>
                    <a:pt x="1"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2" name="Rectangle 40"/>
            <p:cNvSpPr>
              <a:spLocks noChangeArrowheads="1"/>
            </p:cNvSpPr>
            <p:nvPr/>
          </p:nvSpPr>
          <p:spPr bwMode="auto">
            <a:xfrm>
              <a:off x="8723322" y="2203768"/>
              <a:ext cx="11113" cy="11113"/>
            </a:xfrm>
            <a:prstGeom prst="rect">
              <a:avLst/>
            </a:prstGeom>
            <a:solidFill>
              <a:srgbClr val="46464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3" name="Rectangle 41"/>
            <p:cNvSpPr>
              <a:spLocks noChangeArrowheads="1"/>
            </p:cNvSpPr>
            <p:nvPr/>
          </p:nvSpPr>
          <p:spPr bwMode="auto">
            <a:xfrm>
              <a:off x="8178809" y="2278381"/>
              <a:ext cx="1165225" cy="1554163"/>
            </a:xfrm>
            <a:prstGeom prst="rect">
              <a:avLst/>
            </a:prstGeom>
            <a:solidFill>
              <a:srgbClr val="0C0D1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4" name="Rectangle 42"/>
            <p:cNvSpPr>
              <a:spLocks noChangeArrowheads="1"/>
            </p:cNvSpPr>
            <p:nvPr/>
          </p:nvSpPr>
          <p:spPr bwMode="auto">
            <a:xfrm>
              <a:off x="8185159" y="2284731"/>
              <a:ext cx="1152525" cy="1541463"/>
            </a:xfrm>
            <a:prstGeom prst="rect">
              <a:avLst/>
            </a:prstGeom>
            <a:solidFill>
              <a:srgbClr val="7E7E7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5" name="Oval 43"/>
            <p:cNvSpPr>
              <a:spLocks noChangeArrowheads="1"/>
            </p:cNvSpPr>
            <p:nvPr/>
          </p:nvSpPr>
          <p:spPr bwMode="auto">
            <a:xfrm>
              <a:off x="8712209" y="3865881"/>
              <a:ext cx="98425" cy="100013"/>
            </a:xfrm>
            <a:prstGeom prst="ellipse">
              <a:avLst/>
            </a:prstGeom>
            <a:solidFill>
              <a:srgbClr val="3333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6" name="Freeform 44"/>
            <p:cNvSpPr>
              <a:spLocks/>
            </p:cNvSpPr>
            <p:nvPr/>
          </p:nvSpPr>
          <p:spPr bwMode="auto">
            <a:xfrm>
              <a:off x="8736022" y="3889693"/>
              <a:ext cx="50800" cy="50800"/>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rgbClr val="1818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grpSp>
      <p:pic>
        <p:nvPicPr>
          <p:cNvPr id="4" name="Picture Placeholder 3"/>
          <p:cNvPicPr>
            <a:picLocks noGrp="1" noChangeAspect="1"/>
          </p:cNvPicPr>
          <p:nvPr>
            <p:ph type="pic" sz="quarter" idx="24"/>
          </p:nvPr>
        </p:nvPicPr>
        <p:blipFill>
          <a:blip r:embed="rId8" cstate="email">
            <a:extLst>
              <a:ext uri="{28A0092B-C50C-407E-A947-70E740481C1C}">
                <a14:useLocalDpi xmlns:a14="http://schemas.microsoft.com/office/drawing/2010/main"/>
              </a:ext>
            </a:extLst>
          </a:blip>
          <a:srcRect l="1254" r="1254"/>
          <a:stretch>
            <a:fillRect/>
          </a:stretch>
        </p:blipFill>
        <p:spPr/>
      </p:pic>
      <p:grpSp>
        <p:nvGrpSpPr>
          <p:cNvPr id="199" name="Group 198"/>
          <p:cNvGrpSpPr>
            <a:grpSpLocks/>
          </p:cNvGrpSpPr>
          <p:nvPr/>
        </p:nvGrpSpPr>
        <p:grpSpPr>
          <a:xfrm>
            <a:off x="13442574" y="6504049"/>
            <a:ext cx="5645405" cy="3280058"/>
            <a:chOff x="8440747" y="4796156"/>
            <a:chExt cx="2786063" cy="1603375"/>
          </a:xfrm>
        </p:grpSpPr>
        <p:sp>
          <p:nvSpPr>
            <p:cNvPr id="200" name="Freeform 45"/>
            <p:cNvSpPr>
              <a:spLocks/>
            </p:cNvSpPr>
            <p:nvPr/>
          </p:nvSpPr>
          <p:spPr bwMode="auto">
            <a:xfrm>
              <a:off x="8440747" y="6337618"/>
              <a:ext cx="1403350" cy="61913"/>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1" name="Freeform 46"/>
            <p:cNvSpPr>
              <a:spLocks/>
            </p:cNvSpPr>
            <p:nvPr/>
          </p:nvSpPr>
          <p:spPr bwMode="auto">
            <a:xfrm>
              <a:off x="9823459" y="6337618"/>
              <a:ext cx="1403350" cy="61913"/>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2" name="Freeform 47"/>
            <p:cNvSpPr>
              <a:spLocks/>
            </p:cNvSpPr>
            <p:nvPr/>
          </p:nvSpPr>
          <p:spPr bwMode="auto">
            <a:xfrm>
              <a:off x="8715384" y="4796156"/>
              <a:ext cx="2257425" cy="1546225"/>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3" name="Freeform 48"/>
            <p:cNvSpPr>
              <a:spLocks/>
            </p:cNvSpPr>
            <p:nvPr/>
          </p:nvSpPr>
          <p:spPr bwMode="auto">
            <a:xfrm>
              <a:off x="8723322" y="4804093"/>
              <a:ext cx="2243138" cy="1530350"/>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4" name="Freeform 49"/>
            <p:cNvSpPr>
              <a:spLocks/>
            </p:cNvSpPr>
            <p:nvPr/>
          </p:nvSpPr>
          <p:spPr bwMode="auto">
            <a:xfrm>
              <a:off x="8723322" y="6269356"/>
              <a:ext cx="2243138" cy="65088"/>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5" name="Rectangle 50"/>
            <p:cNvSpPr>
              <a:spLocks noChangeArrowheads="1"/>
            </p:cNvSpPr>
            <p:nvPr/>
          </p:nvSpPr>
          <p:spPr bwMode="auto">
            <a:xfrm>
              <a:off x="8440747" y="6312218"/>
              <a:ext cx="2786063" cy="50800"/>
            </a:xfrm>
            <a:prstGeom prst="rect">
              <a:avLst/>
            </a:prstGeom>
            <a:solidFill>
              <a:srgbClr val="D2D6D7"/>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6" name="Freeform 51"/>
            <p:cNvSpPr>
              <a:spLocks/>
            </p:cNvSpPr>
            <p:nvPr/>
          </p:nvSpPr>
          <p:spPr bwMode="auto">
            <a:xfrm>
              <a:off x="9632959" y="6312218"/>
              <a:ext cx="400050" cy="28575"/>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7" name="Rectangle 52"/>
            <p:cNvSpPr>
              <a:spLocks noChangeArrowheads="1"/>
            </p:cNvSpPr>
            <p:nvPr/>
          </p:nvSpPr>
          <p:spPr bwMode="auto">
            <a:xfrm>
              <a:off x="8797934" y="4900931"/>
              <a:ext cx="2093913" cy="1322388"/>
            </a:xfrm>
            <a:prstGeom prst="rect">
              <a:avLst/>
            </a:prstGeom>
            <a:solidFill>
              <a:srgbClr val="0C0D1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8" name="Rectangle 53"/>
            <p:cNvSpPr>
              <a:spLocks noChangeArrowheads="1"/>
            </p:cNvSpPr>
            <p:nvPr/>
          </p:nvSpPr>
          <p:spPr bwMode="auto">
            <a:xfrm>
              <a:off x="8804284" y="4908868"/>
              <a:ext cx="2079625" cy="1308100"/>
            </a:xfrm>
            <a:prstGeom prst="rect">
              <a:avLst/>
            </a:prstGeom>
            <a:solidFill>
              <a:srgbClr val="C6C6C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9" name="Oval 54"/>
            <p:cNvSpPr>
              <a:spLocks noChangeArrowheads="1"/>
            </p:cNvSpPr>
            <p:nvPr/>
          </p:nvSpPr>
          <p:spPr bwMode="auto">
            <a:xfrm>
              <a:off x="9831397" y="4845368"/>
              <a:ext cx="23813" cy="23813"/>
            </a:xfrm>
            <a:prstGeom prst="ellipse">
              <a:avLst/>
            </a:prstGeom>
            <a:solidFill>
              <a:srgbClr val="2C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0" name="Oval 55"/>
            <p:cNvSpPr>
              <a:spLocks noChangeArrowheads="1"/>
            </p:cNvSpPr>
            <p:nvPr/>
          </p:nvSpPr>
          <p:spPr bwMode="auto">
            <a:xfrm>
              <a:off x="9831397" y="4843781"/>
              <a:ext cx="23813" cy="22225"/>
            </a:xfrm>
            <a:prstGeom prst="ellipse">
              <a:avLst/>
            </a:prstGeom>
            <a:solidFill>
              <a:srgbClr val="0A0A0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1" name="Oval 56"/>
            <p:cNvSpPr>
              <a:spLocks noChangeArrowheads="1"/>
            </p:cNvSpPr>
            <p:nvPr/>
          </p:nvSpPr>
          <p:spPr bwMode="auto">
            <a:xfrm>
              <a:off x="9836159" y="4846956"/>
              <a:ext cx="14288" cy="15875"/>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2" name="Oval 57"/>
            <p:cNvSpPr>
              <a:spLocks noChangeArrowheads="1"/>
            </p:cNvSpPr>
            <p:nvPr/>
          </p:nvSpPr>
          <p:spPr bwMode="auto">
            <a:xfrm>
              <a:off x="9839334" y="4851718"/>
              <a:ext cx="7938" cy="7938"/>
            </a:xfrm>
            <a:prstGeom prst="ellipse">
              <a:avLst/>
            </a:prstGeom>
            <a:solidFill>
              <a:srgbClr val="2C99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3" name="Freeform 58"/>
            <p:cNvSpPr>
              <a:spLocks/>
            </p:cNvSpPr>
            <p:nvPr/>
          </p:nvSpPr>
          <p:spPr bwMode="auto">
            <a:xfrm>
              <a:off x="9842509" y="4853306"/>
              <a:ext cx="1588" cy="3175"/>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grpSp>
      <p:pic>
        <p:nvPicPr>
          <p:cNvPr id="10" name="Picture Placeholder 9"/>
          <p:cNvPicPr>
            <a:picLocks noGrp="1" noChangeAspect="1"/>
          </p:cNvPicPr>
          <p:nvPr>
            <p:ph type="pic" sz="quarter" idx="26"/>
          </p:nvPr>
        </p:nvPicPr>
        <p:blipFill>
          <a:blip r:embed="rId9">
            <a:extLst>
              <a:ext uri="{28A0092B-C50C-407E-A947-70E740481C1C}">
                <a14:useLocalDpi xmlns:a14="http://schemas.microsoft.com/office/drawing/2010/main"/>
              </a:ext>
            </a:extLst>
          </a:blip>
          <a:srcRect t="18116" b="18116"/>
          <a:stretch>
            <a:fillRect/>
          </a:stretch>
        </p:blipFill>
        <p:spPr/>
      </p:pic>
    </p:spTree>
    <p:extLst>
      <p:ext uri="{BB962C8B-B14F-4D97-AF65-F5344CB8AC3E}">
        <p14:creationId xmlns:p14="http://schemas.microsoft.com/office/powerpoint/2010/main" val="1395235128"/>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fade">
                                      <p:cBhvr>
                                        <p:cTn id="7" dur="500"/>
                                        <p:tgtEl>
                                          <p:spTgt spid="14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4"/>
                                        </p:tgtEl>
                                        <p:attrNameLst>
                                          <p:attrName>style.visibility</p:attrName>
                                        </p:attrNameLst>
                                      </p:cBhvr>
                                      <p:to>
                                        <p:strVal val="visible"/>
                                      </p:to>
                                    </p:set>
                                    <p:animEffect transition="in" filter="fade">
                                      <p:cBhvr>
                                        <p:cTn id="11" dur="500"/>
                                        <p:tgtEl>
                                          <p:spTgt spid="2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fade">
                                      <p:cBhvr>
                                        <p:cTn id="15" dur="500"/>
                                        <p:tgtEl>
                                          <p:spTgt spid="8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99"/>
                                        </p:tgtEl>
                                        <p:attrNameLst>
                                          <p:attrName>style.visibility</p:attrName>
                                        </p:attrNameLst>
                                      </p:cBhvr>
                                      <p:to>
                                        <p:strVal val="visible"/>
                                      </p:to>
                                    </p:set>
                                    <p:animEffect transition="in" filter="fade">
                                      <p:cBhvr>
                                        <p:cTn id="19" dur="500"/>
                                        <p:tgtEl>
                                          <p:spTgt spid="19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fade">
                                      <p:cBhvr>
                                        <p:cTn id="2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Group 148"/>
          <p:cNvGrpSpPr>
            <a:grpSpLocks noChangeAspect="1"/>
          </p:cNvGrpSpPr>
          <p:nvPr/>
        </p:nvGrpSpPr>
        <p:grpSpPr>
          <a:xfrm>
            <a:off x="13089291" y="5132447"/>
            <a:ext cx="8821805" cy="7104121"/>
            <a:chOff x="4300539" y="1984376"/>
            <a:chExt cx="3589338" cy="2890838"/>
          </a:xfrm>
        </p:grpSpPr>
        <p:sp>
          <p:nvSpPr>
            <p:cNvPr id="186" name="Freeform 5"/>
            <p:cNvSpPr>
              <a:spLocks/>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7"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8"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9" name="Rectangle 8"/>
            <p:cNvSpPr>
              <a:spLocks noChangeArrowheads="1"/>
            </p:cNvSpPr>
            <p:nvPr/>
          </p:nvSpPr>
          <p:spPr bwMode="auto">
            <a:xfrm>
              <a:off x="4456114" y="2147889"/>
              <a:ext cx="3278188" cy="1841500"/>
            </a:xfrm>
            <a:prstGeom prst="rect">
              <a:avLst/>
            </a:prstGeom>
            <a:solidFill>
              <a:srgbClr val="7E7E7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0" name="Freeform 9"/>
            <p:cNvSpPr>
              <a:spLocks/>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1" name="Freeform 10"/>
            <p:cNvSpPr>
              <a:spLocks/>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2" name="Oval 11"/>
            <p:cNvSpPr>
              <a:spLocks noChangeArrowheads="1"/>
            </p:cNvSpPr>
            <p:nvPr/>
          </p:nvSpPr>
          <p:spPr bwMode="auto">
            <a:xfrm>
              <a:off x="6070602" y="2044701"/>
              <a:ext cx="49213" cy="49213"/>
            </a:xfrm>
            <a:prstGeom prst="ellipse">
              <a:avLst/>
            </a:prstGeom>
            <a:solidFill>
              <a:srgbClr val="2C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3" name="Oval 12"/>
            <p:cNvSpPr>
              <a:spLocks noChangeArrowheads="1"/>
            </p:cNvSpPr>
            <p:nvPr/>
          </p:nvSpPr>
          <p:spPr bwMode="auto">
            <a:xfrm>
              <a:off x="6070602" y="2041526"/>
              <a:ext cx="49213" cy="49213"/>
            </a:xfrm>
            <a:prstGeom prst="ellipse">
              <a:avLst/>
            </a:prstGeom>
            <a:solidFill>
              <a:srgbClr val="0A0A0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4" name="Oval 13"/>
            <p:cNvSpPr>
              <a:spLocks noChangeArrowheads="1"/>
            </p:cNvSpPr>
            <p:nvPr/>
          </p:nvSpPr>
          <p:spPr bwMode="auto">
            <a:xfrm>
              <a:off x="6078539" y="2049464"/>
              <a:ext cx="33338" cy="31750"/>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5" name="Oval 14"/>
            <p:cNvSpPr>
              <a:spLocks noChangeArrowheads="1"/>
            </p:cNvSpPr>
            <p:nvPr/>
          </p:nvSpPr>
          <p:spPr bwMode="auto">
            <a:xfrm>
              <a:off x="6088064" y="2055814"/>
              <a:ext cx="15875" cy="19050"/>
            </a:xfrm>
            <a:prstGeom prst="ellipse">
              <a:avLst/>
            </a:prstGeom>
            <a:solidFill>
              <a:srgbClr val="2C99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6" name="Oval 15"/>
            <p:cNvSpPr>
              <a:spLocks noChangeArrowheads="1"/>
            </p:cNvSpPr>
            <p:nvPr/>
          </p:nvSpPr>
          <p:spPr bwMode="auto">
            <a:xfrm>
              <a:off x="6092827" y="2063751"/>
              <a:ext cx="4763" cy="476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7" name="Freeform 16"/>
            <p:cNvSpPr>
              <a:spLocks/>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8" name="Freeform 17"/>
            <p:cNvSpPr>
              <a:spLocks/>
            </p:cNvSpPr>
            <p:nvPr/>
          </p:nvSpPr>
          <p:spPr bwMode="auto">
            <a:xfrm>
              <a:off x="4300539" y="4154489"/>
              <a:ext cx="3589338"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grpSp>
      <p:grpSp>
        <p:nvGrpSpPr>
          <p:cNvPr id="88" name="Group 87"/>
          <p:cNvGrpSpPr>
            <a:grpSpLocks/>
          </p:cNvGrpSpPr>
          <p:nvPr/>
        </p:nvGrpSpPr>
        <p:grpSpPr>
          <a:xfrm>
            <a:off x="2435933" y="5132447"/>
            <a:ext cx="8721259" cy="7104121"/>
            <a:chOff x="4300539" y="1984376"/>
            <a:chExt cx="3589338" cy="2890838"/>
          </a:xfrm>
        </p:grpSpPr>
        <p:sp>
          <p:nvSpPr>
            <p:cNvPr id="89" name="Freeform 5"/>
            <p:cNvSpPr>
              <a:spLocks/>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0"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1"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2" name="Rectangle 8"/>
            <p:cNvSpPr>
              <a:spLocks noChangeArrowheads="1"/>
            </p:cNvSpPr>
            <p:nvPr/>
          </p:nvSpPr>
          <p:spPr bwMode="auto">
            <a:xfrm>
              <a:off x="4456114" y="2147889"/>
              <a:ext cx="3278188" cy="1841500"/>
            </a:xfrm>
            <a:prstGeom prst="rect">
              <a:avLst/>
            </a:prstGeom>
            <a:solidFill>
              <a:srgbClr val="7E7E7E"/>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3" name="Freeform 9"/>
            <p:cNvSpPr>
              <a:spLocks/>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4" name="Freeform 10"/>
            <p:cNvSpPr>
              <a:spLocks/>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5" name="Oval 11"/>
            <p:cNvSpPr>
              <a:spLocks noChangeArrowheads="1"/>
            </p:cNvSpPr>
            <p:nvPr/>
          </p:nvSpPr>
          <p:spPr bwMode="auto">
            <a:xfrm>
              <a:off x="6070602" y="2044701"/>
              <a:ext cx="49213" cy="49213"/>
            </a:xfrm>
            <a:prstGeom prst="ellipse">
              <a:avLst/>
            </a:prstGeom>
            <a:solidFill>
              <a:srgbClr val="2C2C2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9" name="Oval 12"/>
            <p:cNvSpPr>
              <a:spLocks noChangeArrowheads="1"/>
            </p:cNvSpPr>
            <p:nvPr/>
          </p:nvSpPr>
          <p:spPr bwMode="auto">
            <a:xfrm>
              <a:off x="6070602" y="2041526"/>
              <a:ext cx="49213" cy="49213"/>
            </a:xfrm>
            <a:prstGeom prst="ellipse">
              <a:avLst/>
            </a:prstGeom>
            <a:solidFill>
              <a:srgbClr val="0A0A0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02" name="Oval 13"/>
            <p:cNvSpPr>
              <a:spLocks noChangeArrowheads="1"/>
            </p:cNvSpPr>
            <p:nvPr/>
          </p:nvSpPr>
          <p:spPr bwMode="auto">
            <a:xfrm>
              <a:off x="6078539" y="2049464"/>
              <a:ext cx="33338" cy="31750"/>
            </a:xfrm>
            <a:prstGeom prst="ellipse">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03" name="Oval 14"/>
            <p:cNvSpPr>
              <a:spLocks noChangeArrowheads="1"/>
            </p:cNvSpPr>
            <p:nvPr/>
          </p:nvSpPr>
          <p:spPr bwMode="auto">
            <a:xfrm>
              <a:off x="6088064" y="2055814"/>
              <a:ext cx="15875" cy="19050"/>
            </a:xfrm>
            <a:prstGeom prst="ellipse">
              <a:avLst/>
            </a:prstGeom>
            <a:solidFill>
              <a:srgbClr val="2C99B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04" name="Oval 15"/>
            <p:cNvSpPr>
              <a:spLocks noChangeArrowheads="1"/>
            </p:cNvSpPr>
            <p:nvPr/>
          </p:nvSpPr>
          <p:spPr bwMode="auto">
            <a:xfrm>
              <a:off x="6092827" y="2063751"/>
              <a:ext cx="4763" cy="476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05" name="Freeform 16"/>
            <p:cNvSpPr>
              <a:spLocks/>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06" name="Freeform 17"/>
            <p:cNvSpPr>
              <a:spLocks/>
            </p:cNvSpPr>
            <p:nvPr/>
          </p:nvSpPr>
          <p:spPr bwMode="auto">
            <a:xfrm>
              <a:off x="4300539" y="4154489"/>
              <a:ext cx="3578122"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grpSp>
      <p:sp>
        <p:nvSpPr>
          <p:cNvPr id="34" name="TextBox 33"/>
          <p:cNvSpPr txBox="1"/>
          <p:nvPr/>
        </p:nvSpPr>
        <p:spPr>
          <a:xfrm>
            <a:off x="5739130" y="1626569"/>
            <a:ext cx="12975592" cy="2123658"/>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COMPARISSON DESKTOP PROJECT MOCKUP</a:t>
            </a:r>
            <a:endParaRPr lang="en-US" sz="9600" spc="600" dirty="0">
              <a:solidFill>
                <a:schemeClr val="tx2"/>
              </a:solidFill>
              <a:latin typeface="Segoe UI" panose="020B0502040204020203" pitchFamily="34" charset="0"/>
              <a:ea typeface="Oswald" charset="0"/>
              <a:cs typeface="Oswald" charset="0"/>
            </a:endParaRPr>
          </a:p>
        </p:txBody>
      </p:sp>
      <p:sp>
        <p:nvSpPr>
          <p:cNvPr id="35" name="TextBox 34"/>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36" name="TextBox 35"/>
          <p:cNvSpPr txBox="1"/>
          <p:nvPr/>
        </p:nvSpPr>
        <p:spPr>
          <a:xfrm>
            <a:off x="4334564" y="3785973"/>
            <a:ext cx="15735515" cy="577530"/>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Montserrat Light" charset="0"/>
                <a:cs typeface="Montserrat Light" charset="0"/>
              </a:rPr>
              <a:t>Entrepreneurial activities differ substantially depending on the </a:t>
            </a:r>
            <a:r>
              <a:rPr lang="en-US" sz="2400" spc="300">
                <a:latin typeface="Segoe UI" panose="020B0502040204020203" pitchFamily="34" charset="0"/>
                <a:ea typeface="Montserrat Light" charset="0"/>
                <a:cs typeface="Montserrat Light" charset="0"/>
              </a:rPr>
              <a:t>type of</a:t>
            </a:r>
            <a:endParaRPr lang="en-US" sz="2400" spc="300" dirty="0">
              <a:latin typeface="Segoe UI" panose="020B0502040204020203" pitchFamily="34" charset="0"/>
              <a:ea typeface="Montserrat Light" charset="0"/>
              <a:cs typeface="Montserrat Light" charset="0"/>
            </a:endParaRPr>
          </a:p>
        </p:txBody>
      </p:sp>
      <p:pic>
        <p:nvPicPr>
          <p:cNvPr id="3" name="Picture Placeholder 2"/>
          <p:cNvPicPr>
            <a:picLocks noGrp="1" noChangeAspect="1"/>
          </p:cNvPicPr>
          <p:nvPr>
            <p:ph type="pic" sz="quarter" idx="4294967295"/>
          </p:nvPr>
        </p:nvPicPr>
        <p:blipFill>
          <a:blip r:embed="rId3" cstate="email">
            <a:extLst>
              <a:ext uri="{28A0092B-C50C-407E-A947-70E740481C1C}">
                <a14:useLocalDpi xmlns:a14="http://schemas.microsoft.com/office/drawing/2010/main"/>
              </a:ext>
            </a:extLst>
          </a:blip>
          <a:srcRect t="3208" b="3208"/>
          <a:stretch>
            <a:fillRect/>
          </a:stretch>
        </p:blipFill>
        <p:spPr>
          <a:xfrm>
            <a:off x="2808288" y="5502275"/>
            <a:ext cx="7970837" cy="4557713"/>
          </a:xfrm>
        </p:spPr>
      </p:pic>
      <p:pic>
        <p:nvPicPr>
          <p:cNvPr id="4" name="Picture Placeholder 3"/>
          <p:cNvPicPr>
            <a:picLocks noGrp="1" noChangeAspect="1"/>
          </p:cNvPicPr>
          <p:nvPr>
            <p:ph type="pic" sz="quarter" idx="4294967295"/>
          </p:nvPr>
        </p:nvPicPr>
        <p:blipFill>
          <a:blip r:embed="rId4">
            <a:extLst>
              <a:ext uri="{28A0092B-C50C-407E-A947-70E740481C1C}">
                <a14:useLocalDpi xmlns:a14="http://schemas.microsoft.com/office/drawing/2010/main"/>
              </a:ext>
            </a:extLst>
          </a:blip>
          <a:srcRect t="21714" b="21714"/>
          <a:stretch>
            <a:fillRect/>
          </a:stretch>
        </p:blipFill>
        <p:spPr>
          <a:xfrm>
            <a:off x="13471525" y="5502275"/>
            <a:ext cx="8056563" cy="4557713"/>
          </a:xfrm>
          <a:prstGeom prst="rect">
            <a:avLst/>
          </a:prstGeom>
        </p:spPr>
      </p:pic>
    </p:spTree>
    <p:extLst>
      <p:ext uri="{BB962C8B-B14F-4D97-AF65-F5344CB8AC3E}">
        <p14:creationId xmlns:p14="http://schemas.microsoft.com/office/powerpoint/2010/main" val="492067917"/>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Effect transition="in" filter="fade">
                                      <p:cBhvr>
                                        <p:cTn id="11"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Apple Watch Front.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363742" y="5556157"/>
            <a:ext cx="5770472" cy="6420962"/>
          </a:xfrm>
          <a:prstGeom prst="rect">
            <a:avLst/>
          </a:prstGeom>
        </p:spPr>
      </p:pic>
      <p:grpSp>
        <p:nvGrpSpPr>
          <p:cNvPr id="3" name="Group 2"/>
          <p:cNvGrpSpPr/>
          <p:nvPr/>
        </p:nvGrpSpPr>
        <p:grpSpPr>
          <a:xfrm>
            <a:off x="3105718" y="6279028"/>
            <a:ext cx="5772732" cy="652694"/>
            <a:chOff x="1848067" y="2697524"/>
            <a:chExt cx="2311184" cy="316190"/>
          </a:xfrm>
        </p:grpSpPr>
        <p:cxnSp>
          <p:nvCxnSpPr>
            <p:cNvPr id="57" name="Straight Connector 56"/>
            <p:cNvCxnSpPr/>
            <p:nvPr/>
          </p:nvCxnSpPr>
          <p:spPr>
            <a:xfrm flipH="1" flipV="1">
              <a:off x="3661285" y="2697524"/>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1848067" y="2697524"/>
              <a:ext cx="181321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4" name="Group 3"/>
          <p:cNvGrpSpPr/>
          <p:nvPr/>
        </p:nvGrpSpPr>
        <p:grpSpPr>
          <a:xfrm>
            <a:off x="15505986" y="6378983"/>
            <a:ext cx="5346051" cy="509028"/>
            <a:chOff x="7528087" y="2680840"/>
            <a:chExt cx="2061939" cy="316190"/>
          </a:xfrm>
        </p:grpSpPr>
        <p:cxnSp>
          <p:nvCxnSpPr>
            <p:cNvPr id="62" name="Straight Connector 61"/>
            <p:cNvCxnSpPr/>
            <p:nvPr/>
          </p:nvCxnSpPr>
          <p:spPr>
            <a:xfrm flipV="1">
              <a:off x="7528087" y="2680840"/>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8026053" y="2680840"/>
              <a:ext cx="1563973"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71" name="Group 70"/>
          <p:cNvGrpSpPr/>
          <p:nvPr/>
        </p:nvGrpSpPr>
        <p:grpSpPr>
          <a:xfrm flipV="1">
            <a:off x="15505986" y="8903590"/>
            <a:ext cx="5346051" cy="866222"/>
            <a:chOff x="7528087" y="2680840"/>
            <a:chExt cx="2061939" cy="316190"/>
          </a:xfrm>
        </p:grpSpPr>
        <p:cxnSp>
          <p:nvCxnSpPr>
            <p:cNvPr id="72" name="Straight Connector 71"/>
            <p:cNvCxnSpPr/>
            <p:nvPr/>
          </p:nvCxnSpPr>
          <p:spPr>
            <a:xfrm flipV="1">
              <a:off x="7528087" y="2680840"/>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8026053" y="2680840"/>
              <a:ext cx="1563973"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77" name="Group 76"/>
          <p:cNvGrpSpPr/>
          <p:nvPr/>
        </p:nvGrpSpPr>
        <p:grpSpPr>
          <a:xfrm flipV="1">
            <a:off x="3105718" y="8903590"/>
            <a:ext cx="5772732" cy="856066"/>
            <a:chOff x="1848067" y="2697524"/>
            <a:chExt cx="2311184" cy="316190"/>
          </a:xfrm>
        </p:grpSpPr>
        <p:cxnSp>
          <p:nvCxnSpPr>
            <p:cNvPr id="78" name="Straight Connector 77"/>
            <p:cNvCxnSpPr/>
            <p:nvPr/>
          </p:nvCxnSpPr>
          <p:spPr>
            <a:xfrm flipH="1" flipV="1">
              <a:off x="3661285" y="2697524"/>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a:off x="1848067" y="2697524"/>
              <a:ext cx="181321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42" name="Rectangle 41"/>
          <p:cNvSpPr/>
          <p:nvPr/>
        </p:nvSpPr>
        <p:spPr>
          <a:xfrm>
            <a:off x="4132899" y="5567000"/>
            <a:ext cx="3026726" cy="523220"/>
          </a:xfrm>
          <a:prstGeom prst="rect">
            <a:avLst/>
          </a:prstGeom>
        </p:spPr>
        <p:txBody>
          <a:bodyPr wrap="none">
            <a:spAutoFit/>
          </a:bodyPr>
          <a:lstStyle/>
          <a:p>
            <a:pPr algn="r"/>
            <a:r>
              <a:rPr lang="en-US" sz="2800" b="1" spc="600" dirty="0">
                <a:solidFill>
                  <a:schemeClr val="accent1"/>
                </a:solidFill>
                <a:latin typeface="Segoe UI" panose="020B0502040204020203" pitchFamily="34" charset="0"/>
                <a:ea typeface="Oswald" charset="0"/>
                <a:cs typeface="Oswald" charset="0"/>
              </a:rPr>
              <a:t>SOMETHING</a:t>
            </a:r>
          </a:p>
        </p:txBody>
      </p:sp>
      <p:sp>
        <p:nvSpPr>
          <p:cNvPr id="53" name="Shape 2841"/>
          <p:cNvSpPr/>
          <p:nvPr/>
        </p:nvSpPr>
        <p:spPr>
          <a:xfrm>
            <a:off x="1995780" y="5827384"/>
            <a:ext cx="738166" cy="603955"/>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0000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9" name="TextBox 38"/>
          <p:cNvSpPr txBox="1"/>
          <p:nvPr/>
        </p:nvSpPr>
        <p:spPr>
          <a:xfrm>
            <a:off x="2684664" y="6575646"/>
            <a:ext cx="4513537" cy="1015663"/>
          </a:xfrm>
          <a:prstGeom prst="rect">
            <a:avLst/>
          </a:prstGeom>
          <a:noFill/>
        </p:spPr>
        <p:txBody>
          <a:bodyPr wrap="square" rtlCol="0">
            <a:spAutoFit/>
          </a:bodyPr>
          <a:lstStyle/>
          <a:p>
            <a:pPr algn="r"/>
            <a:r>
              <a:rPr lang="en-US" sz="2000" spc="300" dirty="0">
                <a:latin typeface="Segoe UI" panose="020B0502040204020203" pitchFamily="34" charset="0"/>
                <a:ea typeface="Lato Light" charset="0"/>
                <a:cs typeface="Lato Light" charset="0"/>
              </a:rPr>
              <a:t>Entrepreneurial activities differ substantially depending on the type of</a:t>
            </a:r>
          </a:p>
        </p:txBody>
      </p:sp>
      <p:sp>
        <p:nvSpPr>
          <p:cNvPr id="40" name="Rectangle 39"/>
          <p:cNvSpPr/>
          <p:nvPr/>
        </p:nvSpPr>
        <p:spPr>
          <a:xfrm>
            <a:off x="4469634" y="8972170"/>
            <a:ext cx="2728567" cy="523220"/>
          </a:xfrm>
          <a:prstGeom prst="rect">
            <a:avLst/>
          </a:prstGeom>
        </p:spPr>
        <p:txBody>
          <a:bodyPr wrap="none">
            <a:spAutoFit/>
          </a:bodyPr>
          <a:lstStyle/>
          <a:p>
            <a:pPr algn="r"/>
            <a:r>
              <a:rPr lang="en-US" sz="2800" b="1" spc="600" dirty="0">
                <a:solidFill>
                  <a:schemeClr val="accent1"/>
                </a:solidFill>
                <a:latin typeface="Segoe UI" panose="020B0502040204020203" pitchFamily="34" charset="0"/>
                <a:ea typeface="Oswald" charset="0"/>
                <a:cs typeface="Oswald" charset="0"/>
              </a:rPr>
              <a:t>TEXT HERE</a:t>
            </a:r>
          </a:p>
        </p:txBody>
      </p:sp>
      <p:sp>
        <p:nvSpPr>
          <p:cNvPr id="59" name="TextBox 58"/>
          <p:cNvSpPr txBox="1"/>
          <p:nvPr/>
        </p:nvSpPr>
        <p:spPr>
          <a:xfrm>
            <a:off x="2723240" y="9980816"/>
            <a:ext cx="4513537" cy="1015663"/>
          </a:xfrm>
          <a:prstGeom prst="rect">
            <a:avLst/>
          </a:prstGeom>
          <a:noFill/>
        </p:spPr>
        <p:txBody>
          <a:bodyPr wrap="square" rtlCol="0">
            <a:spAutoFit/>
          </a:bodyPr>
          <a:lstStyle/>
          <a:p>
            <a:pPr algn="r"/>
            <a:r>
              <a:rPr lang="en-US" sz="2000" spc="300" dirty="0">
                <a:latin typeface="Segoe UI" panose="020B0502040204020203" pitchFamily="34" charset="0"/>
                <a:ea typeface="Lato Light" charset="0"/>
                <a:cs typeface="Lato Light" charset="0"/>
              </a:rPr>
              <a:t>Entrepreneurial activities differ substantially depending on the type of</a:t>
            </a:r>
          </a:p>
        </p:txBody>
      </p:sp>
      <p:sp>
        <p:nvSpPr>
          <p:cNvPr id="60" name="Shape 2836"/>
          <p:cNvSpPr/>
          <p:nvPr/>
        </p:nvSpPr>
        <p:spPr>
          <a:xfrm>
            <a:off x="1958012" y="9443967"/>
            <a:ext cx="738166" cy="536849"/>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0000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1" name="Rectangle 60"/>
          <p:cNvSpPr/>
          <p:nvPr/>
        </p:nvSpPr>
        <p:spPr>
          <a:xfrm>
            <a:off x="16901868" y="5567000"/>
            <a:ext cx="2227726" cy="523220"/>
          </a:xfrm>
          <a:prstGeom prst="rect">
            <a:avLst/>
          </a:prstGeom>
        </p:spPr>
        <p:txBody>
          <a:bodyPr wrap="none">
            <a:spAutoFit/>
          </a:bodyPr>
          <a:lstStyle/>
          <a:p>
            <a:r>
              <a:rPr lang="en-US" sz="2800" b="1" spc="600" dirty="0">
                <a:solidFill>
                  <a:schemeClr val="accent1"/>
                </a:solidFill>
                <a:latin typeface="Segoe UI" panose="020B0502040204020203" pitchFamily="34" charset="0"/>
                <a:ea typeface="Oswald" charset="0"/>
                <a:cs typeface="Oswald" charset="0"/>
              </a:rPr>
              <a:t>FEATURE</a:t>
            </a:r>
          </a:p>
        </p:txBody>
      </p:sp>
      <p:sp>
        <p:nvSpPr>
          <p:cNvPr id="64" name="TextBox 63"/>
          <p:cNvSpPr txBox="1"/>
          <p:nvPr/>
        </p:nvSpPr>
        <p:spPr>
          <a:xfrm>
            <a:off x="16863292" y="6575646"/>
            <a:ext cx="4513537" cy="1015663"/>
          </a:xfrm>
          <a:prstGeom prst="rect">
            <a:avLst/>
          </a:prstGeom>
          <a:noFill/>
        </p:spPr>
        <p:txBody>
          <a:bodyPr wrap="square" rtlCol="0">
            <a:spAutoFit/>
          </a:bodyPr>
          <a:lstStyle/>
          <a:p>
            <a:r>
              <a:rPr lang="en-US" sz="2000" spc="300" dirty="0">
                <a:latin typeface="Segoe UI" panose="020B0502040204020203" pitchFamily="34" charset="0"/>
                <a:ea typeface="Lato Light" charset="0"/>
                <a:cs typeface="Lato Light" charset="0"/>
              </a:rPr>
              <a:t>Entrepreneurial activities differ substantially depending on the type of</a:t>
            </a:r>
          </a:p>
        </p:txBody>
      </p:sp>
      <p:sp>
        <p:nvSpPr>
          <p:cNvPr id="65" name="Rectangle 64"/>
          <p:cNvSpPr/>
          <p:nvPr/>
        </p:nvSpPr>
        <p:spPr>
          <a:xfrm>
            <a:off x="16940444" y="8972170"/>
            <a:ext cx="1563248" cy="523220"/>
          </a:xfrm>
          <a:prstGeom prst="rect">
            <a:avLst/>
          </a:prstGeom>
        </p:spPr>
        <p:txBody>
          <a:bodyPr wrap="none">
            <a:spAutoFit/>
          </a:bodyPr>
          <a:lstStyle/>
          <a:p>
            <a:r>
              <a:rPr lang="en-US" sz="2800" b="1" spc="600" dirty="0">
                <a:solidFill>
                  <a:schemeClr val="accent1"/>
                </a:solidFill>
                <a:latin typeface="Segoe UI" panose="020B0502040204020203" pitchFamily="34" charset="0"/>
                <a:ea typeface="Oswald" charset="0"/>
                <a:cs typeface="Oswald" charset="0"/>
              </a:rPr>
              <a:t>NAME</a:t>
            </a:r>
          </a:p>
        </p:txBody>
      </p:sp>
      <p:sp>
        <p:nvSpPr>
          <p:cNvPr id="66" name="TextBox 65"/>
          <p:cNvSpPr txBox="1"/>
          <p:nvPr/>
        </p:nvSpPr>
        <p:spPr>
          <a:xfrm>
            <a:off x="16901868" y="9980816"/>
            <a:ext cx="4513537" cy="1015663"/>
          </a:xfrm>
          <a:prstGeom prst="rect">
            <a:avLst/>
          </a:prstGeom>
          <a:noFill/>
        </p:spPr>
        <p:txBody>
          <a:bodyPr wrap="square" rtlCol="0">
            <a:spAutoFit/>
          </a:bodyPr>
          <a:lstStyle/>
          <a:p>
            <a:r>
              <a:rPr lang="en-US" sz="2000" spc="300" dirty="0">
                <a:latin typeface="Segoe UI" panose="020B0502040204020203" pitchFamily="34" charset="0"/>
                <a:ea typeface="Lato Light" charset="0"/>
                <a:cs typeface="Lato Light" charset="0"/>
              </a:rPr>
              <a:t>Entrepreneurial activities differ substantially depending on the type of</a:t>
            </a:r>
          </a:p>
        </p:txBody>
      </p:sp>
      <p:sp>
        <p:nvSpPr>
          <p:cNvPr id="67" name="Shape 2847"/>
          <p:cNvSpPr/>
          <p:nvPr/>
        </p:nvSpPr>
        <p:spPr>
          <a:xfrm>
            <a:off x="21223623" y="5905355"/>
            <a:ext cx="670298" cy="670291"/>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0000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8" name="Shape 2633"/>
          <p:cNvSpPr/>
          <p:nvPr/>
        </p:nvSpPr>
        <p:spPr>
          <a:xfrm>
            <a:off x="21223623" y="9277893"/>
            <a:ext cx="697963" cy="697963"/>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0000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0" name="TextBox 29"/>
          <p:cNvSpPr txBox="1"/>
          <p:nvPr/>
        </p:nvSpPr>
        <p:spPr>
          <a:xfrm>
            <a:off x="5739130" y="1626569"/>
            <a:ext cx="12975592" cy="2123658"/>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APPLE WATCH</a:t>
            </a:r>
          </a:p>
          <a:p>
            <a:pPr algn="ctr"/>
            <a:r>
              <a:rPr lang="en-US" sz="6600" spc="600" dirty="0">
                <a:solidFill>
                  <a:schemeClr val="tx2"/>
                </a:solidFill>
                <a:latin typeface="Segoe UI" panose="020B0502040204020203" pitchFamily="34" charset="0"/>
                <a:ea typeface="Oswald" charset="0"/>
                <a:cs typeface="Oswald" charset="0"/>
              </a:rPr>
              <a:t>PROJECT MOCKUP</a:t>
            </a:r>
            <a:endParaRPr lang="en-US" sz="9600" spc="600" dirty="0">
              <a:solidFill>
                <a:schemeClr val="tx2"/>
              </a:solidFill>
              <a:latin typeface="Segoe UI" panose="020B0502040204020203" pitchFamily="34" charset="0"/>
              <a:ea typeface="Oswald" charset="0"/>
              <a:cs typeface="Oswald" charset="0"/>
            </a:endParaRPr>
          </a:p>
        </p:txBody>
      </p:sp>
      <p:sp>
        <p:nvSpPr>
          <p:cNvPr id="31" name="TextBox 30"/>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32" name="TextBox 31"/>
          <p:cNvSpPr txBox="1"/>
          <p:nvPr/>
        </p:nvSpPr>
        <p:spPr>
          <a:xfrm>
            <a:off x="4334564" y="3785973"/>
            <a:ext cx="15735515" cy="577530"/>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Montserrat Light" charset="0"/>
                <a:cs typeface="Montserrat Light" charset="0"/>
              </a:rPr>
              <a:t>Entrepreneurial activities differ substantially depending on the </a:t>
            </a:r>
            <a:r>
              <a:rPr lang="en-US" sz="2400" spc="300">
                <a:latin typeface="Segoe UI" panose="020B0502040204020203" pitchFamily="34" charset="0"/>
                <a:ea typeface="Montserrat Light" charset="0"/>
                <a:cs typeface="Montserrat Light" charset="0"/>
              </a:rPr>
              <a:t>type of</a:t>
            </a:r>
            <a:endParaRPr lang="en-US" sz="2400" spc="300" dirty="0">
              <a:latin typeface="Segoe UI" panose="020B0502040204020203" pitchFamily="34" charset="0"/>
              <a:ea typeface="Montserrat Light" charset="0"/>
              <a:cs typeface="Montserrat Light" charset="0"/>
            </a:endParaRPr>
          </a:p>
        </p:txBody>
      </p:sp>
      <p:pic>
        <p:nvPicPr>
          <p:cNvPr id="2" name="Picture Placeholder 1"/>
          <p:cNvPicPr>
            <a:picLocks noGrp="1" noChangeAspect="1"/>
          </p:cNvPicPr>
          <p:nvPr>
            <p:ph type="pic" sz="quarter" idx="4294967295"/>
          </p:nvPr>
        </p:nvPicPr>
        <p:blipFill>
          <a:blip r:embed="rId3" cstate="email">
            <a:extLst>
              <a:ext uri="{28A0092B-C50C-407E-A947-70E740481C1C}">
                <a14:useLocalDpi xmlns:a14="http://schemas.microsoft.com/office/drawing/2010/main"/>
              </a:ext>
            </a:extLst>
          </a:blip>
          <a:srcRect t="3273" b="3273"/>
          <a:stretch>
            <a:fillRect/>
          </a:stretch>
        </p:blipFill>
        <p:spPr>
          <a:xfrm>
            <a:off x="10196513" y="6453188"/>
            <a:ext cx="3889375" cy="4543425"/>
          </a:xfrm>
          <a:prstGeom prst="rect">
            <a:avLst/>
          </a:prstGeom>
        </p:spPr>
      </p:pic>
    </p:spTree>
    <p:extLst>
      <p:ext uri="{BB962C8B-B14F-4D97-AF65-F5344CB8AC3E}">
        <p14:creationId xmlns:p14="http://schemas.microsoft.com/office/powerpoint/2010/main" val="706043324"/>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500"/>
                                        <p:tgtEl>
                                          <p:spTgt spid="7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fade">
                                      <p:cBhvr>
                                        <p:cTn id="2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t="7847" b="7847"/>
          <a:stretch>
            <a:fillRect/>
          </a:stretch>
        </p:blipFill>
        <p:spPr/>
      </p:pic>
      <p:sp>
        <p:nvSpPr>
          <p:cNvPr id="10" name="Rectangle 9"/>
          <p:cNvSpPr/>
          <p:nvPr/>
        </p:nvSpPr>
        <p:spPr>
          <a:xfrm>
            <a:off x="0" y="0"/>
            <a:ext cx="24377650" cy="13716000"/>
          </a:xfrm>
          <a:prstGeom prst="rect">
            <a:avLst/>
          </a:prstGeom>
          <a:gradFill flip="none" rotWithShape="1">
            <a:gsLst>
              <a:gs pos="0">
                <a:srgbClr val="000000">
                  <a:alpha val="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Segoe UI" panose="020B0502040204020203" pitchFamily="34"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latin typeface="Segoe UI" panose="020B0502040204020203" pitchFamily="34" charset="0"/>
            </a:endParaRPr>
          </a:p>
        </p:txBody>
      </p:sp>
      <p:sp>
        <p:nvSpPr>
          <p:cNvPr id="7" name="TextBox 6"/>
          <p:cNvSpPr txBox="1"/>
          <p:nvPr/>
        </p:nvSpPr>
        <p:spPr>
          <a:xfrm>
            <a:off x="8774614" y="5830785"/>
            <a:ext cx="6814239" cy="4524315"/>
          </a:xfrm>
          <a:prstGeom prst="rect">
            <a:avLst/>
          </a:prstGeom>
          <a:noFill/>
        </p:spPr>
        <p:txBody>
          <a:bodyPr wrap="square" rtlCol="0">
            <a:spAutoFit/>
          </a:bodyPr>
          <a:lstStyle/>
          <a:p>
            <a:r>
              <a:rPr lang="en-US" sz="9600" spc="600" dirty="0">
                <a:solidFill>
                  <a:schemeClr val="bg1"/>
                </a:solidFill>
                <a:latin typeface="Segoe UI" panose="020B0502040204020203" pitchFamily="34" charset="0"/>
                <a:ea typeface="Oswald" charset="0"/>
                <a:cs typeface="Oswald" charset="0"/>
              </a:rPr>
              <a:t>STATS</a:t>
            </a:r>
          </a:p>
          <a:p>
            <a:r>
              <a:rPr lang="en-US" sz="9600" spc="600" dirty="0">
                <a:solidFill>
                  <a:schemeClr val="bg1"/>
                </a:solidFill>
                <a:latin typeface="Segoe UI" panose="020B0502040204020203" pitchFamily="34" charset="0"/>
                <a:ea typeface="Oswald" charset="0"/>
                <a:cs typeface="Oswald" charset="0"/>
              </a:rPr>
              <a:t>&amp;</a:t>
            </a:r>
          </a:p>
          <a:p>
            <a:r>
              <a:rPr lang="en-US" sz="9600" spc="600" dirty="0">
                <a:solidFill>
                  <a:schemeClr val="bg1"/>
                </a:solidFill>
                <a:latin typeface="Segoe UI" panose="020B0502040204020203" pitchFamily="34" charset="0"/>
                <a:ea typeface="Oswald" charset="0"/>
                <a:cs typeface="Oswald" charset="0"/>
              </a:rPr>
              <a:t>REPORTS</a:t>
            </a:r>
          </a:p>
        </p:txBody>
      </p:sp>
      <p:sp>
        <p:nvSpPr>
          <p:cNvPr id="8" name="TextBox 7"/>
          <p:cNvSpPr txBox="1"/>
          <p:nvPr/>
        </p:nvSpPr>
        <p:spPr>
          <a:xfrm>
            <a:off x="8774613" y="3888766"/>
            <a:ext cx="6814239" cy="954107"/>
          </a:xfrm>
          <a:prstGeom prst="rect">
            <a:avLst/>
          </a:prstGeom>
          <a:noFill/>
        </p:spPr>
        <p:txBody>
          <a:bodyPr wrap="square" rtlCol="0">
            <a:spAutoFit/>
          </a:bodyPr>
          <a:lstStyle/>
          <a:p>
            <a:r>
              <a:rPr lang="en-US" sz="2800" b="1" spc="1200" dirty="0">
                <a:solidFill>
                  <a:schemeClr val="bg1"/>
                </a:solidFill>
                <a:latin typeface="Segoe UI" panose="020B0502040204020203" pitchFamily="34" charset="0"/>
                <a:ea typeface="Oswald" charset="0"/>
                <a:cs typeface="Oswald" charset="0"/>
              </a:rPr>
              <a:t>WRITE HERE SOMETHING</a:t>
            </a:r>
          </a:p>
        </p:txBody>
      </p:sp>
    </p:spTree>
    <p:extLst>
      <p:ext uri="{BB962C8B-B14F-4D97-AF65-F5344CB8AC3E}">
        <p14:creationId xmlns:p14="http://schemas.microsoft.com/office/powerpoint/2010/main" val="6491622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DEPARTMENT PIE CHART</a:t>
            </a:r>
            <a:endParaRPr lang="en-US" sz="9600" spc="600" dirty="0">
              <a:solidFill>
                <a:schemeClr val="tx2"/>
              </a:solidFill>
              <a:latin typeface="Segoe UI" panose="020B0502040204020203" pitchFamily="34"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22" name="TextBox 21"/>
          <p:cNvSpPr txBox="1"/>
          <p:nvPr/>
        </p:nvSpPr>
        <p:spPr>
          <a:xfrm>
            <a:off x="4595527" y="2961531"/>
            <a:ext cx="15110395" cy="1131528"/>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 from</a:t>
            </a:r>
          </a:p>
        </p:txBody>
      </p:sp>
      <p:graphicFrame>
        <p:nvGraphicFramePr>
          <p:cNvPr id="6" name="Chart 5"/>
          <p:cNvGraphicFramePr/>
          <p:nvPr>
            <p:extLst/>
          </p:nvPr>
        </p:nvGraphicFramePr>
        <p:xfrm>
          <a:off x="2375364" y="5111273"/>
          <a:ext cx="4537379" cy="3747732"/>
        </p:xfrm>
        <a:graphic>
          <a:graphicData uri="http://schemas.openxmlformats.org/drawingml/2006/chart">
            <c:chart xmlns:c="http://schemas.openxmlformats.org/drawingml/2006/chart" xmlns:r="http://schemas.openxmlformats.org/officeDocument/2006/relationships" r:id="rId2"/>
          </a:graphicData>
        </a:graphic>
      </p:graphicFrame>
      <p:sp>
        <p:nvSpPr>
          <p:cNvPr id="7" name="Oval 6"/>
          <p:cNvSpPr/>
          <p:nvPr/>
        </p:nvSpPr>
        <p:spPr>
          <a:xfrm>
            <a:off x="3043853" y="5384939"/>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8" name="TextBox 7"/>
          <p:cNvSpPr txBox="1"/>
          <p:nvPr/>
        </p:nvSpPr>
        <p:spPr>
          <a:xfrm>
            <a:off x="3173231" y="6406864"/>
            <a:ext cx="2844028" cy="1323439"/>
          </a:xfrm>
          <a:prstGeom prst="rect">
            <a:avLst/>
          </a:prstGeom>
          <a:noFill/>
        </p:spPr>
        <p:txBody>
          <a:bodyPr wrap="square" rtlCol="0">
            <a:spAutoFit/>
          </a:bodyPr>
          <a:lstStyle/>
          <a:p>
            <a:pPr algn="ctr"/>
            <a:r>
              <a:rPr lang="en-US" sz="8000" spc="300" dirty="0">
                <a:solidFill>
                  <a:schemeClr val="tx2"/>
                </a:solidFill>
                <a:latin typeface="Segoe UI" panose="020B0502040204020203" pitchFamily="34" charset="0"/>
                <a:ea typeface="Lato Light" charset="0"/>
                <a:cs typeface="Lato Light" charset="0"/>
              </a:rPr>
              <a:t>70</a:t>
            </a:r>
          </a:p>
        </p:txBody>
      </p:sp>
      <p:graphicFrame>
        <p:nvGraphicFramePr>
          <p:cNvPr id="24" name="Chart 23"/>
          <p:cNvGraphicFramePr/>
          <p:nvPr>
            <p:extLst/>
          </p:nvPr>
        </p:nvGraphicFramePr>
        <p:xfrm>
          <a:off x="7581232" y="5111273"/>
          <a:ext cx="4537379" cy="3747732"/>
        </p:xfrm>
        <a:graphic>
          <a:graphicData uri="http://schemas.openxmlformats.org/drawingml/2006/chart">
            <c:chart xmlns:c="http://schemas.openxmlformats.org/drawingml/2006/chart" xmlns:r="http://schemas.openxmlformats.org/officeDocument/2006/relationships" r:id="rId3"/>
          </a:graphicData>
        </a:graphic>
      </p:graphicFrame>
      <p:sp>
        <p:nvSpPr>
          <p:cNvPr id="25" name="Oval 24"/>
          <p:cNvSpPr/>
          <p:nvPr/>
        </p:nvSpPr>
        <p:spPr>
          <a:xfrm>
            <a:off x="8249721" y="5384939"/>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6" name="TextBox 25"/>
          <p:cNvSpPr txBox="1"/>
          <p:nvPr/>
        </p:nvSpPr>
        <p:spPr>
          <a:xfrm>
            <a:off x="8379099" y="6406864"/>
            <a:ext cx="2844028" cy="1323439"/>
          </a:xfrm>
          <a:prstGeom prst="rect">
            <a:avLst/>
          </a:prstGeom>
          <a:noFill/>
        </p:spPr>
        <p:txBody>
          <a:bodyPr wrap="square" rtlCol="0">
            <a:spAutoFit/>
          </a:bodyPr>
          <a:lstStyle/>
          <a:p>
            <a:pPr algn="ctr"/>
            <a:r>
              <a:rPr lang="en-US" sz="8000" spc="300" dirty="0">
                <a:solidFill>
                  <a:schemeClr val="tx2"/>
                </a:solidFill>
                <a:latin typeface="Segoe UI" panose="020B0502040204020203" pitchFamily="34" charset="0"/>
                <a:ea typeface="Lato Light" charset="0"/>
                <a:cs typeface="Lato Light" charset="0"/>
              </a:rPr>
              <a:t>90</a:t>
            </a:r>
          </a:p>
        </p:txBody>
      </p:sp>
      <p:graphicFrame>
        <p:nvGraphicFramePr>
          <p:cNvPr id="28" name="Chart 27"/>
          <p:cNvGraphicFramePr/>
          <p:nvPr>
            <p:extLst/>
          </p:nvPr>
        </p:nvGraphicFramePr>
        <p:xfrm>
          <a:off x="12787100" y="5111273"/>
          <a:ext cx="4537379" cy="3747732"/>
        </p:xfrm>
        <a:graphic>
          <a:graphicData uri="http://schemas.openxmlformats.org/drawingml/2006/chart">
            <c:chart xmlns:c="http://schemas.openxmlformats.org/drawingml/2006/chart" xmlns:r="http://schemas.openxmlformats.org/officeDocument/2006/relationships" r:id="rId4"/>
          </a:graphicData>
        </a:graphic>
      </p:graphicFrame>
      <p:sp>
        <p:nvSpPr>
          <p:cNvPr id="29" name="Oval 28"/>
          <p:cNvSpPr/>
          <p:nvPr/>
        </p:nvSpPr>
        <p:spPr>
          <a:xfrm>
            <a:off x="13455589" y="5384939"/>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0" name="TextBox 29"/>
          <p:cNvSpPr txBox="1"/>
          <p:nvPr/>
        </p:nvSpPr>
        <p:spPr>
          <a:xfrm>
            <a:off x="13584967" y="6406864"/>
            <a:ext cx="2844028" cy="1323439"/>
          </a:xfrm>
          <a:prstGeom prst="rect">
            <a:avLst/>
          </a:prstGeom>
          <a:noFill/>
        </p:spPr>
        <p:txBody>
          <a:bodyPr wrap="square" rtlCol="0">
            <a:spAutoFit/>
          </a:bodyPr>
          <a:lstStyle/>
          <a:p>
            <a:pPr algn="ctr"/>
            <a:r>
              <a:rPr lang="en-US" sz="8000" spc="300" dirty="0">
                <a:solidFill>
                  <a:schemeClr val="tx2"/>
                </a:solidFill>
                <a:latin typeface="Segoe UI" panose="020B0502040204020203" pitchFamily="34" charset="0"/>
                <a:ea typeface="Lato Light" charset="0"/>
                <a:cs typeface="Lato Light" charset="0"/>
              </a:rPr>
              <a:t>50</a:t>
            </a:r>
          </a:p>
        </p:txBody>
      </p:sp>
      <p:graphicFrame>
        <p:nvGraphicFramePr>
          <p:cNvPr id="38" name="Chart 37"/>
          <p:cNvGraphicFramePr/>
          <p:nvPr>
            <p:extLst/>
          </p:nvPr>
        </p:nvGraphicFramePr>
        <p:xfrm>
          <a:off x="17453857" y="5111273"/>
          <a:ext cx="4537379" cy="3747732"/>
        </p:xfrm>
        <a:graphic>
          <a:graphicData uri="http://schemas.openxmlformats.org/drawingml/2006/chart">
            <c:chart xmlns:c="http://schemas.openxmlformats.org/drawingml/2006/chart" xmlns:r="http://schemas.openxmlformats.org/officeDocument/2006/relationships" r:id="rId5"/>
          </a:graphicData>
        </a:graphic>
      </p:graphicFrame>
      <p:sp>
        <p:nvSpPr>
          <p:cNvPr id="39" name="Oval 38"/>
          <p:cNvSpPr/>
          <p:nvPr/>
        </p:nvSpPr>
        <p:spPr>
          <a:xfrm>
            <a:off x="18122346" y="5384939"/>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0" name="TextBox 39"/>
          <p:cNvSpPr txBox="1"/>
          <p:nvPr/>
        </p:nvSpPr>
        <p:spPr>
          <a:xfrm>
            <a:off x="18251724" y="6406864"/>
            <a:ext cx="2844028" cy="1323439"/>
          </a:xfrm>
          <a:prstGeom prst="rect">
            <a:avLst/>
          </a:prstGeom>
          <a:noFill/>
        </p:spPr>
        <p:txBody>
          <a:bodyPr wrap="square" rtlCol="0">
            <a:spAutoFit/>
          </a:bodyPr>
          <a:lstStyle/>
          <a:p>
            <a:pPr algn="ctr"/>
            <a:r>
              <a:rPr lang="en-US" sz="8000" spc="300" dirty="0">
                <a:solidFill>
                  <a:schemeClr val="tx2"/>
                </a:solidFill>
                <a:latin typeface="Segoe UI" panose="020B0502040204020203" pitchFamily="34" charset="0"/>
                <a:ea typeface="Lato Light" charset="0"/>
                <a:cs typeface="Lato Light" charset="0"/>
              </a:rPr>
              <a:t>30</a:t>
            </a:r>
          </a:p>
        </p:txBody>
      </p:sp>
      <p:sp>
        <p:nvSpPr>
          <p:cNvPr id="41" name="TextBox 40"/>
          <p:cNvSpPr txBox="1"/>
          <p:nvPr/>
        </p:nvSpPr>
        <p:spPr>
          <a:xfrm>
            <a:off x="2027063" y="9672214"/>
            <a:ext cx="5502919" cy="658385"/>
          </a:xfrm>
          <a:prstGeom prst="rect">
            <a:avLst/>
          </a:prstGeom>
          <a:noFill/>
        </p:spPr>
        <p:txBody>
          <a:bodyPr wrap="square" rtlCol="0">
            <a:spAutoFit/>
          </a:bodyPr>
          <a:lstStyle/>
          <a:p>
            <a:pPr algn="ctr">
              <a:lnSpc>
                <a:spcPct val="150000"/>
              </a:lnSpc>
            </a:pPr>
            <a:r>
              <a:rPr lang="en-US" sz="2800" b="1" spc="600" dirty="0">
                <a:solidFill>
                  <a:schemeClr val="tx2"/>
                </a:solidFill>
                <a:latin typeface="Segoe UI" panose="020B0502040204020203" pitchFamily="34" charset="0"/>
                <a:ea typeface="Oswald" charset="0"/>
                <a:cs typeface="Oswald" charset="0"/>
              </a:rPr>
              <a:t>YOUR TITLE</a:t>
            </a:r>
          </a:p>
        </p:txBody>
      </p:sp>
      <p:sp>
        <p:nvSpPr>
          <p:cNvPr id="42" name="TextBox 41"/>
          <p:cNvSpPr txBox="1"/>
          <p:nvPr/>
        </p:nvSpPr>
        <p:spPr>
          <a:xfrm>
            <a:off x="7098461" y="9614448"/>
            <a:ext cx="5502919" cy="658385"/>
          </a:xfrm>
          <a:prstGeom prst="rect">
            <a:avLst/>
          </a:prstGeom>
          <a:noFill/>
        </p:spPr>
        <p:txBody>
          <a:bodyPr wrap="square" rtlCol="0">
            <a:spAutoFit/>
          </a:bodyPr>
          <a:lstStyle/>
          <a:p>
            <a:pPr algn="ctr">
              <a:lnSpc>
                <a:spcPct val="150000"/>
              </a:lnSpc>
            </a:pPr>
            <a:r>
              <a:rPr lang="en-US" sz="2800" b="1" spc="600" dirty="0">
                <a:solidFill>
                  <a:schemeClr val="tx2"/>
                </a:solidFill>
                <a:latin typeface="Segoe UI" panose="020B0502040204020203" pitchFamily="34" charset="0"/>
                <a:ea typeface="Oswald" charset="0"/>
                <a:cs typeface="Oswald" charset="0"/>
              </a:rPr>
              <a:t>SOMETHING</a:t>
            </a:r>
          </a:p>
        </p:txBody>
      </p:sp>
      <p:sp>
        <p:nvSpPr>
          <p:cNvPr id="43" name="TextBox 42"/>
          <p:cNvSpPr txBox="1"/>
          <p:nvPr/>
        </p:nvSpPr>
        <p:spPr>
          <a:xfrm>
            <a:off x="12304329" y="9614448"/>
            <a:ext cx="5502919" cy="738664"/>
          </a:xfrm>
          <a:prstGeom prst="rect">
            <a:avLst/>
          </a:prstGeom>
          <a:noFill/>
        </p:spPr>
        <p:txBody>
          <a:bodyPr wrap="square" rtlCol="0">
            <a:spAutoFit/>
          </a:bodyPr>
          <a:lstStyle/>
          <a:p>
            <a:pPr algn="ctr">
              <a:lnSpc>
                <a:spcPct val="150000"/>
              </a:lnSpc>
            </a:pPr>
            <a:r>
              <a:rPr lang="en-US" sz="2800" b="1" spc="600" dirty="0">
                <a:solidFill>
                  <a:schemeClr val="tx2"/>
                </a:solidFill>
                <a:latin typeface="Segoe UI" panose="020B0502040204020203" pitchFamily="34" charset="0"/>
                <a:ea typeface="Oswald" charset="0"/>
                <a:cs typeface="Oswald" charset="0"/>
              </a:rPr>
              <a:t>AWESOME</a:t>
            </a:r>
          </a:p>
        </p:txBody>
      </p:sp>
      <p:sp>
        <p:nvSpPr>
          <p:cNvPr id="44" name="TextBox 43"/>
          <p:cNvSpPr txBox="1"/>
          <p:nvPr/>
        </p:nvSpPr>
        <p:spPr>
          <a:xfrm>
            <a:off x="16981165" y="9614448"/>
            <a:ext cx="5502919" cy="738664"/>
          </a:xfrm>
          <a:prstGeom prst="rect">
            <a:avLst/>
          </a:prstGeom>
          <a:noFill/>
        </p:spPr>
        <p:txBody>
          <a:bodyPr wrap="square" rtlCol="0">
            <a:spAutoFit/>
          </a:bodyPr>
          <a:lstStyle/>
          <a:p>
            <a:pPr algn="ctr">
              <a:lnSpc>
                <a:spcPct val="150000"/>
              </a:lnSpc>
            </a:pPr>
            <a:r>
              <a:rPr lang="en-US" sz="2800" b="1" spc="600" dirty="0">
                <a:solidFill>
                  <a:schemeClr val="tx2"/>
                </a:solidFill>
                <a:latin typeface="Segoe UI" panose="020B0502040204020203" pitchFamily="34" charset="0"/>
                <a:ea typeface="Oswald" charset="0"/>
                <a:cs typeface="Oswald" charset="0"/>
              </a:rPr>
              <a:t>DEPARTMENT</a:t>
            </a:r>
          </a:p>
        </p:txBody>
      </p:sp>
    </p:spTree>
    <p:extLst>
      <p:ext uri="{BB962C8B-B14F-4D97-AF65-F5344CB8AC3E}">
        <p14:creationId xmlns:p14="http://schemas.microsoft.com/office/powerpoint/2010/main" val="13693218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DEPARTMENT PIE CHART</a:t>
            </a:r>
            <a:endParaRPr lang="en-US" sz="9600" spc="600" dirty="0">
              <a:solidFill>
                <a:schemeClr val="tx2"/>
              </a:solidFill>
              <a:latin typeface="Segoe UI" panose="020B0502040204020203" pitchFamily="34"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22" name="TextBox 21"/>
          <p:cNvSpPr txBox="1"/>
          <p:nvPr/>
        </p:nvSpPr>
        <p:spPr>
          <a:xfrm>
            <a:off x="4595527" y="2961531"/>
            <a:ext cx="15110395" cy="1131528"/>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 from</a:t>
            </a:r>
          </a:p>
        </p:txBody>
      </p:sp>
      <p:graphicFrame>
        <p:nvGraphicFramePr>
          <p:cNvPr id="2" name="Chart 1"/>
          <p:cNvGraphicFramePr/>
          <p:nvPr>
            <p:extLst>
              <p:ext uri="{D42A27DB-BD31-4B8C-83A1-F6EECF244321}">
                <p14:modId xmlns:p14="http://schemas.microsoft.com/office/powerpoint/2010/main" val="284485438"/>
              </p:ext>
            </p:extLst>
          </p:nvPr>
        </p:nvGraphicFramePr>
        <p:xfrm>
          <a:off x="4314638" y="4309176"/>
          <a:ext cx="15748374" cy="6126774"/>
        </p:xfrm>
        <a:graphic>
          <a:graphicData uri="http://schemas.openxmlformats.org/drawingml/2006/chart">
            <c:chart xmlns:c="http://schemas.openxmlformats.org/drawingml/2006/chart" xmlns:r="http://schemas.openxmlformats.org/officeDocument/2006/relationships" r:id="rId2"/>
          </a:graphicData>
        </a:graphic>
      </p:graphicFrame>
      <p:sp>
        <p:nvSpPr>
          <p:cNvPr id="23" name="TextBox 22"/>
          <p:cNvSpPr txBox="1"/>
          <p:nvPr/>
        </p:nvSpPr>
        <p:spPr>
          <a:xfrm>
            <a:off x="6011212" y="10839319"/>
            <a:ext cx="3815414" cy="646331"/>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Oswald" charset="0"/>
                <a:cs typeface="Oswald" charset="0"/>
              </a:rPr>
              <a:t>YOUR TITLE</a:t>
            </a:r>
          </a:p>
        </p:txBody>
      </p:sp>
      <p:sp>
        <p:nvSpPr>
          <p:cNvPr id="27" name="TextBox 26"/>
          <p:cNvSpPr txBox="1"/>
          <p:nvPr/>
        </p:nvSpPr>
        <p:spPr>
          <a:xfrm>
            <a:off x="11082610" y="10830791"/>
            <a:ext cx="3815414" cy="646331"/>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Oswald" charset="0"/>
                <a:cs typeface="Oswald" charset="0"/>
              </a:rPr>
              <a:t>SOMETHING</a:t>
            </a:r>
          </a:p>
        </p:txBody>
      </p:sp>
      <p:sp>
        <p:nvSpPr>
          <p:cNvPr id="31" name="TextBox 30"/>
          <p:cNvSpPr txBox="1"/>
          <p:nvPr/>
        </p:nvSpPr>
        <p:spPr>
          <a:xfrm>
            <a:off x="16443080" y="10835796"/>
            <a:ext cx="3815414" cy="658385"/>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Oswald" charset="0"/>
                <a:cs typeface="Oswald" charset="0"/>
              </a:rPr>
              <a:t>AWESOME</a:t>
            </a:r>
          </a:p>
        </p:txBody>
      </p:sp>
      <p:sp>
        <p:nvSpPr>
          <p:cNvPr id="3" name="Rectangle 2"/>
          <p:cNvSpPr/>
          <p:nvPr/>
        </p:nvSpPr>
        <p:spPr>
          <a:xfrm>
            <a:off x="5684042" y="11078316"/>
            <a:ext cx="260669" cy="2606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latin typeface="Segoe UI" panose="020B0502040204020203" pitchFamily="34" charset="0"/>
            </a:endParaRPr>
          </a:p>
        </p:txBody>
      </p:sp>
      <p:sp>
        <p:nvSpPr>
          <p:cNvPr id="32" name="Rectangle 31"/>
          <p:cNvSpPr/>
          <p:nvPr/>
        </p:nvSpPr>
        <p:spPr>
          <a:xfrm>
            <a:off x="10760148" y="11069927"/>
            <a:ext cx="260669" cy="2606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latin typeface="Segoe UI" panose="020B0502040204020203" pitchFamily="34" charset="0"/>
            </a:endParaRPr>
          </a:p>
        </p:txBody>
      </p:sp>
      <p:sp>
        <p:nvSpPr>
          <p:cNvPr id="33" name="Rectangle 32"/>
          <p:cNvSpPr/>
          <p:nvPr/>
        </p:nvSpPr>
        <p:spPr>
          <a:xfrm>
            <a:off x="16096350" y="11069927"/>
            <a:ext cx="260669" cy="2606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latin typeface="Segoe UI" panose="020B0502040204020203" pitchFamily="34" charset="0"/>
            </a:endParaRPr>
          </a:p>
        </p:txBody>
      </p:sp>
    </p:spTree>
    <p:extLst>
      <p:ext uri="{BB962C8B-B14F-4D97-AF65-F5344CB8AC3E}">
        <p14:creationId xmlns:p14="http://schemas.microsoft.com/office/powerpoint/2010/main" val="7454256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CLUSTERED BAR CHART</a:t>
            </a:r>
            <a:endParaRPr lang="en-US" sz="9600" spc="600" dirty="0">
              <a:solidFill>
                <a:schemeClr val="tx2"/>
              </a:solidFill>
              <a:latin typeface="Segoe UI" panose="020B0502040204020203" pitchFamily="34"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22" name="TextBox 21"/>
          <p:cNvSpPr txBox="1"/>
          <p:nvPr/>
        </p:nvSpPr>
        <p:spPr>
          <a:xfrm>
            <a:off x="4595527" y="2961531"/>
            <a:ext cx="15110395" cy="1131528"/>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 from</a:t>
            </a:r>
          </a:p>
        </p:txBody>
      </p:sp>
      <p:graphicFrame>
        <p:nvGraphicFramePr>
          <p:cNvPr id="2" name="Chart 1"/>
          <p:cNvGraphicFramePr>
            <a:graphicFrameLocks/>
          </p:cNvGraphicFramePr>
          <p:nvPr>
            <p:extLst>
              <p:ext uri="{D42A27DB-BD31-4B8C-83A1-F6EECF244321}">
                <p14:modId xmlns:p14="http://schemas.microsoft.com/office/powerpoint/2010/main" val="569218520"/>
              </p:ext>
            </p:extLst>
          </p:nvPr>
        </p:nvGraphicFramePr>
        <p:xfrm>
          <a:off x="4314638" y="4309176"/>
          <a:ext cx="15748374" cy="6126480"/>
        </p:xfrm>
        <a:graphic>
          <a:graphicData uri="http://schemas.openxmlformats.org/drawingml/2006/chart">
            <c:chart xmlns:c="http://schemas.openxmlformats.org/drawingml/2006/chart" xmlns:r="http://schemas.openxmlformats.org/officeDocument/2006/relationships" r:id="rId2"/>
          </a:graphicData>
        </a:graphic>
      </p:graphicFrame>
      <p:sp>
        <p:nvSpPr>
          <p:cNvPr id="23" name="TextBox 22"/>
          <p:cNvSpPr txBox="1"/>
          <p:nvPr/>
        </p:nvSpPr>
        <p:spPr>
          <a:xfrm>
            <a:off x="6011212" y="10839319"/>
            <a:ext cx="3815414" cy="646331"/>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Oswald" charset="0"/>
                <a:cs typeface="Oswald" charset="0"/>
              </a:rPr>
              <a:t>YOUR TITLE</a:t>
            </a:r>
          </a:p>
        </p:txBody>
      </p:sp>
      <p:sp>
        <p:nvSpPr>
          <p:cNvPr id="27" name="TextBox 26"/>
          <p:cNvSpPr txBox="1"/>
          <p:nvPr/>
        </p:nvSpPr>
        <p:spPr>
          <a:xfrm>
            <a:off x="11082610" y="10830791"/>
            <a:ext cx="3815414" cy="646331"/>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Oswald" charset="0"/>
                <a:cs typeface="Oswald" charset="0"/>
              </a:rPr>
              <a:t>SOMETHING</a:t>
            </a:r>
          </a:p>
        </p:txBody>
      </p:sp>
      <p:sp>
        <p:nvSpPr>
          <p:cNvPr id="31" name="TextBox 30"/>
          <p:cNvSpPr txBox="1"/>
          <p:nvPr/>
        </p:nvSpPr>
        <p:spPr>
          <a:xfrm>
            <a:off x="16443080" y="10835796"/>
            <a:ext cx="3815414" cy="646331"/>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Oswald" charset="0"/>
                <a:cs typeface="Oswald" charset="0"/>
              </a:rPr>
              <a:t>AWESOME</a:t>
            </a:r>
          </a:p>
        </p:txBody>
      </p:sp>
      <p:sp>
        <p:nvSpPr>
          <p:cNvPr id="3" name="Rectangle 2"/>
          <p:cNvSpPr/>
          <p:nvPr/>
        </p:nvSpPr>
        <p:spPr>
          <a:xfrm>
            <a:off x="5684042" y="11078316"/>
            <a:ext cx="260669" cy="2606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latin typeface="Segoe UI" panose="020B0502040204020203" pitchFamily="34" charset="0"/>
            </a:endParaRPr>
          </a:p>
        </p:txBody>
      </p:sp>
      <p:sp>
        <p:nvSpPr>
          <p:cNvPr id="32" name="Rectangle 31"/>
          <p:cNvSpPr/>
          <p:nvPr/>
        </p:nvSpPr>
        <p:spPr>
          <a:xfrm>
            <a:off x="10760148" y="11069927"/>
            <a:ext cx="260669" cy="2606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latin typeface="Segoe UI" panose="020B0502040204020203" pitchFamily="34" charset="0"/>
            </a:endParaRPr>
          </a:p>
        </p:txBody>
      </p:sp>
      <p:sp>
        <p:nvSpPr>
          <p:cNvPr id="33" name="Rectangle 32"/>
          <p:cNvSpPr/>
          <p:nvPr/>
        </p:nvSpPr>
        <p:spPr>
          <a:xfrm>
            <a:off x="16096350" y="11069927"/>
            <a:ext cx="260669" cy="2606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latin typeface="Segoe UI" panose="020B0502040204020203" pitchFamily="34" charset="0"/>
            </a:endParaRPr>
          </a:p>
        </p:txBody>
      </p:sp>
    </p:spTree>
    <p:extLst>
      <p:ext uri="{BB962C8B-B14F-4D97-AF65-F5344CB8AC3E}">
        <p14:creationId xmlns:p14="http://schemas.microsoft.com/office/powerpoint/2010/main" val="396473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10269571" y="5628421"/>
            <a:ext cx="12975592" cy="1107996"/>
          </a:xfrm>
          <a:prstGeom prst="rect">
            <a:avLst/>
          </a:prstGeom>
          <a:noFill/>
        </p:spPr>
        <p:txBody>
          <a:bodyPr wrap="square" rtlCol="0">
            <a:spAutoFit/>
          </a:bodyPr>
          <a:lstStyle/>
          <a:p>
            <a:r>
              <a:rPr lang="en-US" sz="6600" spc="600" dirty="0">
                <a:solidFill>
                  <a:schemeClr val="tx2"/>
                </a:solidFill>
                <a:latin typeface="Segoe UI" panose="020B0502040204020203" pitchFamily="34" charset="0"/>
                <a:ea typeface="Oswald" charset="0"/>
                <a:cs typeface="Oswald" charset="0"/>
              </a:rPr>
              <a:t>BRUSH STYLE PLACEHOLDER</a:t>
            </a:r>
            <a:endParaRPr lang="en-US" sz="9600" spc="600" dirty="0">
              <a:solidFill>
                <a:schemeClr val="tx2"/>
              </a:solidFill>
              <a:latin typeface="Segoe UI" panose="020B0502040204020203" pitchFamily="34" charset="0"/>
              <a:ea typeface="Oswald" charset="0"/>
              <a:cs typeface="Oswald" charset="0"/>
            </a:endParaRPr>
          </a:p>
        </p:txBody>
      </p:sp>
      <p:sp>
        <p:nvSpPr>
          <p:cNvPr id="29" name="TextBox 28"/>
          <p:cNvSpPr txBox="1"/>
          <p:nvPr/>
        </p:nvSpPr>
        <p:spPr>
          <a:xfrm>
            <a:off x="10269571" y="5168283"/>
            <a:ext cx="7584151" cy="338554"/>
          </a:xfrm>
          <a:prstGeom prst="rect">
            <a:avLst/>
          </a:prstGeom>
          <a:noFill/>
        </p:spPr>
        <p:txBody>
          <a:bodyPr wrap="square" rtlCol="0">
            <a:spAutoFit/>
          </a:bodyPr>
          <a:lstStyle/>
          <a:p>
            <a:r>
              <a:rPr lang="en-US" sz="1600" spc="1200" dirty="0">
                <a:solidFill>
                  <a:schemeClr val="tx2"/>
                </a:solidFill>
                <a:latin typeface="Segoe UI" panose="020B0502040204020203" pitchFamily="34" charset="0"/>
                <a:ea typeface="Oswald" charset="0"/>
                <a:cs typeface="Oswald" charset="0"/>
              </a:rPr>
              <a:t>WRITE HERE SOMETHING</a:t>
            </a:r>
          </a:p>
        </p:txBody>
      </p:sp>
      <p:sp>
        <p:nvSpPr>
          <p:cNvPr id="30" name="TextBox 29"/>
          <p:cNvSpPr txBox="1"/>
          <p:nvPr/>
        </p:nvSpPr>
        <p:spPr>
          <a:xfrm>
            <a:off x="10269571" y="6858001"/>
            <a:ext cx="11376170" cy="2308324"/>
          </a:xfrm>
          <a:prstGeom prst="rect">
            <a:avLst/>
          </a:prstGeom>
          <a:noFill/>
        </p:spPr>
        <p:txBody>
          <a:bodyPr wrap="square" rtlCol="0">
            <a:spAutoFit/>
          </a:bodyPr>
          <a:lstStyle/>
          <a:p>
            <a:pPr>
              <a:lnSpc>
                <a:spcPct val="150000"/>
              </a:lnSpc>
            </a:pPr>
            <a:r>
              <a:rPr lang="en-US" sz="2400" spc="300" dirty="0">
                <a:latin typeface="Segoe UI" panose="020B0502040204020203" pitchFamily="34"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a:t>
            </a:r>
          </a:p>
        </p:txBody>
      </p:sp>
      <p:pic>
        <p:nvPicPr>
          <p:cNvPr id="3" name="Picture Placeholder 2"/>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l="37227" r="37227"/>
          <a:stretch>
            <a:fillRect/>
          </a:stretch>
        </p:blipFill>
        <p:spPr/>
      </p:pic>
    </p:spTree>
    <p:extLst>
      <p:ext uri="{BB962C8B-B14F-4D97-AF65-F5344CB8AC3E}">
        <p14:creationId xmlns:p14="http://schemas.microsoft.com/office/powerpoint/2010/main" val="12951663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LINE GRAPHIC CHART</a:t>
            </a:r>
            <a:endParaRPr lang="en-US" sz="9600" spc="600" dirty="0">
              <a:solidFill>
                <a:schemeClr val="tx2"/>
              </a:solidFill>
              <a:latin typeface="Segoe UI" panose="020B0502040204020203" pitchFamily="34"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22" name="TextBox 21"/>
          <p:cNvSpPr txBox="1"/>
          <p:nvPr/>
        </p:nvSpPr>
        <p:spPr>
          <a:xfrm>
            <a:off x="4595527" y="2961531"/>
            <a:ext cx="15110395" cy="1131528"/>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 from</a:t>
            </a:r>
          </a:p>
        </p:txBody>
      </p:sp>
      <p:graphicFrame>
        <p:nvGraphicFramePr>
          <p:cNvPr id="2" name="Chart 1"/>
          <p:cNvGraphicFramePr>
            <a:graphicFrameLocks/>
          </p:cNvGraphicFramePr>
          <p:nvPr>
            <p:extLst>
              <p:ext uri="{D42A27DB-BD31-4B8C-83A1-F6EECF244321}">
                <p14:modId xmlns:p14="http://schemas.microsoft.com/office/powerpoint/2010/main" val="276133849"/>
              </p:ext>
            </p:extLst>
          </p:nvPr>
        </p:nvGraphicFramePr>
        <p:xfrm>
          <a:off x="2301421" y="3525988"/>
          <a:ext cx="19774808" cy="7692856"/>
        </p:xfrm>
        <a:graphic>
          <a:graphicData uri="http://schemas.openxmlformats.org/drawingml/2006/chart">
            <c:chart xmlns:c="http://schemas.openxmlformats.org/drawingml/2006/chart" xmlns:r="http://schemas.openxmlformats.org/officeDocument/2006/relationships" r:id="rId2"/>
          </a:graphicData>
        </a:graphic>
      </p:graphicFrame>
      <p:sp>
        <p:nvSpPr>
          <p:cNvPr id="23" name="TextBox 22"/>
          <p:cNvSpPr txBox="1"/>
          <p:nvPr/>
        </p:nvSpPr>
        <p:spPr>
          <a:xfrm>
            <a:off x="6011212" y="10839319"/>
            <a:ext cx="3815414" cy="646331"/>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Oswald" charset="0"/>
                <a:cs typeface="Oswald" charset="0"/>
              </a:rPr>
              <a:t>YOUR TITLE</a:t>
            </a:r>
          </a:p>
        </p:txBody>
      </p:sp>
      <p:sp>
        <p:nvSpPr>
          <p:cNvPr id="27" name="TextBox 26"/>
          <p:cNvSpPr txBox="1"/>
          <p:nvPr/>
        </p:nvSpPr>
        <p:spPr>
          <a:xfrm>
            <a:off x="11082610" y="10830791"/>
            <a:ext cx="3815414" cy="646331"/>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Oswald" charset="0"/>
                <a:cs typeface="Oswald" charset="0"/>
              </a:rPr>
              <a:t>SOMETHING</a:t>
            </a:r>
          </a:p>
        </p:txBody>
      </p:sp>
      <p:sp>
        <p:nvSpPr>
          <p:cNvPr id="31" name="TextBox 30"/>
          <p:cNvSpPr txBox="1"/>
          <p:nvPr/>
        </p:nvSpPr>
        <p:spPr>
          <a:xfrm>
            <a:off x="16443080" y="10835796"/>
            <a:ext cx="3815414" cy="646331"/>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Oswald" charset="0"/>
                <a:cs typeface="Oswald" charset="0"/>
              </a:rPr>
              <a:t>AWESOME</a:t>
            </a:r>
          </a:p>
        </p:txBody>
      </p:sp>
      <p:sp>
        <p:nvSpPr>
          <p:cNvPr id="3" name="Rectangle 2"/>
          <p:cNvSpPr/>
          <p:nvPr/>
        </p:nvSpPr>
        <p:spPr>
          <a:xfrm>
            <a:off x="5684042" y="11078316"/>
            <a:ext cx="260669" cy="2606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latin typeface="Segoe UI" panose="020B0502040204020203" pitchFamily="34" charset="0"/>
            </a:endParaRPr>
          </a:p>
        </p:txBody>
      </p:sp>
      <p:sp>
        <p:nvSpPr>
          <p:cNvPr id="32" name="Rectangle 31"/>
          <p:cNvSpPr/>
          <p:nvPr/>
        </p:nvSpPr>
        <p:spPr>
          <a:xfrm>
            <a:off x="10760148" y="11069927"/>
            <a:ext cx="260669" cy="2606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latin typeface="Segoe UI" panose="020B0502040204020203" pitchFamily="34" charset="0"/>
            </a:endParaRPr>
          </a:p>
        </p:txBody>
      </p:sp>
      <p:sp>
        <p:nvSpPr>
          <p:cNvPr id="33" name="Rectangle 32"/>
          <p:cNvSpPr/>
          <p:nvPr/>
        </p:nvSpPr>
        <p:spPr>
          <a:xfrm>
            <a:off x="16096350" y="11069927"/>
            <a:ext cx="260669" cy="2606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latin typeface="Segoe UI" panose="020B0502040204020203" pitchFamily="34" charset="0"/>
            </a:endParaRPr>
          </a:p>
        </p:txBody>
      </p:sp>
    </p:spTree>
    <p:extLst>
      <p:ext uri="{BB962C8B-B14F-4D97-AF65-F5344CB8AC3E}">
        <p14:creationId xmlns:p14="http://schemas.microsoft.com/office/powerpoint/2010/main" val="13080448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195358" y="1626569"/>
            <a:ext cx="16063136"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SCATTER WITH SMOOTH LINES</a:t>
            </a:r>
            <a:endParaRPr lang="en-US" sz="9600" spc="600" dirty="0">
              <a:solidFill>
                <a:schemeClr val="tx2"/>
              </a:solidFill>
              <a:latin typeface="Segoe UI" panose="020B0502040204020203" pitchFamily="34"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22" name="TextBox 21"/>
          <p:cNvSpPr txBox="1"/>
          <p:nvPr/>
        </p:nvSpPr>
        <p:spPr>
          <a:xfrm>
            <a:off x="4595527" y="2961531"/>
            <a:ext cx="15110395" cy="1131528"/>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 from</a:t>
            </a:r>
          </a:p>
        </p:txBody>
      </p:sp>
      <p:graphicFrame>
        <p:nvGraphicFramePr>
          <p:cNvPr id="2" name="Chart 1"/>
          <p:cNvGraphicFramePr>
            <a:graphicFrameLocks/>
          </p:cNvGraphicFramePr>
          <p:nvPr>
            <p:extLst/>
          </p:nvPr>
        </p:nvGraphicFramePr>
        <p:xfrm>
          <a:off x="2301421" y="3525988"/>
          <a:ext cx="19774808" cy="7692856"/>
        </p:xfrm>
        <a:graphic>
          <a:graphicData uri="http://schemas.openxmlformats.org/drawingml/2006/chart">
            <c:chart xmlns:c="http://schemas.openxmlformats.org/drawingml/2006/chart" xmlns:r="http://schemas.openxmlformats.org/officeDocument/2006/relationships" r:id="rId2"/>
          </a:graphicData>
        </a:graphic>
      </p:graphicFrame>
      <p:sp>
        <p:nvSpPr>
          <p:cNvPr id="23" name="TextBox 22"/>
          <p:cNvSpPr txBox="1"/>
          <p:nvPr/>
        </p:nvSpPr>
        <p:spPr>
          <a:xfrm>
            <a:off x="6011212" y="10839319"/>
            <a:ext cx="3815414" cy="646331"/>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Oswald" charset="0"/>
                <a:cs typeface="Oswald" charset="0"/>
              </a:rPr>
              <a:t>YOUR TITLE</a:t>
            </a:r>
          </a:p>
        </p:txBody>
      </p:sp>
      <p:sp>
        <p:nvSpPr>
          <p:cNvPr id="27" name="TextBox 26"/>
          <p:cNvSpPr txBox="1"/>
          <p:nvPr/>
        </p:nvSpPr>
        <p:spPr>
          <a:xfrm>
            <a:off x="11082610" y="10830791"/>
            <a:ext cx="3815414" cy="646331"/>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Oswald" charset="0"/>
                <a:cs typeface="Oswald" charset="0"/>
              </a:rPr>
              <a:t>SOMETHING</a:t>
            </a:r>
          </a:p>
        </p:txBody>
      </p:sp>
      <p:sp>
        <p:nvSpPr>
          <p:cNvPr id="31" name="TextBox 30"/>
          <p:cNvSpPr txBox="1"/>
          <p:nvPr/>
        </p:nvSpPr>
        <p:spPr>
          <a:xfrm>
            <a:off x="16443080" y="10835796"/>
            <a:ext cx="3815414" cy="577530"/>
          </a:xfrm>
          <a:prstGeom prst="rect">
            <a:avLst/>
          </a:prstGeom>
          <a:noFill/>
        </p:spPr>
        <p:txBody>
          <a:bodyPr wrap="square" rtlCol="0">
            <a:spAutoFit/>
          </a:bodyPr>
          <a:lstStyle/>
          <a:p>
            <a:pPr>
              <a:lnSpc>
                <a:spcPct val="150000"/>
              </a:lnSpc>
            </a:pPr>
            <a:r>
              <a:rPr lang="en-US" sz="2400" b="1" spc="600" dirty="0">
                <a:solidFill>
                  <a:schemeClr val="tx2"/>
                </a:solidFill>
                <a:latin typeface="Segoe UI" panose="020B0502040204020203" pitchFamily="34" charset="0"/>
                <a:ea typeface="Oswald" charset="0"/>
                <a:cs typeface="Oswald" charset="0"/>
              </a:rPr>
              <a:t>AWESOME</a:t>
            </a:r>
          </a:p>
        </p:txBody>
      </p:sp>
      <p:sp>
        <p:nvSpPr>
          <p:cNvPr id="3" name="Rectangle 2"/>
          <p:cNvSpPr/>
          <p:nvPr/>
        </p:nvSpPr>
        <p:spPr>
          <a:xfrm>
            <a:off x="5684042" y="11078316"/>
            <a:ext cx="260669" cy="2606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latin typeface="Segoe UI" panose="020B0502040204020203" pitchFamily="34" charset="0"/>
            </a:endParaRPr>
          </a:p>
        </p:txBody>
      </p:sp>
      <p:sp>
        <p:nvSpPr>
          <p:cNvPr id="32" name="Rectangle 31"/>
          <p:cNvSpPr/>
          <p:nvPr/>
        </p:nvSpPr>
        <p:spPr>
          <a:xfrm>
            <a:off x="10760148" y="11069927"/>
            <a:ext cx="260669" cy="2606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latin typeface="Segoe UI" panose="020B0502040204020203" pitchFamily="34" charset="0"/>
            </a:endParaRPr>
          </a:p>
        </p:txBody>
      </p:sp>
      <p:sp>
        <p:nvSpPr>
          <p:cNvPr id="33" name="Rectangle 32"/>
          <p:cNvSpPr/>
          <p:nvPr/>
        </p:nvSpPr>
        <p:spPr>
          <a:xfrm>
            <a:off x="16096350" y="11069927"/>
            <a:ext cx="260669" cy="2606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a:latin typeface="Segoe UI" panose="020B0502040204020203" pitchFamily="34" charset="0"/>
            </a:endParaRPr>
          </a:p>
        </p:txBody>
      </p:sp>
    </p:spTree>
    <p:extLst>
      <p:ext uri="{BB962C8B-B14F-4D97-AF65-F5344CB8AC3E}">
        <p14:creationId xmlns:p14="http://schemas.microsoft.com/office/powerpoint/2010/main" val="13468113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4199892" y="1626569"/>
            <a:ext cx="16054068"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SCATTER WITH SMOOTH LINES</a:t>
            </a:r>
            <a:endParaRPr lang="en-US" sz="9600" spc="600" dirty="0">
              <a:solidFill>
                <a:schemeClr val="tx2"/>
              </a:solidFill>
              <a:latin typeface="Segoe UI" panose="020B0502040204020203" pitchFamily="34"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grpSp>
        <p:nvGrpSpPr>
          <p:cNvPr id="12" name="Group 11"/>
          <p:cNvGrpSpPr/>
          <p:nvPr/>
        </p:nvGrpSpPr>
        <p:grpSpPr>
          <a:xfrm>
            <a:off x="1810349" y="3928533"/>
            <a:ext cx="12070152" cy="7890934"/>
            <a:chOff x="5157992" y="1665629"/>
            <a:chExt cx="2936367" cy="1919171"/>
          </a:xfrm>
          <a:solidFill>
            <a:schemeClr val="bg1">
              <a:lumMod val="85000"/>
            </a:schemeClr>
          </a:solidFill>
        </p:grpSpPr>
        <p:sp>
          <p:nvSpPr>
            <p:cNvPr id="13"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4"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5"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6"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7"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8"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9"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4"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5"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6"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8"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9"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0"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4"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5"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6"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7"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8"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9"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0"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1"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2"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3"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4"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5"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6"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7"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8"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9"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0"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1"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2"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3"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4"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solidFill>
                  <a:schemeClr val="accent6"/>
                </a:solidFill>
                <a:latin typeface="Segoe UI" panose="020B0502040204020203" pitchFamily="34" charset="0"/>
              </a:endParaRPr>
            </a:p>
          </p:txBody>
        </p:sp>
        <p:sp>
          <p:nvSpPr>
            <p:cNvPr id="55"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6"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7"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8"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9"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0"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1"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2"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3"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4" name="Line 48"/>
            <p:cNvSpPr>
              <a:spLocks noChangeShapeType="1"/>
            </p:cNvSpPr>
            <p:nvPr/>
          </p:nvSpPr>
          <p:spPr bwMode="auto">
            <a:xfrm>
              <a:off x="6881808" y="2014722"/>
              <a:ext cx="0" cy="0"/>
            </a:xfrm>
            <a:prstGeom prst="line">
              <a:avLst/>
            </a:prstGeom>
            <a:grpFill/>
            <a:ln w="6350">
              <a:solidFill>
                <a:srgbClr val="000000"/>
              </a:solidFill>
              <a:round/>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5" name="Line 49"/>
            <p:cNvSpPr>
              <a:spLocks noChangeShapeType="1"/>
            </p:cNvSpPr>
            <p:nvPr/>
          </p:nvSpPr>
          <p:spPr bwMode="auto">
            <a:xfrm>
              <a:off x="6881808" y="2014722"/>
              <a:ext cx="0" cy="0"/>
            </a:xfrm>
            <a:prstGeom prst="line">
              <a:avLst/>
            </a:prstGeom>
            <a:grpFill/>
            <a:ln w="6350" cap="flat">
              <a:solidFill>
                <a:srgbClr val="FFFFFF"/>
              </a:solidFill>
              <a:prstDash val="solid"/>
              <a:miter lim="800000"/>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6"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7"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8"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9"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70"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71"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72" name="Freeform 71"/>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73" name="Freeform 7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grpSp>
      <p:sp>
        <p:nvSpPr>
          <p:cNvPr id="74" name="TextBox 73"/>
          <p:cNvSpPr txBox="1"/>
          <p:nvPr/>
        </p:nvSpPr>
        <p:spPr>
          <a:xfrm>
            <a:off x="15124117" y="5467889"/>
            <a:ext cx="8008195" cy="3970318"/>
          </a:xfrm>
          <a:prstGeom prst="rect">
            <a:avLst/>
          </a:prstGeom>
          <a:noFill/>
        </p:spPr>
        <p:txBody>
          <a:bodyPr wrap="square" rtlCol="0">
            <a:spAutoFit/>
          </a:bodyPr>
          <a:lstStyle/>
          <a:p>
            <a:pPr>
              <a:lnSpc>
                <a:spcPct val="150000"/>
              </a:lnSpc>
            </a:pPr>
            <a:r>
              <a:rPr lang="en-US" sz="28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 from solo, part-time projects to large-scale undertakings that create many jobs. Many high value</a:t>
            </a:r>
          </a:p>
        </p:txBody>
      </p:sp>
    </p:spTree>
    <p:extLst>
      <p:ext uri="{BB962C8B-B14F-4D97-AF65-F5344CB8AC3E}">
        <p14:creationId xmlns:p14="http://schemas.microsoft.com/office/powerpoint/2010/main" val="15692293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9858156" y="2938937"/>
            <a:ext cx="12070152" cy="7890934"/>
            <a:chOff x="5157992" y="1665629"/>
            <a:chExt cx="2936367" cy="1919171"/>
          </a:xfrm>
          <a:solidFill>
            <a:schemeClr val="bg1">
              <a:lumMod val="85000"/>
            </a:schemeClr>
          </a:solidFill>
        </p:grpSpPr>
        <p:sp>
          <p:nvSpPr>
            <p:cNvPr id="13"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4"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5"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6"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7"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8"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19"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4"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5"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6"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8"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9"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0"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4"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5"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6"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7"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8"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9"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0"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1"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2"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3"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4"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5"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6"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7"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8"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9"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0"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1"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2"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3"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4"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solidFill>
                  <a:schemeClr val="accent6"/>
                </a:solidFill>
                <a:latin typeface="Segoe UI" panose="020B0502040204020203" pitchFamily="34" charset="0"/>
              </a:endParaRPr>
            </a:p>
          </p:txBody>
        </p:sp>
        <p:sp>
          <p:nvSpPr>
            <p:cNvPr id="55"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6"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7"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8"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9"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0"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1"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2"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3"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4" name="Line 48"/>
            <p:cNvSpPr>
              <a:spLocks noChangeShapeType="1"/>
            </p:cNvSpPr>
            <p:nvPr/>
          </p:nvSpPr>
          <p:spPr bwMode="auto">
            <a:xfrm>
              <a:off x="6881808" y="2014722"/>
              <a:ext cx="0" cy="0"/>
            </a:xfrm>
            <a:prstGeom prst="line">
              <a:avLst/>
            </a:prstGeom>
            <a:grpFill/>
            <a:ln w="6350">
              <a:solidFill>
                <a:srgbClr val="000000"/>
              </a:solidFill>
              <a:round/>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5" name="Line 49"/>
            <p:cNvSpPr>
              <a:spLocks noChangeShapeType="1"/>
            </p:cNvSpPr>
            <p:nvPr/>
          </p:nvSpPr>
          <p:spPr bwMode="auto">
            <a:xfrm>
              <a:off x="6881808" y="2014722"/>
              <a:ext cx="0" cy="0"/>
            </a:xfrm>
            <a:prstGeom prst="line">
              <a:avLst/>
            </a:prstGeom>
            <a:grpFill/>
            <a:ln w="6350" cap="flat">
              <a:solidFill>
                <a:srgbClr val="FFFFFF"/>
              </a:solidFill>
              <a:prstDash val="solid"/>
              <a:miter lim="800000"/>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6"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7"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8"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9"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70"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71"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72" name="Freeform 71"/>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73" name="Freeform 7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grpSp>
      <p:sp>
        <p:nvSpPr>
          <p:cNvPr id="75" name="TextBox 74"/>
          <p:cNvSpPr txBox="1"/>
          <p:nvPr/>
        </p:nvSpPr>
        <p:spPr>
          <a:xfrm>
            <a:off x="1700027" y="3090781"/>
            <a:ext cx="8471190" cy="7171194"/>
          </a:xfrm>
          <a:prstGeom prst="rect">
            <a:avLst/>
          </a:prstGeom>
          <a:noFill/>
        </p:spPr>
        <p:txBody>
          <a:bodyPr wrap="square" rtlCol="0">
            <a:spAutoFit/>
          </a:bodyPr>
          <a:lstStyle/>
          <a:p>
            <a:r>
              <a:rPr lang="en-US" sz="11500" spc="600" dirty="0">
                <a:solidFill>
                  <a:schemeClr val="tx2"/>
                </a:solidFill>
                <a:latin typeface="Segoe UI" panose="020B0502040204020203" pitchFamily="34" charset="0"/>
                <a:ea typeface="Oswald" charset="0"/>
                <a:cs typeface="Oswald" charset="0"/>
              </a:rPr>
              <a:t>UNITED STATES</a:t>
            </a:r>
          </a:p>
          <a:p>
            <a:r>
              <a:rPr lang="en-US" sz="11500" spc="600" dirty="0">
                <a:solidFill>
                  <a:schemeClr val="tx2"/>
                </a:solidFill>
                <a:latin typeface="Segoe UI" panose="020B0502040204020203" pitchFamily="34" charset="0"/>
                <a:ea typeface="Oswald" charset="0"/>
                <a:cs typeface="Oswald" charset="0"/>
              </a:rPr>
              <a:t>VECTOR MAP</a:t>
            </a:r>
            <a:endParaRPr lang="en-US" sz="23900" spc="600" dirty="0">
              <a:solidFill>
                <a:schemeClr val="tx2"/>
              </a:solidFill>
              <a:latin typeface="Segoe UI" panose="020B0502040204020203" pitchFamily="34" charset="0"/>
              <a:ea typeface="Oswald" charset="0"/>
              <a:cs typeface="Oswald" charset="0"/>
            </a:endParaRPr>
          </a:p>
        </p:txBody>
      </p:sp>
      <p:sp>
        <p:nvSpPr>
          <p:cNvPr id="76" name="TextBox 75"/>
          <p:cNvSpPr txBox="1"/>
          <p:nvPr/>
        </p:nvSpPr>
        <p:spPr>
          <a:xfrm>
            <a:off x="1700027" y="1404641"/>
            <a:ext cx="7584151" cy="1200329"/>
          </a:xfrm>
          <a:prstGeom prst="rect">
            <a:avLst/>
          </a:prstGeom>
          <a:noFill/>
        </p:spPr>
        <p:txBody>
          <a:bodyPr wrap="square" rtlCol="0">
            <a:spAutoFit/>
          </a:bodyPr>
          <a:lstStyle/>
          <a:p>
            <a:r>
              <a:rPr lang="en-US" spc="1200" dirty="0">
                <a:solidFill>
                  <a:schemeClr val="tx2"/>
                </a:solidFill>
                <a:latin typeface="Segoe UI" panose="020B0502040204020203" pitchFamily="34" charset="0"/>
                <a:ea typeface="Oswald" charset="0"/>
                <a:cs typeface="Oswald" charset="0"/>
              </a:rPr>
              <a:t>WRITE HERE SOMETHING</a:t>
            </a:r>
          </a:p>
        </p:txBody>
      </p:sp>
      <p:sp>
        <p:nvSpPr>
          <p:cNvPr id="77" name="TextBox 76"/>
          <p:cNvSpPr txBox="1"/>
          <p:nvPr/>
        </p:nvSpPr>
        <p:spPr>
          <a:xfrm>
            <a:off x="1700028" y="10637938"/>
            <a:ext cx="6105328"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Montserrat Light" charset="0"/>
              </a:rPr>
              <a:t>Entrepreneurial activities differ substantially depending on the type of organization and creativity. </a:t>
            </a:r>
          </a:p>
        </p:txBody>
      </p:sp>
    </p:spTree>
    <p:extLst>
      <p:ext uri="{BB962C8B-B14F-4D97-AF65-F5344CB8AC3E}">
        <p14:creationId xmlns:p14="http://schemas.microsoft.com/office/powerpoint/2010/main" val="7051787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3814686" y="4388826"/>
            <a:ext cx="16824477" cy="8322775"/>
            <a:chOff x="3843499" y="3719582"/>
            <a:chExt cx="16665619" cy="8244192"/>
          </a:xfrm>
          <a:solidFill>
            <a:schemeClr val="bg1">
              <a:lumMod val="85000"/>
            </a:schemeClr>
          </a:solidFill>
        </p:grpSpPr>
        <p:sp>
          <p:nvSpPr>
            <p:cNvPr id="78" name="Freeform 781"/>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79" name="Freeform 403"/>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0" name="Freeform 404"/>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1" name="Freeform 405"/>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2" name="Freeform 406"/>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3" name="Freeform 407"/>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4" name="Freeform 408"/>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5" name="Freeform 409"/>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6" name="Freeform 410"/>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7" name="Freeform 411"/>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8" name="Freeform 412"/>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89" name="Freeform 413"/>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0" name="Freeform 414"/>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1" name="Freeform 415"/>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2" name="Freeform 416"/>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3" name="Freeform 417"/>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4" name="Freeform 418"/>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5" name="Freeform 419"/>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6" name="Freeform 420"/>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7" name="Freeform 421"/>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8" name="Freeform 422"/>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99" name="Freeform 423"/>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00" name="Freeform 424"/>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01" name="Freeform 425"/>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02" name="Freeform 426"/>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03" name="Freeform 427"/>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04" name="Freeform 428"/>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05" name="Freeform 429"/>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grpSp>
          <p:nvGrpSpPr>
            <p:cNvPr id="106" name="Group 105"/>
            <p:cNvGrpSpPr/>
            <p:nvPr/>
          </p:nvGrpSpPr>
          <p:grpSpPr>
            <a:xfrm>
              <a:off x="17709756" y="6761778"/>
              <a:ext cx="697449" cy="662593"/>
              <a:chOff x="5961121" y="2686387"/>
              <a:chExt cx="288233" cy="273757"/>
            </a:xfrm>
            <a:grpFill/>
          </p:grpSpPr>
          <p:sp>
            <p:nvSpPr>
              <p:cNvPr id="471" name="Freeform 430"/>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72" name="Freeform 431"/>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grpSp>
        <p:sp>
          <p:nvSpPr>
            <p:cNvPr id="107" name="Freeform 432"/>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08" name="Freeform 433"/>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09" name="Freeform 434"/>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10" name="Freeform 435"/>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11" name="Freeform 436"/>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12" name="Freeform 437"/>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13" name="Freeform 438"/>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14" name="Freeform 439"/>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15" name="Freeform 440"/>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16" name="Freeform 441"/>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17" name="Freeform 442"/>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18" name="Freeform 443"/>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19" name="Freeform 444"/>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20" name="Freeform 445"/>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21" name="Freeform 446"/>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22" name="Freeform 447"/>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23" name="Freeform 448"/>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24" name="Freeform 449"/>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25" name="Freeform 450"/>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26" name="Freeform 451"/>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27" name="Freeform 452"/>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28" name="Freeform 453"/>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29" name="Freeform 454"/>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30" name="Freeform 455"/>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31" name="Freeform 456"/>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32" name="Freeform 457"/>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33" name="Freeform 458"/>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34" name="Freeform 459"/>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35" name="Freeform 460"/>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36" name="Freeform 461"/>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37" name="Freeform 462"/>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38" name="Freeform 463"/>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39" name="Freeform 464"/>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40" name="Freeform 465"/>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41" name="Freeform 466"/>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42" name="Freeform 467"/>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43" name="Freeform 468"/>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44" name="Freeform 469"/>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45" name="Freeform 470"/>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46" name="Freeform 471"/>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47" name="Freeform 472"/>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48" name="Freeform 473"/>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49" name="Freeform 474"/>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50" name="Freeform 475"/>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51" name="Freeform 476"/>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52" name="Freeform 477"/>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53" name="Freeform 478"/>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54" name="Freeform 479"/>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55" name="Freeform 480"/>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56" name="Freeform 481"/>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57" name="Freeform 482"/>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58" name="Freeform 483"/>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59" name="Freeform 484"/>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60" name="Freeform 485"/>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61" name="Freeform 486"/>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62" name="Freeform 487"/>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63" name="Freeform 488"/>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64" name="Freeform 489"/>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65" name="Freeform 490"/>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66" name="Freeform 491"/>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67" name="Freeform 492"/>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68" name="Freeform 493"/>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69" name="Freeform 494"/>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70" name="Freeform 495"/>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71" name="Freeform 496"/>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72" name="Freeform 497"/>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73" name="Freeform 498"/>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74" name="Freeform 499"/>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75" name="Freeform 500"/>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76" name="Freeform 501"/>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77" name="Freeform 502"/>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78" name="Freeform 503"/>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79" name="Freeform 504"/>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80" name="Freeform 505"/>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81" name="Freeform 506"/>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82" name="Freeform 507"/>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83" name="Freeform 508"/>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84" name="Freeform 509"/>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85" name="Freeform 510"/>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86" name="Freeform 511"/>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87" name="Freeform 512"/>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88" name="Freeform 513"/>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89" name="Freeform 514"/>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90" name="Freeform 515"/>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91" name="Freeform 516"/>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92" name="Freeform 517"/>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93" name="Freeform 518"/>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94" name="Freeform 519"/>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95" name="Freeform 520"/>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96" name="Freeform 521"/>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97" name="Freeform 522"/>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98" name="Freeform 523"/>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199" name="Freeform 524"/>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00" name="Freeform 525"/>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01" name="Freeform 526"/>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02" name="Freeform 527"/>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03" name="Freeform 528"/>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04" name="Freeform 529"/>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05" name="Freeform 530"/>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06" name="Freeform 531"/>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07" name="Freeform 532"/>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08" name="Freeform 533"/>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09" name="Freeform 534"/>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10" name="Freeform 535"/>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11" name="Freeform 536"/>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12" name="Freeform 537"/>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13" name="Freeform 538"/>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14" name="Freeform 539"/>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15" name="Freeform 540"/>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16" name="Freeform 541"/>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17" name="Freeform 542"/>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18" name="Freeform 543"/>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19" name="Freeform 544"/>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20" name="Freeform 545"/>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21" name="Freeform 546"/>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22" name="Freeform 547"/>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23" name="Freeform 548"/>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24" name="Freeform 549"/>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25" name="Freeform 550"/>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26" name="Freeform 551"/>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27" name="Freeform 552"/>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28" name="Freeform 553"/>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29" name="Freeform 554"/>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30" name="Freeform 555"/>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31" name="Freeform 556"/>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32" name="Freeform 557"/>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33" name="Freeform 558"/>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34" name="Freeform 559"/>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35" name="Freeform 560"/>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36" name="Freeform 561"/>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37" name="Freeform 562"/>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38" name="Freeform 563"/>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39" name="Freeform 564"/>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40" name="Freeform 565"/>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41" name="Freeform 566"/>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42" name="Freeform 567"/>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43" name="Freeform 568"/>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44" name="Freeform 569"/>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45" name="Freeform 570"/>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46" name="Freeform 571"/>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47" name="Freeform 572"/>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48" name="Freeform 573"/>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49" name="Freeform 574"/>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50" name="Freeform 575"/>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51" name="Freeform 576"/>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52" name="Freeform 577"/>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53" name="Freeform 578"/>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54" name="Freeform 579"/>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55" name="Freeform 580"/>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56" name="Freeform 581"/>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57" name="Freeform 582"/>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58" name="Freeform 583"/>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59" name="Freeform 584"/>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60" name="Freeform 585"/>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61" name="Freeform 586"/>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62" name="Freeform 587"/>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63" name="Freeform 588"/>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64" name="Freeform 589"/>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65" name="Freeform 590"/>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66" name="Freeform 591"/>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67" name="Freeform 592"/>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68" name="Freeform 593"/>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69" name="Freeform 594"/>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70" name="Freeform 595"/>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71" name="Freeform 596"/>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72" name="Freeform 597"/>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73" name="Freeform 598"/>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74" name="Freeform 599"/>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75" name="Freeform 600"/>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76" name="Freeform 601"/>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77" name="Freeform 602"/>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78" name="Freeform 604"/>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79" name="Freeform 605"/>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80" name="Freeform 606"/>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81" name="Freeform 607"/>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82" name="Freeform 608"/>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83" name="Freeform 609"/>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84" name="Freeform 610"/>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85" name="Freeform 611"/>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86" name="Freeform 612"/>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87" name="Rectangle 613"/>
            <p:cNvSpPr>
              <a:spLocks noChangeArrowheads="1"/>
            </p:cNvSpPr>
            <p:nvPr/>
          </p:nvSpPr>
          <p:spPr bwMode="auto">
            <a:xfrm>
              <a:off x="12451788" y="5197675"/>
              <a:ext cx="3187" cy="3188"/>
            </a:xfrm>
            <a:prstGeom prst="rect">
              <a:avLst/>
            </a:pr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88" name="Freeform 614"/>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89" name="Freeform 615"/>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90" name="Freeform 616"/>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91" name="Freeform 617"/>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92" name="Freeform 618"/>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93" name="Freeform 619"/>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94" name="Freeform 620"/>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95" name="Freeform 621"/>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96" name="Freeform 622"/>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97" name="Freeform 623"/>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98" name="Freeform 624"/>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299" name="Freeform 625"/>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00" name="Freeform 626"/>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01" name="Freeform 627"/>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02" name="Freeform 6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03" name="Freeform 629"/>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04" name="Freeform 630"/>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05" name="Freeform 631"/>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06" name="Freeform 632"/>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07" name="Freeform 633"/>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08" name="Freeform 634"/>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09" name="Freeform 635"/>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10" name="Freeform 636"/>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11" name="Freeform 637"/>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12" name="Freeform 638"/>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13" name="Freeform 639"/>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14" name="Freeform 640"/>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15" name="Freeform 641"/>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16" name="Freeform 6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17" name="Freeform 643"/>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18" name="Freeform 644"/>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19" name="Freeform 645"/>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20" name="Freeform 646"/>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21" name="Freeform 647"/>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22" name="Freeform 648"/>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23" name="Freeform 649"/>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24" name="Freeform 650"/>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25" name="Freeform 651"/>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26" name="Freeform 652"/>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27" name="Freeform 653"/>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28" name="Freeform 654"/>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29" name="Freeform 655"/>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30" name="Freeform 656"/>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31" name="Freeform 657"/>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32" name="Freeform 658"/>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33" name="Freeform 659"/>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34" name="Freeform 660"/>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35" name="Freeform 661"/>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36" name="Freeform 662"/>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37" name="Freeform 663"/>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38" name="Freeform 664"/>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39" name="Freeform 665"/>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40" name="Freeform 666"/>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41" name="Freeform 667"/>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42" name="Freeform 668"/>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43" name="Freeform 669"/>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44" name="Freeform 670"/>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45" name="Freeform 671"/>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46" name="Freeform 672"/>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47" name="Freeform 673"/>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48" name="Freeform 674"/>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49" name="Freeform 675"/>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50" name="Freeform 676"/>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51" name="Freeform 677"/>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52" name="Freeform 678"/>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53" name="Freeform 679"/>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54" name="Freeform 680"/>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55" name="Freeform 681"/>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56" name="Freeform 682"/>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57" name="Freeform 683"/>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58" name="Freeform 684"/>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59" name="Freeform 685"/>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60" name="Freeform 686"/>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61" name="Freeform 687"/>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62" name="Freeform 688"/>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63" name="Freeform 689"/>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64" name="Freeform 690"/>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65" name="Freeform 691"/>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66" name="Freeform 692"/>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67" name="Freeform 693"/>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68" name="Freeform 694"/>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69" name="Freeform 695"/>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70" name="Freeform 696"/>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71" name="Freeform 697"/>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72" name="Freeform 698"/>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73" name="Freeform 699"/>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74" name="Freeform 7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75" name="Freeform 701"/>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76" name="Freeform 702"/>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77" name="Freeform 703"/>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78" name="Freeform 704"/>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79" name="Freeform 705"/>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80" name="Freeform 706"/>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81" name="Freeform 707"/>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82" name="Freeform 708"/>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83" name="Freeform 709"/>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84" name="Freeform 710"/>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85" name="Freeform 711"/>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86" name="Freeform 712"/>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87" name="Freeform 713"/>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88" name="Freeform 714"/>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89" name="Freeform 715"/>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90" name="Freeform 716"/>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91" name="Freeform 717"/>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92" name="Freeform 718"/>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93" name="Freeform 719"/>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94" name="Freeform 7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95" name="Freeform 721"/>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96" name="Freeform 722"/>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97" name="Freeform 723"/>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98" name="Freeform 724"/>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399" name="Freeform 725"/>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00" name="Freeform 726"/>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01" name="Freeform 727"/>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02" name="Freeform 728"/>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03" name="Freeform 729"/>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04" name="Freeform 730"/>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05" name="Freeform 731"/>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06" name="Freeform 732"/>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07" name="Freeform 733"/>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08" name="Freeform 734"/>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09" name="Freeform 735"/>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10" name="Freeform 736"/>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11" name="Freeform 737"/>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12" name="Freeform 7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13" name="Freeform 739"/>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14" name="Freeform 740"/>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15" name="Freeform 741"/>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16" name="Freeform 742"/>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17" name="Freeform 743"/>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18" name="Freeform 744"/>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19" name="Freeform 745"/>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20" name="Freeform 746"/>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21" name="Freeform 747"/>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22" name="Freeform 748"/>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23" name="Freeform 749"/>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24" name="Freeform 750"/>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25" name="Freeform 751"/>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26" name="Freeform 752"/>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27" name="Freeform 753"/>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28" name="Freeform 754"/>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29" name="Freeform 755"/>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30" name="Freeform 756"/>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31" name="Freeform 757"/>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32" name="Freeform 758"/>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33" name="Freeform 759"/>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34" name="Freeform 760"/>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35" name="Freeform 761"/>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36" name="Freeform 762"/>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37" name="Freeform 763"/>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38" name="Freeform 764"/>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39" name="Freeform 765"/>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40" name="Freeform 766"/>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41" name="Freeform 767"/>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42" name="Freeform 768"/>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43" name="Freeform 769"/>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44" name="Freeform 770"/>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45" name="Freeform 771"/>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46" name="Freeform 772"/>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47" name="Freeform 773"/>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48" name="Freeform 774"/>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49" name="Freeform 775"/>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50" name="Freeform 776"/>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51" name="Freeform 777"/>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52" name="Freeform 778"/>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53" name="Freeform 779"/>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54" name="Freeform 780"/>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55" name="Freeform 782"/>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56" name="Freeform 783"/>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57" name="Freeform 784"/>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58" name="Freeform 785"/>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59" name="Freeform 786"/>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60" name="Freeform 787"/>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61" name="Freeform 788"/>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62" name="Freeform 789"/>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63" name="Freeform 790"/>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64" name="Freeform 791"/>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65" name="Freeform 792"/>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66" name="Freeform 793"/>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67" name="Freeform 794"/>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68" name="Freeform 795"/>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69" name="Freeform 796"/>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sp>
          <p:nvSpPr>
            <p:cNvPr id="470" name="Freeform 797"/>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Segoe UI" panose="020B0502040204020203" pitchFamily="34" charset="0"/>
              </a:endParaRPr>
            </a:p>
          </p:txBody>
        </p:sp>
      </p:grpSp>
      <p:sp>
        <p:nvSpPr>
          <p:cNvPr id="476" name="TextBox 475"/>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WORLDWIDE VECTOR MAP</a:t>
            </a:r>
            <a:endParaRPr lang="en-US" sz="9600" spc="600" dirty="0">
              <a:solidFill>
                <a:schemeClr val="tx2"/>
              </a:solidFill>
              <a:latin typeface="Segoe UI" panose="020B0502040204020203" pitchFamily="34" charset="0"/>
              <a:ea typeface="Oswald" charset="0"/>
              <a:cs typeface="Oswald" charset="0"/>
            </a:endParaRPr>
          </a:p>
        </p:txBody>
      </p:sp>
      <p:sp>
        <p:nvSpPr>
          <p:cNvPr id="477" name="TextBox 476"/>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478" name="TextBox 477"/>
          <p:cNvSpPr txBox="1"/>
          <p:nvPr/>
        </p:nvSpPr>
        <p:spPr>
          <a:xfrm>
            <a:off x="4595527" y="2961531"/>
            <a:ext cx="15110395" cy="1131528"/>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 from</a:t>
            </a:r>
          </a:p>
        </p:txBody>
      </p:sp>
    </p:spTree>
    <p:extLst>
      <p:ext uri="{BB962C8B-B14F-4D97-AF65-F5344CB8AC3E}">
        <p14:creationId xmlns:p14="http://schemas.microsoft.com/office/powerpoint/2010/main" val="15900794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p:cNvSpPr txBox="1"/>
          <p:nvPr/>
        </p:nvSpPr>
        <p:spPr>
          <a:xfrm>
            <a:off x="10745849" y="4472476"/>
            <a:ext cx="11087233" cy="2800767"/>
          </a:xfrm>
          <a:prstGeom prst="rect">
            <a:avLst/>
          </a:prstGeom>
          <a:noFill/>
        </p:spPr>
        <p:txBody>
          <a:bodyPr wrap="square" rtlCol="0">
            <a:spAutoFit/>
          </a:bodyPr>
          <a:lstStyle/>
          <a:p>
            <a:r>
              <a:rPr lang="en-US" sz="8800" spc="600" dirty="0">
                <a:solidFill>
                  <a:schemeClr val="tx2"/>
                </a:solidFill>
                <a:latin typeface="Segoe UI" panose="020B0502040204020203" pitchFamily="34" charset="0"/>
                <a:ea typeface="Oswald" charset="0"/>
                <a:cs typeface="Oswald" charset="0"/>
              </a:rPr>
              <a:t>UNITED KINGDOM</a:t>
            </a:r>
          </a:p>
          <a:p>
            <a:r>
              <a:rPr lang="en-US" sz="8800" spc="600" dirty="0">
                <a:solidFill>
                  <a:schemeClr val="tx2"/>
                </a:solidFill>
                <a:latin typeface="Segoe UI" panose="020B0502040204020203" pitchFamily="34" charset="0"/>
                <a:ea typeface="Oswald" charset="0"/>
                <a:cs typeface="Oswald" charset="0"/>
              </a:rPr>
              <a:t>VECTOR MAP</a:t>
            </a:r>
            <a:endParaRPr lang="en-US" sz="16600" spc="600" dirty="0">
              <a:solidFill>
                <a:schemeClr val="tx2"/>
              </a:solidFill>
              <a:latin typeface="Segoe UI" panose="020B0502040204020203" pitchFamily="34" charset="0"/>
              <a:ea typeface="Oswald" charset="0"/>
              <a:cs typeface="Oswald" charset="0"/>
            </a:endParaRPr>
          </a:p>
        </p:txBody>
      </p:sp>
      <p:sp>
        <p:nvSpPr>
          <p:cNvPr id="76" name="TextBox 75"/>
          <p:cNvSpPr txBox="1"/>
          <p:nvPr/>
        </p:nvSpPr>
        <p:spPr>
          <a:xfrm>
            <a:off x="10745849" y="3107376"/>
            <a:ext cx="7584151" cy="1077218"/>
          </a:xfrm>
          <a:prstGeom prst="rect">
            <a:avLst/>
          </a:prstGeom>
          <a:noFill/>
        </p:spPr>
        <p:txBody>
          <a:bodyPr wrap="square" rtlCol="0">
            <a:spAutoFit/>
          </a:bodyPr>
          <a:lstStyle/>
          <a:p>
            <a:r>
              <a:rPr lang="en-US" sz="3200" spc="1200" dirty="0">
                <a:solidFill>
                  <a:schemeClr val="tx2"/>
                </a:solidFill>
                <a:latin typeface="Segoe UI" panose="020B0502040204020203" pitchFamily="34" charset="0"/>
                <a:ea typeface="Oswald" charset="0"/>
                <a:cs typeface="Oswald" charset="0"/>
              </a:rPr>
              <a:t>WRITE HERE SOMETHING</a:t>
            </a:r>
          </a:p>
        </p:txBody>
      </p:sp>
      <p:sp>
        <p:nvSpPr>
          <p:cNvPr id="77" name="TextBox 76"/>
          <p:cNvSpPr txBox="1"/>
          <p:nvPr/>
        </p:nvSpPr>
        <p:spPr>
          <a:xfrm>
            <a:off x="10745849" y="7450585"/>
            <a:ext cx="9983944"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a:t>
            </a:r>
          </a:p>
        </p:txBody>
      </p:sp>
      <p:grpSp>
        <p:nvGrpSpPr>
          <p:cNvPr id="473" name="Group 472"/>
          <p:cNvGrpSpPr/>
          <p:nvPr/>
        </p:nvGrpSpPr>
        <p:grpSpPr>
          <a:xfrm>
            <a:off x="2598324" y="375679"/>
            <a:ext cx="7806917" cy="12964641"/>
            <a:chOff x="3338296" y="1084264"/>
            <a:chExt cx="5625733" cy="9342436"/>
          </a:xfrm>
          <a:solidFill>
            <a:schemeClr val="bg1">
              <a:lumMod val="85000"/>
            </a:schemeClr>
          </a:solidFill>
        </p:grpSpPr>
        <p:sp>
          <p:nvSpPr>
            <p:cNvPr id="474" name="Freeform 1"/>
            <p:cNvSpPr>
              <a:spLocks noChangeArrowheads="1"/>
            </p:cNvSpPr>
            <p:nvPr/>
          </p:nvSpPr>
          <p:spPr bwMode="auto">
            <a:xfrm>
              <a:off x="6651192" y="3397250"/>
              <a:ext cx="160328" cy="173038"/>
            </a:xfrm>
            <a:custGeom>
              <a:avLst/>
              <a:gdLst>
                <a:gd name="T0" fmla="*/ 404 w 444"/>
                <a:gd name="T1" fmla="*/ 420 h 482"/>
                <a:gd name="T2" fmla="*/ 404 w 444"/>
                <a:gd name="T3" fmla="*/ 420 h 482"/>
                <a:gd name="T4" fmla="*/ 404 w 444"/>
                <a:gd name="T5" fmla="*/ 413 h 482"/>
                <a:gd name="T6" fmla="*/ 389 w 444"/>
                <a:gd name="T7" fmla="*/ 260 h 482"/>
                <a:gd name="T8" fmla="*/ 427 w 444"/>
                <a:gd name="T9" fmla="*/ 46 h 482"/>
                <a:gd name="T10" fmla="*/ 427 w 444"/>
                <a:gd name="T11" fmla="*/ 46 h 482"/>
                <a:gd name="T12" fmla="*/ 366 w 444"/>
                <a:gd name="T13" fmla="*/ 39 h 482"/>
                <a:gd name="T14" fmla="*/ 298 w 444"/>
                <a:gd name="T15" fmla="*/ 84 h 482"/>
                <a:gd name="T16" fmla="*/ 237 w 444"/>
                <a:gd name="T17" fmla="*/ 23 h 482"/>
                <a:gd name="T18" fmla="*/ 152 w 444"/>
                <a:gd name="T19" fmla="*/ 16 h 482"/>
                <a:gd name="T20" fmla="*/ 114 w 444"/>
                <a:gd name="T21" fmla="*/ 107 h 482"/>
                <a:gd name="T22" fmla="*/ 183 w 444"/>
                <a:gd name="T23" fmla="*/ 229 h 482"/>
                <a:gd name="T24" fmla="*/ 152 w 444"/>
                <a:gd name="T25" fmla="*/ 306 h 482"/>
                <a:gd name="T26" fmla="*/ 38 w 444"/>
                <a:gd name="T27" fmla="*/ 298 h 482"/>
                <a:gd name="T28" fmla="*/ 23 w 444"/>
                <a:gd name="T29" fmla="*/ 420 h 482"/>
                <a:gd name="T30" fmla="*/ 137 w 444"/>
                <a:gd name="T31" fmla="*/ 413 h 482"/>
                <a:gd name="T32" fmla="*/ 122 w 444"/>
                <a:gd name="T33" fmla="*/ 466 h 482"/>
                <a:gd name="T34" fmla="*/ 168 w 444"/>
                <a:gd name="T35" fmla="*/ 466 h 482"/>
                <a:gd name="T36" fmla="*/ 229 w 444"/>
                <a:gd name="T37" fmla="*/ 420 h 482"/>
                <a:gd name="T38" fmla="*/ 366 w 444"/>
                <a:gd name="T39" fmla="*/ 359 h 482"/>
                <a:gd name="T40" fmla="*/ 404 w 444"/>
                <a:gd name="T41" fmla="*/ 42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4" h="482">
                  <a:moveTo>
                    <a:pt x="404" y="420"/>
                  </a:moveTo>
                  <a:lnTo>
                    <a:pt x="404" y="420"/>
                  </a:lnTo>
                  <a:lnTo>
                    <a:pt x="404" y="413"/>
                  </a:lnTo>
                  <a:cubicBezTo>
                    <a:pt x="443" y="306"/>
                    <a:pt x="389" y="336"/>
                    <a:pt x="389" y="260"/>
                  </a:cubicBezTo>
                  <a:cubicBezTo>
                    <a:pt x="389" y="191"/>
                    <a:pt x="404" y="115"/>
                    <a:pt x="427" y="46"/>
                  </a:cubicBezTo>
                  <a:lnTo>
                    <a:pt x="427" y="46"/>
                  </a:lnTo>
                  <a:cubicBezTo>
                    <a:pt x="404" y="39"/>
                    <a:pt x="389" y="31"/>
                    <a:pt x="366" y="39"/>
                  </a:cubicBezTo>
                  <a:cubicBezTo>
                    <a:pt x="343" y="39"/>
                    <a:pt x="328" y="84"/>
                    <a:pt x="298" y="84"/>
                  </a:cubicBezTo>
                  <a:cubicBezTo>
                    <a:pt x="267" y="77"/>
                    <a:pt x="259" y="39"/>
                    <a:pt x="237" y="23"/>
                  </a:cubicBezTo>
                  <a:cubicBezTo>
                    <a:pt x="206" y="16"/>
                    <a:pt x="175" y="0"/>
                    <a:pt x="152" y="16"/>
                  </a:cubicBezTo>
                  <a:cubicBezTo>
                    <a:pt x="130" y="31"/>
                    <a:pt x="107" y="69"/>
                    <a:pt x="114" y="107"/>
                  </a:cubicBezTo>
                  <a:cubicBezTo>
                    <a:pt x="122" y="153"/>
                    <a:pt x="175" y="184"/>
                    <a:pt x="183" y="229"/>
                  </a:cubicBezTo>
                  <a:cubicBezTo>
                    <a:pt x="183" y="260"/>
                    <a:pt x="175" y="291"/>
                    <a:pt x="152" y="306"/>
                  </a:cubicBezTo>
                  <a:cubicBezTo>
                    <a:pt x="114" y="321"/>
                    <a:pt x="68" y="275"/>
                    <a:pt x="38" y="298"/>
                  </a:cubicBezTo>
                  <a:cubicBezTo>
                    <a:pt x="7" y="329"/>
                    <a:pt x="0" y="390"/>
                    <a:pt x="23" y="420"/>
                  </a:cubicBezTo>
                  <a:cubicBezTo>
                    <a:pt x="45" y="451"/>
                    <a:pt x="99" y="390"/>
                    <a:pt x="137" y="413"/>
                  </a:cubicBezTo>
                  <a:cubicBezTo>
                    <a:pt x="152" y="420"/>
                    <a:pt x="107" y="451"/>
                    <a:pt x="122" y="466"/>
                  </a:cubicBezTo>
                  <a:cubicBezTo>
                    <a:pt x="130" y="481"/>
                    <a:pt x="152" y="474"/>
                    <a:pt x="168" y="466"/>
                  </a:cubicBezTo>
                  <a:cubicBezTo>
                    <a:pt x="191" y="458"/>
                    <a:pt x="206" y="436"/>
                    <a:pt x="229" y="420"/>
                  </a:cubicBezTo>
                  <a:cubicBezTo>
                    <a:pt x="275" y="397"/>
                    <a:pt x="313" y="352"/>
                    <a:pt x="366" y="359"/>
                  </a:cubicBezTo>
                  <a:cubicBezTo>
                    <a:pt x="397" y="359"/>
                    <a:pt x="389" y="397"/>
                    <a:pt x="404" y="42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75" name="Freeform 2"/>
            <p:cNvSpPr>
              <a:spLocks noChangeArrowheads="1"/>
            </p:cNvSpPr>
            <p:nvPr/>
          </p:nvSpPr>
          <p:spPr bwMode="auto">
            <a:xfrm>
              <a:off x="6257518" y="7145339"/>
              <a:ext cx="119055" cy="153987"/>
            </a:xfrm>
            <a:custGeom>
              <a:avLst/>
              <a:gdLst>
                <a:gd name="T0" fmla="*/ 306 w 330"/>
                <a:gd name="T1" fmla="*/ 428 h 429"/>
                <a:gd name="T2" fmla="*/ 306 w 330"/>
                <a:gd name="T3" fmla="*/ 428 h 429"/>
                <a:gd name="T4" fmla="*/ 314 w 330"/>
                <a:gd name="T5" fmla="*/ 367 h 429"/>
                <a:gd name="T6" fmla="*/ 314 w 330"/>
                <a:gd name="T7" fmla="*/ 367 h 429"/>
                <a:gd name="T8" fmla="*/ 260 w 330"/>
                <a:gd name="T9" fmla="*/ 275 h 429"/>
                <a:gd name="T10" fmla="*/ 321 w 330"/>
                <a:gd name="T11" fmla="*/ 245 h 429"/>
                <a:gd name="T12" fmla="*/ 230 w 330"/>
                <a:gd name="T13" fmla="*/ 176 h 429"/>
                <a:gd name="T14" fmla="*/ 260 w 330"/>
                <a:gd name="T15" fmla="*/ 138 h 429"/>
                <a:gd name="T16" fmla="*/ 230 w 330"/>
                <a:gd name="T17" fmla="*/ 54 h 429"/>
                <a:gd name="T18" fmla="*/ 169 w 330"/>
                <a:gd name="T19" fmla="*/ 16 h 429"/>
                <a:gd name="T20" fmla="*/ 169 w 330"/>
                <a:gd name="T21" fmla="*/ 16 h 429"/>
                <a:gd name="T22" fmla="*/ 100 w 330"/>
                <a:gd name="T23" fmla="*/ 16 h 429"/>
                <a:gd name="T24" fmla="*/ 92 w 330"/>
                <a:gd name="T25" fmla="*/ 107 h 429"/>
                <a:gd name="T26" fmla="*/ 0 w 330"/>
                <a:gd name="T27" fmla="*/ 130 h 429"/>
                <a:gd name="T28" fmla="*/ 0 w 330"/>
                <a:gd name="T29" fmla="*/ 130 h 429"/>
                <a:gd name="T30" fmla="*/ 69 w 330"/>
                <a:gd name="T31" fmla="*/ 291 h 429"/>
                <a:gd name="T32" fmla="*/ 306 w 330"/>
                <a:gd name="T33"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0" h="429">
                  <a:moveTo>
                    <a:pt x="306" y="428"/>
                  </a:moveTo>
                  <a:lnTo>
                    <a:pt x="306" y="428"/>
                  </a:lnTo>
                  <a:cubicBezTo>
                    <a:pt x="314" y="367"/>
                    <a:pt x="314" y="367"/>
                    <a:pt x="314" y="367"/>
                  </a:cubicBezTo>
                  <a:lnTo>
                    <a:pt x="314" y="367"/>
                  </a:lnTo>
                  <a:cubicBezTo>
                    <a:pt x="298" y="336"/>
                    <a:pt x="260" y="313"/>
                    <a:pt x="260" y="275"/>
                  </a:cubicBezTo>
                  <a:cubicBezTo>
                    <a:pt x="268" y="252"/>
                    <a:pt x="329" y="268"/>
                    <a:pt x="321" y="245"/>
                  </a:cubicBezTo>
                  <a:cubicBezTo>
                    <a:pt x="314" y="207"/>
                    <a:pt x="252" y="207"/>
                    <a:pt x="230" y="176"/>
                  </a:cubicBezTo>
                  <a:cubicBezTo>
                    <a:pt x="222" y="161"/>
                    <a:pt x="260" y="153"/>
                    <a:pt x="260" y="138"/>
                  </a:cubicBezTo>
                  <a:cubicBezTo>
                    <a:pt x="260" y="107"/>
                    <a:pt x="245" y="77"/>
                    <a:pt x="230" y="54"/>
                  </a:cubicBezTo>
                  <a:cubicBezTo>
                    <a:pt x="214" y="38"/>
                    <a:pt x="191" y="31"/>
                    <a:pt x="169" y="16"/>
                  </a:cubicBezTo>
                  <a:lnTo>
                    <a:pt x="169" y="16"/>
                  </a:lnTo>
                  <a:cubicBezTo>
                    <a:pt x="146" y="16"/>
                    <a:pt x="115" y="0"/>
                    <a:pt x="100" y="16"/>
                  </a:cubicBezTo>
                  <a:cubicBezTo>
                    <a:pt x="77" y="38"/>
                    <a:pt x="107" y="84"/>
                    <a:pt x="92" y="107"/>
                  </a:cubicBezTo>
                  <a:cubicBezTo>
                    <a:pt x="77" y="130"/>
                    <a:pt x="23" y="123"/>
                    <a:pt x="0" y="130"/>
                  </a:cubicBezTo>
                  <a:lnTo>
                    <a:pt x="0" y="130"/>
                  </a:lnTo>
                  <a:cubicBezTo>
                    <a:pt x="16" y="184"/>
                    <a:pt x="39" y="245"/>
                    <a:pt x="69" y="291"/>
                  </a:cubicBezTo>
                  <a:cubicBezTo>
                    <a:pt x="130" y="375"/>
                    <a:pt x="214" y="428"/>
                    <a:pt x="306" y="42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76" name="Freeform 3"/>
            <p:cNvSpPr>
              <a:spLocks noChangeArrowheads="1"/>
            </p:cNvSpPr>
            <p:nvPr/>
          </p:nvSpPr>
          <p:spPr bwMode="auto">
            <a:xfrm>
              <a:off x="6367048" y="7219950"/>
              <a:ext cx="131753" cy="90488"/>
            </a:xfrm>
            <a:custGeom>
              <a:avLst/>
              <a:gdLst>
                <a:gd name="T0" fmla="*/ 0 w 368"/>
                <a:gd name="T1" fmla="*/ 221 h 253"/>
                <a:gd name="T2" fmla="*/ 0 w 368"/>
                <a:gd name="T3" fmla="*/ 221 h 253"/>
                <a:gd name="T4" fmla="*/ 8 w 368"/>
                <a:gd name="T5" fmla="*/ 160 h 253"/>
                <a:gd name="T6" fmla="*/ 8 w 368"/>
                <a:gd name="T7" fmla="*/ 160 h 253"/>
                <a:gd name="T8" fmla="*/ 76 w 368"/>
                <a:gd name="T9" fmla="*/ 114 h 253"/>
                <a:gd name="T10" fmla="*/ 84 w 368"/>
                <a:gd name="T11" fmla="*/ 68 h 253"/>
                <a:gd name="T12" fmla="*/ 122 w 368"/>
                <a:gd name="T13" fmla="*/ 68 h 253"/>
                <a:gd name="T14" fmla="*/ 130 w 368"/>
                <a:gd name="T15" fmla="*/ 15 h 253"/>
                <a:gd name="T16" fmla="*/ 130 w 368"/>
                <a:gd name="T17" fmla="*/ 15 h 253"/>
                <a:gd name="T18" fmla="*/ 183 w 368"/>
                <a:gd name="T19" fmla="*/ 7 h 253"/>
                <a:gd name="T20" fmla="*/ 214 w 368"/>
                <a:gd name="T21" fmla="*/ 53 h 253"/>
                <a:gd name="T22" fmla="*/ 214 w 368"/>
                <a:gd name="T23" fmla="*/ 53 h 253"/>
                <a:gd name="T24" fmla="*/ 221 w 368"/>
                <a:gd name="T25" fmla="*/ 129 h 253"/>
                <a:gd name="T26" fmla="*/ 313 w 368"/>
                <a:gd name="T27" fmla="*/ 106 h 253"/>
                <a:gd name="T28" fmla="*/ 298 w 368"/>
                <a:gd name="T29" fmla="*/ 145 h 253"/>
                <a:gd name="T30" fmla="*/ 336 w 368"/>
                <a:gd name="T31" fmla="*/ 160 h 253"/>
                <a:gd name="T32" fmla="*/ 336 w 368"/>
                <a:gd name="T33" fmla="*/ 183 h 253"/>
                <a:gd name="T34" fmla="*/ 367 w 368"/>
                <a:gd name="T35" fmla="*/ 221 h 253"/>
                <a:gd name="T36" fmla="*/ 367 w 368"/>
                <a:gd name="T37" fmla="*/ 221 h 253"/>
                <a:gd name="T38" fmla="*/ 298 w 368"/>
                <a:gd name="T39" fmla="*/ 244 h 253"/>
                <a:gd name="T40" fmla="*/ 229 w 368"/>
                <a:gd name="T41" fmla="*/ 252 h 253"/>
                <a:gd name="T42" fmla="*/ 160 w 368"/>
                <a:gd name="T43" fmla="*/ 244 h 253"/>
                <a:gd name="T44" fmla="*/ 122 w 368"/>
                <a:gd name="T45" fmla="*/ 229 h 253"/>
                <a:gd name="T46" fmla="*/ 122 w 368"/>
                <a:gd name="T47" fmla="*/ 229 h 253"/>
                <a:gd name="T48" fmla="*/ 130 w 368"/>
                <a:gd name="T49" fmla="*/ 168 h 253"/>
                <a:gd name="T50" fmla="*/ 0 w 368"/>
                <a:gd name="T51" fmla="*/ 22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53">
                  <a:moveTo>
                    <a:pt x="0" y="221"/>
                  </a:moveTo>
                  <a:lnTo>
                    <a:pt x="0" y="221"/>
                  </a:lnTo>
                  <a:cubicBezTo>
                    <a:pt x="8" y="160"/>
                    <a:pt x="8" y="160"/>
                    <a:pt x="8" y="160"/>
                  </a:cubicBezTo>
                  <a:lnTo>
                    <a:pt x="8" y="160"/>
                  </a:lnTo>
                  <a:cubicBezTo>
                    <a:pt x="30" y="145"/>
                    <a:pt x="53" y="137"/>
                    <a:pt x="76" y="114"/>
                  </a:cubicBezTo>
                  <a:cubicBezTo>
                    <a:pt x="84" y="106"/>
                    <a:pt x="76" y="84"/>
                    <a:pt x="84" y="68"/>
                  </a:cubicBezTo>
                  <a:cubicBezTo>
                    <a:pt x="92" y="61"/>
                    <a:pt x="115" y="76"/>
                    <a:pt x="122" y="68"/>
                  </a:cubicBezTo>
                  <a:cubicBezTo>
                    <a:pt x="138" y="53"/>
                    <a:pt x="130" y="30"/>
                    <a:pt x="130" y="15"/>
                  </a:cubicBezTo>
                  <a:lnTo>
                    <a:pt x="130" y="15"/>
                  </a:lnTo>
                  <a:cubicBezTo>
                    <a:pt x="153" y="15"/>
                    <a:pt x="168" y="0"/>
                    <a:pt x="183" y="7"/>
                  </a:cubicBezTo>
                  <a:cubicBezTo>
                    <a:pt x="199" y="15"/>
                    <a:pt x="206" y="38"/>
                    <a:pt x="214" y="53"/>
                  </a:cubicBezTo>
                  <a:lnTo>
                    <a:pt x="214" y="53"/>
                  </a:lnTo>
                  <a:cubicBezTo>
                    <a:pt x="221" y="76"/>
                    <a:pt x="199" y="114"/>
                    <a:pt x="221" y="129"/>
                  </a:cubicBezTo>
                  <a:cubicBezTo>
                    <a:pt x="252" y="145"/>
                    <a:pt x="282" y="99"/>
                    <a:pt x="313" y="106"/>
                  </a:cubicBezTo>
                  <a:cubicBezTo>
                    <a:pt x="328" y="114"/>
                    <a:pt x="298" y="137"/>
                    <a:pt x="298" y="145"/>
                  </a:cubicBezTo>
                  <a:cubicBezTo>
                    <a:pt x="305" y="160"/>
                    <a:pt x="328" y="145"/>
                    <a:pt x="336" y="160"/>
                  </a:cubicBezTo>
                  <a:cubicBezTo>
                    <a:pt x="344" y="160"/>
                    <a:pt x="328" y="175"/>
                    <a:pt x="336" y="183"/>
                  </a:cubicBezTo>
                  <a:cubicBezTo>
                    <a:pt x="344" y="198"/>
                    <a:pt x="351" y="206"/>
                    <a:pt x="367" y="221"/>
                  </a:cubicBezTo>
                  <a:lnTo>
                    <a:pt x="367" y="221"/>
                  </a:lnTo>
                  <a:cubicBezTo>
                    <a:pt x="344" y="229"/>
                    <a:pt x="321" y="244"/>
                    <a:pt x="298" y="244"/>
                  </a:cubicBezTo>
                  <a:cubicBezTo>
                    <a:pt x="275" y="252"/>
                    <a:pt x="252" y="252"/>
                    <a:pt x="229" y="252"/>
                  </a:cubicBezTo>
                  <a:cubicBezTo>
                    <a:pt x="206" y="252"/>
                    <a:pt x="183" y="252"/>
                    <a:pt x="160" y="244"/>
                  </a:cubicBezTo>
                  <a:cubicBezTo>
                    <a:pt x="138" y="244"/>
                    <a:pt x="138" y="236"/>
                    <a:pt x="122" y="229"/>
                  </a:cubicBezTo>
                  <a:lnTo>
                    <a:pt x="122" y="229"/>
                  </a:lnTo>
                  <a:cubicBezTo>
                    <a:pt x="138" y="206"/>
                    <a:pt x="138" y="183"/>
                    <a:pt x="130" y="168"/>
                  </a:cubicBezTo>
                  <a:cubicBezTo>
                    <a:pt x="84" y="206"/>
                    <a:pt x="38" y="221"/>
                    <a:pt x="0"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77" name="Freeform 4"/>
            <p:cNvSpPr>
              <a:spLocks noChangeArrowheads="1"/>
            </p:cNvSpPr>
            <p:nvPr/>
          </p:nvSpPr>
          <p:spPr bwMode="auto">
            <a:xfrm>
              <a:off x="6317839" y="7123114"/>
              <a:ext cx="100006" cy="153987"/>
            </a:xfrm>
            <a:custGeom>
              <a:avLst/>
              <a:gdLst>
                <a:gd name="T0" fmla="*/ 0 w 276"/>
                <a:gd name="T1" fmla="*/ 77 h 429"/>
                <a:gd name="T2" fmla="*/ 0 w 276"/>
                <a:gd name="T3" fmla="*/ 77 h 429"/>
                <a:gd name="T4" fmla="*/ 61 w 276"/>
                <a:gd name="T5" fmla="*/ 115 h 429"/>
                <a:gd name="T6" fmla="*/ 91 w 276"/>
                <a:gd name="T7" fmla="*/ 199 h 429"/>
                <a:gd name="T8" fmla="*/ 61 w 276"/>
                <a:gd name="T9" fmla="*/ 237 h 429"/>
                <a:gd name="T10" fmla="*/ 152 w 276"/>
                <a:gd name="T11" fmla="*/ 306 h 429"/>
                <a:gd name="T12" fmla="*/ 91 w 276"/>
                <a:gd name="T13" fmla="*/ 336 h 429"/>
                <a:gd name="T14" fmla="*/ 145 w 276"/>
                <a:gd name="T15" fmla="*/ 428 h 429"/>
                <a:gd name="T16" fmla="*/ 145 w 276"/>
                <a:gd name="T17" fmla="*/ 428 h 429"/>
                <a:gd name="T18" fmla="*/ 213 w 276"/>
                <a:gd name="T19" fmla="*/ 382 h 429"/>
                <a:gd name="T20" fmla="*/ 221 w 276"/>
                <a:gd name="T21" fmla="*/ 336 h 429"/>
                <a:gd name="T22" fmla="*/ 259 w 276"/>
                <a:gd name="T23" fmla="*/ 336 h 429"/>
                <a:gd name="T24" fmla="*/ 267 w 276"/>
                <a:gd name="T25" fmla="*/ 283 h 429"/>
                <a:gd name="T26" fmla="*/ 267 w 276"/>
                <a:gd name="T27" fmla="*/ 283 h 429"/>
                <a:gd name="T28" fmla="*/ 236 w 276"/>
                <a:gd name="T29" fmla="*/ 260 h 429"/>
                <a:gd name="T30" fmla="*/ 213 w 276"/>
                <a:gd name="T31" fmla="*/ 222 h 429"/>
                <a:gd name="T32" fmla="*/ 190 w 276"/>
                <a:gd name="T33" fmla="*/ 168 h 429"/>
                <a:gd name="T34" fmla="*/ 167 w 276"/>
                <a:gd name="T35" fmla="*/ 46 h 429"/>
                <a:gd name="T36" fmla="*/ 167 w 276"/>
                <a:gd name="T37" fmla="*/ 46 h 429"/>
                <a:gd name="T38" fmla="*/ 53 w 276"/>
                <a:gd name="T39" fmla="*/ 0 h 429"/>
                <a:gd name="T40" fmla="*/ 53 w 276"/>
                <a:gd name="T41" fmla="*/ 0 h 429"/>
                <a:gd name="T42" fmla="*/ 0 w 276"/>
                <a:gd name="T43" fmla="*/ 77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429">
                  <a:moveTo>
                    <a:pt x="0" y="77"/>
                  </a:moveTo>
                  <a:lnTo>
                    <a:pt x="0" y="77"/>
                  </a:lnTo>
                  <a:cubicBezTo>
                    <a:pt x="22" y="92"/>
                    <a:pt x="45" y="99"/>
                    <a:pt x="61" y="115"/>
                  </a:cubicBezTo>
                  <a:cubicBezTo>
                    <a:pt x="76" y="138"/>
                    <a:pt x="91" y="168"/>
                    <a:pt x="91" y="199"/>
                  </a:cubicBezTo>
                  <a:cubicBezTo>
                    <a:pt x="91" y="214"/>
                    <a:pt x="53" y="222"/>
                    <a:pt x="61" y="237"/>
                  </a:cubicBezTo>
                  <a:cubicBezTo>
                    <a:pt x="83" y="268"/>
                    <a:pt x="145" y="268"/>
                    <a:pt x="152" y="306"/>
                  </a:cubicBezTo>
                  <a:cubicBezTo>
                    <a:pt x="160" y="329"/>
                    <a:pt x="99" y="313"/>
                    <a:pt x="91" y="336"/>
                  </a:cubicBezTo>
                  <a:cubicBezTo>
                    <a:pt x="91" y="374"/>
                    <a:pt x="129" y="397"/>
                    <a:pt x="145" y="428"/>
                  </a:cubicBezTo>
                  <a:lnTo>
                    <a:pt x="145" y="428"/>
                  </a:lnTo>
                  <a:cubicBezTo>
                    <a:pt x="167" y="413"/>
                    <a:pt x="190" y="405"/>
                    <a:pt x="213" y="382"/>
                  </a:cubicBezTo>
                  <a:cubicBezTo>
                    <a:pt x="221" y="374"/>
                    <a:pt x="213" y="352"/>
                    <a:pt x="221" y="336"/>
                  </a:cubicBezTo>
                  <a:cubicBezTo>
                    <a:pt x="229" y="329"/>
                    <a:pt x="252" y="344"/>
                    <a:pt x="259" y="336"/>
                  </a:cubicBezTo>
                  <a:cubicBezTo>
                    <a:pt x="275" y="321"/>
                    <a:pt x="267" y="298"/>
                    <a:pt x="267" y="283"/>
                  </a:cubicBezTo>
                  <a:lnTo>
                    <a:pt x="267" y="283"/>
                  </a:lnTo>
                  <a:cubicBezTo>
                    <a:pt x="259" y="275"/>
                    <a:pt x="244" y="268"/>
                    <a:pt x="236" y="260"/>
                  </a:cubicBezTo>
                  <a:cubicBezTo>
                    <a:pt x="221" y="252"/>
                    <a:pt x="221" y="237"/>
                    <a:pt x="213" y="222"/>
                  </a:cubicBezTo>
                  <a:cubicBezTo>
                    <a:pt x="206" y="206"/>
                    <a:pt x="190" y="184"/>
                    <a:pt x="190" y="168"/>
                  </a:cubicBezTo>
                  <a:cubicBezTo>
                    <a:pt x="175" y="130"/>
                    <a:pt x="175" y="84"/>
                    <a:pt x="167" y="46"/>
                  </a:cubicBezTo>
                  <a:lnTo>
                    <a:pt x="167" y="46"/>
                  </a:lnTo>
                  <a:cubicBezTo>
                    <a:pt x="53" y="0"/>
                    <a:pt x="53" y="0"/>
                    <a:pt x="53" y="0"/>
                  </a:cubicBezTo>
                  <a:lnTo>
                    <a:pt x="53" y="0"/>
                  </a:lnTo>
                  <a:cubicBezTo>
                    <a:pt x="0" y="77"/>
                    <a:pt x="0" y="77"/>
                    <a:pt x="0"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78" name="Freeform 5"/>
            <p:cNvSpPr>
              <a:spLocks noChangeArrowheads="1"/>
            </p:cNvSpPr>
            <p:nvPr/>
          </p:nvSpPr>
          <p:spPr bwMode="auto">
            <a:xfrm>
              <a:off x="6181322" y="6946901"/>
              <a:ext cx="165089" cy="244475"/>
            </a:xfrm>
            <a:custGeom>
              <a:avLst/>
              <a:gdLst>
                <a:gd name="T0" fmla="*/ 359 w 459"/>
                <a:gd name="T1" fmla="*/ 0 h 681"/>
                <a:gd name="T2" fmla="*/ 359 w 459"/>
                <a:gd name="T3" fmla="*/ 0 h 681"/>
                <a:gd name="T4" fmla="*/ 374 w 459"/>
                <a:gd name="T5" fmla="*/ 61 h 681"/>
                <a:gd name="T6" fmla="*/ 320 w 459"/>
                <a:gd name="T7" fmla="*/ 176 h 681"/>
                <a:gd name="T8" fmla="*/ 275 w 459"/>
                <a:gd name="T9" fmla="*/ 176 h 681"/>
                <a:gd name="T10" fmla="*/ 213 w 459"/>
                <a:gd name="T11" fmla="*/ 260 h 681"/>
                <a:gd name="T12" fmla="*/ 244 w 459"/>
                <a:gd name="T13" fmla="*/ 298 h 681"/>
                <a:gd name="T14" fmla="*/ 213 w 459"/>
                <a:gd name="T15" fmla="*/ 336 h 681"/>
                <a:gd name="T16" fmla="*/ 206 w 459"/>
                <a:gd name="T17" fmla="*/ 390 h 681"/>
                <a:gd name="T18" fmla="*/ 290 w 459"/>
                <a:gd name="T19" fmla="*/ 451 h 681"/>
                <a:gd name="T20" fmla="*/ 336 w 459"/>
                <a:gd name="T21" fmla="*/ 451 h 681"/>
                <a:gd name="T22" fmla="*/ 305 w 459"/>
                <a:gd name="T23" fmla="*/ 352 h 681"/>
                <a:gd name="T24" fmla="*/ 382 w 459"/>
                <a:gd name="T25" fmla="*/ 421 h 681"/>
                <a:gd name="T26" fmla="*/ 443 w 459"/>
                <a:gd name="T27" fmla="*/ 436 h 681"/>
                <a:gd name="T28" fmla="*/ 435 w 459"/>
                <a:gd name="T29" fmla="*/ 489 h 681"/>
                <a:gd name="T30" fmla="*/ 435 w 459"/>
                <a:gd name="T31" fmla="*/ 489 h 681"/>
                <a:gd name="T32" fmla="*/ 382 w 459"/>
                <a:gd name="T33" fmla="*/ 566 h 681"/>
                <a:gd name="T34" fmla="*/ 382 w 459"/>
                <a:gd name="T35" fmla="*/ 566 h 681"/>
                <a:gd name="T36" fmla="*/ 313 w 459"/>
                <a:gd name="T37" fmla="*/ 566 h 681"/>
                <a:gd name="T38" fmla="*/ 305 w 459"/>
                <a:gd name="T39" fmla="*/ 657 h 681"/>
                <a:gd name="T40" fmla="*/ 213 w 459"/>
                <a:gd name="T41" fmla="*/ 680 h 681"/>
                <a:gd name="T42" fmla="*/ 213 w 459"/>
                <a:gd name="T43" fmla="*/ 680 h 681"/>
                <a:gd name="T44" fmla="*/ 137 w 459"/>
                <a:gd name="T45" fmla="*/ 466 h 681"/>
                <a:gd name="T46" fmla="*/ 221 w 459"/>
                <a:gd name="T47" fmla="*/ 115 h 681"/>
                <a:gd name="T48" fmla="*/ 351 w 459"/>
                <a:gd name="T49" fmla="*/ 16 h 681"/>
                <a:gd name="T50" fmla="*/ 359 w 459"/>
                <a:gd name="T5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9" h="681">
                  <a:moveTo>
                    <a:pt x="359" y="0"/>
                  </a:moveTo>
                  <a:lnTo>
                    <a:pt x="359" y="0"/>
                  </a:lnTo>
                  <a:cubicBezTo>
                    <a:pt x="366" y="16"/>
                    <a:pt x="374" y="38"/>
                    <a:pt x="374" y="61"/>
                  </a:cubicBezTo>
                  <a:cubicBezTo>
                    <a:pt x="366" y="100"/>
                    <a:pt x="351" y="146"/>
                    <a:pt x="320" y="176"/>
                  </a:cubicBezTo>
                  <a:cubicBezTo>
                    <a:pt x="313" y="184"/>
                    <a:pt x="290" y="168"/>
                    <a:pt x="275" y="176"/>
                  </a:cubicBezTo>
                  <a:cubicBezTo>
                    <a:pt x="252" y="199"/>
                    <a:pt x="221" y="222"/>
                    <a:pt x="213" y="260"/>
                  </a:cubicBezTo>
                  <a:cubicBezTo>
                    <a:pt x="213" y="275"/>
                    <a:pt x="252" y="283"/>
                    <a:pt x="244" y="298"/>
                  </a:cubicBezTo>
                  <a:cubicBezTo>
                    <a:pt x="244" y="313"/>
                    <a:pt x="221" y="321"/>
                    <a:pt x="213" y="336"/>
                  </a:cubicBezTo>
                  <a:cubicBezTo>
                    <a:pt x="206" y="352"/>
                    <a:pt x="198" y="375"/>
                    <a:pt x="206" y="390"/>
                  </a:cubicBezTo>
                  <a:cubicBezTo>
                    <a:pt x="229" y="421"/>
                    <a:pt x="259" y="436"/>
                    <a:pt x="290" y="451"/>
                  </a:cubicBezTo>
                  <a:cubicBezTo>
                    <a:pt x="305" y="459"/>
                    <a:pt x="336" y="466"/>
                    <a:pt x="336" y="451"/>
                  </a:cubicBezTo>
                  <a:cubicBezTo>
                    <a:pt x="336" y="421"/>
                    <a:pt x="275" y="375"/>
                    <a:pt x="305" y="352"/>
                  </a:cubicBezTo>
                  <a:cubicBezTo>
                    <a:pt x="336" y="336"/>
                    <a:pt x="351" y="405"/>
                    <a:pt x="382" y="421"/>
                  </a:cubicBezTo>
                  <a:cubicBezTo>
                    <a:pt x="397" y="428"/>
                    <a:pt x="427" y="421"/>
                    <a:pt x="443" y="436"/>
                  </a:cubicBezTo>
                  <a:cubicBezTo>
                    <a:pt x="458" y="451"/>
                    <a:pt x="443" y="474"/>
                    <a:pt x="435" y="489"/>
                  </a:cubicBezTo>
                  <a:lnTo>
                    <a:pt x="435" y="489"/>
                  </a:lnTo>
                  <a:cubicBezTo>
                    <a:pt x="382" y="566"/>
                    <a:pt x="382" y="566"/>
                    <a:pt x="382" y="566"/>
                  </a:cubicBezTo>
                  <a:lnTo>
                    <a:pt x="382" y="566"/>
                  </a:lnTo>
                  <a:cubicBezTo>
                    <a:pt x="359" y="566"/>
                    <a:pt x="328" y="550"/>
                    <a:pt x="313" y="566"/>
                  </a:cubicBezTo>
                  <a:cubicBezTo>
                    <a:pt x="290" y="588"/>
                    <a:pt x="320" y="634"/>
                    <a:pt x="305" y="657"/>
                  </a:cubicBezTo>
                  <a:cubicBezTo>
                    <a:pt x="290" y="680"/>
                    <a:pt x="236" y="673"/>
                    <a:pt x="213" y="680"/>
                  </a:cubicBezTo>
                  <a:lnTo>
                    <a:pt x="213" y="680"/>
                  </a:lnTo>
                  <a:cubicBezTo>
                    <a:pt x="190" y="604"/>
                    <a:pt x="183" y="527"/>
                    <a:pt x="137" y="466"/>
                  </a:cubicBezTo>
                  <a:cubicBezTo>
                    <a:pt x="0" y="329"/>
                    <a:pt x="168" y="237"/>
                    <a:pt x="221" y="115"/>
                  </a:cubicBezTo>
                  <a:cubicBezTo>
                    <a:pt x="244" y="54"/>
                    <a:pt x="313" y="54"/>
                    <a:pt x="351" y="16"/>
                  </a:cubicBezTo>
                  <a:cubicBezTo>
                    <a:pt x="351" y="8"/>
                    <a:pt x="359" y="8"/>
                    <a:pt x="35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79" name="Freeform 6"/>
            <p:cNvSpPr>
              <a:spLocks noChangeArrowheads="1"/>
            </p:cNvSpPr>
            <p:nvPr/>
          </p:nvSpPr>
          <p:spPr bwMode="auto">
            <a:xfrm>
              <a:off x="6376573" y="7100888"/>
              <a:ext cx="138103" cy="138112"/>
            </a:xfrm>
            <a:custGeom>
              <a:avLst/>
              <a:gdLst>
                <a:gd name="T0" fmla="*/ 7 w 383"/>
                <a:gd name="T1" fmla="*/ 107 h 383"/>
                <a:gd name="T2" fmla="*/ 7 w 383"/>
                <a:gd name="T3" fmla="*/ 107 h 383"/>
                <a:gd name="T4" fmla="*/ 30 w 383"/>
                <a:gd name="T5" fmla="*/ 229 h 383"/>
                <a:gd name="T6" fmla="*/ 53 w 383"/>
                <a:gd name="T7" fmla="*/ 283 h 383"/>
                <a:gd name="T8" fmla="*/ 76 w 383"/>
                <a:gd name="T9" fmla="*/ 321 h 383"/>
                <a:gd name="T10" fmla="*/ 107 w 383"/>
                <a:gd name="T11" fmla="*/ 344 h 383"/>
                <a:gd name="T12" fmla="*/ 107 w 383"/>
                <a:gd name="T13" fmla="*/ 344 h 383"/>
                <a:gd name="T14" fmla="*/ 160 w 383"/>
                <a:gd name="T15" fmla="*/ 336 h 383"/>
                <a:gd name="T16" fmla="*/ 191 w 383"/>
                <a:gd name="T17" fmla="*/ 382 h 383"/>
                <a:gd name="T18" fmla="*/ 191 w 383"/>
                <a:gd name="T19" fmla="*/ 382 h 383"/>
                <a:gd name="T20" fmla="*/ 229 w 383"/>
                <a:gd name="T21" fmla="*/ 359 h 383"/>
                <a:gd name="T22" fmla="*/ 237 w 383"/>
                <a:gd name="T23" fmla="*/ 290 h 383"/>
                <a:gd name="T24" fmla="*/ 229 w 383"/>
                <a:gd name="T25" fmla="*/ 214 h 383"/>
                <a:gd name="T26" fmla="*/ 305 w 383"/>
                <a:gd name="T27" fmla="*/ 245 h 383"/>
                <a:gd name="T28" fmla="*/ 382 w 383"/>
                <a:gd name="T29" fmla="*/ 222 h 383"/>
                <a:gd name="T30" fmla="*/ 382 w 383"/>
                <a:gd name="T31" fmla="*/ 222 h 383"/>
                <a:gd name="T32" fmla="*/ 321 w 383"/>
                <a:gd name="T33" fmla="*/ 168 h 383"/>
                <a:gd name="T34" fmla="*/ 313 w 383"/>
                <a:gd name="T35" fmla="*/ 130 h 383"/>
                <a:gd name="T36" fmla="*/ 237 w 383"/>
                <a:gd name="T37" fmla="*/ 84 h 383"/>
                <a:gd name="T38" fmla="*/ 153 w 383"/>
                <a:gd name="T39" fmla="*/ 23 h 383"/>
                <a:gd name="T40" fmla="*/ 153 w 383"/>
                <a:gd name="T41" fmla="*/ 23 h 383"/>
                <a:gd name="T42" fmla="*/ 92 w 383"/>
                <a:gd name="T43" fmla="*/ 46 h 383"/>
                <a:gd name="T44" fmla="*/ 61 w 383"/>
                <a:gd name="T45" fmla="*/ 0 h 383"/>
                <a:gd name="T46" fmla="*/ 7 w 383"/>
                <a:gd name="T47" fmla="*/ 46 h 383"/>
                <a:gd name="T48" fmla="*/ 7 w 383"/>
                <a:gd name="T49" fmla="*/ 10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3" h="383">
                  <a:moveTo>
                    <a:pt x="7" y="107"/>
                  </a:moveTo>
                  <a:lnTo>
                    <a:pt x="7" y="107"/>
                  </a:lnTo>
                  <a:cubicBezTo>
                    <a:pt x="15" y="145"/>
                    <a:pt x="15" y="191"/>
                    <a:pt x="30" y="229"/>
                  </a:cubicBezTo>
                  <a:cubicBezTo>
                    <a:pt x="30" y="245"/>
                    <a:pt x="46" y="267"/>
                    <a:pt x="53" y="283"/>
                  </a:cubicBezTo>
                  <a:cubicBezTo>
                    <a:pt x="61" y="298"/>
                    <a:pt x="61" y="313"/>
                    <a:pt x="76" y="321"/>
                  </a:cubicBezTo>
                  <a:cubicBezTo>
                    <a:pt x="84" y="329"/>
                    <a:pt x="99" y="336"/>
                    <a:pt x="107" y="344"/>
                  </a:cubicBezTo>
                  <a:lnTo>
                    <a:pt x="107" y="344"/>
                  </a:lnTo>
                  <a:cubicBezTo>
                    <a:pt x="130" y="344"/>
                    <a:pt x="145" y="329"/>
                    <a:pt x="160" y="336"/>
                  </a:cubicBezTo>
                  <a:cubicBezTo>
                    <a:pt x="176" y="344"/>
                    <a:pt x="183" y="367"/>
                    <a:pt x="191" y="382"/>
                  </a:cubicBezTo>
                  <a:lnTo>
                    <a:pt x="191" y="382"/>
                  </a:lnTo>
                  <a:cubicBezTo>
                    <a:pt x="206" y="374"/>
                    <a:pt x="221" y="367"/>
                    <a:pt x="229" y="359"/>
                  </a:cubicBezTo>
                  <a:cubicBezTo>
                    <a:pt x="237" y="336"/>
                    <a:pt x="237" y="313"/>
                    <a:pt x="237" y="290"/>
                  </a:cubicBezTo>
                  <a:cubicBezTo>
                    <a:pt x="237" y="267"/>
                    <a:pt x="214" y="229"/>
                    <a:pt x="229" y="214"/>
                  </a:cubicBezTo>
                  <a:cubicBezTo>
                    <a:pt x="252" y="199"/>
                    <a:pt x="275" y="245"/>
                    <a:pt x="305" y="245"/>
                  </a:cubicBezTo>
                  <a:cubicBezTo>
                    <a:pt x="328" y="252"/>
                    <a:pt x="359" y="229"/>
                    <a:pt x="382" y="222"/>
                  </a:cubicBezTo>
                  <a:lnTo>
                    <a:pt x="382" y="222"/>
                  </a:lnTo>
                  <a:lnTo>
                    <a:pt x="321" y="168"/>
                  </a:lnTo>
                  <a:cubicBezTo>
                    <a:pt x="321" y="160"/>
                    <a:pt x="313" y="130"/>
                    <a:pt x="313" y="130"/>
                  </a:cubicBezTo>
                  <a:cubicBezTo>
                    <a:pt x="290" y="115"/>
                    <a:pt x="259" y="99"/>
                    <a:pt x="237" y="84"/>
                  </a:cubicBezTo>
                  <a:cubicBezTo>
                    <a:pt x="206" y="69"/>
                    <a:pt x="176" y="46"/>
                    <a:pt x="153" y="23"/>
                  </a:cubicBezTo>
                  <a:lnTo>
                    <a:pt x="153" y="23"/>
                  </a:lnTo>
                  <a:cubicBezTo>
                    <a:pt x="130" y="31"/>
                    <a:pt x="115" y="46"/>
                    <a:pt x="92" y="46"/>
                  </a:cubicBezTo>
                  <a:cubicBezTo>
                    <a:pt x="76" y="38"/>
                    <a:pt x="76" y="0"/>
                    <a:pt x="61" y="0"/>
                  </a:cubicBezTo>
                  <a:cubicBezTo>
                    <a:pt x="38" y="8"/>
                    <a:pt x="23" y="31"/>
                    <a:pt x="7" y="46"/>
                  </a:cubicBezTo>
                  <a:cubicBezTo>
                    <a:pt x="0" y="69"/>
                    <a:pt x="7" y="92"/>
                    <a:pt x="7" y="10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80" name="Freeform 7"/>
            <p:cNvSpPr>
              <a:spLocks noChangeArrowheads="1"/>
            </p:cNvSpPr>
            <p:nvPr/>
          </p:nvSpPr>
          <p:spPr bwMode="auto">
            <a:xfrm>
              <a:off x="6430544" y="7026275"/>
              <a:ext cx="176201" cy="153988"/>
            </a:xfrm>
            <a:custGeom>
              <a:avLst/>
              <a:gdLst>
                <a:gd name="T0" fmla="*/ 229 w 490"/>
                <a:gd name="T1" fmla="*/ 428 h 429"/>
                <a:gd name="T2" fmla="*/ 229 w 490"/>
                <a:gd name="T3" fmla="*/ 428 h 429"/>
                <a:gd name="T4" fmla="*/ 290 w 490"/>
                <a:gd name="T5" fmla="*/ 359 h 429"/>
                <a:gd name="T6" fmla="*/ 336 w 490"/>
                <a:gd name="T7" fmla="*/ 344 h 429"/>
                <a:gd name="T8" fmla="*/ 359 w 490"/>
                <a:gd name="T9" fmla="*/ 389 h 429"/>
                <a:gd name="T10" fmla="*/ 359 w 490"/>
                <a:gd name="T11" fmla="*/ 389 h 429"/>
                <a:gd name="T12" fmla="*/ 443 w 490"/>
                <a:gd name="T13" fmla="*/ 382 h 429"/>
                <a:gd name="T14" fmla="*/ 481 w 490"/>
                <a:gd name="T15" fmla="*/ 252 h 429"/>
                <a:gd name="T16" fmla="*/ 420 w 490"/>
                <a:gd name="T17" fmla="*/ 214 h 429"/>
                <a:gd name="T18" fmla="*/ 420 w 490"/>
                <a:gd name="T19" fmla="*/ 214 h 429"/>
                <a:gd name="T20" fmla="*/ 359 w 490"/>
                <a:gd name="T21" fmla="*/ 199 h 429"/>
                <a:gd name="T22" fmla="*/ 290 w 490"/>
                <a:gd name="T23" fmla="*/ 229 h 429"/>
                <a:gd name="T24" fmla="*/ 252 w 490"/>
                <a:gd name="T25" fmla="*/ 176 h 429"/>
                <a:gd name="T26" fmla="*/ 237 w 490"/>
                <a:gd name="T27" fmla="*/ 91 h 429"/>
                <a:gd name="T28" fmla="*/ 160 w 490"/>
                <a:gd name="T29" fmla="*/ 53 h 429"/>
                <a:gd name="T30" fmla="*/ 160 w 490"/>
                <a:gd name="T31" fmla="*/ 53 h 429"/>
                <a:gd name="T32" fmla="*/ 129 w 490"/>
                <a:gd name="T33" fmla="*/ 0 h 429"/>
                <a:gd name="T34" fmla="*/ 45 w 490"/>
                <a:gd name="T35" fmla="*/ 30 h 429"/>
                <a:gd name="T36" fmla="*/ 23 w 490"/>
                <a:gd name="T37" fmla="*/ 76 h 429"/>
                <a:gd name="T38" fmla="*/ 30 w 490"/>
                <a:gd name="T39" fmla="*/ 130 h 429"/>
                <a:gd name="T40" fmla="*/ 0 w 490"/>
                <a:gd name="T41" fmla="*/ 229 h 429"/>
                <a:gd name="T42" fmla="*/ 0 w 490"/>
                <a:gd name="T43" fmla="*/ 229 h 429"/>
                <a:gd name="T44" fmla="*/ 84 w 490"/>
                <a:gd name="T45" fmla="*/ 290 h 429"/>
                <a:gd name="T46" fmla="*/ 160 w 490"/>
                <a:gd name="T47" fmla="*/ 336 h 429"/>
                <a:gd name="T48" fmla="*/ 168 w 490"/>
                <a:gd name="T49" fmla="*/ 374 h 429"/>
                <a:gd name="T50" fmla="*/ 229 w 490"/>
                <a:gd name="T51"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0" h="429">
                  <a:moveTo>
                    <a:pt x="229" y="428"/>
                  </a:moveTo>
                  <a:lnTo>
                    <a:pt x="229" y="428"/>
                  </a:lnTo>
                  <a:cubicBezTo>
                    <a:pt x="252" y="405"/>
                    <a:pt x="267" y="382"/>
                    <a:pt x="290" y="359"/>
                  </a:cubicBezTo>
                  <a:cubicBezTo>
                    <a:pt x="298" y="351"/>
                    <a:pt x="320" y="336"/>
                    <a:pt x="336" y="344"/>
                  </a:cubicBezTo>
                  <a:cubicBezTo>
                    <a:pt x="351" y="351"/>
                    <a:pt x="351" y="374"/>
                    <a:pt x="359" y="389"/>
                  </a:cubicBezTo>
                  <a:lnTo>
                    <a:pt x="359" y="389"/>
                  </a:lnTo>
                  <a:cubicBezTo>
                    <a:pt x="389" y="389"/>
                    <a:pt x="420" y="405"/>
                    <a:pt x="443" y="382"/>
                  </a:cubicBezTo>
                  <a:cubicBezTo>
                    <a:pt x="473" y="351"/>
                    <a:pt x="489" y="298"/>
                    <a:pt x="481" y="252"/>
                  </a:cubicBezTo>
                  <a:cubicBezTo>
                    <a:pt x="481" y="229"/>
                    <a:pt x="443" y="229"/>
                    <a:pt x="420" y="214"/>
                  </a:cubicBezTo>
                  <a:lnTo>
                    <a:pt x="420" y="214"/>
                  </a:lnTo>
                  <a:cubicBezTo>
                    <a:pt x="404" y="214"/>
                    <a:pt x="381" y="191"/>
                    <a:pt x="359" y="199"/>
                  </a:cubicBezTo>
                  <a:cubicBezTo>
                    <a:pt x="336" y="199"/>
                    <a:pt x="313" y="237"/>
                    <a:pt x="290" y="229"/>
                  </a:cubicBezTo>
                  <a:cubicBezTo>
                    <a:pt x="267" y="229"/>
                    <a:pt x="259" y="199"/>
                    <a:pt x="252" y="176"/>
                  </a:cubicBezTo>
                  <a:cubicBezTo>
                    <a:pt x="237" y="145"/>
                    <a:pt x="252" y="114"/>
                    <a:pt x="237" y="91"/>
                  </a:cubicBezTo>
                  <a:cubicBezTo>
                    <a:pt x="221" y="69"/>
                    <a:pt x="183" y="61"/>
                    <a:pt x="160" y="53"/>
                  </a:cubicBezTo>
                  <a:lnTo>
                    <a:pt x="160" y="53"/>
                  </a:lnTo>
                  <a:cubicBezTo>
                    <a:pt x="145" y="30"/>
                    <a:pt x="137" y="15"/>
                    <a:pt x="129" y="0"/>
                  </a:cubicBezTo>
                  <a:lnTo>
                    <a:pt x="45" y="30"/>
                  </a:lnTo>
                  <a:lnTo>
                    <a:pt x="23" y="76"/>
                  </a:lnTo>
                  <a:cubicBezTo>
                    <a:pt x="23" y="91"/>
                    <a:pt x="38" y="114"/>
                    <a:pt x="30" y="130"/>
                  </a:cubicBezTo>
                  <a:cubicBezTo>
                    <a:pt x="30" y="168"/>
                    <a:pt x="7" y="199"/>
                    <a:pt x="0" y="229"/>
                  </a:cubicBezTo>
                  <a:lnTo>
                    <a:pt x="0" y="229"/>
                  </a:lnTo>
                  <a:cubicBezTo>
                    <a:pt x="23" y="252"/>
                    <a:pt x="53" y="275"/>
                    <a:pt x="84" y="290"/>
                  </a:cubicBezTo>
                  <a:cubicBezTo>
                    <a:pt x="106" y="305"/>
                    <a:pt x="137" y="321"/>
                    <a:pt x="160" y="336"/>
                  </a:cubicBezTo>
                  <a:cubicBezTo>
                    <a:pt x="160" y="336"/>
                    <a:pt x="168" y="366"/>
                    <a:pt x="168" y="374"/>
                  </a:cubicBezTo>
                  <a:lnTo>
                    <a:pt x="229" y="428"/>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81" name="Freeform 8"/>
            <p:cNvSpPr>
              <a:spLocks noChangeArrowheads="1"/>
            </p:cNvSpPr>
            <p:nvPr/>
          </p:nvSpPr>
          <p:spPr bwMode="auto">
            <a:xfrm>
              <a:off x="6438480" y="7148513"/>
              <a:ext cx="160328" cy="150812"/>
            </a:xfrm>
            <a:custGeom>
              <a:avLst/>
              <a:gdLst>
                <a:gd name="T0" fmla="*/ 129 w 444"/>
                <a:gd name="T1" fmla="*/ 115 h 421"/>
                <a:gd name="T2" fmla="*/ 129 w 444"/>
                <a:gd name="T3" fmla="*/ 115 h 421"/>
                <a:gd name="T4" fmla="*/ 53 w 444"/>
                <a:gd name="T5" fmla="*/ 84 h 421"/>
                <a:gd name="T6" fmla="*/ 61 w 444"/>
                <a:gd name="T7" fmla="*/ 160 h 421"/>
                <a:gd name="T8" fmla="*/ 53 w 444"/>
                <a:gd name="T9" fmla="*/ 229 h 421"/>
                <a:gd name="T10" fmla="*/ 15 w 444"/>
                <a:gd name="T11" fmla="*/ 252 h 421"/>
                <a:gd name="T12" fmla="*/ 15 w 444"/>
                <a:gd name="T13" fmla="*/ 252 h 421"/>
                <a:gd name="T14" fmla="*/ 22 w 444"/>
                <a:gd name="T15" fmla="*/ 328 h 421"/>
                <a:gd name="T16" fmla="*/ 114 w 444"/>
                <a:gd name="T17" fmla="*/ 305 h 421"/>
                <a:gd name="T18" fmla="*/ 99 w 444"/>
                <a:gd name="T19" fmla="*/ 344 h 421"/>
                <a:gd name="T20" fmla="*/ 137 w 444"/>
                <a:gd name="T21" fmla="*/ 359 h 421"/>
                <a:gd name="T22" fmla="*/ 137 w 444"/>
                <a:gd name="T23" fmla="*/ 382 h 421"/>
                <a:gd name="T24" fmla="*/ 168 w 444"/>
                <a:gd name="T25" fmla="*/ 420 h 421"/>
                <a:gd name="T26" fmla="*/ 168 w 444"/>
                <a:gd name="T27" fmla="*/ 420 h 421"/>
                <a:gd name="T28" fmla="*/ 191 w 444"/>
                <a:gd name="T29" fmla="*/ 405 h 421"/>
                <a:gd name="T30" fmla="*/ 229 w 444"/>
                <a:gd name="T31" fmla="*/ 412 h 421"/>
                <a:gd name="T32" fmla="*/ 290 w 444"/>
                <a:gd name="T33" fmla="*/ 367 h 421"/>
                <a:gd name="T34" fmla="*/ 336 w 444"/>
                <a:gd name="T35" fmla="*/ 305 h 421"/>
                <a:gd name="T36" fmla="*/ 404 w 444"/>
                <a:gd name="T37" fmla="*/ 298 h 421"/>
                <a:gd name="T38" fmla="*/ 443 w 444"/>
                <a:gd name="T39" fmla="*/ 252 h 421"/>
                <a:gd name="T40" fmla="*/ 443 w 444"/>
                <a:gd name="T41" fmla="*/ 252 h 421"/>
                <a:gd name="T42" fmla="*/ 381 w 444"/>
                <a:gd name="T43" fmla="*/ 222 h 421"/>
                <a:gd name="T44" fmla="*/ 397 w 444"/>
                <a:gd name="T45" fmla="*/ 168 h 421"/>
                <a:gd name="T46" fmla="*/ 397 w 444"/>
                <a:gd name="T47" fmla="*/ 168 h 421"/>
                <a:gd name="T48" fmla="*/ 336 w 444"/>
                <a:gd name="T49" fmla="*/ 53 h 421"/>
                <a:gd name="T50" fmla="*/ 336 w 444"/>
                <a:gd name="T51" fmla="*/ 53 h 421"/>
                <a:gd name="T52" fmla="*/ 313 w 444"/>
                <a:gd name="T53" fmla="*/ 8 h 421"/>
                <a:gd name="T54" fmla="*/ 267 w 444"/>
                <a:gd name="T55" fmla="*/ 23 h 421"/>
                <a:gd name="T56" fmla="*/ 206 w 444"/>
                <a:gd name="T57" fmla="*/ 92 h 421"/>
                <a:gd name="T58" fmla="*/ 191 w 444"/>
                <a:gd name="T59" fmla="*/ 99 h 421"/>
                <a:gd name="T60" fmla="*/ 152 w 444"/>
                <a:gd name="T61" fmla="*/ 115 h 421"/>
                <a:gd name="T62" fmla="*/ 129 w 444"/>
                <a:gd name="T63" fmla="*/ 11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421">
                  <a:moveTo>
                    <a:pt x="129" y="115"/>
                  </a:moveTo>
                  <a:lnTo>
                    <a:pt x="129" y="115"/>
                  </a:lnTo>
                  <a:cubicBezTo>
                    <a:pt x="99" y="115"/>
                    <a:pt x="76" y="69"/>
                    <a:pt x="53" y="84"/>
                  </a:cubicBezTo>
                  <a:cubicBezTo>
                    <a:pt x="38" y="99"/>
                    <a:pt x="61" y="137"/>
                    <a:pt x="61" y="160"/>
                  </a:cubicBezTo>
                  <a:cubicBezTo>
                    <a:pt x="61" y="183"/>
                    <a:pt x="61" y="206"/>
                    <a:pt x="53" y="229"/>
                  </a:cubicBezTo>
                  <a:cubicBezTo>
                    <a:pt x="45" y="237"/>
                    <a:pt x="30" y="244"/>
                    <a:pt x="15" y="252"/>
                  </a:cubicBezTo>
                  <a:lnTo>
                    <a:pt x="15" y="252"/>
                  </a:lnTo>
                  <a:cubicBezTo>
                    <a:pt x="22" y="275"/>
                    <a:pt x="0" y="313"/>
                    <a:pt x="22" y="328"/>
                  </a:cubicBezTo>
                  <a:cubicBezTo>
                    <a:pt x="53" y="344"/>
                    <a:pt x="83" y="298"/>
                    <a:pt x="114" y="305"/>
                  </a:cubicBezTo>
                  <a:cubicBezTo>
                    <a:pt x="129" y="313"/>
                    <a:pt x="99" y="336"/>
                    <a:pt x="99" y="344"/>
                  </a:cubicBezTo>
                  <a:cubicBezTo>
                    <a:pt x="106" y="359"/>
                    <a:pt x="129" y="344"/>
                    <a:pt x="137" y="359"/>
                  </a:cubicBezTo>
                  <a:cubicBezTo>
                    <a:pt x="145" y="359"/>
                    <a:pt x="129" y="374"/>
                    <a:pt x="137" y="382"/>
                  </a:cubicBezTo>
                  <a:cubicBezTo>
                    <a:pt x="145" y="397"/>
                    <a:pt x="152" y="405"/>
                    <a:pt x="168" y="420"/>
                  </a:cubicBezTo>
                  <a:lnTo>
                    <a:pt x="168" y="420"/>
                  </a:lnTo>
                  <a:cubicBezTo>
                    <a:pt x="175" y="412"/>
                    <a:pt x="183" y="405"/>
                    <a:pt x="191" y="405"/>
                  </a:cubicBezTo>
                  <a:cubicBezTo>
                    <a:pt x="206" y="405"/>
                    <a:pt x="221" y="412"/>
                    <a:pt x="229" y="412"/>
                  </a:cubicBezTo>
                  <a:cubicBezTo>
                    <a:pt x="252" y="397"/>
                    <a:pt x="267" y="382"/>
                    <a:pt x="290" y="367"/>
                  </a:cubicBezTo>
                  <a:cubicBezTo>
                    <a:pt x="305" y="344"/>
                    <a:pt x="313" y="313"/>
                    <a:pt x="336" y="305"/>
                  </a:cubicBezTo>
                  <a:cubicBezTo>
                    <a:pt x="358" y="290"/>
                    <a:pt x="381" y="313"/>
                    <a:pt x="404" y="298"/>
                  </a:cubicBezTo>
                  <a:cubicBezTo>
                    <a:pt x="420" y="290"/>
                    <a:pt x="427" y="267"/>
                    <a:pt x="443" y="252"/>
                  </a:cubicBezTo>
                  <a:lnTo>
                    <a:pt x="443" y="252"/>
                  </a:lnTo>
                  <a:cubicBezTo>
                    <a:pt x="420" y="244"/>
                    <a:pt x="397" y="244"/>
                    <a:pt x="381" y="222"/>
                  </a:cubicBezTo>
                  <a:cubicBezTo>
                    <a:pt x="374" y="206"/>
                    <a:pt x="397" y="183"/>
                    <a:pt x="397" y="168"/>
                  </a:cubicBezTo>
                  <a:lnTo>
                    <a:pt x="397" y="168"/>
                  </a:lnTo>
                  <a:cubicBezTo>
                    <a:pt x="336" y="53"/>
                    <a:pt x="336" y="53"/>
                    <a:pt x="336" y="53"/>
                  </a:cubicBezTo>
                  <a:lnTo>
                    <a:pt x="336" y="53"/>
                  </a:lnTo>
                  <a:cubicBezTo>
                    <a:pt x="328" y="38"/>
                    <a:pt x="328" y="15"/>
                    <a:pt x="313" y="8"/>
                  </a:cubicBezTo>
                  <a:cubicBezTo>
                    <a:pt x="297" y="0"/>
                    <a:pt x="275" y="15"/>
                    <a:pt x="267" y="23"/>
                  </a:cubicBezTo>
                  <a:cubicBezTo>
                    <a:pt x="244" y="46"/>
                    <a:pt x="229" y="69"/>
                    <a:pt x="206" y="92"/>
                  </a:cubicBezTo>
                  <a:cubicBezTo>
                    <a:pt x="206" y="92"/>
                    <a:pt x="198" y="99"/>
                    <a:pt x="191" y="99"/>
                  </a:cubicBezTo>
                  <a:cubicBezTo>
                    <a:pt x="183" y="107"/>
                    <a:pt x="168" y="115"/>
                    <a:pt x="152" y="115"/>
                  </a:cubicBezTo>
                  <a:cubicBezTo>
                    <a:pt x="137" y="115"/>
                    <a:pt x="129" y="115"/>
                    <a:pt x="129" y="1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82" name="Freeform 9"/>
            <p:cNvSpPr>
              <a:spLocks noChangeArrowheads="1"/>
            </p:cNvSpPr>
            <p:nvPr/>
          </p:nvSpPr>
          <p:spPr bwMode="auto">
            <a:xfrm>
              <a:off x="6560711" y="7092950"/>
              <a:ext cx="149215" cy="115888"/>
            </a:xfrm>
            <a:custGeom>
              <a:avLst/>
              <a:gdLst>
                <a:gd name="T0" fmla="*/ 61 w 413"/>
                <a:gd name="T1" fmla="*/ 321 h 322"/>
                <a:gd name="T2" fmla="*/ 61 w 413"/>
                <a:gd name="T3" fmla="*/ 321 h 322"/>
                <a:gd name="T4" fmla="*/ 0 w 413"/>
                <a:gd name="T5" fmla="*/ 206 h 322"/>
                <a:gd name="T6" fmla="*/ 0 w 413"/>
                <a:gd name="T7" fmla="*/ 206 h 322"/>
                <a:gd name="T8" fmla="*/ 84 w 413"/>
                <a:gd name="T9" fmla="*/ 199 h 322"/>
                <a:gd name="T10" fmla="*/ 122 w 413"/>
                <a:gd name="T11" fmla="*/ 69 h 322"/>
                <a:gd name="T12" fmla="*/ 61 w 413"/>
                <a:gd name="T13" fmla="*/ 31 h 322"/>
                <a:gd name="T14" fmla="*/ 61 w 413"/>
                <a:gd name="T15" fmla="*/ 31 h 322"/>
                <a:gd name="T16" fmla="*/ 91 w 413"/>
                <a:gd name="T17" fmla="*/ 0 h 322"/>
                <a:gd name="T18" fmla="*/ 152 w 413"/>
                <a:gd name="T19" fmla="*/ 16 h 322"/>
                <a:gd name="T20" fmla="*/ 206 w 413"/>
                <a:gd name="T21" fmla="*/ 46 h 322"/>
                <a:gd name="T22" fmla="*/ 236 w 413"/>
                <a:gd name="T23" fmla="*/ 23 h 322"/>
                <a:gd name="T24" fmla="*/ 236 w 413"/>
                <a:gd name="T25" fmla="*/ 23 h 322"/>
                <a:gd name="T26" fmla="*/ 290 w 413"/>
                <a:gd name="T27" fmla="*/ 54 h 322"/>
                <a:gd name="T28" fmla="*/ 305 w 413"/>
                <a:gd name="T29" fmla="*/ 69 h 322"/>
                <a:gd name="T30" fmla="*/ 374 w 413"/>
                <a:gd name="T31" fmla="*/ 69 h 322"/>
                <a:gd name="T32" fmla="*/ 374 w 413"/>
                <a:gd name="T33" fmla="*/ 69 h 322"/>
                <a:gd name="T34" fmla="*/ 404 w 413"/>
                <a:gd name="T35" fmla="*/ 145 h 322"/>
                <a:gd name="T36" fmla="*/ 343 w 413"/>
                <a:gd name="T37" fmla="*/ 183 h 322"/>
                <a:gd name="T38" fmla="*/ 343 w 413"/>
                <a:gd name="T39" fmla="*/ 183 h 322"/>
                <a:gd name="T40" fmla="*/ 297 w 413"/>
                <a:gd name="T41" fmla="*/ 168 h 322"/>
                <a:gd name="T42" fmla="*/ 259 w 413"/>
                <a:gd name="T43" fmla="*/ 168 h 322"/>
                <a:gd name="T44" fmla="*/ 168 w 413"/>
                <a:gd name="T45" fmla="*/ 206 h 322"/>
                <a:gd name="T46" fmla="*/ 130 w 413"/>
                <a:gd name="T47" fmla="*/ 268 h 322"/>
                <a:gd name="T48" fmla="*/ 61 w 413"/>
                <a:gd name="T49" fmla="*/ 32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3" h="322">
                  <a:moveTo>
                    <a:pt x="61" y="321"/>
                  </a:moveTo>
                  <a:lnTo>
                    <a:pt x="61" y="321"/>
                  </a:lnTo>
                  <a:cubicBezTo>
                    <a:pt x="0" y="206"/>
                    <a:pt x="0" y="206"/>
                    <a:pt x="0" y="206"/>
                  </a:cubicBezTo>
                  <a:lnTo>
                    <a:pt x="0" y="206"/>
                  </a:lnTo>
                  <a:cubicBezTo>
                    <a:pt x="30" y="206"/>
                    <a:pt x="61" y="222"/>
                    <a:pt x="84" y="199"/>
                  </a:cubicBezTo>
                  <a:cubicBezTo>
                    <a:pt x="114" y="168"/>
                    <a:pt x="130" y="115"/>
                    <a:pt x="122" y="69"/>
                  </a:cubicBezTo>
                  <a:cubicBezTo>
                    <a:pt x="122" y="46"/>
                    <a:pt x="84" y="46"/>
                    <a:pt x="61" y="31"/>
                  </a:cubicBezTo>
                  <a:lnTo>
                    <a:pt x="61" y="31"/>
                  </a:lnTo>
                  <a:cubicBezTo>
                    <a:pt x="76" y="23"/>
                    <a:pt x="76" y="8"/>
                    <a:pt x="91" y="0"/>
                  </a:cubicBezTo>
                  <a:cubicBezTo>
                    <a:pt x="114" y="0"/>
                    <a:pt x="137" y="8"/>
                    <a:pt x="152" y="16"/>
                  </a:cubicBezTo>
                  <a:cubicBezTo>
                    <a:pt x="175" y="23"/>
                    <a:pt x="183" y="46"/>
                    <a:pt x="206" y="46"/>
                  </a:cubicBezTo>
                  <a:cubicBezTo>
                    <a:pt x="214" y="46"/>
                    <a:pt x="221" y="31"/>
                    <a:pt x="236" y="23"/>
                  </a:cubicBezTo>
                  <a:lnTo>
                    <a:pt x="236" y="23"/>
                  </a:lnTo>
                  <a:cubicBezTo>
                    <a:pt x="252" y="31"/>
                    <a:pt x="267" y="46"/>
                    <a:pt x="290" y="54"/>
                  </a:cubicBezTo>
                  <a:cubicBezTo>
                    <a:pt x="290" y="61"/>
                    <a:pt x="297" y="69"/>
                    <a:pt x="305" y="69"/>
                  </a:cubicBezTo>
                  <a:cubicBezTo>
                    <a:pt x="328" y="77"/>
                    <a:pt x="351" y="69"/>
                    <a:pt x="374" y="69"/>
                  </a:cubicBezTo>
                  <a:lnTo>
                    <a:pt x="374" y="69"/>
                  </a:lnTo>
                  <a:cubicBezTo>
                    <a:pt x="382" y="92"/>
                    <a:pt x="412" y="115"/>
                    <a:pt x="404" y="145"/>
                  </a:cubicBezTo>
                  <a:cubicBezTo>
                    <a:pt x="397" y="168"/>
                    <a:pt x="366" y="168"/>
                    <a:pt x="343" y="183"/>
                  </a:cubicBezTo>
                  <a:lnTo>
                    <a:pt x="343" y="183"/>
                  </a:lnTo>
                  <a:cubicBezTo>
                    <a:pt x="328" y="176"/>
                    <a:pt x="313" y="168"/>
                    <a:pt x="297" y="168"/>
                  </a:cubicBezTo>
                  <a:cubicBezTo>
                    <a:pt x="282" y="161"/>
                    <a:pt x="275" y="161"/>
                    <a:pt x="259" y="168"/>
                  </a:cubicBezTo>
                  <a:cubicBezTo>
                    <a:pt x="229" y="176"/>
                    <a:pt x="191" y="183"/>
                    <a:pt x="168" y="206"/>
                  </a:cubicBezTo>
                  <a:cubicBezTo>
                    <a:pt x="145" y="214"/>
                    <a:pt x="145" y="245"/>
                    <a:pt x="130" y="268"/>
                  </a:cubicBezTo>
                  <a:cubicBezTo>
                    <a:pt x="107" y="290"/>
                    <a:pt x="84" y="306"/>
                    <a:pt x="61"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83" name="Freeform 10"/>
            <p:cNvSpPr>
              <a:spLocks noChangeArrowheads="1"/>
            </p:cNvSpPr>
            <p:nvPr/>
          </p:nvSpPr>
          <p:spPr bwMode="auto">
            <a:xfrm>
              <a:off x="6573410" y="7150101"/>
              <a:ext cx="123817" cy="119063"/>
            </a:xfrm>
            <a:custGeom>
              <a:avLst/>
              <a:gdLst>
                <a:gd name="T0" fmla="*/ 23 w 345"/>
                <a:gd name="T1" fmla="*/ 160 h 329"/>
                <a:gd name="T2" fmla="*/ 23 w 345"/>
                <a:gd name="T3" fmla="*/ 160 h 329"/>
                <a:gd name="T4" fmla="*/ 92 w 345"/>
                <a:gd name="T5" fmla="*/ 107 h 329"/>
                <a:gd name="T6" fmla="*/ 130 w 345"/>
                <a:gd name="T7" fmla="*/ 45 h 329"/>
                <a:gd name="T8" fmla="*/ 221 w 345"/>
                <a:gd name="T9" fmla="*/ 7 h 329"/>
                <a:gd name="T10" fmla="*/ 259 w 345"/>
                <a:gd name="T11" fmla="*/ 7 h 329"/>
                <a:gd name="T12" fmla="*/ 305 w 345"/>
                <a:gd name="T13" fmla="*/ 22 h 329"/>
                <a:gd name="T14" fmla="*/ 305 w 345"/>
                <a:gd name="T15" fmla="*/ 22 h 329"/>
                <a:gd name="T16" fmla="*/ 344 w 345"/>
                <a:gd name="T17" fmla="*/ 61 h 329"/>
                <a:gd name="T18" fmla="*/ 305 w 345"/>
                <a:gd name="T19" fmla="*/ 76 h 329"/>
                <a:gd name="T20" fmla="*/ 267 w 345"/>
                <a:gd name="T21" fmla="*/ 114 h 329"/>
                <a:gd name="T22" fmla="*/ 290 w 345"/>
                <a:gd name="T23" fmla="*/ 168 h 329"/>
                <a:gd name="T24" fmla="*/ 221 w 345"/>
                <a:gd name="T25" fmla="*/ 198 h 329"/>
                <a:gd name="T26" fmla="*/ 275 w 345"/>
                <a:gd name="T27" fmla="*/ 267 h 329"/>
                <a:gd name="T28" fmla="*/ 244 w 345"/>
                <a:gd name="T29" fmla="*/ 320 h 329"/>
                <a:gd name="T30" fmla="*/ 244 w 345"/>
                <a:gd name="T31" fmla="*/ 320 h 329"/>
                <a:gd name="T32" fmla="*/ 183 w 345"/>
                <a:gd name="T33" fmla="*/ 297 h 329"/>
                <a:gd name="T34" fmla="*/ 145 w 345"/>
                <a:gd name="T35" fmla="*/ 305 h 329"/>
                <a:gd name="T36" fmla="*/ 69 w 345"/>
                <a:gd name="T37" fmla="*/ 244 h 329"/>
                <a:gd name="T38" fmla="*/ 69 w 345"/>
                <a:gd name="T39" fmla="*/ 244 h 329"/>
                <a:gd name="T40" fmla="*/ 7 w 345"/>
                <a:gd name="T41" fmla="*/ 214 h 329"/>
                <a:gd name="T42" fmla="*/ 23 w 345"/>
                <a:gd name="T43" fmla="*/ 16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29">
                  <a:moveTo>
                    <a:pt x="23" y="160"/>
                  </a:moveTo>
                  <a:lnTo>
                    <a:pt x="23" y="160"/>
                  </a:lnTo>
                  <a:cubicBezTo>
                    <a:pt x="46" y="145"/>
                    <a:pt x="69" y="129"/>
                    <a:pt x="92" y="107"/>
                  </a:cubicBezTo>
                  <a:cubicBezTo>
                    <a:pt x="107" y="84"/>
                    <a:pt x="107" y="53"/>
                    <a:pt x="130" y="45"/>
                  </a:cubicBezTo>
                  <a:cubicBezTo>
                    <a:pt x="153" y="22"/>
                    <a:pt x="191" y="15"/>
                    <a:pt x="221" y="7"/>
                  </a:cubicBezTo>
                  <a:cubicBezTo>
                    <a:pt x="237" y="0"/>
                    <a:pt x="244" y="0"/>
                    <a:pt x="259" y="7"/>
                  </a:cubicBezTo>
                  <a:cubicBezTo>
                    <a:pt x="275" y="7"/>
                    <a:pt x="290" y="15"/>
                    <a:pt x="305" y="22"/>
                  </a:cubicBezTo>
                  <a:lnTo>
                    <a:pt x="305" y="22"/>
                  </a:lnTo>
                  <a:cubicBezTo>
                    <a:pt x="313" y="38"/>
                    <a:pt x="344" y="45"/>
                    <a:pt x="344" y="61"/>
                  </a:cubicBezTo>
                  <a:cubicBezTo>
                    <a:pt x="344" y="76"/>
                    <a:pt x="313" y="68"/>
                    <a:pt x="305" y="76"/>
                  </a:cubicBezTo>
                  <a:cubicBezTo>
                    <a:pt x="290" y="91"/>
                    <a:pt x="267" y="99"/>
                    <a:pt x="267" y="114"/>
                  </a:cubicBezTo>
                  <a:cubicBezTo>
                    <a:pt x="259" y="137"/>
                    <a:pt x="298" y="152"/>
                    <a:pt x="290" y="168"/>
                  </a:cubicBezTo>
                  <a:cubicBezTo>
                    <a:pt x="282" y="191"/>
                    <a:pt x="229" y="175"/>
                    <a:pt x="221" y="198"/>
                  </a:cubicBezTo>
                  <a:cubicBezTo>
                    <a:pt x="214" y="229"/>
                    <a:pt x="267" y="236"/>
                    <a:pt x="275" y="267"/>
                  </a:cubicBezTo>
                  <a:cubicBezTo>
                    <a:pt x="275" y="290"/>
                    <a:pt x="267" y="320"/>
                    <a:pt x="244" y="320"/>
                  </a:cubicBezTo>
                  <a:lnTo>
                    <a:pt x="244" y="320"/>
                  </a:lnTo>
                  <a:cubicBezTo>
                    <a:pt x="221" y="328"/>
                    <a:pt x="206" y="305"/>
                    <a:pt x="183" y="297"/>
                  </a:cubicBezTo>
                  <a:cubicBezTo>
                    <a:pt x="176" y="297"/>
                    <a:pt x="160" y="313"/>
                    <a:pt x="145" y="305"/>
                  </a:cubicBezTo>
                  <a:cubicBezTo>
                    <a:pt x="114" y="290"/>
                    <a:pt x="92" y="267"/>
                    <a:pt x="69" y="244"/>
                  </a:cubicBezTo>
                  <a:lnTo>
                    <a:pt x="69" y="244"/>
                  </a:lnTo>
                  <a:cubicBezTo>
                    <a:pt x="46" y="236"/>
                    <a:pt x="23" y="236"/>
                    <a:pt x="7" y="214"/>
                  </a:cubicBezTo>
                  <a:cubicBezTo>
                    <a:pt x="0" y="198"/>
                    <a:pt x="23" y="175"/>
                    <a:pt x="23" y="1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84" name="Freeform 11"/>
            <p:cNvSpPr>
              <a:spLocks noChangeArrowheads="1"/>
            </p:cNvSpPr>
            <p:nvPr/>
          </p:nvSpPr>
          <p:spPr bwMode="auto">
            <a:xfrm>
              <a:off x="6651192" y="7096125"/>
              <a:ext cx="101593" cy="173038"/>
            </a:xfrm>
            <a:custGeom>
              <a:avLst/>
              <a:gdLst>
                <a:gd name="T0" fmla="*/ 91 w 283"/>
                <a:gd name="T1" fmla="*/ 175 h 482"/>
                <a:gd name="T2" fmla="*/ 91 w 283"/>
                <a:gd name="T3" fmla="*/ 175 h 482"/>
                <a:gd name="T4" fmla="*/ 152 w 283"/>
                <a:gd name="T5" fmla="*/ 137 h 482"/>
                <a:gd name="T6" fmla="*/ 122 w 283"/>
                <a:gd name="T7" fmla="*/ 61 h 482"/>
                <a:gd name="T8" fmla="*/ 122 w 283"/>
                <a:gd name="T9" fmla="*/ 61 h 482"/>
                <a:gd name="T10" fmla="*/ 99 w 283"/>
                <a:gd name="T11" fmla="*/ 15 h 482"/>
                <a:gd name="T12" fmla="*/ 145 w 283"/>
                <a:gd name="T13" fmla="*/ 0 h 482"/>
                <a:gd name="T14" fmla="*/ 145 w 283"/>
                <a:gd name="T15" fmla="*/ 0 h 482"/>
                <a:gd name="T16" fmla="*/ 229 w 283"/>
                <a:gd name="T17" fmla="*/ 30 h 482"/>
                <a:gd name="T18" fmla="*/ 229 w 283"/>
                <a:gd name="T19" fmla="*/ 30 h 482"/>
                <a:gd name="T20" fmla="*/ 259 w 283"/>
                <a:gd name="T21" fmla="*/ 69 h 482"/>
                <a:gd name="T22" fmla="*/ 244 w 283"/>
                <a:gd name="T23" fmla="*/ 99 h 482"/>
                <a:gd name="T24" fmla="*/ 237 w 283"/>
                <a:gd name="T25" fmla="*/ 114 h 482"/>
                <a:gd name="T26" fmla="*/ 237 w 283"/>
                <a:gd name="T27" fmla="*/ 114 h 482"/>
                <a:gd name="T28" fmla="*/ 244 w 283"/>
                <a:gd name="T29" fmla="*/ 160 h 482"/>
                <a:gd name="T30" fmla="*/ 275 w 283"/>
                <a:gd name="T31" fmla="*/ 175 h 482"/>
                <a:gd name="T32" fmla="*/ 267 w 283"/>
                <a:gd name="T33" fmla="*/ 229 h 482"/>
                <a:gd name="T34" fmla="*/ 267 w 283"/>
                <a:gd name="T35" fmla="*/ 229 h 482"/>
                <a:gd name="T36" fmla="*/ 229 w 283"/>
                <a:gd name="T37" fmla="*/ 275 h 482"/>
                <a:gd name="T38" fmla="*/ 206 w 283"/>
                <a:gd name="T39" fmla="*/ 282 h 482"/>
                <a:gd name="T40" fmla="*/ 168 w 283"/>
                <a:gd name="T41" fmla="*/ 359 h 482"/>
                <a:gd name="T42" fmla="*/ 130 w 283"/>
                <a:gd name="T43" fmla="*/ 367 h 482"/>
                <a:gd name="T44" fmla="*/ 137 w 283"/>
                <a:gd name="T45" fmla="*/ 466 h 482"/>
                <a:gd name="T46" fmla="*/ 137 w 283"/>
                <a:gd name="T47" fmla="*/ 466 h 482"/>
                <a:gd name="T48" fmla="*/ 99 w 283"/>
                <a:gd name="T49" fmla="*/ 481 h 482"/>
                <a:gd name="T50" fmla="*/ 99 w 283"/>
                <a:gd name="T51" fmla="*/ 481 h 482"/>
                <a:gd name="T52" fmla="*/ 30 w 283"/>
                <a:gd name="T53" fmla="*/ 473 h 482"/>
                <a:gd name="T54" fmla="*/ 30 w 283"/>
                <a:gd name="T55" fmla="*/ 473 h 482"/>
                <a:gd name="T56" fmla="*/ 61 w 283"/>
                <a:gd name="T57" fmla="*/ 420 h 482"/>
                <a:gd name="T58" fmla="*/ 7 w 283"/>
                <a:gd name="T59" fmla="*/ 351 h 482"/>
                <a:gd name="T60" fmla="*/ 76 w 283"/>
                <a:gd name="T61" fmla="*/ 321 h 482"/>
                <a:gd name="T62" fmla="*/ 53 w 283"/>
                <a:gd name="T63" fmla="*/ 267 h 482"/>
                <a:gd name="T64" fmla="*/ 91 w 283"/>
                <a:gd name="T65" fmla="*/ 229 h 482"/>
                <a:gd name="T66" fmla="*/ 130 w 283"/>
                <a:gd name="T67" fmla="*/ 214 h 482"/>
                <a:gd name="T68" fmla="*/ 91 w 283"/>
                <a:gd name="T69" fmla="*/ 175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482">
                  <a:moveTo>
                    <a:pt x="91" y="175"/>
                  </a:moveTo>
                  <a:lnTo>
                    <a:pt x="91" y="175"/>
                  </a:lnTo>
                  <a:cubicBezTo>
                    <a:pt x="114" y="160"/>
                    <a:pt x="145" y="160"/>
                    <a:pt x="152" y="137"/>
                  </a:cubicBezTo>
                  <a:cubicBezTo>
                    <a:pt x="160" y="107"/>
                    <a:pt x="130" y="84"/>
                    <a:pt x="122" y="61"/>
                  </a:cubicBezTo>
                  <a:lnTo>
                    <a:pt x="122" y="61"/>
                  </a:lnTo>
                  <a:cubicBezTo>
                    <a:pt x="114" y="46"/>
                    <a:pt x="91" y="30"/>
                    <a:pt x="99" y="15"/>
                  </a:cubicBezTo>
                  <a:cubicBezTo>
                    <a:pt x="99" y="0"/>
                    <a:pt x="130" y="0"/>
                    <a:pt x="145" y="0"/>
                  </a:cubicBezTo>
                  <a:lnTo>
                    <a:pt x="145" y="0"/>
                  </a:lnTo>
                  <a:cubicBezTo>
                    <a:pt x="229" y="30"/>
                    <a:pt x="229" y="30"/>
                    <a:pt x="229" y="30"/>
                  </a:cubicBezTo>
                  <a:lnTo>
                    <a:pt x="229" y="30"/>
                  </a:lnTo>
                  <a:cubicBezTo>
                    <a:pt x="244" y="46"/>
                    <a:pt x="259" y="53"/>
                    <a:pt x="259" y="69"/>
                  </a:cubicBezTo>
                  <a:cubicBezTo>
                    <a:pt x="259" y="84"/>
                    <a:pt x="244" y="84"/>
                    <a:pt x="244" y="99"/>
                  </a:cubicBezTo>
                  <a:cubicBezTo>
                    <a:pt x="244" y="107"/>
                    <a:pt x="237" y="107"/>
                    <a:pt x="237" y="114"/>
                  </a:cubicBezTo>
                  <a:lnTo>
                    <a:pt x="237" y="114"/>
                  </a:lnTo>
                  <a:cubicBezTo>
                    <a:pt x="237" y="130"/>
                    <a:pt x="244" y="145"/>
                    <a:pt x="244" y="160"/>
                  </a:cubicBezTo>
                  <a:cubicBezTo>
                    <a:pt x="252" y="168"/>
                    <a:pt x="275" y="168"/>
                    <a:pt x="275" y="175"/>
                  </a:cubicBezTo>
                  <a:cubicBezTo>
                    <a:pt x="282" y="191"/>
                    <a:pt x="267" y="214"/>
                    <a:pt x="267" y="229"/>
                  </a:cubicBezTo>
                  <a:lnTo>
                    <a:pt x="267" y="229"/>
                  </a:lnTo>
                  <a:cubicBezTo>
                    <a:pt x="252" y="244"/>
                    <a:pt x="244" y="260"/>
                    <a:pt x="229" y="275"/>
                  </a:cubicBezTo>
                  <a:cubicBezTo>
                    <a:pt x="221" y="282"/>
                    <a:pt x="206" y="275"/>
                    <a:pt x="206" y="282"/>
                  </a:cubicBezTo>
                  <a:cubicBezTo>
                    <a:pt x="191" y="305"/>
                    <a:pt x="191" y="336"/>
                    <a:pt x="168" y="359"/>
                  </a:cubicBezTo>
                  <a:cubicBezTo>
                    <a:pt x="160" y="367"/>
                    <a:pt x="130" y="351"/>
                    <a:pt x="130" y="367"/>
                  </a:cubicBezTo>
                  <a:cubicBezTo>
                    <a:pt x="122" y="397"/>
                    <a:pt x="137" y="435"/>
                    <a:pt x="137" y="466"/>
                  </a:cubicBezTo>
                  <a:lnTo>
                    <a:pt x="137" y="466"/>
                  </a:lnTo>
                  <a:cubicBezTo>
                    <a:pt x="99" y="481"/>
                    <a:pt x="99" y="481"/>
                    <a:pt x="99" y="481"/>
                  </a:cubicBezTo>
                  <a:lnTo>
                    <a:pt x="99" y="481"/>
                  </a:lnTo>
                  <a:cubicBezTo>
                    <a:pt x="30" y="473"/>
                    <a:pt x="30" y="473"/>
                    <a:pt x="30" y="473"/>
                  </a:cubicBezTo>
                  <a:lnTo>
                    <a:pt x="30" y="473"/>
                  </a:lnTo>
                  <a:cubicBezTo>
                    <a:pt x="53" y="473"/>
                    <a:pt x="61" y="443"/>
                    <a:pt x="61" y="420"/>
                  </a:cubicBezTo>
                  <a:cubicBezTo>
                    <a:pt x="53" y="389"/>
                    <a:pt x="0" y="382"/>
                    <a:pt x="7" y="351"/>
                  </a:cubicBezTo>
                  <a:cubicBezTo>
                    <a:pt x="15" y="328"/>
                    <a:pt x="68" y="344"/>
                    <a:pt x="76" y="321"/>
                  </a:cubicBezTo>
                  <a:cubicBezTo>
                    <a:pt x="84" y="305"/>
                    <a:pt x="45" y="290"/>
                    <a:pt x="53" y="267"/>
                  </a:cubicBezTo>
                  <a:cubicBezTo>
                    <a:pt x="53" y="252"/>
                    <a:pt x="76" y="244"/>
                    <a:pt x="91" y="229"/>
                  </a:cubicBezTo>
                  <a:cubicBezTo>
                    <a:pt x="99" y="221"/>
                    <a:pt x="130" y="229"/>
                    <a:pt x="130" y="214"/>
                  </a:cubicBezTo>
                  <a:cubicBezTo>
                    <a:pt x="130" y="198"/>
                    <a:pt x="99" y="191"/>
                    <a:pt x="91"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85" name="Freeform 12"/>
            <p:cNvSpPr>
              <a:spLocks noChangeArrowheads="1"/>
            </p:cNvSpPr>
            <p:nvPr/>
          </p:nvSpPr>
          <p:spPr bwMode="auto">
            <a:xfrm>
              <a:off x="6736912" y="7104063"/>
              <a:ext cx="119055" cy="100012"/>
            </a:xfrm>
            <a:custGeom>
              <a:avLst/>
              <a:gdLst>
                <a:gd name="T0" fmla="*/ 0 w 329"/>
                <a:gd name="T1" fmla="*/ 91 h 276"/>
                <a:gd name="T2" fmla="*/ 0 w 329"/>
                <a:gd name="T3" fmla="*/ 91 h 276"/>
                <a:gd name="T4" fmla="*/ 7 w 329"/>
                <a:gd name="T5" fmla="*/ 137 h 276"/>
                <a:gd name="T6" fmla="*/ 38 w 329"/>
                <a:gd name="T7" fmla="*/ 152 h 276"/>
                <a:gd name="T8" fmla="*/ 30 w 329"/>
                <a:gd name="T9" fmla="*/ 206 h 276"/>
                <a:gd name="T10" fmla="*/ 30 w 329"/>
                <a:gd name="T11" fmla="*/ 206 h 276"/>
                <a:gd name="T12" fmla="*/ 91 w 329"/>
                <a:gd name="T13" fmla="*/ 252 h 276"/>
                <a:gd name="T14" fmla="*/ 122 w 329"/>
                <a:gd name="T15" fmla="*/ 252 h 276"/>
                <a:gd name="T16" fmla="*/ 160 w 329"/>
                <a:gd name="T17" fmla="*/ 275 h 276"/>
                <a:gd name="T18" fmla="*/ 236 w 329"/>
                <a:gd name="T19" fmla="*/ 275 h 276"/>
                <a:gd name="T20" fmla="*/ 236 w 329"/>
                <a:gd name="T21" fmla="*/ 275 h 276"/>
                <a:gd name="T22" fmla="*/ 290 w 329"/>
                <a:gd name="T23" fmla="*/ 206 h 276"/>
                <a:gd name="T24" fmla="*/ 305 w 329"/>
                <a:gd name="T25" fmla="*/ 114 h 276"/>
                <a:gd name="T26" fmla="*/ 328 w 329"/>
                <a:gd name="T27" fmla="*/ 61 h 276"/>
                <a:gd name="T28" fmla="*/ 328 w 329"/>
                <a:gd name="T29" fmla="*/ 61 h 276"/>
                <a:gd name="T30" fmla="*/ 290 w 329"/>
                <a:gd name="T31" fmla="*/ 23 h 276"/>
                <a:gd name="T32" fmla="*/ 190 w 329"/>
                <a:gd name="T33" fmla="*/ 0 h 276"/>
                <a:gd name="T34" fmla="*/ 167 w 329"/>
                <a:gd name="T35" fmla="*/ 30 h 276"/>
                <a:gd name="T36" fmla="*/ 114 w 329"/>
                <a:gd name="T37" fmla="*/ 38 h 276"/>
                <a:gd name="T38" fmla="*/ 83 w 329"/>
                <a:gd name="T39" fmla="*/ 91 h 276"/>
                <a:gd name="T40" fmla="*/ 0 w 329"/>
                <a:gd name="T41" fmla="*/ 9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9" h="276">
                  <a:moveTo>
                    <a:pt x="0" y="91"/>
                  </a:moveTo>
                  <a:lnTo>
                    <a:pt x="0" y="91"/>
                  </a:lnTo>
                  <a:cubicBezTo>
                    <a:pt x="0" y="107"/>
                    <a:pt x="7" y="122"/>
                    <a:pt x="7" y="137"/>
                  </a:cubicBezTo>
                  <a:cubicBezTo>
                    <a:pt x="15" y="145"/>
                    <a:pt x="38" y="145"/>
                    <a:pt x="38" y="152"/>
                  </a:cubicBezTo>
                  <a:cubicBezTo>
                    <a:pt x="45" y="168"/>
                    <a:pt x="30" y="191"/>
                    <a:pt x="30" y="206"/>
                  </a:cubicBezTo>
                  <a:lnTo>
                    <a:pt x="30" y="206"/>
                  </a:lnTo>
                  <a:cubicBezTo>
                    <a:pt x="53" y="221"/>
                    <a:pt x="68" y="244"/>
                    <a:pt x="91" y="252"/>
                  </a:cubicBezTo>
                  <a:cubicBezTo>
                    <a:pt x="106" y="259"/>
                    <a:pt x="114" y="252"/>
                    <a:pt x="122" y="252"/>
                  </a:cubicBezTo>
                  <a:cubicBezTo>
                    <a:pt x="137" y="259"/>
                    <a:pt x="152" y="267"/>
                    <a:pt x="160" y="275"/>
                  </a:cubicBezTo>
                  <a:cubicBezTo>
                    <a:pt x="183" y="275"/>
                    <a:pt x="213" y="275"/>
                    <a:pt x="236" y="275"/>
                  </a:cubicBezTo>
                  <a:lnTo>
                    <a:pt x="236" y="275"/>
                  </a:lnTo>
                  <a:cubicBezTo>
                    <a:pt x="252" y="252"/>
                    <a:pt x="282" y="229"/>
                    <a:pt x="290" y="206"/>
                  </a:cubicBezTo>
                  <a:cubicBezTo>
                    <a:pt x="305" y="175"/>
                    <a:pt x="297" y="145"/>
                    <a:pt x="305" y="114"/>
                  </a:cubicBezTo>
                  <a:cubicBezTo>
                    <a:pt x="305" y="99"/>
                    <a:pt x="320" y="84"/>
                    <a:pt x="328" y="61"/>
                  </a:cubicBezTo>
                  <a:lnTo>
                    <a:pt x="328" y="61"/>
                  </a:lnTo>
                  <a:cubicBezTo>
                    <a:pt x="313" y="53"/>
                    <a:pt x="305" y="30"/>
                    <a:pt x="290" y="23"/>
                  </a:cubicBezTo>
                  <a:cubicBezTo>
                    <a:pt x="259" y="7"/>
                    <a:pt x="221" y="0"/>
                    <a:pt x="190" y="0"/>
                  </a:cubicBezTo>
                  <a:cubicBezTo>
                    <a:pt x="175" y="7"/>
                    <a:pt x="183" y="30"/>
                    <a:pt x="167" y="30"/>
                  </a:cubicBezTo>
                  <a:cubicBezTo>
                    <a:pt x="152" y="38"/>
                    <a:pt x="129" y="30"/>
                    <a:pt x="114" y="38"/>
                  </a:cubicBezTo>
                  <a:cubicBezTo>
                    <a:pt x="99" y="53"/>
                    <a:pt x="99" y="84"/>
                    <a:pt x="83" y="91"/>
                  </a:cubicBezTo>
                  <a:cubicBezTo>
                    <a:pt x="61" y="99"/>
                    <a:pt x="30" y="91"/>
                    <a:pt x="0" y="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86" name="Freeform 13"/>
            <p:cNvSpPr>
              <a:spLocks noChangeArrowheads="1"/>
            </p:cNvSpPr>
            <p:nvPr/>
          </p:nvSpPr>
          <p:spPr bwMode="auto">
            <a:xfrm>
              <a:off x="6694052" y="7178676"/>
              <a:ext cx="146040" cy="119063"/>
            </a:xfrm>
            <a:custGeom>
              <a:avLst/>
              <a:gdLst>
                <a:gd name="T0" fmla="*/ 145 w 406"/>
                <a:gd name="T1" fmla="*/ 0 h 329"/>
                <a:gd name="T2" fmla="*/ 145 w 406"/>
                <a:gd name="T3" fmla="*/ 0 h 329"/>
                <a:gd name="T4" fmla="*/ 206 w 406"/>
                <a:gd name="T5" fmla="*/ 46 h 329"/>
                <a:gd name="T6" fmla="*/ 237 w 406"/>
                <a:gd name="T7" fmla="*/ 46 h 329"/>
                <a:gd name="T8" fmla="*/ 275 w 406"/>
                <a:gd name="T9" fmla="*/ 69 h 329"/>
                <a:gd name="T10" fmla="*/ 351 w 406"/>
                <a:gd name="T11" fmla="*/ 69 h 329"/>
                <a:gd name="T12" fmla="*/ 351 w 406"/>
                <a:gd name="T13" fmla="*/ 69 h 329"/>
                <a:gd name="T14" fmla="*/ 405 w 406"/>
                <a:gd name="T15" fmla="*/ 115 h 329"/>
                <a:gd name="T16" fmla="*/ 367 w 406"/>
                <a:gd name="T17" fmla="*/ 191 h 329"/>
                <a:gd name="T18" fmla="*/ 344 w 406"/>
                <a:gd name="T19" fmla="*/ 214 h 329"/>
                <a:gd name="T20" fmla="*/ 344 w 406"/>
                <a:gd name="T21" fmla="*/ 214 h 329"/>
                <a:gd name="T22" fmla="*/ 290 w 406"/>
                <a:gd name="T23" fmla="*/ 252 h 329"/>
                <a:gd name="T24" fmla="*/ 244 w 406"/>
                <a:gd name="T25" fmla="*/ 237 h 329"/>
                <a:gd name="T26" fmla="*/ 176 w 406"/>
                <a:gd name="T27" fmla="*/ 237 h 329"/>
                <a:gd name="T28" fmla="*/ 153 w 406"/>
                <a:gd name="T29" fmla="*/ 328 h 329"/>
                <a:gd name="T30" fmla="*/ 99 w 406"/>
                <a:gd name="T31" fmla="*/ 305 h 329"/>
                <a:gd name="T32" fmla="*/ 99 w 406"/>
                <a:gd name="T33" fmla="*/ 267 h 329"/>
                <a:gd name="T34" fmla="*/ 15 w 406"/>
                <a:gd name="T35" fmla="*/ 237 h 329"/>
                <a:gd name="T36" fmla="*/ 15 w 406"/>
                <a:gd name="T37" fmla="*/ 237 h 329"/>
                <a:gd name="T38" fmla="*/ 8 w 406"/>
                <a:gd name="T39" fmla="*/ 138 h 329"/>
                <a:gd name="T40" fmla="*/ 46 w 406"/>
                <a:gd name="T41" fmla="*/ 130 h 329"/>
                <a:gd name="T42" fmla="*/ 84 w 406"/>
                <a:gd name="T43" fmla="*/ 53 h 329"/>
                <a:gd name="T44" fmla="*/ 107 w 406"/>
                <a:gd name="T45" fmla="*/ 46 h 329"/>
                <a:gd name="T46" fmla="*/ 145 w 406"/>
                <a:gd name="T4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329">
                  <a:moveTo>
                    <a:pt x="145" y="0"/>
                  </a:moveTo>
                  <a:lnTo>
                    <a:pt x="145" y="0"/>
                  </a:lnTo>
                  <a:cubicBezTo>
                    <a:pt x="168" y="15"/>
                    <a:pt x="183" y="38"/>
                    <a:pt x="206" y="46"/>
                  </a:cubicBezTo>
                  <a:cubicBezTo>
                    <a:pt x="221" y="53"/>
                    <a:pt x="229" y="46"/>
                    <a:pt x="237" y="46"/>
                  </a:cubicBezTo>
                  <a:cubicBezTo>
                    <a:pt x="252" y="53"/>
                    <a:pt x="267" y="61"/>
                    <a:pt x="275" y="69"/>
                  </a:cubicBezTo>
                  <a:cubicBezTo>
                    <a:pt x="298" y="69"/>
                    <a:pt x="328" y="69"/>
                    <a:pt x="351" y="69"/>
                  </a:cubicBezTo>
                  <a:lnTo>
                    <a:pt x="351" y="69"/>
                  </a:lnTo>
                  <a:cubicBezTo>
                    <a:pt x="367" y="84"/>
                    <a:pt x="397" y="92"/>
                    <a:pt x="405" y="115"/>
                  </a:cubicBezTo>
                  <a:cubicBezTo>
                    <a:pt x="405" y="145"/>
                    <a:pt x="382" y="168"/>
                    <a:pt x="367" y="191"/>
                  </a:cubicBezTo>
                  <a:cubicBezTo>
                    <a:pt x="367" y="199"/>
                    <a:pt x="351" y="206"/>
                    <a:pt x="344" y="214"/>
                  </a:cubicBezTo>
                  <a:lnTo>
                    <a:pt x="344" y="214"/>
                  </a:lnTo>
                  <a:cubicBezTo>
                    <a:pt x="321" y="229"/>
                    <a:pt x="313" y="252"/>
                    <a:pt x="290" y="252"/>
                  </a:cubicBezTo>
                  <a:cubicBezTo>
                    <a:pt x="275" y="260"/>
                    <a:pt x="260" y="237"/>
                    <a:pt x="244" y="237"/>
                  </a:cubicBezTo>
                  <a:cubicBezTo>
                    <a:pt x="221" y="229"/>
                    <a:pt x="198" y="237"/>
                    <a:pt x="176" y="237"/>
                  </a:cubicBezTo>
                  <a:cubicBezTo>
                    <a:pt x="176" y="237"/>
                    <a:pt x="153" y="321"/>
                    <a:pt x="153" y="328"/>
                  </a:cubicBezTo>
                  <a:cubicBezTo>
                    <a:pt x="145" y="328"/>
                    <a:pt x="99" y="305"/>
                    <a:pt x="99" y="305"/>
                  </a:cubicBezTo>
                  <a:cubicBezTo>
                    <a:pt x="92" y="305"/>
                    <a:pt x="99" y="267"/>
                    <a:pt x="99" y="267"/>
                  </a:cubicBezTo>
                  <a:cubicBezTo>
                    <a:pt x="69" y="260"/>
                    <a:pt x="46" y="252"/>
                    <a:pt x="15" y="237"/>
                  </a:cubicBezTo>
                  <a:lnTo>
                    <a:pt x="15" y="237"/>
                  </a:lnTo>
                  <a:cubicBezTo>
                    <a:pt x="15" y="206"/>
                    <a:pt x="0" y="168"/>
                    <a:pt x="8" y="138"/>
                  </a:cubicBezTo>
                  <a:cubicBezTo>
                    <a:pt x="8" y="122"/>
                    <a:pt x="38" y="138"/>
                    <a:pt x="46" y="130"/>
                  </a:cubicBezTo>
                  <a:cubicBezTo>
                    <a:pt x="69" y="107"/>
                    <a:pt x="69" y="76"/>
                    <a:pt x="84" y="53"/>
                  </a:cubicBezTo>
                  <a:cubicBezTo>
                    <a:pt x="84" y="46"/>
                    <a:pt x="99" y="53"/>
                    <a:pt x="107" y="46"/>
                  </a:cubicBezTo>
                  <a:cubicBezTo>
                    <a:pt x="122" y="31"/>
                    <a:pt x="130" y="15"/>
                    <a:pt x="145"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87" name="Freeform 14"/>
            <p:cNvSpPr>
              <a:spLocks noChangeArrowheads="1"/>
            </p:cNvSpPr>
            <p:nvPr/>
          </p:nvSpPr>
          <p:spPr bwMode="auto">
            <a:xfrm>
              <a:off x="6203547" y="7239000"/>
              <a:ext cx="638133" cy="409575"/>
            </a:xfrm>
            <a:custGeom>
              <a:avLst/>
              <a:gdLst>
                <a:gd name="T0" fmla="*/ 580 w 1773"/>
                <a:gd name="T1" fmla="*/ 176 h 1139"/>
                <a:gd name="T2" fmla="*/ 687 w 1773"/>
                <a:gd name="T3" fmla="*/ 199 h 1139"/>
                <a:gd name="T4" fmla="*/ 825 w 1773"/>
                <a:gd name="T5" fmla="*/ 168 h 1139"/>
                <a:gd name="T6" fmla="*/ 848 w 1773"/>
                <a:gd name="T7" fmla="*/ 153 h 1139"/>
                <a:gd name="T8" fmla="*/ 947 w 1773"/>
                <a:gd name="T9" fmla="*/ 115 h 1139"/>
                <a:gd name="T10" fmla="*/ 1061 w 1773"/>
                <a:gd name="T11" fmla="*/ 46 h 1139"/>
                <a:gd name="T12" fmla="*/ 1100 w 1773"/>
                <a:gd name="T13" fmla="*/ 0 h 1139"/>
                <a:gd name="T14" fmla="*/ 1214 w 1773"/>
                <a:gd name="T15" fmla="*/ 53 h 1139"/>
                <a:gd name="T16" fmla="*/ 1275 w 1773"/>
                <a:gd name="T17" fmla="*/ 76 h 1139"/>
                <a:gd name="T18" fmla="*/ 1344 w 1773"/>
                <a:gd name="T19" fmla="*/ 84 h 1139"/>
                <a:gd name="T20" fmla="*/ 1382 w 1773"/>
                <a:gd name="T21" fmla="*/ 69 h 1139"/>
                <a:gd name="T22" fmla="*/ 1466 w 1773"/>
                <a:gd name="T23" fmla="*/ 137 h 1139"/>
                <a:gd name="T24" fmla="*/ 1543 w 1773"/>
                <a:gd name="T25" fmla="*/ 69 h 1139"/>
                <a:gd name="T26" fmla="*/ 1657 w 1773"/>
                <a:gd name="T27" fmla="*/ 84 h 1139"/>
                <a:gd name="T28" fmla="*/ 1711 w 1773"/>
                <a:gd name="T29" fmla="*/ 46 h 1139"/>
                <a:gd name="T30" fmla="*/ 1734 w 1773"/>
                <a:gd name="T31" fmla="*/ 176 h 1139"/>
                <a:gd name="T32" fmla="*/ 1772 w 1773"/>
                <a:gd name="T33" fmla="*/ 389 h 1139"/>
                <a:gd name="T34" fmla="*/ 1764 w 1773"/>
                <a:gd name="T35" fmla="*/ 466 h 1139"/>
                <a:gd name="T36" fmla="*/ 1718 w 1773"/>
                <a:gd name="T37" fmla="*/ 520 h 1139"/>
                <a:gd name="T38" fmla="*/ 1634 w 1773"/>
                <a:gd name="T39" fmla="*/ 588 h 1139"/>
                <a:gd name="T40" fmla="*/ 1482 w 1773"/>
                <a:gd name="T41" fmla="*/ 626 h 1139"/>
                <a:gd name="T42" fmla="*/ 1214 w 1773"/>
                <a:gd name="T43" fmla="*/ 779 h 1139"/>
                <a:gd name="T44" fmla="*/ 1107 w 1773"/>
                <a:gd name="T45" fmla="*/ 909 h 1139"/>
                <a:gd name="T46" fmla="*/ 1100 w 1773"/>
                <a:gd name="T47" fmla="*/ 1001 h 1139"/>
                <a:gd name="T48" fmla="*/ 993 w 1773"/>
                <a:gd name="T49" fmla="*/ 1085 h 1139"/>
                <a:gd name="T50" fmla="*/ 848 w 1773"/>
                <a:gd name="T51" fmla="*/ 1131 h 1139"/>
                <a:gd name="T52" fmla="*/ 756 w 1773"/>
                <a:gd name="T53" fmla="*/ 1031 h 1139"/>
                <a:gd name="T54" fmla="*/ 596 w 1773"/>
                <a:gd name="T55" fmla="*/ 1069 h 1139"/>
                <a:gd name="T56" fmla="*/ 573 w 1773"/>
                <a:gd name="T57" fmla="*/ 1054 h 1139"/>
                <a:gd name="T58" fmla="*/ 504 w 1773"/>
                <a:gd name="T59" fmla="*/ 1031 h 1139"/>
                <a:gd name="T60" fmla="*/ 404 w 1773"/>
                <a:gd name="T61" fmla="*/ 886 h 1139"/>
                <a:gd name="T62" fmla="*/ 290 w 1773"/>
                <a:gd name="T63" fmla="*/ 703 h 1139"/>
                <a:gd name="T64" fmla="*/ 236 w 1773"/>
                <a:gd name="T65" fmla="*/ 634 h 1139"/>
                <a:gd name="T66" fmla="*/ 206 w 1773"/>
                <a:gd name="T67" fmla="*/ 603 h 1139"/>
                <a:gd name="T68" fmla="*/ 114 w 1773"/>
                <a:gd name="T69" fmla="*/ 351 h 1139"/>
                <a:gd name="T70" fmla="*/ 46 w 1773"/>
                <a:gd name="T71" fmla="*/ 321 h 1139"/>
                <a:gd name="T72" fmla="*/ 0 w 1773"/>
                <a:gd name="T73" fmla="*/ 237 h 1139"/>
                <a:gd name="T74" fmla="*/ 137 w 1773"/>
                <a:gd name="T75" fmla="*/ 206 h 1139"/>
                <a:gd name="T76" fmla="*/ 275 w 1773"/>
                <a:gd name="T77" fmla="*/ 206 h 1139"/>
                <a:gd name="T78" fmla="*/ 580 w 1773"/>
                <a:gd name="T79" fmla="*/ 176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73" h="1139">
                  <a:moveTo>
                    <a:pt x="580" y="176"/>
                  </a:moveTo>
                  <a:lnTo>
                    <a:pt x="580" y="176"/>
                  </a:lnTo>
                  <a:cubicBezTo>
                    <a:pt x="596" y="183"/>
                    <a:pt x="596" y="191"/>
                    <a:pt x="618" y="191"/>
                  </a:cubicBezTo>
                  <a:cubicBezTo>
                    <a:pt x="641" y="199"/>
                    <a:pt x="664" y="199"/>
                    <a:pt x="687" y="199"/>
                  </a:cubicBezTo>
                  <a:cubicBezTo>
                    <a:pt x="710" y="199"/>
                    <a:pt x="733" y="199"/>
                    <a:pt x="756" y="191"/>
                  </a:cubicBezTo>
                  <a:cubicBezTo>
                    <a:pt x="779" y="191"/>
                    <a:pt x="802" y="176"/>
                    <a:pt x="825" y="168"/>
                  </a:cubicBezTo>
                  <a:lnTo>
                    <a:pt x="825" y="168"/>
                  </a:lnTo>
                  <a:cubicBezTo>
                    <a:pt x="832" y="160"/>
                    <a:pt x="840" y="153"/>
                    <a:pt x="848" y="153"/>
                  </a:cubicBezTo>
                  <a:cubicBezTo>
                    <a:pt x="863" y="153"/>
                    <a:pt x="878" y="160"/>
                    <a:pt x="886" y="160"/>
                  </a:cubicBezTo>
                  <a:cubicBezTo>
                    <a:pt x="909" y="145"/>
                    <a:pt x="924" y="130"/>
                    <a:pt x="947" y="115"/>
                  </a:cubicBezTo>
                  <a:cubicBezTo>
                    <a:pt x="962" y="92"/>
                    <a:pt x="970" y="61"/>
                    <a:pt x="993" y="53"/>
                  </a:cubicBezTo>
                  <a:cubicBezTo>
                    <a:pt x="1015" y="38"/>
                    <a:pt x="1038" y="61"/>
                    <a:pt x="1061" y="46"/>
                  </a:cubicBezTo>
                  <a:cubicBezTo>
                    <a:pt x="1077" y="38"/>
                    <a:pt x="1084" y="15"/>
                    <a:pt x="1100" y="0"/>
                  </a:cubicBezTo>
                  <a:lnTo>
                    <a:pt x="1100" y="0"/>
                  </a:lnTo>
                  <a:cubicBezTo>
                    <a:pt x="1123" y="23"/>
                    <a:pt x="1145" y="46"/>
                    <a:pt x="1176" y="61"/>
                  </a:cubicBezTo>
                  <a:cubicBezTo>
                    <a:pt x="1191" y="69"/>
                    <a:pt x="1207" y="53"/>
                    <a:pt x="1214" y="53"/>
                  </a:cubicBezTo>
                  <a:cubicBezTo>
                    <a:pt x="1237" y="61"/>
                    <a:pt x="1252" y="84"/>
                    <a:pt x="1275" y="76"/>
                  </a:cubicBezTo>
                  <a:lnTo>
                    <a:pt x="1275" y="76"/>
                  </a:lnTo>
                  <a:cubicBezTo>
                    <a:pt x="1344" y="84"/>
                    <a:pt x="1344" y="84"/>
                    <a:pt x="1344" y="84"/>
                  </a:cubicBezTo>
                  <a:lnTo>
                    <a:pt x="1344" y="84"/>
                  </a:lnTo>
                  <a:cubicBezTo>
                    <a:pt x="1382" y="69"/>
                    <a:pt x="1382" y="69"/>
                    <a:pt x="1382" y="69"/>
                  </a:cubicBezTo>
                  <a:lnTo>
                    <a:pt x="1382" y="69"/>
                  </a:lnTo>
                  <a:cubicBezTo>
                    <a:pt x="1413" y="84"/>
                    <a:pt x="1436" y="92"/>
                    <a:pt x="1466" y="99"/>
                  </a:cubicBezTo>
                  <a:cubicBezTo>
                    <a:pt x="1466" y="99"/>
                    <a:pt x="1459" y="137"/>
                    <a:pt x="1466" y="137"/>
                  </a:cubicBezTo>
                  <a:cubicBezTo>
                    <a:pt x="1466" y="137"/>
                    <a:pt x="1512" y="160"/>
                    <a:pt x="1520" y="160"/>
                  </a:cubicBezTo>
                  <a:cubicBezTo>
                    <a:pt x="1520" y="153"/>
                    <a:pt x="1543" y="69"/>
                    <a:pt x="1543" y="69"/>
                  </a:cubicBezTo>
                  <a:cubicBezTo>
                    <a:pt x="1565" y="69"/>
                    <a:pt x="1588" y="61"/>
                    <a:pt x="1611" y="69"/>
                  </a:cubicBezTo>
                  <a:cubicBezTo>
                    <a:pt x="1627" y="69"/>
                    <a:pt x="1642" y="92"/>
                    <a:pt x="1657" y="84"/>
                  </a:cubicBezTo>
                  <a:cubicBezTo>
                    <a:pt x="1680" y="84"/>
                    <a:pt x="1688" y="61"/>
                    <a:pt x="1711" y="46"/>
                  </a:cubicBezTo>
                  <a:lnTo>
                    <a:pt x="1711" y="46"/>
                  </a:lnTo>
                  <a:cubicBezTo>
                    <a:pt x="1718" y="61"/>
                    <a:pt x="1734" y="76"/>
                    <a:pt x="1734" y="99"/>
                  </a:cubicBezTo>
                  <a:cubicBezTo>
                    <a:pt x="1741" y="122"/>
                    <a:pt x="1734" y="153"/>
                    <a:pt x="1734" y="176"/>
                  </a:cubicBezTo>
                  <a:cubicBezTo>
                    <a:pt x="1734" y="222"/>
                    <a:pt x="1726" y="260"/>
                    <a:pt x="1734" y="298"/>
                  </a:cubicBezTo>
                  <a:cubicBezTo>
                    <a:pt x="1741" y="336"/>
                    <a:pt x="1764" y="359"/>
                    <a:pt x="1772" y="389"/>
                  </a:cubicBezTo>
                  <a:cubicBezTo>
                    <a:pt x="1772" y="405"/>
                    <a:pt x="1764" y="412"/>
                    <a:pt x="1764" y="420"/>
                  </a:cubicBezTo>
                  <a:cubicBezTo>
                    <a:pt x="1764" y="435"/>
                    <a:pt x="1764" y="451"/>
                    <a:pt x="1764" y="466"/>
                  </a:cubicBezTo>
                  <a:lnTo>
                    <a:pt x="1764" y="466"/>
                  </a:lnTo>
                  <a:cubicBezTo>
                    <a:pt x="1749" y="481"/>
                    <a:pt x="1741" y="504"/>
                    <a:pt x="1718" y="520"/>
                  </a:cubicBezTo>
                  <a:cubicBezTo>
                    <a:pt x="1711" y="520"/>
                    <a:pt x="1695" y="512"/>
                    <a:pt x="1688" y="520"/>
                  </a:cubicBezTo>
                  <a:cubicBezTo>
                    <a:pt x="1657" y="535"/>
                    <a:pt x="1657" y="581"/>
                    <a:pt x="1634" y="588"/>
                  </a:cubicBezTo>
                  <a:cubicBezTo>
                    <a:pt x="1588" y="596"/>
                    <a:pt x="1558" y="535"/>
                    <a:pt x="1520" y="542"/>
                  </a:cubicBezTo>
                  <a:cubicBezTo>
                    <a:pt x="1489" y="550"/>
                    <a:pt x="1504" y="603"/>
                    <a:pt x="1482" y="626"/>
                  </a:cubicBezTo>
                  <a:cubicBezTo>
                    <a:pt x="1443" y="680"/>
                    <a:pt x="1405" y="741"/>
                    <a:pt x="1352" y="772"/>
                  </a:cubicBezTo>
                  <a:cubicBezTo>
                    <a:pt x="1313" y="795"/>
                    <a:pt x="1252" y="756"/>
                    <a:pt x="1214" y="779"/>
                  </a:cubicBezTo>
                  <a:cubicBezTo>
                    <a:pt x="1184" y="795"/>
                    <a:pt x="1176" y="833"/>
                    <a:pt x="1161" y="863"/>
                  </a:cubicBezTo>
                  <a:cubicBezTo>
                    <a:pt x="1145" y="878"/>
                    <a:pt x="1123" y="894"/>
                    <a:pt x="1107" y="909"/>
                  </a:cubicBezTo>
                  <a:cubicBezTo>
                    <a:pt x="1100" y="939"/>
                    <a:pt x="1100" y="970"/>
                    <a:pt x="1100" y="1001"/>
                  </a:cubicBezTo>
                  <a:lnTo>
                    <a:pt x="1100" y="1001"/>
                  </a:lnTo>
                  <a:cubicBezTo>
                    <a:pt x="1100" y="1001"/>
                    <a:pt x="1015" y="1039"/>
                    <a:pt x="1008" y="1039"/>
                  </a:cubicBezTo>
                  <a:cubicBezTo>
                    <a:pt x="993" y="1047"/>
                    <a:pt x="993" y="1085"/>
                    <a:pt x="993" y="1085"/>
                  </a:cubicBezTo>
                  <a:cubicBezTo>
                    <a:pt x="954" y="1077"/>
                    <a:pt x="916" y="1054"/>
                    <a:pt x="878" y="1069"/>
                  </a:cubicBezTo>
                  <a:cubicBezTo>
                    <a:pt x="855" y="1077"/>
                    <a:pt x="871" y="1131"/>
                    <a:pt x="848" y="1131"/>
                  </a:cubicBezTo>
                  <a:cubicBezTo>
                    <a:pt x="817" y="1138"/>
                    <a:pt x="786" y="1115"/>
                    <a:pt x="763" y="1092"/>
                  </a:cubicBezTo>
                  <a:cubicBezTo>
                    <a:pt x="756" y="1077"/>
                    <a:pt x="771" y="1047"/>
                    <a:pt x="756" y="1031"/>
                  </a:cubicBezTo>
                  <a:cubicBezTo>
                    <a:pt x="733" y="1008"/>
                    <a:pt x="702" y="1008"/>
                    <a:pt x="679" y="1016"/>
                  </a:cubicBezTo>
                  <a:cubicBezTo>
                    <a:pt x="649" y="1024"/>
                    <a:pt x="626" y="1054"/>
                    <a:pt x="596" y="1069"/>
                  </a:cubicBezTo>
                  <a:lnTo>
                    <a:pt x="596" y="1069"/>
                  </a:lnTo>
                  <a:cubicBezTo>
                    <a:pt x="596" y="1062"/>
                    <a:pt x="580" y="1054"/>
                    <a:pt x="573" y="1054"/>
                  </a:cubicBezTo>
                  <a:cubicBezTo>
                    <a:pt x="565" y="1047"/>
                    <a:pt x="557" y="1039"/>
                    <a:pt x="550" y="1031"/>
                  </a:cubicBezTo>
                  <a:cubicBezTo>
                    <a:pt x="527" y="1008"/>
                    <a:pt x="534" y="1016"/>
                    <a:pt x="504" y="1031"/>
                  </a:cubicBezTo>
                  <a:cubicBezTo>
                    <a:pt x="427" y="1077"/>
                    <a:pt x="466" y="985"/>
                    <a:pt x="435" y="962"/>
                  </a:cubicBezTo>
                  <a:cubicBezTo>
                    <a:pt x="404" y="932"/>
                    <a:pt x="404" y="932"/>
                    <a:pt x="404" y="886"/>
                  </a:cubicBezTo>
                  <a:cubicBezTo>
                    <a:pt x="412" y="825"/>
                    <a:pt x="359" y="795"/>
                    <a:pt x="343" y="749"/>
                  </a:cubicBezTo>
                  <a:cubicBezTo>
                    <a:pt x="336" y="741"/>
                    <a:pt x="305" y="710"/>
                    <a:pt x="290" y="703"/>
                  </a:cubicBezTo>
                  <a:cubicBezTo>
                    <a:pt x="267" y="687"/>
                    <a:pt x="252" y="657"/>
                    <a:pt x="236" y="634"/>
                  </a:cubicBezTo>
                  <a:lnTo>
                    <a:pt x="236" y="634"/>
                  </a:lnTo>
                  <a:cubicBezTo>
                    <a:pt x="229" y="626"/>
                    <a:pt x="198" y="611"/>
                    <a:pt x="206" y="603"/>
                  </a:cubicBezTo>
                  <a:lnTo>
                    <a:pt x="206" y="603"/>
                  </a:lnTo>
                  <a:cubicBezTo>
                    <a:pt x="282" y="581"/>
                    <a:pt x="336" y="573"/>
                    <a:pt x="282" y="481"/>
                  </a:cubicBezTo>
                  <a:cubicBezTo>
                    <a:pt x="244" y="428"/>
                    <a:pt x="175" y="382"/>
                    <a:pt x="114" y="351"/>
                  </a:cubicBezTo>
                  <a:cubicBezTo>
                    <a:pt x="46" y="321"/>
                    <a:pt x="46" y="321"/>
                    <a:pt x="46" y="321"/>
                  </a:cubicBezTo>
                  <a:lnTo>
                    <a:pt x="46" y="321"/>
                  </a:lnTo>
                  <a:cubicBezTo>
                    <a:pt x="30" y="290"/>
                    <a:pt x="15" y="267"/>
                    <a:pt x="0" y="237"/>
                  </a:cubicBezTo>
                  <a:lnTo>
                    <a:pt x="0" y="237"/>
                  </a:lnTo>
                  <a:cubicBezTo>
                    <a:pt x="15" y="229"/>
                    <a:pt x="61" y="183"/>
                    <a:pt x="84" y="183"/>
                  </a:cubicBezTo>
                  <a:cubicBezTo>
                    <a:pt x="107" y="176"/>
                    <a:pt x="114" y="199"/>
                    <a:pt x="137" y="206"/>
                  </a:cubicBezTo>
                  <a:cubicBezTo>
                    <a:pt x="175" y="214"/>
                    <a:pt x="236" y="214"/>
                    <a:pt x="275" y="206"/>
                  </a:cubicBezTo>
                  <a:lnTo>
                    <a:pt x="275" y="206"/>
                  </a:lnTo>
                  <a:cubicBezTo>
                    <a:pt x="343" y="290"/>
                    <a:pt x="427" y="336"/>
                    <a:pt x="511" y="275"/>
                  </a:cubicBezTo>
                  <a:cubicBezTo>
                    <a:pt x="527" y="260"/>
                    <a:pt x="565" y="214"/>
                    <a:pt x="580" y="17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88" name="Freeform 15"/>
            <p:cNvSpPr>
              <a:spLocks noChangeArrowheads="1"/>
            </p:cNvSpPr>
            <p:nvPr/>
          </p:nvSpPr>
          <p:spPr bwMode="auto">
            <a:xfrm>
              <a:off x="6043220" y="7272338"/>
              <a:ext cx="280969" cy="258762"/>
            </a:xfrm>
            <a:custGeom>
              <a:avLst/>
              <a:gdLst>
                <a:gd name="T0" fmla="*/ 488 w 779"/>
                <a:gd name="T1" fmla="*/ 229 h 719"/>
                <a:gd name="T2" fmla="*/ 488 w 779"/>
                <a:gd name="T3" fmla="*/ 229 h 719"/>
                <a:gd name="T4" fmla="*/ 518 w 779"/>
                <a:gd name="T5" fmla="*/ 343 h 719"/>
                <a:gd name="T6" fmla="*/ 114 w 779"/>
                <a:gd name="T7" fmla="*/ 0 h 719"/>
                <a:gd name="T8" fmla="*/ 30 w 779"/>
                <a:gd name="T9" fmla="*/ 7 h 719"/>
                <a:gd name="T10" fmla="*/ 30 w 779"/>
                <a:gd name="T11" fmla="*/ 7 h 719"/>
                <a:gd name="T12" fmla="*/ 0 w 779"/>
                <a:gd name="T13" fmla="*/ 99 h 719"/>
                <a:gd name="T14" fmla="*/ 30 w 779"/>
                <a:gd name="T15" fmla="*/ 160 h 719"/>
                <a:gd name="T16" fmla="*/ 61 w 779"/>
                <a:gd name="T17" fmla="*/ 145 h 719"/>
                <a:gd name="T18" fmla="*/ 91 w 779"/>
                <a:gd name="T19" fmla="*/ 198 h 719"/>
                <a:gd name="T20" fmla="*/ 61 w 779"/>
                <a:gd name="T21" fmla="*/ 236 h 719"/>
                <a:gd name="T22" fmla="*/ 84 w 779"/>
                <a:gd name="T23" fmla="*/ 282 h 719"/>
                <a:gd name="T24" fmla="*/ 122 w 779"/>
                <a:gd name="T25" fmla="*/ 297 h 719"/>
                <a:gd name="T26" fmla="*/ 130 w 779"/>
                <a:gd name="T27" fmla="*/ 374 h 719"/>
                <a:gd name="T28" fmla="*/ 168 w 779"/>
                <a:gd name="T29" fmla="*/ 435 h 719"/>
                <a:gd name="T30" fmla="*/ 221 w 779"/>
                <a:gd name="T31" fmla="*/ 519 h 719"/>
                <a:gd name="T32" fmla="*/ 296 w 779"/>
                <a:gd name="T33" fmla="*/ 504 h 719"/>
                <a:gd name="T34" fmla="*/ 327 w 779"/>
                <a:gd name="T35" fmla="*/ 511 h 719"/>
                <a:gd name="T36" fmla="*/ 335 w 779"/>
                <a:gd name="T37" fmla="*/ 618 h 719"/>
                <a:gd name="T38" fmla="*/ 381 w 779"/>
                <a:gd name="T39" fmla="*/ 626 h 719"/>
                <a:gd name="T40" fmla="*/ 404 w 779"/>
                <a:gd name="T41" fmla="*/ 718 h 719"/>
                <a:gd name="T42" fmla="*/ 404 w 779"/>
                <a:gd name="T43" fmla="*/ 718 h 719"/>
                <a:gd name="T44" fmla="*/ 472 w 779"/>
                <a:gd name="T45" fmla="*/ 687 h 719"/>
                <a:gd name="T46" fmla="*/ 549 w 779"/>
                <a:gd name="T47" fmla="*/ 664 h 719"/>
                <a:gd name="T48" fmla="*/ 602 w 779"/>
                <a:gd name="T49" fmla="*/ 588 h 719"/>
                <a:gd name="T50" fmla="*/ 678 w 779"/>
                <a:gd name="T51" fmla="*/ 542 h 719"/>
                <a:gd name="T52" fmla="*/ 678 w 779"/>
                <a:gd name="T53" fmla="*/ 542 h 719"/>
                <a:gd name="T54" fmla="*/ 648 w 779"/>
                <a:gd name="T55" fmla="*/ 511 h 719"/>
                <a:gd name="T56" fmla="*/ 648 w 779"/>
                <a:gd name="T57" fmla="*/ 511 h 719"/>
                <a:gd name="T58" fmla="*/ 724 w 779"/>
                <a:gd name="T59" fmla="*/ 389 h 719"/>
                <a:gd name="T60" fmla="*/ 556 w 779"/>
                <a:gd name="T61" fmla="*/ 259 h 719"/>
                <a:gd name="T62" fmla="*/ 488 w 779"/>
                <a:gd name="T63" fmla="*/ 229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9" h="719">
                  <a:moveTo>
                    <a:pt x="488" y="229"/>
                  </a:moveTo>
                  <a:lnTo>
                    <a:pt x="488" y="229"/>
                  </a:lnTo>
                  <a:cubicBezTo>
                    <a:pt x="503" y="259"/>
                    <a:pt x="518" y="297"/>
                    <a:pt x="518" y="343"/>
                  </a:cubicBezTo>
                  <a:cubicBezTo>
                    <a:pt x="426" y="366"/>
                    <a:pt x="206" y="0"/>
                    <a:pt x="114" y="0"/>
                  </a:cubicBezTo>
                  <a:cubicBezTo>
                    <a:pt x="84" y="0"/>
                    <a:pt x="61" y="0"/>
                    <a:pt x="30" y="7"/>
                  </a:cubicBezTo>
                  <a:lnTo>
                    <a:pt x="30" y="7"/>
                  </a:lnTo>
                  <a:cubicBezTo>
                    <a:pt x="22" y="45"/>
                    <a:pt x="7" y="53"/>
                    <a:pt x="0" y="99"/>
                  </a:cubicBezTo>
                  <a:cubicBezTo>
                    <a:pt x="0" y="114"/>
                    <a:pt x="15" y="145"/>
                    <a:pt x="30" y="160"/>
                  </a:cubicBezTo>
                  <a:cubicBezTo>
                    <a:pt x="38" y="160"/>
                    <a:pt x="53" y="145"/>
                    <a:pt x="61" y="145"/>
                  </a:cubicBezTo>
                  <a:cubicBezTo>
                    <a:pt x="76" y="160"/>
                    <a:pt x="91" y="175"/>
                    <a:pt x="91" y="198"/>
                  </a:cubicBezTo>
                  <a:cubicBezTo>
                    <a:pt x="91" y="214"/>
                    <a:pt x="61" y="221"/>
                    <a:pt x="61" y="236"/>
                  </a:cubicBezTo>
                  <a:cubicBezTo>
                    <a:pt x="61" y="252"/>
                    <a:pt x="76" y="267"/>
                    <a:pt x="84" y="282"/>
                  </a:cubicBezTo>
                  <a:cubicBezTo>
                    <a:pt x="99" y="290"/>
                    <a:pt x="122" y="282"/>
                    <a:pt x="122" y="297"/>
                  </a:cubicBezTo>
                  <a:cubicBezTo>
                    <a:pt x="137" y="320"/>
                    <a:pt x="122" y="351"/>
                    <a:pt x="130" y="374"/>
                  </a:cubicBezTo>
                  <a:cubicBezTo>
                    <a:pt x="137" y="397"/>
                    <a:pt x="160" y="412"/>
                    <a:pt x="168" y="435"/>
                  </a:cubicBezTo>
                  <a:cubicBezTo>
                    <a:pt x="191" y="458"/>
                    <a:pt x="191" y="504"/>
                    <a:pt x="221" y="519"/>
                  </a:cubicBezTo>
                  <a:cubicBezTo>
                    <a:pt x="244" y="527"/>
                    <a:pt x="275" y="504"/>
                    <a:pt x="296" y="504"/>
                  </a:cubicBezTo>
                  <a:cubicBezTo>
                    <a:pt x="304" y="504"/>
                    <a:pt x="327" y="504"/>
                    <a:pt x="327" y="511"/>
                  </a:cubicBezTo>
                  <a:cubicBezTo>
                    <a:pt x="342" y="550"/>
                    <a:pt x="319" y="588"/>
                    <a:pt x="335" y="618"/>
                  </a:cubicBezTo>
                  <a:cubicBezTo>
                    <a:pt x="342" y="634"/>
                    <a:pt x="373" y="618"/>
                    <a:pt x="381" y="626"/>
                  </a:cubicBezTo>
                  <a:cubicBezTo>
                    <a:pt x="396" y="657"/>
                    <a:pt x="396" y="687"/>
                    <a:pt x="404" y="718"/>
                  </a:cubicBezTo>
                  <a:lnTo>
                    <a:pt x="404" y="718"/>
                  </a:lnTo>
                  <a:cubicBezTo>
                    <a:pt x="426" y="710"/>
                    <a:pt x="449" y="695"/>
                    <a:pt x="472" y="687"/>
                  </a:cubicBezTo>
                  <a:cubicBezTo>
                    <a:pt x="495" y="680"/>
                    <a:pt x="533" y="680"/>
                    <a:pt x="549" y="664"/>
                  </a:cubicBezTo>
                  <a:cubicBezTo>
                    <a:pt x="571" y="641"/>
                    <a:pt x="579" y="611"/>
                    <a:pt x="602" y="588"/>
                  </a:cubicBezTo>
                  <a:cubicBezTo>
                    <a:pt x="625" y="572"/>
                    <a:pt x="648" y="557"/>
                    <a:pt x="678" y="542"/>
                  </a:cubicBezTo>
                  <a:lnTo>
                    <a:pt x="678" y="542"/>
                  </a:lnTo>
                  <a:cubicBezTo>
                    <a:pt x="671" y="534"/>
                    <a:pt x="640" y="519"/>
                    <a:pt x="648" y="511"/>
                  </a:cubicBezTo>
                  <a:lnTo>
                    <a:pt x="648" y="511"/>
                  </a:lnTo>
                  <a:cubicBezTo>
                    <a:pt x="724" y="489"/>
                    <a:pt x="778" y="481"/>
                    <a:pt x="724" y="389"/>
                  </a:cubicBezTo>
                  <a:cubicBezTo>
                    <a:pt x="686" y="336"/>
                    <a:pt x="617" y="290"/>
                    <a:pt x="556" y="259"/>
                  </a:cubicBezTo>
                  <a:cubicBezTo>
                    <a:pt x="488" y="229"/>
                    <a:pt x="488" y="229"/>
                    <a:pt x="488" y="22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89" name="Freeform 16"/>
            <p:cNvSpPr>
              <a:spLocks noChangeArrowheads="1"/>
            </p:cNvSpPr>
            <p:nvPr/>
          </p:nvSpPr>
          <p:spPr bwMode="auto">
            <a:xfrm>
              <a:off x="6054330" y="7466013"/>
              <a:ext cx="374626" cy="258762"/>
            </a:xfrm>
            <a:custGeom>
              <a:avLst/>
              <a:gdLst>
                <a:gd name="T0" fmla="*/ 1008 w 1039"/>
                <a:gd name="T1" fmla="*/ 435 h 719"/>
                <a:gd name="T2" fmla="*/ 1008 w 1039"/>
                <a:gd name="T3" fmla="*/ 435 h 719"/>
                <a:gd name="T4" fmla="*/ 985 w 1039"/>
                <a:gd name="T5" fmla="*/ 420 h 719"/>
                <a:gd name="T6" fmla="*/ 962 w 1039"/>
                <a:gd name="T7" fmla="*/ 397 h 719"/>
                <a:gd name="T8" fmla="*/ 916 w 1039"/>
                <a:gd name="T9" fmla="*/ 397 h 719"/>
                <a:gd name="T10" fmla="*/ 847 w 1039"/>
                <a:gd name="T11" fmla="*/ 328 h 719"/>
                <a:gd name="T12" fmla="*/ 816 w 1039"/>
                <a:gd name="T13" fmla="*/ 252 h 719"/>
                <a:gd name="T14" fmla="*/ 755 w 1039"/>
                <a:gd name="T15" fmla="*/ 115 h 719"/>
                <a:gd name="T16" fmla="*/ 702 w 1039"/>
                <a:gd name="T17" fmla="*/ 69 h 719"/>
                <a:gd name="T18" fmla="*/ 648 w 1039"/>
                <a:gd name="T19" fmla="*/ 0 h 719"/>
                <a:gd name="T20" fmla="*/ 648 w 1039"/>
                <a:gd name="T21" fmla="*/ 0 h 719"/>
                <a:gd name="T22" fmla="*/ 572 w 1039"/>
                <a:gd name="T23" fmla="*/ 46 h 719"/>
                <a:gd name="T24" fmla="*/ 519 w 1039"/>
                <a:gd name="T25" fmla="*/ 122 h 719"/>
                <a:gd name="T26" fmla="*/ 442 w 1039"/>
                <a:gd name="T27" fmla="*/ 145 h 719"/>
                <a:gd name="T28" fmla="*/ 374 w 1039"/>
                <a:gd name="T29" fmla="*/ 176 h 719"/>
                <a:gd name="T30" fmla="*/ 374 w 1039"/>
                <a:gd name="T31" fmla="*/ 176 h 719"/>
                <a:gd name="T32" fmla="*/ 358 w 1039"/>
                <a:gd name="T33" fmla="*/ 260 h 719"/>
                <a:gd name="T34" fmla="*/ 381 w 1039"/>
                <a:gd name="T35" fmla="*/ 290 h 719"/>
                <a:gd name="T36" fmla="*/ 358 w 1039"/>
                <a:gd name="T37" fmla="*/ 382 h 719"/>
                <a:gd name="T38" fmla="*/ 458 w 1039"/>
                <a:gd name="T39" fmla="*/ 420 h 719"/>
                <a:gd name="T40" fmla="*/ 442 w 1039"/>
                <a:gd name="T41" fmla="*/ 481 h 719"/>
                <a:gd name="T42" fmla="*/ 274 w 1039"/>
                <a:gd name="T43" fmla="*/ 497 h 719"/>
                <a:gd name="T44" fmla="*/ 100 w 1039"/>
                <a:gd name="T45" fmla="*/ 512 h 719"/>
                <a:gd name="T46" fmla="*/ 0 w 1039"/>
                <a:gd name="T47" fmla="*/ 665 h 719"/>
                <a:gd name="T48" fmla="*/ 0 w 1039"/>
                <a:gd name="T49" fmla="*/ 665 h 719"/>
                <a:gd name="T50" fmla="*/ 92 w 1039"/>
                <a:gd name="T51" fmla="*/ 687 h 719"/>
                <a:gd name="T52" fmla="*/ 206 w 1039"/>
                <a:gd name="T53" fmla="*/ 710 h 719"/>
                <a:gd name="T54" fmla="*/ 305 w 1039"/>
                <a:gd name="T55" fmla="*/ 634 h 719"/>
                <a:gd name="T56" fmla="*/ 366 w 1039"/>
                <a:gd name="T57" fmla="*/ 680 h 719"/>
                <a:gd name="T58" fmla="*/ 366 w 1039"/>
                <a:gd name="T59" fmla="*/ 680 h 719"/>
                <a:gd name="T60" fmla="*/ 419 w 1039"/>
                <a:gd name="T61" fmla="*/ 649 h 719"/>
                <a:gd name="T62" fmla="*/ 519 w 1039"/>
                <a:gd name="T63" fmla="*/ 573 h 719"/>
                <a:gd name="T64" fmla="*/ 587 w 1039"/>
                <a:gd name="T65" fmla="*/ 504 h 719"/>
                <a:gd name="T66" fmla="*/ 633 w 1039"/>
                <a:gd name="T67" fmla="*/ 474 h 719"/>
                <a:gd name="T68" fmla="*/ 763 w 1039"/>
                <a:gd name="T69" fmla="*/ 519 h 719"/>
                <a:gd name="T70" fmla="*/ 885 w 1039"/>
                <a:gd name="T71" fmla="*/ 588 h 719"/>
                <a:gd name="T72" fmla="*/ 939 w 1039"/>
                <a:gd name="T73" fmla="*/ 619 h 719"/>
                <a:gd name="T74" fmla="*/ 1023 w 1039"/>
                <a:gd name="T75" fmla="*/ 512 h 719"/>
                <a:gd name="T76" fmla="*/ 1008 w 1039"/>
                <a:gd name="T77" fmla="*/ 435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9" h="719">
                  <a:moveTo>
                    <a:pt x="1008" y="435"/>
                  </a:moveTo>
                  <a:lnTo>
                    <a:pt x="1008" y="435"/>
                  </a:lnTo>
                  <a:cubicBezTo>
                    <a:pt x="1008" y="428"/>
                    <a:pt x="992" y="420"/>
                    <a:pt x="985" y="420"/>
                  </a:cubicBezTo>
                  <a:cubicBezTo>
                    <a:pt x="977" y="413"/>
                    <a:pt x="969" y="405"/>
                    <a:pt x="962" y="397"/>
                  </a:cubicBezTo>
                  <a:cubicBezTo>
                    <a:pt x="939" y="374"/>
                    <a:pt x="946" y="382"/>
                    <a:pt x="916" y="397"/>
                  </a:cubicBezTo>
                  <a:cubicBezTo>
                    <a:pt x="839" y="443"/>
                    <a:pt x="878" y="351"/>
                    <a:pt x="847" y="328"/>
                  </a:cubicBezTo>
                  <a:cubicBezTo>
                    <a:pt x="816" y="298"/>
                    <a:pt x="816" y="298"/>
                    <a:pt x="816" y="252"/>
                  </a:cubicBezTo>
                  <a:cubicBezTo>
                    <a:pt x="824" y="191"/>
                    <a:pt x="771" y="161"/>
                    <a:pt x="755" y="115"/>
                  </a:cubicBezTo>
                  <a:cubicBezTo>
                    <a:pt x="748" y="107"/>
                    <a:pt x="717" y="76"/>
                    <a:pt x="702" y="69"/>
                  </a:cubicBezTo>
                  <a:cubicBezTo>
                    <a:pt x="679" y="53"/>
                    <a:pt x="664" y="23"/>
                    <a:pt x="648" y="0"/>
                  </a:cubicBezTo>
                  <a:lnTo>
                    <a:pt x="648" y="0"/>
                  </a:lnTo>
                  <a:cubicBezTo>
                    <a:pt x="618" y="15"/>
                    <a:pt x="595" y="30"/>
                    <a:pt x="572" y="46"/>
                  </a:cubicBezTo>
                  <a:cubicBezTo>
                    <a:pt x="549" y="69"/>
                    <a:pt x="541" y="99"/>
                    <a:pt x="519" y="122"/>
                  </a:cubicBezTo>
                  <a:cubicBezTo>
                    <a:pt x="503" y="138"/>
                    <a:pt x="465" y="138"/>
                    <a:pt x="442" y="145"/>
                  </a:cubicBezTo>
                  <a:cubicBezTo>
                    <a:pt x="419" y="153"/>
                    <a:pt x="396" y="168"/>
                    <a:pt x="374" y="176"/>
                  </a:cubicBezTo>
                  <a:lnTo>
                    <a:pt x="374" y="176"/>
                  </a:lnTo>
                  <a:cubicBezTo>
                    <a:pt x="374" y="206"/>
                    <a:pt x="358" y="229"/>
                    <a:pt x="358" y="260"/>
                  </a:cubicBezTo>
                  <a:cubicBezTo>
                    <a:pt x="358" y="275"/>
                    <a:pt x="381" y="283"/>
                    <a:pt x="381" y="290"/>
                  </a:cubicBezTo>
                  <a:cubicBezTo>
                    <a:pt x="381" y="321"/>
                    <a:pt x="343" y="351"/>
                    <a:pt x="358" y="382"/>
                  </a:cubicBezTo>
                  <a:cubicBezTo>
                    <a:pt x="374" y="413"/>
                    <a:pt x="435" y="390"/>
                    <a:pt x="458" y="420"/>
                  </a:cubicBezTo>
                  <a:cubicBezTo>
                    <a:pt x="473" y="435"/>
                    <a:pt x="465" y="474"/>
                    <a:pt x="442" y="481"/>
                  </a:cubicBezTo>
                  <a:cubicBezTo>
                    <a:pt x="389" y="504"/>
                    <a:pt x="328" y="497"/>
                    <a:pt x="274" y="497"/>
                  </a:cubicBezTo>
                  <a:cubicBezTo>
                    <a:pt x="214" y="504"/>
                    <a:pt x="145" y="481"/>
                    <a:pt x="100" y="512"/>
                  </a:cubicBezTo>
                  <a:cubicBezTo>
                    <a:pt x="46" y="542"/>
                    <a:pt x="31" y="611"/>
                    <a:pt x="0" y="665"/>
                  </a:cubicBezTo>
                  <a:lnTo>
                    <a:pt x="0" y="665"/>
                  </a:lnTo>
                  <a:cubicBezTo>
                    <a:pt x="31" y="672"/>
                    <a:pt x="61" y="680"/>
                    <a:pt x="92" y="687"/>
                  </a:cubicBezTo>
                  <a:cubicBezTo>
                    <a:pt x="130" y="695"/>
                    <a:pt x="168" y="718"/>
                    <a:pt x="206" y="710"/>
                  </a:cubicBezTo>
                  <a:cubicBezTo>
                    <a:pt x="245" y="695"/>
                    <a:pt x="260" y="642"/>
                    <a:pt x="305" y="634"/>
                  </a:cubicBezTo>
                  <a:cubicBezTo>
                    <a:pt x="328" y="626"/>
                    <a:pt x="351" y="665"/>
                    <a:pt x="366" y="680"/>
                  </a:cubicBezTo>
                  <a:lnTo>
                    <a:pt x="366" y="680"/>
                  </a:lnTo>
                  <a:cubicBezTo>
                    <a:pt x="381" y="672"/>
                    <a:pt x="412" y="657"/>
                    <a:pt x="419" y="649"/>
                  </a:cubicBezTo>
                  <a:cubicBezTo>
                    <a:pt x="473" y="611"/>
                    <a:pt x="442" y="558"/>
                    <a:pt x="519" y="573"/>
                  </a:cubicBezTo>
                  <a:cubicBezTo>
                    <a:pt x="580" y="580"/>
                    <a:pt x="557" y="519"/>
                    <a:pt x="587" y="504"/>
                  </a:cubicBezTo>
                  <a:cubicBezTo>
                    <a:pt x="603" y="497"/>
                    <a:pt x="626" y="489"/>
                    <a:pt x="633" y="474"/>
                  </a:cubicBezTo>
                  <a:cubicBezTo>
                    <a:pt x="679" y="466"/>
                    <a:pt x="710" y="558"/>
                    <a:pt x="763" y="519"/>
                  </a:cubicBezTo>
                  <a:cubicBezTo>
                    <a:pt x="816" y="481"/>
                    <a:pt x="855" y="542"/>
                    <a:pt x="885" y="588"/>
                  </a:cubicBezTo>
                  <a:cubicBezTo>
                    <a:pt x="900" y="626"/>
                    <a:pt x="908" y="657"/>
                    <a:pt x="939" y="619"/>
                  </a:cubicBezTo>
                  <a:cubicBezTo>
                    <a:pt x="977" y="573"/>
                    <a:pt x="1038" y="580"/>
                    <a:pt x="1023" y="512"/>
                  </a:cubicBezTo>
                  <a:cubicBezTo>
                    <a:pt x="1023" y="497"/>
                    <a:pt x="1015" y="435"/>
                    <a:pt x="1008" y="43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90" name="Freeform 17"/>
            <p:cNvSpPr>
              <a:spLocks noChangeArrowheads="1"/>
            </p:cNvSpPr>
            <p:nvPr/>
          </p:nvSpPr>
          <p:spPr bwMode="auto">
            <a:xfrm>
              <a:off x="6132114" y="7189789"/>
              <a:ext cx="169851" cy="134937"/>
            </a:xfrm>
            <a:custGeom>
              <a:avLst/>
              <a:gdLst>
                <a:gd name="T0" fmla="*/ 198 w 474"/>
                <a:gd name="T1" fmla="*/ 374 h 375"/>
                <a:gd name="T2" fmla="*/ 198 w 474"/>
                <a:gd name="T3" fmla="*/ 374 h 375"/>
                <a:gd name="T4" fmla="*/ 282 w 474"/>
                <a:gd name="T5" fmla="*/ 320 h 375"/>
                <a:gd name="T6" fmla="*/ 335 w 474"/>
                <a:gd name="T7" fmla="*/ 343 h 375"/>
                <a:gd name="T8" fmla="*/ 473 w 474"/>
                <a:gd name="T9" fmla="*/ 343 h 375"/>
                <a:gd name="T10" fmla="*/ 473 w 474"/>
                <a:gd name="T11" fmla="*/ 343 h 375"/>
                <a:gd name="T12" fmla="*/ 297 w 474"/>
                <a:gd name="T13" fmla="*/ 0 h 375"/>
                <a:gd name="T14" fmla="*/ 114 w 474"/>
                <a:gd name="T15" fmla="*/ 99 h 375"/>
                <a:gd name="T16" fmla="*/ 175 w 474"/>
                <a:gd name="T17" fmla="*/ 328 h 375"/>
                <a:gd name="T18" fmla="*/ 198 w 474"/>
                <a:gd name="T19" fmla="*/ 37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4" h="375">
                  <a:moveTo>
                    <a:pt x="198" y="374"/>
                  </a:moveTo>
                  <a:lnTo>
                    <a:pt x="198" y="374"/>
                  </a:lnTo>
                  <a:cubicBezTo>
                    <a:pt x="213" y="366"/>
                    <a:pt x="259" y="320"/>
                    <a:pt x="282" y="320"/>
                  </a:cubicBezTo>
                  <a:cubicBezTo>
                    <a:pt x="305" y="313"/>
                    <a:pt x="312" y="336"/>
                    <a:pt x="335" y="343"/>
                  </a:cubicBezTo>
                  <a:cubicBezTo>
                    <a:pt x="373" y="351"/>
                    <a:pt x="434" y="351"/>
                    <a:pt x="473" y="343"/>
                  </a:cubicBezTo>
                  <a:lnTo>
                    <a:pt x="473" y="343"/>
                  </a:lnTo>
                  <a:cubicBezTo>
                    <a:pt x="381" y="236"/>
                    <a:pt x="312" y="68"/>
                    <a:pt x="297" y="0"/>
                  </a:cubicBezTo>
                  <a:cubicBezTo>
                    <a:pt x="266" y="0"/>
                    <a:pt x="167" y="84"/>
                    <a:pt x="114" y="99"/>
                  </a:cubicBezTo>
                  <a:cubicBezTo>
                    <a:pt x="0" y="137"/>
                    <a:pt x="137" y="259"/>
                    <a:pt x="175" y="328"/>
                  </a:cubicBezTo>
                  <a:cubicBezTo>
                    <a:pt x="182" y="343"/>
                    <a:pt x="190" y="359"/>
                    <a:pt x="198" y="37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91" name="Freeform 18"/>
            <p:cNvSpPr>
              <a:spLocks noChangeArrowheads="1"/>
            </p:cNvSpPr>
            <p:nvPr/>
          </p:nvSpPr>
          <p:spPr bwMode="auto">
            <a:xfrm>
              <a:off x="5922578" y="7273926"/>
              <a:ext cx="301605" cy="454025"/>
            </a:xfrm>
            <a:custGeom>
              <a:avLst/>
              <a:gdLst>
                <a:gd name="T0" fmla="*/ 366 w 840"/>
                <a:gd name="T1" fmla="*/ 1200 h 1262"/>
                <a:gd name="T2" fmla="*/ 366 w 840"/>
                <a:gd name="T3" fmla="*/ 1200 h 1262"/>
                <a:gd name="T4" fmla="*/ 358 w 840"/>
                <a:gd name="T5" fmla="*/ 1192 h 1262"/>
                <a:gd name="T6" fmla="*/ 358 w 840"/>
                <a:gd name="T7" fmla="*/ 1192 h 1262"/>
                <a:gd name="T8" fmla="*/ 275 w 840"/>
                <a:gd name="T9" fmla="*/ 1245 h 1262"/>
                <a:gd name="T10" fmla="*/ 183 w 840"/>
                <a:gd name="T11" fmla="*/ 1261 h 1262"/>
                <a:gd name="T12" fmla="*/ 183 w 840"/>
                <a:gd name="T13" fmla="*/ 1261 h 1262"/>
                <a:gd name="T14" fmla="*/ 198 w 840"/>
                <a:gd name="T15" fmla="*/ 1177 h 1262"/>
                <a:gd name="T16" fmla="*/ 229 w 840"/>
                <a:gd name="T17" fmla="*/ 1123 h 1262"/>
                <a:gd name="T18" fmla="*/ 191 w 840"/>
                <a:gd name="T19" fmla="*/ 1077 h 1262"/>
                <a:gd name="T20" fmla="*/ 259 w 840"/>
                <a:gd name="T21" fmla="*/ 1009 h 1262"/>
                <a:gd name="T22" fmla="*/ 236 w 840"/>
                <a:gd name="T23" fmla="*/ 948 h 1262"/>
                <a:gd name="T24" fmla="*/ 236 w 840"/>
                <a:gd name="T25" fmla="*/ 948 h 1262"/>
                <a:gd name="T26" fmla="*/ 236 w 840"/>
                <a:gd name="T27" fmla="*/ 886 h 1262"/>
                <a:gd name="T28" fmla="*/ 198 w 840"/>
                <a:gd name="T29" fmla="*/ 802 h 1262"/>
                <a:gd name="T30" fmla="*/ 236 w 840"/>
                <a:gd name="T31" fmla="*/ 779 h 1262"/>
                <a:gd name="T32" fmla="*/ 206 w 840"/>
                <a:gd name="T33" fmla="*/ 734 h 1262"/>
                <a:gd name="T34" fmla="*/ 206 w 840"/>
                <a:gd name="T35" fmla="*/ 688 h 1262"/>
                <a:gd name="T36" fmla="*/ 129 w 840"/>
                <a:gd name="T37" fmla="*/ 680 h 1262"/>
                <a:gd name="T38" fmla="*/ 15 w 840"/>
                <a:gd name="T39" fmla="*/ 680 h 1262"/>
                <a:gd name="T40" fmla="*/ 84 w 840"/>
                <a:gd name="T41" fmla="*/ 611 h 1262"/>
                <a:gd name="T42" fmla="*/ 214 w 840"/>
                <a:gd name="T43" fmla="*/ 466 h 1262"/>
                <a:gd name="T44" fmla="*/ 221 w 840"/>
                <a:gd name="T45" fmla="*/ 336 h 1262"/>
                <a:gd name="T46" fmla="*/ 129 w 840"/>
                <a:gd name="T47" fmla="*/ 275 h 1262"/>
                <a:gd name="T48" fmla="*/ 145 w 840"/>
                <a:gd name="T49" fmla="*/ 107 h 1262"/>
                <a:gd name="T50" fmla="*/ 145 w 840"/>
                <a:gd name="T51" fmla="*/ 107 h 1262"/>
                <a:gd name="T52" fmla="*/ 366 w 840"/>
                <a:gd name="T53" fmla="*/ 0 h 1262"/>
                <a:gd name="T54" fmla="*/ 366 w 840"/>
                <a:gd name="T55" fmla="*/ 0 h 1262"/>
                <a:gd name="T56" fmla="*/ 336 w 840"/>
                <a:gd name="T57" fmla="*/ 92 h 1262"/>
                <a:gd name="T58" fmla="*/ 366 w 840"/>
                <a:gd name="T59" fmla="*/ 153 h 1262"/>
                <a:gd name="T60" fmla="*/ 397 w 840"/>
                <a:gd name="T61" fmla="*/ 138 h 1262"/>
                <a:gd name="T62" fmla="*/ 427 w 840"/>
                <a:gd name="T63" fmla="*/ 191 h 1262"/>
                <a:gd name="T64" fmla="*/ 397 w 840"/>
                <a:gd name="T65" fmla="*/ 229 h 1262"/>
                <a:gd name="T66" fmla="*/ 420 w 840"/>
                <a:gd name="T67" fmla="*/ 275 h 1262"/>
                <a:gd name="T68" fmla="*/ 458 w 840"/>
                <a:gd name="T69" fmla="*/ 290 h 1262"/>
                <a:gd name="T70" fmla="*/ 466 w 840"/>
                <a:gd name="T71" fmla="*/ 367 h 1262"/>
                <a:gd name="T72" fmla="*/ 504 w 840"/>
                <a:gd name="T73" fmla="*/ 428 h 1262"/>
                <a:gd name="T74" fmla="*/ 557 w 840"/>
                <a:gd name="T75" fmla="*/ 512 h 1262"/>
                <a:gd name="T76" fmla="*/ 632 w 840"/>
                <a:gd name="T77" fmla="*/ 497 h 1262"/>
                <a:gd name="T78" fmla="*/ 663 w 840"/>
                <a:gd name="T79" fmla="*/ 504 h 1262"/>
                <a:gd name="T80" fmla="*/ 671 w 840"/>
                <a:gd name="T81" fmla="*/ 611 h 1262"/>
                <a:gd name="T82" fmla="*/ 717 w 840"/>
                <a:gd name="T83" fmla="*/ 619 h 1262"/>
                <a:gd name="T84" fmla="*/ 740 w 840"/>
                <a:gd name="T85" fmla="*/ 711 h 1262"/>
                <a:gd name="T86" fmla="*/ 740 w 840"/>
                <a:gd name="T87" fmla="*/ 711 h 1262"/>
                <a:gd name="T88" fmla="*/ 724 w 840"/>
                <a:gd name="T89" fmla="*/ 795 h 1262"/>
                <a:gd name="T90" fmla="*/ 747 w 840"/>
                <a:gd name="T91" fmla="*/ 825 h 1262"/>
                <a:gd name="T92" fmla="*/ 724 w 840"/>
                <a:gd name="T93" fmla="*/ 917 h 1262"/>
                <a:gd name="T94" fmla="*/ 824 w 840"/>
                <a:gd name="T95" fmla="*/ 955 h 1262"/>
                <a:gd name="T96" fmla="*/ 808 w 840"/>
                <a:gd name="T97" fmla="*/ 1016 h 1262"/>
                <a:gd name="T98" fmla="*/ 640 w 840"/>
                <a:gd name="T99" fmla="*/ 1032 h 1262"/>
                <a:gd name="T100" fmla="*/ 466 w 840"/>
                <a:gd name="T101" fmla="*/ 1047 h 1262"/>
                <a:gd name="T102" fmla="*/ 366 w 840"/>
                <a:gd name="T103" fmla="*/ 1200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0" h="1262">
                  <a:moveTo>
                    <a:pt x="366" y="1200"/>
                  </a:moveTo>
                  <a:lnTo>
                    <a:pt x="366" y="1200"/>
                  </a:lnTo>
                  <a:cubicBezTo>
                    <a:pt x="366" y="1200"/>
                    <a:pt x="366" y="1192"/>
                    <a:pt x="358" y="1192"/>
                  </a:cubicBezTo>
                  <a:lnTo>
                    <a:pt x="358" y="1192"/>
                  </a:lnTo>
                  <a:cubicBezTo>
                    <a:pt x="336" y="1215"/>
                    <a:pt x="305" y="1238"/>
                    <a:pt x="275" y="1245"/>
                  </a:cubicBezTo>
                  <a:cubicBezTo>
                    <a:pt x="244" y="1261"/>
                    <a:pt x="214" y="1261"/>
                    <a:pt x="183" y="1261"/>
                  </a:cubicBezTo>
                  <a:lnTo>
                    <a:pt x="183" y="1261"/>
                  </a:lnTo>
                  <a:cubicBezTo>
                    <a:pt x="191" y="1238"/>
                    <a:pt x="191" y="1207"/>
                    <a:pt x="198" y="1177"/>
                  </a:cubicBezTo>
                  <a:cubicBezTo>
                    <a:pt x="206" y="1161"/>
                    <a:pt x="229" y="1146"/>
                    <a:pt x="229" y="1123"/>
                  </a:cubicBezTo>
                  <a:cubicBezTo>
                    <a:pt x="229" y="1100"/>
                    <a:pt x="183" y="1093"/>
                    <a:pt x="191" y="1077"/>
                  </a:cubicBezTo>
                  <a:cubicBezTo>
                    <a:pt x="198" y="1047"/>
                    <a:pt x="244" y="1039"/>
                    <a:pt x="259" y="1009"/>
                  </a:cubicBezTo>
                  <a:cubicBezTo>
                    <a:pt x="267" y="993"/>
                    <a:pt x="244" y="970"/>
                    <a:pt x="236" y="948"/>
                  </a:cubicBezTo>
                  <a:lnTo>
                    <a:pt x="236" y="948"/>
                  </a:lnTo>
                  <a:cubicBezTo>
                    <a:pt x="236" y="925"/>
                    <a:pt x="244" y="909"/>
                    <a:pt x="236" y="886"/>
                  </a:cubicBezTo>
                  <a:cubicBezTo>
                    <a:pt x="229" y="856"/>
                    <a:pt x="198" y="833"/>
                    <a:pt x="198" y="802"/>
                  </a:cubicBezTo>
                  <a:cubicBezTo>
                    <a:pt x="198" y="787"/>
                    <a:pt x="229" y="795"/>
                    <a:pt x="236" y="779"/>
                  </a:cubicBezTo>
                  <a:cubicBezTo>
                    <a:pt x="236" y="764"/>
                    <a:pt x="214" y="749"/>
                    <a:pt x="206" y="734"/>
                  </a:cubicBezTo>
                  <a:cubicBezTo>
                    <a:pt x="206" y="718"/>
                    <a:pt x="214" y="696"/>
                    <a:pt x="206" y="688"/>
                  </a:cubicBezTo>
                  <a:cubicBezTo>
                    <a:pt x="183" y="680"/>
                    <a:pt x="152" y="680"/>
                    <a:pt x="129" y="680"/>
                  </a:cubicBezTo>
                  <a:cubicBezTo>
                    <a:pt x="91" y="680"/>
                    <a:pt x="38" y="711"/>
                    <a:pt x="15" y="680"/>
                  </a:cubicBezTo>
                  <a:cubicBezTo>
                    <a:pt x="0" y="657"/>
                    <a:pt x="61" y="634"/>
                    <a:pt x="84" y="611"/>
                  </a:cubicBezTo>
                  <a:cubicBezTo>
                    <a:pt x="129" y="558"/>
                    <a:pt x="191" y="527"/>
                    <a:pt x="214" y="466"/>
                  </a:cubicBezTo>
                  <a:cubicBezTo>
                    <a:pt x="236" y="428"/>
                    <a:pt x="236" y="375"/>
                    <a:pt x="221" y="336"/>
                  </a:cubicBezTo>
                  <a:cubicBezTo>
                    <a:pt x="206" y="298"/>
                    <a:pt x="137" y="313"/>
                    <a:pt x="129" y="275"/>
                  </a:cubicBezTo>
                  <a:cubicBezTo>
                    <a:pt x="106" y="207"/>
                    <a:pt x="137" y="176"/>
                    <a:pt x="145" y="107"/>
                  </a:cubicBezTo>
                  <a:lnTo>
                    <a:pt x="145" y="107"/>
                  </a:lnTo>
                  <a:cubicBezTo>
                    <a:pt x="221" y="69"/>
                    <a:pt x="297" y="23"/>
                    <a:pt x="366" y="0"/>
                  </a:cubicBezTo>
                  <a:lnTo>
                    <a:pt x="366" y="0"/>
                  </a:lnTo>
                  <a:cubicBezTo>
                    <a:pt x="358" y="38"/>
                    <a:pt x="343" y="46"/>
                    <a:pt x="336" y="92"/>
                  </a:cubicBezTo>
                  <a:cubicBezTo>
                    <a:pt x="336" y="107"/>
                    <a:pt x="351" y="138"/>
                    <a:pt x="366" y="153"/>
                  </a:cubicBezTo>
                  <a:cubicBezTo>
                    <a:pt x="374" y="153"/>
                    <a:pt x="389" y="138"/>
                    <a:pt x="397" y="138"/>
                  </a:cubicBezTo>
                  <a:cubicBezTo>
                    <a:pt x="412" y="153"/>
                    <a:pt x="427" y="168"/>
                    <a:pt x="427" y="191"/>
                  </a:cubicBezTo>
                  <a:cubicBezTo>
                    <a:pt x="427" y="207"/>
                    <a:pt x="397" y="214"/>
                    <a:pt x="397" y="229"/>
                  </a:cubicBezTo>
                  <a:cubicBezTo>
                    <a:pt x="397" y="245"/>
                    <a:pt x="412" y="260"/>
                    <a:pt x="420" y="275"/>
                  </a:cubicBezTo>
                  <a:cubicBezTo>
                    <a:pt x="435" y="283"/>
                    <a:pt x="458" y="275"/>
                    <a:pt x="458" y="290"/>
                  </a:cubicBezTo>
                  <a:cubicBezTo>
                    <a:pt x="473" y="313"/>
                    <a:pt x="458" y="344"/>
                    <a:pt x="466" y="367"/>
                  </a:cubicBezTo>
                  <a:cubicBezTo>
                    <a:pt x="473" y="390"/>
                    <a:pt x="496" y="405"/>
                    <a:pt x="504" y="428"/>
                  </a:cubicBezTo>
                  <a:cubicBezTo>
                    <a:pt x="527" y="451"/>
                    <a:pt x="527" y="497"/>
                    <a:pt x="557" y="512"/>
                  </a:cubicBezTo>
                  <a:cubicBezTo>
                    <a:pt x="580" y="520"/>
                    <a:pt x="611" y="497"/>
                    <a:pt x="632" y="497"/>
                  </a:cubicBezTo>
                  <a:cubicBezTo>
                    <a:pt x="640" y="497"/>
                    <a:pt x="663" y="497"/>
                    <a:pt x="663" y="504"/>
                  </a:cubicBezTo>
                  <a:cubicBezTo>
                    <a:pt x="678" y="543"/>
                    <a:pt x="655" y="581"/>
                    <a:pt x="671" y="611"/>
                  </a:cubicBezTo>
                  <a:cubicBezTo>
                    <a:pt x="678" y="627"/>
                    <a:pt x="709" y="611"/>
                    <a:pt x="717" y="619"/>
                  </a:cubicBezTo>
                  <a:cubicBezTo>
                    <a:pt x="732" y="650"/>
                    <a:pt x="732" y="680"/>
                    <a:pt x="740" y="711"/>
                  </a:cubicBezTo>
                  <a:lnTo>
                    <a:pt x="740" y="711"/>
                  </a:lnTo>
                  <a:cubicBezTo>
                    <a:pt x="740" y="741"/>
                    <a:pt x="724" y="764"/>
                    <a:pt x="724" y="795"/>
                  </a:cubicBezTo>
                  <a:cubicBezTo>
                    <a:pt x="724" y="810"/>
                    <a:pt x="747" y="818"/>
                    <a:pt x="747" y="825"/>
                  </a:cubicBezTo>
                  <a:cubicBezTo>
                    <a:pt x="747" y="856"/>
                    <a:pt x="709" y="886"/>
                    <a:pt x="724" y="917"/>
                  </a:cubicBezTo>
                  <a:cubicBezTo>
                    <a:pt x="740" y="948"/>
                    <a:pt x="801" y="925"/>
                    <a:pt x="824" y="955"/>
                  </a:cubicBezTo>
                  <a:cubicBezTo>
                    <a:pt x="839" y="970"/>
                    <a:pt x="831" y="1009"/>
                    <a:pt x="808" y="1016"/>
                  </a:cubicBezTo>
                  <a:cubicBezTo>
                    <a:pt x="755" y="1039"/>
                    <a:pt x="694" y="1032"/>
                    <a:pt x="640" y="1032"/>
                  </a:cubicBezTo>
                  <a:cubicBezTo>
                    <a:pt x="580" y="1039"/>
                    <a:pt x="511" y="1016"/>
                    <a:pt x="466" y="1047"/>
                  </a:cubicBezTo>
                  <a:cubicBezTo>
                    <a:pt x="412" y="1077"/>
                    <a:pt x="397" y="1146"/>
                    <a:pt x="366" y="120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92" name="Freeform 19"/>
            <p:cNvSpPr>
              <a:spLocks noChangeArrowheads="1"/>
            </p:cNvSpPr>
            <p:nvPr/>
          </p:nvSpPr>
          <p:spPr bwMode="auto">
            <a:xfrm>
              <a:off x="5686055" y="7291388"/>
              <a:ext cx="325417" cy="360362"/>
            </a:xfrm>
            <a:custGeom>
              <a:avLst/>
              <a:gdLst>
                <a:gd name="T0" fmla="*/ 802 w 902"/>
                <a:gd name="T1" fmla="*/ 61 h 1002"/>
                <a:gd name="T2" fmla="*/ 802 w 902"/>
                <a:gd name="T3" fmla="*/ 61 h 1002"/>
                <a:gd name="T4" fmla="*/ 786 w 902"/>
                <a:gd name="T5" fmla="*/ 229 h 1002"/>
                <a:gd name="T6" fmla="*/ 878 w 902"/>
                <a:gd name="T7" fmla="*/ 290 h 1002"/>
                <a:gd name="T8" fmla="*/ 871 w 902"/>
                <a:gd name="T9" fmla="*/ 420 h 1002"/>
                <a:gd name="T10" fmla="*/ 741 w 902"/>
                <a:gd name="T11" fmla="*/ 565 h 1002"/>
                <a:gd name="T12" fmla="*/ 672 w 902"/>
                <a:gd name="T13" fmla="*/ 634 h 1002"/>
                <a:gd name="T14" fmla="*/ 786 w 902"/>
                <a:gd name="T15" fmla="*/ 634 h 1002"/>
                <a:gd name="T16" fmla="*/ 863 w 902"/>
                <a:gd name="T17" fmla="*/ 642 h 1002"/>
                <a:gd name="T18" fmla="*/ 863 w 902"/>
                <a:gd name="T19" fmla="*/ 688 h 1002"/>
                <a:gd name="T20" fmla="*/ 893 w 902"/>
                <a:gd name="T21" fmla="*/ 733 h 1002"/>
                <a:gd name="T22" fmla="*/ 855 w 902"/>
                <a:gd name="T23" fmla="*/ 756 h 1002"/>
                <a:gd name="T24" fmla="*/ 893 w 902"/>
                <a:gd name="T25" fmla="*/ 840 h 1002"/>
                <a:gd name="T26" fmla="*/ 893 w 902"/>
                <a:gd name="T27" fmla="*/ 902 h 1002"/>
                <a:gd name="T28" fmla="*/ 893 w 902"/>
                <a:gd name="T29" fmla="*/ 902 h 1002"/>
                <a:gd name="T30" fmla="*/ 878 w 902"/>
                <a:gd name="T31" fmla="*/ 917 h 1002"/>
                <a:gd name="T32" fmla="*/ 832 w 902"/>
                <a:gd name="T33" fmla="*/ 932 h 1002"/>
                <a:gd name="T34" fmla="*/ 763 w 902"/>
                <a:gd name="T35" fmla="*/ 924 h 1002"/>
                <a:gd name="T36" fmla="*/ 741 w 902"/>
                <a:gd name="T37" fmla="*/ 947 h 1002"/>
                <a:gd name="T38" fmla="*/ 687 w 902"/>
                <a:gd name="T39" fmla="*/ 932 h 1002"/>
                <a:gd name="T40" fmla="*/ 664 w 902"/>
                <a:gd name="T41" fmla="*/ 863 h 1002"/>
                <a:gd name="T42" fmla="*/ 679 w 902"/>
                <a:gd name="T43" fmla="*/ 833 h 1002"/>
                <a:gd name="T44" fmla="*/ 634 w 902"/>
                <a:gd name="T45" fmla="*/ 840 h 1002"/>
                <a:gd name="T46" fmla="*/ 588 w 902"/>
                <a:gd name="T47" fmla="*/ 863 h 1002"/>
                <a:gd name="T48" fmla="*/ 542 w 902"/>
                <a:gd name="T49" fmla="*/ 894 h 1002"/>
                <a:gd name="T50" fmla="*/ 466 w 902"/>
                <a:gd name="T51" fmla="*/ 909 h 1002"/>
                <a:gd name="T52" fmla="*/ 389 w 902"/>
                <a:gd name="T53" fmla="*/ 978 h 1002"/>
                <a:gd name="T54" fmla="*/ 328 w 902"/>
                <a:gd name="T55" fmla="*/ 993 h 1002"/>
                <a:gd name="T56" fmla="*/ 275 w 902"/>
                <a:gd name="T57" fmla="*/ 932 h 1002"/>
                <a:gd name="T58" fmla="*/ 214 w 902"/>
                <a:gd name="T59" fmla="*/ 863 h 1002"/>
                <a:gd name="T60" fmla="*/ 198 w 902"/>
                <a:gd name="T61" fmla="*/ 810 h 1002"/>
                <a:gd name="T62" fmla="*/ 152 w 902"/>
                <a:gd name="T63" fmla="*/ 817 h 1002"/>
                <a:gd name="T64" fmla="*/ 68 w 902"/>
                <a:gd name="T65" fmla="*/ 833 h 1002"/>
                <a:gd name="T66" fmla="*/ 53 w 902"/>
                <a:gd name="T67" fmla="*/ 726 h 1002"/>
                <a:gd name="T68" fmla="*/ 84 w 902"/>
                <a:gd name="T69" fmla="*/ 680 h 1002"/>
                <a:gd name="T70" fmla="*/ 61 w 902"/>
                <a:gd name="T71" fmla="*/ 642 h 1002"/>
                <a:gd name="T72" fmla="*/ 38 w 902"/>
                <a:gd name="T73" fmla="*/ 619 h 1002"/>
                <a:gd name="T74" fmla="*/ 30 w 902"/>
                <a:gd name="T75" fmla="*/ 596 h 1002"/>
                <a:gd name="T76" fmla="*/ 0 w 902"/>
                <a:gd name="T77" fmla="*/ 581 h 1002"/>
                <a:gd name="T78" fmla="*/ 38 w 902"/>
                <a:gd name="T79" fmla="*/ 489 h 1002"/>
                <a:gd name="T80" fmla="*/ 99 w 902"/>
                <a:gd name="T81" fmla="*/ 443 h 1002"/>
                <a:gd name="T82" fmla="*/ 114 w 902"/>
                <a:gd name="T83" fmla="*/ 375 h 1002"/>
                <a:gd name="T84" fmla="*/ 137 w 902"/>
                <a:gd name="T85" fmla="*/ 336 h 1002"/>
                <a:gd name="T86" fmla="*/ 152 w 902"/>
                <a:gd name="T87" fmla="*/ 298 h 1002"/>
                <a:gd name="T88" fmla="*/ 114 w 902"/>
                <a:gd name="T89" fmla="*/ 283 h 1002"/>
                <a:gd name="T90" fmla="*/ 53 w 902"/>
                <a:gd name="T91" fmla="*/ 222 h 1002"/>
                <a:gd name="T92" fmla="*/ 30 w 902"/>
                <a:gd name="T93" fmla="*/ 191 h 1002"/>
                <a:gd name="T94" fmla="*/ 30 w 902"/>
                <a:gd name="T95" fmla="*/ 191 h 1002"/>
                <a:gd name="T96" fmla="*/ 76 w 902"/>
                <a:gd name="T97" fmla="*/ 168 h 1002"/>
                <a:gd name="T98" fmla="*/ 237 w 902"/>
                <a:gd name="T99" fmla="*/ 100 h 1002"/>
                <a:gd name="T100" fmla="*/ 221 w 902"/>
                <a:gd name="T101" fmla="*/ 0 h 1002"/>
                <a:gd name="T102" fmla="*/ 404 w 902"/>
                <a:gd name="T103" fmla="*/ 54 h 1002"/>
                <a:gd name="T104" fmla="*/ 580 w 902"/>
                <a:gd name="T105" fmla="*/ 122 h 1002"/>
                <a:gd name="T106" fmla="*/ 802 w 902"/>
                <a:gd name="T107" fmla="*/ 61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2" h="1002">
                  <a:moveTo>
                    <a:pt x="802" y="61"/>
                  </a:moveTo>
                  <a:lnTo>
                    <a:pt x="802" y="61"/>
                  </a:lnTo>
                  <a:cubicBezTo>
                    <a:pt x="794" y="130"/>
                    <a:pt x="763" y="161"/>
                    <a:pt x="786" y="229"/>
                  </a:cubicBezTo>
                  <a:cubicBezTo>
                    <a:pt x="794" y="267"/>
                    <a:pt x="863" y="252"/>
                    <a:pt x="878" y="290"/>
                  </a:cubicBezTo>
                  <a:cubicBezTo>
                    <a:pt x="893" y="329"/>
                    <a:pt x="893" y="382"/>
                    <a:pt x="871" y="420"/>
                  </a:cubicBezTo>
                  <a:cubicBezTo>
                    <a:pt x="848" y="481"/>
                    <a:pt x="786" y="512"/>
                    <a:pt x="741" y="565"/>
                  </a:cubicBezTo>
                  <a:cubicBezTo>
                    <a:pt x="718" y="588"/>
                    <a:pt x="657" y="611"/>
                    <a:pt x="672" y="634"/>
                  </a:cubicBezTo>
                  <a:cubicBezTo>
                    <a:pt x="695" y="665"/>
                    <a:pt x="748" y="634"/>
                    <a:pt x="786" y="634"/>
                  </a:cubicBezTo>
                  <a:cubicBezTo>
                    <a:pt x="809" y="634"/>
                    <a:pt x="840" y="634"/>
                    <a:pt x="863" y="642"/>
                  </a:cubicBezTo>
                  <a:cubicBezTo>
                    <a:pt x="871" y="650"/>
                    <a:pt x="863" y="672"/>
                    <a:pt x="863" y="688"/>
                  </a:cubicBezTo>
                  <a:cubicBezTo>
                    <a:pt x="871" y="703"/>
                    <a:pt x="893" y="718"/>
                    <a:pt x="893" y="733"/>
                  </a:cubicBezTo>
                  <a:cubicBezTo>
                    <a:pt x="886" y="749"/>
                    <a:pt x="855" y="741"/>
                    <a:pt x="855" y="756"/>
                  </a:cubicBezTo>
                  <a:cubicBezTo>
                    <a:pt x="855" y="787"/>
                    <a:pt x="886" y="810"/>
                    <a:pt x="893" y="840"/>
                  </a:cubicBezTo>
                  <a:cubicBezTo>
                    <a:pt x="901" y="863"/>
                    <a:pt x="893" y="879"/>
                    <a:pt x="893" y="902"/>
                  </a:cubicBezTo>
                  <a:lnTo>
                    <a:pt x="893" y="902"/>
                  </a:lnTo>
                  <a:cubicBezTo>
                    <a:pt x="893" y="909"/>
                    <a:pt x="886" y="909"/>
                    <a:pt x="878" y="917"/>
                  </a:cubicBezTo>
                  <a:cubicBezTo>
                    <a:pt x="863" y="924"/>
                    <a:pt x="848" y="932"/>
                    <a:pt x="832" y="932"/>
                  </a:cubicBezTo>
                  <a:cubicBezTo>
                    <a:pt x="809" y="932"/>
                    <a:pt x="786" y="924"/>
                    <a:pt x="763" y="924"/>
                  </a:cubicBezTo>
                  <a:cubicBezTo>
                    <a:pt x="756" y="924"/>
                    <a:pt x="756" y="947"/>
                    <a:pt x="741" y="947"/>
                  </a:cubicBezTo>
                  <a:cubicBezTo>
                    <a:pt x="725" y="947"/>
                    <a:pt x="695" y="947"/>
                    <a:pt x="687" y="932"/>
                  </a:cubicBezTo>
                  <a:cubicBezTo>
                    <a:pt x="664" y="917"/>
                    <a:pt x="664" y="886"/>
                    <a:pt x="664" y="863"/>
                  </a:cubicBezTo>
                  <a:cubicBezTo>
                    <a:pt x="664" y="856"/>
                    <a:pt x="687" y="840"/>
                    <a:pt x="679" y="833"/>
                  </a:cubicBezTo>
                  <a:cubicBezTo>
                    <a:pt x="664" y="817"/>
                    <a:pt x="649" y="833"/>
                    <a:pt x="634" y="840"/>
                  </a:cubicBezTo>
                  <a:cubicBezTo>
                    <a:pt x="618" y="840"/>
                    <a:pt x="603" y="856"/>
                    <a:pt x="588" y="863"/>
                  </a:cubicBezTo>
                  <a:cubicBezTo>
                    <a:pt x="573" y="871"/>
                    <a:pt x="565" y="886"/>
                    <a:pt x="542" y="894"/>
                  </a:cubicBezTo>
                  <a:cubicBezTo>
                    <a:pt x="519" y="902"/>
                    <a:pt x="489" y="894"/>
                    <a:pt x="466" y="909"/>
                  </a:cubicBezTo>
                  <a:cubicBezTo>
                    <a:pt x="435" y="924"/>
                    <a:pt x="420" y="955"/>
                    <a:pt x="389" y="978"/>
                  </a:cubicBezTo>
                  <a:cubicBezTo>
                    <a:pt x="374" y="986"/>
                    <a:pt x="351" y="1001"/>
                    <a:pt x="328" y="993"/>
                  </a:cubicBezTo>
                  <a:cubicBezTo>
                    <a:pt x="305" y="986"/>
                    <a:pt x="290" y="947"/>
                    <a:pt x="275" y="932"/>
                  </a:cubicBezTo>
                  <a:cubicBezTo>
                    <a:pt x="252" y="909"/>
                    <a:pt x="229" y="886"/>
                    <a:pt x="214" y="863"/>
                  </a:cubicBezTo>
                  <a:cubicBezTo>
                    <a:pt x="198" y="848"/>
                    <a:pt x="214" y="825"/>
                    <a:pt x="198" y="810"/>
                  </a:cubicBezTo>
                  <a:cubicBezTo>
                    <a:pt x="183" y="802"/>
                    <a:pt x="168" y="817"/>
                    <a:pt x="152" y="817"/>
                  </a:cubicBezTo>
                  <a:cubicBezTo>
                    <a:pt x="122" y="825"/>
                    <a:pt x="91" y="848"/>
                    <a:pt x="68" y="833"/>
                  </a:cubicBezTo>
                  <a:cubicBezTo>
                    <a:pt x="46" y="810"/>
                    <a:pt x="53" y="756"/>
                    <a:pt x="53" y="726"/>
                  </a:cubicBezTo>
                  <a:cubicBezTo>
                    <a:pt x="53" y="703"/>
                    <a:pt x="84" y="695"/>
                    <a:pt x="84" y="680"/>
                  </a:cubicBezTo>
                  <a:cubicBezTo>
                    <a:pt x="84" y="665"/>
                    <a:pt x="76" y="657"/>
                    <a:pt x="61" y="642"/>
                  </a:cubicBezTo>
                  <a:cubicBezTo>
                    <a:pt x="53" y="634"/>
                    <a:pt x="38" y="634"/>
                    <a:pt x="38" y="619"/>
                  </a:cubicBezTo>
                  <a:cubicBezTo>
                    <a:pt x="30" y="611"/>
                    <a:pt x="38" y="604"/>
                    <a:pt x="30" y="596"/>
                  </a:cubicBezTo>
                  <a:cubicBezTo>
                    <a:pt x="23" y="588"/>
                    <a:pt x="0" y="596"/>
                    <a:pt x="0" y="581"/>
                  </a:cubicBezTo>
                  <a:cubicBezTo>
                    <a:pt x="0" y="550"/>
                    <a:pt x="15" y="519"/>
                    <a:pt x="38" y="489"/>
                  </a:cubicBezTo>
                  <a:cubicBezTo>
                    <a:pt x="53" y="466"/>
                    <a:pt x="84" y="458"/>
                    <a:pt x="99" y="443"/>
                  </a:cubicBezTo>
                  <a:cubicBezTo>
                    <a:pt x="114" y="420"/>
                    <a:pt x="107" y="397"/>
                    <a:pt x="114" y="375"/>
                  </a:cubicBezTo>
                  <a:cubicBezTo>
                    <a:pt x="114" y="359"/>
                    <a:pt x="129" y="352"/>
                    <a:pt x="137" y="336"/>
                  </a:cubicBezTo>
                  <a:cubicBezTo>
                    <a:pt x="145" y="321"/>
                    <a:pt x="160" y="306"/>
                    <a:pt x="152" y="298"/>
                  </a:cubicBezTo>
                  <a:cubicBezTo>
                    <a:pt x="152" y="283"/>
                    <a:pt x="129" y="290"/>
                    <a:pt x="114" y="283"/>
                  </a:cubicBezTo>
                  <a:cubicBezTo>
                    <a:pt x="91" y="267"/>
                    <a:pt x="68" y="244"/>
                    <a:pt x="53" y="222"/>
                  </a:cubicBezTo>
                  <a:cubicBezTo>
                    <a:pt x="30" y="199"/>
                    <a:pt x="46" y="214"/>
                    <a:pt x="30" y="191"/>
                  </a:cubicBezTo>
                  <a:lnTo>
                    <a:pt x="30" y="191"/>
                  </a:lnTo>
                  <a:cubicBezTo>
                    <a:pt x="46" y="183"/>
                    <a:pt x="61" y="176"/>
                    <a:pt x="76" y="168"/>
                  </a:cubicBezTo>
                  <a:cubicBezTo>
                    <a:pt x="129" y="161"/>
                    <a:pt x="221" y="168"/>
                    <a:pt x="237" y="100"/>
                  </a:cubicBezTo>
                  <a:cubicBezTo>
                    <a:pt x="252" y="46"/>
                    <a:pt x="221" y="38"/>
                    <a:pt x="221" y="0"/>
                  </a:cubicBezTo>
                  <a:cubicBezTo>
                    <a:pt x="305" y="0"/>
                    <a:pt x="321" y="61"/>
                    <a:pt x="404" y="54"/>
                  </a:cubicBezTo>
                  <a:cubicBezTo>
                    <a:pt x="473" y="38"/>
                    <a:pt x="481" y="130"/>
                    <a:pt x="580" y="122"/>
                  </a:cubicBezTo>
                  <a:cubicBezTo>
                    <a:pt x="664" y="122"/>
                    <a:pt x="733" y="92"/>
                    <a:pt x="802" y="6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93" name="Freeform 20"/>
            <p:cNvSpPr>
              <a:spLocks noChangeArrowheads="1"/>
            </p:cNvSpPr>
            <p:nvPr/>
          </p:nvSpPr>
          <p:spPr bwMode="auto">
            <a:xfrm>
              <a:off x="5235234" y="7359651"/>
              <a:ext cx="784174" cy="676275"/>
            </a:xfrm>
            <a:custGeom>
              <a:avLst/>
              <a:gdLst>
                <a:gd name="T0" fmla="*/ 1283 w 2178"/>
                <a:gd name="T1" fmla="*/ 0 h 1880"/>
                <a:gd name="T2" fmla="*/ 1169 w 2178"/>
                <a:gd name="T3" fmla="*/ 31 h 1880"/>
                <a:gd name="T4" fmla="*/ 955 w 2178"/>
                <a:gd name="T5" fmla="*/ 153 h 1880"/>
                <a:gd name="T6" fmla="*/ 840 w 2178"/>
                <a:gd name="T7" fmla="*/ 260 h 1880"/>
                <a:gd name="T8" fmla="*/ 764 w 2178"/>
                <a:gd name="T9" fmla="*/ 374 h 1880"/>
                <a:gd name="T10" fmla="*/ 741 w 2178"/>
                <a:gd name="T11" fmla="*/ 581 h 1880"/>
                <a:gd name="T12" fmla="*/ 588 w 2178"/>
                <a:gd name="T13" fmla="*/ 718 h 1880"/>
                <a:gd name="T14" fmla="*/ 138 w 2178"/>
                <a:gd name="T15" fmla="*/ 1276 h 1880"/>
                <a:gd name="T16" fmla="*/ 443 w 2178"/>
                <a:gd name="T17" fmla="*/ 1283 h 1880"/>
                <a:gd name="T18" fmla="*/ 489 w 2178"/>
                <a:gd name="T19" fmla="*/ 1253 h 1880"/>
                <a:gd name="T20" fmla="*/ 519 w 2178"/>
                <a:gd name="T21" fmla="*/ 1176 h 1880"/>
                <a:gd name="T22" fmla="*/ 1085 w 2178"/>
                <a:gd name="T23" fmla="*/ 1138 h 1880"/>
                <a:gd name="T24" fmla="*/ 1199 w 2178"/>
                <a:gd name="T25" fmla="*/ 1451 h 1880"/>
                <a:gd name="T26" fmla="*/ 1153 w 2178"/>
                <a:gd name="T27" fmla="*/ 1535 h 1880"/>
                <a:gd name="T28" fmla="*/ 1169 w 2178"/>
                <a:gd name="T29" fmla="*/ 1879 h 1880"/>
                <a:gd name="T30" fmla="*/ 1421 w 2178"/>
                <a:gd name="T31" fmla="*/ 1803 h 1880"/>
                <a:gd name="T32" fmla="*/ 1482 w 2178"/>
                <a:gd name="T33" fmla="*/ 1749 h 1880"/>
                <a:gd name="T34" fmla="*/ 1596 w 2178"/>
                <a:gd name="T35" fmla="*/ 1512 h 1880"/>
                <a:gd name="T36" fmla="*/ 1803 w 2178"/>
                <a:gd name="T37" fmla="*/ 1474 h 1880"/>
                <a:gd name="T38" fmla="*/ 1948 w 2178"/>
                <a:gd name="T39" fmla="*/ 1345 h 1880"/>
                <a:gd name="T40" fmla="*/ 1932 w 2178"/>
                <a:gd name="T41" fmla="*/ 1123 h 1880"/>
                <a:gd name="T42" fmla="*/ 2093 w 2178"/>
                <a:gd name="T43" fmla="*/ 1024 h 1880"/>
                <a:gd name="T44" fmla="*/ 2108 w 2178"/>
                <a:gd name="T45" fmla="*/ 940 h 1880"/>
                <a:gd name="T46" fmla="*/ 2101 w 2178"/>
                <a:gd name="T47" fmla="*/ 840 h 1880"/>
                <a:gd name="T48" fmla="*/ 2146 w 2178"/>
                <a:gd name="T49" fmla="*/ 711 h 1880"/>
                <a:gd name="T50" fmla="*/ 2131 w 2178"/>
                <a:gd name="T51" fmla="*/ 726 h 1880"/>
                <a:gd name="T52" fmla="*/ 2016 w 2178"/>
                <a:gd name="T53" fmla="*/ 733 h 1880"/>
                <a:gd name="T54" fmla="*/ 1940 w 2178"/>
                <a:gd name="T55" fmla="*/ 741 h 1880"/>
                <a:gd name="T56" fmla="*/ 1932 w 2178"/>
                <a:gd name="T57" fmla="*/ 642 h 1880"/>
                <a:gd name="T58" fmla="*/ 1841 w 2178"/>
                <a:gd name="T59" fmla="*/ 672 h 1880"/>
                <a:gd name="T60" fmla="*/ 1719 w 2178"/>
                <a:gd name="T61" fmla="*/ 718 h 1880"/>
                <a:gd name="T62" fmla="*/ 1581 w 2178"/>
                <a:gd name="T63" fmla="*/ 802 h 1880"/>
                <a:gd name="T64" fmla="*/ 1467 w 2178"/>
                <a:gd name="T65" fmla="*/ 672 h 1880"/>
                <a:gd name="T66" fmla="*/ 1405 w 2178"/>
                <a:gd name="T67" fmla="*/ 626 h 1880"/>
                <a:gd name="T68" fmla="*/ 1306 w 2178"/>
                <a:gd name="T69" fmla="*/ 535 h 1880"/>
                <a:gd name="T70" fmla="*/ 1314 w 2178"/>
                <a:gd name="T71" fmla="*/ 451 h 1880"/>
                <a:gd name="T72" fmla="*/ 1283 w 2178"/>
                <a:gd name="T73" fmla="*/ 405 h 1880"/>
                <a:gd name="T74" fmla="*/ 1291 w 2178"/>
                <a:gd name="T75" fmla="*/ 298 h 1880"/>
                <a:gd name="T76" fmla="*/ 1367 w 2178"/>
                <a:gd name="T77" fmla="*/ 184 h 1880"/>
                <a:gd name="T78" fmla="*/ 1405 w 2178"/>
                <a:gd name="T79" fmla="*/ 107 h 1880"/>
                <a:gd name="T80" fmla="*/ 1306 w 2178"/>
                <a:gd name="T81" fmla="*/ 31 h 1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8" h="1880">
                  <a:moveTo>
                    <a:pt x="1283" y="0"/>
                  </a:moveTo>
                  <a:lnTo>
                    <a:pt x="1283" y="0"/>
                  </a:lnTo>
                  <a:cubicBezTo>
                    <a:pt x="1238" y="8"/>
                    <a:pt x="1199" y="31"/>
                    <a:pt x="1169" y="31"/>
                  </a:cubicBezTo>
                  <a:lnTo>
                    <a:pt x="1169" y="31"/>
                  </a:lnTo>
                  <a:cubicBezTo>
                    <a:pt x="1138" y="46"/>
                    <a:pt x="1062" y="53"/>
                    <a:pt x="1031" y="76"/>
                  </a:cubicBezTo>
                  <a:cubicBezTo>
                    <a:pt x="1001" y="92"/>
                    <a:pt x="978" y="122"/>
                    <a:pt x="955" y="153"/>
                  </a:cubicBezTo>
                  <a:cubicBezTo>
                    <a:pt x="940" y="168"/>
                    <a:pt x="955" y="199"/>
                    <a:pt x="932" y="214"/>
                  </a:cubicBezTo>
                  <a:cubicBezTo>
                    <a:pt x="909" y="245"/>
                    <a:pt x="871" y="245"/>
                    <a:pt x="840" y="260"/>
                  </a:cubicBezTo>
                  <a:cubicBezTo>
                    <a:pt x="810" y="283"/>
                    <a:pt x="794" y="344"/>
                    <a:pt x="764" y="374"/>
                  </a:cubicBezTo>
                  <a:lnTo>
                    <a:pt x="764" y="374"/>
                  </a:lnTo>
                  <a:lnTo>
                    <a:pt x="764" y="374"/>
                  </a:lnTo>
                  <a:cubicBezTo>
                    <a:pt x="672" y="405"/>
                    <a:pt x="794" y="520"/>
                    <a:pt x="741" y="581"/>
                  </a:cubicBezTo>
                  <a:cubicBezTo>
                    <a:pt x="718" y="611"/>
                    <a:pt x="688" y="680"/>
                    <a:pt x="657" y="695"/>
                  </a:cubicBezTo>
                  <a:cubicBezTo>
                    <a:pt x="642" y="703"/>
                    <a:pt x="588" y="695"/>
                    <a:pt x="588" y="718"/>
                  </a:cubicBezTo>
                  <a:cubicBezTo>
                    <a:pt x="588" y="772"/>
                    <a:pt x="435" y="901"/>
                    <a:pt x="420" y="840"/>
                  </a:cubicBezTo>
                  <a:cubicBezTo>
                    <a:pt x="321" y="871"/>
                    <a:pt x="0" y="1276"/>
                    <a:pt x="138" y="1276"/>
                  </a:cubicBezTo>
                  <a:cubicBezTo>
                    <a:pt x="145" y="1245"/>
                    <a:pt x="183" y="1230"/>
                    <a:pt x="206" y="1237"/>
                  </a:cubicBezTo>
                  <a:cubicBezTo>
                    <a:pt x="283" y="1245"/>
                    <a:pt x="443" y="1085"/>
                    <a:pt x="443" y="1283"/>
                  </a:cubicBezTo>
                  <a:cubicBezTo>
                    <a:pt x="451" y="1283"/>
                    <a:pt x="451" y="1283"/>
                    <a:pt x="451" y="1283"/>
                  </a:cubicBezTo>
                  <a:cubicBezTo>
                    <a:pt x="458" y="1268"/>
                    <a:pt x="474" y="1260"/>
                    <a:pt x="489" y="1253"/>
                  </a:cubicBezTo>
                  <a:cubicBezTo>
                    <a:pt x="496" y="1253"/>
                    <a:pt x="527" y="1245"/>
                    <a:pt x="527" y="1237"/>
                  </a:cubicBezTo>
                  <a:cubicBezTo>
                    <a:pt x="535" y="1237"/>
                    <a:pt x="519" y="1192"/>
                    <a:pt x="519" y="1176"/>
                  </a:cubicBezTo>
                  <a:cubicBezTo>
                    <a:pt x="519" y="1016"/>
                    <a:pt x="802" y="932"/>
                    <a:pt x="940" y="932"/>
                  </a:cubicBezTo>
                  <a:cubicBezTo>
                    <a:pt x="1024" y="932"/>
                    <a:pt x="1138" y="1062"/>
                    <a:pt x="1085" y="1138"/>
                  </a:cubicBezTo>
                  <a:cubicBezTo>
                    <a:pt x="1024" y="1230"/>
                    <a:pt x="1092" y="1299"/>
                    <a:pt x="1161" y="1383"/>
                  </a:cubicBezTo>
                  <a:cubicBezTo>
                    <a:pt x="1161" y="1406"/>
                    <a:pt x="1161" y="1459"/>
                    <a:pt x="1199" y="1451"/>
                  </a:cubicBezTo>
                  <a:cubicBezTo>
                    <a:pt x="1222" y="1444"/>
                    <a:pt x="1245" y="1421"/>
                    <a:pt x="1260" y="1421"/>
                  </a:cubicBezTo>
                  <a:cubicBezTo>
                    <a:pt x="1260" y="1459"/>
                    <a:pt x="1184" y="1512"/>
                    <a:pt x="1153" y="1535"/>
                  </a:cubicBezTo>
                  <a:cubicBezTo>
                    <a:pt x="1092" y="1589"/>
                    <a:pt x="1085" y="1703"/>
                    <a:pt x="1123" y="1772"/>
                  </a:cubicBezTo>
                  <a:cubicBezTo>
                    <a:pt x="1146" y="1810"/>
                    <a:pt x="1153" y="1841"/>
                    <a:pt x="1169" y="1879"/>
                  </a:cubicBezTo>
                  <a:lnTo>
                    <a:pt x="1169" y="1879"/>
                  </a:lnTo>
                  <a:cubicBezTo>
                    <a:pt x="1421" y="1803"/>
                    <a:pt x="1421" y="1803"/>
                    <a:pt x="1421" y="1803"/>
                  </a:cubicBezTo>
                  <a:lnTo>
                    <a:pt x="1421" y="1803"/>
                  </a:lnTo>
                  <a:cubicBezTo>
                    <a:pt x="1436" y="1787"/>
                    <a:pt x="1459" y="1772"/>
                    <a:pt x="1482" y="1749"/>
                  </a:cubicBezTo>
                  <a:cubicBezTo>
                    <a:pt x="1505" y="1719"/>
                    <a:pt x="1528" y="1688"/>
                    <a:pt x="1543" y="1650"/>
                  </a:cubicBezTo>
                  <a:cubicBezTo>
                    <a:pt x="1558" y="1604"/>
                    <a:pt x="1551" y="1535"/>
                    <a:pt x="1596" y="1512"/>
                  </a:cubicBezTo>
                  <a:cubicBezTo>
                    <a:pt x="1642" y="1482"/>
                    <a:pt x="1703" y="1520"/>
                    <a:pt x="1757" y="1512"/>
                  </a:cubicBezTo>
                  <a:cubicBezTo>
                    <a:pt x="1780" y="1505"/>
                    <a:pt x="1787" y="1482"/>
                    <a:pt x="1803" y="1474"/>
                  </a:cubicBezTo>
                  <a:cubicBezTo>
                    <a:pt x="1833" y="1459"/>
                    <a:pt x="1879" y="1467"/>
                    <a:pt x="1910" y="1444"/>
                  </a:cubicBezTo>
                  <a:cubicBezTo>
                    <a:pt x="1932" y="1421"/>
                    <a:pt x="1948" y="1383"/>
                    <a:pt x="1948" y="1345"/>
                  </a:cubicBezTo>
                  <a:cubicBezTo>
                    <a:pt x="1948" y="1299"/>
                    <a:pt x="1917" y="1253"/>
                    <a:pt x="1917" y="1207"/>
                  </a:cubicBezTo>
                  <a:cubicBezTo>
                    <a:pt x="1917" y="1176"/>
                    <a:pt x="1910" y="1146"/>
                    <a:pt x="1932" y="1123"/>
                  </a:cubicBezTo>
                  <a:cubicBezTo>
                    <a:pt x="1955" y="1100"/>
                    <a:pt x="2001" y="1115"/>
                    <a:pt x="2032" y="1100"/>
                  </a:cubicBezTo>
                  <a:cubicBezTo>
                    <a:pt x="2062" y="1085"/>
                    <a:pt x="2078" y="1047"/>
                    <a:pt x="2093" y="1024"/>
                  </a:cubicBezTo>
                  <a:lnTo>
                    <a:pt x="2093" y="1024"/>
                  </a:lnTo>
                  <a:cubicBezTo>
                    <a:pt x="2101" y="1001"/>
                    <a:pt x="2101" y="970"/>
                    <a:pt x="2108" y="940"/>
                  </a:cubicBezTo>
                  <a:cubicBezTo>
                    <a:pt x="2116" y="924"/>
                    <a:pt x="2139" y="909"/>
                    <a:pt x="2139" y="886"/>
                  </a:cubicBezTo>
                  <a:cubicBezTo>
                    <a:pt x="2139" y="863"/>
                    <a:pt x="2093" y="856"/>
                    <a:pt x="2101" y="840"/>
                  </a:cubicBezTo>
                  <a:cubicBezTo>
                    <a:pt x="2108" y="810"/>
                    <a:pt x="2154" y="802"/>
                    <a:pt x="2169" y="772"/>
                  </a:cubicBezTo>
                  <a:cubicBezTo>
                    <a:pt x="2177" y="756"/>
                    <a:pt x="2154" y="733"/>
                    <a:pt x="2146" y="711"/>
                  </a:cubicBezTo>
                  <a:lnTo>
                    <a:pt x="2146" y="711"/>
                  </a:lnTo>
                  <a:cubicBezTo>
                    <a:pt x="2146" y="718"/>
                    <a:pt x="2139" y="718"/>
                    <a:pt x="2131" y="726"/>
                  </a:cubicBezTo>
                  <a:cubicBezTo>
                    <a:pt x="2116" y="733"/>
                    <a:pt x="2101" y="741"/>
                    <a:pt x="2085" y="741"/>
                  </a:cubicBezTo>
                  <a:cubicBezTo>
                    <a:pt x="2062" y="741"/>
                    <a:pt x="2039" y="733"/>
                    <a:pt x="2016" y="733"/>
                  </a:cubicBezTo>
                  <a:cubicBezTo>
                    <a:pt x="2009" y="733"/>
                    <a:pt x="2009" y="756"/>
                    <a:pt x="1994" y="756"/>
                  </a:cubicBezTo>
                  <a:cubicBezTo>
                    <a:pt x="1978" y="756"/>
                    <a:pt x="1948" y="756"/>
                    <a:pt x="1940" y="741"/>
                  </a:cubicBezTo>
                  <a:cubicBezTo>
                    <a:pt x="1917" y="726"/>
                    <a:pt x="1917" y="695"/>
                    <a:pt x="1917" y="672"/>
                  </a:cubicBezTo>
                  <a:cubicBezTo>
                    <a:pt x="1917" y="665"/>
                    <a:pt x="1940" y="649"/>
                    <a:pt x="1932" y="642"/>
                  </a:cubicBezTo>
                  <a:cubicBezTo>
                    <a:pt x="1917" y="626"/>
                    <a:pt x="1902" y="642"/>
                    <a:pt x="1887" y="649"/>
                  </a:cubicBezTo>
                  <a:cubicBezTo>
                    <a:pt x="1871" y="649"/>
                    <a:pt x="1856" y="665"/>
                    <a:pt x="1841" y="672"/>
                  </a:cubicBezTo>
                  <a:cubicBezTo>
                    <a:pt x="1826" y="680"/>
                    <a:pt x="1818" y="695"/>
                    <a:pt x="1795" y="703"/>
                  </a:cubicBezTo>
                  <a:cubicBezTo>
                    <a:pt x="1772" y="711"/>
                    <a:pt x="1742" y="703"/>
                    <a:pt x="1719" y="718"/>
                  </a:cubicBezTo>
                  <a:cubicBezTo>
                    <a:pt x="1688" y="733"/>
                    <a:pt x="1673" y="764"/>
                    <a:pt x="1642" y="787"/>
                  </a:cubicBezTo>
                  <a:cubicBezTo>
                    <a:pt x="1627" y="795"/>
                    <a:pt x="1604" y="810"/>
                    <a:pt x="1581" y="802"/>
                  </a:cubicBezTo>
                  <a:cubicBezTo>
                    <a:pt x="1558" y="795"/>
                    <a:pt x="1543" y="756"/>
                    <a:pt x="1528" y="741"/>
                  </a:cubicBezTo>
                  <a:cubicBezTo>
                    <a:pt x="1505" y="718"/>
                    <a:pt x="1482" y="695"/>
                    <a:pt x="1467" y="672"/>
                  </a:cubicBezTo>
                  <a:cubicBezTo>
                    <a:pt x="1451" y="657"/>
                    <a:pt x="1467" y="634"/>
                    <a:pt x="1451" y="619"/>
                  </a:cubicBezTo>
                  <a:cubicBezTo>
                    <a:pt x="1436" y="611"/>
                    <a:pt x="1421" y="626"/>
                    <a:pt x="1405" y="626"/>
                  </a:cubicBezTo>
                  <a:cubicBezTo>
                    <a:pt x="1375" y="634"/>
                    <a:pt x="1344" y="657"/>
                    <a:pt x="1321" y="642"/>
                  </a:cubicBezTo>
                  <a:cubicBezTo>
                    <a:pt x="1299" y="619"/>
                    <a:pt x="1306" y="565"/>
                    <a:pt x="1306" y="535"/>
                  </a:cubicBezTo>
                  <a:cubicBezTo>
                    <a:pt x="1306" y="512"/>
                    <a:pt x="1337" y="504"/>
                    <a:pt x="1337" y="489"/>
                  </a:cubicBezTo>
                  <a:cubicBezTo>
                    <a:pt x="1337" y="474"/>
                    <a:pt x="1329" y="466"/>
                    <a:pt x="1314" y="451"/>
                  </a:cubicBezTo>
                  <a:cubicBezTo>
                    <a:pt x="1306" y="443"/>
                    <a:pt x="1291" y="443"/>
                    <a:pt x="1291" y="428"/>
                  </a:cubicBezTo>
                  <a:cubicBezTo>
                    <a:pt x="1283" y="420"/>
                    <a:pt x="1291" y="413"/>
                    <a:pt x="1283" y="405"/>
                  </a:cubicBezTo>
                  <a:cubicBezTo>
                    <a:pt x="1276" y="397"/>
                    <a:pt x="1253" y="405"/>
                    <a:pt x="1253" y="390"/>
                  </a:cubicBezTo>
                  <a:cubicBezTo>
                    <a:pt x="1253" y="359"/>
                    <a:pt x="1268" y="328"/>
                    <a:pt x="1291" y="298"/>
                  </a:cubicBezTo>
                  <a:cubicBezTo>
                    <a:pt x="1306" y="275"/>
                    <a:pt x="1337" y="267"/>
                    <a:pt x="1352" y="252"/>
                  </a:cubicBezTo>
                  <a:cubicBezTo>
                    <a:pt x="1367" y="229"/>
                    <a:pt x="1360" y="206"/>
                    <a:pt x="1367" y="184"/>
                  </a:cubicBezTo>
                  <a:cubicBezTo>
                    <a:pt x="1367" y="168"/>
                    <a:pt x="1382" y="161"/>
                    <a:pt x="1390" y="145"/>
                  </a:cubicBezTo>
                  <a:cubicBezTo>
                    <a:pt x="1398" y="130"/>
                    <a:pt x="1413" y="115"/>
                    <a:pt x="1405" y="107"/>
                  </a:cubicBezTo>
                  <a:cubicBezTo>
                    <a:pt x="1405" y="92"/>
                    <a:pt x="1382" y="99"/>
                    <a:pt x="1367" y="92"/>
                  </a:cubicBezTo>
                  <a:cubicBezTo>
                    <a:pt x="1344" y="76"/>
                    <a:pt x="1321" y="53"/>
                    <a:pt x="1306" y="31"/>
                  </a:cubicBezTo>
                  <a:cubicBezTo>
                    <a:pt x="1283" y="8"/>
                    <a:pt x="1299" y="23"/>
                    <a:pt x="128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94" name="Freeform 21"/>
            <p:cNvSpPr>
              <a:spLocks noChangeArrowheads="1"/>
            </p:cNvSpPr>
            <p:nvPr/>
          </p:nvSpPr>
          <p:spPr bwMode="auto">
            <a:xfrm>
              <a:off x="5311429" y="7202488"/>
              <a:ext cx="371451" cy="292100"/>
            </a:xfrm>
            <a:custGeom>
              <a:avLst/>
              <a:gdLst>
                <a:gd name="T0" fmla="*/ 550 w 1032"/>
                <a:gd name="T1" fmla="*/ 809 h 810"/>
                <a:gd name="T2" fmla="*/ 550 w 1032"/>
                <a:gd name="T3" fmla="*/ 809 h 810"/>
                <a:gd name="T4" fmla="*/ 626 w 1032"/>
                <a:gd name="T5" fmla="*/ 695 h 810"/>
                <a:gd name="T6" fmla="*/ 718 w 1032"/>
                <a:gd name="T7" fmla="*/ 649 h 810"/>
                <a:gd name="T8" fmla="*/ 741 w 1032"/>
                <a:gd name="T9" fmla="*/ 588 h 810"/>
                <a:gd name="T10" fmla="*/ 817 w 1032"/>
                <a:gd name="T11" fmla="*/ 511 h 810"/>
                <a:gd name="T12" fmla="*/ 955 w 1032"/>
                <a:gd name="T13" fmla="*/ 466 h 810"/>
                <a:gd name="T14" fmla="*/ 955 w 1032"/>
                <a:gd name="T15" fmla="*/ 466 h 810"/>
                <a:gd name="T16" fmla="*/ 955 w 1032"/>
                <a:gd name="T17" fmla="*/ 466 h 810"/>
                <a:gd name="T18" fmla="*/ 1001 w 1032"/>
                <a:gd name="T19" fmla="*/ 305 h 810"/>
                <a:gd name="T20" fmla="*/ 886 w 1032"/>
                <a:gd name="T21" fmla="*/ 313 h 810"/>
                <a:gd name="T22" fmla="*/ 626 w 1032"/>
                <a:gd name="T23" fmla="*/ 61 h 810"/>
                <a:gd name="T24" fmla="*/ 519 w 1032"/>
                <a:gd name="T25" fmla="*/ 38 h 810"/>
                <a:gd name="T26" fmla="*/ 367 w 1032"/>
                <a:gd name="T27" fmla="*/ 30 h 810"/>
                <a:gd name="T28" fmla="*/ 260 w 1032"/>
                <a:gd name="T29" fmla="*/ 61 h 810"/>
                <a:gd name="T30" fmla="*/ 221 w 1032"/>
                <a:gd name="T31" fmla="*/ 69 h 810"/>
                <a:gd name="T32" fmla="*/ 183 w 1032"/>
                <a:gd name="T33" fmla="*/ 76 h 810"/>
                <a:gd name="T34" fmla="*/ 130 w 1032"/>
                <a:gd name="T35" fmla="*/ 336 h 810"/>
                <a:gd name="T36" fmla="*/ 38 w 1032"/>
                <a:gd name="T37" fmla="*/ 298 h 810"/>
                <a:gd name="T38" fmla="*/ 0 w 1032"/>
                <a:gd name="T39" fmla="*/ 389 h 810"/>
                <a:gd name="T40" fmla="*/ 92 w 1032"/>
                <a:gd name="T41" fmla="*/ 405 h 810"/>
                <a:gd name="T42" fmla="*/ 206 w 1032"/>
                <a:gd name="T43" fmla="*/ 504 h 810"/>
                <a:gd name="T44" fmla="*/ 267 w 1032"/>
                <a:gd name="T45" fmla="*/ 596 h 810"/>
                <a:gd name="T46" fmla="*/ 389 w 1032"/>
                <a:gd name="T47" fmla="*/ 725 h 810"/>
                <a:gd name="T48" fmla="*/ 550 w 1032"/>
                <a:gd name="T49" fmla="*/ 809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2" h="810">
                  <a:moveTo>
                    <a:pt x="550" y="809"/>
                  </a:moveTo>
                  <a:lnTo>
                    <a:pt x="550" y="809"/>
                  </a:lnTo>
                  <a:cubicBezTo>
                    <a:pt x="580" y="779"/>
                    <a:pt x="596" y="718"/>
                    <a:pt x="626" y="695"/>
                  </a:cubicBezTo>
                  <a:cubicBezTo>
                    <a:pt x="657" y="680"/>
                    <a:pt x="695" y="680"/>
                    <a:pt x="718" y="649"/>
                  </a:cubicBezTo>
                  <a:cubicBezTo>
                    <a:pt x="741" y="634"/>
                    <a:pt x="726" y="603"/>
                    <a:pt x="741" y="588"/>
                  </a:cubicBezTo>
                  <a:cubicBezTo>
                    <a:pt x="764" y="557"/>
                    <a:pt x="787" y="527"/>
                    <a:pt x="817" y="511"/>
                  </a:cubicBezTo>
                  <a:cubicBezTo>
                    <a:pt x="848" y="488"/>
                    <a:pt x="924" y="481"/>
                    <a:pt x="955" y="466"/>
                  </a:cubicBezTo>
                  <a:lnTo>
                    <a:pt x="955" y="466"/>
                  </a:lnTo>
                  <a:lnTo>
                    <a:pt x="955" y="466"/>
                  </a:lnTo>
                  <a:cubicBezTo>
                    <a:pt x="955" y="458"/>
                    <a:pt x="1031" y="290"/>
                    <a:pt x="1001" y="305"/>
                  </a:cubicBezTo>
                  <a:cubicBezTo>
                    <a:pt x="962" y="328"/>
                    <a:pt x="932" y="298"/>
                    <a:pt x="886" y="313"/>
                  </a:cubicBezTo>
                  <a:cubicBezTo>
                    <a:pt x="756" y="374"/>
                    <a:pt x="657" y="152"/>
                    <a:pt x="626" y="61"/>
                  </a:cubicBezTo>
                  <a:cubicBezTo>
                    <a:pt x="588" y="61"/>
                    <a:pt x="550" y="53"/>
                    <a:pt x="519" y="38"/>
                  </a:cubicBezTo>
                  <a:cubicBezTo>
                    <a:pt x="443" y="0"/>
                    <a:pt x="443" y="23"/>
                    <a:pt x="367" y="30"/>
                  </a:cubicBezTo>
                  <a:cubicBezTo>
                    <a:pt x="321" y="30"/>
                    <a:pt x="298" y="38"/>
                    <a:pt x="260" y="61"/>
                  </a:cubicBezTo>
                  <a:cubicBezTo>
                    <a:pt x="252" y="69"/>
                    <a:pt x="237" y="69"/>
                    <a:pt x="221" y="69"/>
                  </a:cubicBezTo>
                  <a:cubicBezTo>
                    <a:pt x="214" y="76"/>
                    <a:pt x="183" y="69"/>
                    <a:pt x="183" y="76"/>
                  </a:cubicBezTo>
                  <a:cubicBezTo>
                    <a:pt x="229" y="107"/>
                    <a:pt x="160" y="336"/>
                    <a:pt x="130" y="336"/>
                  </a:cubicBezTo>
                  <a:cubicBezTo>
                    <a:pt x="84" y="336"/>
                    <a:pt x="107" y="259"/>
                    <a:pt x="38" y="298"/>
                  </a:cubicBezTo>
                  <a:cubicBezTo>
                    <a:pt x="0" y="313"/>
                    <a:pt x="0" y="344"/>
                    <a:pt x="0" y="389"/>
                  </a:cubicBezTo>
                  <a:cubicBezTo>
                    <a:pt x="23" y="389"/>
                    <a:pt x="76" y="374"/>
                    <a:pt x="92" y="405"/>
                  </a:cubicBezTo>
                  <a:cubicBezTo>
                    <a:pt x="137" y="504"/>
                    <a:pt x="84" y="466"/>
                    <a:pt x="206" y="504"/>
                  </a:cubicBezTo>
                  <a:cubicBezTo>
                    <a:pt x="252" y="519"/>
                    <a:pt x="260" y="557"/>
                    <a:pt x="267" y="596"/>
                  </a:cubicBezTo>
                  <a:cubicBezTo>
                    <a:pt x="275" y="619"/>
                    <a:pt x="367" y="702"/>
                    <a:pt x="389" y="725"/>
                  </a:cubicBezTo>
                  <a:cubicBezTo>
                    <a:pt x="443" y="771"/>
                    <a:pt x="489" y="794"/>
                    <a:pt x="550" y="80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95" name="Freeform 22"/>
            <p:cNvSpPr>
              <a:spLocks noChangeArrowheads="1"/>
            </p:cNvSpPr>
            <p:nvPr/>
          </p:nvSpPr>
          <p:spPr bwMode="auto">
            <a:xfrm>
              <a:off x="6132114" y="7599364"/>
              <a:ext cx="552414" cy="642937"/>
            </a:xfrm>
            <a:custGeom>
              <a:avLst/>
              <a:gdLst>
                <a:gd name="T0" fmla="*/ 1298 w 1535"/>
                <a:gd name="T1" fmla="*/ 0 h 1788"/>
                <a:gd name="T2" fmla="*/ 1206 w 1535"/>
                <a:gd name="T3" fmla="*/ 160 h 1788"/>
                <a:gd name="T4" fmla="*/ 1198 w 1535"/>
                <a:gd name="T5" fmla="*/ 305 h 1788"/>
                <a:gd name="T6" fmla="*/ 1290 w 1535"/>
                <a:gd name="T7" fmla="*/ 389 h 1788"/>
                <a:gd name="T8" fmla="*/ 1244 w 1535"/>
                <a:gd name="T9" fmla="*/ 435 h 1788"/>
                <a:gd name="T10" fmla="*/ 1183 w 1535"/>
                <a:gd name="T11" fmla="*/ 542 h 1788"/>
                <a:gd name="T12" fmla="*/ 1130 w 1535"/>
                <a:gd name="T13" fmla="*/ 496 h 1788"/>
                <a:gd name="T14" fmla="*/ 984 w 1535"/>
                <a:gd name="T15" fmla="*/ 504 h 1788"/>
                <a:gd name="T16" fmla="*/ 870 w 1535"/>
                <a:gd name="T17" fmla="*/ 618 h 1788"/>
                <a:gd name="T18" fmla="*/ 961 w 1535"/>
                <a:gd name="T19" fmla="*/ 725 h 1788"/>
                <a:gd name="T20" fmla="*/ 1046 w 1535"/>
                <a:gd name="T21" fmla="*/ 847 h 1788"/>
                <a:gd name="T22" fmla="*/ 1229 w 1535"/>
                <a:gd name="T23" fmla="*/ 993 h 1788"/>
                <a:gd name="T24" fmla="*/ 1267 w 1535"/>
                <a:gd name="T25" fmla="*/ 840 h 1788"/>
                <a:gd name="T26" fmla="*/ 1298 w 1535"/>
                <a:gd name="T27" fmla="*/ 664 h 1788"/>
                <a:gd name="T28" fmla="*/ 1412 w 1535"/>
                <a:gd name="T29" fmla="*/ 680 h 1788"/>
                <a:gd name="T30" fmla="*/ 1511 w 1535"/>
                <a:gd name="T31" fmla="*/ 794 h 1788"/>
                <a:gd name="T32" fmla="*/ 1519 w 1535"/>
                <a:gd name="T33" fmla="*/ 955 h 1788"/>
                <a:gd name="T34" fmla="*/ 1420 w 1535"/>
                <a:gd name="T35" fmla="*/ 985 h 1788"/>
                <a:gd name="T36" fmla="*/ 1488 w 1535"/>
                <a:gd name="T37" fmla="*/ 1084 h 1788"/>
                <a:gd name="T38" fmla="*/ 1435 w 1535"/>
                <a:gd name="T39" fmla="*/ 1291 h 1788"/>
                <a:gd name="T40" fmla="*/ 1466 w 1535"/>
                <a:gd name="T41" fmla="*/ 1405 h 1788"/>
                <a:gd name="T42" fmla="*/ 1389 w 1535"/>
                <a:gd name="T43" fmla="*/ 1566 h 1788"/>
                <a:gd name="T44" fmla="*/ 1275 w 1535"/>
                <a:gd name="T45" fmla="*/ 1619 h 1788"/>
                <a:gd name="T46" fmla="*/ 1152 w 1535"/>
                <a:gd name="T47" fmla="*/ 1711 h 1788"/>
                <a:gd name="T48" fmla="*/ 1046 w 1535"/>
                <a:gd name="T49" fmla="*/ 1764 h 1788"/>
                <a:gd name="T50" fmla="*/ 946 w 1535"/>
                <a:gd name="T51" fmla="*/ 1779 h 1788"/>
                <a:gd name="T52" fmla="*/ 824 w 1535"/>
                <a:gd name="T53" fmla="*/ 1787 h 1788"/>
                <a:gd name="T54" fmla="*/ 755 w 1535"/>
                <a:gd name="T55" fmla="*/ 1649 h 1788"/>
                <a:gd name="T56" fmla="*/ 679 w 1535"/>
                <a:gd name="T57" fmla="*/ 1588 h 1788"/>
                <a:gd name="T58" fmla="*/ 457 w 1535"/>
                <a:gd name="T59" fmla="*/ 1680 h 1788"/>
                <a:gd name="T60" fmla="*/ 343 w 1535"/>
                <a:gd name="T61" fmla="*/ 1711 h 1788"/>
                <a:gd name="T62" fmla="*/ 121 w 1535"/>
                <a:gd name="T63" fmla="*/ 1550 h 1788"/>
                <a:gd name="T64" fmla="*/ 31 w 1535"/>
                <a:gd name="T65" fmla="*/ 1428 h 1788"/>
                <a:gd name="T66" fmla="*/ 144 w 1535"/>
                <a:gd name="T67" fmla="*/ 1336 h 1788"/>
                <a:gd name="T68" fmla="*/ 282 w 1535"/>
                <a:gd name="T69" fmla="*/ 1313 h 1788"/>
                <a:gd name="T70" fmla="*/ 381 w 1535"/>
                <a:gd name="T71" fmla="*/ 1161 h 1788"/>
                <a:gd name="T72" fmla="*/ 251 w 1535"/>
                <a:gd name="T73" fmla="*/ 1199 h 1788"/>
                <a:gd name="T74" fmla="*/ 182 w 1535"/>
                <a:gd name="T75" fmla="*/ 1115 h 1788"/>
                <a:gd name="T76" fmla="*/ 282 w 1535"/>
                <a:gd name="T77" fmla="*/ 977 h 1788"/>
                <a:gd name="T78" fmla="*/ 305 w 1535"/>
                <a:gd name="T79" fmla="*/ 870 h 1788"/>
                <a:gd name="T80" fmla="*/ 343 w 1535"/>
                <a:gd name="T81" fmla="*/ 779 h 1788"/>
                <a:gd name="T82" fmla="*/ 389 w 1535"/>
                <a:gd name="T83" fmla="*/ 672 h 1788"/>
                <a:gd name="T84" fmla="*/ 266 w 1535"/>
                <a:gd name="T85" fmla="*/ 588 h 1788"/>
                <a:gd name="T86" fmla="*/ 167 w 1535"/>
                <a:gd name="T87" fmla="*/ 534 h 1788"/>
                <a:gd name="T88" fmla="*/ 175 w 1535"/>
                <a:gd name="T89" fmla="*/ 374 h 1788"/>
                <a:gd name="T90" fmla="*/ 152 w 1535"/>
                <a:gd name="T91" fmla="*/ 313 h 1788"/>
                <a:gd name="T92" fmla="*/ 205 w 1535"/>
                <a:gd name="T93" fmla="*/ 282 h 1788"/>
                <a:gd name="T94" fmla="*/ 373 w 1535"/>
                <a:gd name="T95" fmla="*/ 137 h 1788"/>
                <a:gd name="T96" fmla="*/ 549 w 1535"/>
                <a:gd name="T97" fmla="*/ 152 h 1788"/>
                <a:gd name="T98" fmla="*/ 725 w 1535"/>
                <a:gd name="T99" fmla="*/ 252 h 1788"/>
                <a:gd name="T100" fmla="*/ 794 w 1535"/>
                <a:gd name="T101" fmla="*/ 68 h 1788"/>
                <a:gd name="T102" fmla="*/ 877 w 1535"/>
                <a:gd name="T103" fmla="*/ 15 h 1788"/>
                <a:gd name="T104" fmla="*/ 961 w 1535"/>
                <a:gd name="T105" fmla="*/ 91 h 1788"/>
                <a:gd name="T106" fmla="*/ 1076 w 1535"/>
                <a:gd name="T107" fmla="*/ 68 h 1788"/>
                <a:gd name="T108" fmla="*/ 1206 w 1535"/>
                <a:gd name="T109" fmla="*/ 38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35" h="1788">
                  <a:moveTo>
                    <a:pt x="1298" y="0"/>
                  </a:moveTo>
                  <a:lnTo>
                    <a:pt x="1298" y="0"/>
                  </a:lnTo>
                  <a:cubicBezTo>
                    <a:pt x="1298" y="30"/>
                    <a:pt x="1313" y="61"/>
                    <a:pt x="1298" y="84"/>
                  </a:cubicBezTo>
                  <a:cubicBezTo>
                    <a:pt x="1275" y="122"/>
                    <a:pt x="1229" y="130"/>
                    <a:pt x="1206" y="160"/>
                  </a:cubicBezTo>
                  <a:cubicBezTo>
                    <a:pt x="1183" y="183"/>
                    <a:pt x="1168" y="213"/>
                    <a:pt x="1168" y="244"/>
                  </a:cubicBezTo>
                  <a:cubicBezTo>
                    <a:pt x="1168" y="267"/>
                    <a:pt x="1175" y="298"/>
                    <a:pt x="1198" y="305"/>
                  </a:cubicBezTo>
                  <a:cubicBezTo>
                    <a:pt x="1236" y="313"/>
                    <a:pt x="1282" y="244"/>
                    <a:pt x="1305" y="267"/>
                  </a:cubicBezTo>
                  <a:cubicBezTo>
                    <a:pt x="1336" y="298"/>
                    <a:pt x="1305" y="351"/>
                    <a:pt x="1290" y="389"/>
                  </a:cubicBezTo>
                  <a:cubicBezTo>
                    <a:pt x="1282" y="412"/>
                    <a:pt x="1259" y="420"/>
                    <a:pt x="1244" y="435"/>
                  </a:cubicBezTo>
                  <a:lnTo>
                    <a:pt x="1244" y="435"/>
                  </a:lnTo>
                  <a:cubicBezTo>
                    <a:pt x="1221" y="443"/>
                    <a:pt x="1175" y="427"/>
                    <a:pt x="1168" y="450"/>
                  </a:cubicBezTo>
                  <a:cubicBezTo>
                    <a:pt x="1145" y="473"/>
                    <a:pt x="1183" y="511"/>
                    <a:pt x="1183" y="542"/>
                  </a:cubicBezTo>
                  <a:cubicBezTo>
                    <a:pt x="1175" y="550"/>
                    <a:pt x="1160" y="557"/>
                    <a:pt x="1152" y="550"/>
                  </a:cubicBezTo>
                  <a:cubicBezTo>
                    <a:pt x="1137" y="534"/>
                    <a:pt x="1152" y="496"/>
                    <a:pt x="1130" y="496"/>
                  </a:cubicBezTo>
                  <a:cubicBezTo>
                    <a:pt x="1114" y="488"/>
                    <a:pt x="1099" y="534"/>
                    <a:pt x="1084" y="534"/>
                  </a:cubicBezTo>
                  <a:cubicBezTo>
                    <a:pt x="1046" y="534"/>
                    <a:pt x="1015" y="496"/>
                    <a:pt x="984" y="504"/>
                  </a:cubicBezTo>
                  <a:cubicBezTo>
                    <a:pt x="969" y="511"/>
                    <a:pt x="1000" y="550"/>
                    <a:pt x="984" y="565"/>
                  </a:cubicBezTo>
                  <a:cubicBezTo>
                    <a:pt x="954" y="595"/>
                    <a:pt x="900" y="588"/>
                    <a:pt x="870" y="618"/>
                  </a:cubicBezTo>
                  <a:cubicBezTo>
                    <a:pt x="855" y="634"/>
                    <a:pt x="862" y="657"/>
                    <a:pt x="870" y="672"/>
                  </a:cubicBezTo>
                  <a:cubicBezTo>
                    <a:pt x="893" y="702"/>
                    <a:pt x="938" y="702"/>
                    <a:pt x="961" y="725"/>
                  </a:cubicBezTo>
                  <a:cubicBezTo>
                    <a:pt x="969" y="741"/>
                    <a:pt x="938" y="756"/>
                    <a:pt x="946" y="771"/>
                  </a:cubicBezTo>
                  <a:cubicBezTo>
                    <a:pt x="969" y="802"/>
                    <a:pt x="1015" y="817"/>
                    <a:pt x="1046" y="847"/>
                  </a:cubicBezTo>
                  <a:cubicBezTo>
                    <a:pt x="1076" y="878"/>
                    <a:pt x="1099" y="916"/>
                    <a:pt x="1130" y="939"/>
                  </a:cubicBezTo>
                  <a:cubicBezTo>
                    <a:pt x="1160" y="962"/>
                    <a:pt x="1191" y="993"/>
                    <a:pt x="1229" y="993"/>
                  </a:cubicBezTo>
                  <a:cubicBezTo>
                    <a:pt x="1252" y="993"/>
                    <a:pt x="1252" y="955"/>
                    <a:pt x="1259" y="939"/>
                  </a:cubicBezTo>
                  <a:cubicBezTo>
                    <a:pt x="1267" y="909"/>
                    <a:pt x="1259" y="870"/>
                    <a:pt x="1267" y="840"/>
                  </a:cubicBezTo>
                  <a:cubicBezTo>
                    <a:pt x="1275" y="794"/>
                    <a:pt x="1298" y="756"/>
                    <a:pt x="1305" y="710"/>
                  </a:cubicBezTo>
                  <a:cubicBezTo>
                    <a:pt x="1305" y="695"/>
                    <a:pt x="1282" y="664"/>
                    <a:pt x="1298" y="664"/>
                  </a:cubicBezTo>
                  <a:cubicBezTo>
                    <a:pt x="1336" y="657"/>
                    <a:pt x="1374" y="672"/>
                    <a:pt x="1412" y="680"/>
                  </a:cubicBezTo>
                  <a:lnTo>
                    <a:pt x="1412" y="680"/>
                  </a:lnTo>
                  <a:cubicBezTo>
                    <a:pt x="1412" y="718"/>
                    <a:pt x="1382" y="756"/>
                    <a:pt x="1397" y="786"/>
                  </a:cubicBezTo>
                  <a:cubicBezTo>
                    <a:pt x="1427" y="809"/>
                    <a:pt x="1481" y="779"/>
                    <a:pt x="1511" y="794"/>
                  </a:cubicBezTo>
                  <a:cubicBezTo>
                    <a:pt x="1534" y="809"/>
                    <a:pt x="1534" y="840"/>
                    <a:pt x="1534" y="863"/>
                  </a:cubicBezTo>
                  <a:cubicBezTo>
                    <a:pt x="1534" y="893"/>
                    <a:pt x="1527" y="924"/>
                    <a:pt x="1519" y="955"/>
                  </a:cubicBezTo>
                  <a:lnTo>
                    <a:pt x="1519" y="955"/>
                  </a:lnTo>
                  <a:cubicBezTo>
                    <a:pt x="1488" y="962"/>
                    <a:pt x="1443" y="962"/>
                    <a:pt x="1420" y="985"/>
                  </a:cubicBezTo>
                  <a:cubicBezTo>
                    <a:pt x="1405" y="1000"/>
                    <a:pt x="1420" y="1023"/>
                    <a:pt x="1427" y="1038"/>
                  </a:cubicBezTo>
                  <a:cubicBezTo>
                    <a:pt x="1443" y="1061"/>
                    <a:pt x="1473" y="1061"/>
                    <a:pt x="1488" y="1084"/>
                  </a:cubicBezTo>
                  <a:cubicBezTo>
                    <a:pt x="1504" y="1107"/>
                    <a:pt x="1519" y="1138"/>
                    <a:pt x="1511" y="1168"/>
                  </a:cubicBezTo>
                  <a:cubicBezTo>
                    <a:pt x="1496" y="1214"/>
                    <a:pt x="1443" y="1245"/>
                    <a:pt x="1435" y="1291"/>
                  </a:cubicBezTo>
                  <a:cubicBezTo>
                    <a:pt x="1427" y="1329"/>
                    <a:pt x="1458" y="1367"/>
                    <a:pt x="1466" y="1405"/>
                  </a:cubicBezTo>
                  <a:lnTo>
                    <a:pt x="1466" y="1405"/>
                  </a:lnTo>
                  <a:cubicBezTo>
                    <a:pt x="1435" y="1420"/>
                    <a:pt x="1382" y="1405"/>
                    <a:pt x="1374" y="1436"/>
                  </a:cubicBezTo>
                  <a:cubicBezTo>
                    <a:pt x="1351" y="1474"/>
                    <a:pt x="1382" y="1520"/>
                    <a:pt x="1389" y="1566"/>
                  </a:cubicBezTo>
                  <a:cubicBezTo>
                    <a:pt x="1389" y="1566"/>
                    <a:pt x="1298" y="1588"/>
                    <a:pt x="1290" y="1588"/>
                  </a:cubicBezTo>
                  <a:cubicBezTo>
                    <a:pt x="1282" y="1588"/>
                    <a:pt x="1275" y="1619"/>
                    <a:pt x="1275" y="1619"/>
                  </a:cubicBezTo>
                  <a:cubicBezTo>
                    <a:pt x="1275" y="1619"/>
                    <a:pt x="1206" y="1627"/>
                    <a:pt x="1191" y="1627"/>
                  </a:cubicBezTo>
                  <a:cubicBezTo>
                    <a:pt x="1183" y="1627"/>
                    <a:pt x="1152" y="1711"/>
                    <a:pt x="1152" y="1711"/>
                  </a:cubicBezTo>
                  <a:cubicBezTo>
                    <a:pt x="1130" y="1711"/>
                    <a:pt x="1107" y="1688"/>
                    <a:pt x="1084" y="1695"/>
                  </a:cubicBezTo>
                  <a:cubicBezTo>
                    <a:pt x="1061" y="1703"/>
                    <a:pt x="1069" y="1749"/>
                    <a:pt x="1046" y="1764"/>
                  </a:cubicBezTo>
                  <a:cubicBezTo>
                    <a:pt x="1015" y="1779"/>
                    <a:pt x="977" y="1779"/>
                    <a:pt x="946" y="1779"/>
                  </a:cubicBezTo>
                  <a:lnTo>
                    <a:pt x="946" y="1779"/>
                  </a:lnTo>
                  <a:cubicBezTo>
                    <a:pt x="931" y="1756"/>
                    <a:pt x="931" y="1703"/>
                    <a:pt x="900" y="1711"/>
                  </a:cubicBezTo>
                  <a:cubicBezTo>
                    <a:pt x="862" y="1711"/>
                    <a:pt x="855" y="1764"/>
                    <a:pt x="824" y="1787"/>
                  </a:cubicBezTo>
                  <a:cubicBezTo>
                    <a:pt x="824" y="1787"/>
                    <a:pt x="732" y="1711"/>
                    <a:pt x="732" y="1703"/>
                  </a:cubicBezTo>
                  <a:cubicBezTo>
                    <a:pt x="725" y="1695"/>
                    <a:pt x="755" y="1649"/>
                    <a:pt x="755" y="1649"/>
                  </a:cubicBezTo>
                  <a:lnTo>
                    <a:pt x="679" y="1642"/>
                  </a:lnTo>
                  <a:cubicBezTo>
                    <a:pt x="671" y="1642"/>
                    <a:pt x="679" y="1588"/>
                    <a:pt x="679" y="1588"/>
                  </a:cubicBezTo>
                  <a:cubicBezTo>
                    <a:pt x="641" y="1581"/>
                    <a:pt x="602" y="1558"/>
                    <a:pt x="564" y="1573"/>
                  </a:cubicBezTo>
                  <a:cubicBezTo>
                    <a:pt x="519" y="1588"/>
                    <a:pt x="496" y="1642"/>
                    <a:pt x="457" y="1680"/>
                  </a:cubicBezTo>
                  <a:lnTo>
                    <a:pt x="457" y="1680"/>
                  </a:lnTo>
                  <a:cubicBezTo>
                    <a:pt x="412" y="1680"/>
                    <a:pt x="381" y="1703"/>
                    <a:pt x="343" y="1711"/>
                  </a:cubicBezTo>
                  <a:cubicBezTo>
                    <a:pt x="320" y="1711"/>
                    <a:pt x="305" y="1703"/>
                    <a:pt x="282" y="1703"/>
                  </a:cubicBezTo>
                  <a:cubicBezTo>
                    <a:pt x="251" y="1642"/>
                    <a:pt x="167" y="1604"/>
                    <a:pt x="121" y="1550"/>
                  </a:cubicBezTo>
                  <a:cubicBezTo>
                    <a:pt x="98" y="1535"/>
                    <a:pt x="75" y="1520"/>
                    <a:pt x="52" y="1504"/>
                  </a:cubicBezTo>
                  <a:cubicBezTo>
                    <a:pt x="31" y="1474"/>
                    <a:pt x="0" y="1459"/>
                    <a:pt x="31" y="1428"/>
                  </a:cubicBezTo>
                  <a:cubicBezTo>
                    <a:pt x="46" y="1405"/>
                    <a:pt x="60" y="1374"/>
                    <a:pt x="83" y="1374"/>
                  </a:cubicBezTo>
                  <a:cubicBezTo>
                    <a:pt x="129" y="1374"/>
                    <a:pt x="121" y="1359"/>
                    <a:pt x="144" y="1336"/>
                  </a:cubicBezTo>
                  <a:cubicBezTo>
                    <a:pt x="160" y="1329"/>
                    <a:pt x="182" y="1336"/>
                    <a:pt x="198" y="1329"/>
                  </a:cubicBezTo>
                  <a:cubicBezTo>
                    <a:pt x="228" y="1313"/>
                    <a:pt x="251" y="1321"/>
                    <a:pt x="282" y="1313"/>
                  </a:cubicBezTo>
                  <a:cubicBezTo>
                    <a:pt x="320" y="1313"/>
                    <a:pt x="343" y="1275"/>
                    <a:pt x="350" y="1245"/>
                  </a:cubicBezTo>
                  <a:cubicBezTo>
                    <a:pt x="389" y="1222"/>
                    <a:pt x="381" y="1199"/>
                    <a:pt x="381" y="1161"/>
                  </a:cubicBezTo>
                  <a:cubicBezTo>
                    <a:pt x="381" y="1122"/>
                    <a:pt x="358" y="1069"/>
                    <a:pt x="320" y="1115"/>
                  </a:cubicBezTo>
                  <a:cubicBezTo>
                    <a:pt x="305" y="1138"/>
                    <a:pt x="282" y="1176"/>
                    <a:pt x="251" y="1199"/>
                  </a:cubicBezTo>
                  <a:cubicBezTo>
                    <a:pt x="244" y="1207"/>
                    <a:pt x="175" y="1291"/>
                    <a:pt x="190" y="1214"/>
                  </a:cubicBezTo>
                  <a:cubicBezTo>
                    <a:pt x="198" y="1184"/>
                    <a:pt x="221" y="1138"/>
                    <a:pt x="182" y="1115"/>
                  </a:cubicBezTo>
                  <a:cubicBezTo>
                    <a:pt x="182" y="1077"/>
                    <a:pt x="228" y="1077"/>
                    <a:pt x="228" y="1046"/>
                  </a:cubicBezTo>
                  <a:cubicBezTo>
                    <a:pt x="236" y="1016"/>
                    <a:pt x="259" y="993"/>
                    <a:pt x="282" y="977"/>
                  </a:cubicBezTo>
                  <a:cubicBezTo>
                    <a:pt x="297" y="962"/>
                    <a:pt x="274" y="955"/>
                    <a:pt x="274" y="939"/>
                  </a:cubicBezTo>
                  <a:cubicBezTo>
                    <a:pt x="266" y="924"/>
                    <a:pt x="297" y="878"/>
                    <a:pt x="305" y="870"/>
                  </a:cubicBezTo>
                  <a:cubicBezTo>
                    <a:pt x="320" y="855"/>
                    <a:pt x="305" y="824"/>
                    <a:pt x="320" y="817"/>
                  </a:cubicBezTo>
                  <a:cubicBezTo>
                    <a:pt x="327" y="809"/>
                    <a:pt x="350" y="802"/>
                    <a:pt x="343" y="779"/>
                  </a:cubicBezTo>
                  <a:cubicBezTo>
                    <a:pt x="335" y="741"/>
                    <a:pt x="404" y="725"/>
                    <a:pt x="434" y="725"/>
                  </a:cubicBezTo>
                  <a:cubicBezTo>
                    <a:pt x="434" y="710"/>
                    <a:pt x="412" y="680"/>
                    <a:pt x="389" y="672"/>
                  </a:cubicBezTo>
                  <a:cubicBezTo>
                    <a:pt x="343" y="657"/>
                    <a:pt x="358" y="657"/>
                    <a:pt x="350" y="618"/>
                  </a:cubicBezTo>
                  <a:cubicBezTo>
                    <a:pt x="327" y="618"/>
                    <a:pt x="289" y="611"/>
                    <a:pt x="266" y="588"/>
                  </a:cubicBezTo>
                  <a:cubicBezTo>
                    <a:pt x="236" y="565"/>
                    <a:pt x="244" y="519"/>
                    <a:pt x="205" y="557"/>
                  </a:cubicBezTo>
                  <a:cubicBezTo>
                    <a:pt x="190" y="580"/>
                    <a:pt x="175" y="557"/>
                    <a:pt x="167" y="534"/>
                  </a:cubicBezTo>
                  <a:cubicBezTo>
                    <a:pt x="144" y="504"/>
                    <a:pt x="129" y="527"/>
                    <a:pt x="137" y="473"/>
                  </a:cubicBezTo>
                  <a:cubicBezTo>
                    <a:pt x="152" y="420"/>
                    <a:pt x="98" y="412"/>
                    <a:pt x="175" y="374"/>
                  </a:cubicBezTo>
                  <a:cubicBezTo>
                    <a:pt x="198" y="336"/>
                    <a:pt x="182" y="351"/>
                    <a:pt x="152" y="320"/>
                  </a:cubicBezTo>
                  <a:cubicBezTo>
                    <a:pt x="152" y="320"/>
                    <a:pt x="152" y="320"/>
                    <a:pt x="152" y="313"/>
                  </a:cubicBezTo>
                  <a:lnTo>
                    <a:pt x="152" y="313"/>
                  </a:lnTo>
                  <a:cubicBezTo>
                    <a:pt x="167" y="305"/>
                    <a:pt x="198" y="290"/>
                    <a:pt x="205" y="282"/>
                  </a:cubicBezTo>
                  <a:cubicBezTo>
                    <a:pt x="259" y="244"/>
                    <a:pt x="228" y="191"/>
                    <a:pt x="305" y="206"/>
                  </a:cubicBezTo>
                  <a:cubicBezTo>
                    <a:pt x="366" y="213"/>
                    <a:pt x="343" y="152"/>
                    <a:pt x="373" y="137"/>
                  </a:cubicBezTo>
                  <a:cubicBezTo>
                    <a:pt x="389" y="130"/>
                    <a:pt x="412" y="122"/>
                    <a:pt x="419" y="107"/>
                  </a:cubicBezTo>
                  <a:cubicBezTo>
                    <a:pt x="465" y="99"/>
                    <a:pt x="496" y="191"/>
                    <a:pt x="549" y="152"/>
                  </a:cubicBezTo>
                  <a:cubicBezTo>
                    <a:pt x="602" y="114"/>
                    <a:pt x="641" y="175"/>
                    <a:pt x="671" y="221"/>
                  </a:cubicBezTo>
                  <a:cubicBezTo>
                    <a:pt x="686" y="259"/>
                    <a:pt x="694" y="290"/>
                    <a:pt x="725" y="252"/>
                  </a:cubicBezTo>
                  <a:cubicBezTo>
                    <a:pt x="763" y="206"/>
                    <a:pt x="824" y="213"/>
                    <a:pt x="809" y="145"/>
                  </a:cubicBezTo>
                  <a:cubicBezTo>
                    <a:pt x="809" y="130"/>
                    <a:pt x="801" y="68"/>
                    <a:pt x="794" y="68"/>
                  </a:cubicBezTo>
                  <a:lnTo>
                    <a:pt x="794" y="68"/>
                  </a:lnTo>
                  <a:cubicBezTo>
                    <a:pt x="824" y="53"/>
                    <a:pt x="847" y="23"/>
                    <a:pt x="877" y="15"/>
                  </a:cubicBezTo>
                  <a:cubicBezTo>
                    <a:pt x="900" y="7"/>
                    <a:pt x="931" y="7"/>
                    <a:pt x="954" y="30"/>
                  </a:cubicBezTo>
                  <a:cubicBezTo>
                    <a:pt x="969" y="46"/>
                    <a:pt x="954" y="76"/>
                    <a:pt x="961" y="91"/>
                  </a:cubicBezTo>
                  <a:cubicBezTo>
                    <a:pt x="984" y="114"/>
                    <a:pt x="1015" y="137"/>
                    <a:pt x="1046" y="130"/>
                  </a:cubicBezTo>
                  <a:cubicBezTo>
                    <a:pt x="1069" y="130"/>
                    <a:pt x="1053" y="76"/>
                    <a:pt x="1076" y="68"/>
                  </a:cubicBezTo>
                  <a:cubicBezTo>
                    <a:pt x="1114" y="53"/>
                    <a:pt x="1152" y="76"/>
                    <a:pt x="1191" y="84"/>
                  </a:cubicBezTo>
                  <a:cubicBezTo>
                    <a:pt x="1191" y="84"/>
                    <a:pt x="1191" y="46"/>
                    <a:pt x="1206" y="38"/>
                  </a:cubicBezTo>
                  <a:cubicBezTo>
                    <a:pt x="1213" y="38"/>
                    <a:pt x="1298" y="0"/>
                    <a:pt x="1298"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96" name="Freeform 23"/>
            <p:cNvSpPr>
              <a:spLocks noChangeArrowheads="1"/>
            </p:cNvSpPr>
            <p:nvPr/>
          </p:nvSpPr>
          <p:spPr bwMode="auto">
            <a:xfrm>
              <a:off x="6438481" y="7753350"/>
              <a:ext cx="201600" cy="204788"/>
            </a:xfrm>
            <a:custGeom>
              <a:avLst/>
              <a:gdLst>
                <a:gd name="T0" fmla="*/ 389 w 558"/>
                <a:gd name="T1" fmla="*/ 8 h 567"/>
                <a:gd name="T2" fmla="*/ 389 w 558"/>
                <a:gd name="T3" fmla="*/ 8 h 567"/>
                <a:gd name="T4" fmla="*/ 450 w 558"/>
                <a:gd name="T5" fmla="*/ 61 h 567"/>
                <a:gd name="T6" fmla="*/ 458 w 558"/>
                <a:gd name="T7" fmla="*/ 115 h 567"/>
                <a:gd name="T8" fmla="*/ 527 w 558"/>
                <a:gd name="T9" fmla="*/ 191 h 567"/>
                <a:gd name="T10" fmla="*/ 557 w 558"/>
                <a:gd name="T11" fmla="*/ 253 h 567"/>
                <a:gd name="T12" fmla="*/ 557 w 558"/>
                <a:gd name="T13" fmla="*/ 253 h 567"/>
                <a:gd name="T14" fmla="*/ 443 w 558"/>
                <a:gd name="T15" fmla="*/ 237 h 567"/>
                <a:gd name="T16" fmla="*/ 450 w 558"/>
                <a:gd name="T17" fmla="*/ 283 h 567"/>
                <a:gd name="T18" fmla="*/ 412 w 558"/>
                <a:gd name="T19" fmla="*/ 413 h 567"/>
                <a:gd name="T20" fmla="*/ 404 w 558"/>
                <a:gd name="T21" fmla="*/ 512 h 567"/>
                <a:gd name="T22" fmla="*/ 374 w 558"/>
                <a:gd name="T23" fmla="*/ 566 h 567"/>
                <a:gd name="T24" fmla="*/ 275 w 558"/>
                <a:gd name="T25" fmla="*/ 512 h 567"/>
                <a:gd name="T26" fmla="*/ 191 w 558"/>
                <a:gd name="T27" fmla="*/ 420 h 567"/>
                <a:gd name="T28" fmla="*/ 91 w 558"/>
                <a:gd name="T29" fmla="*/ 344 h 567"/>
                <a:gd name="T30" fmla="*/ 106 w 558"/>
                <a:gd name="T31" fmla="*/ 298 h 567"/>
                <a:gd name="T32" fmla="*/ 15 w 558"/>
                <a:gd name="T33" fmla="*/ 245 h 567"/>
                <a:gd name="T34" fmla="*/ 15 w 558"/>
                <a:gd name="T35" fmla="*/ 191 h 567"/>
                <a:gd name="T36" fmla="*/ 129 w 558"/>
                <a:gd name="T37" fmla="*/ 138 h 567"/>
                <a:gd name="T38" fmla="*/ 129 w 558"/>
                <a:gd name="T39" fmla="*/ 77 h 567"/>
                <a:gd name="T40" fmla="*/ 229 w 558"/>
                <a:gd name="T41" fmla="*/ 107 h 567"/>
                <a:gd name="T42" fmla="*/ 275 w 558"/>
                <a:gd name="T43" fmla="*/ 69 h 567"/>
                <a:gd name="T44" fmla="*/ 297 w 558"/>
                <a:gd name="T45" fmla="*/ 123 h 567"/>
                <a:gd name="T46" fmla="*/ 328 w 558"/>
                <a:gd name="T47" fmla="*/ 115 h 567"/>
                <a:gd name="T48" fmla="*/ 313 w 558"/>
                <a:gd name="T49" fmla="*/ 23 h 567"/>
                <a:gd name="T50" fmla="*/ 389 w 558"/>
                <a:gd name="T51" fmla="*/ 8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8" h="567">
                  <a:moveTo>
                    <a:pt x="389" y="8"/>
                  </a:moveTo>
                  <a:lnTo>
                    <a:pt x="389" y="8"/>
                  </a:lnTo>
                  <a:cubicBezTo>
                    <a:pt x="412" y="23"/>
                    <a:pt x="435" y="39"/>
                    <a:pt x="450" y="61"/>
                  </a:cubicBezTo>
                  <a:cubicBezTo>
                    <a:pt x="466" y="77"/>
                    <a:pt x="450" y="100"/>
                    <a:pt x="458" y="115"/>
                  </a:cubicBezTo>
                  <a:cubicBezTo>
                    <a:pt x="473" y="145"/>
                    <a:pt x="511" y="161"/>
                    <a:pt x="527" y="191"/>
                  </a:cubicBezTo>
                  <a:cubicBezTo>
                    <a:pt x="542" y="207"/>
                    <a:pt x="550" y="230"/>
                    <a:pt x="557" y="253"/>
                  </a:cubicBezTo>
                  <a:lnTo>
                    <a:pt x="557" y="253"/>
                  </a:lnTo>
                  <a:cubicBezTo>
                    <a:pt x="519" y="245"/>
                    <a:pt x="481" y="230"/>
                    <a:pt x="443" y="237"/>
                  </a:cubicBezTo>
                  <a:cubicBezTo>
                    <a:pt x="427" y="237"/>
                    <a:pt x="450" y="268"/>
                    <a:pt x="450" y="283"/>
                  </a:cubicBezTo>
                  <a:cubicBezTo>
                    <a:pt x="443" y="329"/>
                    <a:pt x="420" y="367"/>
                    <a:pt x="412" y="413"/>
                  </a:cubicBezTo>
                  <a:cubicBezTo>
                    <a:pt x="404" y="443"/>
                    <a:pt x="412" y="482"/>
                    <a:pt x="404" y="512"/>
                  </a:cubicBezTo>
                  <a:cubicBezTo>
                    <a:pt x="397" y="528"/>
                    <a:pt x="397" y="566"/>
                    <a:pt x="374" y="566"/>
                  </a:cubicBezTo>
                  <a:cubicBezTo>
                    <a:pt x="336" y="566"/>
                    <a:pt x="305" y="535"/>
                    <a:pt x="275" y="512"/>
                  </a:cubicBezTo>
                  <a:cubicBezTo>
                    <a:pt x="244" y="489"/>
                    <a:pt x="221" y="451"/>
                    <a:pt x="191" y="420"/>
                  </a:cubicBezTo>
                  <a:cubicBezTo>
                    <a:pt x="160" y="390"/>
                    <a:pt x="114" y="375"/>
                    <a:pt x="91" y="344"/>
                  </a:cubicBezTo>
                  <a:cubicBezTo>
                    <a:pt x="83" y="329"/>
                    <a:pt x="114" y="314"/>
                    <a:pt x="106" y="298"/>
                  </a:cubicBezTo>
                  <a:cubicBezTo>
                    <a:pt x="83" y="275"/>
                    <a:pt x="38" y="275"/>
                    <a:pt x="15" y="245"/>
                  </a:cubicBezTo>
                  <a:cubicBezTo>
                    <a:pt x="7" y="230"/>
                    <a:pt x="0" y="207"/>
                    <a:pt x="15" y="191"/>
                  </a:cubicBezTo>
                  <a:cubicBezTo>
                    <a:pt x="45" y="161"/>
                    <a:pt x="99" y="168"/>
                    <a:pt x="129" y="138"/>
                  </a:cubicBezTo>
                  <a:cubicBezTo>
                    <a:pt x="145" y="123"/>
                    <a:pt x="114" y="84"/>
                    <a:pt x="129" y="77"/>
                  </a:cubicBezTo>
                  <a:cubicBezTo>
                    <a:pt x="160" y="69"/>
                    <a:pt x="191" y="107"/>
                    <a:pt x="229" y="107"/>
                  </a:cubicBezTo>
                  <a:cubicBezTo>
                    <a:pt x="244" y="107"/>
                    <a:pt x="259" y="61"/>
                    <a:pt x="275" y="69"/>
                  </a:cubicBezTo>
                  <a:cubicBezTo>
                    <a:pt x="297" y="69"/>
                    <a:pt x="282" y="107"/>
                    <a:pt x="297" y="123"/>
                  </a:cubicBezTo>
                  <a:cubicBezTo>
                    <a:pt x="305" y="130"/>
                    <a:pt x="320" y="123"/>
                    <a:pt x="328" y="115"/>
                  </a:cubicBezTo>
                  <a:cubicBezTo>
                    <a:pt x="328" y="84"/>
                    <a:pt x="290" y="46"/>
                    <a:pt x="313" y="23"/>
                  </a:cubicBezTo>
                  <a:cubicBezTo>
                    <a:pt x="320" y="0"/>
                    <a:pt x="366" y="16"/>
                    <a:pt x="389"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97" name="Freeform 24"/>
            <p:cNvSpPr>
              <a:spLocks noChangeArrowheads="1"/>
            </p:cNvSpPr>
            <p:nvPr/>
          </p:nvSpPr>
          <p:spPr bwMode="auto">
            <a:xfrm>
              <a:off x="6636906" y="7942263"/>
              <a:ext cx="107943" cy="187325"/>
            </a:xfrm>
            <a:custGeom>
              <a:avLst/>
              <a:gdLst>
                <a:gd name="T0" fmla="*/ 114 w 298"/>
                <a:gd name="T1" fmla="*/ 0 h 520"/>
                <a:gd name="T2" fmla="*/ 114 w 298"/>
                <a:gd name="T3" fmla="*/ 0 h 520"/>
                <a:gd name="T4" fmla="*/ 190 w 298"/>
                <a:gd name="T5" fmla="*/ 38 h 520"/>
                <a:gd name="T6" fmla="*/ 190 w 298"/>
                <a:gd name="T7" fmla="*/ 38 h 520"/>
                <a:gd name="T8" fmla="*/ 198 w 298"/>
                <a:gd name="T9" fmla="*/ 106 h 520"/>
                <a:gd name="T10" fmla="*/ 229 w 298"/>
                <a:gd name="T11" fmla="*/ 152 h 520"/>
                <a:gd name="T12" fmla="*/ 297 w 298"/>
                <a:gd name="T13" fmla="*/ 183 h 520"/>
                <a:gd name="T14" fmla="*/ 297 w 298"/>
                <a:gd name="T15" fmla="*/ 183 h 520"/>
                <a:gd name="T16" fmla="*/ 206 w 298"/>
                <a:gd name="T17" fmla="*/ 297 h 520"/>
                <a:gd name="T18" fmla="*/ 259 w 298"/>
                <a:gd name="T19" fmla="*/ 504 h 520"/>
                <a:gd name="T20" fmla="*/ 259 w 298"/>
                <a:gd name="T21" fmla="*/ 504 h 520"/>
                <a:gd name="T22" fmla="*/ 221 w 298"/>
                <a:gd name="T23" fmla="*/ 511 h 520"/>
                <a:gd name="T24" fmla="*/ 61 w 298"/>
                <a:gd name="T25" fmla="*/ 450 h 520"/>
                <a:gd name="T26" fmla="*/ 61 w 298"/>
                <a:gd name="T27" fmla="*/ 450 h 520"/>
                <a:gd name="T28" fmla="*/ 30 w 298"/>
                <a:gd name="T29" fmla="*/ 336 h 520"/>
                <a:gd name="T30" fmla="*/ 106 w 298"/>
                <a:gd name="T31" fmla="*/ 213 h 520"/>
                <a:gd name="T32" fmla="*/ 83 w 298"/>
                <a:gd name="T33" fmla="*/ 129 h 520"/>
                <a:gd name="T34" fmla="*/ 22 w 298"/>
                <a:gd name="T35" fmla="*/ 83 h 520"/>
                <a:gd name="T36" fmla="*/ 15 w 298"/>
                <a:gd name="T37" fmla="*/ 30 h 520"/>
                <a:gd name="T38" fmla="*/ 114 w 298"/>
                <a:gd name="T39"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8" h="520">
                  <a:moveTo>
                    <a:pt x="114" y="0"/>
                  </a:moveTo>
                  <a:lnTo>
                    <a:pt x="114" y="0"/>
                  </a:lnTo>
                  <a:cubicBezTo>
                    <a:pt x="190" y="38"/>
                    <a:pt x="190" y="38"/>
                    <a:pt x="190" y="38"/>
                  </a:cubicBezTo>
                  <a:lnTo>
                    <a:pt x="190" y="38"/>
                  </a:lnTo>
                  <a:cubicBezTo>
                    <a:pt x="198" y="61"/>
                    <a:pt x="190" y="83"/>
                    <a:pt x="198" y="106"/>
                  </a:cubicBezTo>
                  <a:cubicBezTo>
                    <a:pt x="206" y="122"/>
                    <a:pt x="213" y="137"/>
                    <a:pt x="229" y="152"/>
                  </a:cubicBezTo>
                  <a:cubicBezTo>
                    <a:pt x="244" y="167"/>
                    <a:pt x="275" y="167"/>
                    <a:pt x="297" y="183"/>
                  </a:cubicBezTo>
                  <a:lnTo>
                    <a:pt x="297" y="183"/>
                  </a:lnTo>
                  <a:cubicBezTo>
                    <a:pt x="267" y="221"/>
                    <a:pt x="206" y="252"/>
                    <a:pt x="206" y="297"/>
                  </a:cubicBezTo>
                  <a:cubicBezTo>
                    <a:pt x="198" y="366"/>
                    <a:pt x="236" y="435"/>
                    <a:pt x="259" y="504"/>
                  </a:cubicBezTo>
                  <a:lnTo>
                    <a:pt x="259" y="504"/>
                  </a:lnTo>
                  <a:cubicBezTo>
                    <a:pt x="244" y="504"/>
                    <a:pt x="236" y="519"/>
                    <a:pt x="221" y="511"/>
                  </a:cubicBezTo>
                  <a:cubicBezTo>
                    <a:pt x="168" y="496"/>
                    <a:pt x="114" y="473"/>
                    <a:pt x="61" y="450"/>
                  </a:cubicBezTo>
                  <a:lnTo>
                    <a:pt x="61" y="450"/>
                  </a:lnTo>
                  <a:cubicBezTo>
                    <a:pt x="53" y="412"/>
                    <a:pt x="22" y="374"/>
                    <a:pt x="30" y="336"/>
                  </a:cubicBezTo>
                  <a:cubicBezTo>
                    <a:pt x="38" y="290"/>
                    <a:pt x="91" y="259"/>
                    <a:pt x="106" y="213"/>
                  </a:cubicBezTo>
                  <a:cubicBezTo>
                    <a:pt x="114" y="183"/>
                    <a:pt x="99" y="152"/>
                    <a:pt x="83" y="129"/>
                  </a:cubicBezTo>
                  <a:cubicBezTo>
                    <a:pt x="68" y="106"/>
                    <a:pt x="38" y="106"/>
                    <a:pt x="22" y="83"/>
                  </a:cubicBezTo>
                  <a:cubicBezTo>
                    <a:pt x="15" y="68"/>
                    <a:pt x="0" y="45"/>
                    <a:pt x="15" y="30"/>
                  </a:cubicBezTo>
                  <a:cubicBezTo>
                    <a:pt x="38" y="7"/>
                    <a:pt x="83" y="7"/>
                    <a:pt x="11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98" name="Freeform 25"/>
            <p:cNvSpPr>
              <a:spLocks noChangeArrowheads="1"/>
            </p:cNvSpPr>
            <p:nvPr/>
          </p:nvSpPr>
          <p:spPr bwMode="auto">
            <a:xfrm>
              <a:off x="6705163" y="7923213"/>
              <a:ext cx="90482" cy="88900"/>
            </a:xfrm>
            <a:custGeom>
              <a:avLst/>
              <a:gdLst>
                <a:gd name="T0" fmla="*/ 0 w 253"/>
                <a:gd name="T1" fmla="*/ 92 h 245"/>
                <a:gd name="T2" fmla="*/ 0 w 253"/>
                <a:gd name="T3" fmla="*/ 92 h 245"/>
                <a:gd name="T4" fmla="*/ 8 w 253"/>
                <a:gd name="T5" fmla="*/ 160 h 245"/>
                <a:gd name="T6" fmla="*/ 39 w 253"/>
                <a:gd name="T7" fmla="*/ 206 h 245"/>
                <a:gd name="T8" fmla="*/ 107 w 253"/>
                <a:gd name="T9" fmla="*/ 237 h 245"/>
                <a:gd name="T10" fmla="*/ 107 w 253"/>
                <a:gd name="T11" fmla="*/ 237 h 245"/>
                <a:gd name="T12" fmla="*/ 191 w 253"/>
                <a:gd name="T13" fmla="*/ 244 h 245"/>
                <a:gd name="T14" fmla="*/ 191 w 253"/>
                <a:gd name="T15" fmla="*/ 244 h 245"/>
                <a:gd name="T16" fmla="*/ 237 w 253"/>
                <a:gd name="T17" fmla="*/ 221 h 245"/>
                <a:gd name="T18" fmla="*/ 237 w 253"/>
                <a:gd name="T19" fmla="*/ 221 h 245"/>
                <a:gd name="T20" fmla="*/ 191 w 253"/>
                <a:gd name="T21" fmla="*/ 137 h 245"/>
                <a:gd name="T22" fmla="*/ 252 w 253"/>
                <a:gd name="T23" fmla="*/ 76 h 245"/>
                <a:gd name="T24" fmla="*/ 252 w 253"/>
                <a:gd name="T25" fmla="*/ 76 h 245"/>
                <a:gd name="T26" fmla="*/ 107 w 253"/>
                <a:gd name="T27" fmla="*/ 0 h 245"/>
                <a:gd name="T28" fmla="*/ 0 w 253"/>
                <a:gd name="T29" fmla="*/ 9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3" h="245">
                  <a:moveTo>
                    <a:pt x="0" y="92"/>
                  </a:moveTo>
                  <a:lnTo>
                    <a:pt x="0" y="92"/>
                  </a:lnTo>
                  <a:cubicBezTo>
                    <a:pt x="8" y="115"/>
                    <a:pt x="0" y="137"/>
                    <a:pt x="8" y="160"/>
                  </a:cubicBezTo>
                  <a:cubicBezTo>
                    <a:pt x="16" y="176"/>
                    <a:pt x="23" y="191"/>
                    <a:pt x="39" y="206"/>
                  </a:cubicBezTo>
                  <a:cubicBezTo>
                    <a:pt x="54" y="221"/>
                    <a:pt x="85" y="221"/>
                    <a:pt x="107" y="237"/>
                  </a:cubicBezTo>
                  <a:lnTo>
                    <a:pt x="107" y="237"/>
                  </a:lnTo>
                  <a:cubicBezTo>
                    <a:pt x="191" y="244"/>
                    <a:pt x="191" y="244"/>
                    <a:pt x="191" y="244"/>
                  </a:cubicBezTo>
                  <a:lnTo>
                    <a:pt x="191" y="244"/>
                  </a:lnTo>
                  <a:cubicBezTo>
                    <a:pt x="237" y="221"/>
                    <a:pt x="237" y="221"/>
                    <a:pt x="237" y="221"/>
                  </a:cubicBezTo>
                  <a:lnTo>
                    <a:pt x="237" y="221"/>
                  </a:lnTo>
                  <a:cubicBezTo>
                    <a:pt x="222" y="191"/>
                    <a:pt x="191" y="168"/>
                    <a:pt x="191" y="137"/>
                  </a:cubicBezTo>
                  <a:cubicBezTo>
                    <a:pt x="199" y="107"/>
                    <a:pt x="230" y="92"/>
                    <a:pt x="252" y="76"/>
                  </a:cubicBezTo>
                  <a:lnTo>
                    <a:pt x="252" y="76"/>
                  </a:lnTo>
                  <a:cubicBezTo>
                    <a:pt x="199" y="54"/>
                    <a:pt x="161" y="0"/>
                    <a:pt x="107" y="0"/>
                  </a:cubicBezTo>
                  <a:cubicBezTo>
                    <a:pt x="62" y="8"/>
                    <a:pt x="39" y="61"/>
                    <a:pt x="0"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499" name="Freeform 26"/>
            <p:cNvSpPr>
              <a:spLocks noChangeArrowheads="1"/>
            </p:cNvSpPr>
            <p:nvPr/>
          </p:nvSpPr>
          <p:spPr bwMode="auto">
            <a:xfrm>
              <a:off x="6708338" y="8008939"/>
              <a:ext cx="107943" cy="115887"/>
            </a:xfrm>
            <a:custGeom>
              <a:avLst/>
              <a:gdLst>
                <a:gd name="T0" fmla="*/ 99 w 299"/>
                <a:gd name="T1" fmla="*/ 0 h 322"/>
                <a:gd name="T2" fmla="*/ 99 w 299"/>
                <a:gd name="T3" fmla="*/ 0 h 322"/>
                <a:gd name="T4" fmla="*/ 183 w 299"/>
                <a:gd name="T5" fmla="*/ 7 h 322"/>
                <a:gd name="T6" fmla="*/ 183 w 299"/>
                <a:gd name="T7" fmla="*/ 7 h 322"/>
                <a:gd name="T8" fmla="*/ 199 w 299"/>
                <a:gd name="T9" fmla="*/ 114 h 322"/>
                <a:gd name="T10" fmla="*/ 176 w 299"/>
                <a:gd name="T11" fmla="*/ 214 h 322"/>
                <a:gd name="T12" fmla="*/ 214 w 299"/>
                <a:gd name="T13" fmla="*/ 229 h 322"/>
                <a:gd name="T14" fmla="*/ 252 w 299"/>
                <a:gd name="T15" fmla="*/ 175 h 322"/>
                <a:gd name="T16" fmla="*/ 298 w 299"/>
                <a:gd name="T17" fmla="*/ 221 h 322"/>
                <a:gd name="T18" fmla="*/ 298 w 299"/>
                <a:gd name="T19" fmla="*/ 221 h 322"/>
                <a:gd name="T20" fmla="*/ 283 w 299"/>
                <a:gd name="T21" fmla="*/ 298 h 322"/>
                <a:gd name="T22" fmla="*/ 283 w 299"/>
                <a:gd name="T23" fmla="*/ 298 h 322"/>
                <a:gd name="T24" fmla="*/ 229 w 299"/>
                <a:gd name="T25" fmla="*/ 282 h 322"/>
                <a:gd name="T26" fmla="*/ 191 w 299"/>
                <a:gd name="T27" fmla="*/ 305 h 322"/>
                <a:gd name="T28" fmla="*/ 145 w 299"/>
                <a:gd name="T29" fmla="*/ 282 h 322"/>
                <a:gd name="T30" fmla="*/ 107 w 299"/>
                <a:gd name="T31" fmla="*/ 321 h 322"/>
                <a:gd name="T32" fmla="*/ 61 w 299"/>
                <a:gd name="T33" fmla="*/ 321 h 322"/>
                <a:gd name="T34" fmla="*/ 61 w 299"/>
                <a:gd name="T35" fmla="*/ 321 h 322"/>
                <a:gd name="T36" fmla="*/ 8 w 299"/>
                <a:gd name="T37" fmla="*/ 114 h 322"/>
                <a:gd name="T38" fmla="*/ 99 w 299"/>
                <a:gd name="T39"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9" h="322">
                  <a:moveTo>
                    <a:pt x="99" y="0"/>
                  </a:moveTo>
                  <a:lnTo>
                    <a:pt x="99" y="0"/>
                  </a:lnTo>
                  <a:cubicBezTo>
                    <a:pt x="183" y="7"/>
                    <a:pt x="183" y="7"/>
                    <a:pt x="183" y="7"/>
                  </a:cubicBezTo>
                  <a:lnTo>
                    <a:pt x="183" y="7"/>
                  </a:lnTo>
                  <a:cubicBezTo>
                    <a:pt x="191" y="46"/>
                    <a:pt x="206" y="76"/>
                    <a:pt x="199" y="114"/>
                  </a:cubicBezTo>
                  <a:cubicBezTo>
                    <a:pt x="199" y="153"/>
                    <a:pt x="168" y="183"/>
                    <a:pt x="176" y="214"/>
                  </a:cubicBezTo>
                  <a:cubicBezTo>
                    <a:pt x="176" y="229"/>
                    <a:pt x="199" y="236"/>
                    <a:pt x="214" y="229"/>
                  </a:cubicBezTo>
                  <a:cubicBezTo>
                    <a:pt x="237" y="221"/>
                    <a:pt x="237" y="183"/>
                    <a:pt x="252" y="175"/>
                  </a:cubicBezTo>
                  <a:cubicBezTo>
                    <a:pt x="275" y="175"/>
                    <a:pt x="283" y="206"/>
                    <a:pt x="298" y="221"/>
                  </a:cubicBezTo>
                  <a:lnTo>
                    <a:pt x="298" y="221"/>
                  </a:lnTo>
                  <a:cubicBezTo>
                    <a:pt x="283" y="298"/>
                    <a:pt x="283" y="298"/>
                    <a:pt x="283" y="298"/>
                  </a:cubicBezTo>
                  <a:lnTo>
                    <a:pt x="283" y="298"/>
                  </a:lnTo>
                  <a:cubicBezTo>
                    <a:pt x="267" y="298"/>
                    <a:pt x="252" y="282"/>
                    <a:pt x="229" y="282"/>
                  </a:cubicBezTo>
                  <a:cubicBezTo>
                    <a:pt x="214" y="282"/>
                    <a:pt x="206" y="305"/>
                    <a:pt x="191" y="305"/>
                  </a:cubicBezTo>
                  <a:cubicBezTo>
                    <a:pt x="176" y="305"/>
                    <a:pt x="160" y="275"/>
                    <a:pt x="145" y="282"/>
                  </a:cubicBezTo>
                  <a:cubicBezTo>
                    <a:pt x="130" y="282"/>
                    <a:pt x="122" y="313"/>
                    <a:pt x="107" y="321"/>
                  </a:cubicBezTo>
                  <a:cubicBezTo>
                    <a:pt x="92" y="321"/>
                    <a:pt x="77" y="321"/>
                    <a:pt x="61" y="321"/>
                  </a:cubicBezTo>
                  <a:lnTo>
                    <a:pt x="61" y="321"/>
                  </a:lnTo>
                  <a:cubicBezTo>
                    <a:pt x="38" y="252"/>
                    <a:pt x="0" y="183"/>
                    <a:pt x="8" y="114"/>
                  </a:cubicBezTo>
                  <a:cubicBezTo>
                    <a:pt x="8" y="69"/>
                    <a:pt x="69" y="38"/>
                    <a:pt x="9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00" name="Freeform 27"/>
            <p:cNvSpPr>
              <a:spLocks noChangeArrowheads="1"/>
            </p:cNvSpPr>
            <p:nvPr/>
          </p:nvSpPr>
          <p:spPr bwMode="auto">
            <a:xfrm>
              <a:off x="6768659" y="7991475"/>
              <a:ext cx="96832" cy="101600"/>
            </a:xfrm>
            <a:custGeom>
              <a:avLst/>
              <a:gdLst>
                <a:gd name="T0" fmla="*/ 61 w 268"/>
                <a:gd name="T1" fmla="*/ 30 h 283"/>
                <a:gd name="T2" fmla="*/ 61 w 268"/>
                <a:gd name="T3" fmla="*/ 30 h 283"/>
                <a:gd name="T4" fmla="*/ 15 w 268"/>
                <a:gd name="T5" fmla="*/ 53 h 283"/>
                <a:gd name="T6" fmla="*/ 15 w 268"/>
                <a:gd name="T7" fmla="*/ 53 h 283"/>
                <a:gd name="T8" fmla="*/ 31 w 268"/>
                <a:gd name="T9" fmla="*/ 160 h 283"/>
                <a:gd name="T10" fmla="*/ 8 w 268"/>
                <a:gd name="T11" fmla="*/ 260 h 283"/>
                <a:gd name="T12" fmla="*/ 46 w 268"/>
                <a:gd name="T13" fmla="*/ 275 h 283"/>
                <a:gd name="T14" fmla="*/ 84 w 268"/>
                <a:gd name="T15" fmla="*/ 221 h 283"/>
                <a:gd name="T16" fmla="*/ 130 w 268"/>
                <a:gd name="T17" fmla="*/ 267 h 283"/>
                <a:gd name="T18" fmla="*/ 130 w 268"/>
                <a:gd name="T19" fmla="*/ 267 h 283"/>
                <a:gd name="T20" fmla="*/ 206 w 268"/>
                <a:gd name="T21" fmla="*/ 221 h 283"/>
                <a:gd name="T22" fmla="*/ 222 w 268"/>
                <a:gd name="T23" fmla="*/ 183 h 283"/>
                <a:gd name="T24" fmla="*/ 191 w 268"/>
                <a:gd name="T25" fmla="*/ 145 h 283"/>
                <a:gd name="T26" fmla="*/ 267 w 268"/>
                <a:gd name="T27" fmla="*/ 38 h 283"/>
                <a:gd name="T28" fmla="*/ 267 w 268"/>
                <a:gd name="T29" fmla="*/ 38 h 283"/>
                <a:gd name="T30" fmla="*/ 138 w 268"/>
                <a:gd name="T31" fmla="*/ 0 h 283"/>
                <a:gd name="T32" fmla="*/ 61 w 268"/>
                <a:gd name="T33" fmla="*/ 3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8" h="283">
                  <a:moveTo>
                    <a:pt x="61" y="30"/>
                  </a:moveTo>
                  <a:lnTo>
                    <a:pt x="61" y="30"/>
                  </a:lnTo>
                  <a:cubicBezTo>
                    <a:pt x="15" y="53"/>
                    <a:pt x="15" y="53"/>
                    <a:pt x="15" y="53"/>
                  </a:cubicBezTo>
                  <a:lnTo>
                    <a:pt x="15" y="53"/>
                  </a:lnTo>
                  <a:cubicBezTo>
                    <a:pt x="23" y="92"/>
                    <a:pt x="38" y="122"/>
                    <a:pt x="31" y="160"/>
                  </a:cubicBezTo>
                  <a:cubicBezTo>
                    <a:pt x="31" y="199"/>
                    <a:pt x="0" y="229"/>
                    <a:pt x="8" y="260"/>
                  </a:cubicBezTo>
                  <a:cubicBezTo>
                    <a:pt x="8" y="275"/>
                    <a:pt x="31" y="282"/>
                    <a:pt x="46" y="275"/>
                  </a:cubicBezTo>
                  <a:cubicBezTo>
                    <a:pt x="69" y="267"/>
                    <a:pt x="69" y="229"/>
                    <a:pt x="84" y="221"/>
                  </a:cubicBezTo>
                  <a:cubicBezTo>
                    <a:pt x="107" y="221"/>
                    <a:pt x="115" y="252"/>
                    <a:pt x="130" y="267"/>
                  </a:cubicBezTo>
                  <a:lnTo>
                    <a:pt x="130" y="267"/>
                  </a:lnTo>
                  <a:cubicBezTo>
                    <a:pt x="153" y="252"/>
                    <a:pt x="184" y="237"/>
                    <a:pt x="206" y="221"/>
                  </a:cubicBezTo>
                  <a:cubicBezTo>
                    <a:pt x="214" y="214"/>
                    <a:pt x="229" y="199"/>
                    <a:pt x="222" y="183"/>
                  </a:cubicBezTo>
                  <a:cubicBezTo>
                    <a:pt x="222" y="168"/>
                    <a:pt x="191" y="160"/>
                    <a:pt x="191" y="145"/>
                  </a:cubicBezTo>
                  <a:cubicBezTo>
                    <a:pt x="206" y="107"/>
                    <a:pt x="237" y="76"/>
                    <a:pt x="267" y="38"/>
                  </a:cubicBezTo>
                  <a:lnTo>
                    <a:pt x="267" y="38"/>
                  </a:lnTo>
                  <a:cubicBezTo>
                    <a:pt x="222" y="30"/>
                    <a:pt x="176" y="7"/>
                    <a:pt x="138" y="0"/>
                  </a:cubicBezTo>
                  <a:cubicBezTo>
                    <a:pt x="107" y="0"/>
                    <a:pt x="84" y="23"/>
                    <a:pt x="61" y="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01" name="Freeform 28"/>
            <p:cNvSpPr>
              <a:spLocks noChangeArrowheads="1"/>
            </p:cNvSpPr>
            <p:nvPr/>
          </p:nvSpPr>
          <p:spPr bwMode="auto">
            <a:xfrm>
              <a:off x="6775009" y="7900989"/>
              <a:ext cx="111118" cy="104775"/>
            </a:xfrm>
            <a:custGeom>
              <a:avLst/>
              <a:gdLst>
                <a:gd name="T0" fmla="*/ 61 w 307"/>
                <a:gd name="T1" fmla="*/ 137 h 291"/>
                <a:gd name="T2" fmla="*/ 61 w 307"/>
                <a:gd name="T3" fmla="*/ 137 h 291"/>
                <a:gd name="T4" fmla="*/ 0 w 307"/>
                <a:gd name="T5" fmla="*/ 198 h 291"/>
                <a:gd name="T6" fmla="*/ 46 w 307"/>
                <a:gd name="T7" fmla="*/ 282 h 291"/>
                <a:gd name="T8" fmla="*/ 46 w 307"/>
                <a:gd name="T9" fmla="*/ 282 h 291"/>
                <a:gd name="T10" fmla="*/ 123 w 307"/>
                <a:gd name="T11" fmla="*/ 252 h 291"/>
                <a:gd name="T12" fmla="*/ 252 w 307"/>
                <a:gd name="T13" fmla="*/ 290 h 291"/>
                <a:gd name="T14" fmla="*/ 252 w 307"/>
                <a:gd name="T15" fmla="*/ 290 h 291"/>
                <a:gd name="T16" fmla="*/ 291 w 307"/>
                <a:gd name="T17" fmla="*/ 244 h 291"/>
                <a:gd name="T18" fmla="*/ 306 w 307"/>
                <a:gd name="T19" fmla="*/ 176 h 291"/>
                <a:gd name="T20" fmla="*/ 306 w 307"/>
                <a:gd name="T21" fmla="*/ 176 h 291"/>
                <a:gd name="T22" fmla="*/ 283 w 307"/>
                <a:gd name="T23" fmla="*/ 122 h 291"/>
                <a:gd name="T24" fmla="*/ 260 w 307"/>
                <a:gd name="T25" fmla="*/ 92 h 291"/>
                <a:gd name="T26" fmla="*/ 237 w 307"/>
                <a:gd name="T27" fmla="*/ 15 h 291"/>
                <a:gd name="T28" fmla="*/ 176 w 307"/>
                <a:gd name="T29" fmla="*/ 23 h 291"/>
                <a:gd name="T30" fmla="*/ 161 w 307"/>
                <a:gd name="T31" fmla="*/ 61 h 291"/>
                <a:gd name="T32" fmla="*/ 107 w 307"/>
                <a:gd name="T33" fmla="*/ 76 h 291"/>
                <a:gd name="T34" fmla="*/ 61 w 307"/>
                <a:gd name="T35" fmla="*/ 13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91">
                  <a:moveTo>
                    <a:pt x="61" y="137"/>
                  </a:moveTo>
                  <a:lnTo>
                    <a:pt x="61" y="137"/>
                  </a:lnTo>
                  <a:cubicBezTo>
                    <a:pt x="39" y="153"/>
                    <a:pt x="8" y="168"/>
                    <a:pt x="0" y="198"/>
                  </a:cubicBezTo>
                  <a:cubicBezTo>
                    <a:pt x="0" y="229"/>
                    <a:pt x="31" y="252"/>
                    <a:pt x="46" y="282"/>
                  </a:cubicBezTo>
                  <a:lnTo>
                    <a:pt x="46" y="282"/>
                  </a:lnTo>
                  <a:cubicBezTo>
                    <a:pt x="69" y="275"/>
                    <a:pt x="92" y="252"/>
                    <a:pt x="123" y="252"/>
                  </a:cubicBezTo>
                  <a:cubicBezTo>
                    <a:pt x="161" y="259"/>
                    <a:pt x="207" y="282"/>
                    <a:pt x="252" y="290"/>
                  </a:cubicBezTo>
                  <a:lnTo>
                    <a:pt x="252" y="290"/>
                  </a:lnTo>
                  <a:cubicBezTo>
                    <a:pt x="260" y="275"/>
                    <a:pt x="283" y="259"/>
                    <a:pt x="291" y="244"/>
                  </a:cubicBezTo>
                  <a:cubicBezTo>
                    <a:pt x="298" y="221"/>
                    <a:pt x="298" y="198"/>
                    <a:pt x="306" y="176"/>
                  </a:cubicBezTo>
                  <a:lnTo>
                    <a:pt x="306" y="176"/>
                  </a:lnTo>
                  <a:cubicBezTo>
                    <a:pt x="298" y="160"/>
                    <a:pt x="291" y="137"/>
                    <a:pt x="283" y="122"/>
                  </a:cubicBezTo>
                  <a:cubicBezTo>
                    <a:pt x="275" y="107"/>
                    <a:pt x="268" y="99"/>
                    <a:pt x="260" y="92"/>
                  </a:cubicBezTo>
                  <a:cubicBezTo>
                    <a:pt x="245" y="61"/>
                    <a:pt x="260" y="30"/>
                    <a:pt x="237" y="15"/>
                  </a:cubicBezTo>
                  <a:cubicBezTo>
                    <a:pt x="222" y="0"/>
                    <a:pt x="191" y="7"/>
                    <a:pt x="176" y="23"/>
                  </a:cubicBezTo>
                  <a:cubicBezTo>
                    <a:pt x="161" y="30"/>
                    <a:pt x="176" y="53"/>
                    <a:pt x="161" y="61"/>
                  </a:cubicBezTo>
                  <a:cubicBezTo>
                    <a:pt x="146" y="76"/>
                    <a:pt x="123" y="61"/>
                    <a:pt x="107" y="76"/>
                  </a:cubicBezTo>
                  <a:cubicBezTo>
                    <a:pt x="92" y="92"/>
                    <a:pt x="77" y="115"/>
                    <a:pt x="61" y="1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02" name="Freeform 29"/>
            <p:cNvSpPr>
              <a:spLocks noChangeArrowheads="1"/>
            </p:cNvSpPr>
            <p:nvPr/>
          </p:nvSpPr>
          <p:spPr bwMode="auto">
            <a:xfrm>
              <a:off x="6455943" y="8104188"/>
              <a:ext cx="503204" cy="449262"/>
            </a:xfrm>
            <a:custGeom>
              <a:avLst/>
              <a:gdLst>
                <a:gd name="T0" fmla="*/ 764 w 1399"/>
                <a:gd name="T1" fmla="*/ 54 h 1246"/>
                <a:gd name="T2" fmla="*/ 848 w 1399"/>
                <a:gd name="T3" fmla="*/ 15 h 1246"/>
                <a:gd name="T4" fmla="*/ 932 w 1399"/>
                <a:gd name="T5" fmla="*/ 15 h 1246"/>
                <a:gd name="T6" fmla="*/ 986 w 1399"/>
                <a:gd name="T7" fmla="*/ 31 h 1246"/>
                <a:gd name="T8" fmla="*/ 978 w 1399"/>
                <a:gd name="T9" fmla="*/ 107 h 1246"/>
                <a:gd name="T10" fmla="*/ 1093 w 1399"/>
                <a:gd name="T11" fmla="*/ 145 h 1246"/>
                <a:gd name="T12" fmla="*/ 1222 w 1399"/>
                <a:gd name="T13" fmla="*/ 92 h 1246"/>
                <a:gd name="T14" fmla="*/ 1253 w 1399"/>
                <a:gd name="T15" fmla="*/ 115 h 1246"/>
                <a:gd name="T16" fmla="*/ 1222 w 1399"/>
                <a:gd name="T17" fmla="*/ 199 h 1246"/>
                <a:gd name="T18" fmla="*/ 1230 w 1399"/>
                <a:gd name="T19" fmla="*/ 321 h 1246"/>
                <a:gd name="T20" fmla="*/ 1116 w 1399"/>
                <a:gd name="T21" fmla="*/ 436 h 1246"/>
                <a:gd name="T22" fmla="*/ 1123 w 1399"/>
                <a:gd name="T23" fmla="*/ 642 h 1246"/>
                <a:gd name="T24" fmla="*/ 1154 w 1399"/>
                <a:gd name="T25" fmla="*/ 756 h 1246"/>
                <a:gd name="T26" fmla="*/ 1207 w 1399"/>
                <a:gd name="T27" fmla="*/ 749 h 1246"/>
                <a:gd name="T28" fmla="*/ 1291 w 1399"/>
                <a:gd name="T29" fmla="*/ 756 h 1246"/>
                <a:gd name="T30" fmla="*/ 1345 w 1399"/>
                <a:gd name="T31" fmla="*/ 817 h 1246"/>
                <a:gd name="T32" fmla="*/ 1398 w 1399"/>
                <a:gd name="T33" fmla="*/ 848 h 1246"/>
                <a:gd name="T34" fmla="*/ 1314 w 1399"/>
                <a:gd name="T35" fmla="*/ 1054 h 1246"/>
                <a:gd name="T36" fmla="*/ 1161 w 1399"/>
                <a:gd name="T37" fmla="*/ 1039 h 1246"/>
                <a:gd name="T38" fmla="*/ 955 w 1399"/>
                <a:gd name="T39" fmla="*/ 1123 h 1246"/>
                <a:gd name="T40" fmla="*/ 841 w 1399"/>
                <a:gd name="T41" fmla="*/ 1039 h 1246"/>
                <a:gd name="T42" fmla="*/ 726 w 1399"/>
                <a:gd name="T43" fmla="*/ 1092 h 1246"/>
                <a:gd name="T44" fmla="*/ 688 w 1399"/>
                <a:gd name="T45" fmla="*/ 1169 h 1246"/>
                <a:gd name="T46" fmla="*/ 543 w 1399"/>
                <a:gd name="T47" fmla="*/ 1230 h 1246"/>
                <a:gd name="T48" fmla="*/ 505 w 1399"/>
                <a:gd name="T49" fmla="*/ 1108 h 1246"/>
                <a:gd name="T50" fmla="*/ 367 w 1399"/>
                <a:gd name="T51" fmla="*/ 772 h 1246"/>
                <a:gd name="T52" fmla="*/ 306 w 1399"/>
                <a:gd name="T53" fmla="*/ 542 h 1246"/>
                <a:gd name="T54" fmla="*/ 260 w 1399"/>
                <a:gd name="T55" fmla="*/ 428 h 1246"/>
                <a:gd name="T56" fmla="*/ 46 w 1399"/>
                <a:gd name="T57" fmla="*/ 542 h 1246"/>
                <a:gd name="T58" fmla="*/ 8 w 1399"/>
                <a:gd name="T59" fmla="*/ 390 h 1246"/>
                <a:gd name="T60" fmla="*/ 46 w 1399"/>
                <a:gd name="T61" fmla="*/ 374 h 1246"/>
                <a:gd name="T62" fmla="*/ 184 w 1399"/>
                <a:gd name="T63" fmla="*/ 290 h 1246"/>
                <a:gd name="T64" fmla="*/ 291 w 1399"/>
                <a:gd name="T65" fmla="*/ 222 h 1246"/>
                <a:gd name="T66" fmla="*/ 390 w 1399"/>
                <a:gd name="T67" fmla="*/ 183 h 1246"/>
                <a:gd name="T68" fmla="*/ 474 w 1399"/>
                <a:gd name="T69" fmla="*/ 31 h 1246"/>
                <a:gd name="T70" fmla="*/ 566 w 1399"/>
                <a:gd name="T71" fmla="*/ 0 h 1246"/>
                <a:gd name="T72" fmla="*/ 764 w 1399"/>
                <a:gd name="T73" fmla="*/ 54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9" h="1246">
                  <a:moveTo>
                    <a:pt x="764" y="54"/>
                  </a:moveTo>
                  <a:lnTo>
                    <a:pt x="764" y="54"/>
                  </a:lnTo>
                  <a:cubicBezTo>
                    <a:pt x="780" y="54"/>
                    <a:pt x="795" y="54"/>
                    <a:pt x="810" y="54"/>
                  </a:cubicBezTo>
                  <a:cubicBezTo>
                    <a:pt x="825" y="46"/>
                    <a:pt x="833" y="15"/>
                    <a:pt x="848" y="15"/>
                  </a:cubicBezTo>
                  <a:cubicBezTo>
                    <a:pt x="863" y="8"/>
                    <a:pt x="879" y="38"/>
                    <a:pt x="894" y="38"/>
                  </a:cubicBezTo>
                  <a:cubicBezTo>
                    <a:pt x="909" y="38"/>
                    <a:pt x="917" y="15"/>
                    <a:pt x="932" y="15"/>
                  </a:cubicBezTo>
                  <a:cubicBezTo>
                    <a:pt x="955" y="15"/>
                    <a:pt x="970" y="31"/>
                    <a:pt x="986" y="31"/>
                  </a:cubicBezTo>
                  <a:lnTo>
                    <a:pt x="986" y="31"/>
                  </a:lnTo>
                  <a:cubicBezTo>
                    <a:pt x="1001" y="46"/>
                    <a:pt x="1016" y="61"/>
                    <a:pt x="1024" y="77"/>
                  </a:cubicBezTo>
                  <a:lnTo>
                    <a:pt x="978" y="107"/>
                  </a:lnTo>
                  <a:cubicBezTo>
                    <a:pt x="978" y="115"/>
                    <a:pt x="1024" y="161"/>
                    <a:pt x="1024" y="161"/>
                  </a:cubicBezTo>
                  <a:cubicBezTo>
                    <a:pt x="1047" y="153"/>
                    <a:pt x="1070" y="161"/>
                    <a:pt x="1093" y="145"/>
                  </a:cubicBezTo>
                  <a:cubicBezTo>
                    <a:pt x="1116" y="138"/>
                    <a:pt x="1131" y="107"/>
                    <a:pt x="1161" y="99"/>
                  </a:cubicBezTo>
                  <a:cubicBezTo>
                    <a:pt x="1177" y="92"/>
                    <a:pt x="1199" y="99"/>
                    <a:pt x="1222" y="92"/>
                  </a:cubicBezTo>
                  <a:lnTo>
                    <a:pt x="1222" y="92"/>
                  </a:lnTo>
                  <a:cubicBezTo>
                    <a:pt x="1230" y="99"/>
                    <a:pt x="1253" y="107"/>
                    <a:pt x="1253" y="115"/>
                  </a:cubicBezTo>
                  <a:cubicBezTo>
                    <a:pt x="1253" y="145"/>
                    <a:pt x="1230" y="168"/>
                    <a:pt x="1222" y="199"/>
                  </a:cubicBezTo>
                  <a:lnTo>
                    <a:pt x="1222" y="199"/>
                  </a:lnTo>
                  <a:cubicBezTo>
                    <a:pt x="1207" y="206"/>
                    <a:pt x="1192" y="214"/>
                    <a:pt x="1192" y="229"/>
                  </a:cubicBezTo>
                  <a:cubicBezTo>
                    <a:pt x="1199" y="260"/>
                    <a:pt x="1238" y="283"/>
                    <a:pt x="1230" y="321"/>
                  </a:cubicBezTo>
                  <a:cubicBezTo>
                    <a:pt x="1222" y="359"/>
                    <a:pt x="1192" y="397"/>
                    <a:pt x="1169" y="428"/>
                  </a:cubicBezTo>
                  <a:cubicBezTo>
                    <a:pt x="1154" y="443"/>
                    <a:pt x="1123" y="420"/>
                    <a:pt x="1116" y="436"/>
                  </a:cubicBezTo>
                  <a:cubicBezTo>
                    <a:pt x="1116" y="489"/>
                    <a:pt x="1146" y="527"/>
                    <a:pt x="1154" y="581"/>
                  </a:cubicBezTo>
                  <a:cubicBezTo>
                    <a:pt x="1154" y="603"/>
                    <a:pt x="1131" y="619"/>
                    <a:pt x="1123" y="642"/>
                  </a:cubicBezTo>
                  <a:cubicBezTo>
                    <a:pt x="1116" y="665"/>
                    <a:pt x="1108" y="688"/>
                    <a:pt x="1116" y="703"/>
                  </a:cubicBezTo>
                  <a:cubicBezTo>
                    <a:pt x="1123" y="726"/>
                    <a:pt x="1138" y="741"/>
                    <a:pt x="1154" y="756"/>
                  </a:cubicBezTo>
                  <a:cubicBezTo>
                    <a:pt x="1169" y="772"/>
                    <a:pt x="1177" y="794"/>
                    <a:pt x="1192" y="787"/>
                  </a:cubicBezTo>
                  <a:cubicBezTo>
                    <a:pt x="1207" y="787"/>
                    <a:pt x="1192" y="749"/>
                    <a:pt x="1207" y="749"/>
                  </a:cubicBezTo>
                  <a:cubicBezTo>
                    <a:pt x="1222" y="741"/>
                    <a:pt x="1230" y="772"/>
                    <a:pt x="1253" y="779"/>
                  </a:cubicBezTo>
                  <a:cubicBezTo>
                    <a:pt x="1261" y="779"/>
                    <a:pt x="1276" y="756"/>
                    <a:pt x="1291" y="756"/>
                  </a:cubicBezTo>
                  <a:cubicBezTo>
                    <a:pt x="1314" y="764"/>
                    <a:pt x="1330" y="787"/>
                    <a:pt x="1345" y="802"/>
                  </a:cubicBezTo>
                  <a:cubicBezTo>
                    <a:pt x="1352" y="810"/>
                    <a:pt x="1345" y="817"/>
                    <a:pt x="1345" y="817"/>
                  </a:cubicBezTo>
                  <a:cubicBezTo>
                    <a:pt x="1360" y="833"/>
                    <a:pt x="1383" y="833"/>
                    <a:pt x="1398" y="848"/>
                  </a:cubicBezTo>
                  <a:lnTo>
                    <a:pt x="1398" y="848"/>
                  </a:lnTo>
                  <a:cubicBezTo>
                    <a:pt x="1360" y="886"/>
                    <a:pt x="1299" y="909"/>
                    <a:pt x="1276" y="963"/>
                  </a:cubicBezTo>
                  <a:cubicBezTo>
                    <a:pt x="1261" y="993"/>
                    <a:pt x="1299" y="1024"/>
                    <a:pt x="1314" y="1054"/>
                  </a:cubicBezTo>
                  <a:cubicBezTo>
                    <a:pt x="1314" y="1054"/>
                    <a:pt x="1284" y="1115"/>
                    <a:pt x="1284" y="1123"/>
                  </a:cubicBezTo>
                  <a:cubicBezTo>
                    <a:pt x="1284" y="1130"/>
                    <a:pt x="1161" y="1039"/>
                    <a:pt x="1161" y="1039"/>
                  </a:cubicBezTo>
                  <a:cubicBezTo>
                    <a:pt x="1138" y="1047"/>
                    <a:pt x="1108" y="1047"/>
                    <a:pt x="1085" y="1054"/>
                  </a:cubicBezTo>
                  <a:cubicBezTo>
                    <a:pt x="1039" y="1077"/>
                    <a:pt x="1001" y="1108"/>
                    <a:pt x="955" y="1123"/>
                  </a:cubicBezTo>
                  <a:cubicBezTo>
                    <a:pt x="917" y="1138"/>
                    <a:pt x="863" y="1169"/>
                    <a:pt x="825" y="1138"/>
                  </a:cubicBezTo>
                  <a:cubicBezTo>
                    <a:pt x="802" y="1115"/>
                    <a:pt x="856" y="1069"/>
                    <a:pt x="841" y="1039"/>
                  </a:cubicBezTo>
                  <a:cubicBezTo>
                    <a:pt x="833" y="1016"/>
                    <a:pt x="787" y="1024"/>
                    <a:pt x="772" y="1031"/>
                  </a:cubicBezTo>
                  <a:cubicBezTo>
                    <a:pt x="749" y="1039"/>
                    <a:pt x="726" y="1069"/>
                    <a:pt x="726" y="1092"/>
                  </a:cubicBezTo>
                  <a:cubicBezTo>
                    <a:pt x="734" y="1115"/>
                    <a:pt x="787" y="1138"/>
                    <a:pt x="772" y="1161"/>
                  </a:cubicBezTo>
                  <a:cubicBezTo>
                    <a:pt x="764" y="1192"/>
                    <a:pt x="718" y="1161"/>
                    <a:pt x="688" y="1169"/>
                  </a:cubicBezTo>
                  <a:cubicBezTo>
                    <a:pt x="688" y="1169"/>
                    <a:pt x="634" y="1230"/>
                    <a:pt x="634" y="1238"/>
                  </a:cubicBezTo>
                  <a:cubicBezTo>
                    <a:pt x="627" y="1245"/>
                    <a:pt x="543" y="1230"/>
                    <a:pt x="543" y="1230"/>
                  </a:cubicBezTo>
                  <a:cubicBezTo>
                    <a:pt x="527" y="1184"/>
                    <a:pt x="512" y="1146"/>
                    <a:pt x="505" y="1108"/>
                  </a:cubicBezTo>
                  <a:lnTo>
                    <a:pt x="505" y="1108"/>
                  </a:lnTo>
                  <a:cubicBezTo>
                    <a:pt x="497" y="993"/>
                    <a:pt x="520" y="878"/>
                    <a:pt x="482" y="779"/>
                  </a:cubicBezTo>
                  <a:cubicBezTo>
                    <a:pt x="466" y="741"/>
                    <a:pt x="382" y="802"/>
                    <a:pt x="367" y="772"/>
                  </a:cubicBezTo>
                  <a:cubicBezTo>
                    <a:pt x="336" y="711"/>
                    <a:pt x="382" y="649"/>
                    <a:pt x="398" y="588"/>
                  </a:cubicBezTo>
                  <a:cubicBezTo>
                    <a:pt x="398" y="588"/>
                    <a:pt x="298" y="558"/>
                    <a:pt x="306" y="542"/>
                  </a:cubicBezTo>
                  <a:cubicBezTo>
                    <a:pt x="306" y="535"/>
                    <a:pt x="336" y="458"/>
                    <a:pt x="336" y="458"/>
                  </a:cubicBezTo>
                  <a:cubicBezTo>
                    <a:pt x="313" y="443"/>
                    <a:pt x="283" y="413"/>
                    <a:pt x="260" y="428"/>
                  </a:cubicBezTo>
                  <a:cubicBezTo>
                    <a:pt x="237" y="436"/>
                    <a:pt x="275" y="489"/>
                    <a:pt x="252" y="497"/>
                  </a:cubicBezTo>
                  <a:cubicBezTo>
                    <a:pt x="191" y="535"/>
                    <a:pt x="115" y="565"/>
                    <a:pt x="46" y="542"/>
                  </a:cubicBezTo>
                  <a:cubicBezTo>
                    <a:pt x="8" y="527"/>
                    <a:pt x="100" y="481"/>
                    <a:pt x="92" y="443"/>
                  </a:cubicBezTo>
                  <a:cubicBezTo>
                    <a:pt x="84" y="413"/>
                    <a:pt x="23" y="413"/>
                    <a:pt x="8" y="390"/>
                  </a:cubicBezTo>
                  <a:cubicBezTo>
                    <a:pt x="0" y="374"/>
                    <a:pt x="31" y="382"/>
                    <a:pt x="46" y="374"/>
                  </a:cubicBezTo>
                  <a:lnTo>
                    <a:pt x="46" y="374"/>
                  </a:lnTo>
                  <a:cubicBezTo>
                    <a:pt x="77" y="374"/>
                    <a:pt x="115" y="374"/>
                    <a:pt x="146" y="359"/>
                  </a:cubicBezTo>
                  <a:cubicBezTo>
                    <a:pt x="169" y="344"/>
                    <a:pt x="161" y="298"/>
                    <a:pt x="184" y="290"/>
                  </a:cubicBezTo>
                  <a:cubicBezTo>
                    <a:pt x="207" y="283"/>
                    <a:pt x="230" y="306"/>
                    <a:pt x="252" y="306"/>
                  </a:cubicBezTo>
                  <a:cubicBezTo>
                    <a:pt x="252" y="306"/>
                    <a:pt x="283" y="222"/>
                    <a:pt x="291" y="222"/>
                  </a:cubicBezTo>
                  <a:cubicBezTo>
                    <a:pt x="306" y="222"/>
                    <a:pt x="375" y="214"/>
                    <a:pt x="375" y="214"/>
                  </a:cubicBezTo>
                  <a:cubicBezTo>
                    <a:pt x="375" y="214"/>
                    <a:pt x="382" y="183"/>
                    <a:pt x="390" y="183"/>
                  </a:cubicBezTo>
                  <a:cubicBezTo>
                    <a:pt x="398" y="183"/>
                    <a:pt x="489" y="161"/>
                    <a:pt x="489" y="161"/>
                  </a:cubicBezTo>
                  <a:cubicBezTo>
                    <a:pt x="482" y="115"/>
                    <a:pt x="451" y="69"/>
                    <a:pt x="474" y="31"/>
                  </a:cubicBezTo>
                  <a:cubicBezTo>
                    <a:pt x="482" y="0"/>
                    <a:pt x="535" y="15"/>
                    <a:pt x="566" y="0"/>
                  </a:cubicBezTo>
                  <a:lnTo>
                    <a:pt x="566" y="0"/>
                  </a:lnTo>
                  <a:cubicBezTo>
                    <a:pt x="619" y="23"/>
                    <a:pt x="673" y="46"/>
                    <a:pt x="726" y="61"/>
                  </a:cubicBezTo>
                  <a:cubicBezTo>
                    <a:pt x="741" y="69"/>
                    <a:pt x="749" y="54"/>
                    <a:pt x="764"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03" name="Freeform 30"/>
            <p:cNvSpPr>
              <a:spLocks noChangeArrowheads="1"/>
            </p:cNvSpPr>
            <p:nvPr/>
          </p:nvSpPr>
          <p:spPr bwMode="auto">
            <a:xfrm>
              <a:off x="6806756" y="7950201"/>
              <a:ext cx="160328" cy="212725"/>
            </a:xfrm>
            <a:custGeom>
              <a:avLst/>
              <a:gdLst>
                <a:gd name="T0" fmla="*/ 214 w 444"/>
                <a:gd name="T1" fmla="*/ 39 h 590"/>
                <a:gd name="T2" fmla="*/ 214 w 444"/>
                <a:gd name="T3" fmla="*/ 39 h 590"/>
                <a:gd name="T4" fmla="*/ 298 w 444"/>
                <a:gd name="T5" fmla="*/ 0 h 590"/>
                <a:gd name="T6" fmla="*/ 359 w 444"/>
                <a:gd name="T7" fmla="*/ 54 h 590"/>
                <a:gd name="T8" fmla="*/ 359 w 444"/>
                <a:gd name="T9" fmla="*/ 54 h 590"/>
                <a:gd name="T10" fmla="*/ 413 w 444"/>
                <a:gd name="T11" fmla="*/ 138 h 590"/>
                <a:gd name="T12" fmla="*/ 435 w 444"/>
                <a:gd name="T13" fmla="*/ 207 h 590"/>
                <a:gd name="T14" fmla="*/ 405 w 444"/>
                <a:gd name="T15" fmla="*/ 237 h 590"/>
                <a:gd name="T16" fmla="*/ 405 w 444"/>
                <a:gd name="T17" fmla="*/ 237 h 590"/>
                <a:gd name="T18" fmla="*/ 352 w 444"/>
                <a:gd name="T19" fmla="*/ 275 h 590"/>
                <a:gd name="T20" fmla="*/ 405 w 444"/>
                <a:gd name="T21" fmla="*/ 298 h 590"/>
                <a:gd name="T22" fmla="*/ 397 w 444"/>
                <a:gd name="T23" fmla="*/ 397 h 590"/>
                <a:gd name="T24" fmla="*/ 329 w 444"/>
                <a:gd name="T25" fmla="*/ 397 h 590"/>
                <a:gd name="T26" fmla="*/ 298 w 444"/>
                <a:gd name="T27" fmla="*/ 482 h 590"/>
                <a:gd name="T28" fmla="*/ 244 w 444"/>
                <a:gd name="T29" fmla="*/ 520 h 590"/>
                <a:gd name="T30" fmla="*/ 244 w 444"/>
                <a:gd name="T31" fmla="*/ 520 h 590"/>
                <a:gd name="T32" fmla="*/ 183 w 444"/>
                <a:gd name="T33" fmla="*/ 527 h 590"/>
                <a:gd name="T34" fmla="*/ 115 w 444"/>
                <a:gd name="T35" fmla="*/ 573 h 590"/>
                <a:gd name="T36" fmla="*/ 46 w 444"/>
                <a:gd name="T37" fmla="*/ 589 h 590"/>
                <a:gd name="T38" fmla="*/ 0 w 444"/>
                <a:gd name="T39" fmla="*/ 535 h 590"/>
                <a:gd name="T40" fmla="*/ 46 w 444"/>
                <a:gd name="T41" fmla="*/ 505 h 590"/>
                <a:gd name="T42" fmla="*/ 8 w 444"/>
                <a:gd name="T43" fmla="*/ 459 h 590"/>
                <a:gd name="T44" fmla="*/ 8 w 444"/>
                <a:gd name="T45" fmla="*/ 459 h 590"/>
                <a:gd name="T46" fmla="*/ 23 w 444"/>
                <a:gd name="T47" fmla="*/ 382 h 590"/>
                <a:gd name="T48" fmla="*/ 23 w 444"/>
                <a:gd name="T49" fmla="*/ 382 h 590"/>
                <a:gd name="T50" fmla="*/ 99 w 444"/>
                <a:gd name="T51" fmla="*/ 336 h 590"/>
                <a:gd name="T52" fmla="*/ 115 w 444"/>
                <a:gd name="T53" fmla="*/ 298 h 590"/>
                <a:gd name="T54" fmla="*/ 84 w 444"/>
                <a:gd name="T55" fmla="*/ 260 h 590"/>
                <a:gd name="T56" fmla="*/ 160 w 444"/>
                <a:gd name="T57" fmla="*/ 153 h 590"/>
                <a:gd name="T58" fmla="*/ 160 w 444"/>
                <a:gd name="T59" fmla="*/ 153 h 590"/>
                <a:gd name="T60" fmla="*/ 199 w 444"/>
                <a:gd name="T61" fmla="*/ 107 h 590"/>
                <a:gd name="T62" fmla="*/ 214 w 444"/>
                <a:gd name="T63" fmla="*/ 39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590">
                  <a:moveTo>
                    <a:pt x="214" y="39"/>
                  </a:moveTo>
                  <a:lnTo>
                    <a:pt x="214" y="39"/>
                  </a:lnTo>
                  <a:cubicBezTo>
                    <a:pt x="237" y="23"/>
                    <a:pt x="267" y="0"/>
                    <a:pt x="298" y="0"/>
                  </a:cubicBezTo>
                  <a:cubicBezTo>
                    <a:pt x="321" y="0"/>
                    <a:pt x="336" y="39"/>
                    <a:pt x="359" y="54"/>
                  </a:cubicBezTo>
                  <a:lnTo>
                    <a:pt x="359" y="54"/>
                  </a:lnTo>
                  <a:cubicBezTo>
                    <a:pt x="374" y="84"/>
                    <a:pt x="397" y="107"/>
                    <a:pt x="413" y="138"/>
                  </a:cubicBezTo>
                  <a:cubicBezTo>
                    <a:pt x="420" y="161"/>
                    <a:pt x="443" y="184"/>
                    <a:pt x="435" y="207"/>
                  </a:cubicBezTo>
                  <a:cubicBezTo>
                    <a:pt x="435" y="222"/>
                    <a:pt x="413" y="222"/>
                    <a:pt x="405" y="237"/>
                  </a:cubicBezTo>
                  <a:lnTo>
                    <a:pt x="405" y="237"/>
                  </a:lnTo>
                  <a:cubicBezTo>
                    <a:pt x="382" y="245"/>
                    <a:pt x="352" y="253"/>
                    <a:pt x="352" y="275"/>
                  </a:cubicBezTo>
                  <a:cubicBezTo>
                    <a:pt x="352" y="298"/>
                    <a:pt x="397" y="283"/>
                    <a:pt x="405" y="298"/>
                  </a:cubicBezTo>
                  <a:cubicBezTo>
                    <a:pt x="413" y="329"/>
                    <a:pt x="420" y="367"/>
                    <a:pt x="397" y="397"/>
                  </a:cubicBezTo>
                  <a:cubicBezTo>
                    <a:pt x="382" y="413"/>
                    <a:pt x="352" y="382"/>
                    <a:pt x="329" y="397"/>
                  </a:cubicBezTo>
                  <a:cubicBezTo>
                    <a:pt x="306" y="413"/>
                    <a:pt x="321" y="451"/>
                    <a:pt x="298" y="482"/>
                  </a:cubicBezTo>
                  <a:cubicBezTo>
                    <a:pt x="290" y="497"/>
                    <a:pt x="260" y="505"/>
                    <a:pt x="244" y="520"/>
                  </a:cubicBezTo>
                  <a:lnTo>
                    <a:pt x="244" y="520"/>
                  </a:lnTo>
                  <a:cubicBezTo>
                    <a:pt x="221" y="527"/>
                    <a:pt x="199" y="520"/>
                    <a:pt x="183" y="527"/>
                  </a:cubicBezTo>
                  <a:cubicBezTo>
                    <a:pt x="153" y="535"/>
                    <a:pt x="138" y="566"/>
                    <a:pt x="115" y="573"/>
                  </a:cubicBezTo>
                  <a:cubicBezTo>
                    <a:pt x="92" y="589"/>
                    <a:pt x="69" y="581"/>
                    <a:pt x="46" y="589"/>
                  </a:cubicBezTo>
                  <a:cubicBezTo>
                    <a:pt x="46" y="589"/>
                    <a:pt x="0" y="543"/>
                    <a:pt x="0" y="535"/>
                  </a:cubicBezTo>
                  <a:lnTo>
                    <a:pt x="46" y="505"/>
                  </a:lnTo>
                  <a:cubicBezTo>
                    <a:pt x="38" y="489"/>
                    <a:pt x="23" y="474"/>
                    <a:pt x="8" y="459"/>
                  </a:cubicBezTo>
                  <a:lnTo>
                    <a:pt x="8" y="459"/>
                  </a:lnTo>
                  <a:cubicBezTo>
                    <a:pt x="23" y="382"/>
                    <a:pt x="23" y="382"/>
                    <a:pt x="23" y="382"/>
                  </a:cubicBezTo>
                  <a:lnTo>
                    <a:pt x="23" y="382"/>
                  </a:lnTo>
                  <a:cubicBezTo>
                    <a:pt x="46" y="367"/>
                    <a:pt x="77" y="352"/>
                    <a:pt x="99" y="336"/>
                  </a:cubicBezTo>
                  <a:cubicBezTo>
                    <a:pt x="107" y="329"/>
                    <a:pt x="122" y="314"/>
                    <a:pt x="115" y="298"/>
                  </a:cubicBezTo>
                  <a:cubicBezTo>
                    <a:pt x="115" y="283"/>
                    <a:pt x="84" y="275"/>
                    <a:pt x="84" y="260"/>
                  </a:cubicBezTo>
                  <a:cubicBezTo>
                    <a:pt x="99" y="222"/>
                    <a:pt x="130" y="191"/>
                    <a:pt x="160" y="153"/>
                  </a:cubicBezTo>
                  <a:lnTo>
                    <a:pt x="160" y="153"/>
                  </a:lnTo>
                  <a:cubicBezTo>
                    <a:pt x="168" y="138"/>
                    <a:pt x="191" y="122"/>
                    <a:pt x="199" y="107"/>
                  </a:cubicBezTo>
                  <a:cubicBezTo>
                    <a:pt x="206" y="84"/>
                    <a:pt x="206" y="61"/>
                    <a:pt x="214"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04" name="Freeform 31"/>
            <p:cNvSpPr>
              <a:spLocks noChangeArrowheads="1"/>
            </p:cNvSpPr>
            <p:nvPr/>
          </p:nvSpPr>
          <p:spPr bwMode="auto">
            <a:xfrm>
              <a:off x="6895651" y="8035925"/>
              <a:ext cx="149215" cy="153988"/>
            </a:xfrm>
            <a:custGeom>
              <a:avLst/>
              <a:gdLst>
                <a:gd name="T0" fmla="*/ 161 w 414"/>
                <a:gd name="T1" fmla="*/ 0 h 429"/>
                <a:gd name="T2" fmla="*/ 161 w 414"/>
                <a:gd name="T3" fmla="*/ 0 h 429"/>
                <a:gd name="T4" fmla="*/ 237 w 414"/>
                <a:gd name="T5" fmla="*/ 69 h 429"/>
                <a:gd name="T6" fmla="*/ 245 w 414"/>
                <a:gd name="T7" fmla="*/ 138 h 429"/>
                <a:gd name="T8" fmla="*/ 291 w 414"/>
                <a:gd name="T9" fmla="*/ 199 h 429"/>
                <a:gd name="T10" fmla="*/ 367 w 414"/>
                <a:gd name="T11" fmla="*/ 122 h 429"/>
                <a:gd name="T12" fmla="*/ 413 w 414"/>
                <a:gd name="T13" fmla="*/ 145 h 429"/>
                <a:gd name="T14" fmla="*/ 413 w 414"/>
                <a:gd name="T15" fmla="*/ 145 h 429"/>
                <a:gd name="T16" fmla="*/ 413 w 414"/>
                <a:gd name="T17" fmla="*/ 321 h 429"/>
                <a:gd name="T18" fmla="*/ 413 w 414"/>
                <a:gd name="T19" fmla="*/ 321 h 429"/>
                <a:gd name="T20" fmla="*/ 375 w 414"/>
                <a:gd name="T21" fmla="*/ 382 h 429"/>
                <a:gd name="T22" fmla="*/ 306 w 414"/>
                <a:gd name="T23" fmla="*/ 390 h 429"/>
                <a:gd name="T24" fmla="*/ 283 w 414"/>
                <a:gd name="T25" fmla="*/ 420 h 429"/>
                <a:gd name="T26" fmla="*/ 230 w 414"/>
                <a:gd name="T27" fmla="*/ 374 h 429"/>
                <a:gd name="T28" fmla="*/ 176 w 414"/>
                <a:gd name="T29" fmla="*/ 397 h 429"/>
                <a:gd name="T30" fmla="*/ 146 w 414"/>
                <a:gd name="T31" fmla="*/ 428 h 429"/>
                <a:gd name="T32" fmla="*/ 92 w 414"/>
                <a:gd name="T33" fmla="*/ 390 h 429"/>
                <a:gd name="T34" fmla="*/ 0 w 414"/>
                <a:gd name="T35" fmla="*/ 390 h 429"/>
                <a:gd name="T36" fmla="*/ 0 w 414"/>
                <a:gd name="T37" fmla="*/ 390 h 429"/>
                <a:gd name="T38" fmla="*/ 31 w 414"/>
                <a:gd name="T39" fmla="*/ 306 h 429"/>
                <a:gd name="T40" fmla="*/ 0 w 414"/>
                <a:gd name="T41" fmla="*/ 283 h 429"/>
                <a:gd name="T42" fmla="*/ 0 w 414"/>
                <a:gd name="T43" fmla="*/ 283 h 429"/>
                <a:gd name="T44" fmla="*/ 54 w 414"/>
                <a:gd name="T45" fmla="*/ 245 h 429"/>
                <a:gd name="T46" fmla="*/ 85 w 414"/>
                <a:gd name="T47" fmla="*/ 160 h 429"/>
                <a:gd name="T48" fmla="*/ 153 w 414"/>
                <a:gd name="T49" fmla="*/ 160 h 429"/>
                <a:gd name="T50" fmla="*/ 161 w 414"/>
                <a:gd name="T51" fmla="*/ 61 h 429"/>
                <a:gd name="T52" fmla="*/ 108 w 414"/>
                <a:gd name="T53" fmla="*/ 38 h 429"/>
                <a:gd name="T54" fmla="*/ 161 w 414"/>
                <a:gd name="T55"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4" h="429">
                  <a:moveTo>
                    <a:pt x="161" y="0"/>
                  </a:moveTo>
                  <a:lnTo>
                    <a:pt x="161" y="0"/>
                  </a:lnTo>
                  <a:cubicBezTo>
                    <a:pt x="184" y="23"/>
                    <a:pt x="222" y="38"/>
                    <a:pt x="237" y="69"/>
                  </a:cubicBezTo>
                  <a:cubicBezTo>
                    <a:pt x="252" y="84"/>
                    <a:pt x="237" y="115"/>
                    <a:pt x="245" y="138"/>
                  </a:cubicBezTo>
                  <a:cubicBezTo>
                    <a:pt x="260" y="160"/>
                    <a:pt x="268" y="206"/>
                    <a:pt x="291" y="199"/>
                  </a:cubicBezTo>
                  <a:cubicBezTo>
                    <a:pt x="329" y="199"/>
                    <a:pt x="337" y="138"/>
                    <a:pt x="367" y="122"/>
                  </a:cubicBezTo>
                  <a:cubicBezTo>
                    <a:pt x="382" y="115"/>
                    <a:pt x="398" y="138"/>
                    <a:pt x="413" y="145"/>
                  </a:cubicBezTo>
                  <a:lnTo>
                    <a:pt x="413" y="145"/>
                  </a:lnTo>
                  <a:cubicBezTo>
                    <a:pt x="413" y="321"/>
                    <a:pt x="413" y="321"/>
                    <a:pt x="413" y="321"/>
                  </a:cubicBezTo>
                  <a:lnTo>
                    <a:pt x="413" y="321"/>
                  </a:lnTo>
                  <a:cubicBezTo>
                    <a:pt x="398" y="344"/>
                    <a:pt x="390" y="367"/>
                    <a:pt x="375" y="382"/>
                  </a:cubicBezTo>
                  <a:cubicBezTo>
                    <a:pt x="352" y="397"/>
                    <a:pt x="329" y="382"/>
                    <a:pt x="306" y="390"/>
                  </a:cubicBezTo>
                  <a:cubicBezTo>
                    <a:pt x="298" y="397"/>
                    <a:pt x="291" y="420"/>
                    <a:pt x="283" y="420"/>
                  </a:cubicBezTo>
                  <a:cubicBezTo>
                    <a:pt x="260" y="413"/>
                    <a:pt x="252" y="374"/>
                    <a:pt x="230" y="374"/>
                  </a:cubicBezTo>
                  <a:cubicBezTo>
                    <a:pt x="207" y="367"/>
                    <a:pt x="191" y="390"/>
                    <a:pt x="176" y="397"/>
                  </a:cubicBezTo>
                  <a:cubicBezTo>
                    <a:pt x="161" y="405"/>
                    <a:pt x="161" y="428"/>
                    <a:pt x="146" y="428"/>
                  </a:cubicBezTo>
                  <a:cubicBezTo>
                    <a:pt x="123" y="428"/>
                    <a:pt x="115" y="397"/>
                    <a:pt x="92" y="390"/>
                  </a:cubicBezTo>
                  <a:cubicBezTo>
                    <a:pt x="62" y="382"/>
                    <a:pt x="31" y="390"/>
                    <a:pt x="0" y="390"/>
                  </a:cubicBezTo>
                  <a:lnTo>
                    <a:pt x="0" y="390"/>
                  </a:lnTo>
                  <a:cubicBezTo>
                    <a:pt x="8" y="359"/>
                    <a:pt x="31" y="336"/>
                    <a:pt x="31" y="306"/>
                  </a:cubicBezTo>
                  <a:cubicBezTo>
                    <a:pt x="31" y="298"/>
                    <a:pt x="8" y="290"/>
                    <a:pt x="0" y="283"/>
                  </a:cubicBezTo>
                  <a:lnTo>
                    <a:pt x="0" y="283"/>
                  </a:lnTo>
                  <a:cubicBezTo>
                    <a:pt x="16" y="268"/>
                    <a:pt x="46" y="260"/>
                    <a:pt x="54" y="245"/>
                  </a:cubicBezTo>
                  <a:cubicBezTo>
                    <a:pt x="77" y="214"/>
                    <a:pt x="62" y="176"/>
                    <a:pt x="85" y="160"/>
                  </a:cubicBezTo>
                  <a:cubicBezTo>
                    <a:pt x="108" y="145"/>
                    <a:pt x="138" y="176"/>
                    <a:pt x="153" y="160"/>
                  </a:cubicBezTo>
                  <a:cubicBezTo>
                    <a:pt x="176" y="130"/>
                    <a:pt x="169" y="92"/>
                    <a:pt x="161" y="61"/>
                  </a:cubicBezTo>
                  <a:cubicBezTo>
                    <a:pt x="153" y="46"/>
                    <a:pt x="108" y="61"/>
                    <a:pt x="108" y="38"/>
                  </a:cubicBezTo>
                  <a:cubicBezTo>
                    <a:pt x="108" y="16"/>
                    <a:pt x="138" y="8"/>
                    <a:pt x="16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05" name="Freeform 32"/>
            <p:cNvSpPr>
              <a:spLocks noChangeArrowheads="1"/>
            </p:cNvSpPr>
            <p:nvPr/>
          </p:nvSpPr>
          <p:spPr bwMode="auto">
            <a:xfrm>
              <a:off x="7043279" y="8081963"/>
              <a:ext cx="100005" cy="88900"/>
            </a:xfrm>
            <a:custGeom>
              <a:avLst/>
              <a:gdLst>
                <a:gd name="T0" fmla="*/ 0 w 276"/>
                <a:gd name="T1" fmla="*/ 191 h 245"/>
                <a:gd name="T2" fmla="*/ 0 w 276"/>
                <a:gd name="T3" fmla="*/ 191 h 245"/>
                <a:gd name="T4" fmla="*/ 0 w 276"/>
                <a:gd name="T5" fmla="*/ 15 h 245"/>
                <a:gd name="T6" fmla="*/ 0 w 276"/>
                <a:gd name="T7" fmla="*/ 15 h 245"/>
                <a:gd name="T8" fmla="*/ 69 w 276"/>
                <a:gd name="T9" fmla="*/ 0 h 245"/>
                <a:gd name="T10" fmla="*/ 130 w 276"/>
                <a:gd name="T11" fmla="*/ 23 h 245"/>
                <a:gd name="T12" fmla="*/ 206 w 276"/>
                <a:gd name="T13" fmla="*/ 8 h 245"/>
                <a:gd name="T14" fmla="*/ 267 w 276"/>
                <a:gd name="T15" fmla="*/ 53 h 245"/>
                <a:gd name="T16" fmla="*/ 252 w 276"/>
                <a:gd name="T17" fmla="*/ 183 h 245"/>
                <a:gd name="T18" fmla="*/ 137 w 276"/>
                <a:gd name="T19" fmla="*/ 229 h 245"/>
                <a:gd name="T20" fmla="*/ 107 w 276"/>
                <a:gd name="T21" fmla="*/ 222 h 245"/>
                <a:gd name="T22" fmla="*/ 84 w 276"/>
                <a:gd name="T23" fmla="*/ 244 h 245"/>
                <a:gd name="T24" fmla="*/ 0 w 276"/>
                <a:gd name="T25" fmla="*/ 19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245">
                  <a:moveTo>
                    <a:pt x="0" y="191"/>
                  </a:moveTo>
                  <a:lnTo>
                    <a:pt x="0" y="191"/>
                  </a:lnTo>
                  <a:cubicBezTo>
                    <a:pt x="0" y="15"/>
                    <a:pt x="0" y="15"/>
                    <a:pt x="0" y="15"/>
                  </a:cubicBezTo>
                  <a:lnTo>
                    <a:pt x="0" y="15"/>
                  </a:lnTo>
                  <a:cubicBezTo>
                    <a:pt x="23" y="15"/>
                    <a:pt x="46" y="8"/>
                    <a:pt x="69" y="0"/>
                  </a:cubicBezTo>
                  <a:cubicBezTo>
                    <a:pt x="69" y="0"/>
                    <a:pt x="122" y="15"/>
                    <a:pt x="130" y="23"/>
                  </a:cubicBezTo>
                  <a:cubicBezTo>
                    <a:pt x="137" y="23"/>
                    <a:pt x="206" y="8"/>
                    <a:pt x="206" y="8"/>
                  </a:cubicBezTo>
                  <a:cubicBezTo>
                    <a:pt x="229" y="23"/>
                    <a:pt x="260" y="30"/>
                    <a:pt x="267" y="53"/>
                  </a:cubicBezTo>
                  <a:cubicBezTo>
                    <a:pt x="275" y="99"/>
                    <a:pt x="275" y="145"/>
                    <a:pt x="252" y="183"/>
                  </a:cubicBezTo>
                  <a:cubicBezTo>
                    <a:pt x="221" y="214"/>
                    <a:pt x="176" y="222"/>
                    <a:pt x="137" y="229"/>
                  </a:cubicBezTo>
                  <a:cubicBezTo>
                    <a:pt x="122" y="237"/>
                    <a:pt x="114" y="214"/>
                    <a:pt x="107" y="222"/>
                  </a:cubicBezTo>
                  <a:cubicBezTo>
                    <a:pt x="92" y="222"/>
                    <a:pt x="92" y="244"/>
                    <a:pt x="84" y="244"/>
                  </a:cubicBezTo>
                  <a:cubicBezTo>
                    <a:pt x="53" y="229"/>
                    <a:pt x="31" y="206"/>
                    <a:pt x="0"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06" name="Freeform 33"/>
            <p:cNvSpPr>
              <a:spLocks noChangeArrowheads="1"/>
            </p:cNvSpPr>
            <p:nvPr/>
          </p:nvSpPr>
          <p:spPr bwMode="auto">
            <a:xfrm>
              <a:off x="6854379" y="7877176"/>
              <a:ext cx="428597" cy="671513"/>
            </a:xfrm>
            <a:custGeom>
              <a:avLst/>
              <a:gdLst>
                <a:gd name="T0" fmla="*/ 275 w 1192"/>
                <a:gd name="T1" fmla="*/ 443 h 1865"/>
                <a:gd name="T2" fmla="*/ 283 w 1192"/>
                <a:gd name="T3" fmla="*/ 344 h 1865"/>
                <a:gd name="T4" fmla="*/ 229 w 1192"/>
                <a:gd name="T5" fmla="*/ 260 h 1865"/>
                <a:gd name="T6" fmla="*/ 382 w 1192"/>
                <a:gd name="T7" fmla="*/ 252 h 1865"/>
                <a:gd name="T8" fmla="*/ 451 w 1192"/>
                <a:gd name="T9" fmla="*/ 115 h 1865"/>
                <a:gd name="T10" fmla="*/ 519 w 1192"/>
                <a:gd name="T11" fmla="*/ 0 h 1865"/>
                <a:gd name="T12" fmla="*/ 588 w 1192"/>
                <a:gd name="T13" fmla="*/ 69 h 1865"/>
                <a:gd name="T14" fmla="*/ 558 w 1192"/>
                <a:gd name="T15" fmla="*/ 122 h 1865"/>
                <a:gd name="T16" fmla="*/ 580 w 1192"/>
                <a:gd name="T17" fmla="*/ 222 h 1865"/>
                <a:gd name="T18" fmla="*/ 955 w 1192"/>
                <a:gd name="T19" fmla="*/ 474 h 1865"/>
                <a:gd name="T20" fmla="*/ 1138 w 1192"/>
                <a:gd name="T21" fmla="*/ 733 h 1865"/>
                <a:gd name="T22" fmla="*/ 1062 w 1192"/>
                <a:gd name="T23" fmla="*/ 886 h 1865"/>
                <a:gd name="T24" fmla="*/ 1108 w 1192"/>
                <a:gd name="T25" fmla="*/ 985 h 1865"/>
                <a:gd name="T26" fmla="*/ 1039 w 1192"/>
                <a:gd name="T27" fmla="*/ 1138 h 1865"/>
                <a:gd name="T28" fmla="*/ 1016 w 1192"/>
                <a:gd name="T29" fmla="*/ 1253 h 1865"/>
                <a:gd name="T30" fmla="*/ 962 w 1192"/>
                <a:gd name="T31" fmla="*/ 1322 h 1865"/>
                <a:gd name="T32" fmla="*/ 886 w 1192"/>
                <a:gd name="T33" fmla="*/ 1444 h 1865"/>
                <a:gd name="T34" fmla="*/ 733 w 1192"/>
                <a:gd name="T35" fmla="*/ 1490 h 1865"/>
                <a:gd name="T36" fmla="*/ 558 w 1192"/>
                <a:gd name="T37" fmla="*/ 1856 h 1865"/>
                <a:gd name="T38" fmla="*/ 458 w 1192"/>
                <a:gd name="T39" fmla="*/ 1803 h 1865"/>
                <a:gd name="T40" fmla="*/ 412 w 1192"/>
                <a:gd name="T41" fmla="*/ 1658 h 1865"/>
                <a:gd name="T42" fmla="*/ 290 w 1192"/>
                <a:gd name="T43" fmla="*/ 1482 h 1865"/>
                <a:gd name="T44" fmla="*/ 237 w 1192"/>
                <a:gd name="T45" fmla="*/ 1451 h 1865"/>
                <a:gd name="T46" fmla="*/ 183 w 1192"/>
                <a:gd name="T47" fmla="*/ 1390 h 1865"/>
                <a:gd name="T48" fmla="*/ 99 w 1192"/>
                <a:gd name="T49" fmla="*/ 1383 h 1865"/>
                <a:gd name="T50" fmla="*/ 46 w 1192"/>
                <a:gd name="T51" fmla="*/ 1390 h 1865"/>
                <a:gd name="T52" fmla="*/ 15 w 1192"/>
                <a:gd name="T53" fmla="*/ 1276 h 1865"/>
                <a:gd name="T54" fmla="*/ 8 w 1192"/>
                <a:gd name="T55" fmla="*/ 1070 h 1865"/>
                <a:gd name="T56" fmla="*/ 122 w 1192"/>
                <a:gd name="T57" fmla="*/ 955 h 1865"/>
                <a:gd name="T58" fmla="*/ 114 w 1192"/>
                <a:gd name="T59" fmla="*/ 833 h 1865"/>
                <a:gd name="T60" fmla="*/ 206 w 1192"/>
                <a:gd name="T61" fmla="*/ 833 h 1865"/>
                <a:gd name="T62" fmla="*/ 290 w 1192"/>
                <a:gd name="T63" fmla="*/ 840 h 1865"/>
                <a:gd name="T64" fmla="*/ 397 w 1192"/>
                <a:gd name="T65" fmla="*/ 863 h 1865"/>
                <a:gd name="T66" fmla="*/ 489 w 1192"/>
                <a:gd name="T67" fmla="*/ 825 h 1865"/>
                <a:gd name="T68" fmla="*/ 527 w 1192"/>
                <a:gd name="T69" fmla="*/ 764 h 1865"/>
                <a:gd name="T70" fmla="*/ 634 w 1192"/>
                <a:gd name="T71" fmla="*/ 795 h 1865"/>
                <a:gd name="T72" fmla="*/ 779 w 1192"/>
                <a:gd name="T73" fmla="*/ 756 h 1865"/>
                <a:gd name="T74" fmla="*/ 733 w 1192"/>
                <a:gd name="T75" fmla="*/ 581 h 1865"/>
                <a:gd name="T76" fmla="*/ 596 w 1192"/>
                <a:gd name="T77" fmla="*/ 573 h 1865"/>
                <a:gd name="T78" fmla="*/ 527 w 1192"/>
                <a:gd name="T79" fmla="*/ 588 h 1865"/>
                <a:gd name="T80" fmla="*/ 405 w 1192"/>
                <a:gd name="T81" fmla="*/ 642 h 1865"/>
                <a:gd name="T82" fmla="*/ 351 w 1192"/>
                <a:gd name="T83" fmla="*/ 512 h 1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92" h="1865">
                  <a:moveTo>
                    <a:pt x="275" y="443"/>
                  </a:moveTo>
                  <a:lnTo>
                    <a:pt x="275" y="443"/>
                  </a:lnTo>
                  <a:cubicBezTo>
                    <a:pt x="283" y="428"/>
                    <a:pt x="305" y="428"/>
                    <a:pt x="305" y="413"/>
                  </a:cubicBezTo>
                  <a:cubicBezTo>
                    <a:pt x="313" y="390"/>
                    <a:pt x="290" y="367"/>
                    <a:pt x="283" y="344"/>
                  </a:cubicBezTo>
                  <a:cubicBezTo>
                    <a:pt x="267" y="313"/>
                    <a:pt x="244" y="290"/>
                    <a:pt x="229" y="260"/>
                  </a:cubicBezTo>
                  <a:lnTo>
                    <a:pt x="229" y="260"/>
                  </a:lnTo>
                  <a:cubicBezTo>
                    <a:pt x="252" y="252"/>
                    <a:pt x="267" y="245"/>
                    <a:pt x="290" y="245"/>
                  </a:cubicBezTo>
                  <a:cubicBezTo>
                    <a:pt x="321" y="237"/>
                    <a:pt x="351" y="260"/>
                    <a:pt x="382" y="252"/>
                  </a:cubicBezTo>
                  <a:cubicBezTo>
                    <a:pt x="405" y="245"/>
                    <a:pt x="428" y="229"/>
                    <a:pt x="443" y="206"/>
                  </a:cubicBezTo>
                  <a:cubicBezTo>
                    <a:pt x="458" y="176"/>
                    <a:pt x="451" y="145"/>
                    <a:pt x="451" y="115"/>
                  </a:cubicBezTo>
                  <a:cubicBezTo>
                    <a:pt x="451" y="99"/>
                    <a:pt x="443" y="84"/>
                    <a:pt x="451" y="69"/>
                  </a:cubicBezTo>
                  <a:cubicBezTo>
                    <a:pt x="466" y="38"/>
                    <a:pt x="496" y="23"/>
                    <a:pt x="519" y="0"/>
                  </a:cubicBezTo>
                  <a:lnTo>
                    <a:pt x="519" y="0"/>
                  </a:lnTo>
                  <a:cubicBezTo>
                    <a:pt x="542" y="23"/>
                    <a:pt x="573" y="38"/>
                    <a:pt x="588" y="69"/>
                  </a:cubicBezTo>
                  <a:cubicBezTo>
                    <a:pt x="596" y="76"/>
                    <a:pt x="596" y="92"/>
                    <a:pt x="588" y="107"/>
                  </a:cubicBezTo>
                  <a:cubicBezTo>
                    <a:pt x="588" y="115"/>
                    <a:pt x="565" y="115"/>
                    <a:pt x="558" y="122"/>
                  </a:cubicBezTo>
                  <a:cubicBezTo>
                    <a:pt x="558" y="138"/>
                    <a:pt x="565" y="153"/>
                    <a:pt x="573" y="168"/>
                  </a:cubicBezTo>
                  <a:cubicBezTo>
                    <a:pt x="573" y="184"/>
                    <a:pt x="565" y="206"/>
                    <a:pt x="580" y="222"/>
                  </a:cubicBezTo>
                  <a:cubicBezTo>
                    <a:pt x="619" y="267"/>
                    <a:pt x="664" y="298"/>
                    <a:pt x="718" y="336"/>
                  </a:cubicBezTo>
                  <a:cubicBezTo>
                    <a:pt x="794" y="390"/>
                    <a:pt x="886" y="413"/>
                    <a:pt x="955" y="474"/>
                  </a:cubicBezTo>
                  <a:cubicBezTo>
                    <a:pt x="1031" y="550"/>
                    <a:pt x="1077" y="649"/>
                    <a:pt x="1138" y="733"/>
                  </a:cubicBezTo>
                  <a:lnTo>
                    <a:pt x="1138" y="733"/>
                  </a:lnTo>
                  <a:cubicBezTo>
                    <a:pt x="1153" y="764"/>
                    <a:pt x="1191" y="802"/>
                    <a:pt x="1176" y="833"/>
                  </a:cubicBezTo>
                  <a:cubicBezTo>
                    <a:pt x="1153" y="871"/>
                    <a:pt x="1077" y="848"/>
                    <a:pt x="1062" y="886"/>
                  </a:cubicBezTo>
                  <a:cubicBezTo>
                    <a:pt x="1046" y="917"/>
                    <a:pt x="1123" y="909"/>
                    <a:pt x="1130" y="932"/>
                  </a:cubicBezTo>
                  <a:cubicBezTo>
                    <a:pt x="1146" y="947"/>
                    <a:pt x="1108" y="963"/>
                    <a:pt x="1108" y="985"/>
                  </a:cubicBezTo>
                  <a:cubicBezTo>
                    <a:pt x="1108" y="1016"/>
                    <a:pt x="1146" y="1039"/>
                    <a:pt x="1130" y="1062"/>
                  </a:cubicBezTo>
                  <a:cubicBezTo>
                    <a:pt x="1115" y="1100"/>
                    <a:pt x="1054" y="1100"/>
                    <a:pt x="1039" y="1138"/>
                  </a:cubicBezTo>
                  <a:cubicBezTo>
                    <a:pt x="1031" y="1169"/>
                    <a:pt x="1092" y="1199"/>
                    <a:pt x="1085" y="1230"/>
                  </a:cubicBezTo>
                  <a:cubicBezTo>
                    <a:pt x="1077" y="1253"/>
                    <a:pt x="1031" y="1237"/>
                    <a:pt x="1016" y="1253"/>
                  </a:cubicBezTo>
                  <a:cubicBezTo>
                    <a:pt x="993" y="1276"/>
                    <a:pt x="985" y="1299"/>
                    <a:pt x="970" y="1322"/>
                  </a:cubicBezTo>
                  <a:cubicBezTo>
                    <a:pt x="962" y="1322"/>
                    <a:pt x="962" y="1322"/>
                    <a:pt x="962" y="1322"/>
                  </a:cubicBezTo>
                  <a:cubicBezTo>
                    <a:pt x="962" y="1322"/>
                    <a:pt x="924" y="1390"/>
                    <a:pt x="924" y="1398"/>
                  </a:cubicBezTo>
                  <a:cubicBezTo>
                    <a:pt x="924" y="1406"/>
                    <a:pt x="886" y="1444"/>
                    <a:pt x="886" y="1444"/>
                  </a:cubicBezTo>
                  <a:cubicBezTo>
                    <a:pt x="878" y="1467"/>
                    <a:pt x="886" y="1497"/>
                    <a:pt x="871" y="1505"/>
                  </a:cubicBezTo>
                  <a:cubicBezTo>
                    <a:pt x="825" y="1520"/>
                    <a:pt x="764" y="1451"/>
                    <a:pt x="733" y="1490"/>
                  </a:cubicBezTo>
                  <a:cubicBezTo>
                    <a:pt x="672" y="1574"/>
                    <a:pt x="703" y="1696"/>
                    <a:pt x="657" y="1787"/>
                  </a:cubicBezTo>
                  <a:cubicBezTo>
                    <a:pt x="641" y="1826"/>
                    <a:pt x="596" y="1856"/>
                    <a:pt x="558" y="1856"/>
                  </a:cubicBezTo>
                  <a:cubicBezTo>
                    <a:pt x="519" y="1864"/>
                    <a:pt x="489" y="1826"/>
                    <a:pt x="458" y="1810"/>
                  </a:cubicBezTo>
                  <a:cubicBezTo>
                    <a:pt x="458" y="1803"/>
                    <a:pt x="458" y="1803"/>
                    <a:pt x="458" y="1803"/>
                  </a:cubicBezTo>
                  <a:cubicBezTo>
                    <a:pt x="481" y="1757"/>
                    <a:pt x="542" y="1719"/>
                    <a:pt x="527" y="1673"/>
                  </a:cubicBezTo>
                  <a:cubicBezTo>
                    <a:pt x="519" y="1635"/>
                    <a:pt x="443" y="1681"/>
                    <a:pt x="412" y="1658"/>
                  </a:cubicBezTo>
                  <a:cubicBezTo>
                    <a:pt x="382" y="1635"/>
                    <a:pt x="382" y="1581"/>
                    <a:pt x="359" y="1551"/>
                  </a:cubicBezTo>
                  <a:cubicBezTo>
                    <a:pt x="336" y="1520"/>
                    <a:pt x="313" y="1505"/>
                    <a:pt x="290" y="1482"/>
                  </a:cubicBezTo>
                  <a:lnTo>
                    <a:pt x="290" y="1482"/>
                  </a:lnTo>
                  <a:cubicBezTo>
                    <a:pt x="275" y="1467"/>
                    <a:pt x="252" y="1467"/>
                    <a:pt x="237" y="1451"/>
                  </a:cubicBezTo>
                  <a:cubicBezTo>
                    <a:pt x="237" y="1451"/>
                    <a:pt x="244" y="1444"/>
                    <a:pt x="237" y="1436"/>
                  </a:cubicBezTo>
                  <a:cubicBezTo>
                    <a:pt x="222" y="1421"/>
                    <a:pt x="206" y="1398"/>
                    <a:pt x="183" y="1390"/>
                  </a:cubicBezTo>
                  <a:cubicBezTo>
                    <a:pt x="168" y="1390"/>
                    <a:pt x="153" y="1413"/>
                    <a:pt x="145" y="1413"/>
                  </a:cubicBezTo>
                  <a:cubicBezTo>
                    <a:pt x="122" y="1406"/>
                    <a:pt x="114" y="1375"/>
                    <a:pt x="99" y="1383"/>
                  </a:cubicBezTo>
                  <a:cubicBezTo>
                    <a:pt x="84" y="1383"/>
                    <a:pt x="99" y="1421"/>
                    <a:pt x="84" y="1421"/>
                  </a:cubicBezTo>
                  <a:cubicBezTo>
                    <a:pt x="69" y="1428"/>
                    <a:pt x="61" y="1406"/>
                    <a:pt x="46" y="1390"/>
                  </a:cubicBezTo>
                  <a:cubicBezTo>
                    <a:pt x="30" y="1375"/>
                    <a:pt x="15" y="1360"/>
                    <a:pt x="8" y="1337"/>
                  </a:cubicBezTo>
                  <a:cubicBezTo>
                    <a:pt x="0" y="1322"/>
                    <a:pt x="8" y="1299"/>
                    <a:pt x="15" y="1276"/>
                  </a:cubicBezTo>
                  <a:cubicBezTo>
                    <a:pt x="23" y="1253"/>
                    <a:pt x="46" y="1237"/>
                    <a:pt x="46" y="1215"/>
                  </a:cubicBezTo>
                  <a:cubicBezTo>
                    <a:pt x="38" y="1161"/>
                    <a:pt x="8" y="1123"/>
                    <a:pt x="8" y="1070"/>
                  </a:cubicBezTo>
                  <a:cubicBezTo>
                    <a:pt x="15" y="1054"/>
                    <a:pt x="46" y="1077"/>
                    <a:pt x="61" y="1062"/>
                  </a:cubicBezTo>
                  <a:cubicBezTo>
                    <a:pt x="84" y="1031"/>
                    <a:pt x="114" y="993"/>
                    <a:pt x="122" y="955"/>
                  </a:cubicBezTo>
                  <a:cubicBezTo>
                    <a:pt x="130" y="917"/>
                    <a:pt x="91" y="894"/>
                    <a:pt x="84" y="863"/>
                  </a:cubicBezTo>
                  <a:cubicBezTo>
                    <a:pt x="84" y="848"/>
                    <a:pt x="99" y="840"/>
                    <a:pt x="114" y="833"/>
                  </a:cubicBezTo>
                  <a:lnTo>
                    <a:pt x="114" y="833"/>
                  </a:lnTo>
                  <a:cubicBezTo>
                    <a:pt x="145" y="833"/>
                    <a:pt x="176" y="825"/>
                    <a:pt x="206" y="833"/>
                  </a:cubicBezTo>
                  <a:cubicBezTo>
                    <a:pt x="229" y="840"/>
                    <a:pt x="237" y="871"/>
                    <a:pt x="260" y="871"/>
                  </a:cubicBezTo>
                  <a:cubicBezTo>
                    <a:pt x="275" y="871"/>
                    <a:pt x="275" y="848"/>
                    <a:pt x="290" y="840"/>
                  </a:cubicBezTo>
                  <a:cubicBezTo>
                    <a:pt x="305" y="833"/>
                    <a:pt x="321" y="810"/>
                    <a:pt x="344" y="817"/>
                  </a:cubicBezTo>
                  <a:cubicBezTo>
                    <a:pt x="366" y="817"/>
                    <a:pt x="374" y="856"/>
                    <a:pt x="397" y="863"/>
                  </a:cubicBezTo>
                  <a:cubicBezTo>
                    <a:pt x="405" y="863"/>
                    <a:pt x="412" y="840"/>
                    <a:pt x="420" y="833"/>
                  </a:cubicBezTo>
                  <a:cubicBezTo>
                    <a:pt x="443" y="825"/>
                    <a:pt x="466" y="840"/>
                    <a:pt x="489" y="825"/>
                  </a:cubicBezTo>
                  <a:cubicBezTo>
                    <a:pt x="504" y="810"/>
                    <a:pt x="512" y="787"/>
                    <a:pt x="527" y="764"/>
                  </a:cubicBezTo>
                  <a:lnTo>
                    <a:pt x="527" y="764"/>
                  </a:lnTo>
                  <a:cubicBezTo>
                    <a:pt x="558" y="779"/>
                    <a:pt x="580" y="802"/>
                    <a:pt x="611" y="817"/>
                  </a:cubicBezTo>
                  <a:cubicBezTo>
                    <a:pt x="619" y="817"/>
                    <a:pt x="619" y="795"/>
                    <a:pt x="634" y="795"/>
                  </a:cubicBezTo>
                  <a:cubicBezTo>
                    <a:pt x="641" y="787"/>
                    <a:pt x="649" y="810"/>
                    <a:pt x="664" y="802"/>
                  </a:cubicBezTo>
                  <a:cubicBezTo>
                    <a:pt x="703" y="795"/>
                    <a:pt x="748" y="787"/>
                    <a:pt x="779" y="756"/>
                  </a:cubicBezTo>
                  <a:cubicBezTo>
                    <a:pt x="802" y="718"/>
                    <a:pt x="802" y="672"/>
                    <a:pt x="794" y="626"/>
                  </a:cubicBezTo>
                  <a:cubicBezTo>
                    <a:pt x="787" y="603"/>
                    <a:pt x="756" y="596"/>
                    <a:pt x="733" y="581"/>
                  </a:cubicBezTo>
                  <a:cubicBezTo>
                    <a:pt x="733" y="581"/>
                    <a:pt x="664" y="596"/>
                    <a:pt x="657" y="596"/>
                  </a:cubicBezTo>
                  <a:cubicBezTo>
                    <a:pt x="649" y="588"/>
                    <a:pt x="596" y="573"/>
                    <a:pt x="596" y="573"/>
                  </a:cubicBezTo>
                  <a:cubicBezTo>
                    <a:pt x="573" y="581"/>
                    <a:pt x="550" y="588"/>
                    <a:pt x="527" y="588"/>
                  </a:cubicBezTo>
                  <a:lnTo>
                    <a:pt x="527" y="588"/>
                  </a:lnTo>
                  <a:cubicBezTo>
                    <a:pt x="512" y="581"/>
                    <a:pt x="496" y="558"/>
                    <a:pt x="481" y="565"/>
                  </a:cubicBezTo>
                  <a:cubicBezTo>
                    <a:pt x="451" y="581"/>
                    <a:pt x="443" y="642"/>
                    <a:pt x="405" y="642"/>
                  </a:cubicBezTo>
                  <a:cubicBezTo>
                    <a:pt x="382" y="649"/>
                    <a:pt x="374" y="603"/>
                    <a:pt x="359" y="581"/>
                  </a:cubicBezTo>
                  <a:cubicBezTo>
                    <a:pt x="351" y="558"/>
                    <a:pt x="366" y="527"/>
                    <a:pt x="351" y="512"/>
                  </a:cubicBezTo>
                  <a:cubicBezTo>
                    <a:pt x="336" y="481"/>
                    <a:pt x="298" y="466"/>
                    <a:pt x="275" y="44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07" name="Freeform 34"/>
            <p:cNvSpPr>
              <a:spLocks noChangeArrowheads="1"/>
            </p:cNvSpPr>
            <p:nvPr/>
          </p:nvSpPr>
          <p:spPr bwMode="auto">
            <a:xfrm>
              <a:off x="6186085" y="8159751"/>
              <a:ext cx="457170" cy="525463"/>
            </a:xfrm>
            <a:custGeom>
              <a:avLst/>
              <a:gdLst>
                <a:gd name="T0" fmla="*/ 305 w 1269"/>
                <a:gd name="T1" fmla="*/ 122 h 1460"/>
                <a:gd name="T2" fmla="*/ 305 w 1269"/>
                <a:gd name="T3" fmla="*/ 122 h 1460"/>
                <a:gd name="T4" fmla="*/ 412 w 1269"/>
                <a:gd name="T5" fmla="*/ 15 h 1460"/>
                <a:gd name="T6" fmla="*/ 527 w 1269"/>
                <a:gd name="T7" fmla="*/ 30 h 1460"/>
                <a:gd name="T8" fmla="*/ 527 w 1269"/>
                <a:gd name="T9" fmla="*/ 84 h 1460"/>
                <a:gd name="T10" fmla="*/ 603 w 1269"/>
                <a:gd name="T11" fmla="*/ 91 h 1460"/>
                <a:gd name="T12" fmla="*/ 580 w 1269"/>
                <a:gd name="T13" fmla="*/ 145 h 1460"/>
                <a:gd name="T14" fmla="*/ 672 w 1269"/>
                <a:gd name="T15" fmla="*/ 229 h 1460"/>
                <a:gd name="T16" fmla="*/ 748 w 1269"/>
                <a:gd name="T17" fmla="*/ 153 h 1460"/>
                <a:gd name="T18" fmla="*/ 794 w 1269"/>
                <a:gd name="T19" fmla="*/ 221 h 1460"/>
                <a:gd name="T20" fmla="*/ 794 w 1269"/>
                <a:gd name="T21" fmla="*/ 221 h 1460"/>
                <a:gd name="T22" fmla="*/ 756 w 1269"/>
                <a:gd name="T23" fmla="*/ 237 h 1460"/>
                <a:gd name="T24" fmla="*/ 840 w 1269"/>
                <a:gd name="T25" fmla="*/ 290 h 1460"/>
                <a:gd name="T26" fmla="*/ 794 w 1269"/>
                <a:gd name="T27" fmla="*/ 389 h 1460"/>
                <a:gd name="T28" fmla="*/ 1000 w 1269"/>
                <a:gd name="T29" fmla="*/ 344 h 1460"/>
                <a:gd name="T30" fmla="*/ 1008 w 1269"/>
                <a:gd name="T31" fmla="*/ 275 h 1460"/>
                <a:gd name="T32" fmla="*/ 1084 w 1269"/>
                <a:gd name="T33" fmla="*/ 305 h 1460"/>
                <a:gd name="T34" fmla="*/ 1054 w 1269"/>
                <a:gd name="T35" fmla="*/ 389 h 1460"/>
                <a:gd name="T36" fmla="*/ 1146 w 1269"/>
                <a:gd name="T37" fmla="*/ 435 h 1460"/>
                <a:gd name="T38" fmla="*/ 1115 w 1269"/>
                <a:gd name="T39" fmla="*/ 619 h 1460"/>
                <a:gd name="T40" fmla="*/ 1230 w 1269"/>
                <a:gd name="T41" fmla="*/ 626 h 1460"/>
                <a:gd name="T42" fmla="*/ 1253 w 1269"/>
                <a:gd name="T43" fmla="*/ 955 h 1460"/>
                <a:gd name="T44" fmla="*/ 1253 w 1269"/>
                <a:gd name="T45" fmla="*/ 955 h 1460"/>
                <a:gd name="T46" fmla="*/ 1130 w 1269"/>
                <a:gd name="T47" fmla="*/ 1016 h 1460"/>
                <a:gd name="T48" fmla="*/ 1031 w 1269"/>
                <a:gd name="T49" fmla="*/ 955 h 1460"/>
                <a:gd name="T50" fmla="*/ 1023 w 1269"/>
                <a:gd name="T51" fmla="*/ 1100 h 1460"/>
                <a:gd name="T52" fmla="*/ 1092 w 1269"/>
                <a:gd name="T53" fmla="*/ 1268 h 1460"/>
                <a:gd name="T54" fmla="*/ 932 w 1269"/>
                <a:gd name="T55" fmla="*/ 1367 h 1460"/>
                <a:gd name="T56" fmla="*/ 779 w 1269"/>
                <a:gd name="T57" fmla="*/ 1459 h 1460"/>
                <a:gd name="T58" fmla="*/ 779 w 1269"/>
                <a:gd name="T59" fmla="*/ 1459 h 1460"/>
                <a:gd name="T60" fmla="*/ 703 w 1269"/>
                <a:gd name="T61" fmla="*/ 1436 h 1460"/>
                <a:gd name="T62" fmla="*/ 649 w 1269"/>
                <a:gd name="T63" fmla="*/ 1436 h 1460"/>
                <a:gd name="T64" fmla="*/ 611 w 1269"/>
                <a:gd name="T65" fmla="*/ 1413 h 1460"/>
                <a:gd name="T66" fmla="*/ 580 w 1269"/>
                <a:gd name="T67" fmla="*/ 1337 h 1460"/>
                <a:gd name="T68" fmla="*/ 519 w 1269"/>
                <a:gd name="T69" fmla="*/ 1283 h 1460"/>
                <a:gd name="T70" fmla="*/ 466 w 1269"/>
                <a:gd name="T71" fmla="*/ 1245 h 1460"/>
                <a:gd name="T72" fmla="*/ 420 w 1269"/>
                <a:gd name="T73" fmla="*/ 1191 h 1460"/>
                <a:gd name="T74" fmla="*/ 351 w 1269"/>
                <a:gd name="T75" fmla="*/ 1245 h 1460"/>
                <a:gd name="T76" fmla="*/ 282 w 1269"/>
                <a:gd name="T77" fmla="*/ 1275 h 1460"/>
                <a:gd name="T78" fmla="*/ 275 w 1269"/>
                <a:gd name="T79" fmla="*/ 1222 h 1460"/>
                <a:gd name="T80" fmla="*/ 221 w 1269"/>
                <a:gd name="T81" fmla="*/ 1222 h 1460"/>
                <a:gd name="T82" fmla="*/ 198 w 1269"/>
                <a:gd name="T83" fmla="*/ 1138 h 1460"/>
                <a:gd name="T84" fmla="*/ 122 w 1269"/>
                <a:gd name="T85" fmla="*/ 1069 h 1460"/>
                <a:gd name="T86" fmla="*/ 122 w 1269"/>
                <a:gd name="T87" fmla="*/ 1069 h 1460"/>
                <a:gd name="T88" fmla="*/ 114 w 1269"/>
                <a:gd name="T89" fmla="*/ 1046 h 1460"/>
                <a:gd name="T90" fmla="*/ 84 w 1269"/>
                <a:gd name="T91" fmla="*/ 977 h 1460"/>
                <a:gd name="T92" fmla="*/ 92 w 1269"/>
                <a:gd name="T93" fmla="*/ 909 h 1460"/>
                <a:gd name="T94" fmla="*/ 23 w 1269"/>
                <a:gd name="T95" fmla="*/ 802 h 1460"/>
                <a:gd name="T96" fmla="*/ 61 w 1269"/>
                <a:gd name="T97" fmla="*/ 741 h 1460"/>
                <a:gd name="T98" fmla="*/ 0 w 1269"/>
                <a:gd name="T99" fmla="*/ 703 h 1460"/>
                <a:gd name="T100" fmla="*/ 122 w 1269"/>
                <a:gd name="T101" fmla="*/ 611 h 1460"/>
                <a:gd name="T102" fmla="*/ 53 w 1269"/>
                <a:gd name="T103" fmla="*/ 619 h 1460"/>
                <a:gd name="T104" fmla="*/ 76 w 1269"/>
                <a:gd name="T105" fmla="*/ 573 h 1460"/>
                <a:gd name="T106" fmla="*/ 84 w 1269"/>
                <a:gd name="T107" fmla="*/ 519 h 1460"/>
                <a:gd name="T108" fmla="*/ 107 w 1269"/>
                <a:gd name="T109" fmla="*/ 481 h 1460"/>
                <a:gd name="T110" fmla="*/ 122 w 1269"/>
                <a:gd name="T111" fmla="*/ 450 h 1460"/>
                <a:gd name="T112" fmla="*/ 229 w 1269"/>
                <a:gd name="T113" fmla="*/ 359 h 1460"/>
                <a:gd name="T114" fmla="*/ 305 w 1269"/>
                <a:gd name="T115" fmla="*/ 328 h 1460"/>
                <a:gd name="T116" fmla="*/ 221 w 1269"/>
                <a:gd name="T117" fmla="*/ 298 h 1460"/>
                <a:gd name="T118" fmla="*/ 229 w 1269"/>
                <a:gd name="T119" fmla="*/ 214 h 1460"/>
                <a:gd name="T120" fmla="*/ 267 w 1269"/>
                <a:gd name="T121" fmla="*/ 183 h 1460"/>
                <a:gd name="T122" fmla="*/ 305 w 1269"/>
                <a:gd name="T123" fmla="*/ 122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9" h="1460">
                  <a:moveTo>
                    <a:pt x="305" y="122"/>
                  </a:moveTo>
                  <a:lnTo>
                    <a:pt x="305" y="122"/>
                  </a:lnTo>
                  <a:cubicBezTo>
                    <a:pt x="344" y="84"/>
                    <a:pt x="367" y="30"/>
                    <a:pt x="412" y="15"/>
                  </a:cubicBezTo>
                  <a:cubicBezTo>
                    <a:pt x="450" y="0"/>
                    <a:pt x="489" y="23"/>
                    <a:pt x="527" y="30"/>
                  </a:cubicBezTo>
                  <a:cubicBezTo>
                    <a:pt x="527" y="30"/>
                    <a:pt x="519" y="84"/>
                    <a:pt x="527" y="84"/>
                  </a:cubicBezTo>
                  <a:lnTo>
                    <a:pt x="603" y="91"/>
                  </a:lnTo>
                  <a:cubicBezTo>
                    <a:pt x="603" y="91"/>
                    <a:pt x="573" y="137"/>
                    <a:pt x="580" y="145"/>
                  </a:cubicBezTo>
                  <a:cubicBezTo>
                    <a:pt x="580" y="153"/>
                    <a:pt x="672" y="229"/>
                    <a:pt x="672" y="229"/>
                  </a:cubicBezTo>
                  <a:cubicBezTo>
                    <a:pt x="703" y="206"/>
                    <a:pt x="710" y="153"/>
                    <a:pt x="748" y="153"/>
                  </a:cubicBezTo>
                  <a:cubicBezTo>
                    <a:pt x="779" y="145"/>
                    <a:pt x="779" y="198"/>
                    <a:pt x="794" y="221"/>
                  </a:cubicBezTo>
                  <a:lnTo>
                    <a:pt x="794" y="221"/>
                  </a:lnTo>
                  <a:cubicBezTo>
                    <a:pt x="779" y="229"/>
                    <a:pt x="748" y="221"/>
                    <a:pt x="756" y="237"/>
                  </a:cubicBezTo>
                  <a:cubicBezTo>
                    <a:pt x="771" y="260"/>
                    <a:pt x="832" y="260"/>
                    <a:pt x="840" y="290"/>
                  </a:cubicBezTo>
                  <a:cubicBezTo>
                    <a:pt x="848" y="328"/>
                    <a:pt x="756" y="374"/>
                    <a:pt x="794" y="389"/>
                  </a:cubicBezTo>
                  <a:cubicBezTo>
                    <a:pt x="863" y="412"/>
                    <a:pt x="939" y="382"/>
                    <a:pt x="1000" y="344"/>
                  </a:cubicBezTo>
                  <a:cubicBezTo>
                    <a:pt x="1023" y="336"/>
                    <a:pt x="985" y="283"/>
                    <a:pt x="1008" y="275"/>
                  </a:cubicBezTo>
                  <a:cubicBezTo>
                    <a:pt x="1031" y="260"/>
                    <a:pt x="1061" y="290"/>
                    <a:pt x="1084" y="305"/>
                  </a:cubicBezTo>
                  <a:cubicBezTo>
                    <a:pt x="1084" y="305"/>
                    <a:pt x="1054" y="382"/>
                    <a:pt x="1054" y="389"/>
                  </a:cubicBezTo>
                  <a:cubicBezTo>
                    <a:pt x="1046" y="405"/>
                    <a:pt x="1146" y="435"/>
                    <a:pt x="1146" y="435"/>
                  </a:cubicBezTo>
                  <a:cubicBezTo>
                    <a:pt x="1130" y="496"/>
                    <a:pt x="1084" y="558"/>
                    <a:pt x="1115" y="619"/>
                  </a:cubicBezTo>
                  <a:cubicBezTo>
                    <a:pt x="1130" y="649"/>
                    <a:pt x="1214" y="588"/>
                    <a:pt x="1230" y="626"/>
                  </a:cubicBezTo>
                  <a:cubicBezTo>
                    <a:pt x="1268" y="725"/>
                    <a:pt x="1245" y="840"/>
                    <a:pt x="1253" y="955"/>
                  </a:cubicBezTo>
                  <a:lnTo>
                    <a:pt x="1253" y="955"/>
                  </a:lnTo>
                  <a:cubicBezTo>
                    <a:pt x="1207" y="977"/>
                    <a:pt x="1176" y="1016"/>
                    <a:pt x="1130" y="1016"/>
                  </a:cubicBezTo>
                  <a:cubicBezTo>
                    <a:pt x="1092" y="1016"/>
                    <a:pt x="1061" y="932"/>
                    <a:pt x="1031" y="955"/>
                  </a:cubicBezTo>
                  <a:cubicBezTo>
                    <a:pt x="993" y="985"/>
                    <a:pt x="1016" y="1054"/>
                    <a:pt x="1023" y="1100"/>
                  </a:cubicBezTo>
                  <a:cubicBezTo>
                    <a:pt x="1031" y="1161"/>
                    <a:pt x="1107" y="1214"/>
                    <a:pt x="1092" y="1268"/>
                  </a:cubicBezTo>
                  <a:cubicBezTo>
                    <a:pt x="1069" y="1329"/>
                    <a:pt x="985" y="1337"/>
                    <a:pt x="932" y="1367"/>
                  </a:cubicBezTo>
                  <a:cubicBezTo>
                    <a:pt x="878" y="1398"/>
                    <a:pt x="832" y="1428"/>
                    <a:pt x="779" y="1459"/>
                  </a:cubicBezTo>
                  <a:lnTo>
                    <a:pt x="779" y="1459"/>
                  </a:lnTo>
                  <a:cubicBezTo>
                    <a:pt x="764" y="1444"/>
                    <a:pt x="725" y="1444"/>
                    <a:pt x="703" y="1436"/>
                  </a:cubicBezTo>
                  <a:cubicBezTo>
                    <a:pt x="672" y="1428"/>
                    <a:pt x="687" y="1413"/>
                    <a:pt x="649" y="1436"/>
                  </a:cubicBezTo>
                  <a:cubicBezTo>
                    <a:pt x="626" y="1444"/>
                    <a:pt x="626" y="1421"/>
                    <a:pt x="611" y="1413"/>
                  </a:cubicBezTo>
                  <a:cubicBezTo>
                    <a:pt x="611" y="1390"/>
                    <a:pt x="588" y="1360"/>
                    <a:pt x="580" y="1337"/>
                  </a:cubicBezTo>
                  <a:cubicBezTo>
                    <a:pt x="565" y="1314"/>
                    <a:pt x="542" y="1298"/>
                    <a:pt x="519" y="1283"/>
                  </a:cubicBezTo>
                  <a:cubicBezTo>
                    <a:pt x="504" y="1275"/>
                    <a:pt x="481" y="1260"/>
                    <a:pt x="466" y="1245"/>
                  </a:cubicBezTo>
                  <a:cubicBezTo>
                    <a:pt x="458" y="1230"/>
                    <a:pt x="420" y="1199"/>
                    <a:pt x="420" y="1191"/>
                  </a:cubicBezTo>
                  <a:cubicBezTo>
                    <a:pt x="405" y="1191"/>
                    <a:pt x="367" y="1237"/>
                    <a:pt x="351" y="1245"/>
                  </a:cubicBezTo>
                  <a:cubicBezTo>
                    <a:pt x="336" y="1252"/>
                    <a:pt x="290" y="1291"/>
                    <a:pt x="282" y="1275"/>
                  </a:cubicBezTo>
                  <a:cubicBezTo>
                    <a:pt x="275" y="1260"/>
                    <a:pt x="275" y="1245"/>
                    <a:pt x="275" y="1222"/>
                  </a:cubicBezTo>
                  <a:cubicBezTo>
                    <a:pt x="275" y="1214"/>
                    <a:pt x="229" y="1222"/>
                    <a:pt x="221" y="1222"/>
                  </a:cubicBezTo>
                  <a:cubicBezTo>
                    <a:pt x="214" y="1222"/>
                    <a:pt x="206" y="1146"/>
                    <a:pt x="198" y="1138"/>
                  </a:cubicBezTo>
                  <a:cubicBezTo>
                    <a:pt x="175" y="1108"/>
                    <a:pt x="145" y="1092"/>
                    <a:pt x="122" y="1069"/>
                  </a:cubicBezTo>
                  <a:lnTo>
                    <a:pt x="122" y="1069"/>
                  </a:lnTo>
                  <a:cubicBezTo>
                    <a:pt x="122" y="1062"/>
                    <a:pt x="114" y="1054"/>
                    <a:pt x="114" y="1046"/>
                  </a:cubicBezTo>
                  <a:cubicBezTo>
                    <a:pt x="114" y="1023"/>
                    <a:pt x="84" y="1000"/>
                    <a:pt x="84" y="977"/>
                  </a:cubicBezTo>
                  <a:cubicBezTo>
                    <a:pt x="76" y="955"/>
                    <a:pt x="92" y="932"/>
                    <a:pt x="92" y="909"/>
                  </a:cubicBezTo>
                  <a:cubicBezTo>
                    <a:pt x="92" y="894"/>
                    <a:pt x="38" y="810"/>
                    <a:pt x="23" y="802"/>
                  </a:cubicBezTo>
                  <a:cubicBezTo>
                    <a:pt x="23" y="787"/>
                    <a:pt x="76" y="764"/>
                    <a:pt x="61" y="741"/>
                  </a:cubicBezTo>
                  <a:cubicBezTo>
                    <a:pt x="53" y="718"/>
                    <a:pt x="8" y="718"/>
                    <a:pt x="0" y="703"/>
                  </a:cubicBezTo>
                  <a:cubicBezTo>
                    <a:pt x="0" y="687"/>
                    <a:pt x="137" y="664"/>
                    <a:pt x="122" y="611"/>
                  </a:cubicBezTo>
                  <a:cubicBezTo>
                    <a:pt x="114" y="611"/>
                    <a:pt x="53" y="634"/>
                    <a:pt x="53" y="619"/>
                  </a:cubicBezTo>
                  <a:cubicBezTo>
                    <a:pt x="38" y="611"/>
                    <a:pt x="69" y="580"/>
                    <a:pt x="76" y="573"/>
                  </a:cubicBezTo>
                  <a:cubicBezTo>
                    <a:pt x="92" y="558"/>
                    <a:pt x="92" y="535"/>
                    <a:pt x="84" y="519"/>
                  </a:cubicBezTo>
                  <a:cubicBezTo>
                    <a:pt x="76" y="504"/>
                    <a:pt x="99" y="496"/>
                    <a:pt x="107" y="481"/>
                  </a:cubicBezTo>
                  <a:cubicBezTo>
                    <a:pt x="114" y="473"/>
                    <a:pt x="114" y="458"/>
                    <a:pt x="122" y="450"/>
                  </a:cubicBezTo>
                  <a:cubicBezTo>
                    <a:pt x="145" y="420"/>
                    <a:pt x="191" y="359"/>
                    <a:pt x="229" y="359"/>
                  </a:cubicBezTo>
                  <a:cubicBezTo>
                    <a:pt x="260" y="359"/>
                    <a:pt x="305" y="374"/>
                    <a:pt x="305" y="328"/>
                  </a:cubicBezTo>
                  <a:cubicBezTo>
                    <a:pt x="290" y="328"/>
                    <a:pt x="198" y="351"/>
                    <a:pt x="221" y="298"/>
                  </a:cubicBezTo>
                  <a:cubicBezTo>
                    <a:pt x="237" y="283"/>
                    <a:pt x="237" y="237"/>
                    <a:pt x="229" y="214"/>
                  </a:cubicBezTo>
                  <a:cubicBezTo>
                    <a:pt x="221" y="198"/>
                    <a:pt x="260" y="191"/>
                    <a:pt x="267" y="183"/>
                  </a:cubicBezTo>
                  <a:cubicBezTo>
                    <a:pt x="290" y="176"/>
                    <a:pt x="313" y="145"/>
                    <a:pt x="305" y="12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08" name="Freeform 35"/>
            <p:cNvSpPr>
              <a:spLocks noChangeArrowheads="1"/>
            </p:cNvSpPr>
            <p:nvPr/>
          </p:nvSpPr>
          <p:spPr bwMode="auto">
            <a:xfrm>
              <a:off x="5746376" y="7691438"/>
              <a:ext cx="552414" cy="1066800"/>
            </a:xfrm>
            <a:custGeom>
              <a:avLst/>
              <a:gdLst>
                <a:gd name="T0" fmla="*/ 1160 w 1535"/>
                <a:gd name="T1" fmla="*/ 8 h 2965"/>
                <a:gd name="T2" fmla="*/ 847 w 1535"/>
                <a:gd name="T3" fmla="*/ 31 h 2965"/>
                <a:gd name="T4" fmla="*/ 672 w 1535"/>
                <a:gd name="T5" fmla="*/ 100 h 2965"/>
                <a:gd name="T6" fmla="*/ 511 w 1535"/>
                <a:gd name="T7" fmla="*/ 199 h 2965"/>
                <a:gd name="T8" fmla="*/ 489 w 1535"/>
                <a:gd name="T9" fmla="*/ 520 h 2965"/>
                <a:gd name="T10" fmla="*/ 175 w 1535"/>
                <a:gd name="T11" fmla="*/ 588 h 2965"/>
                <a:gd name="T12" fmla="*/ 0 w 1535"/>
                <a:gd name="T13" fmla="*/ 879 h 2965"/>
                <a:gd name="T14" fmla="*/ 122 w 1535"/>
                <a:gd name="T15" fmla="*/ 993 h 2965"/>
                <a:gd name="T16" fmla="*/ 290 w 1535"/>
                <a:gd name="T17" fmla="*/ 1077 h 2965"/>
                <a:gd name="T18" fmla="*/ 305 w 1535"/>
                <a:gd name="T19" fmla="*/ 1245 h 2965"/>
                <a:gd name="T20" fmla="*/ 313 w 1535"/>
                <a:gd name="T21" fmla="*/ 1482 h 2965"/>
                <a:gd name="T22" fmla="*/ 275 w 1535"/>
                <a:gd name="T23" fmla="*/ 1650 h 2965"/>
                <a:gd name="T24" fmla="*/ 252 w 1535"/>
                <a:gd name="T25" fmla="*/ 2002 h 2965"/>
                <a:gd name="T26" fmla="*/ 305 w 1535"/>
                <a:gd name="T27" fmla="*/ 2101 h 2965"/>
                <a:gd name="T28" fmla="*/ 336 w 1535"/>
                <a:gd name="T29" fmla="*/ 2468 h 2965"/>
                <a:gd name="T30" fmla="*/ 175 w 1535"/>
                <a:gd name="T31" fmla="*/ 2865 h 2965"/>
                <a:gd name="T32" fmla="*/ 259 w 1535"/>
                <a:gd name="T33" fmla="*/ 2964 h 2965"/>
                <a:gd name="T34" fmla="*/ 511 w 1535"/>
                <a:gd name="T35" fmla="*/ 2911 h 2965"/>
                <a:gd name="T36" fmla="*/ 595 w 1535"/>
                <a:gd name="T37" fmla="*/ 2888 h 2965"/>
                <a:gd name="T38" fmla="*/ 748 w 1535"/>
                <a:gd name="T39" fmla="*/ 2804 h 2965"/>
                <a:gd name="T40" fmla="*/ 870 w 1535"/>
                <a:gd name="T41" fmla="*/ 2811 h 2965"/>
                <a:gd name="T42" fmla="*/ 924 w 1535"/>
                <a:gd name="T43" fmla="*/ 2872 h 2965"/>
                <a:gd name="T44" fmla="*/ 1000 w 1535"/>
                <a:gd name="T45" fmla="*/ 2781 h 2965"/>
                <a:gd name="T46" fmla="*/ 1206 w 1535"/>
                <a:gd name="T47" fmla="*/ 2796 h 2965"/>
                <a:gd name="T48" fmla="*/ 1389 w 1535"/>
                <a:gd name="T49" fmla="*/ 2605 h 2965"/>
                <a:gd name="T50" fmla="*/ 1343 w 1535"/>
                <a:gd name="T51" fmla="*/ 2368 h 2965"/>
                <a:gd name="T52" fmla="*/ 1305 w 1535"/>
                <a:gd name="T53" fmla="*/ 2276 h 2965"/>
                <a:gd name="T54" fmla="*/ 1282 w 1535"/>
                <a:gd name="T55" fmla="*/ 2040 h 2965"/>
                <a:gd name="T56" fmla="*/ 1274 w 1535"/>
                <a:gd name="T57" fmla="*/ 1918 h 2965"/>
                <a:gd name="T58" fmla="*/ 1328 w 1535"/>
                <a:gd name="T59" fmla="*/ 1780 h 2965"/>
                <a:gd name="T60" fmla="*/ 1526 w 1535"/>
                <a:gd name="T61" fmla="*/ 1627 h 2965"/>
                <a:gd name="T62" fmla="*/ 1488 w 1535"/>
                <a:gd name="T63" fmla="*/ 1482 h 2965"/>
                <a:gd name="T64" fmla="*/ 1412 w 1535"/>
                <a:gd name="T65" fmla="*/ 1452 h 2965"/>
                <a:gd name="T66" fmla="*/ 1121 w 1535"/>
                <a:gd name="T67" fmla="*/ 1245 h 2965"/>
                <a:gd name="T68" fmla="*/ 1213 w 1535"/>
                <a:gd name="T69" fmla="*/ 1077 h 2965"/>
                <a:gd name="T70" fmla="*/ 1419 w 1535"/>
                <a:gd name="T71" fmla="*/ 986 h 2965"/>
                <a:gd name="T72" fmla="*/ 1320 w 1535"/>
                <a:gd name="T73" fmla="*/ 940 h 2965"/>
                <a:gd name="T74" fmla="*/ 1297 w 1535"/>
                <a:gd name="T75" fmla="*/ 787 h 2965"/>
                <a:gd name="T76" fmla="*/ 1374 w 1535"/>
                <a:gd name="T77" fmla="*/ 611 h 2965"/>
                <a:gd name="T78" fmla="*/ 1503 w 1535"/>
                <a:gd name="T79" fmla="*/ 466 h 2965"/>
                <a:gd name="T80" fmla="*/ 1335 w 1535"/>
                <a:gd name="T81" fmla="*/ 329 h 2965"/>
                <a:gd name="T82" fmla="*/ 1206 w 1535"/>
                <a:gd name="T83" fmla="*/ 214 h 2965"/>
                <a:gd name="T84" fmla="*/ 1221 w 1535"/>
                <a:gd name="T85" fmla="*/ 54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5" h="2965">
                  <a:moveTo>
                    <a:pt x="1221" y="54"/>
                  </a:moveTo>
                  <a:lnTo>
                    <a:pt x="1221" y="54"/>
                  </a:lnTo>
                  <a:cubicBezTo>
                    <a:pt x="1206" y="39"/>
                    <a:pt x="1183" y="0"/>
                    <a:pt x="1160" y="8"/>
                  </a:cubicBezTo>
                  <a:cubicBezTo>
                    <a:pt x="1115" y="16"/>
                    <a:pt x="1100" y="69"/>
                    <a:pt x="1061" y="84"/>
                  </a:cubicBezTo>
                  <a:cubicBezTo>
                    <a:pt x="1023" y="92"/>
                    <a:pt x="985" y="69"/>
                    <a:pt x="947" y="61"/>
                  </a:cubicBezTo>
                  <a:cubicBezTo>
                    <a:pt x="916" y="54"/>
                    <a:pt x="878" y="46"/>
                    <a:pt x="847" y="31"/>
                  </a:cubicBezTo>
                  <a:lnTo>
                    <a:pt x="847" y="31"/>
                  </a:lnTo>
                  <a:cubicBezTo>
                    <a:pt x="825" y="54"/>
                    <a:pt x="794" y="77"/>
                    <a:pt x="764" y="84"/>
                  </a:cubicBezTo>
                  <a:cubicBezTo>
                    <a:pt x="733" y="100"/>
                    <a:pt x="703" y="100"/>
                    <a:pt x="672" y="100"/>
                  </a:cubicBezTo>
                  <a:lnTo>
                    <a:pt x="672" y="100"/>
                  </a:lnTo>
                  <a:cubicBezTo>
                    <a:pt x="657" y="123"/>
                    <a:pt x="641" y="161"/>
                    <a:pt x="611" y="176"/>
                  </a:cubicBezTo>
                  <a:cubicBezTo>
                    <a:pt x="580" y="191"/>
                    <a:pt x="534" y="176"/>
                    <a:pt x="511" y="199"/>
                  </a:cubicBezTo>
                  <a:cubicBezTo>
                    <a:pt x="489" y="222"/>
                    <a:pt x="496" y="252"/>
                    <a:pt x="496" y="283"/>
                  </a:cubicBezTo>
                  <a:cubicBezTo>
                    <a:pt x="496" y="329"/>
                    <a:pt x="527" y="375"/>
                    <a:pt x="527" y="421"/>
                  </a:cubicBezTo>
                  <a:cubicBezTo>
                    <a:pt x="527" y="459"/>
                    <a:pt x="511" y="497"/>
                    <a:pt x="489" y="520"/>
                  </a:cubicBezTo>
                  <a:cubicBezTo>
                    <a:pt x="458" y="543"/>
                    <a:pt x="412" y="535"/>
                    <a:pt x="382" y="550"/>
                  </a:cubicBezTo>
                  <a:cubicBezTo>
                    <a:pt x="366" y="558"/>
                    <a:pt x="359" y="581"/>
                    <a:pt x="336" y="588"/>
                  </a:cubicBezTo>
                  <a:cubicBezTo>
                    <a:pt x="282" y="596"/>
                    <a:pt x="221" y="558"/>
                    <a:pt x="175" y="588"/>
                  </a:cubicBezTo>
                  <a:cubicBezTo>
                    <a:pt x="130" y="611"/>
                    <a:pt x="137" y="680"/>
                    <a:pt x="122" y="726"/>
                  </a:cubicBezTo>
                  <a:cubicBezTo>
                    <a:pt x="107" y="764"/>
                    <a:pt x="84" y="795"/>
                    <a:pt x="61" y="825"/>
                  </a:cubicBezTo>
                  <a:cubicBezTo>
                    <a:pt x="38" y="848"/>
                    <a:pt x="15" y="863"/>
                    <a:pt x="0" y="879"/>
                  </a:cubicBezTo>
                  <a:lnTo>
                    <a:pt x="0" y="879"/>
                  </a:lnTo>
                  <a:cubicBezTo>
                    <a:pt x="46" y="886"/>
                    <a:pt x="99" y="871"/>
                    <a:pt x="130" y="902"/>
                  </a:cubicBezTo>
                  <a:cubicBezTo>
                    <a:pt x="153" y="925"/>
                    <a:pt x="122" y="963"/>
                    <a:pt x="122" y="993"/>
                  </a:cubicBezTo>
                  <a:cubicBezTo>
                    <a:pt x="130" y="1024"/>
                    <a:pt x="122" y="1085"/>
                    <a:pt x="160" y="1093"/>
                  </a:cubicBezTo>
                  <a:cubicBezTo>
                    <a:pt x="206" y="1100"/>
                    <a:pt x="244" y="1047"/>
                    <a:pt x="282" y="1016"/>
                  </a:cubicBezTo>
                  <a:lnTo>
                    <a:pt x="290" y="1077"/>
                  </a:lnTo>
                  <a:cubicBezTo>
                    <a:pt x="282" y="1085"/>
                    <a:pt x="259" y="1123"/>
                    <a:pt x="259" y="1123"/>
                  </a:cubicBezTo>
                  <a:cubicBezTo>
                    <a:pt x="259" y="1123"/>
                    <a:pt x="252" y="1177"/>
                    <a:pt x="252" y="1184"/>
                  </a:cubicBezTo>
                  <a:lnTo>
                    <a:pt x="305" y="1245"/>
                  </a:lnTo>
                  <a:cubicBezTo>
                    <a:pt x="328" y="1284"/>
                    <a:pt x="343" y="1329"/>
                    <a:pt x="359" y="1368"/>
                  </a:cubicBezTo>
                  <a:cubicBezTo>
                    <a:pt x="359" y="1368"/>
                    <a:pt x="412" y="1421"/>
                    <a:pt x="405" y="1421"/>
                  </a:cubicBezTo>
                  <a:cubicBezTo>
                    <a:pt x="397" y="1429"/>
                    <a:pt x="313" y="1482"/>
                    <a:pt x="313" y="1482"/>
                  </a:cubicBezTo>
                  <a:cubicBezTo>
                    <a:pt x="298" y="1497"/>
                    <a:pt x="267" y="1505"/>
                    <a:pt x="267" y="1520"/>
                  </a:cubicBezTo>
                  <a:cubicBezTo>
                    <a:pt x="275" y="1559"/>
                    <a:pt x="336" y="1574"/>
                    <a:pt x="336" y="1612"/>
                  </a:cubicBezTo>
                  <a:cubicBezTo>
                    <a:pt x="336" y="1635"/>
                    <a:pt x="282" y="1627"/>
                    <a:pt x="275" y="1650"/>
                  </a:cubicBezTo>
                  <a:cubicBezTo>
                    <a:pt x="259" y="1688"/>
                    <a:pt x="275" y="1727"/>
                    <a:pt x="275" y="1765"/>
                  </a:cubicBezTo>
                  <a:cubicBezTo>
                    <a:pt x="282" y="1818"/>
                    <a:pt x="298" y="1879"/>
                    <a:pt x="298" y="1933"/>
                  </a:cubicBezTo>
                  <a:cubicBezTo>
                    <a:pt x="290" y="1963"/>
                    <a:pt x="267" y="1979"/>
                    <a:pt x="252" y="2002"/>
                  </a:cubicBezTo>
                  <a:lnTo>
                    <a:pt x="252" y="2002"/>
                  </a:lnTo>
                  <a:cubicBezTo>
                    <a:pt x="275" y="2009"/>
                    <a:pt x="298" y="2009"/>
                    <a:pt x="313" y="2024"/>
                  </a:cubicBezTo>
                  <a:cubicBezTo>
                    <a:pt x="321" y="2047"/>
                    <a:pt x="298" y="2078"/>
                    <a:pt x="305" y="2101"/>
                  </a:cubicBezTo>
                  <a:cubicBezTo>
                    <a:pt x="321" y="2124"/>
                    <a:pt x="366" y="2109"/>
                    <a:pt x="382" y="2132"/>
                  </a:cubicBezTo>
                  <a:cubicBezTo>
                    <a:pt x="405" y="2162"/>
                    <a:pt x="420" y="2208"/>
                    <a:pt x="420" y="2246"/>
                  </a:cubicBezTo>
                  <a:cubicBezTo>
                    <a:pt x="405" y="2322"/>
                    <a:pt x="359" y="2391"/>
                    <a:pt x="336" y="2468"/>
                  </a:cubicBezTo>
                  <a:cubicBezTo>
                    <a:pt x="321" y="2521"/>
                    <a:pt x="336" y="2582"/>
                    <a:pt x="321" y="2628"/>
                  </a:cubicBezTo>
                  <a:cubicBezTo>
                    <a:pt x="305" y="2666"/>
                    <a:pt x="259" y="2674"/>
                    <a:pt x="244" y="2712"/>
                  </a:cubicBezTo>
                  <a:cubicBezTo>
                    <a:pt x="214" y="2758"/>
                    <a:pt x="198" y="2811"/>
                    <a:pt x="175" y="2865"/>
                  </a:cubicBezTo>
                  <a:lnTo>
                    <a:pt x="175" y="2865"/>
                  </a:lnTo>
                  <a:cubicBezTo>
                    <a:pt x="191" y="2880"/>
                    <a:pt x="198" y="2903"/>
                    <a:pt x="214" y="2918"/>
                  </a:cubicBezTo>
                  <a:cubicBezTo>
                    <a:pt x="229" y="2933"/>
                    <a:pt x="236" y="2964"/>
                    <a:pt x="259" y="2964"/>
                  </a:cubicBezTo>
                  <a:cubicBezTo>
                    <a:pt x="282" y="2964"/>
                    <a:pt x="275" y="2918"/>
                    <a:pt x="298" y="2911"/>
                  </a:cubicBezTo>
                  <a:cubicBezTo>
                    <a:pt x="328" y="2888"/>
                    <a:pt x="366" y="2880"/>
                    <a:pt x="405" y="2880"/>
                  </a:cubicBezTo>
                  <a:cubicBezTo>
                    <a:pt x="443" y="2880"/>
                    <a:pt x="481" y="2895"/>
                    <a:pt x="511" y="2911"/>
                  </a:cubicBezTo>
                  <a:cubicBezTo>
                    <a:pt x="519" y="2918"/>
                    <a:pt x="511" y="2933"/>
                    <a:pt x="511" y="2949"/>
                  </a:cubicBezTo>
                  <a:lnTo>
                    <a:pt x="511" y="2949"/>
                  </a:lnTo>
                  <a:cubicBezTo>
                    <a:pt x="542" y="2926"/>
                    <a:pt x="573" y="2911"/>
                    <a:pt x="595" y="2888"/>
                  </a:cubicBezTo>
                  <a:cubicBezTo>
                    <a:pt x="634" y="2849"/>
                    <a:pt x="672" y="2796"/>
                    <a:pt x="718" y="2773"/>
                  </a:cubicBezTo>
                  <a:cubicBezTo>
                    <a:pt x="733" y="2765"/>
                    <a:pt x="741" y="2788"/>
                    <a:pt x="748" y="2804"/>
                  </a:cubicBezTo>
                  <a:lnTo>
                    <a:pt x="748" y="2804"/>
                  </a:lnTo>
                  <a:cubicBezTo>
                    <a:pt x="764" y="2788"/>
                    <a:pt x="779" y="2758"/>
                    <a:pt x="802" y="2758"/>
                  </a:cubicBezTo>
                  <a:cubicBezTo>
                    <a:pt x="817" y="2758"/>
                    <a:pt x="809" y="2788"/>
                    <a:pt x="817" y="2804"/>
                  </a:cubicBezTo>
                  <a:cubicBezTo>
                    <a:pt x="832" y="2811"/>
                    <a:pt x="855" y="2804"/>
                    <a:pt x="870" y="2811"/>
                  </a:cubicBezTo>
                  <a:cubicBezTo>
                    <a:pt x="878" y="2826"/>
                    <a:pt x="870" y="2849"/>
                    <a:pt x="878" y="2865"/>
                  </a:cubicBezTo>
                  <a:cubicBezTo>
                    <a:pt x="893" y="2872"/>
                    <a:pt x="909" y="2872"/>
                    <a:pt x="924" y="2872"/>
                  </a:cubicBezTo>
                  <a:lnTo>
                    <a:pt x="924" y="2872"/>
                  </a:lnTo>
                  <a:cubicBezTo>
                    <a:pt x="970" y="2849"/>
                    <a:pt x="970" y="2849"/>
                    <a:pt x="970" y="2849"/>
                  </a:cubicBezTo>
                  <a:lnTo>
                    <a:pt x="970" y="2849"/>
                  </a:lnTo>
                  <a:cubicBezTo>
                    <a:pt x="978" y="2826"/>
                    <a:pt x="978" y="2788"/>
                    <a:pt x="1000" y="2781"/>
                  </a:cubicBezTo>
                  <a:cubicBezTo>
                    <a:pt x="1031" y="2773"/>
                    <a:pt x="1061" y="2811"/>
                    <a:pt x="1092" y="2811"/>
                  </a:cubicBezTo>
                  <a:cubicBezTo>
                    <a:pt x="1129" y="2819"/>
                    <a:pt x="1167" y="2804"/>
                    <a:pt x="1206" y="2796"/>
                  </a:cubicBezTo>
                  <a:lnTo>
                    <a:pt x="1206" y="2796"/>
                  </a:lnTo>
                  <a:cubicBezTo>
                    <a:pt x="1236" y="2773"/>
                    <a:pt x="1274" y="2758"/>
                    <a:pt x="1297" y="2727"/>
                  </a:cubicBezTo>
                  <a:cubicBezTo>
                    <a:pt x="1320" y="2704"/>
                    <a:pt x="1313" y="2666"/>
                    <a:pt x="1335" y="2643"/>
                  </a:cubicBezTo>
                  <a:cubicBezTo>
                    <a:pt x="1343" y="2628"/>
                    <a:pt x="1389" y="2628"/>
                    <a:pt x="1389" y="2605"/>
                  </a:cubicBezTo>
                  <a:cubicBezTo>
                    <a:pt x="1381" y="2567"/>
                    <a:pt x="1335" y="2544"/>
                    <a:pt x="1320" y="2513"/>
                  </a:cubicBezTo>
                  <a:cubicBezTo>
                    <a:pt x="1305" y="2483"/>
                    <a:pt x="1297" y="2452"/>
                    <a:pt x="1297" y="2422"/>
                  </a:cubicBezTo>
                  <a:cubicBezTo>
                    <a:pt x="1305" y="2399"/>
                    <a:pt x="1328" y="2384"/>
                    <a:pt x="1343" y="2368"/>
                  </a:cubicBezTo>
                  <a:lnTo>
                    <a:pt x="1343" y="2368"/>
                  </a:lnTo>
                  <a:cubicBezTo>
                    <a:pt x="1343" y="2361"/>
                    <a:pt x="1335" y="2353"/>
                    <a:pt x="1335" y="2345"/>
                  </a:cubicBezTo>
                  <a:cubicBezTo>
                    <a:pt x="1335" y="2322"/>
                    <a:pt x="1305" y="2299"/>
                    <a:pt x="1305" y="2276"/>
                  </a:cubicBezTo>
                  <a:cubicBezTo>
                    <a:pt x="1297" y="2254"/>
                    <a:pt x="1313" y="2231"/>
                    <a:pt x="1313" y="2208"/>
                  </a:cubicBezTo>
                  <a:cubicBezTo>
                    <a:pt x="1313" y="2193"/>
                    <a:pt x="1259" y="2109"/>
                    <a:pt x="1244" y="2101"/>
                  </a:cubicBezTo>
                  <a:cubicBezTo>
                    <a:pt x="1244" y="2086"/>
                    <a:pt x="1297" y="2063"/>
                    <a:pt x="1282" y="2040"/>
                  </a:cubicBezTo>
                  <a:cubicBezTo>
                    <a:pt x="1274" y="2017"/>
                    <a:pt x="1229" y="2017"/>
                    <a:pt x="1221" y="2002"/>
                  </a:cubicBezTo>
                  <a:cubicBezTo>
                    <a:pt x="1221" y="1986"/>
                    <a:pt x="1358" y="1963"/>
                    <a:pt x="1343" y="1910"/>
                  </a:cubicBezTo>
                  <a:cubicBezTo>
                    <a:pt x="1335" y="1910"/>
                    <a:pt x="1274" y="1933"/>
                    <a:pt x="1274" y="1918"/>
                  </a:cubicBezTo>
                  <a:cubicBezTo>
                    <a:pt x="1259" y="1910"/>
                    <a:pt x="1290" y="1879"/>
                    <a:pt x="1297" y="1872"/>
                  </a:cubicBezTo>
                  <a:cubicBezTo>
                    <a:pt x="1313" y="1857"/>
                    <a:pt x="1313" y="1834"/>
                    <a:pt x="1305" y="1818"/>
                  </a:cubicBezTo>
                  <a:cubicBezTo>
                    <a:pt x="1297" y="1803"/>
                    <a:pt x="1320" y="1795"/>
                    <a:pt x="1328" y="1780"/>
                  </a:cubicBezTo>
                  <a:cubicBezTo>
                    <a:pt x="1335" y="1772"/>
                    <a:pt x="1335" y="1757"/>
                    <a:pt x="1343" y="1749"/>
                  </a:cubicBezTo>
                  <a:cubicBezTo>
                    <a:pt x="1366" y="1719"/>
                    <a:pt x="1412" y="1658"/>
                    <a:pt x="1450" y="1658"/>
                  </a:cubicBezTo>
                  <a:cubicBezTo>
                    <a:pt x="1481" y="1658"/>
                    <a:pt x="1526" y="1673"/>
                    <a:pt x="1526" y="1627"/>
                  </a:cubicBezTo>
                  <a:cubicBezTo>
                    <a:pt x="1511" y="1627"/>
                    <a:pt x="1419" y="1650"/>
                    <a:pt x="1442" y="1597"/>
                  </a:cubicBezTo>
                  <a:cubicBezTo>
                    <a:pt x="1458" y="1582"/>
                    <a:pt x="1458" y="1536"/>
                    <a:pt x="1450" y="1513"/>
                  </a:cubicBezTo>
                  <a:cubicBezTo>
                    <a:pt x="1442" y="1497"/>
                    <a:pt x="1481" y="1490"/>
                    <a:pt x="1488" y="1482"/>
                  </a:cubicBezTo>
                  <a:cubicBezTo>
                    <a:pt x="1511" y="1475"/>
                    <a:pt x="1534" y="1444"/>
                    <a:pt x="1526" y="1421"/>
                  </a:cubicBezTo>
                  <a:lnTo>
                    <a:pt x="1526" y="1421"/>
                  </a:lnTo>
                  <a:cubicBezTo>
                    <a:pt x="1481" y="1421"/>
                    <a:pt x="1450" y="1444"/>
                    <a:pt x="1412" y="1452"/>
                  </a:cubicBezTo>
                  <a:cubicBezTo>
                    <a:pt x="1389" y="1452"/>
                    <a:pt x="1374" y="1444"/>
                    <a:pt x="1351" y="1444"/>
                  </a:cubicBezTo>
                  <a:cubicBezTo>
                    <a:pt x="1320" y="1383"/>
                    <a:pt x="1236" y="1345"/>
                    <a:pt x="1190" y="1291"/>
                  </a:cubicBezTo>
                  <a:cubicBezTo>
                    <a:pt x="1167" y="1276"/>
                    <a:pt x="1144" y="1261"/>
                    <a:pt x="1121" y="1245"/>
                  </a:cubicBezTo>
                  <a:cubicBezTo>
                    <a:pt x="1100" y="1215"/>
                    <a:pt x="1069" y="1200"/>
                    <a:pt x="1100" y="1169"/>
                  </a:cubicBezTo>
                  <a:cubicBezTo>
                    <a:pt x="1115" y="1146"/>
                    <a:pt x="1129" y="1115"/>
                    <a:pt x="1152" y="1115"/>
                  </a:cubicBezTo>
                  <a:cubicBezTo>
                    <a:pt x="1198" y="1115"/>
                    <a:pt x="1190" y="1100"/>
                    <a:pt x="1213" y="1077"/>
                  </a:cubicBezTo>
                  <a:cubicBezTo>
                    <a:pt x="1229" y="1070"/>
                    <a:pt x="1251" y="1077"/>
                    <a:pt x="1267" y="1070"/>
                  </a:cubicBezTo>
                  <a:cubicBezTo>
                    <a:pt x="1297" y="1054"/>
                    <a:pt x="1320" y="1062"/>
                    <a:pt x="1351" y="1054"/>
                  </a:cubicBezTo>
                  <a:cubicBezTo>
                    <a:pt x="1389" y="1054"/>
                    <a:pt x="1412" y="1016"/>
                    <a:pt x="1419" y="986"/>
                  </a:cubicBezTo>
                  <a:cubicBezTo>
                    <a:pt x="1458" y="963"/>
                    <a:pt x="1450" y="940"/>
                    <a:pt x="1450" y="902"/>
                  </a:cubicBezTo>
                  <a:cubicBezTo>
                    <a:pt x="1450" y="863"/>
                    <a:pt x="1427" y="810"/>
                    <a:pt x="1389" y="856"/>
                  </a:cubicBezTo>
                  <a:cubicBezTo>
                    <a:pt x="1374" y="879"/>
                    <a:pt x="1351" y="917"/>
                    <a:pt x="1320" y="940"/>
                  </a:cubicBezTo>
                  <a:cubicBezTo>
                    <a:pt x="1313" y="948"/>
                    <a:pt x="1244" y="1032"/>
                    <a:pt x="1259" y="955"/>
                  </a:cubicBezTo>
                  <a:cubicBezTo>
                    <a:pt x="1267" y="925"/>
                    <a:pt x="1290" y="879"/>
                    <a:pt x="1251" y="856"/>
                  </a:cubicBezTo>
                  <a:cubicBezTo>
                    <a:pt x="1251" y="818"/>
                    <a:pt x="1297" y="818"/>
                    <a:pt x="1297" y="787"/>
                  </a:cubicBezTo>
                  <a:cubicBezTo>
                    <a:pt x="1305" y="757"/>
                    <a:pt x="1328" y="734"/>
                    <a:pt x="1351" y="718"/>
                  </a:cubicBezTo>
                  <a:cubicBezTo>
                    <a:pt x="1366" y="703"/>
                    <a:pt x="1343" y="696"/>
                    <a:pt x="1343" y="680"/>
                  </a:cubicBezTo>
                  <a:cubicBezTo>
                    <a:pt x="1335" y="665"/>
                    <a:pt x="1366" y="619"/>
                    <a:pt x="1374" y="611"/>
                  </a:cubicBezTo>
                  <a:cubicBezTo>
                    <a:pt x="1389" y="596"/>
                    <a:pt x="1374" y="565"/>
                    <a:pt x="1389" y="558"/>
                  </a:cubicBezTo>
                  <a:cubicBezTo>
                    <a:pt x="1396" y="550"/>
                    <a:pt x="1419" y="543"/>
                    <a:pt x="1412" y="520"/>
                  </a:cubicBezTo>
                  <a:cubicBezTo>
                    <a:pt x="1404" y="482"/>
                    <a:pt x="1473" y="466"/>
                    <a:pt x="1503" y="466"/>
                  </a:cubicBezTo>
                  <a:cubicBezTo>
                    <a:pt x="1503" y="451"/>
                    <a:pt x="1481" y="421"/>
                    <a:pt x="1458" y="413"/>
                  </a:cubicBezTo>
                  <a:cubicBezTo>
                    <a:pt x="1412" y="398"/>
                    <a:pt x="1427" y="398"/>
                    <a:pt x="1419" y="359"/>
                  </a:cubicBezTo>
                  <a:cubicBezTo>
                    <a:pt x="1396" y="359"/>
                    <a:pt x="1358" y="352"/>
                    <a:pt x="1335" y="329"/>
                  </a:cubicBezTo>
                  <a:cubicBezTo>
                    <a:pt x="1305" y="306"/>
                    <a:pt x="1313" y="260"/>
                    <a:pt x="1274" y="298"/>
                  </a:cubicBezTo>
                  <a:cubicBezTo>
                    <a:pt x="1259" y="321"/>
                    <a:pt x="1244" y="298"/>
                    <a:pt x="1236" y="275"/>
                  </a:cubicBezTo>
                  <a:cubicBezTo>
                    <a:pt x="1213" y="245"/>
                    <a:pt x="1198" y="268"/>
                    <a:pt x="1206" y="214"/>
                  </a:cubicBezTo>
                  <a:cubicBezTo>
                    <a:pt x="1221" y="161"/>
                    <a:pt x="1167" y="153"/>
                    <a:pt x="1244" y="115"/>
                  </a:cubicBezTo>
                  <a:cubicBezTo>
                    <a:pt x="1267" y="77"/>
                    <a:pt x="1251" y="92"/>
                    <a:pt x="1221" y="61"/>
                  </a:cubicBezTo>
                  <a:cubicBezTo>
                    <a:pt x="1221" y="61"/>
                    <a:pt x="1221" y="61"/>
                    <a:pt x="1221"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09" name="Freeform 36"/>
            <p:cNvSpPr>
              <a:spLocks noChangeArrowheads="1"/>
            </p:cNvSpPr>
            <p:nvPr/>
          </p:nvSpPr>
          <p:spPr bwMode="auto">
            <a:xfrm>
              <a:off x="6692464" y="7521576"/>
              <a:ext cx="96832" cy="131763"/>
            </a:xfrm>
            <a:custGeom>
              <a:avLst/>
              <a:gdLst>
                <a:gd name="T0" fmla="*/ 184 w 269"/>
                <a:gd name="T1" fmla="*/ 69 h 367"/>
                <a:gd name="T2" fmla="*/ 184 w 269"/>
                <a:gd name="T3" fmla="*/ 69 h 367"/>
                <a:gd name="T4" fmla="*/ 115 w 269"/>
                <a:gd name="T5" fmla="*/ 0 h 367"/>
                <a:gd name="T6" fmla="*/ 16 w 269"/>
                <a:gd name="T7" fmla="*/ 53 h 367"/>
                <a:gd name="T8" fmla="*/ 54 w 269"/>
                <a:gd name="T9" fmla="*/ 152 h 367"/>
                <a:gd name="T10" fmla="*/ 54 w 269"/>
                <a:gd name="T11" fmla="*/ 252 h 367"/>
                <a:gd name="T12" fmla="*/ 92 w 269"/>
                <a:gd name="T13" fmla="*/ 359 h 367"/>
                <a:gd name="T14" fmla="*/ 145 w 269"/>
                <a:gd name="T15" fmla="*/ 298 h 367"/>
                <a:gd name="T16" fmla="*/ 184 w 269"/>
                <a:gd name="T17" fmla="*/ 344 h 367"/>
                <a:gd name="T18" fmla="*/ 268 w 269"/>
                <a:gd name="T19" fmla="*/ 321 h 367"/>
                <a:gd name="T20" fmla="*/ 191 w 269"/>
                <a:gd name="T21" fmla="*/ 152 h 367"/>
                <a:gd name="T22" fmla="*/ 184 w 269"/>
                <a:gd name="T23" fmla="*/ 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9" h="367">
                  <a:moveTo>
                    <a:pt x="184" y="69"/>
                  </a:moveTo>
                  <a:lnTo>
                    <a:pt x="184" y="69"/>
                  </a:lnTo>
                  <a:cubicBezTo>
                    <a:pt x="168" y="38"/>
                    <a:pt x="145" y="8"/>
                    <a:pt x="115" y="0"/>
                  </a:cubicBezTo>
                  <a:cubicBezTo>
                    <a:pt x="77" y="0"/>
                    <a:pt x="31" y="15"/>
                    <a:pt x="16" y="53"/>
                  </a:cubicBezTo>
                  <a:cubicBezTo>
                    <a:pt x="0" y="84"/>
                    <a:pt x="54" y="122"/>
                    <a:pt x="54" y="152"/>
                  </a:cubicBezTo>
                  <a:cubicBezTo>
                    <a:pt x="61" y="191"/>
                    <a:pt x="46" y="221"/>
                    <a:pt x="54" y="252"/>
                  </a:cubicBezTo>
                  <a:cubicBezTo>
                    <a:pt x="61" y="290"/>
                    <a:pt x="61" y="344"/>
                    <a:pt x="92" y="359"/>
                  </a:cubicBezTo>
                  <a:cubicBezTo>
                    <a:pt x="115" y="366"/>
                    <a:pt x="123" y="305"/>
                    <a:pt x="145" y="298"/>
                  </a:cubicBezTo>
                  <a:cubicBezTo>
                    <a:pt x="168" y="298"/>
                    <a:pt x="168" y="344"/>
                    <a:pt x="184" y="344"/>
                  </a:cubicBezTo>
                  <a:cubicBezTo>
                    <a:pt x="214" y="351"/>
                    <a:pt x="268" y="351"/>
                    <a:pt x="268" y="321"/>
                  </a:cubicBezTo>
                  <a:cubicBezTo>
                    <a:pt x="268" y="260"/>
                    <a:pt x="214" y="214"/>
                    <a:pt x="191" y="152"/>
                  </a:cubicBezTo>
                  <a:cubicBezTo>
                    <a:pt x="184" y="122"/>
                    <a:pt x="199" y="91"/>
                    <a:pt x="184"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10" name="Freeform 37"/>
            <p:cNvSpPr>
              <a:spLocks noChangeArrowheads="1"/>
            </p:cNvSpPr>
            <p:nvPr/>
          </p:nvSpPr>
          <p:spPr bwMode="auto">
            <a:xfrm>
              <a:off x="6551186" y="7394576"/>
              <a:ext cx="488918" cy="574675"/>
            </a:xfrm>
            <a:custGeom>
              <a:avLst/>
              <a:gdLst>
                <a:gd name="T0" fmla="*/ 573 w 1360"/>
                <a:gd name="T1" fmla="*/ 421 h 1598"/>
                <a:gd name="T2" fmla="*/ 405 w 1360"/>
                <a:gd name="T3" fmla="*/ 405 h 1598"/>
                <a:gd name="T4" fmla="*/ 443 w 1360"/>
                <a:gd name="T5" fmla="*/ 604 h 1598"/>
                <a:gd name="T6" fmla="*/ 534 w 1360"/>
                <a:gd name="T7" fmla="*/ 650 h 1598"/>
                <a:gd name="T8" fmla="*/ 657 w 1360"/>
                <a:gd name="T9" fmla="*/ 673 h 1598"/>
                <a:gd name="T10" fmla="*/ 573 w 1360"/>
                <a:gd name="T11" fmla="*/ 421 h 1598"/>
                <a:gd name="T12" fmla="*/ 130 w 1360"/>
                <a:gd name="T13" fmla="*/ 566 h 1598"/>
                <a:gd name="T14" fmla="*/ 191 w 1360"/>
                <a:gd name="T15" fmla="*/ 428 h 1598"/>
                <a:gd name="T16" fmla="*/ 382 w 1360"/>
                <a:gd name="T17" fmla="*/ 337 h 1598"/>
                <a:gd name="T18" fmla="*/ 550 w 1360"/>
                <a:gd name="T19" fmla="*/ 107 h 1598"/>
                <a:gd name="T20" fmla="*/ 718 w 1360"/>
                <a:gd name="T21" fmla="*/ 85 h 1598"/>
                <a:gd name="T22" fmla="*/ 794 w 1360"/>
                <a:gd name="T23" fmla="*/ 31 h 1598"/>
                <a:gd name="T24" fmla="*/ 840 w 1360"/>
                <a:gd name="T25" fmla="*/ 8 h 1598"/>
                <a:gd name="T26" fmla="*/ 1062 w 1360"/>
                <a:gd name="T27" fmla="*/ 168 h 1598"/>
                <a:gd name="T28" fmla="*/ 1115 w 1360"/>
                <a:gd name="T29" fmla="*/ 329 h 1598"/>
                <a:gd name="T30" fmla="*/ 1145 w 1360"/>
                <a:gd name="T31" fmla="*/ 489 h 1598"/>
                <a:gd name="T32" fmla="*/ 1046 w 1360"/>
                <a:gd name="T33" fmla="*/ 657 h 1598"/>
                <a:gd name="T34" fmla="*/ 1039 w 1360"/>
                <a:gd name="T35" fmla="*/ 902 h 1598"/>
                <a:gd name="T36" fmla="*/ 1268 w 1360"/>
                <a:gd name="T37" fmla="*/ 986 h 1598"/>
                <a:gd name="T38" fmla="*/ 1206 w 1360"/>
                <a:gd name="T39" fmla="*/ 1123 h 1598"/>
                <a:gd name="T40" fmla="*/ 1245 w 1360"/>
                <a:gd name="T41" fmla="*/ 1253 h 1598"/>
                <a:gd name="T42" fmla="*/ 1352 w 1360"/>
                <a:gd name="T43" fmla="*/ 1291 h 1598"/>
                <a:gd name="T44" fmla="*/ 1359 w 1360"/>
                <a:gd name="T45" fmla="*/ 1337 h 1598"/>
                <a:gd name="T46" fmla="*/ 1291 w 1360"/>
                <a:gd name="T47" fmla="*/ 1452 h 1598"/>
                <a:gd name="T48" fmla="*/ 1222 w 1360"/>
                <a:gd name="T49" fmla="*/ 1589 h 1598"/>
                <a:gd name="T50" fmla="*/ 1069 w 1360"/>
                <a:gd name="T51" fmla="*/ 1597 h 1598"/>
                <a:gd name="T52" fmla="*/ 1008 w 1360"/>
                <a:gd name="T53" fmla="*/ 1543 h 1598"/>
                <a:gd name="T54" fmla="*/ 924 w 1360"/>
                <a:gd name="T55" fmla="*/ 1582 h 1598"/>
                <a:gd name="T56" fmla="*/ 878 w 1360"/>
                <a:gd name="T57" fmla="*/ 1498 h 1598"/>
                <a:gd name="T58" fmla="*/ 794 w 1360"/>
                <a:gd name="T59" fmla="*/ 1429 h 1598"/>
                <a:gd name="T60" fmla="*/ 725 w 1360"/>
                <a:gd name="T61" fmla="*/ 1482 h 1598"/>
                <a:gd name="T62" fmla="*/ 679 w 1360"/>
                <a:gd name="T63" fmla="*/ 1543 h 1598"/>
                <a:gd name="T64" fmla="*/ 427 w 1360"/>
                <a:gd name="T65" fmla="*/ 1559 h 1598"/>
                <a:gd name="T66" fmla="*/ 351 w 1360"/>
                <a:gd name="T67" fmla="*/ 1521 h 1598"/>
                <a:gd name="T68" fmla="*/ 366 w 1360"/>
                <a:gd name="T69" fmla="*/ 1429 h 1598"/>
                <a:gd name="T70" fmla="*/ 229 w 1360"/>
                <a:gd name="T71" fmla="*/ 1352 h 1598"/>
                <a:gd name="T72" fmla="*/ 244 w 1360"/>
                <a:gd name="T73" fmla="*/ 1246 h 1598"/>
                <a:gd name="T74" fmla="*/ 145 w 1360"/>
                <a:gd name="T75" fmla="*/ 1108 h 1598"/>
                <a:gd name="T76" fmla="*/ 76 w 1360"/>
                <a:gd name="T77" fmla="*/ 1001 h 1598"/>
                <a:gd name="T78" fmla="*/ 122 w 1360"/>
                <a:gd name="T79" fmla="*/ 955 h 1598"/>
                <a:gd name="T80" fmla="*/ 30 w 1360"/>
                <a:gd name="T81" fmla="*/ 871 h 1598"/>
                <a:gd name="T82" fmla="*/ 38 w 1360"/>
                <a:gd name="T83" fmla="*/ 726 h 1598"/>
                <a:gd name="T84" fmla="*/ 130 w 1360"/>
                <a:gd name="T85" fmla="*/ 566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0" h="1598">
                  <a:moveTo>
                    <a:pt x="573" y="421"/>
                  </a:moveTo>
                  <a:lnTo>
                    <a:pt x="573" y="421"/>
                  </a:lnTo>
                  <a:cubicBezTo>
                    <a:pt x="557" y="390"/>
                    <a:pt x="534" y="360"/>
                    <a:pt x="504" y="352"/>
                  </a:cubicBezTo>
                  <a:cubicBezTo>
                    <a:pt x="466" y="352"/>
                    <a:pt x="420" y="367"/>
                    <a:pt x="405" y="405"/>
                  </a:cubicBezTo>
                  <a:cubicBezTo>
                    <a:pt x="389" y="436"/>
                    <a:pt x="443" y="474"/>
                    <a:pt x="443" y="504"/>
                  </a:cubicBezTo>
                  <a:cubicBezTo>
                    <a:pt x="450" y="543"/>
                    <a:pt x="435" y="573"/>
                    <a:pt x="443" y="604"/>
                  </a:cubicBezTo>
                  <a:cubicBezTo>
                    <a:pt x="450" y="642"/>
                    <a:pt x="450" y="696"/>
                    <a:pt x="481" y="711"/>
                  </a:cubicBezTo>
                  <a:cubicBezTo>
                    <a:pt x="504" y="718"/>
                    <a:pt x="512" y="657"/>
                    <a:pt x="534" y="650"/>
                  </a:cubicBezTo>
                  <a:cubicBezTo>
                    <a:pt x="557" y="650"/>
                    <a:pt x="557" y="696"/>
                    <a:pt x="573" y="696"/>
                  </a:cubicBezTo>
                  <a:cubicBezTo>
                    <a:pt x="603" y="703"/>
                    <a:pt x="657" y="703"/>
                    <a:pt x="657" y="673"/>
                  </a:cubicBezTo>
                  <a:cubicBezTo>
                    <a:pt x="657" y="612"/>
                    <a:pt x="603" y="566"/>
                    <a:pt x="580" y="504"/>
                  </a:cubicBezTo>
                  <a:cubicBezTo>
                    <a:pt x="573" y="474"/>
                    <a:pt x="588" y="443"/>
                    <a:pt x="573" y="421"/>
                  </a:cubicBezTo>
                  <a:close/>
                  <a:moveTo>
                    <a:pt x="130" y="566"/>
                  </a:moveTo>
                  <a:lnTo>
                    <a:pt x="130" y="566"/>
                  </a:lnTo>
                  <a:cubicBezTo>
                    <a:pt x="130" y="535"/>
                    <a:pt x="130" y="504"/>
                    <a:pt x="137" y="474"/>
                  </a:cubicBezTo>
                  <a:cubicBezTo>
                    <a:pt x="153" y="459"/>
                    <a:pt x="175" y="443"/>
                    <a:pt x="191" y="428"/>
                  </a:cubicBezTo>
                  <a:cubicBezTo>
                    <a:pt x="206" y="398"/>
                    <a:pt x="214" y="360"/>
                    <a:pt x="244" y="344"/>
                  </a:cubicBezTo>
                  <a:cubicBezTo>
                    <a:pt x="282" y="321"/>
                    <a:pt x="343" y="360"/>
                    <a:pt x="382" y="337"/>
                  </a:cubicBezTo>
                  <a:cubicBezTo>
                    <a:pt x="435" y="306"/>
                    <a:pt x="473" y="245"/>
                    <a:pt x="512" y="191"/>
                  </a:cubicBezTo>
                  <a:cubicBezTo>
                    <a:pt x="534" y="168"/>
                    <a:pt x="519" y="115"/>
                    <a:pt x="550" y="107"/>
                  </a:cubicBezTo>
                  <a:cubicBezTo>
                    <a:pt x="588" y="100"/>
                    <a:pt x="618" y="161"/>
                    <a:pt x="664" y="153"/>
                  </a:cubicBezTo>
                  <a:cubicBezTo>
                    <a:pt x="687" y="146"/>
                    <a:pt x="687" y="100"/>
                    <a:pt x="718" y="85"/>
                  </a:cubicBezTo>
                  <a:cubicBezTo>
                    <a:pt x="725" y="77"/>
                    <a:pt x="741" y="85"/>
                    <a:pt x="748" y="85"/>
                  </a:cubicBezTo>
                  <a:cubicBezTo>
                    <a:pt x="771" y="69"/>
                    <a:pt x="779" y="46"/>
                    <a:pt x="794" y="31"/>
                  </a:cubicBezTo>
                  <a:lnTo>
                    <a:pt x="794" y="31"/>
                  </a:lnTo>
                  <a:cubicBezTo>
                    <a:pt x="809" y="23"/>
                    <a:pt x="825" y="0"/>
                    <a:pt x="840" y="8"/>
                  </a:cubicBezTo>
                  <a:cubicBezTo>
                    <a:pt x="870" y="16"/>
                    <a:pt x="886" y="46"/>
                    <a:pt x="909" y="62"/>
                  </a:cubicBezTo>
                  <a:cubicBezTo>
                    <a:pt x="962" y="100"/>
                    <a:pt x="1016" y="123"/>
                    <a:pt x="1062" y="168"/>
                  </a:cubicBezTo>
                  <a:cubicBezTo>
                    <a:pt x="1077" y="184"/>
                    <a:pt x="1062" y="207"/>
                    <a:pt x="1069" y="229"/>
                  </a:cubicBezTo>
                  <a:cubicBezTo>
                    <a:pt x="1084" y="260"/>
                    <a:pt x="1107" y="291"/>
                    <a:pt x="1115" y="329"/>
                  </a:cubicBezTo>
                  <a:cubicBezTo>
                    <a:pt x="1115" y="367"/>
                    <a:pt x="1100" y="405"/>
                    <a:pt x="1107" y="436"/>
                  </a:cubicBezTo>
                  <a:cubicBezTo>
                    <a:pt x="1115" y="459"/>
                    <a:pt x="1138" y="474"/>
                    <a:pt x="1145" y="489"/>
                  </a:cubicBezTo>
                  <a:cubicBezTo>
                    <a:pt x="1153" y="520"/>
                    <a:pt x="1168" y="550"/>
                    <a:pt x="1153" y="573"/>
                  </a:cubicBezTo>
                  <a:cubicBezTo>
                    <a:pt x="1130" y="612"/>
                    <a:pt x="1069" y="619"/>
                    <a:pt x="1046" y="657"/>
                  </a:cubicBezTo>
                  <a:cubicBezTo>
                    <a:pt x="1023" y="696"/>
                    <a:pt x="1008" y="741"/>
                    <a:pt x="1008" y="787"/>
                  </a:cubicBezTo>
                  <a:cubicBezTo>
                    <a:pt x="1008" y="825"/>
                    <a:pt x="1008" y="871"/>
                    <a:pt x="1039" y="902"/>
                  </a:cubicBezTo>
                  <a:cubicBezTo>
                    <a:pt x="1077" y="932"/>
                    <a:pt x="1138" y="925"/>
                    <a:pt x="1191" y="940"/>
                  </a:cubicBezTo>
                  <a:cubicBezTo>
                    <a:pt x="1222" y="955"/>
                    <a:pt x="1252" y="963"/>
                    <a:pt x="1268" y="986"/>
                  </a:cubicBezTo>
                  <a:cubicBezTo>
                    <a:pt x="1283" y="1009"/>
                    <a:pt x="1298" y="1039"/>
                    <a:pt x="1291" y="1062"/>
                  </a:cubicBezTo>
                  <a:cubicBezTo>
                    <a:pt x="1275" y="1093"/>
                    <a:pt x="1229" y="1093"/>
                    <a:pt x="1206" y="1123"/>
                  </a:cubicBezTo>
                  <a:cubicBezTo>
                    <a:pt x="1191" y="1146"/>
                    <a:pt x="1184" y="1177"/>
                    <a:pt x="1191" y="1207"/>
                  </a:cubicBezTo>
                  <a:cubicBezTo>
                    <a:pt x="1191" y="1230"/>
                    <a:pt x="1222" y="1238"/>
                    <a:pt x="1245" y="1253"/>
                  </a:cubicBezTo>
                  <a:cubicBezTo>
                    <a:pt x="1275" y="1268"/>
                    <a:pt x="1314" y="1276"/>
                    <a:pt x="1352" y="1291"/>
                  </a:cubicBezTo>
                  <a:lnTo>
                    <a:pt x="1352" y="1291"/>
                  </a:lnTo>
                  <a:cubicBezTo>
                    <a:pt x="1359" y="1337"/>
                    <a:pt x="1359" y="1337"/>
                    <a:pt x="1359" y="1337"/>
                  </a:cubicBezTo>
                  <a:lnTo>
                    <a:pt x="1359" y="1337"/>
                  </a:lnTo>
                  <a:cubicBezTo>
                    <a:pt x="1336" y="1360"/>
                    <a:pt x="1306" y="1375"/>
                    <a:pt x="1291" y="1406"/>
                  </a:cubicBezTo>
                  <a:cubicBezTo>
                    <a:pt x="1283" y="1421"/>
                    <a:pt x="1291" y="1436"/>
                    <a:pt x="1291" y="1452"/>
                  </a:cubicBezTo>
                  <a:cubicBezTo>
                    <a:pt x="1291" y="1482"/>
                    <a:pt x="1298" y="1513"/>
                    <a:pt x="1283" y="1543"/>
                  </a:cubicBezTo>
                  <a:cubicBezTo>
                    <a:pt x="1268" y="1566"/>
                    <a:pt x="1245" y="1582"/>
                    <a:pt x="1222" y="1589"/>
                  </a:cubicBezTo>
                  <a:cubicBezTo>
                    <a:pt x="1191" y="1597"/>
                    <a:pt x="1161" y="1574"/>
                    <a:pt x="1130" y="1582"/>
                  </a:cubicBezTo>
                  <a:cubicBezTo>
                    <a:pt x="1107" y="1582"/>
                    <a:pt x="1092" y="1589"/>
                    <a:pt x="1069" y="1597"/>
                  </a:cubicBezTo>
                  <a:lnTo>
                    <a:pt x="1069" y="1597"/>
                  </a:lnTo>
                  <a:cubicBezTo>
                    <a:pt x="1046" y="1582"/>
                    <a:pt x="1031" y="1543"/>
                    <a:pt x="1008" y="1543"/>
                  </a:cubicBezTo>
                  <a:cubicBezTo>
                    <a:pt x="977" y="1543"/>
                    <a:pt x="947" y="1566"/>
                    <a:pt x="924" y="1582"/>
                  </a:cubicBezTo>
                  <a:lnTo>
                    <a:pt x="924" y="1582"/>
                  </a:lnTo>
                  <a:cubicBezTo>
                    <a:pt x="916" y="1566"/>
                    <a:pt x="909" y="1543"/>
                    <a:pt x="901" y="1528"/>
                  </a:cubicBezTo>
                  <a:cubicBezTo>
                    <a:pt x="893" y="1513"/>
                    <a:pt x="886" y="1505"/>
                    <a:pt x="878" y="1498"/>
                  </a:cubicBezTo>
                  <a:cubicBezTo>
                    <a:pt x="863" y="1467"/>
                    <a:pt x="878" y="1436"/>
                    <a:pt x="855" y="1421"/>
                  </a:cubicBezTo>
                  <a:cubicBezTo>
                    <a:pt x="840" y="1406"/>
                    <a:pt x="809" y="1413"/>
                    <a:pt x="794" y="1429"/>
                  </a:cubicBezTo>
                  <a:cubicBezTo>
                    <a:pt x="779" y="1436"/>
                    <a:pt x="794" y="1459"/>
                    <a:pt x="779" y="1467"/>
                  </a:cubicBezTo>
                  <a:cubicBezTo>
                    <a:pt x="764" y="1482"/>
                    <a:pt x="741" y="1467"/>
                    <a:pt x="725" y="1482"/>
                  </a:cubicBezTo>
                  <a:cubicBezTo>
                    <a:pt x="710" y="1498"/>
                    <a:pt x="695" y="1521"/>
                    <a:pt x="679" y="1543"/>
                  </a:cubicBezTo>
                  <a:lnTo>
                    <a:pt x="679" y="1543"/>
                  </a:lnTo>
                  <a:cubicBezTo>
                    <a:pt x="626" y="1521"/>
                    <a:pt x="588" y="1467"/>
                    <a:pt x="534" y="1467"/>
                  </a:cubicBezTo>
                  <a:cubicBezTo>
                    <a:pt x="489" y="1475"/>
                    <a:pt x="466" y="1528"/>
                    <a:pt x="427" y="1559"/>
                  </a:cubicBezTo>
                  <a:lnTo>
                    <a:pt x="427" y="1559"/>
                  </a:lnTo>
                  <a:cubicBezTo>
                    <a:pt x="351" y="1521"/>
                    <a:pt x="351" y="1521"/>
                    <a:pt x="351" y="1521"/>
                  </a:cubicBezTo>
                  <a:lnTo>
                    <a:pt x="351" y="1521"/>
                  </a:lnTo>
                  <a:cubicBezTo>
                    <a:pt x="359" y="1490"/>
                    <a:pt x="366" y="1459"/>
                    <a:pt x="366" y="1429"/>
                  </a:cubicBezTo>
                  <a:cubicBezTo>
                    <a:pt x="366" y="1406"/>
                    <a:pt x="366" y="1375"/>
                    <a:pt x="343" y="1360"/>
                  </a:cubicBezTo>
                  <a:cubicBezTo>
                    <a:pt x="313" y="1345"/>
                    <a:pt x="259" y="1375"/>
                    <a:pt x="229" y="1352"/>
                  </a:cubicBezTo>
                  <a:cubicBezTo>
                    <a:pt x="214" y="1322"/>
                    <a:pt x="244" y="1284"/>
                    <a:pt x="244" y="1246"/>
                  </a:cubicBezTo>
                  <a:lnTo>
                    <a:pt x="244" y="1246"/>
                  </a:lnTo>
                  <a:cubicBezTo>
                    <a:pt x="237" y="1223"/>
                    <a:pt x="229" y="1200"/>
                    <a:pt x="214" y="1184"/>
                  </a:cubicBezTo>
                  <a:cubicBezTo>
                    <a:pt x="198" y="1154"/>
                    <a:pt x="160" y="1138"/>
                    <a:pt x="145" y="1108"/>
                  </a:cubicBezTo>
                  <a:cubicBezTo>
                    <a:pt x="137" y="1093"/>
                    <a:pt x="153" y="1070"/>
                    <a:pt x="137" y="1054"/>
                  </a:cubicBezTo>
                  <a:cubicBezTo>
                    <a:pt x="122" y="1032"/>
                    <a:pt x="99" y="1016"/>
                    <a:pt x="76" y="1001"/>
                  </a:cubicBezTo>
                  <a:lnTo>
                    <a:pt x="76" y="1001"/>
                  </a:lnTo>
                  <a:cubicBezTo>
                    <a:pt x="91" y="986"/>
                    <a:pt x="114" y="978"/>
                    <a:pt x="122" y="955"/>
                  </a:cubicBezTo>
                  <a:cubicBezTo>
                    <a:pt x="137" y="917"/>
                    <a:pt x="168" y="864"/>
                    <a:pt x="137" y="833"/>
                  </a:cubicBezTo>
                  <a:cubicBezTo>
                    <a:pt x="114" y="810"/>
                    <a:pt x="68" y="879"/>
                    <a:pt x="30" y="871"/>
                  </a:cubicBezTo>
                  <a:cubicBezTo>
                    <a:pt x="7" y="864"/>
                    <a:pt x="0" y="833"/>
                    <a:pt x="0" y="810"/>
                  </a:cubicBezTo>
                  <a:cubicBezTo>
                    <a:pt x="0" y="779"/>
                    <a:pt x="15" y="749"/>
                    <a:pt x="38" y="726"/>
                  </a:cubicBezTo>
                  <a:cubicBezTo>
                    <a:pt x="61" y="696"/>
                    <a:pt x="107" y="688"/>
                    <a:pt x="130" y="650"/>
                  </a:cubicBezTo>
                  <a:cubicBezTo>
                    <a:pt x="145" y="627"/>
                    <a:pt x="130" y="596"/>
                    <a:pt x="130" y="566"/>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11" name="Freeform 38"/>
            <p:cNvSpPr>
              <a:spLocks noChangeArrowheads="1"/>
            </p:cNvSpPr>
            <p:nvPr/>
          </p:nvSpPr>
          <p:spPr bwMode="auto">
            <a:xfrm>
              <a:off x="6948035" y="7137400"/>
              <a:ext cx="266683" cy="184150"/>
            </a:xfrm>
            <a:custGeom>
              <a:avLst/>
              <a:gdLst>
                <a:gd name="T0" fmla="*/ 0 w 741"/>
                <a:gd name="T1" fmla="*/ 46 h 513"/>
                <a:gd name="T2" fmla="*/ 0 w 741"/>
                <a:gd name="T3" fmla="*/ 46 h 513"/>
                <a:gd name="T4" fmla="*/ 53 w 741"/>
                <a:gd name="T5" fmla="*/ 100 h 513"/>
                <a:gd name="T6" fmla="*/ 84 w 741"/>
                <a:gd name="T7" fmla="*/ 191 h 513"/>
                <a:gd name="T8" fmla="*/ 145 w 741"/>
                <a:gd name="T9" fmla="*/ 214 h 513"/>
                <a:gd name="T10" fmla="*/ 152 w 741"/>
                <a:gd name="T11" fmla="*/ 253 h 513"/>
                <a:gd name="T12" fmla="*/ 214 w 741"/>
                <a:gd name="T13" fmla="*/ 283 h 513"/>
                <a:gd name="T14" fmla="*/ 198 w 741"/>
                <a:gd name="T15" fmla="*/ 352 h 513"/>
                <a:gd name="T16" fmla="*/ 320 w 741"/>
                <a:gd name="T17" fmla="*/ 398 h 513"/>
                <a:gd name="T18" fmla="*/ 259 w 741"/>
                <a:gd name="T19" fmla="*/ 474 h 513"/>
                <a:gd name="T20" fmla="*/ 381 w 741"/>
                <a:gd name="T21" fmla="*/ 505 h 513"/>
                <a:gd name="T22" fmla="*/ 519 w 741"/>
                <a:gd name="T23" fmla="*/ 482 h 513"/>
                <a:gd name="T24" fmla="*/ 542 w 741"/>
                <a:gd name="T25" fmla="*/ 443 h 513"/>
                <a:gd name="T26" fmla="*/ 603 w 741"/>
                <a:gd name="T27" fmla="*/ 420 h 513"/>
                <a:gd name="T28" fmla="*/ 626 w 741"/>
                <a:gd name="T29" fmla="*/ 428 h 513"/>
                <a:gd name="T30" fmla="*/ 641 w 741"/>
                <a:gd name="T31" fmla="*/ 474 h 513"/>
                <a:gd name="T32" fmla="*/ 687 w 741"/>
                <a:gd name="T33" fmla="*/ 474 h 513"/>
                <a:gd name="T34" fmla="*/ 740 w 741"/>
                <a:gd name="T35" fmla="*/ 443 h 513"/>
                <a:gd name="T36" fmla="*/ 740 w 741"/>
                <a:gd name="T37" fmla="*/ 443 h 513"/>
                <a:gd name="T38" fmla="*/ 718 w 741"/>
                <a:gd name="T39" fmla="*/ 375 h 513"/>
                <a:gd name="T40" fmla="*/ 672 w 741"/>
                <a:gd name="T41" fmla="*/ 329 h 513"/>
                <a:gd name="T42" fmla="*/ 641 w 741"/>
                <a:gd name="T43" fmla="*/ 260 h 513"/>
                <a:gd name="T44" fmla="*/ 641 w 741"/>
                <a:gd name="T45" fmla="*/ 199 h 513"/>
                <a:gd name="T46" fmla="*/ 580 w 741"/>
                <a:gd name="T47" fmla="*/ 184 h 513"/>
                <a:gd name="T48" fmla="*/ 534 w 741"/>
                <a:gd name="T49" fmla="*/ 61 h 513"/>
                <a:gd name="T50" fmla="*/ 534 w 741"/>
                <a:gd name="T51" fmla="*/ 61 h 513"/>
                <a:gd name="T52" fmla="*/ 473 w 741"/>
                <a:gd name="T53" fmla="*/ 39 h 513"/>
                <a:gd name="T54" fmla="*/ 450 w 741"/>
                <a:gd name="T55" fmla="*/ 69 h 513"/>
                <a:gd name="T56" fmla="*/ 412 w 741"/>
                <a:gd name="T57" fmla="*/ 153 h 513"/>
                <a:gd name="T58" fmla="*/ 389 w 741"/>
                <a:gd name="T59" fmla="*/ 123 h 513"/>
                <a:gd name="T60" fmla="*/ 381 w 741"/>
                <a:gd name="T61" fmla="*/ 77 h 513"/>
                <a:gd name="T62" fmla="*/ 351 w 741"/>
                <a:gd name="T63" fmla="*/ 31 h 513"/>
                <a:gd name="T64" fmla="*/ 145 w 741"/>
                <a:gd name="T65" fmla="*/ 8 h 513"/>
                <a:gd name="T66" fmla="*/ 91 w 741"/>
                <a:gd name="T67" fmla="*/ 46 h 513"/>
                <a:gd name="T68" fmla="*/ 0 w 741"/>
                <a:gd name="T69" fmla="*/ 46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1" h="513">
                  <a:moveTo>
                    <a:pt x="0" y="46"/>
                  </a:moveTo>
                  <a:lnTo>
                    <a:pt x="0" y="46"/>
                  </a:lnTo>
                  <a:cubicBezTo>
                    <a:pt x="15" y="69"/>
                    <a:pt x="38" y="77"/>
                    <a:pt x="53" y="100"/>
                  </a:cubicBezTo>
                  <a:cubicBezTo>
                    <a:pt x="68" y="130"/>
                    <a:pt x="61" y="168"/>
                    <a:pt x="84" y="191"/>
                  </a:cubicBezTo>
                  <a:cubicBezTo>
                    <a:pt x="99" y="214"/>
                    <a:pt x="129" y="199"/>
                    <a:pt x="145" y="214"/>
                  </a:cubicBezTo>
                  <a:cubicBezTo>
                    <a:pt x="152" y="222"/>
                    <a:pt x="145" y="245"/>
                    <a:pt x="152" y="253"/>
                  </a:cubicBezTo>
                  <a:cubicBezTo>
                    <a:pt x="175" y="268"/>
                    <a:pt x="206" y="260"/>
                    <a:pt x="214" y="283"/>
                  </a:cubicBezTo>
                  <a:cubicBezTo>
                    <a:pt x="221" y="306"/>
                    <a:pt x="183" y="336"/>
                    <a:pt x="198" y="352"/>
                  </a:cubicBezTo>
                  <a:cubicBezTo>
                    <a:pt x="229" y="382"/>
                    <a:pt x="298" y="359"/>
                    <a:pt x="320" y="398"/>
                  </a:cubicBezTo>
                  <a:cubicBezTo>
                    <a:pt x="328" y="428"/>
                    <a:pt x="244" y="451"/>
                    <a:pt x="259" y="474"/>
                  </a:cubicBezTo>
                  <a:cubicBezTo>
                    <a:pt x="282" y="512"/>
                    <a:pt x="343" y="505"/>
                    <a:pt x="381" y="505"/>
                  </a:cubicBezTo>
                  <a:cubicBezTo>
                    <a:pt x="427" y="505"/>
                    <a:pt x="473" y="497"/>
                    <a:pt x="519" y="482"/>
                  </a:cubicBezTo>
                  <a:cubicBezTo>
                    <a:pt x="534" y="474"/>
                    <a:pt x="534" y="451"/>
                    <a:pt x="542" y="443"/>
                  </a:cubicBezTo>
                  <a:cubicBezTo>
                    <a:pt x="557" y="428"/>
                    <a:pt x="580" y="420"/>
                    <a:pt x="603" y="420"/>
                  </a:cubicBezTo>
                  <a:cubicBezTo>
                    <a:pt x="611" y="420"/>
                    <a:pt x="618" y="420"/>
                    <a:pt x="626" y="428"/>
                  </a:cubicBezTo>
                  <a:cubicBezTo>
                    <a:pt x="634" y="436"/>
                    <a:pt x="626" y="466"/>
                    <a:pt x="641" y="474"/>
                  </a:cubicBezTo>
                  <a:cubicBezTo>
                    <a:pt x="649" y="482"/>
                    <a:pt x="672" y="474"/>
                    <a:pt x="687" y="474"/>
                  </a:cubicBezTo>
                  <a:cubicBezTo>
                    <a:pt x="702" y="466"/>
                    <a:pt x="725" y="459"/>
                    <a:pt x="740" y="443"/>
                  </a:cubicBezTo>
                  <a:lnTo>
                    <a:pt x="740" y="443"/>
                  </a:lnTo>
                  <a:cubicBezTo>
                    <a:pt x="733" y="420"/>
                    <a:pt x="733" y="398"/>
                    <a:pt x="718" y="375"/>
                  </a:cubicBezTo>
                  <a:cubicBezTo>
                    <a:pt x="702" y="359"/>
                    <a:pt x="679" y="352"/>
                    <a:pt x="672" y="329"/>
                  </a:cubicBezTo>
                  <a:cubicBezTo>
                    <a:pt x="656" y="314"/>
                    <a:pt x="649" y="283"/>
                    <a:pt x="641" y="260"/>
                  </a:cubicBezTo>
                  <a:cubicBezTo>
                    <a:pt x="634" y="245"/>
                    <a:pt x="649" y="214"/>
                    <a:pt x="641" y="199"/>
                  </a:cubicBezTo>
                  <a:cubicBezTo>
                    <a:pt x="626" y="184"/>
                    <a:pt x="595" y="199"/>
                    <a:pt x="580" y="184"/>
                  </a:cubicBezTo>
                  <a:cubicBezTo>
                    <a:pt x="557" y="153"/>
                    <a:pt x="550" y="100"/>
                    <a:pt x="534" y="61"/>
                  </a:cubicBezTo>
                  <a:lnTo>
                    <a:pt x="534" y="61"/>
                  </a:lnTo>
                  <a:cubicBezTo>
                    <a:pt x="511" y="54"/>
                    <a:pt x="496" y="39"/>
                    <a:pt x="473" y="39"/>
                  </a:cubicBezTo>
                  <a:cubicBezTo>
                    <a:pt x="458" y="39"/>
                    <a:pt x="458" y="61"/>
                    <a:pt x="450" y="69"/>
                  </a:cubicBezTo>
                  <a:cubicBezTo>
                    <a:pt x="435" y="100"/>
                    <a:pt x="443" y="138"/>
                    <a:pt x="412" y="153"/>
                  </a:cubicBezTo>
                  <a:cubicBezTo>
                    <a:pt x="404" y="168"/>
                    <a:pt x="397" y="138"/>
                    <a:pt x="389" y="123"/>
                  </a:cubicBezTo>
                  <a:cubicBezTo>
                    <a:pt x="381" y="107"/>
                    <a:pt x="389" y="92"/>
                    <a:pt x="381" y="77"/>
                  </a:cubicBezTo>
                  <a:cubicBezTo>
                    <a:pt x="374" y="61"/>
                    <a:pt x="366" y="39"/>
                    <a:pt x="351" y="31"/>
                  </a:cubicBezTo>
                  <a:cubicBezTo>
                    <a:pt x="282" y="16"/>
                    <a:pt x="214" y="0"/>
                    <a:pt x="145" y="8"/>
                  </a:cubicBezTo>
                  <a:cubicBezTo>
                    <a:pt x="122" y="8"/>
                    <a:pt x="114" y="39"/>
                    <a:pt x="91" y="46"/>
                  </a:cubicBezTo>
                  <a:cubicBezTo>
                    <a:pt x="61" y="54"/>
                    <a:pt x="30" y="46"/>
                    <a:pt x="0"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12" name="Freeform 39"/>
            <p:cNvSpPr>
              <a:spLocks noChangeArrowheads="1"/>
            </p:cNvSpPr>
            <p:nvPr/>
          </p:nvSpPr>
          <p:spPr bwMode="auto">
            <a:xfrm>
              <a:off x="6819456" y="7097713"/>
              <a:ext cx="484156" cy="762000"/>
            </a:xfrm>
            <a:custGeom>
              <a:avLst/>
              <a:gdLst>
                <a:gd name="T0" fmla="*/ 924 w 1345"/>
                <a:gd name="T1" fmla="*/ 1428 h 2116"/>
                <a:gd name="T2" fmla="*/ 847 w 1345"/>
                <a:gd name="T3" fmla="*/ 1397 h 2116"/>
                <a:gd name="T4" fmla="*/ 763 w 1345"/>
                <a:gd name="T5" fmla="*/ 1497 h 2116"/>
                <a:gd name="T6" fmla="*/ 748 w 1345"/>
                <a:gd name="T7" fmla="*/ 1596 h 2116"/>
                <a:gd name="T8" fmla="*/ 886 w 1345"/>
                <a:gd name="T9" fmla="*/ 1665 h 2116"/>
                <a:gd name="T10" fmla="*/ 970 w 1345"/>
                <a:gd name="T11" fmla="*/ 1550 h 2116"/>
                <a:gd name="T12" fmla="*/ 924 w 1345"/>
                <a:gd name="T13" fmla="*/ 1428 h 2116"/>
                <a:gd name="T14" fmla="*/ 679 w 1345"/>
                <a:gd name="T15" fmla="*/ 2054 h 2116"/>
                <a:gd name="T16" fmla="*/ 611 w 1345"/>
                <a:gd name="T17" fmla="*/ 2115 h 2116"/>
                <a:gd name="T18" fmla="*/ 504 w 1345"/>
                <a:gd name="T19" fmla="*/ 2077 h 2116"/>
                <a:gd name="T20" fmla="*/ 465 w 1345"/>
                <a:gd name="T21" fmla="*/ 1947 h 2116"/>
                <a:gd name="T22" fmla="*/ 527 w 1345"/>
                <a:gd name="T23" fmla="*/ 1810 h 2116"/>
                <a:gd name="T24" fmla="*/ 298 w 1345"/>
                <a:gd name="T25" fmla="*/ 1726 h 2116"/>
                <a:gd name="T26" fmla="*/ 305 w 1345"/>
                <a:gd name="T27" fmla="*/ 1481 h 2116"/>
                <a:gd name="T28" fmla="*/ 404 w 1345"/>
                <a:gd name="T29" fmla="*/ 1313 h 2116"/>
                <a:gd name="T30" fmla="*/ 374 w 1345"/>
                <a:gd name="T31" fmla="*/ 1153 h 2116"/>
                <a:gd name="T32" fmla="*/ 321 w 1345"/>
                <a:gd name="T33" fmla="*/ 992 h 2116"/>
                <a:gd name="T34" fmla="*/ 99 w 1345"/>
                <a:gd name="T35" fmla="*/ 832 h 2116"/>
                <a:gd name="T36" fmla="*/ 53 w 1345"/>
                <a:gd name="T37" fmla="*/ 855 h 2116"/>
                <a:gd name="T38" fmla="*/ 61 w 1345"/>
                <a:gd name="T39" fmla="*/ 778 h 2116"/>
                <a:gd name="T40" fmla="*/ 23 w 1345"/>
                <a:gd name="T41" fmla="*/ 565 h 2116"/>
                <a:gd name="T42" fmla="*/ 0 w 1345"/>
                <a:gd name="T43" fmla="*/ 435 h 2116"/>
                <a:gd name="T44" fmla="*/ 23 w 1345"/>
                <a:gd name="T45" fmla="*/ 412 h 2116"/>
                <a:gd name="T46" fmla="*/ 7 w 1345"/>
                <a:gd name="T47" fmla="*/ 290 h 2116"/>
                <a:gd name="T48" fmla="*/ 61 w 1345"/>
                <a:gd name="T49" fmla="*/ 221 h 2116"/>
                <a:gd name="T50" fmla="*/ 99 w 1345"/>
                <a:gd name="T51" fmla="*/ 76 h 2116"/>
                <a:gd name="T52" fmla="*/ 160 w 1345"/>
                <a:gd name="T53" fmla="*/ 76 h 2116"/>
                <a:gd name="T54" fmla="*/ 183 w 1345"/>
                <a:gd name="T55" fmla="*/ 0 h 2116"/>
                <a:gd name="T56" fmla="*/ 221 w 1345"/>
                <a:gd name="T57" fmla="*/ 15 h 2116"/>
                <a:gd name="T58" fmla="*/ 290 w 1345"/>
                <a:gd name="T59" fmla="*/ 45 h 2116"/>
                <a:gd name="T60" fmla="*/ 328 w 1345"/>
                <a:gd name="T61" fmla="*/ 45 h 2116"/>
                <a:gd name="T62" fmla="*/ 359 w 1345"/>
                <a:gd name="T63" fmla="*/ 152 h 2116"/>
                <a:gd name="T64" fmla="*/ 412 w 1345"/>
                <a:gd name="T65" fmla="*/ 206 h 2116"/>
                <a:gd name="T66" fmla="*/ 504 w 1345"/>
                <a:gd name="T67" fmla="*/ 320 h 2116"/>
                <a:gd name="T68" fmla="*/ 573 w 1345"/>
                <a:gd name="T69" fmla="*/ 389 h 2116"/>
                <a:gd name="T70" fmla="*/ 679 w 1345"/>
                <a:gd name="T71" fmla="*/ 504 h 2116"/>
                <a:gd name="T72" fmla="*/ 740 w 1345"/>
                <a:gd name="T73" fmla="*/ 611 h 2116"/>
                <a:gd name="T74" fmla="*/ 901 w 1345"/>
                <a:gd name="T75" fmla="*/ 549 h 2116"/>
                <a:gd name="T76" fmla="*/ 985 w 1345"/>
                <a:gd name="T77" fmla="*/ 534 h 2116"/>
                <a:gd name="T78" fmla="*/ 1046 w 1345"/>
                <a:gd name="T79" fmla="*/ 580 h 2116"/>
                <a:gd name="T80" fmla="*/ 1099 w 1345"/>
                <a:gd name="T81" fmla="*/ 549 h 2116"/>
                <a:gd name="T82" fmla="*/ 1161 w 1345"/>
                <a:gd name="T83" fmla="*/ 603 h 2116"/>
                <a:gd name="T84" fmla="*/ 1298 w 1345"/>
                <a:gd name="T85" fmla="*/ 611 h 2116"/>
                <a:gd name="T86" fmla="*/ 1336 w 1345"/>
                <a:gd name="T87" fmla="*/ 641 h 2116"/>
                <a:gd name="T88" fmla="*/ 1283 w 1345"/>
                <a:gd name="T89" fmla="*/ 733 h 2116"/>
                <a:gd name="T90" fmla="*/ 1245 w 1345"/>
                <a:gd name="T91" fmla="*/ 954 h 2116"/>
                <a:gd name="T92" fmla="*/ 1122 w 1345"/>
                <a:gd name="T93" fmla="*/ 1168 h 2116"/>
                <a:gd name="T94" fmla="*/ 1084 w 1345"/>
                <a:gd name="T95" fmla="*/ 1344 h 2116"/>
                <a:gd name="T96" fmla="*/ 1084 w 1345"/>
                <a:gd name="T97" fmla="*/ 1688 h 2116"/>
                <a:gd name="T98" fmla="*/ 970 w 1345"/>
                <a:gd name="T99" fmla="*/ 1703 h 2116"/>
                <a:gd name="T100" fmla="*/ 878 w 1345"/>
                <a:gd name="T101" fmla="*/ 1833 h 2116"/>
                <a:gd name="T102" fmla="*/ 786 w 1345"/>
                <a:gd name="T103" fmla="*/ 1962 h 2116"/>
                <a:gd name="T104" fmla="*/ 664 w 1345"/>
                <a:gd name="T105" fmla="*/ 1970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5" h="2116">
                  <a:moveTo>
                    <a:pt x="924" y="1428"/>
                  </a:moveTo>
                  <a:lnTo>
                    <a:pt x="924" y="1428"/>
                  </a:lnTo>
                  <a:cubicBezTo>
                    <a:pt x="909" y="1420"/>
                    <a:pt x="886" y="1451"/>
                    <a:pt x="863" y="1443"/>
                  </a:cubicBezTo>
                  <a:cubicBezTo>
                    <a:pt x="855" y="1436"/>
                    <a:pt x="863" y="1397"/>
                    <a:pt x="847" y="1397"/>
                  </a:cubicBezTo>
                  <a:cubicBezTo>
                    <a:pt x="832" y="1390"/>
                    <a:pt x="817" y="1413"/>
                    <a:pt x="809" y="1420"/>
                  </a:cubicBezTo>
                  <a:cubicBezTo>
                    <a:pt x="786" y="1443"/>
                    <a:pt x="779" y="1474"/>
                    <a:pt x="763" y="1497"/>
                  </a:cubicBezTo>
                  <a:cubicBezTo>
                    <a:pt x="748" y="1512"/>
                    <a:pt x="725" y="1512"/>
                    <a:pt x="718" y="1535"/>
                  </a:cubicBezTo>
                  <a:cubicBezTo>
                    <a:pt x="718" y="1558"/>
                    <a:pt x="733" y="1573"/>
                    <a:pt x="748" y="1596"/>
                  </a:cubicBezTo>
                  <a:cubicBezTo>
                    <a:pt x="763" y="1611"/>
                    <a:pt x="786" y="1619"/>
                    <a:pt x="802" y="1626"/>
                  </a:cubicBezTo>
                  <a:cubicBezTo>
                    <a:pt x="825" y="1642"/>
                    <a:pt x="855" y="1665"/>
                    <a:pt x="886" y="1665"/>
                  </a:cubicBezTo>
                  <a:cubicBezTo>
                    <a:pt x="909" y="1672"/>
                    <a:pt x="939" y="1657"/>
                    <a:pt x="954" y="1634"/>
                  </a:cubicBezTo>
                  <a:cubicBezTo>
                    <a:pt x="970" y="1611"/>
                    <a:pt x="970" y="1581"/>
                    <a:pt x="970" y="1550"/>
                  </a:cubicBezTo>
                  <a:cubicBezTo>
                    <a:pt x="970" y="1527"/>
                    <a:pt x="962" y="1504"/>
                    <a:pt x="954" y="1481"/>
                  </a:cubicBezTo>
                  <a:cubicBezTo>
                    <a:pt x="954" y="1458"/>
                    <a:pt x="947" y="1436"/>
                    <a:pt x="924" y="1428"/>
                  </a:cubicBezTo>
                  <a:close/>
                  <a:moveTo>
                    <a:pt x="679" y="2054"/>
                  </a:moveTo>
                  <a:lnTo>
                    <a:pt x="679" y="2054"/>
                  </a:lnTo>
                  <a:lnTo>
                    <a:pt x="679" y="2054"/>
                  </a:lnTo>
                  <a:cubicBezTo>
                    <a:pt x="611" y="2115"/>
                    <a:pt x="611" y="2115"/>
                    <a:pt x="611" y="2115"/>
                  </a:cubicBezTo>
                  <a:lnTo>
                    <a:pt x="611" y="2115"/>
                  </a:lnTo>
                  <a:cubicBezTo>
                    <a:pt x="573" y="2100"/>
                    <a:pt x="534" y="2092"/>
                    <a:pt x="504" y="2077"/>
                  </a:cubicBezTo>
                  <a:cubicBezTo>
                    <a:pt x="481" y="2062"/>
                    <a:pt x="450" y="2054"/>
                    <a:pt x="450" y="2031"/>
                  </a:cubicBezTo>
                  <a:cubicBezTo>
                    <a:pt x="443" y="2001"/>
                    <a:pt x="450" y="1970"/>
                    <a:pt x="465" y="1947"/>
                  </a:cubicBezTo>
                  <a:cubicBezTo>
                    <a:pt x="488" y="1917"/>
                    <a:pt x="534" y="1917"/>
                    <a:pt x="550" y="1886"/>
                  </a:cubicBezTo>
                  <a:cubicBezTo>
                    <a:pt x="557" y="1863"/>
                    <a:pt x="542" y="1833"/>
                    <a:pt x="527" y="1810"/>
                  </a:cubicBezTo>
                  <a:cubicBezTo>
                    <a:pt x="511" y="1787"/>
                    <a:pt x="481" y="1779"/>
                    <a:pt x="450" y="1764"/>
                  </a:cubicBezTo>
                  <a:cubicBezTo>
                    <a:pt x="397" y="1749"/>
                    <a:pt x="336" y="1756"/>
                    <a:pt x="298" y="1726"/>
                  </a:cubicBezTo>
                  <a:cubicBezTo>
                    <a:pt x="267" y="1695"/>
                    <a:pt x="267" y="1649"/>
                    <a:pt x="267" y="1611"/>
                  </a:cubicBezTo>
                  <a:cubicBezTo>
                    <a:pt x="267" y="1565"/>
                    <a:pt x="282" y="1520"/>
                    <a:pt x="305" y="1481"/>
                  </a:cubicBezTo>
                  <a:cubicBezTo>
                    <a:pt x="328" y="1443"/>
                    <a:pt x="389" y="1436"/>
                    <a:pt x="412" y="1397"/>
                  </a:cubicBezTo>
                  <a:cubicBezTo>
                    <a:pt x="427" y="1374"/>
                    <a:pt x="412" y="1344"/>
                    <a:pt x="404" y="1313"/>
                  </a:cubicBezTo>
                  <a:cubicBezTo>
                    <a:pt x="397" y="1298"/>
                    <a:pt x="374" y="1283"/>
                    <a:pt x="366" y="1260"/>
                  </a:cubicBezTo>
                  <a:cubicBezTo>
                    <a:pt x="359" y="1229"/>
                    <a:pt x="374" y="1191"/>
                    <a:pt x="374" y="1153"/>
                  </a:cubicBezTo>
                  <a:cubicBezTo>
                    <a:pt x="366" y="1115"/>
                    <a:pt x="343" y="1084"/>
                    <a:pt x="328" y="1053"/>
                  </a:cubicBezTo>
                  <a:cubicBezTo>
                    <a:pt x="321" y="1031"/>
                    <a:pt x="336" y="1008"/>
                    <a:pt x="321" y="992"/>
                  </a:cubicBezTo>
                  <a:cubicBezTo>
                    <a:pt x="275" y="947"/>
                    <a:pt x="221" y="924"/>
                    <a:pt x="168" y="886"/>
                  </a:cubicBezTo>
                  <a:cubicBezTo>
                    <a:pt x="145" y="870"/>
                    <a:pt x="129" y="840"/>
                    <a:pt x="99" y="832"/>
                  </a:cubicBezTo>
                  <a:cubicBezTo>
                    <a:pt x="84" y="824"/>
                    <a:pt x="68" y="847"/>
                    <a:pt x="53" y="855"/>
                  </a:cubicBezTo>
                  <a:lnTo>
                    <a:pt x="53" y="855"/>
                  </a:lnTo>
                  <a:cubicBezTo>
                    <a:pt x="53" y="840"/>
                    <a:pt x="53" y="824"/>
                    <a:pt x="53" y="809"/>
                  </a:cubicBezTo>
                  <a:cubicBezTo>
                    <a:pt x="53" y="801"/>
                    <a:pt x="61" y="794"/>
                    <a:pt x="61" y="778"/>
                  </a:cubicBezTo>
                  <a:cubicBezTo>
                    <a:pt x="53" y="748"/>
                    <a:pt x="30" y="725"/>
                    <a:pt x="23" y="687"/>
                  </a:cubicBezTo>
                  <a:cubicBezTo>
                    <a:pt x="15" y="649"/>
                    <a:pt x="23" y="611"/>
                    <a:pt x="23" y="565"/>
                  </a:cubicBezTo>
                  <a:cubicBezTo>
                    <a:pt x="23" y="542"/>
                    <a:pt x="30" y="511"/>
                    <a:pt x="23" y="488"/>
                  </a:cubicBezTo>
                  <a:cubicBezTo>
                    <a:pt x="23" y="465"/>
                    <a:pt x="7" y="450"/>
                    <a:pt x="0" y="435"/>
                  </a:cubicBezTo>
                  <a:lnTo>
                    <a:pt x="0" y="435"/>
                  </a:lnTo>
                  <a:cubicBezTo>
                    <a:pt x="7" y="427"/>
                    <a:pt x="23" y="420"/>
                    <a:pt x="23" y="412"/>
                  </a:cubicBezTo>
                  <a:cubicBezTo>
                    <a:pt x="38" y="389"/>
                    <a:pt x="61" y="366"/>
                    <a:pt x="61" y="336"/>
                  </a:cubicBezTo>
                  <a:cubicBezTo>
                    <a:pt x="53" y="313"/>
                    <a:pt x="23" y="305"/>
                    <a:pt x="7" y="290"/>
                  </a:cubicBezTo>
                  <a:lnTo>
                    <a:pt x="7" y="290"/>
                  </a:lnTo>
                  <a:cubicBezTo>
                    <a:pt x="23" y="267"/>
                    <a:pt x="53" y="244"/>
                    <a:pt x="61" y="221"/>
                  </a:cubicBezTo>
                  <a:cubicBezTo>
                    <a:pt x="76" y="190"/>
                    <a:pt x="68" y="160"/>
                    <a:pt x="76" y="129"/>
                  </a:cubicBezTo>
                  <a:cubicBezTo>
                    <a:pt x="76" y="114"/>
                    <a:pt x="91" y="99"/>
                    <a:pt x="99" y="76"/>
                  </a:cubicBezTo>
                  <a:lnTo>
                    <a:pt x="99" y="76"/>
                  </a:lnTo>
                  <a:cubicBezTo>
                    <a:pt x="122" y="76"/>
                    <a:pt x="145" y="91"/>
                    <a:pt x="160" y="76"/>
                  </a:cubicBezTo>
                  <a:cubicBezTo>
                    <a:pt x="175" y="68"/>
                    <a:pt x="160" y="45"/>
                    <a:pt x="160" y="38"/>
                  </a:cubicBezTo>
                  <a:cubicBezTo>
                    <a:pt x="168" y="22"/>
                    <a:pt x="175" y="7"/>
                    <a:pt x="183" y="0"/>
                  </a:cubicBezTo>
                  <a:lnTo>
                    <a:pt x="183" y="0"/>
                  </a:lnTo>
                  <a:cubicBezTo>
                    <a:pt x="198" y="0"/>
                    <a:pt x="206" y="7"/>
                    <a:pt x="221" y="15"/>
                  </a:cubicBezTo>
                  <a:lnTo>
                    <a:pt x="244" y="0"/>
                  </a:lnTo>
                  <a:cubicBezTo>
                    <a:pt x="244" y="7"/>
                    <a:pt x="290" y="45"/>
                    <a:pt x="290" y="45"/>
                  </a:cubicBezTo>
                  <a:cubicBezTo>
                    <a:pt x="305" y="45"/>
                    <a:pt x="313" y="45"/>
                    <a:pt x="328" y="45"/>
                  </a:cubicBezTo>
                  <a:lnTo>
                    <a:pt x="328" y="45"/>
                  </a:lnTo>
                  <a:cubicBezTo>
                    <a:pt x="336" y="61"/>
                    <a:pt x="351" y="76"/>
                    <a:pt x="359" y="91"/>
                  </a:cubicBezTo>
                  <a:cubicBezTo>
                    <a:pt x="366" y="114"/>
                    <a:pt x="359" y="129"/>
                    <a:pt x="359" y="152"/>
                  </a:cubicBezTo>
                  <a:lnTo>
                    <a:pt x="359" y="152"/>
                  </a:lnTo>
                  <a:cubicBezTo>
                    <a:pt x="374" y="175"/>
                    <a:pt x="397" y="183"/>
                    <a:pt x="412" y="206"/>
                  </a:cubicBezTo>
                  <a:cubicBezTo>
                    <a:pt x="427" y="236"/>
                    <a:pt x="420" y="274"/>
                    <a:pt x="443" y="297"/>
                  </a:cubicBezTo>
                  <a:cubicBezTo>
                    <a:pt x="458" y="320"/>
                    <a:pt x="488" y="305"/>
                    <a:pt x="504" y="320"/>
                  </a:cubicBezTo>
                  <a:cubicBezTo>
                    <a:pt x="511" y="328"/>
                    <a:pt x="504" y="351"/>
                    <a:pt x="511" y="359"/>
                  </a:cubicBezTo>
                  <a:cubicBezTo>
                    <a:pt x="534" y="374"/>
                    <a:pt x="565" y="366"/>
                    <a:pt x="573" y="389"/>
                  </a:cubicBezTo>
                  <a:cubicBezTo>
                    <a:pt x="580" y="412"/>
                    <a:pt x="542" y="442"/>
                    <a:pt x="557" y="458"/>
                  </a:cubicBezTo>
                  <a:cubicBezTo>
                    <a:pt x="588" y="488"/>
                    <a:pt x="657" y="465"/>
                    <a:pt x="679" y="504"/>
                  </a:cubicBezTo>
                  <a:cubicBezTo>
                    <a:pt x="687" y="534"/>
                    <a:pt x="603" y="557"/>
                    <a:pt x="618" y="580"/>
                  </a:cubicBezTo>
                  <a:cubicBezTo>
                    <a:pt x="641" y="618"/>
                    <a:pt x="702" y="611"/>
                    <a:pt x="740" y="611"/>
                  </a:cubicBezTo>
                  <a:cubicBezTo>
                    <a:pt x="786" y="611"/>
                    <a:pt x="832" y="603"/>
                    <a:pt x="878" y="588"/>
                  </a:cubicBezTo>
                  <a:cubicBezTo>
                    <a:pt x="893" y="580"/>
                    <a:pt x="893" y="557"/>
                    <a:pt x="901" y="549"/>
                  </a:cubicBezTo>
                  <a:cubicBezTo>
                    <a:pt x="916" y="534"/>
                    <a:pt x="939" y="526"/>
                    <a:pt x="962" y="526"/>
                  </a:cubicBezTo>
                  <a:cubicBezTo>
                    <a:pt x="970" y="526"/>
                    <a:pt x="977" y="526"/>
                    <a:pt x="985" y="534"/>
                  </a:cubicBezTo>
                  <a:cubicBezTo>
                    <a:pt x="993" y="542"/>
                    <a:pt x="985" y="572"/>
                    <a:pt x="1000" y="580"/>
                  </a:cubicBezTo>
                  <a:cubicBezTo>
                    <a:pt x="1008" y="588"/>
                    <a:pt x="1031" y="580"/>
                    <a:pt x="1046" y="580"/>
                  </a:cubicBezTo>
                  <a:cubicBezTo>
                    <a:pt x="1061" y="572"/>
                    <a:pt x="1084" y="565"/>
                    <a:pt x="1099" y="549"/>
                  </a:cubicBezTo>
                  <a:lnTo>
                    <a:pt x="1099" y="549"/>
                  </a:lnTo>
                  <a:cubicBezTo>
                    <a:pt x="1122" y="549"/>
                    <a:pt x="1145" y="542"/>
                    <a:pt x="1161" y="549"/>
                  </a:cubicBezTo>
                  <a:cubicBezTo>
                    <a:pt x="1168" y="565"/>
                    <a:pt x="1153" y="588"/>
                    <a:pt x="1161" y="603"/>
                  </a:cubicBezTo>
                  <a:cubicBezTo>
                    <a:pt x="1176" y="618"/>
                    <a:pt x="1199" y="626"/>
                    <a:pt x="1222" y="626"/>
                  </a:cubicBezTo>
                  <a:cubicBezTo>
                    <a:pt x="1245" y="626"/>
                    <a:pt x="1268" y="618"/>
                    <a:pt x="1298" y="611"/>
                  </a:cubicBezTo>
                  <a:lnTo>
                    <a:pt x="1298" y="611"/>
                  </a:lnTo>
                  <a:cubicBezTo>
                    <a:pt x="1306" y="626"/>
                    <a:pt x="1329" y="626"/>
                    <a:pt x="1336" y="641"/>
                  </a:cubicBezTo>
                  <a:cubicBezTo>
                    <a:pt x="1344" y="672"/>
                    <a:pt x="1344" y="702"/>
                    <a:pt x="1329" y="725"/>
                  </a:cubicBezTo>
                  <a:cubicBezTo>
                    <a:pt x="1321" y="740"/>
                    <a:pt x="1290" y="717"/>
                    <a:pt x="1283" y="733"/>
                  </a:cubicBezTo>
                  <a:cubicBezTo>
                    <a:pt x="1268" y="786"/>
                    <a:pt x="1290" y="847"/>
                    <a:pt x="1283" y="901"/>
                  </a:cubicBezTo>
                  <a:cubicBezTo>
                    <a:pt x="1275" y="924"/>
                    <a:pt x="1260" y="939"/>
                    <a:pt x="1245" y="954"/>
                  </a:cubicBezTo>
                  <a:cubicBezTo>
                    <a:pt x="1207" y="977"/>
                    <a:pt x="1138" y="970"/>
                    <a:pt x="1115" y="1015"/>
                  </a:cubicBezTo>
                  <a:cubicBezTo>
                    <a:pt x="1092" y="1061"/>
                    <a:pt x="1138" y="1115"/>
                    <a:pt x="1122" y="1168"/>
                  </a:cubicBezTo>
                  <a:cubicBezTo>
                    <a:pt x="1122" y="1199"/>
                    <a:pt x="1084" y="1206"/>
                    <a:pt x="1077" y="1229"/>
                  </a:cubicBezTo>
                  <a:cubicBezTo>
                    <a:pt x="1069" y="1267"/>
                    <a:pt x="1077" y="1306"/>
                    <a:pt x="1084" y="1344"/>
                  </a:cubicBezTo>
                  <a:cubicBezTo>
                    <a:pt x="1099" y="1428"/>
                    <a:pt x="1153" y="1504"/>
                    <a:pt x="1153" y="1588"/>
                  </a:cubicBezTo>
                  <a:cubicBezTo>
                    <a:pt x="1153" y="1626"/>
                    <a:pt x="1107" y="1649"/>
                    <a:pt x="1084" y="1688"/>
                  </a:cubicBezTo>
                  <a:lnTo>
                    <a:pt x="1084" y="1688"/>
                  </a:lnTo>
                  <a:cubicBezTo>
                    <a:pt x="1046" y="1695"/>
                    <a:pt x="1008" y="1688"/>
                    <a:pt x="970" y="1703"/>
                  </a:cubicBezTo>
                  <a:cubicBezTo>
                    <a:pt x="947" y="1718"/>
                    <a:pt x="932" y="1741"/>
                    <a:pt x="916" y="1764"/>
                  </a:cubicBezTo>
                  <a:cubicBezTo>
                    <a:pt x="901" y="1787"/>
                    <a:pt x="893" y="1817"/>
                    <a:pt x="878" y="1833"/>
                  </a:cubicBezTo>
                  <a:cubicBezTo>
                    <a:pt x="863" y="1848"/>
                    <a:pt x="840" y="1856"/>
                    <a:pt x="832" y="1871"/>
                  </a:cubicBezTo>
                  <a:cubicBezTo>
                    <a:pt x="809" y="1894"/>
                    <a:pt x="817" y="1940"/>
                    <a:pt x="786" y="1962"/>
                  </a:cubicBezTo>
                  <a:cubicBezTo>
                    <a:pt x="771" y="1970"/>
                    <a:pt x="740" y="1947"/>
                    <a:pt x="710" y="1947"/>
                  </a:cubicBezTo>
                  <a:cubicBezTo>
                    <a:pt x="695" y="1955"/>
                    <a:pt x="672" y="1955"/>
                    <a:pt x="664" y="1970"/>
                  </a:cubicBezTo>
                  <a:cubicBezTo>
                    <a:pt x="657" y="1993"/>
                    <a:pt x="672" y="2024"/>
                    <a:pt x="679" y="2054"/>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13" name="Freeform 40"/>
            <p:cNvSpPr>
              <a:spLocks noChangeArrowheads="1"/>
            </p:cNvSpPr>
            <p:nvPr/>
          </p:nvSpPr>
          <p:spPr bwMode="auto">
            <a:xfrm>
              <a:off x="7076614" y="7599363"/>
              <a:ext cx="90482" cy="101600"/>
            </a:xfrm>
            <a:custGeom>
              <a:avLst/>
              <a:gdLst>
                <a:gd name="T0" fmla="*/ 206 w 253"/>
                <a:gd name="T1" fmla="*/ 38 h 283"/>
                <a:gd name="T2" fmla="*/ 206 w 253"/>
                <a:gd name="T3" fmla="*/ 38 h 283"/>
                <a:gd name="T4" fmla="*/ 145 w 253"/>
                <a:gd name="T5" fmla="*/ 53 h 283"/>
                <a:gd name="T6" fmla="*/ 129 w 253"/>
                <a:gd name="T7" fmla="*/ 7 h 283"/>
                <a:gd name="T8" fmla="*/ 91 w 253"/>
                <a:gd name="T9" fmla="*/ 30 h 283"/>
                <a:gd name="T10" fmla="*/ 45 w 253"/>
                <a:gd name="T11" fmla="*/ 107 h 283"/>
                <a:gd name="T12" fmla="*/ 0 w 253"/>
                <a:gd name="T13" fmla="*/ 145 h 283"/>
                <a:gd name="T14" fmla="*/ 30 w 253"/>
                <a:gd name="T15" fmla="*/ 206 h 283"/>
                <a:gd name="T16" fmla="*/ 84 w 253"/>
                <a:gd name="T17" fmla="*/ 236 h 283"/>
                <a:gd name="T18" fmla="*/ 168 w 253"/>
                <a:gd name="T19" fmla="*/ 275 h 283"/>
                <a:gd name="T20" fmla="*/ 236 w 253"/>
                <a:gd name="T21" fmla="*/ 244 h 283"/>
                <a:gd name="T22" fmla="*/ 252 w 253"/>
                <a:gd name="T23" fmla="*/ 160 h 283"/>
                <a:gd name="T24" fmla="*/ 236 w 253"/>
                <a:gd name="T25" fmla="*/ 91 h 283"/>
                <a:gd name="T26" fmla="*/ 206 w 253"/>
                <a:gd name="T27" fmla="*/ 3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283">
                  <a:moveTo>
                    <a:pt x="206" y="38"/>
                  </a:moveTo>
                  <a:lnTo>
                    <a:pt x="206" y="38"/>
                  </a:lnTo>
                  <a:cubicBezTo>
                    <a:pt x="191" y="30"/>
                    <a:pt x="168" y="61"/>
                    <a:pt x="145" y="53"/>
                  </a:cubicBezTo>
                  <a:cubicBezTo>
                    <a:pt x="137" y="46"/>
                    <a:pt x="145" y="7"/>
                    <a:pt x="129" y="7"/>
                  </a:cubicBezTo>
                  <a:cubicBezTo>
                    <a:pt x="114" y="0"/>
                    <a:pt x="99" y="23"/>
                    <a:pt x="91" y="30"/>
                  </a:cubicBezTo>
                  <a:cubicBezTo>
                    <a:pt x="68" y="53"/>
                    <a:pt x="61" y="84"/>
                    <a:pt x="45" y="107"/>
                  </a:cubicBezTo>
                  <a:cubicBezTo>
                    <a:pt x="30" y="122"/>
                    <a:pt x="7" y="122"/>
                    <a:pt x="0" y="145"/>
                  </a:cubicBezTo>
                  <a:cubicBezTo>
                    <a:pt x="0" y="168"/>
                    <a:pt x="15" y="183"/>
                    <a:pt x="30" y="206"/>
                  </a:cubicBezTo>
                  <a:cubicBezTo>
                    <a:pt x="45" y="221"/>
                    <a:pt x="68" y="229"/>
                    <a:pt x="84" y="236"/>
                  </a:cubicBezTo>
                  <a:cubicBezTo>
                    <a:pt x="107" y="252"/>
                    <a:pt x="137" y="275"/>
                    <a:pt x="168" y="275"/>
                  </a:cubicBezTo>
                  <a:cubicBezTo>
                    <a:pt x="191" y="282"/>
                    <a:pt x="221" y="267"/>
                    <a:pt x="236" y="244"/>
                  </a:cubicBezTo>
                  <a:cubicBezTo>
                    <a:pt x="252" y="221"/>
                    <a:pt x="252" y="191"/>
                    <a:pt x="252" y="160"/>
                  </a:cubicBezTo>
                  <a:cubicBezTo>
                    <a:pt x="252" y="137"/>
                    <a:pt x="244" y="114"/>
                    <a:pt x="236" y="91"/>
                  </a:cubicBezTo>
                  <a:cubicBezTo>
                    <a:pt x="236" y="68"/>
                    <a:pt x="229" y="46"/>
                    <a:pt x="206" y="3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14" name="Freeform 41"/>
            <p:cNvSpPr>
              <a:spLocks noChangeArrowheads="1"/>
            </p:cNvSpPr>
            <p:nvPr/>
          </p:nvSpPr>
          <p:spPr bwMode="auto">
            <a:xfrm>
              <a:off x="7038517" y="7589838"/>
              <a:ext cx="503205" cy="550862"/>
            </a:xfrm>
            <a:custGeom>
              <a:avLst/>
              <a:gdLst>
                <a:gd name="T0" fmla="*/ 809 w 1398"/>
                <a:gd name="T1" fmla="*/ 817 h 1528"/>
                <a:gd name="T2" fmla="*/ 679 w 1398"/>
                <a:gd name="T3" fmla="*/ 764 h 1528"/>
                <a:gd name="T4" fmla="*/ 596 w 1398"/>
                <a:gd name="T5" fmla="*/ 901 h 1528"/>
                <a:gd name="T6" fmla="*/ 672 w 1398"/>
                <a:gd name="T7" fmla="*/ 1023 h 1528"/>
                <a:gd name="T8" fmla="*/ 771 w 1398"/>
                <a:gd name="T9" fmla="*/ 970 h 1528"/>
                <a:gd name="T10" fmla="*/ 832 w 1398"/>
                <a:gd name="T11" fmla="*/ 855 h 1528"/>
                <a:gd name="T12" fmla="*/ 0 w 1398"/>
                <a:gd name="T13" fmla="*/ 748 h 1528"/>
                <a:gd name="T14" fmla="*/ 68 w 1398"/>
                <a:gd name="T15" fmla="*/ 687 h 1528"/>
                <a:gd name="T16" fmla="*/ 53 w 1398"/>
                <a:gd name="T17" fmla="*/ 603 h 1528"/>
                <a:gd name="T18" fmla="*/ 175 w 1398"/>
                <a:gd name="T19" fmla="*/ 595 h 1528"/>
                <a:gd name="T20" fmla="*/ 267 w 1398"/>
                <a:gd name="T21" fmla="*/ 466 h 1528"/>
                <a:gd name="T22" fmla="*/ 359 w 1398"/>
                <a:gd name="T23" fmla="*/ 336 h 1528"/>
                <a:gd name="T24" fmla="*/ 473 w 1398"/>
                <a:gd name="T25" fmla="*/ 321 h 1528"/>
                <a:gd name="T26" fmla="*/ 596 w 1398"/>
                <a:gd name="T27" fmla="*/ 504 h 1528"/>
                <a:gd name="T28" fmla="*/ 763 w 1398"/>
                <a:gd name="T29" fmla="*/ 420 h 1528"/>
                <a:gd name="T30" fmla="*/ 932 w 1398"/>
                <a:gd name="T31" fmla="*/ 420 h 1528"/>
                <a:gd name="T32" fmla="*/ 1023 w 1398"/>
                <a:gd name="T33" fmla="*/ 244 h 1528"/>
                <a:gd name="T34" fmla="*/ 1138 w 1398"/>
                <a:gd name="T35" fmla="*/ 76 h 1528"/>
                <a:gd name="T36" fmla="*/ 1207 w 1398"/>
                <a:gd name="T37" fmla="*/ 0 h 1528"/>
                <a:gd name="T38" fmla="*/ 1222 w 1398"/>
                <a:gd name="T39" fmla="*/ 191 h 1528"/>
                <a:gd name="T40" fmla="*/ 1367 w 1398"/>
                <a:gd name="T41" fmla="*/ 435 h 1528"/>
                <a:gd name="T42" fmla="*/ 1397 w 1398"/>
                <a:gd name="T43" fmla="*/ 565 h 1528"/>
                <a:gd name="T44" fmla="*/ 1214 w 1398"/>
                <a:gd name="T45" fmla="*/ 618 h 1528"/>
                <a:gd name="T46" fmla="*/ 1229 w 1398"/>
                <a:gd name="T47" fmla="*/ 756 h 1528"/>
                <a:gd name="T48" fmla="*/ 1191 w 1398"/>
                <a:gd name="T49" fmla="*/ 978 h 1528"/>
                <a:gd name="T50" fmla="*/ 1298 w 1398"/>
                <a:gd name="T51" fmla="*/ 1092 h 1528"/>
                <a:gd name="T52" fmla="*/ 1359 w 1398"/>
                <a:gd name="T53" fmla="*/ 1161 h 1528"/>
                <a:gd name="T54" fmla="*/ 1123 w 1398"/>
                <a:gd name="T55" fmla="*/ 1161 h 1528"/>
                <a:gd name="T56" fmla="*/ 962 w 1398"/>
                <a:gd name="T57" fmla="*/ 1306 h 1528"/>
                <a:gd name="T58" fmla="*/ 863 w 1398"/>
                <a:gd name="T59" fmla="*/ 1443 h 1528"/>
                <a:gd name="T60" fmla="*/ 733 w 1398"/>
                <a:gd name="T61" fmla="*/ 1505 h 1528"/>
                <a:gd name="T62" fmla="*/ 626 w 1398"/>
                <a:gd name="T63" fmla="*/ 1527 h 1528"/>
                <a:gd name="T64" fmla="*/ 206 w 1398"/>
                <a:gd name="T65" fmla="*/ 1130 h 1528"/>
                <a:gd name="T66" fmla="*/ 61 w 1398"/>
                <a:gd name="T67" fmla="*/ 962 h 1528"/>
                <a:gd name="T68" fmla="*/ 76 w 1398"/>
                <a:gd name="T69" fmla="*/ 901 h 1528"/>
                <a:gd name="T70" fmla="*/ 7 w 1398"/>
                <a:gd name="T71" fmla="*/ 794 h 1528"/>
                <a:gd name="T72" fmla="*/ 0 w 1398"/>
                <a:gd name="T73" fmla="*/ 748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8" h="1528">
                  <a:moveTo>
                    <a:pt x="809" y="817"/>
                  </a:moveTo>
                  <a:lnTo>
                    <a:pt x="809" y="817"/>
                  </a:lnTo>
                  <a:cubicBezTo>
                    <a:pt x="786" y="809"/>
                    <a:pt x="748" y="825"/>
                    <a:pt x="725" y="817"/>
                  </a:cubicBezTo>
                  <a:cubicBezTo>
                    <a:pt x="702" y="809"/>
                    <a:pt x="702" y="748"/>
                    <a:pt x="679" y="764"/>
                  </a:cubicBezTo>
                  <a:cubicBezTo>
                    <a:pt x="649" y="786"/>
                    <a:pt x="657" y="840"/>
                    <a:pt x="634" y="878"/>
                  </a:cubicBezTo>
                  <a:cubicBezTo>
                    <a:pt x="626" y="893"/>
                    <a:pt x="588" y="886"/>
                    <a:pt x="596" y="901"/>
                  </a:cubicBezTo>
                  <a:cubicBezTo>
                    <a:pt x="603" y="924"/>
                    <a:pt x="634" y="932"/>
                    <a:pt x="657" y="947"/>
                  </a:cubicBezTo>
                  <a:cubicBezTo>
                    <a:pt x="657" y="947"/>
                    <a:pt x="672" y="1016"/>
                    <a:pt x="672" y="1023"/>
                  </a:cubicBezTo>
                  <a:cubicBezTo>
                    <a:pt x="672" y="1031"/>
                    <a:pt x="740" y="1023"/>
                    <a:pt x="740" y="1023"/>
                  </a:cubicBezTo>
                  <a:cubicBezTo>
                    <a:pt x="740" y="1023"/>
                    <a:pt x="756" y="970"/>
                    <a:pt x="771" y="970"/>
                  </a:cubicBezTo>
                  <a:cubicBezTo>
                    <a:pt x="779" y="970"/>
                    <a:pt x="840" y="924"/>
                    <a:pt x="840" y="924"/>
                  </a:cubicBezTo>
                  <a:cubicBezTo>
                    <a:pt x="832" y="901"/>
                    <a:pt x="840" y="878"/>
                    <a:pt x="832" y="855"/>
                  </a:cubicBezTo>
                  <a:cubicBezTo>
                    <a:pt x="825" y="840"/>
                    <a:pt x="825" y="825"/>
                    <a:pt x="809" y="817"/>
                  </a:cubicBezTo>
                  <a:close/>
                  <a:moveTo>
                    <a:pt x="0" y="748"/>
                  </a:moveTo>
                  <a:lnTo>
                    <a:pt x="0" y="748"/>
                  </a:lnTo>
                  <a:cubicBezTo>
                    <a:pt x="68" y="687"/>
                    <a:pt x="68" y="687"/>
                    <a:pt x="68" y="687"/>
                  </a:cubicBezTo>
                  <a:lnTo>
                    <a:pt x="68" y="687"/>
                  </a:lnTo>
                  <a:cubicBezTo>
                    <a:pt x="61" y="657"/>
                    <a:pt x="46" y="626"/>
                    <a:pt x="53" y="603"/>
                  </a:cubicBezTo>
                  <a:cubicBezTo>
                    <a:pt x="61" y="588"/>
                    <a:pt x="84" y="588"/>
                    <a:pt x="99" y="580"/>
                  </a:cubicBezTo>
                  <a:cubicBezTo>
                    <a:pt x="129" y="580"/>
                    <a:pt x="160" y="603"/>
                    <a:pt x="175" y="595"/>
                  </a:cubicBezTo>
                  <a:cubicBezTo>
                    <a:pt x="206" y="573"/>
                    <a:pt x="198" y="527"/>
                    <a:pt x="221" y="504"/>
                  </a:cubicBezTo>
                  <a:cubicBezTo>
                    <a:pt x="229" y="489"/>
                    <a:pt x="252" y="481"/>
                    <a:pt x="267" y="466"/>
                  </a:cubicBezTo>
                  <a:cubicBezTo>
                    <a:pt x="282" y="450"/>
                    <a:pt x="290" y="420"/>
                    <a:pt x="305" y="397"/>
                  </a:cubicBezTo>
                  <a:cubicBezTo>
                    <a:pt x="321" y="374"/>
                    <a:pt x="336" y="351"/>
                    <a:pt x="359" y="336"/>
                  </a:cubicBezTo>
                  <a:cubicBezTo>
                    <a:pt x="397" y="321"/>
                    <a:pt x="435" y="328"/>
                    <a:pt x="473" y="321"/>
                  </a:cubicBezTo>
                  <a:lnTo>
                    <a:pt x="473" y="321"/>
                  </a:lnTo>
                  <a:cubicBezTo>
                    <a:pt x="481" y="374"/>
                    <a:pt x="466" y="435"/>
                    <a:pt x="496" y="481"/>
                  </a:cubicBezTo>
                  <a:cubicBezTo>
                    <a:pt x="519" y="511"/>
                    <a:pt x="565" y="511"/>
                    <a:pt x="596" y="504"/>
                  </a:cubicBezTo>
                  <a:cubicBezTo>
                    <a:pt x="626" y="496"/>
                    <a:pt x="649" y="466"/>
                    <a:pt x="679" y="458"/>
                  </a:cubicBezTo>
                  <a:cubicBezTo>
                    <a:pt x="710" y="443"/>
                    <a:pt x="733" y="428"/>
                    <a:pt x="763" y="420"/>
                  </a:cubicBezTo>
                  <a:cubicBezTo>
                    <a:pt x="794" y="420"/>
                    <a:pt x="817" y="428"/>
                    <a:pt x="840" y="428"/>
                  </a:cubicBezTo>
                  <a:cubicBezTo>
                    <a:pt x="871" y="428"/>
                    <a:pt x="909" y="435"/>
                    <a:pt x="932" y="420"/>
                  </a:cubicBezTo>
                  <a:cubicBezTo>
                    <a:pt x="962" y="389"/>
                    <a:pt x="970" y="343"/>
                    <a:pt x="985" y="313"/>
                  </a:cubicBezTo>
                  <a:cubicBezTo>
                    <a:pt x="1000" y="290"/>
                    <a:pt x="1008" y="267"/>
                    <a:pt x="1023" y="244"/>
                  </a:cubicBezTo>
                  <a:cubicBezTo>
                    <a:pt x="1038" y="229"/>
                    <a:pt x="1061" y="221"/>
                    <a:pt x="1077" y="206"/>
                  </a:cubicBezTo>
                  <a:cubicBezTo>
                    <a:pt x="1107" y="168"/>
                    <a:pt x="1107" y="114"/>
                    <a:pt x="1138" y="76"/>
                  </a:cubicBezTo>
                  <a:cubicBezTo>
                    <a:pt x="1153" y="46"/>
                    <a:pt x="1184" y="23"/>
                    <a:pt x="1207" y="0"/>
                  </a:cubicBezTo>
                  <a:lnTo>
                    <a:pt x="1207" y="0"/>
                  </a:lnTo>
                  <a:cubicBezTo>
                    <a:pt x="1222" y="23"/>
                    <a:pt x="1229" y="53"/>
                    <a:pt x="1237" y="76"/>
                  </a:cubicBezTo>
                  <a:cubicBezTo>
                    <a:pt x="1237" y="76"/>
                    <a:pt x="1222" y="183"/>
                    <a:pt x="1222" y="191"/>
                  </a:cubicBezTo>
                  <a:cubicBezTo>
                    <a:pt x="1229" y="198"/>
                    <a:pt x="1283" y="290"/>
                    <a:pt x="1283" y="290"/>
                  </a:cubicBezTo>
                  <a:cubicBezTo>
                    <a:pt x="1313" y="336"/>
                    <a:pt x="1352" y="382"/>
                    <a:pt x="1367" y="435"/>
                  </a:cubicBezTo>
                  <a:cubicBezTo>
                    <a:pt x="1390" y="473"/>
                    <a:pt x="1390" y="519"/>
                    <a:pt x="1397" y="565"/>
                  </a:cubicBezTo>
                  <a:lnTo>
                    <a:pt x="1397" y="565"/>
                  </a:lnTo>
                  <a:cubicBezTo>
                    <a:pt x="1359" y="588"/>
                    <a:pt x="1321" y="611"/>
                    <a:pt x="1275" y="634"/>
                  </a:cubicBezTo>
                  <a:cubicBezTo>
                    <a:pt x="1275" y="634"/>
                    <a:pt x="1222" y="611"/>
                    <a:pt x="1214" y="618"/>
                  </a:cubicBezTo>
                  <a:cubicBezTo>
                    <a:pt x="1214" y="626"/>
                    <a:pt x="1176" y="672"/>
                    <a:pt x="1176" y="672"/>
                  </a:cubicBezTo>
                  <a:cubicBezTo>
                    <a:pt x="1199" y="703"/>
                    <a:pt x="1229" y="725"/>
                    <a:pt x="1229" y="756"/>
                  </a:cubicBezTo>
                  <a:cubicBezTo>
                    <a:pt x="1237" y="794"/>
                    <a:pt x="1222" y="832"/>
                    <a:pt x="1214" y="870"/>
                  </a:cubicBezTo>
                  <a:cubicBezTo>
                    <a:pt x="1207" y="901"/>
                    <a:pt x="1184" y="939"/>
                    <a:pt x="1191" y="978"/>
                  </a:cubicBezTo>
                  <a:cubicBezTo>
                    <a:pt x="1191" y="993"/>
                    <a:pt x="1222" y="978"/>
                    <a:pt x="1237" y="993"/>
                  </a:cubicBezTo>
                  <a:cubicBezTo>
                    <a:pt x="1260" y="1023"/>
                    <a:pt x="1275" y="1061"/>
                    <a:pt x="1298" y="1092"/>
                  </a:cubicBezTo>
                  <a:cubicBezTo>
                    <a:pt x="1321" y="1115"/>
                    <a:pt x="1336" y="1138"/>
                    <a:pt x="1359" y="1161"/>
                  </a:cubicBezTo>
                  <a:lnTo>
                    <a:pt x="1359" y="1161"/>
                  </a:lnTo>
                  <a:cubicBezTo>
                    <a:pt x="1329" y="1176"/>
                    <a:pt x="1306" y="1207"/>
                    <a:pt x="1283" y="1199"/>
                  </a:cubicBezTo>
                  <a:cubicBezTo>
                    <a:pt x="1222" y="1199"/>
                    <a:pt x="1168" y="1130"/>
                    <a:pt x="1123" y="1161"/>
                  </a:cubicBezTo>
                  <a:cubicBezTo>
                    <a:pt x="1077" y="1184"/>
                    <a:pt x="1130" y="1283"/>
                    <a:pt x="1092" y="1321"/>
                  </a:cubicBezTo>
                  <a:cubicBezTo>
                    <a:pt x="1061" y="1352"/>
                    <a:pt x="1008" y="1298"/>
                    <a:pt x="962" y="1306"/>
                  </a:cubicBezTo>
                  <a:cubicBezTo>
                    <a:pt x="932" y="1314"/>
                    <a:pt x="893" y="1336"/>
                    <a:pt x="871" y="1367"/>
                  </a:cubicBezTo>
                  <a:cubicBezTo>
                    <a:pt x="863" y="1390"/>
                    <a:pt x="886" y="1428"/>
                    <a:pt x="863" y="1443"/>
                  </a:cubicBezTo>
                  <a:cubicBezTo>
                    <a:pt x="848" y="1459"/>
                    <a:pt x="817" y="1413"/>
                    <a:pt x="802" y="1420"/>
                  </a:cubicBezTo>
                  <a:cubicBezTo>
                    <a:pt x="763" y="1436"/>
                    <a:pt x="763" y="1489"/>
                    <a:pt x="733" y="1505"/>
                  </a:cubicBezTo>
                  <a:cubicBezTo>
                    <a:pt x="702" y="1527"/>
                    <a:pt x="664" y="1520"/>
                    <a:pt x="626" y="1527"/>
                  </a:cubicBezTo>
                  <a:lnTo>
                    <a:pt x="626" y="1527"/>
                  </a:lnTo>
                  <a:cubicBezTo>
                    <a:pt x="565" y="1443"/>
                    <a:pt x="519" y="1344"/>
                    <a:pt x="443" y="1268"/>
                  </a:cubicBezTo>
                  <a:cubicBezTo>
                    <a:pt x="374" y="1207"/>
                    <a:pt x="282" y="1184"/>
                    <a:pt x="206" y="1130"/>
                  </a:cubicBezTo>
                  <a:cubicBezTo>
                    <a:pt x="152" y="1092"/>
                    <a:pt x="107" y="1061"/>
                    <a:pt x="68" y="1016"/>
                  </a:cubicBezTo>
                  <a:cubicBezTo>
                    <a:pt x="53" y="1000"/>
                    <a:pt x="61" y="978"/>
                    <a:pt x="61" y="962"/>
                  </a:cubicBezTo>
                  <a:cubicBezTo>
                    <a:pt x="53" y="947"/>
                    <a:pt x="46" y="932"/>
                    <a:pt x="46" y="916"/>
                  </a:cubicBezTo>
                  <a:cubicBezTo>
                    <a:pt x="53" y="909"/>
                    <a:pt x="76" y="909"/>
                    <a:pt x="76" y="901"/>
                  </a:cubicBezTo>
                  <a:cubicBezTo>
                    <a:pt x="84" y="886"/>
                    <a:pt x="84" y="870"/>
                    <a:pt x="76" y="863"/>
                  </a:cubicBezTo>
                  <a:cubicBezTo>
                    <a:pt x="61" y="832"/>
                    <a:pt x="30" y="817"/>
                    <a:pt x="7" y="794"/>
                  </a:cubicBezTo>
                  <a:lnTo>
                    <a:pt x="7" y="794"/>
                  </a:lnTo>
                  <a:cubicBezTo>
                    <a:pt x="0" y="748"/>
                    <a:pt x="0" y="748"/>
                    <a:pt x="0" y="74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15" name="Freeform 42"/>
            <p:cNvSpPr>
              <a:spLocks noChangeArrowheads="1"/>
            </p:cNvSpPr>
            <p:nvPr/>
          </p:nvSpPr>
          <p:spPr bwMode="auto">
            <a:xfrm>
              <a:off x="7249641" y="7859713"/>
              <a:ext cx="90481" cy="101600"/>
            </a:xfrm>
            <a:custGeom>
              <a:avLst/>
              <a:gdLst>
                <a:gd name="T0" fmla="*/ 221 w 253"/>
                <a:gd name="T1" fmla="*/ 69 h 284"/>
                <a:gd name="T2" fmla="*/ 221 w 253"/>
                <a:gd name="T3" fmla="*/ 69 h 284"/>
                <a:gd name="T4" fmla="*/ 137 w 253"/>
                <a:gd name="T5" fmla="*/ 69 h 284"/>
                <a:gd name="T6" fmla="*/ 91 w 253"/>
                <a:gd name="T7" fmla="*/ 16 h 284"/>
                <a:gd name="T8" fmla="*/ 46 w 253"/>
                <a:gd name="T9" fmla="*/ 130 h 284"/>
                <a:gd name="T10" fmla="*/ 8 w 253"/>
                <a:gd name="T11" fmla="*/ 153 h 284"/>
                <a:gd name="T12" fmla="*/ 69 w 253"/>
                <a:gd name="T13" fmla="*/ 199 h 284"/>
                <a:gd name="T14" fmla="*/ 84 w 253"/>
                <a:gd name="T15" fmla="*/ 275 h 284"/>
                <a:gd name="T16" fmla="*/ 152 w 253"/>
                <a:gd name="T17" fmla="*/ 275 h 284"/>
                <a:gd name="T18" fmla="*/ 183 w 253"/>
                <a:gd name="T19" fmla="*/ 222 h 284"/>
                <a:gd name="T20" fmla="*/ 252 w 253"/>
                <a:gd name="T21" fmla="*/ 176 h 284"/>
                <a:gd name="T22" fmla="*/ 244 w 253"/>
                <a:gd name="T23" fmla="*/ 107 h 284"/>
                <a:gd name="T24" fmla="*/ 221 w 253"/>
                <a:gd name="T25" fmla="*/ 6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4">
                  <a:moveTo>
                    <a:pt x="221" y="69"/>
                  </a:moveTo>
                  <a:lnTo>
                    <a:pt x="221" y="69"/>
                  </a:lnTo>
                  <a:cubicBezTo>
                    <a:pt x="198" y="61"/>
                    <a:pt x="160" y="77"/>
                    <a:pt x="137" y="69"/>
                  </a:cubicBezTo>
                  <a:cubicBezTo>
                    <a:pt x="114" y="61"/>
                    <a:pt x="114" y="0"/>
                    <a:pt x="91" y="16"/>
                  </a:cubicBezTo>
                  <a:cubicBezTo>
                    <a:pt x="61" y="38"/>
                    <a:pt x="69" y="92"/>
                    <a:pt x="46" y="130"/>
                  </a:cubicBezTo>
                  <a:cubicBezTo>
                    <a:pt x="38" y="145"/>
                    <a:pt x="0" y="138"/>
                    <a:pt x="8" y="153"/>
                  </a:cubicBezTo>
                  <a:cubicBezTo>
                    <a:pt x="15" y="176"/>
                    <a:pt x="46" y="184"/>
                    <a:pt x="69" y="199"/>
                  </a:cubicBezTo>
                  <a:cubicBezTo>
                    <a:pt x="69" y="199"/>
                    <a:pt x="84" y="268"/>
                    <a:pt x="84" y="275"/>
                  </a:cubicBezTo>
                  <a:cubicBezTo>
                    <a:pt x="84" y="283"/>
                    <a:pt x="152" y="275"/>
                    <a:pt x="152" y="275"/>
                  </a:cubicBezTo>
                  <a:cubicBezTo>
                    <a:pt x="152" y="275"/>
                    <a:pt x="168" y="222"/>
                    <a:pt x="183" y="222"/>
                  </a:cubicBezTo>
                  <a:cubicBezTo>
                    <a:pt x="191" y="222"/>
                    <a:pt x="252" y="176"/>
                    <a:pt x="252" y="176"/>
                  </a:cubicBezTo>
                  <a:cubicBezTo>
                    <a:pt x="244" y="153"/>
                    <a:pt x="252" y="130"/>
                    <a:pt x="244" y="107"/>
                  </a:cubicBezTo>
                  <a:cubicBezTo>
                    <a:pt x="237" y="92"/>
                    <a:pt x="237" y="77"/>
                    <a:pt x="221"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16" name="Freeform 43"/>
            <p:cNvSpPr>
              <a:spLocks noChangeArrowheads="1"/>
            </p:cNvSpPr>
            <p:nvPr/>
          </p:nvSpPr>
          <p:spPr bwMode="auto">
            <a:xfrm>
              <a:off x="7203606" y="7134225"/>
              <a:ext cx="376213" cy="641350"/>
            </a:xfrm>
            <a:custGeom>
              <a:avLst/>
              <a:gdLst>
                <a:gd name="T0" fmla="*/ 267 w 1047"/>
                <a:gd name="T1" fmla="*/ 1229 h 1780"/>
                <a:gd name="T2" fmla="*/ 176 w 1047"/>
                <a:gd name="T3" fmla="*/ 1283 h 1780"/>
                <a:gd name="T4" fmla="*/ 130 w 1047"/>
                <a:gd name="T5" fmla="*/ 1359 h 1780"/>
                <a:gd name="T6" fmla="*/ 214 w 1047"/>
                <a:gd name="T7" fmla="*/ 1451 h 1780"/>
                <a:gd name="T8" fmla="*/ 244 w 1047"/>
                <a:gd name="T9" fmla="*/ 1520 h 1780"/>
                <a:gd name="T10" fmla="*/ 359 w 1047"/>
                <a:gd name="T11" fmla="*/ 1359 h 1780"/>
                <a:gd name="T12" fmla="*/ 267 w 1047"/>
                <a:gd name="T13" fmla="*/ 1229 h 1780"/>
                <a:gd name="T14" fmla="*/ 15 w 1047"/>
                <a:gd name="T15" fmla="*/ 1589 h 1780"/>
                <a:gd name="T16" fmla="*/ 15 w 1047"/>
                <a:gd name="T17" fmla="*/ 1245 h 1780"/>
                <a:gd name="T18" fmla="*/ 53 w 1047"/>
                <a:gd name="T19" fmla="*/ 1069 h 1780"/>
                <a:gd name="T20" fmla="*/ 176 w 1047"/>
                <a:gd name="T21" fmla="*/ 855 h 1780"/>
                <a:gd name="T22" fmla="*/ 214 w 1047"/>
                <a:gd name="T23" fmla="*/ 634 h 1780"/>
                <a:gd name="T24" fmla="*/ 267 w 1047"/>
                <a:gd name="T25" fmla="*/ 542 h 1780"/>
                <a:gd name="T26" fmla="*/ 229 w 1047"/>
                <a:gd name="T27" fmla="*/ 512 h 1780"/>
                <a:gd name="T28" fmla="*/ 290 w 1047"/>
                <a:gd name="T29" fmla="*/ 389 h 1780"/>
                <a:gd name="T30" fmla="*/ 351 w 1047"/>
                <a:gd name="T31" fmla="*/ 252 h 1780"/>
                <a:gd name="T32" fmla="*/ 435 w 1047"/>
                <a:gd name="T33" fmla="*/ 206 h 1780"/>
                <a:gd name="T34" fmla="*/ 557 w 1047"/>
                <a:gd name="T35" fmla="*/ 68 h 1780"/>
                <a:gd name="T36" fmla="*/ 642 w 1047"/>
                <a:gd name="T37" fmla="*/ 0 h 1780"/>
                <a:gd name="T38" fmla="*/ 665 w 1047"/>
                <a:gd name="T39" fmla="*/ 99 h 1780"/>
                <a:gd name="T40" fmla="*/ 840 w 1047"/>
                <a:gd name="T41" fmla="*/ 122 h 1780"/>
                <a:gd name="T42" fmla="*/ 810 w 1047"/>
                <a:gd name="T43" fmla="*/ 198 h 1780"/>
                <a:gd name="T44" fmla="*/ 848 w 1047"/>
                <a:gd name="T45" fmla="*/ 359 h 1780"/>
                <a:gd name="T46" fmla="*/ 932 w 1047"/>
                <a:gd name="T47" fmla="*/ 527 h 1780"/>
                <a:gd name="T48" fmla="*/ 878 w 1047"/>
                <a:gd name="T49" fmla="*/ 664 h 1780"/>
                <a:gd name="T50" fmla="*/ 1039 w 1047"/>
                <a:gd name="T51" fmla="*/ 664 h 1780"/>
                <a:gd name="T52" fmla="*/ 955 w 1047"/>
                <a:gd name="T53" fmla="*/ 764 h 1780"/>
                <a:gd name="T54" fmla="*/ 970 w 1047"/>
                <a:gd name="T55" fmla="*/ 871 h 1780"/>
                <a:gd name="T56" fmla="*/ 909 w 1047"/>
                <a:gd name="T57" fmla="*/ 1000 h 1780"/>
                <a:gd name="T58" fmla="*/ 894 w 1047"/>
                <a:gd name="T59" fmla="*/ 1130 h 1780"/>
                <a:gd name="T60" fmla="*/ 749 w 1047"/>
                <a:gd name="T61" fmla="*/ 1268 h 1780"/>
                <a:gd name="T62" fmla="*/ 680 w 1047"/>
                <a:gd name="T63" fmla="*/ 1344 h 1780"/>
                <a:gd name="T64" fmla="*/ 565 w 1047"/>
                <a:gd name="T65" fmla="*/ 1512 h 1780"/>
                <a:gd name="T66" fmla="*/ 474 w 1047"/>
                <a:gd name="T67" fmla="*/ 1688 h 1780"/>
                <a:gd name="T68" fmla="*/ 305 w 1047"/>
                <a:gd name="T69" fmla="*/ 1688 h 1780"/>
                <a:gd name="T70" fmla="*/ 138 w 1047"/>
                <a:gd name="T71" fmla="*/ 1772 h 1780"/>
                <a:gd name="T72" fmla="*/ 15 w 1047"/>
                <a:gd name="T73" fmla="*/ 1589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7" h="1780">
                  <a:moveTo>
                    <a:pt x="267" y="1229"/>
                  </a:moveTo>
                  <a:lnTo>
                    <a:pt x="267" y="1229"/>
                  </a:lnTo>
                  <a:cubicBezTo>
                    <a:pt x="244" y="1207"/>
                    <a:pt x="206" y="1191"/>
                    <a:pt x="183" y="1207"/>
                  </a:cubicBezTo>
                  <a:cubicBezTo>
                    <a:pt x="160" y="1214"/>
                    <a:pt x="183" y="1260"/>
                    <a:pt x="176" y="1283"/>
                  </a:cubicBezTo>
                  <a:cubicBezTo>
                    <a:pt x="168" y="1291"/>
                    <a:pt x="138" y="1283"/>
                    <a:pt x="130" y="1298"/>
                  </a:cubicBezTo>
                  <a:cubicBezTo>
                    <a:pt x="122" y="1321"/>
                    <a:pt x="122" y="1344"/>
                    <a:pt x="130" y="1359"/>
                  </a:cubicBezTo>
                  <a:cubicBezTo>
                    <a:pt x="145" y="1382"/>
                    <a:pt x="183" y="1390"/>
                    <a:pt x="199" y="1413"/>
                  </a:cubicBezTo>
                  <a:cubicBezTo>
                    <a:pt x="206" y="1421"/>
                    <a:pt x="221" y="1436"/>
                    <a:pt x="214" y="1451"/>
                  </a:cubicBezTo>
                  <a:cubicBezTo>
                    <a:pt x="214" y="1466"/>
                    <a:pt x="176" y="1466"/>
                    <a:pt x="183" y="1482"/>
                  </a:cubicBezTo>
                  <a:cubicBezTo>
                    <a:pt x="191" y="1504"/>
                    <a:pt x="221" y="1535"/>
                    <a:pt x="244" y="1520"/>
                  </a:cubicBezTo>
                  <a:cubicBezTo>
                    <a:pt x="275" y="1489"/>
                    <a:pt x="237" y="1436"/>
                    <a:pt x="267" y="1405"/>
                  </a:cubicBezTo>
                  <a:cubicBezTo>
                    <a:pt x="282" y="1375"/>
                    <a:pt x="351" y="1398"/>
                    <a:pt x="359" y="1359"/>
                  </a:cubicBezTo>
                  <a:cubicBezTo>
                    <a:pt x="367" y="1329"/>
                    <a:pt x="305" y="1314"/>
                    <a:pt x="290" y="1283"/>
                  </a:cubicBezTo>
                  <a:cubicBezTo>
                    <a:pt x="275" y="1268"/>
                    <a:pt x="282" y="1237"/>
                    <a:pt x="267" y="1229"/>
                  </a:cubicBezTo>
                  <a:close/>
                  <a:moveTo>
                    <a:pt x="15" y="1589"/>
                  </a:moveTo>
                  <a:lnTo>
                    <a:pt x="15" y="1589"/>
                  </a:lnTo>
                  <a:cubicBezTo>
                    <a:pt x="38" y="1550"/>
                    <a:pt x="84" y="1527"/>
                    <a:pt x="84" y="1489"/>
                  </a:cubicBezTo>
                  <a:cubicBezTo>
                    <a:pt x="84" y="1405"/>
                    <a:pt x="30" y="1329"/>
                    <a:pt x="15" y="1245"/>
                  </a:cubicBezTo>
                  <a:cubicBezTo>
                    <a:pt x="8" y="1207"/>
                    <a:pt x="0" y="1168"/>
                    <a:pt x="8" y="1130"/>
                  </a:cubicBezTo>
                  <a:cubicBezTo>
                    <a:pt x="15" y="1107"/>
                    <a:pt x="53" y="1100"/>
                    <a:pt x="53" y="1069"/>
                  </a:cubicBezTo>
                  <a:cubicBezTo>
                    <a:pt x="69" y="1016"/>
                    <a:pt x="23" y="962"/>
                    <a:pt x="46" y="916"/>
                  </a:cubicBezTo>
                  <a:cubicBezTo>
                    <a:pt x="69" y="871"/>
                    <a:pt x="138" y="878"/>
                    <a:pt x="176" y="855"/>
                  </a:cubicBezTo>
                  <a:cubicBezTo>
                    <a:pt x="191" y="840"/>
                    <a:pt x="206" y="825"/>
                    <a:pt x="214" y="802"/>
                  </a:cubicBezTo>
                  <a:cubicBezTo>
                    <a:pt x="221" y="748"/>
                    <a:pt x="199" y="687"/>
                    <a:pt x="214" y="634"/>
                  </a:cubicBezTo>
                  <a:cubicBezTo>
                    <a:pt x="221" y="618"/>
                    <a:pt x="252" y="641"/>
                    <a:pt x="260" y="626"/>
                  </a:cubicBezTo>
                  <a:cubicBezTo>
                    <a:pt x="275" y="603"/>
                    <a:pt x="275" y="573"/>
                    <a:pt x="267" y="542"/>
                  </a:cubicBezTo>
                  <a:cubicBezTo>
                    <a:pt x="260" y="527"/>
                    <a:pt x="237" y="527"/>
                    <a:pt x="229" y="512"/>
                  </a:cubicBezTo>
                  <a:lnTo>
                    <a:pt x="229" y="512"/>
                  </a:lnTo>
                  <a:cubicBezTo>
                    <a:pt x="252" y="489"/>
                    <a:pt x="298" y="466"/>
                    <a:pt x="313" y="435"/>
                  </a:cubicBezTo>
                  <a:cubicBezTo>
                    <a:pt x="321" y="420"/>
                    <a:pt x="282" y="405"/>
                    <a:pt x="290" y="389"/>
                  </a:cubicBezTo>
                  <a:cubicBezTo>
                    <a:pt x="290" y="366"/>
                    <a:pt x="321" y="359"/>
                    <a:pt x="336" y="336"/>
                  </a:cubicBezTo>
                  <a:cubicBezTo>
                    <a:pt x="344" y="313"/>
                    <a:pt x="344" y="282"/>
                    <a:pt x="351" y="252"/>
                  </a:cubicBezTo>
                  <a:lnTo>
                    <a:pt x="351" y="252"/>
                  </a:lnTo>
                  <a:cubicBezTo>
                    <a:pt x="382" y="237"/>
                    <a:pt x="405" y="221"/>
                    <a:pt x="435" y="206"/>
                  </a:cubicBezTo>
                  <a:cubicBezTo>
                    <a:pt x="466" y="198"/>
                    <a:pt x="504" y="214"/>
                    <a:pt x="527" y="191"/>
                  </a:cubicBezTo>
                  <a:cubicBezTo>
                    <a:pt x="557" y="160"/>
                    <a:pt x="535" y="107"/>
                    <a:pt x="557" y="68"/>
                  </a:cubicBezTo>
                  <a:cubicBezTo>
                    <a:pt x="573" y="38"/>
                    <a:pt x="611" y="23"/>
                    <a:pt x="642" y="0"/>
                  </a:cubicBezTo>
                  <a:lnTo>
                    <a:pt x="642" y="0"/>
                  </a:lnTo>
                  <a:cubicBezTo>
                    <a:pt x="649" y="23"/>
                    <a:pt x="672" y="46"/>
                    <a:pt x="680" y="68"/>
                  </a:cubicBezTo>
                  <a:cubicBezTo>
                    <a:pt x="680" y="76"/>
                    <a:pt x="657" y="91"/>
                    <a:pt x="665" y="99"/>
                  </a:cubicBezTo>
                  <a:cubicBezTo>
                    <a:pt x="695" y="107"/>
                    <a:pt x="726" y="91"/>
                    <a:pt x="756" y="99"/>
                  </a:cubicBezTo>
                  <a:cubicBezTo>
                    <a:pt x="787" y="99"/>
                    <a:pt x="817" y="114"/>
                    <a:pt x="840" y="122"/>
                  </a:cubicBezTo>
                  <a:lnTo>
                    <a:pt x="840" y="122"/>
                  </a:lnTo>
                  <a:cubicBezTo>
                    <a:pt x="832" y="145"/>
                    <a:pt x="802" y="168"/>
                    <a:pt x="810" y="198"/>
                  </a:cubicBezTo>
                  <a:cubicBezTo>
                    <a:pt x="825" y="221"/>
                    <a:pt x="878" y="221"/>
                    <a:pt x="886" y="252"/>
                  </a:cubicBezTo>
                  <a:cubicBezTo>
                    <a:pt x="894" y="290"/>
                    <a:pt x="840" y="321"/>
                    <a:pt x="848" y="359"/>
                  </a:cubicBezTo>
                  <a:cubicBezTo>
                    <a:pt x="855" y="382"/>
                    <a:pt x="901" y="374"/>
                    <a:pt x="909" y="397"/>
                  </a:cubicBezTo>
                  <a:cubicBezTo>
                    <a:pt x="932" y="435"/>
                    <a:pt x="932" y="489"/>
                    <a:pt x="932" y="527"/>
                  </a:cubicBezTo>
                  <a:cubicBezTo>
                    <a:pt x="932" y="542"/>
                    <a:pt x="909" y="550"/>
                    <a:pt x="909" y="557"/>
                  </a:cubicBezTo>
                  <a:cubicBezTo>
                    <a:pt x="894" y="596"/>
                    <a:pt x="848" y="649"/>
                    <a:pt x="878" y="664"/>
                  </a:cubicBezTo>
                  <a:cubicBezTo>
                    <a:pt x="917" y="695"/>
                    <a:pt x="978" y="634"/>
                    <a:pt x="1024" y="634"/>
                  </a:cubicBezTo>
                  <a:cubicBezTo>
                    <a:pt x="1031" y="634"/>
                    <a:pt x="1039" y="649"/>
                    <a:pt x="1039" y="664"/>
                  </a:cubicBezTo>
                  <a:cubicBezTo>
                    <a:pt x="1046" y="687"/>
                    <a:pt x="1046" y="718"/>
                    <a:pt x="1031" y="741"/>
                  </a:cubicBezTo>
                  <a:cubicBezTo>
                    <a:pt x="1016" y="764"/>
                    <a:pt x="970" y="741"/>
                    <a:pt x="955" y="764"/>
                  </a:cubicBezTo>
                  <a:cubicBezTo>
                    <a:pt x="932" y="787"/>
                    <a:pt x="924" y="817"/>
                    <a:pt x="924" y="848"/>
                  </a:cubicBezTo>
                  <a:cubicBezTo>
                    <a:pt x="932" y="863"/>
                    <a:pt x="970" y="855"/>
                    <a:pt x="970" y="871"/>
                  </a:cubicBezTo>
                  <a:cubicBezTo>
                    <a:pt x="978" y="893"/>
                    <a:pt x="962" y="916"/>
                    <a:pt x="955" y="939"/>
                  </a:cubicBezTo>
                  <a:cubicBezTo>
                    <a:pt x="947" y="962"/>
                    <a:pt x="924" y="977"/>
                    <a:pt x="909" y="1000"/>
                  </a:cubicBezTo>
                  <a:cubicBezTo>
                    <a:pt x="894" y="1016"/>
                    <a:pt x="871" y="1031"/>
                    <a:pt x="871" y="1054"/>
                  </a:cubicBezTo>
                  <a:cubicBezTo>
                    <a:pt x="871" y="1085"/>
                    <a:pt x="909" y="1107"/>
                    <a:pt x="894" y="1130"/>
                  </a:cubicBezTo>
                  <a:cubicBezTo>
                    <a:pt x="886" y="1153"/>
                    <a:pt x="840" y="1138"/>
                    <a:pt x="817" y="1153"/>
                  </a:cubicBezTo>
                  <a:cubicBezTo>
                    <a:pt x="787" y="1184"/>
                    <a:pt x="771" y="1229"/>
                    <a:pt x="749" y="1268"/>
                  </a:cubicBezTo>
                  <a:lnTo>
                    <a:pt x="749" y="1268"/>
                  </a:lnTo>
                  <a:cubicBezTo>
                    <a:pt x="726" y="1291"/>
                    <a:pt x="695" y="1314"/>
                    <a:pt x="680" y="1344"/>
                  </a:cubicBezTo>
                  <a:cubicBezTo>
                    <a:pt x="649" y="1382"/>
                    <a:pt x="649" y="1436"/>
                    <a:pt x="619" y="1474"/>
                  </a:cubicBezTo>
                  <a:cubicBezTo>
                    <a:pt x="603" y="1489"/>
                    <a:pt x="580" y="1497"/>
                    <a:pt x="565" y="1512"/>
                  </a:cubicBezTo>
                  <a:cubicBezTo>
                    <a:pt x="550" y="1535"/>
                    <a:pt x="542" y="1558"/>
                    <a:pt x="527" y="1581"/>
                  </a:cubicBezTo>
                  <a:cubicBezTo>
                    <a:pt x="512" y="1611"/>
                    <a:pt x="504" y="1657"/>
                    <a:pt x="474" y="1688"/>
                  </a:cubicBezTo>
                  <a:cubicBezTo>
                    <a:pt x="451" y="1703"/>
                    <a:pt x="413" y="1696"/>
                    <a:pt x="382" y="1696"/>
                  </a:cubicBezTo>
                  <a:cubicBezTo>
                    <a:pt x="359" y="1696"/>
                    <a:pt x="336" y="1688"/>
                    <a:pt x="305" y="1688"/>
                  </a:cubicBezTo>
                  <a:cubicBezTo>
                    <a:pt x="275" y="1696"/>
                    <a:pt x="252" y="1711"/>
                    <a:pt x="221" y="1726"/>
                  </a:cubicBezTo>
                  <a:cubicBezTo>
                    <a:pt x="191" y="1734"/>
                    <a:pt x="168" y="1764"/>
                    <a:pt x="138" y="1772"/>
                  </a:cubicBezTo>
                  <a:cubicBezTo>
                    <a:pt x="107" y="1779"/>
                    <a:pt x="61" y="1779"/>
                    <a:pt x="38" y="1749"/>
                  </a:cubicBezTo>
                  <a:cubicBezTo>
                    <a:pt x="8" y="1703"/>
                    <a:pt x="23" y="1642"/>
                    <a:pt x="15" y="1589"/>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17" name="Freeform 44"/>
            <p:cNvSpPr>
              <a:spLocks noChangeArrowheads="1"/>
            </p:cNvSpPr>
            <p:nvPr/>
          </p:nvSpPr>
          <p:spPr bwMode="auto">
            <a:xfrm>
              <a:off x="7248053" y="7562851"/>
              <a:ext cx="88894" cy="123825"/>
            </a:xfrm>
            <a:custGeom>
              <a:avLst/>
              <a:gdLst>
                <a:gd name="T0" fmla="*/ 145 w 246"/>
                <a:gd name="T1" fmla="*/ 38 h 345"/>
                <a:gd name="T2" fmla="*/ 145 w 246"/>
                <a:gd name="T3" fmla="*/ 38 h 345"/>
                <a:gd name="T4" fmla="*/ 61 w 246"/>
                <a:gd name="T5" fmla="*/ 16 h 345"/>
                <a:gd name="T6" fmla="*/ 54 w 246"/>
                <a:gd name="T7" fmla="*/ 92 h 345"/>
                <a:gd name="T8" fmla="*/ 8 w 246"/>
                <a:gd name="T9" fmla="*/ 107 h 345"/>
                <a:gd name="T10" fmla="*/ 8 w 246"/>
                <a:gd name="T11" fmla="*/ 168 h 345"/>
                <a:gd name="T12" fmla="*/ 77 w 246"/>
                <a:gd name="T13" fmla="*/ 222 h 345"/>
                <a:gd name="T14" fmla="*/ 92 w 246"/>
                <a:gd name="T15" fmla="*/ 260 h 345"/>
                <a:gd name="T16" fmla="*/ 61 w 246"/>
                <a:gd name="T17" fmla="*/ 291 h 345"/>
                <a:gd name="T18" fmla="*/ 122 w 246"/>
                <a:gd name="T19" fmla="*/ 329 h 345"/>
                <a:gd name="T20" fmla="*/ 145 w 246"/>
                <a:gd name="T21" fmla="*/ 214 h 345"/>
                <a:gd name="T22" fmla="*/ 237 w 246"/>
                <a:gd name="T23" fmla="*/ 168 h 345"/>
                <a:gd name="T24" fmla="*/ 168 w 246"/>
                <a:gd name="T25" fmla="*/ 92 h 345"/>
                <a:gd name="T26" fmla="*/ 145 w 246"/>
                <a:gd name="T27" fmla="*/ 3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6" h="345">
                  <a:moveTo>
                    <a:pt x="145" y="38"/>
                  </a:moveTo>
                  <a:lnTo>
                    <a:pt x="145" y="38"/>
                  </a:lnTo>
                  <a:cubicBezTo>
                    <a:pt x="122" y="16"/>
                    <a:pt x="84" y="0"/>
                    <a:pt x="61" y="16"/>
                  </a:cubicBezTo>
                  <a:cubicBezTo>
                    <a:pt x="38" y="23"/>
                    <a:pt x="61" y="69"/>
                    <a:pt x="54" y="92"/>
                  </a:cubicBezTo>
                  <a:cubicBezTo>
                    <a:pt x="46" y="100"/>
                    <a:pt x="16" y="92"/>
                    <a:pt x="8" y="107"/>
                  </a:cubicBezTo>
                  <a:cubicBezTo>
                    <a:pt x="0" y="130"/>
                    <a:pt x="0" y="153"/>
                    <a:pt x="8" y="168"/>
                  </a:cubicBezTo>
                  <a:cubicBezTo>
                    <a:pt x="23" y="191"/>
                    <a:pt x="61" y="199"/>
                    <a:pt x="77" y="222"/>
                  </a:cubicBezTo>
                  <a:cubicBezTo>
                    <a:pt x="84" y="230"/>
                    <a:pt x="99" y="245"/>
                    <a:pt x="92" y="260"/>
                  </a:cubicBezTo>
                  <a:cubicBezTo>
                    <a:pt x="92" y="275"/>
                    <a:pt x="54" y="275"/>
                    <a:pt x="61" y="291"/>
                  </a:cubicBezTo>
                  <a:cubicBezTo>
                    <a:pt x="69" y="313"/>
                    <a:pt x="99" y="344"/>
                    <a:pt x="122" y="329"/>
                  </a:cubicBezTo>
                  <a:cubicBezTo>
                    <a:pt x="153" y="298"/>
                    <a:pt x="115" y="245"/>
                    <a:pt x="145" y="214"/>
                  </a:cubicBezTo>
                  <a:cubicBezTo>
                    <a:pt x="160" y="184"/>
                    <a:pt x="229" y="207"/>
                    <a:pt x="237" y="168"/>
                  </a:cubicBezTo>
                  <a:cubicBezTo>
                    <a:pt x="245" y="138"/>
                    <a:pt x="183" y="123"/>
                    <a:pt x="168" y="92"/>
                  </a:cubicBezTo>
                  <a:cubicBezTo>
                    <a:pt x="153" y="77"/>
                    <a:pt x="160" y="46"/>
                    <a:pt x="145" y="3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18" name="Freeform 45"/>
            <p:cNvSpPr>
              <a:spLocks noChangeArrowheads="1"/>
            </p:cNvSpPr>
            <p:nvPr/>
          </p:nvSpPr>
          <p:spPr bwMode="auto">
            <a:xfrm>
              <a:off x="7473463" y="7024689"/>
              <a:ext cx="725441" cy="896937"/>
            </a:xfrm>
            <a:custGeom>
              <a:avLst/>
              <a:gdLst>
                <a:gd name="T0" fmla="*/ 0 w 2017"/>
                <a:gd name="T1" fmla="*/ 1574 h 2491"/>
                <a:gd name="T2" fmla="*/ 145 w 2017"/>
                <a:gd name="T3" fmla="*/ 1436 h 2491"/>
                <a:gd name="T4" fmla="*/ 160 w 2017"/>
                <a:gd name="T5" fmla="*/ 1306 h 2491"/>
                <a:gd name="T6" fmla="*/ 221 w 2017"/>
                <a:gd name="T7" fmla="*/ 1177 h 2491"/>
                <a:gd name="T8" fmla="*/ 206 w 2017"/>
                <a:gd name="T9" fmla="*/ 1070 h 2491"/>
                <a:gd name="T10" fmla="*/ 290 w 2017"/>
                <a:gd name="T11" fmla="*/ 970 h 2491"/>
                <a:gd name="T12" fmla="*/ 129 w 2017"/>
                <a:gd name="T13" fmla="*/ 970 h 2491"/>
                <a:gd name="T14" fmla="*/ 183 w 2017"/>
                <a:gd name="T15" fmla="*/ 833 h 2491"/>
                <a:gd name="T16" fmla="*/ 99 w 2017"/>
                <a:gd name="T17" fmla="*/ 665 h 2491"/>
                <a:gd name="T18" fmla="*/ 61 w 2017"/>
                <a:gd name="T19" fmla="*/ 504 h 2491"/>
                <a:gd name="T20" fmla="*/ 91 w 2017"/>
                <a:gd name="T21" fmla="*/ 428 h 2491"/>
                <a:gd name="T22" fmla="*/ 374 w 2017"/>
                <a:gd name="T23" fmla="*/ 283 h 2491"/>
                <a:gd name="T24" fmla="*/ 588 w 2017"/>
                <a:gd name="T25" fmla="*/ 367 h 2491"/>
                <a:gd name="T26" fmla="*/ 725 w 2017"/>
                <a:gd name="T27" fmla="*/ 252 h 2491"/>
                <a:gd name="T28" fmla="*/ 580 w 2017"/>
                <a:gd name="T29" fmla="*/ 191 h 2491"/>
                <a:gd name="T30" fmla="*/ 825 w 2017"/>
                <a:gd name="T31" fmla="*/ 145 h 2491"/>
                <a:gd name="T32" fmla="*/ 901 w 2017"/>
                <a:gd name="T33" fmla="*/ 8 h 2491"/>
                <a:gd name="T34" fmla="*/ 1031 w 2017"/>
                <a:gd name="T35" fmla="*/ 138 h 2491"/>
                <a:gd name="T36" fmla="*/ 1084 w 2017"/>
                <a:gd name="T37" fmla="*/ 374 h 2491"/>
                <a:gd name="T38" fmla="*/ 1206 w 2017"/>
                <a:gd name="T39" fmla="*/ 420 h 2491"/>
                <a:gd name="T40" fmla="*/ 1229 w 2017"/>
                <a:gd name="T41" fmla="*/ 313 h 2491"/>
                <a:gd name="T42" fmla="*/ 1374 w 2017"/>
                <a:gd name="T43" fmla="*/ 184 h 2491"/>
                <a:gd name="T44" fmla="*/ 1504 w 2017"/>
                <a:gd name="T45" fmla="*/ 283 h 2491"/>
                <a:gd name="T46" fmla="*/ 1840 w 2017"/>
                <a:gd name="T47" fmla="*/ 833 h 2491"/>
                <a:gd name="T48" fmla="*/ 1665 w 2017"/>
                <a:gd name="T49" fmla="*/ 1574 h 2491"/>
                <a:gd name="T50" fmla="*/ 1443 w 2017"/>
                <a:gd name="T51" fmla="*/ 1895 h 2491"/>
                <a:gd name="T52" fmla="*/ 1772 w 2017"/>
                <a:gd name="T53" fmla="*/ 2101 h 2491"/>
                <a:gd name="T54" fmla="*/ 1741 w 2017"/>
                <a:gd name="T55" fmla="*/ 2169 h 2491"/>
                <a:gd name="T56" fmla="*/ 1680 w 2017"/>
                <a:gd name="T57" fmla="*/ 2269 h 2491"/>
                <a:gd name="T58" fmla="*/ 1588 w 2017"/>
                <a:gd name="T59" fmla="*/ 2299 h 2491"/>
                <a:gd name="T60" fmla="*/ 1390 w 2017"/>
                <a:gd name="T61" fmla="*/ 2315 h 2491"/>
                <a:gd name="T62" fmla="*/ 1275 w 2017"/>
                <a:gd name="T63" fmla="*/ 2437 h 2491"/>
                <a:gd name="T64" fmla="*/ 1161 w 2017"/>
                <a:gd name="T65" fmla="*/ 2414 h 2491"/>
                <a:gd name="T66" fmla="*/ 969 w 2017"/>
                <a:gd name="T67" fmla="*/ 2444 h 2491"/>
                <a:gd name="T68" fmla="*/ 802 w 2017"/>
                <a:gd name="T69" fmla="*/ 2421 h 2491"/>
                <a:gd name="T70" fmla="*/ 603 w 2017"/>
                <a:gd name="T71" fmla="*/ 2437 h 2491"/>
                <a:gd name="T72" fmla="*/ 473 w 2017"/>
                <a:gd name="T73" fmla="*/ 2421 h 2491"/>
                <a:gd name="T74" fmla="*/ 565 w 2017"/>
                <a:gd name="T75" fmla="*/ 2299 h 2491"/>
                <a:gd name="T76" fmla="*/ 435 w 2017"/>
                <a:gd name="T77" fmla="*/ 2254 h 2491"/>
                <a:gd name="T78" fmla="*/ 190 w 2017"/>
                <a:gd name="T79" fmla="*/ 2139 h 2491"/>
                <a:gd name="T80" fmla="*/ 160 w 2017"/>
                <a:gd name="T81" fmla="*/ 2009 h 2491"/>
                <a:gd name="T82" fmla="*/ 15 w 2017"/>
                <a:gd name="T83" fmla="*/ 1765 h 2491"/>
                <a:gd name="T84" fmla="*/ 0 w 2017"/>
                <a:gd name="T85" fmla="*/ 1574 h 2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7" h="2491">
                  <a:moveTo>
                    <a:pt x="0" y="1574"/>
                  </a:moveTo>
                  <a:lnTo>
                    <a:pt x="0" y="1574"/>
                  </a:lnTo>
                  <a:cubicBezTo>
                    <a:pt x="22" y="1535"/>
                    <a:pt x="38" y="1490"/>
                    <a:pt x="68" y="1459"/>
                  </a:cubicBezTo>
                  <a:cubicBezTo>
                    <a:pt x="91" y="1444"/>
                    <a:pt x="137" y="1459"/>
                    <a:pt x="145" y="1436"/>
                  </a:cubicBezTo>
                  <a:cubicBezTo>
                    <a:pt x="160" y="1413"/>
                    <a:pt x="122" y="1391"/>
                    <a:pt x="122" y="1360"/>
                  </a:cubicBezTo>
                  <a:cubicBezTo>
                    <a:pt x="122" y="1337"/>
                    <a:pt x="145" y="1322"/>
                    <a:pt x="160" y="1306"/>
                  </a:cubicBezTo>
                  <a:cubicBezTo>
                    <a:pt x="175" y="1283"/>
                    <a:pt x="198" y="1268"/>
                    <a:pt x="206" y="1245"/>
                  </a:cubicBezTo>
                  <a:cubicBezTo>
                    <a:pt x="213" y="1222"/>
                    <a:pt x="229" y="1199"/>
                    <a:pt x="221" y="1177"/>
                  </a:cubicBezTo>
                  <a:cubicBezTo>
                    <a:pt x="221" y="1161"/>
                    <a:pt x="183" y="1169"/>
                    <a:pt x="175" y="1154"/>
                  </a:cubicBezTo>
                  <a:cubicBezTo>
                    <a:pt x="175" y="1123"/>
                    <a:pt x="183" y="1093"/>
                    <a:pt x="206" y="1070"/>
                  </a:cubicBezTo>
                  <a:cubicBezTo>
                    <a:pt x="221" y="1047"/>
                    <a:pt x="267" y="1070"/>
                    <a:pt x="282" y="1047"/>
                  </a:cubicBezTo>
                  <a:cubicBezTo>
                    <a:pt x="297" y="1024"/>
                    <a:pt x="297" y="993"/>
                    <a:pt x="290" y="970"/>
                  </a:cubicBezTo>
                  <a:cubicBezTo>
                    <a:pt x="290" y="955"/>
                    <a:pt x="282" y="940"/>
                    <a:pt x="275" y="940"/>
                  </a:cubicBezTo>
                  <a:cubicBezTo>
                    <a:pt x="229" y="940"/>
                    <a:pt x="168" y="1001"/>
                    <a:pt x="129" y="970"/>
                  </a:cubicBezTo>
                  <a:cubicBezTo>
                    <a:pt x="99" y="955"/>
                    <a:pt x="145" y="902"/>
                    <a:pt x="160" y="863"/>
                  </a:cubicBezTo>
                  <a:cubicBezTo>
                    <a:pt x="160" y="856"/>
                    <a:pt x="183" y="848"/>
                    <a:pt x="183" y="833"/>
                  </a:cubicBezTo>
                  <a:cubicBezTo>
                    <a:pt x="183" y="795"/>
                    <a:pt x="183" y="741"/>
                    <a:pt x="160" y="703"/>
                  </a:cubicBezTo>
                  <a:cubicBezTo>
                    <a:pt x="152" y="680"/>
                    <a:pt x="106" y="688"/>
                    <a:pt x="99" y="665"/>
                  </a:cubicBezTo>
                  <a:cubicBezTo>
                    <a:pt x="91" y="627"/>
                    <a:pt x="145" y="596"/>
                    <a:pt x="137" y="558"/>
                  </a:cubicBezTo>
                  <a:cubicBezTo>
                    <a:pt x="129" y="527"/>
                    <a:pt x="76" y="527"/>
                    <a:pt x="61" y="504"/>
                  </a:cubicBezTo>
                  <a:cubicBezTo>
                    <a:pt x="53" y="474"/>
                    <a:pt x="83" y="451"/>
                    <a:pt x="91" y="428"/>
                  </a:cubicBezTo>
                  <a:lnTo>
                    <a:pt x="91" y="428"/>
                  </a:lnTo>
                  <a:cubicBezTo>
                    <a:pt x="137" y="367"/>
                    <a:pt x="160" y="283"/>
                    <a:pt x="229" y="245"/>
                  </a:cubicBezTo>
                  <a:cubicBezTo>
                    <a:pt x="275" y="222"/>
                    <a:pt x="343" y="245"/>
                    <a:pt x="374" y="283"/>
                  </a:cubicBezTo>
                  <a:cubicBezTo>
                    <a:pt x="404" y="313"/>
                    <a:pt x="336" y="405"/>
                    <a:pt x="381" y="428"/>
                  </a:cubicBezTo>
                  <a:cubicBezTo>
                    <a:pt x="450" y="451"/>
                    <a:pt x="534" y="405"/>
                    <a:pt x="588" y="367"/>
                  </a:cubicBezTo>
                  <a:cubicBezTo>
                    <a:pt x="618" y="352"/>
                    <a:pt x="565" y="298"/>
                    <a:pt x="588" y="283"/>
                  </a:cubicBezTo>
                  <a:cubicBezTo>
                    <a:pt x="626" y="252"/>
                    <a:pt x="687" y="283"/>
                    <a:pt x="725" y="252"/>
                  </a:cubicBezTo>
                  <a:cubicBezTo>
                    <a:pt x="740" y="229"/>
                    <a:pt x="694" y="207"/>
                    <a:pt x="672" y="191"/>
                  </a:cubicBezTo>
                  <a:cubicBezTo>
                    <a:pt x="641" y="184"/>
                    <a:pt x="588" y="222"/>
                    <a:pt x="580" y="191"/>
                  </a:cubicBezTo>
                  <a:cubicBezTo>
                    <a:pt x="572" y="153"/>
                    <a:pt x="626" y="130"/>
                    <a:pt x="656" y="122"/>
                  </a:cubicBezTo>
                  <a:cubicBezTo>
                    <a:pt x="710" y="115"/>
                    <a:pt x="771" y="168"/>
                    <a:pt x="825" y="145"/>
                  </a:cubicBezTo>
                  <a:cubicBezTo>
                    <a:pt x="863" y="122"/>
                    <a:pt x="840" y="54"/>
                    <a:pt x="863" y="16"/>
                  </a:cubicBezTo>
                  <a:cubicBezTo>
                    <a:pt x="863" y="0"/>
                    <a:pt x="886" y="8"/>
                    <a:pt x="901" y="8"/>
                  </a:cubicBezTo>
                  <a:lnTo>
                    <a:pt x="901" y="8"/>
                  </a:lnTo>
                  <a:cubicBezTo>
                    <a:pt x="947" y="54"/>
                    <a:pt x="1008" y="84"/>
                    <a:pt x="1031" y="138"/>
                  </a:cubicBezTo>
                  <a:cubicBezTo>
                    <a:pt x="1046" y="168"/>
                    <a:pt x="992" y="207"/>
                    <a:pt x="1008" y="237"/>
                  </a:cubicBezTo>
                  <a:cubicBezTo>
                    <a:pt x="1015" y="291"/>
                    <a:pt x="1061" y="329"/>
                    <a:pt x="1084" y="374"/>
                  </a:cubicBezTo>
                  <a:cubicBezTo>
                    <a:pt x="1107" y="405"/>
                    <a:pt x="1115" y="451"/>
                    <a:pt x="1145" y="466"/>
                  </a:cubicBezTo>
                  <a:cubicBezTo>
                    <a:pt x="1168" y="474"/>
                    <a:pt x="1199" y="443"/>
                    <a:pt x="1206" y="420"/>
                  </a:cubicBezTo>
                  <a:cubicBezTo>
                    <a:pt x="1206" y="397"/>
                    <a:pt x="1168" y="390"/>
                    <a:pt x="1168" y="374"/>
                  </a:cubicBezTo>
                  <a:cubicBezTo>
                    <a:pt x="1176" y="352"/>
                    <a:pt x="1214" y="336"/>
                    <a:pt x="1229" y="313"/>
                  </a:cubicBezTo>
                  <a:cubicBezTo>
                    <a:pt x="1237" y="298"/>
                    <a:pt x="1229" y="268"/>
                    <a:pt x="1252" y="252"/>
                  </a:cubicBezTo>
                  <a:cubicBezTo>
                    <a:pt x="1290" y="214"/>
                    <a:pt x="1328" y="214"/>
                    <a:pt x="1374" y="184"/>
                  </a:cubicBezTo>
                  <a:lnTo>
                    <a:pt x="1374" y="184"/>
                  </a:lnTo>
                  <a:cubicBezTo>
                    <a:pt x="1413" y="222"/>
                    <a:pt x="1443" y="252"/>
                    <a:pt x="1504" y="283"/>
                  </a:cubicBezTo>
                  <a:cubicBezTo>
                    <a:pt x="1588" y="329"/>
                    <a:pt x="1680" y="436"/>
                    <a:pt x="1703" y="527"/>
                  </a:cubicBezTo>
                  <a:cubicBezTo>
                    <a:pt x="1733" y="627"/>
                    <a:pt x="1794" y="741"/>
                    <a:pt x="1840" y="833"/>
                  </a:cubicBezTo>
                  <a:cubicBezTo>
                    <a:pt x="1848" y="924"/>
                    <a:pt x="2016" y="1306"/>
                    <a:pt x="1901" y="1375"/>
                  </a:cubicBezTo>
                  <a:cubicBezTo>
                    <a:pt x="1817" y="1429"/>
                    <a:pt x="1741" y="1497"/>
                    <a:pt x="1665" y="1574"/>
                  </a:cubicBezTo>
                  <a:cubicBezTo>
                    <a:pt x="1596" y="1643"/>
                    <a:pt x="1550" y="1734"/>
                    <a:pt x="1481" y="1803"/>
                  </a:cubicBezTo>
                  <a:cubicBezTo>
                    <a:pt x="1458" y="1818"/>
                    <a:pt x="1443" y="1864"/>
                    <a:pt x="1443" y="1895"/>
                  </a:cubicBezTo>
                  <a:cubicBezTo>
                    <a:pt x="1596" y="1933"/>
                    <a:pt x="1603" y="1956"/>
                    <a:pt x="1711" y="2063"/>
                  </a:cubicBezTo>
                  <a:cubicBezTo>
                    <a:pt x="1718" y="2070"/>
                    <a:pt x="1741" y="2085"/>
                    <a:pt x="1772" y="2101"/>
                  </a:cubicBezTo>
                  <a:lnTo>
                    <a:pt x="1772" y="2101"/>
                  </a:lnTo>
                  <a:cubicBezTo>
                    <a:pt x="1764" y="2124"/>
                    <a:pt x="1741" y="2147"/>
                    <a:pt x="1741" y="2169"/>
                  </a:cubicBezTo>
                  <a:cubicBezTo>
                    <a:pt x="1741" y="2185"/>
                    <a:pt x="1772" y="2200"/>
                    <a:pt x="1764" y="2215"/>
                  </a:cubicBezTo>
                  <a:cubicBezTo>
                    <a:pt x="1749" y="2246"/>
                    <a:pt x="1711" y="2254"/>
                    <a:pt x="1680" y="2269"/>
                  </a:cubicBezTo>
                  <a:cubicBezTo>
                    <a:pt x="1649" y="2284"/>
                    <a:pt x="1619" y="2284"/>
                    <a:pt x="1588" y="2299"/>
                  </a:cubicBezTo>
                  <a:lnTo>
                    <a:pt x="1588" y="2299"/>
                  </a:lnTo>
                  <a:cubicBezTo>
                    <a:pt x="1550" y="2292"/>
                    <a:pt x="1512" y="2269"/>
                    <a:pt x="1466" y="2269"/>
                  </a:cubicBezTo>
                  <a:cubicBezTo>
                    <a:pt x="1436" y="2269"/>
                    <a:pt x="1405" y="2292"/>
                    <a:pt x="1390" y="2315"/>
                  </a:cubicBezTo>
                  <a:cubicBezTo>
                    <a:pt x="1374" y="2345"/>
                    <a:pt x="1397" y="2391"/>
                    <a:pt x="1374" y="2414"/>
                  </a:cubicBezTo>
                  <a:cubicBezTo>
                    <a:pt x="1351" y="2437"/>
                    <a:pt x="1306" y="2429"/>
                    <a:pt x="1275" y="2437"/>
                  </a:cubicBezTo>
                  <a:lnTo>
                    <a:pt x="1275" y="2437"/>
                  </a:lnTo>
                  <a:cubicBezTo>
                    <a:pt x="1237" y="2429"/>
                    <a:pt x="1199" y="2406"/>
                    <a:pt x="1161" y="2414"/>
                  </a:cubicBezTo>
                  <a:cubicBezTo>
                    <a:pt x="1122" y="2421"/>
                    <a:pt x="1099" y="2475"/>
                    <a:pt x="1061" y="2483"/>
                  </a:cubicBezTo>
                  <a:cubicBezTo>
                    <a:pt x="1031" y="2483"/>
                    <a:pt x="1008" y="2444"/>
                    <a:pt x="969" y="2444"/>
                  </a:cubicBezTo>
                  <a:cubicBezTo>
                    <a:pt x="947" y="2437"/>
                    <a:pt x="931" y="2475"/>
                    <a:pt x="908" y="2475"/>
                  </a:cubicBezTo>
                  <a:cubicBezTo>
                    <a:pt x="870" y="2467"/>
                    <a:pt x="840" y="2421"/>
                    <a:pt x="802" y="2421"/>
                  </a:cubicBezTo>
                  <a:cubicBezTo>
                    <a:pt x="763" y="2429"/>
                    <a:pt x="748" y="2490"/>
                    <a:pt x="702" y="2490"/>
                  </a:cubicBezTo>
                  <a:cubicBezTo>
                    <a:pt x="664" y="2490"/>
                    <a:pt x="641" y="2444"/>
                    <a:pt x="603" y="2437"/>
                  </a:cubicBezTo>
                  <a:cubicBezTo>
                    <a:pt x="565" y="2421"/>
                    <a:pt x="519" y="2429"/>
                    <a:pt x="473" y="2421"/>
                  </a:cubicBezTo>
                  <a:lnTo>
                    <a:pt x="473" y="2421"/>
                  </a:lnTo>
                  <a:cubicBezTo>
                    <a:pt x="458" y="2406"/>
                    <a:pt x="404" y="2391"/>
                    <a:pt x="419" y="2368"/>
                  </a:cubicBezTo>
                  <a:cubicBezTo>
                    <a:pt x="450" y="2330"/>
                    <a:pt x="527" y="2338"/>
                    <a:pt x="565" y="2299"/>
                  </a:cubicBezTo>
                  <a:cubicBezTo>
                    <a:pt x="572" y="2292"/>
                    <a:pt x="572" y="2261"/>
                    <a:pt x="557" y="2254"/>
                  </a:cubicBezTo>
                  <a:cubicBezTo>
                    <a:pt x="519" y="2238"/>
                    <a:pt x="473" y="2269"/>
                    <a:pt x="435" y="2254"/>
                  </a:cubicBezTo>
                  <a:cubicBezTo>
                    <a:pt x="404" y="2231"/>
                    <a:pt x="404" y="2177"/>
                    <a:pt x="366" y="2162"/>
                  </a:cubicBezTo>
                  <a:cubicBezTo>
                    <a:pt x="313" y="2131"/>
                    <a:pt x="252" y="2147"/>
                    <a:pt x="190" y="2139"/>
                  </a:cubicBezTo>
                  <a:lnTo>
                    <a:pt x="190" y="2139"/>
                  </a:lnTo>
                  <a:cubicBezTo>
                    <a:pt x="183" y="2093"/>
                    <a:pt x="183" y="2047"/>
                    <a:pt x="160" y="2009"/>
                  </a:cubicBezTo>
                  <a:cubicBezTo>
                    <a:pt x="145" y="1956"/>
                    <a:pt x="106" y="1910"/>
                    <a:pt x="76" y="1864"/>
                  </a:cubicBezTo>
                  <a:cubicBezTo>
                    <a:pt x="76" y="1864"/>
                    <a:pt x="22" y="1772"/>
                    <a:pt x="15" y="1765"/>
                  </a:cubicBezTo>
                  <a:cubicBezTo>
                    <a:pt x="15" y="1757"/>
                    <a:pt x="30" y="1650"/>
                    <a:pt x="30" y="1650"/>
                  </a:cubicBezTo>
                  <a:cubicBezTo>
                    <a:pt x="22" y="1627"/>
                    <a:pt x="15" y="1597"/>
                    <a:pt x="0" y="157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19" name="Freeform 46"/>
            <p:cNvSpPr>
              <a:spLocks noChangeArrowheads="1"/>
            </p:cNvSpPr>
            <p:nvPr/>
          </p:nvSpPr>
          <p:spPr bwMode="auto">
            <a:xfrm>
              <a:off x="7140110" y="7119938"/>
              <a:ext cx="190488" cy="203200"/>
            </a:xfrm>
            <a:custGeom>
              <a:avLst/>
              <a:gdLst>
                <a:gd name="T0" fmla="*/ 0 w 528"/>
                <a:gd name="T1" fmla="*/ 106 h 566"/>
                <a:gd name="T2" fmla="*/ 0 w 528"/>
                <a:gd name="T3" fmla="*/ 106 h 566"/>
                <a:gd name="T4" fmla="*/ 46 w 528"/>
                <a:gd name="T5" fmla="*/ 229 h 566"/>
                <a:gd name="T6" fmla="*/ 107 w 528"/>
                <a:gd name="T7" fmla="*/ 244 h 566"/>
                <a:gd name="T8" fmla="*/ 107 w 528"/>
                <a:gd name="T9" fmla="*/ 305 h 566"/>
                <a:gd name="T10" fmla="*/ 138 w 528"/>
                <a:gd name="T11" fmla="*/ 374 h 566"/>
                <a:gd name="T12" fmla="*/ 184 w 528"/>
                <a:gd name="T13" fmla="*/ 420 h 566"/>
                <a:gd name="T14" fmla="*/ 206 w 528"/>
                <a:gd name="T15" fmla="*/ 488 h 566"/>
                <a:gd name="T16" fmla="*/ 206 w 528"/>
                <a:gd name="T17" fmla="*/ 488 h 566"/>
                <a:gd name="T18" fmla="*/ 268 w 528"/>
                <a:gd name="T19" fmla="*/ 488 h 566"/>
                <a:gd name="T20" fmla="*/ 268 w 528"/>
                <a:gd name="T21" fmla="*/ 542 h 566"/>
                <a:gd name="T22" fmla="*/ 329 w 528"/>
                <a:gd name="T23" fmla="*/ 565 h 566"/>
                <a:gd name="T24" fmla="*/ 405 w 528"/>
                <a:gd name="T25" fmla="*/ 550 h 566"/>
                <a:gd name="T26" fmla="*/ 405 w 528"/>
                <a:gd name="T27" fmla="*/ 550 h 566"/>
                <a:gd name="T28" fmla="*/ 489 w 528"/>
                <a:gd name="T29" fmla="*/ 473 h 566"/>
                <a:gd name="T30" fmla="*/ 466 w 528"/>
                <a:gd name="T31" fmla="*/ 427 h 566"/>
                <a:gd name="T32" fmla="*/ 512 w 528"/>
                <a:gd name="T33" fmla="*/ 374 h 566"/>
                <a:gd name="T34" fmla="*/ 527 w 528"/>
                <a:gd name="T35" fmla="*/ 290 h 566"/>
                <a:gd name="T36" fmla="*/ 527 w 528"/>
                <a:gd name="T37" fmla="*/ 290 h 566"/>
                <a:gd name="T38" fmla="*/ 489 w 528"/>
                <a:gd name="T39" fmla="*/ 236 h 566"/>
                <a:gd name="T40" fmla="*/ 436 w 528"/>
                <a:gd name="T41" fmla="*/ 221 h 566"/>
                <a:gd name="T42" fmla="*/ 306 w 528"/>
                <a:gd name="T43" fmla="*/ 175 h 566"/>
                <a:gd name="T44" fmla="*/ 314 w 528"/>
                <a:gd name="T45" fmla="*/ 84 h 566"/>
                <a:gd name="T46" fmla="*/ 245 w 528"/>
                <a:gd name="T47" fmla="*/ 106 h 566"/>
                <a:gd name="T48" fmla="*/ 222 w 528"/>
                <a:gd name="T49" fmla="*/ 53 h 566"/>
                <a:gd name="T50" fmla="*/ 222 w 528"/>
                <a:gd name="T51" fmla="*/ 7 h 566"/>
                <a:gd name="T52" fmla="*/ 222 w 528"/>
                <a:gd name="T53" fmla="*/ 7 h 566"/>
                <a:gd name="T54" fmla="*/ 115 w 528"/>
                <a:gd name="T55" fmla="*/ 15 h 566"/>
                <a:gd name="T56" fmla="*/ 61 w 528"/>
                <a:gd name="T57" fmla="*/ 68 h 566"/>
                <a:gd name="T58" fmla="*/ 23 w 528"/>
                <a:gd name="T59" fmla="*/ 68 h 566"/>
                <a:gd name="T60" fmla="*/ 0 w 528"/>
                <a:gd name="T61" fmla="*/ 10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8" h="566">
                  <a:moveTo>
                    <a:pt x="0" y="106"/>
                  </a:moveTo>
                  <a:lnTo>
                    <a:pt x="0" y="106"/>
                  </a:lnTo>
                  <a:cubicBezTo>
                    <a:pt x="16" y="145"/>
                    <a:pt x="23" y="198"/>
                    <a:pt x="46" y="229"/>
                  </a:cubicBezTo>
                  <a:cubicBezTo>
                    <a:pt x="61" y="244"/>
                    <a:pt x="92" y="229"/>
                    <a:pt x="107" y="244"/>
                  </a:cubicBezTo>
                  <a:cubicBezTo>
                    <a:pt x="115" y="259"/>
                    <a:pt x="100" y="290"/>
                    <a:pt x="107" y="305"/>
                  </a:cubicBezTo>
                  <a:cubicBezTo>
                    <a:pt x="115" y="328"/>
                    <a:pt x="122" y="359"/>
                    <a:pt x="138" y="374"/>
                  </a:cubicBezTo>
                  <a:cubicBezTo>
                    <a:pt x="145" y="397"/>
                    <a:pt x="168" y="404"/>
                    <a:pt x="184" y="420"/>
                  </a:cubicBezTo>
                  <a:cubicBezTo>
                    <a:pt x="199" y="443"/>
                    <a:pt x="199" y="465"/>
                    <a:pt x="206" y="488"/>
                  </a:cubicBezTo>
                  <a:lnTo>
                    <a:pt x="206" y="488"/>
                  </a:lnTo>
                  <a:cubicBezTo>
                    <a:pt x="229" y="488"/>
                    <a:pt x="252" y="481"/>
                    <a:pt x="268" y="488"/>
                  </a:cubicBezTo>
                  <a:cubicBezTo>
                    <a:pt x="275" y="504"/>
                    <a:pt x="260" y="527"/>
                    <a:pt x="268" y="542"/>
                  </a:cubicBezTo>
                  <a:cubicBezTo>
                    <a:pt x="283" y="557"/>
                    <a:pt x="306" y="565"/>
                    <a:pt x="329" y="565"/>
                  </a:cubicBezTo>
                  <a:cubicBezTo>
                    <a:pt x="352" y="565"/>
                    <a:pt x="375" y="557"/>
                    <a:pt x="405" y="550"/>
                  </a:cubicBezTo>
                  <a:lnTo>
                    <a:pt x="405" y="550"/>
                  </a:lnTo>
                  <a:cubicBezTo>
                    <a:pt x="428" y="527"/>
                    <a:pt x="474" y="504"/>
                    <a:pt x="489" y="473"/>
                  </a:cubicBezTo>
                  <a:cubicBezTo>
                    <a:pt x="497" y="458"/>
                    <a:pt x="458" y="443"/>
                    <a:pt x="466" y="427"/>
                  </a:cubicBezTo>
                  <a:cubicBezTo>
                    <a:pt x="466" y="404"/>
                    <a:pt x="497" y="397"/>
                    <a:pt x="512" y="374"/>
                  </a:cubicBezTo>
                  <a:cubicBezTo>
                    <a:pt x="520" y="351"/>
                    <a:pt x="520" y="320"/>
                    <a:pt x="527" y="290"/>
                  </a:cubicBezTo>
                  <a:lnTo>
                    <a:pt x="527" y="290"/>
                  </a:lnTo>
                  <a:cubicBezTo>
                    <a:pt x="512" y="275"/>
                    <a:pt x="504" y="252"/>
                    <a:pt x="489" y="236"/>
                  </a:cubicBezTo>
                  <a:cubicBezTo>
                    <a:pt x="474" y="229"/>
                    <a:pt x="451" y="229"/>
                    <a:pt x="436" y="221"/>
                  </a:cubicBezTo>
                  <a:cubicBezTo>
                    <a:pt x="390" y="206"/>
                    <a:pt x="336" y="206"/>
                    <a:pt x="306" y="175"/>
                  </a:cubicBezTo>
                  <a:cubicBezTo>
                    <a:pt x="283" y="152"/>
                    <a:pt x="329" y="106"/>
                    <a:pt x="314" y="84"/>
                  </a:cubicBezTo>
                  <a:cubicBezTo>
                    <a:pt x="298" y="61"/>
                    <a:pt x="268" y="114"/>
                    <a:pt x="245" y="106"/>
                  </a:cubicBezTo>
                  <a:cubicBezTo>
                    <a:pt x="222" y="99"/>
                    <a:pt x="222" y="68"/>
                    <a:pt x="222" y="53"/>
                  </a:cubicBezTo>
                  <a:cubicBezTo>
                    <a:pt x="214" y="38"/>
                    <a:pt x="222" y="23"/>
                    <a:pt x="222" y="7"/>
                  </a:cubicBezTo>
                  <a:lnTo>
                    <a:pt x="222" y="7"/>
                  </a:lnTo>
                  <a:cubicBezTo>
                    <a:pt x="191" y="7"/>
                    <a:pt x="153" y="0"/>
                    <a:pt x="115" y="15"/>
                  </a:cubicBezTo>
                  <a:cubicBezTo>
                    <a:pt x="92" y="23"/>
                    <a:pt x="84" y="53"/>
                    <a:pt x="61" y="68"/>
                  </a:cubicBezTo>
                  <a:cubicBezTo>
                    <a:pt x="46" y="68"/>
                    <a:pt x="31" y="61"/>
                    <a:pt x="23" y="68"/>
                  </a:cubicBezTo>
                  <a:cubicBezTo>
                    <a:pt x="8" y="76"/>
                    <a:pt x="8" y="91"/>
                    <a:pt x="0" y="10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20" name="Freeform 47"/>
            <p:cNvSpPr>
              <a:spLocks noChangeArrowheads="1"/>
            </p:cNvSpPr>
            <p:nvPr/>
          </p:nvSpPr>
          <p:spPr bwMode="auto">
            <a:xfrm>
              <a:off x="6936924" y="7029451"/>
              <a:ext cx="303193" cy="168275"/>
            </a:xfrm>
            <a:custGeom>
              <a:avLst/>
              <a:gdLst>
                <a:gd name="T0" fmla="*/ 0 w 841"/>
                <a:gd name="T1" fmla="*/ 236 h 466"/>
                <a:gd name="T2" fmla="*/ 0 w 841"/>
                <a:gd name="T3" fmla="*/ 236 h 466"/>
                <a:gd name="T4" fmla="*/ 31 w 841"/>
                <a:gd name="T5" fmla="*/ 282 h 466"/>
                <a:gd name="T6" fmla="*/ 31 w 841"/>
                <a:gd name="T7" fmla="*/ 343 h 466"/>
                <a:gd name="T8" fmla="*/ 31 w 841"/>
                <a:gd name="T9" fmla="*/ 343 h 466"/>
                <a:gd name="T10" fmla="*/ 122 w 841"/>
                <a:gd name="T11" fmla="*/ 343 h 466"/>
                <a:gd name="T12" fmla="*/ 176 w 841"/>
                <a:gd name="T13" fmla="*/ 305 h 466"/>
                <a:gd name="T14" fmla="*/ 382 w 841"/>
                <a:gd name="T15" fmla="*/ 328 h 466"/>
                <a:gd name="T16" fmla="*/ 412 w 841"/>
                <a:gd name="T17" fmla="*/ 374 h 466"/>
                <a:gd name="T18" fmla="*/ 420 w 841"/>
                <a:gd name="T19" fmla="*/ 420 h 466"/>
                <a:gd name="T20" fmla="*/ 443 w 841"/>
                <a:gd name="T21" fmla="*/ 450 h 466"/>
                <a:gd name="T22" fmla="*/ 481 w 841"/>
                <a:gd name="T23" fmla="*/ 366 h 466"/>
                <a:gd name="T24" fmla="*/ 504 w 841"/>
                <a:gd name="T25" fmla="*/ 336 h 466"/>
                <a:gd name="T26" fmla="*/ 565 w 841"/>
                <a:gd name="T27" fmla="*/ 358 h 466"/>
                <a:gd name="T28" fmla="*/ 565 w 841"/>
                <a:gd name="T29" fmla="*/ 358 h 466"/>
                <a:gd name="T30" fmla="*/ 588 w 841"/>
                <a:gd name="T31" fmla="*/ 320 h 466"/>
                <a:gd name="T32" fmla="*/ 626 w 841"/>
                <a:gd name="T33" fmla="*/ 320 h 466"/>
                <a:gd name="T34" fmla="*/ 680 w 841"/>
                <a:gd name="T35" fmla="*/ 267 h 466"/>
                <a:gd name="T36" fmla="*/ 787 w 841"/>
                <a:gd name="T37" fmla="*/ 259 h 466"/>
                <a:gd name="T38" fmla="*/ 787 w 841"/>
                <a:gd name="T39" fmla="*/ 259 h 466"/>
                <a:gd name="T40" fmla="*/ 833 w 841"/>
                <a:gd name="T41" fmla="*/ 213 h 466"/>
                <a:gd name="T42" fmla="*/ 810 w 841"/>
                <a:gd name="T43" fmla="*/ 160 h 466"/>
                <a:gd name="T44" fmla="*/ 756 w 841"/>
                <a:gd name="T45" fmla="*/ 129 h 466"/>
                <a:gd name="T46" fmla="*/ 726 w 841"/>
                <a:gd name="T47" fmla="*/ 76 h 466"/>
                <a:gd name="T48" fmla="*/ 726 w 841"/>
                <a:gd name="T49" fmla="*/ 76 h 466"/>
                <a:gd name="T50" fmla="*/ 703 w 841"/>
                <a:gd name="T51" fmla="*/ 22 h 466"/>
                <a:gd name="T52" fmla="*/ 657 w 841"/>
                <a:gd name="T53" fmla="*/ 30 h 466"/>
                <a:gd name="T54" fmla="*/ 573 w 841"/>
                <a:gd name="T55" fmla="*/ 7 h 466"/>
                <a:gd name="T56" fmla="*/ 512 w 841"/>
                <a:gd name="T57" fmla="*/ 45 h 466"/>
                <a:gd name="T58" fmla="*/ 451 w 841"/>
                <a:gd name="T59" fmla="*/ 45 h 466"/>
                <a:gd name="T60" fmla="*/ 405 w 841"/>
                <a:gd name="T61" fmla="*/ 22 h 466"/>
                <a:gd name="T62" fmla="*/ 367 w 841"/>
                <a:gd name="T63" fmla="*/ 22 h 466"/>
                <a:gd name="T64" fmla="*/ 367 w 841"/>
                <a:gd name="T65" fmla="*/ 22 h 466"/>
                <a:gd name="T66" fmla="*/ 321 w 841"/>
                <a:gd name="T67" fmla="*/ 114 h 466"/>
                <a:gd name="T68" fmla="*/ 237 w 841"/>
                <a:gd name="T69" fmla="*/ 152 h 466"/>
                <a:gd name="T70" fmla="*/ 176 w 841"/>
                <a:gd name="T71" fmla="*/ 137 h 466"/>
                <a:gd name="T72" fmla="*/ 160 w 841"/>
                <a:gd name="T73" fmla="*/ 137 h 466"/>
                <a:gd name="T74" fmla="*/ 107 w 841"/>
                <a:gd name="T75" fmla="*/ 191 h 466"/>
                <a:gd name="T76" fmla="*/ 15 w 841"/>
                <a:gd name="T77" fmla="*/ 206 h 466"/>
                <a:gd name="T78" fmla="*/ 0 w 841"/>
                <a:gd name="T79" fmla="*/ 23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1" h="466">
                  <a:moveTo>
                    <a:pt x="0" y="236"/>
                  </a:moveTo>
                  <a:lnTo>
                    <a:pt x="0" y="236"/>
                  </a:lnTo>
                  <a:cubicBezTo>
                    <a:pt x="8" y="252"/>
                    <a:pt x="23" y="267"/>
                    <a:pt x="31" y="282"/>
                  </a:cubicBezTo>
                  <a:cubicBezTo>
                    <a:pt x="38" y="305"/>
                    <a:pt x="31" y="320"/>
                    <a:pt x="31" y="343"/>
                  </a:cubicBezTo>
                  <a:lnTo>
                    <a:pt x="31" y="343"/>
                  </a:lnTo>
                  <a:cubicBezTo>
                    <a:pt x="61" y="343"/>
                    <a:pt x="92" y="351"/>
                    <a:pt x="122" y="343"/>
                  </a:cubicBezTo>
                  <a:cubicBezTo>
                    <a:pt x="145" y="336"/>
                    <a:pt x="153" y="305"/>
                    <a:pt x="176" y="305"/>
                  </a:cubicBezTo>
                  <a:cubicBezTo>
                    <a:pt x="245" y="297"/>
                    <a:pt x="313" y="313"/>
                    <a:pt x="382" y="328"/>
                  </a:cubicBezTo>
                  <a:cubicBezTo>
                    <a:pt x="397" y="336"/>
                    <a:pt x="405" y="358"/>
                    <a:pt x="412" y="374"/>
                  </a:cubicBezTo>
                  <a:cubicBezTo>
                    <a:pt x="420" y="389"/>
                    <a:pt x="412" y="404"/>
                    <a:pt x="420" y="420"/>
                  </a:cubicBezTo>
                  <a:cubicBezTo>
                    <a:pt x="428" y="435"/>
                    <a:pt x="435" y="465"/>
                    <a:pt x="443" y="450"/>
                  </a:cubicBezTo>
                  <a:cubicBezTo>
                    <a:pt x="474" y="435"/>
                    <a:pt x="466" y="397"/>
                    <a:pt x="481" y="366"/>
                  </a:cubicBezTo>
                  <a:cubicBezTo>
                    <a:pt x="489" y="358"/>
                    <a:pt x="489" y="336"/>
                    <a:pt x="504" y="336"/>
                  </a:cubicBezTo>
                  <a:cubicBezTo>
                    <a:pt x="527" y="336"/>
                    <a:pt x="542" y="351"/>
                    <a:pt x="565" y="358"/>
                  </a:cubicBezTo>
                  <a:lnTo>
                    <a:pt x="565" y="358"/>
                  </a:lnTo>
                  <a:cubicBezTo>
                    <a:pt x="573" y="343"/>
                    <a:pt x="573" y="328"/>
                    <a:pt x="588" y="320"/>
                  </a:cubicBezTo>
                  <a:cubicBezTo>
                    <a:pt x="596" y="313"/>
                    <a:pt x="611" y="320"/>
                    <a:pt x="626" y="320"/>
                  </a:cubicBezTo>
                  <a:cubicBezTo>
                    <a:pt x="649" y="305"/>
                    <a:pt x="657" y="275"/>
                    <a:pt x="680" y="267"/>
                  </a:cubicBezTo>
                  <a:cubicBezTo>
                    <a:pt x="718" y="252"/>
                    <a:pt x="756" y="259"/>
                    <a:pt x="787" y="259"/>
                  </a:cubicBezTo>
                  <a:lnTo>
                    <a:pt x="787" y="259"/>
                  </a:lnTo>
                  <a:cubicBezTo>
                    <a:pt x="802" y="244"/>
                    <a:pt x="833" y="236"/>
                    <a:pt x="833" y="213"/>
                  </a:cubicBezTo>
                  <a:cubicBezTo>
                    <a:pt x="840" y="198"/>
                    <a:pt x="825" y="175"/>
                    <a:pt x="810" y="160"/>
                  </a:cubicBezTo>
                  <a:cubicBezTo>
                    <a:pt x="794" y="145"/>
                    <a:pt x="764" y="145"/>
                    <a:pt x="756" y="129"/>
                  </a:cubicBezTo>
                  <a:cubicBezTo>
                    <a:pt x="741" y="114"/>
                    <a:pt x="741" y="91"/>
                    <a:pt x="726" y="76"/>
                  </a:cubicBezTo>
                  <a:lnTo>
                    <a:pt x="726" y="76"/>
                  </a:lnTo>
                  <a:cubicBezTo>
                    <a:pt x="718" y="61"/>
                    <a:pt x="718" y="38"/>
                    <a:pt x="703" y="22"/>
                  </a:cubicBezTo>
                  <a:cubicBezTo>
                    <a:pt x="687" y="15"/>
                    <a:pt x="672" y="30"/>
                    <a:pt x="657" y="30"/>
                  </a:cubicBezTo>
                  <a:cubicBezTo>
                    <a:pt x="626" y="22"/>
                    <a:pt x="604" y="0"/>
                    <a:pt x="573" y="7"/>
                  </a:cubicBezTo>
                  <a:cubicBezTo>
                    <a:pt x="550" y="7"/>
                    <a:pt x="535" y="38"/>
                    <a:pt x="512" y="45"/>
                  </a:cubicBezTo>
                  <a:cubicBezTo>
                    <a:pt x="497" y="53"/>
                    <a:pt x="474" y="53"/>
                    <a:pt x="451" y="45"/>
                  </a:cubicBezTo>
                  <a:cubicBezTo>
                    <a:pt x="435" y="45"/>
                    <a:pt x="420" y="22"/>
                    <a:pt x="405" y="22"/>
                  </a:cubicBezTo>
                  <a:cubicBezTo>
                    <a:pt x="390" y="15"/>
                    <a:pt x="374" y="22"/>
                    <a:pt x="367" y="22"/>
                  </a:cubicBezTo>
                  <a:lnTo>
                    <a:pt x="367" y="22"/>
                  </a:lnTo>
                  <a:cubicBezTo>
                    <a:pt x="351" y="53"/>
                    <a:pt x="344" y="91"/>
                    <a:pt x="321" y="114"/>
                  </a:cubicBezTo>
                  <a:cubicBezTo>
                    <a:pt x="298" y="137"/>
                    <a:pt x="267" y="152"/>
                    <a:pt x="237" y="152"/>
                  </a:cubicBezTo>
                  <a:cubicBezTo>
                    <a:pt x="214" y="160"/>
                    <a:pt x="199" y="137"/>
                    <a:pt x="176" y="137"/>
                  </a:cubicBezTo>
                  <a:cubicBezTo>
                    <a:pt x="176" y="129"/>
                    <a:pt x="160" y="129"/>
                    <a:pt x="160" y="137"/>
                  </a:cubicBezTo>
                  <a:cubicBezTo>
                    <a:pt x="137" y="152"/>
                    <a:pt x="130" y="183"/>
                    <a:pt x="107" y="191"/>
                  </a:cubicBezTo>
                  <a:cubicBezTo>
                    <a:pt x="84" y="206"/>
                    <a:pt x="46" y="191"/>
                    <a:pt x="15" y="206"/>
                  </a:cubicBezTo>
                  <a:cubicBezTo>
                    <a:pt x="8" y="206"/>
                    <a:pt x="8" y="229"/>
                    <a:pt x="0" y="2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21" name="Freeform 48"/>
            <p:cNvSpPr>
              <a:spLocks noChangeArrowheads="1"/>
            </p:cNvSpPr>
            <p:nvPr/>
          </p:nvSpPr>
          <p:spPr bwMode="auto">
            <a:xfrm>
              <a:off x="7198845" y="6983414"/>
              <a:ext cx="269857" cy="242887"/>
            </a:xfrm>
            <a:custGeom>
              <a:avLst/>
              <a:gdLst>
                <a:gd name="T0" fmla="*/ 61 w 749"/>
                <a:gd name="T1" fmla="*/ 389 h 673"/>
                <a:gd name="T2" fmla="*/ 61 w 749"/>
                <a:gd name="T3" fmla="*/ 389 h 673"/>
                <a:gd name="T4" fmla="*/ 107 w 749"/>
                <a:gd name="T5" fmla="*/ 343 h 673"/>
                <a:gd name="T6" fmla="*/ 84 w 749"/>
                <a:gd name="T7" fmla="*/ 290 h 673"/>
                <a:gd name="T8" fmla="*/ 30 w 749"/>
                <a:gd name="T9" fmla="*/ 259 h 673"/>
                <a:gd name="T10" fmla="*/ 0 w 749"/>
                <a:gd name="T11" fmla="*/ 206 h 673"/>
                <a:gd name="T12" fmla="*/ 0 w 749"/>
                <a:gd name="T13" fmla="*/ 206 h 673"/>
                <a:gd name="T14" fmla="*/ 84 w 749"/>
                <a:gd name="T15" fmla="*/ 229 h 673"/>
                <a:gd name="T16" fmla="*/ 137 w 749"/>
                <a:gd name="T17" fmla="*/ 175 h 673"/>
                <a:gd name="T18" fmla="*/ 145 w 749"/>
                <a:gd name="T19" fmla="*/ 137 h 673"/>
                <a:gd name="T20" fmla="*/ 191 w 749"/>
                <a:gd name="T21" fmla="*/ 107 h 673"/>
                <a:gd name="T22" fmla="*/ 191 w 749"/>
                <a:gd name="T23" fmla="*/ 107 h 673"/>
                <a:gd name="T24" fmla="*/ 229 w 749"/>
                <a:gd name="T25" fmla="*/ 53 h 673"/>
                <a:gd name="T26" fmla="*/ 267 w 749"/>
                <a:gd name="T27" fmla="*/ 68 h 673"/>
                <a:gd name="T28" fmla="*/ 313 w 749"/>
                <a:gd name="T29" fmla="*/ 53 h 673"/>
                <a:gd name="T30" fmla="*/ 351 w 749"/>
                <a:gd name="T31" fmla="*/ 68 h 673"/>
                <a:gd name="T32" fmla="*/ 397 w 749"/>
                <a:gd name="T33" fmla="*/ 46 h 673"/>
                <a:gd name="T34" fmla="*/ 473 w 749"/>
                <a:gd name="T35" fmla="*/ 15 h 673"/>
                <a:gd name="T36" fmla="*/ 473 w 749"/>
                <a:gd name="T37" fmla="*/ 15 h 673"/>
                <a:gd name="T38" fmla="*/ 634 w 749"/>
                <a:gd name="T39" fmla="*/ 7 h 673"/>
                <a:gd name="T40" fmla="*/ 748 w 749"/>
                <a:gd name="T41" fmla="*/ 61 h 673"/>
                <a:gd name="T42" fmla="*/ 748 w 749"/>
                <a:gd name="T43" fmla="*/ 61 h 673"/>
                <a:gd name="T44" fmla="*/ 710 w 749"/>
                <a:gd name="T45" fmla="*/ 168 h 673"/>
                <a:gd name="T46" fmla="*/ 695 w 749"/>
                <a:gd name="T47" fmla="*/ 328 h 673"/>
                <a:gd name="T48" fmla="*/ 634 w 749"/>
                <a:gd name="T49" fmla="*/ 351 h 673"/>
                <a:gd name="T50" fmla="*/ 657 w 749"/>
                <a:gd name="T51" fmla="*/ 420 h 673"/>
                <a:gd name="T52" fmla="*/ 657 w 749"/>
                <a:gd name="T53" fmla="*/ 420 h 673"/>
                <a:gd name="T54" fmla="*/ 572 w 749"/>
                <a:gd name="T55" fmla="*/ 488 h 673"/>
                <a:gd name="T56" fmla="*/ 542 w 749"/>
                <a:gd name="T57" fmla="*/ 611 h 673"/>
                <a:gd name="T58" fmla="*/ 450 w 749"/>
                <a:gd name="T59" fmla="*/ 626 h 673"/>
                <a:gd name="T60" fmla="*/ 366 w 749"/>
                <a:gd name="T61" fmla="*/ 672 h 673"/>
                <a:gd name="T62" fmla="*/ 366 w 749"/>
                <a:gd name="T63" fmla="*/ 672 h 673"/>
                <a:gd name="T64" fmla="*/ 328 w 749"/>
                <a:gd name="T65" fmla="*/ 618 h 673"/>
                <a:gd name="T66" fmla="*/ 275 w 749"/>
                <a:gd name="T67" fmla="*/ 603 h 673"/>
                <a:gd name="T68" fmla="*/ 145 w 749"/>
                <a:gd name="T69" fmla="*/ 557 h 673"/>
                <a:gd name="T70" fmla="*/ 153 w 749"/>
                <a:gd name="T71" fmla="*/ 466 h 673"/>
                <a:gd name="T72" fmla="*/ 84 w 749"/>
                <a:gd name="T73" fmla="*/ 488 h 673"/>
                <a:gd name="T74" fmla="*/ 61 w 749"/>
                <a:gd name="T75" fmla="*/ 435 h 673"/>
                <a:gd name="T76" fmla="*/ 61 w 749"/>
                <a:gd name="T77" fmla="*/ 38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9" h="673">
                  <a:moveTo>
                    <a:pt x="61" y="389"/>
                  </a:moveTo>
                  <a:lnTo>
                    <a:pt x="61" y="389"/>
                  </a:lnTo>
                  <a:cubicBezTo>
                    <a:pt x="76" y="374"/>
                    <a:pt x="107" y="366"/>
                    <a:pt x="107" y="343"/>
                  </a:cubicBezTo>
                  <a:cubicBezTo>
                    <a:pt x="114" y="328"/>
                    <a:pt x="99" y="305"/>
                    <a:pt x="84" y="290"/>
                  </a:cubicBezTo>
                  <a:cubicBezTo>
                    <a:pt x="68" y="275"/>
                    <a:pt x="38" y="275"/>
                    <a:pt x="30" y="259"/>
                  </a:cubicBezTo>
                  <a:cubicBezTo>
                    <a:pt x="15" y="244"/>
                    <a:pt x="15" y="221"/>
                    <a:pt x="0" y="206"/>
                  </a:cubicBezTo>
                  <a:lnTo>
                    <a:pt x="0" y="206"/>
                  </a:lnTo>
                  <a:cubicBezTo>
                    <a:pt x="30" y="213"/>
                    <a:pt x="53" y="229"/>
                    <a:pt x="84" y="229"/>
                  </a:cubicBezTo>
                  <a:cubicBezTo>
                    <a:pt x="107" y="221"/>
                    <a:pt x="122" y="198"/>
                    <a:pt x="137" y="175"/>
                  </a:cubicBezTo>
                  <a:cubicBezTo>
                    <a:pt x="145" y="168"/>
                    <a:pt x="137" y="152"/>
                    <a:pt x="145" y="137"/>
                  </a:cubicBezTo>
                  <a:cubicBezTo>
                    <a:pt x="160" y="122"/>
                    <a:pt x="175" y="114"/>
                    <a:pt x="191" y="107"/>
                  </a:cubicBezTo>
                  <a:lnTo>
                    <a:pt x="191" y="107"/>
                  </a:lnTo>
                  <a:cubicBezTo>
                    <a:pt x="198" y="91"/>
                    <a:pt x="214" y="68"/>
                    <a:pt x="229" y="53"/>
                  </a:cubicBezTo>
                  <a:cubicBezTo>
                    <a:pt x="244" y="53"/>
                    <a:pt x="252" y="68"/>
                    <a:pt x="267" y="68"/>
                  </a:cubicBezTo>
                  <a:cubicBezTo>
                    <a:pt x="282" y="68"/>
                    <a:pt x="297" y="53"/>
                    <a:pt x="313" y="53"/>
                  </a:cubicBezTo>
                  <a:cubicBezTo>
                    <a:pt x="328" y="53"/>
                    <a:pt x="336" y="68"/>
                    <a:pt x="351" y="68"/>
                  </a:cubicBezTo>
                  <a:cubicBezTo>
                    <a:pt x="366" y="68"/>
                    <a:pt x="382" y="53"/>
                    <a:pt x="397" y="46"/>
                  </a:cubicBezTo>
                  <a:cubicBezTo>
                    <a:pt x="420" y="30"/>
                    <a:pt x="443" y="23"/>
                    <a:pt x="473" y="15"/>
                  </a:cubicBezTo>
                  <a:lnTo>
                    <a:pt x="473" y="15"/>
                  </a:lnTo>
                  <a:cubicBezTo>
                    <a:pt x="527" y="15"/>
                    <a:pt x="580" y="0"/>
                    <a:pt x="634" y="7"/>
                  </a:cubicBezTo>
                  <a:cubicBezTo>
                    <a:pt x="680" y="15"/>
                    <a:pt x="710" y="46"/>
                    <a:pt x="748" y="61"/>
                  </a:cubicBezTo>
                  <a:lnTo>
                    <a:pt x="748" y="61"/>
                  </a:lnTo>
                  <a:cubicBezTo>
                    <a:pt x="741" y="99"/>
                    <a:pt x="718" y="152"/>
                    <a:pt x="710" y="168"/>
                  </a:cubicBezTo>
                  <a:cubicBezTo>
                    <a:pt x="702" y="191"/>
                    <a:pt x="695" y="321"/>
                    <a:pt x="695" y="328"/>
                  </a:cubicBezTo>
                  <a:cubicBezTo>
                    <a:pt x="695" y="336"/>
                    <a:pt x="634" y="343"/>
                    <a:pt x="634" y="351"/>
                  </a:cubicBezTo>
                  <a:cubicBezTo>
                    <a:pt x="641" y="366"/>
                    <a:pt x="649" y="397"/>
                    <a:pt x="657" y="420"/>
                  </a:cubicBezTo>
                  <a:lnTo>
                    <a:pt x="657" y="420"/>
                  </a:lnTo>
                  <a:cubicBezTo>
                    <a:pt x="626" y="443"/>
                    <a:pt x="588" y="458"/>
                    <a:pt x="572" y="488"/>
                  </a:cubicBezTo>
                  <a:cubicBezTo>
                    <a:pt x="550" y="527"/>
                    <a:pt x="572" y="580"/>
                    <a:pt x="542" y="611"/>
                  </a:cubicBezTo>
                  <a:cubicBezTo>
                    <a:pt x="519" y="634"/>
                    <a:pt x="481" y="618"/>
                    <a:pt x="450" y="626"/>
                  </a:cubicBezTo>
                  <a:cubicBezTo>
                    <a:pt x="420" y="641"/>
                    <a:pt x="397" y="657"/>
                    <a:pt x="366" y="672"/>
                  </a:cubicBezTo>
                  <a:lnTo>
                    <a:pt x="366" y="672"/>
                  </a:lnTo>
                  <a:cubicBezTo>
                    <a:pt x="351" y="657"/>
                    <a:pt x="343" y="634"/>
                    <a:pt x="328" y="618"/>
                  </a:cubicBezTo>
                  <a:cubicBezTo>
                    <a:pt x="313" y="611"/>
                    <a:pt x="290" y="611"/>
                    <a:pt x="275" y="603"/>
                  </a:cubicBezTo>
                  <a:cubicBezTo>
                    <a:pt x="229" y="588"/>
                    <a:pt x="175" y="588"/>
                    <a:pt x="145" y="557"/>
                  </a:cubicBezTo>
                  <a:cubicBezTo>
                    <a:pt x="122" y="534"/>
                    <a:pt x="168" y="488"/>
                    <a:pt x="153" y="466"/>
                  </a:cubicBezTo>
                  <a:cubicBezTo>
                    <a:pt x="137" y="443"/>
                    <a:pt x="107" y="496"/>
                    <a:pt x="84" y="488"/>
                  </a:cubicBezTo>
                  <a:cubicBezTo>
                    <a:pt x="61" y="481"/>
                    <a:pt x="61" y="450"/>
                    <a:pt x="61" y="435"/>
                  </a:cubicBezTo>
                  <a:cubicBezTo>
                    <a:pt x="53" y="420"/>
                    <a:pt x="61" y="405"/>
                    <a:pt x="61" y="38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22" name="Freeform 49"/>
            <p:cNvSpPr>
              <a:spLocks noChangeArrowheads="1"/>
            </p:cNvSpPr>
            <p:nvPr/>
          </p:nvSpPr>
          <p:spPr bwMode="auto">
            <a:xfrm>
              <a:off x="6733737" y="7021513"/>
              <a:ext cx="150803" cy="119062"/>
            </a:xfrm>
            <a:custGeom>
              <a:avLst/>
              <a:gdLst>
                <a:gd name="T0" fmla="*/ 0 w 421"/>
                <a:gd name="T1" fmla="*/ 236 h 329"/>
                <a:gd name="T2" fmla="*/ 0 w 421"/>
                <a:gd name="T3" fmla="*/ 236 h 329"/>
                <a:gd name="T4" fmla="*/ 30 w 421"/>
                <a:gd name="T5" fmla="*/ 275 h 329"/>
                <a:gd name="T6" fmla="*/ 15 w 421"/>
                <a:gd name="T7" fmla="*/ 305 h 329"/>
                <a:gd name="T8" fmla="*/ 8 w 421"/>
                <a:gd name="T9" fmla="*/ 320 h 329"/>
                <a:gd name="T10" fmla="*/ 8 w 421"/>
                <a:gd name="T11" fmla="*/ 320 h 329"/>
                <a:gd name="T12" fmla="*/ 91 w 421"/>
                <a:gd name="T13" fmla="*/ 320 h 329"/>
                <a:gd name="T14" fmla="*/ 122 w 421"/>
                <a:gd name="T15" fmla="*/ 267 h 329"/>
                <a:gd name="T16" fmla="*/ 175 w 421"/>
                <a:gd name="T17" fmla="*/ 259 h 329"/>
                <a:gd name="T18" fmla="*/ 198 w 421"/>
                <a:gd name="T19" fmla="*/ 229 h 329"/>
                <a:gd name="T20" fmla="*/ 298 w 421"/>
                <a:gd name="T21" fmla="*/ 252 h 329"/>
                <a:gd name="T22" fmla="*/ 336 w 421"/>
                <a:gd name="T23" fmla="*/ 290 h 329"/>
                <a:gd name="T24" fmla="*/ 336 w 421"/>
                <a:gd name="T25" fmla="*/ 290 h 329"/>
                <a:gd name="T26" fmla="*/ 397 w 421"/>
                <a:gd name="T27" fmla="*/ 290 h 329"/>
                <a:gd name="T28" fmla="*/ 397 w 421"/>
                <a:gd name="T29" fmla="*/ 252 h 329"/>
                <a:gd name="T30" fmla="*/ 420 w 421"/>
                <a:gd name="T31" fmla="*/ 214 h 329"/>
                <a:gd name="T32" fmla="*/ 420 w 421"/>
                <a:gd name="T33" fmla="*/ 214 h 329"/>
                <a:gd name="T34" fmla="*/ 382 w 421"/>
                <a:gd name="T35" fmla="*/ 145 h 329"/>
                <a:gd name="T36" fmla="*/ 313 w 421"/>
                <a:gd name="T37" fmla="*/ 84 h 329"/>
                <a:gd name="T38" fmla="*/ 267 w 421"/>
                <a:gd name="T39" fmla="*/ 0 h 329"/>
                <a:gd name="T40" fmla="*/ 267 w 421"/>
                <a:gd name="T41" fmla="*/ 0 h 329"/>
                <a:gd name="T42" fmla="*/ 229 w 421"/>
                <a:gd name="T43" fmla="*/ 38 h 329"/>
                <a:gd name="T44" fmla="*/ 206 w 421"/>
                <a:gd name="T45" fmla="*/ 68 h 329"/>
                <a:gd name="T46" fmla="*/ 114 w 421"/>
                <a:gd name="T47" fmla="*/ 53 h 329"/>
                <a:gd name="T48" fmla="*/ 46 w 421"/>
                <a:gd name="T49" fmla="*/ 106 h 329"/>
                <a:gd name="T50" fmla="*/ 38 w 421"/>
                <a:gd name="T51" fmla="*/ 145 h 329"/>
                <a:gd name="T52" fmla="*/ 0 w 421"/>
                <a:gd name="T53" fmla="*/ 23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1" h="329">
                  <a:moveTo>
                    <a:pt x="0" y="236"/>
                  </a:moveTo>
                  <a:lnTo>
                    <a:pt x="0" y="236"/>
                  </a:lnTo>
                  <a:cubicBezTo>
                    <a:pt x="15" y="252"/>
                    <a:pt x="30" y="259"/>
                    <a:pt x="30" y="275"/>
                  </a:cubicBezTo>
                  <a:cubicBezTo>
                    <a:pt x="30" y="290"/>
                    <a:pt x="15" y="290"/>
                    <a:pt x="15" y="305"/>
                  </a:cubicBezTo>
                  <a:cubicBezTo>
                    <a:pt x="15" y="313"/>
                    <a:pt x="8" y="313"/>
                    <a:pt x="8" y="320"/>
                  </a:cubicBezTo>
                  <a:lnTo>
                    <a:pt x="8" y="320"/>
                  </a:lnTo>
                  <a:cubicBezTo>
                    <a:pt x="38" y="320"/>
                    <a:pt x="69" y="328"/>
                    <a:pt x="91" y="320"/>
                  </a:cubicBezTo>
                  <a:cubicBezTo>
                    <a:pt x="107" y="313"/>
                    <a:pt x="107" y="282"/>
                    <a:pt x="122" y="267"/>
                  </a:cubicBezTo>
                  <a:cubicBezTo>
                    <a:pt x="137" y="259"/>
                    <a:pt x="160" y="267"/>
                    <a:pt x="175" y="259"/>
                  </a:cubicBezTo>
                  <a:cubicBezTo>
                    <a:pt x="191" y="259"/>
                    <a:pt x="183" y="236"/>
                    <a:pt x="198" y="229"/>
                  </a:cubicBezTo>
                  <a:cubicBezTo>
                    <a:pt x="229" y="229"/>
                    <a:pt x="267" y="236"/>
                    <a:pt x="298" y="252"/>
                  </a:cubicBezTo>
                  <a:cubicBezTo>
                    <a:pt x="313" y="259"/>
                    <a:pt x="321" y="282"/>
                    <a:pt x="336" y="290"/>
                  </a:cubicBezTo>
                  <a:lnTo>
                    <a:pt x="336" y="290"/>
                  </a:lnTo>
                  <a:cubicBezTo>
                    <a:pt x="359" y="290"/>
                    <a:pt x="382" y="305"/>
                    <a:pt x="397" y="290"/>
                  </a:cubicBezTo>
                  <a:cubicBezTo>
                    <a:pt x="412" y="282"/>
                    <a:pt x="397" y="259"/>
                    <a:pt x="397" y="252"/>
                  </a:cubicBezTo>
                  <a:cubicBezTo>
                    <a:pt x="405" y="236"/>
                    <a:pt x="412" y="221"/>
                    <a:pt x="420" y="214"/>
                  </a:cubicBezTo>
                  <a:lnTo>
                    <a:pt x="420" y="214"/>
                  </a:lnTo>
                  <a:cubicBezTo>
                    <a:pt x="405" y="191"/>
                    <a:pt x="397" y="168"/>
                    <a:pt x="382" y="145"/>
                  </a:cubicBezTo>
                  <a:cubicBezTo>
                    <a:pt x="359" y="122"/>
                    <a:pt x="328" y="106"/>
                    <a:pt x="313" y="84"/>
                  </a:cubicBezTo>
                  <a:cubicBezTo>
                    <a:pt x="290" y="53"/>
                    <a:pt x="283" y="23"/>
                    <a:pt x="267" y="0"/>
                  </a:cubicBezTo>
                  <a:lnTo>
                    <a:pt x="267" y="0"/>
                  </a:lnTo>
                  <a:cubicBezTo>
                    <a:pt x="252" y="7"/>
                    <a:pt x="237" y="23"/>
                    <a:pt x="229" y="38"/>
                  </a:cubicBezTo>
                  <a:cubicBezTo>
                    <a:pt x="221" y="45"/>
                    <a:pt x="221" y="68"/>
                    <a:pt x="206" y="68"/>
                  </a:cubicBezTo>
                  <a:cubicBezTo>
                    <a:pt x="175" y="68"/>
                    <a:pt x="145" y="45"/>
                    <a:pt x="114" y="53"/>
                  </a:cubicBezTo>
                  <a:cubicBezTo>
                    <a:pt x="84" y="61"/>
                    <a:pt x="61" y="84"/>
                    <a:pt x="46" y="106"/>
                  </a:cubicBezTo>
                  <a:cubicBezTo>
                    <a:pt x="38" y="114"/>
                    <a:pt x="46" y="129"/>
                    <a:pt x="38" y="145"/>
                  </a:cubicBezTo>
                  <a:cubicBezTo>
                    <a:pt x="30" y="175"/>
                    <a:pt x="15" y="206"/>
                    <a:pt x="0" y="2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23" name="Freeform 50"/>
            <p:cNvSpPr>
              <a:spLocks noChangeArrowheads="1"/>
            </p:cNvSpPr>
            <p:nvPr/>
          </p:nvSpPr>
          <p:spPr bwMode="auto">
            <a:xfrm>
              <a:off x="6622619" y="6973888"/>
              <a:ext cx="80958" cy="146050"/>
            </a:xfrm>
            <a:custGeom>
              <a:avLst/>
              <a:gdLst>
                <a:gd name="T0" fmla="*/ 199 w 223"/>
                <a:gd name="T1" fmla="*/ 397 h 406"/>
                <a:gd name="T2" fmla="*/ 199 w 223"/>
                <a:gd name="T3" fmla="*/ 397 h 406"/>
                <a:gd name="T4" fmla="*/ 176 w 223"/>
                <a:gd name="T5" fmla="*/ 351 h 406"/>
                <a:gd name="T6" fmla="*/ 222 w 223"/>
                <a:gd name="T7" fmla="*/ 336 h 406"/>
                <a:gd name="T8" fmla="*/ 222 w 223"/>
                <a:gd name="T9" fmla="*/ 336 h 406"/>
                <a:gd name="T10" fmla="*/ 199 w 223"/>
                <a:gd name="T11" fmla="*/ 229 h 406"/>
                <a:gd name="T12" fmla="*/ 207 w 223"/>
                <a:gd name="T13" fmla="*/ 183 h 406"/>
                <a:gd name="T14" fmla="*/ 176 w 223"/>
                <a:gd name="T15" fmla="*/ 137 h 406"/>
                <a:gd name="T16" fmla="*/ 176 w 223"/>
                <a:gd name="T17" fmla="*/ 137 h 406"/>
                <a:gd name="T18" fmla="*/ 145 w 223"/>
                <a:gd name="T19" fmla="*/ 114 h 406"/>
                <a:gd name="T20" fmla="*/ 122 w 223"/>
                <a:gd name="T21" fmla="*/ 15 h 406"/>
                <a:gd name="T22" fmla="*/ 92 w 223"/>
                <a:gd name="T23" fmla="*/ 30 h 406"/>
                <a:gd name="T24" fmla="*/ 23 w 223"/>
                <a:gd name="T25" fmla="*/ 0 h 406"/>
                <a:gd name="T26" fmla="*/ 23 w 223"/>
                <a:gd name="T27" fmla="*/ 0 h 406"/>
                <a:gd name="T28" fmla="*/ 0 w 223"/>
                <a:gd name="T29" fmla="*/ 91 h 406"/>
                <a:gd name="T30" fmla="*/ 0 w 223"/>
                <a:gd name="T31" fmla="*/ 91 h 406"/>
                <a:gd name="T32" fmla="*/ 16 w 223"/>
                <a:gd name="T33" fmla="*/ 153 h 406"/>
                <a:gd name="T34" fmla="*/ 0 w 223"/>
                <a:gd name="T35" fmla="*/ 206 h 406"/>
                <a:gd name="T36" fmla="*/ 23 w 223"/>
                <a:gd name="T37" fmla="*/ 252 h 406"/>
                <a:gd name="T38" fmla="*/ 23 w 223"/>
                <a:gd name="T39" fmla="*/ 298 h 406"/>
                <a:gd name="T40" fmla="*/ 61 w 223"/>
                <a:gd name="T41" fmla="*/ 351 h 406"/>
                <a:gd name="T42" fmla="*/ 61 w 223"/>
                <a:gd name="T43" fmla="*/ 351 h 406"/>
                <a:gd name="T44" fmla="*/ 115 w 223"/>
                <a:gd name="T45" fmla="*/ 382 h 406"/>
                <a:gd name="T46" fmla="*/ 130 w 223"/>
                <a:gd name="T47" fmla="*/ 397 h 406"/>
                <a:gd name="T48" fmla="*/ 199 w 223"/>
                <a:gd name="T49"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406">
                  <a:moveTo>
                    <a:pt x="199" y="397"/>
                  </a:moveTo>
                  <a:lnTo>
                    <a:pt x="199" y="397"/>
                  </a:lnTo>
                  <a:cubicBezTo>
                    <a:pt x="191" y="382"/>
                    <a:pt x="168" y="366"/>
                    <a:pt x="176" y="351"/>
                  </a:cubicBezTo>
                  <a:cubicBezTo>
                    <a:pt x="176" y="336"/>
                    <a:pt x="207" y="336"/>
                    <a:pt x="222" y="336"/>
                  </a:cubicBezTo>
                  <a:lnTo>
                    <a:pt x="222" y="336"/>
                  </a:lnTo>
                  <a:cubicBezTo>
                    <a:pt x="214" y="298"/>
                    <a:pt x="199" y="259"/>
                    <a:pt x="199" y="229"/>
                  </a:cubicBezTo>
                  <a:cubicBezTo>
                    <a:pt x="191" y="214"/>
                    <a:pt x="207" y="198"/>
                    <a:pt x="207" y="183"/>
                  </a:cubicBezTo>
                  <a:cubicBezTo>
                    <a:pt x="199" y="168"/>
                    <a:pt x="191" y="153"/>
                    <a:pt x="176" y="137"/>
                  </a:cubicBezTo>
                  <a:lnTo>
                    <a:pt x="176" y="137"/>
                  </a:lnTo>
                  <a:cubicBezTo>
                    <a:pt x="168" y="130"/>
                    <a:pt x="153" y="130"/>
                    <a:pt x="145" y="114"/>
                  </a:cubicBezTo>
                  <a:cubicBezTo>
                    <a:pt x="130" y="84"/>
                    <a:pt x="138" y="38"/>
                    <a:pt x="122" y="15"/>
                  </a:cubicBezTo>
                  <a:cubicBezTo>
                    <a:pt x="115" y="0"/>
                    <a:pt x="107" y="38"/>
                    <a:pt x="92" y="30"/>
                  </a:cubicBezTo>
                  <a:cubicBezTo>
                    <a:pt x="69" y="30"/>
                    <a:pt x="46" y="15"/>
                    <a:pt x="23" y="0"/>
                  </a:cubicBezTo>
                  <a:lnTo>
                    <a:pt x="23" y="0"/>
                  </a:lnTo>
                  <a:cubicBezTo>
                    <a:pt x="0" y="91"/>
                    <a:pt x="0" y="91"/>
                    <a:pt x="0" y="91"/>
                  </a:cubicBezTo>
                  <a:lnTo>
                    <a:pt x="0" y="91"/>
                  </a:lnTo>
                  <a:cubicBezTo>
                    <a:pt x="8" y="114"/>
                    <a:pt x="16" y="130"/>
                    <a:pt x="16" y="153"/>
                  </a:cubicBezTo>
                  <a:cubicBezTo>
                    <a:pt x="16" y="168"/>
                    <a:pt x="0" y="183"/>
                    <a:pt x="0" y="206"/>
                  </a:cubicBezTo>
                  <a:cubicBezTo>
                    <a:pt x="0" y="221"/>
                    <a:pt x="16" y="236"/>
                    <a:pt x="23" y="252"/>
                  </a:cubicBezTo>
                  <a:cubicBezTo>
                    <a:pt x="23" y="267"/>
                    <a:pt x="16" y="282"/>
                    <a:pt x="23" y="298"/>
                  </a:cubicBezTo>
                  <a:cubicBezTo>
                    <a:pt x="31" y="321"/>
                    <a:pt x="46" y="328"/>
                    <a:pt x="61" y="351"/>
                  </a:cubicBezTo>
                  <a:lnTo>
                    <a:pt x="61" y="351"/>
                  </a:lnTo>
                  <a:cubicBezTo>
                    <a:pt x="77" y="359"/>
                    <a:pt x="92" y="374"/>
                    <a:pt x="115" y="382"/>
                  </a:cubicBezTo>
                  <a:cubicBezTo>
                    <a:pt x="115" y="389"/>
                    <a:pt x="122" y="397"/>
                    <a:pt x="130" y="397"/>
                  </a:cubicBezTo>
                  <a:cubicBezTo>
                    <a:pt x="153" y="405"/>
                    <a:pt x="176" y="397"/>
                    <a:pt x="199" y="39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24" name="Freeform 51"/>
            <p:cNvSpPr>
              <a:spLocks noChangeArrowheads="1"/>
            </p:cNvSpPr>
            <p:nvPr/>
          </p:nvSpPr>
          <p:spPr bwMode="auto">
            <a:xfrm>
              <a:off x="6489278" y="6996114"/>
              <a:ext cx="157153" cy="115887"/>
            </a:xfrm>
            <a:custGeom>
              <a:avLst/>
              <a:gdLst>
                <a:gd name="T0" fmla="*/ 260 w 436"/>
                <a:gd name="T1" fmla="*/ 298 h 322"/>
                <a:gd name="T2" fmla="*/ 260 w 436"/>
                <a:gd name="T3" fmla="*/ 298 h 322"/>
                <a:gd name="T4" fmla="*/ 290 w 436"/>
                <a:gd name="T5" fmla="*/ 267 h 322"/>
                <a:gd name="T6" fmla="*/ 351 w 436"/>
                <a:gd name="T7" fmla="*/ 283 h 322"/>
                <a:gd name="T8" fmla="*/ 405 w 436"/>
                <a:gd name="T9" fmla="*/ 313 h 322"/>
                <a:gd name="T10" fmla="*/ 435 w 436"/>
                <a:gd name="T11" fmla="*/ 290 h 322"/>
                <a:gd name="T12" fmla="*/ 435 w 436"/>
                <a:gd name="T13" fmla="*/ 290 h 322"/>
                <a:gd name="T14" fmla="*/ 397 w 436"/>
                <a:gd name="T15" fmla="*/ 237 h 322"/>
                <a:gd name="T16" fmla="*/ 397 w 436"/>
                <a:gd name="T17" fmla="*/ 191 h 322"/>
                <a:gd name="T18" fmla="*/ 374 w 436"/>
                <a:gd name="T19" fmla="*/ 145 h 322"/>
                <a:gd name="T20" fmla="*/ 390 w 436"/>
                <a:gd name="T21" fmla="*/ 92 h 322"/>
                <a:gd name="T22" fmla="*/ 374 w 436"/>
                <a:gd name="T23" fmla="*/ 30 h 322"/>
                <a:gd name="T24" fmla="*/ 374 w 436"/>
                <a:gd name="T25" fmla="*/ 30 h 322"/>
                <a:gd name="T26" fmla="*/ 321 w 436"/>
                <a:gd name="T27" fmla="*/ 53 h 322"/>
                <a:gd name="T28" fmla="*/ 283 w 436"/>
                <a:gd name="T29" fmla="*/ 0 h 322"/>
                <a:gd name="T30" fmla="*/ 260 w 436"/>
                <a:gd name="T31" fmla="*/ 46 h 322"/>
                <a:gd name="T32" fmla="*/ 229 w 436"/>
                <a:gd name="T33" fmla="*/ 69 h 322"/>
                <a:gd name="T34" fmla="*/ 168 w 436"/>
                <a:gd name="T35" fmla="*/ 46 h 322"/>
                <a:gd name="T36" fmla="*/ 168 w 436"/>
                <a:gd name="T37" fmla="*/ 46 h 322"/>
                <a:gd name="T38" fmla="*/ 92 w 436"/>
                <a:gd name="T39" fmla="*/ 122 h 322"/>
                <a:gd name="T40" fmla="*/ 46 w 436"/>
                <a:gd name="T41" fmla="*/ 84 h 322"/>
                <a:gd name="T42" fmla="*/ 0 w 436"/>
                <a:gd name="T43" fmla="*/ 137 h 322"/>
                <a:gd name="T44" fmla="*/ 0 w 436"/>
                <a:gd name="T45" fmla="*/ 137 h 322"/>
                <a:gd name="T46" fmla="*/ 77 w 436"/>
                <a:gd name="T47" fmla="*/ 175 h 322"/>
                <a:gd name="T48" fmla="*/ 92 w 436"/>
                <a:gd name="T49" fmla="*/ 260 h 322"/>
                <a:gd name="T50" fmla="*/ 130 w 436"/>
                <a:gd name="T51" fmla="*/ 313 h 322"/>
                <a:gd name="T52" fmla="*/ 199 w 436"/>
                <a:gd name="T53" fmla="*/ 283 h 322"/>
                <a:gd name="T54" fmla="*/ 260 w 436"/>
                <a:gd name="T55" fmla="*/ 29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6" h="322">
                  <a:moveTo>
                    <a:pt x="260" y="298"/>
                  </a:moveTo>
                  <a:lnTo>
                    <a:pt x="260" y="298"/>
                  </a:lnTo>
                  <a:cubicBezTo>
                    <a:pt x="275" y="290"/>
                    <a:pt x="275" y="275"/>
                    <a:pt x="290" y="267"/>
                  </a:cubicBezTo>
                  <a:cubicBezTo>
                    <a:pt x="313" y="267"/>
                    <a:pt x="336" y="275"/>
                    <a:pt x="351" y="283"/>
                  </a:cubicBezTo>
                  <a:cubicBezTo>
                    <a:pt x="374" y="290"/>
                    <a:pt x="382" y="313"/>
                    <a:pt x="405" y="313"/>
                  </a:cubicBezTo>
                  <a:cubicBezTo>
                    <a:pt x="413" y="313"/>
                    <a:pt x="420" y="298"/>
                    <a:pt x="435" y="290"/>
                  </a:cubicBezTo>
                  <a:lnTo>
                    <a:pt x="435" y="290"/>
                  </a:lnTo>
                  <a:cubicBezTo>
                    <a:pt x="420" y="267"/>
                    <a:pt x="405" y="260"/>
                    <a:pt x="397" y="237"/>
                  </a:cubicBezTo>
                  <a:cubicBezTo>
                    <a:pt x="390" y="221"/>
                    <a:pt x="397" y="206"/>
                    <a:pt x="397" y="191"/>
                  </a:cubicBezTo>
                  <a:cubicBezTo>
                    <a:pt x="390" y="175"/>
                    <a:pt x="374" y="160"/>
                    <a:pt x="374" y="145"/>
                  </a:cubicBezTo>
                  <a:cubicBezTo>
                    <a:pt x="374" y="122"/>
                    <a:pt x="390" y="107"/>
                    <a:pt x="390" y="92"/>
                  </a:cubicBezTo>
                  <a:cubicBezTo>
                    <a:pt x="390" y="69"/>
                    <a:pt x="382" y="53"/>
                    <a:pt x="374" y="30"/>
                  </a:cubicBezTo>
                  <a:lnTo>
                    <a:pt x="374" y="30"/>
                  </a:lnTo>
                  <a:cubicBezTo>
                    <a:pt x="359" y="38"/>
                    <a:pt x="336" y="61"/>
                    <a:pt x="321" y="53"/>
                  </a:cubicBezTo>
                  <a:cubicBezTo>
                    <a:pt x="298" y="46"/>
                    <a:pt x="306" y="0"/>
                    <a:pt x="283" y="0"/>
                  </a:cubicBezTo>
                  <a:cubicBezTo>
                    <a:pt x="260" y="0"/>
                    <a:pt x="275" y="38"/>
                    <a:pt x="260" y="46"/>
                  </a:cubicBezTo>
                  <a:cubicBezTo>
                    <a:pt x="252" y="61"/>
                    <a:pt x="244" y="69"/>
                    <a:pt x="229" y="69"/>
                  </a:cubicBezTo>
                  <a:cubicBezTo>
                    <a:pt x="214" y="69"/>
                    <a:pt x="191" y="53"/>
                    <a:pt x="168" y="46"/>
                  </a:cubicBezTo>
                  <a:lnTo>
                    <a:pt x="168" y="46"/>
                  </a:lnTo>
                  <a:cubicBezTo>
                    <a:pt x="145" y="69"/>
                    <a:pt x="130" y="107"/>
                    <a:pt x="92" y="122"/>
                  </a:cubicBezTo>
                  <a:cubicBezTo>
                    <a:pt x="77" y="122"/>
                    <a:pt x="69" y="76"/>
                    <a:pt x="46" y="84"/>
                  </a:cubicBezTo>
                  <a:cubicBezTo>
                    <a:pt x="23" y="84"/>
                    <a:pt x="15" y="114"/>
                    <a:pt x="0" y="137"/>
                  </a:cubicBezTo>
                  <a:lnTo>
                    <a:pt x="0" y="137"/>
                  </a:lnTo>
                  <a:cubicBezTo>
                    <a:pt x="23" y="145"/>
                    <a:pt x="61" y="153"/>
                    <a:pt x="77" y="175"/>
                  </a:cubicBezTo>
                  <a:cubicBezTo>
                    <a:pt x="92" y="198"/>
                    <a:pt x="77" y="229"/>
                    <a:pt x="92" y="260"/>
                  </a:cubicBezTo>
                  <a:cubicBezTo>
                    <a:pt x="99" y="283"/>
                    <a:pt x="107" y="313"/>
                    <a:pt x="130" y="313"/>
                  </a:cubicBezTo>
                  <a:cubicBezTo>
                    <a:pt x="153" y="321"/>
                    <a:pt x="176" y="283"/>
                    <a:pt x="199" y="283"/>
                  </a:cubicBezTo>
                  <a:cubicBezTo>
                    <a:pt x="221" y="275"/>
                    <a:pt x="244" y="298"/>
                    <a:pt x="260" y="2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25" name="Freeform 52"/>
            <p:cNvSpPr>
              <a:spLocks noChangeArrowheads="1"/>
            </p:cNvSpPr>
            <p:nvPr/>
          </p:nvSpPr>
          <p:spPr bwMode="auto">
            <a:xfrm>
              <a:off x="6524200" y="6869113"/>
              <a:ext cx="107943" cy="152400"/>
            </a:xfrm>
            <a:custGeom>
              <a:avLst/>
              <a:gdLst>
                <a:gd name="T0" fmla="*/ 69 w 299"/>
                <a:gd name="T1" fmla="*/ 398 h 422"/>
                <a:gd name="T2" fmla="*/ 69 w 299"/>
                <a:gd name="T3" fmla="*/ 398 h 422"/>
                <a:gd name="T4" fmla="*/ 130 w 299"/>
                <a:gd name="T5" fmla="*/ 421 h 422"/>
                <a:gd name="T6" fmla="*/ 161 w 299"/>
                <a:gd name="T7" fmla="*/ 398 h 422"/>
                <a:gd name="T8" fmla="*/ 184 w 299"/>
                <a:gd name="T9" fmla="*/ 352 h 422"/>
                <a:gd name="T10" fmla="*/ 222 w 299"/>
                <a:gd name="T11" fmla="*/ 405 h 422"/>
                <a:gd name="T12" fmla="*/ 275 w 299"/>
                <a:gd name="T13" fmla="*/ 382 h 422"/>
                <a:gd name="T14" fmla="*/ 275 w 299"/>
                <a:gd name="T15" fmla="*/ 382 h 422"/>
                <a:gd name="T16" fmla="*/ 298 w 299"/>
                <a:gd name="T17" fmla="*/ 291 h 422"/>
                <a:gd name="T18" fmla="*/ 298 w 299"/>
                <a:gd name="T19" fmla="*/ 291 h 422"/>
                <a:gd name="T20" fmla="*/ 283 w 299"/>
                <a:gd name="T21" fmla="*/ 245 h 422"/>
                <a:gd name="T22" fmla="*/ 245 w 299"/>
                <a:gd name="T23" fmla="*/ 230 h 422"/>
                <a:gd name="T24" fmla="*/ 191 w 299"/>
                <a:gd name="T25" fmla="*/ 123 h 422"/>
                <a:gd name="T26" fmla="*/ 176 w 299"/>
                <a:gd name="T27" fmla="*/ 31 h 422"/>
                <a:gd name="T28" fmla="*/ 130 w 299"/>
                <a:gd name="T29" fmla="*/ 0 h 422"/>
                <a:gd name="T30" fmla="*/ 84 w 299"/>
                <a:gd name="T31" fmla="*/ 31 h 422"/>
                <a:gd name="T32" fmla="*/ 23 w 299"/>
                <a:gd name="T33" fmla="*/ 39 h 422"/>
                <a:gd name="T34" fmla="*/ 8 w 299"/>
                <a:gd name="T35" fmla="*/ 77 h 422"/>
                <a:gd name="T36" fmla="*/ 8 w 299"/>
                <a:gd name="T37" fmla="*/ 146 h 422"/>
                <a:gd name="T38" fmla="*/ 77 w 299"/>
                <a:gd name="T39" fmla="*/ 214 h 422"/>
                <a:gd name="T40" fmla="*/ 46 w 299"/>
                <a:gd name="T41" fmla="*/ 291 h 422"/>
                <a:gd name="T42" fmla="*/ 69 w 299"/>
                <a:gd name="T43" fmla="*/ 398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9" h="422">
                  <a:moveTo>
                    <a:pt x="69" y="398"/>
                  </a:moveTo>
                  <a:lnTo>
                    <a:pt x="69" y="398"/>
                  </a:lnTo>
                  <a:cubicBezTo>
                    <a:pt x="92" y="405"/>
                    <a:pt x="115" y="421"/>
                    <a:pt x="130" y="421"/>
                  </a:cubicBezTo>
                  <a:cubicBezTo>
                    <a:pt x="145" y="421"/>
                    <a:pt x="153" y="413"/>
                    <a:pt x="161" y="398"/>
                  </a:cubicBezTo>
                  <a:cubicBezTo>
                    <a:pt x="176" y="390"/>
                    <a:pt x="161" y="352"/>
                    <a:pt x="184" y="352"/>
                  </a:cubicBezTo>
                  <a:cubicBezTo>
                    <a:pt x="207" y="352"/>
                    <a:pt x="199" y="398"/>
                    <a:pt x="222" y="405"/>
                  </a:cubicBezTo>
                  <a:cubicBezTo>
                    <a:pt x="237" y="413"/>
                    <a:pt x="260" y="390"/>
                    <a:pt x="275" y="382"/>
                  </a:cubicBezTo>
                  <a:lnTo>
                    <a:pt x="275" y="382"/>
                  </a:lnTo>
                  <a:cubicBezTo>
                    <a:pt x="298" y="291"/>
                    <a:pt x="298" y="291"/>
                    <a:pt x="298" y="291"/>
                  </a:cubicBezTo>
                  <a:lnTo>
                    <a:pt x="298" y="291"/>
                  </a:lnTo>
                  <a:cubicBezTo>
                    <a:pt x="291" y="275"/>
                    <a:pt x="291" y="252"/>
                    <a:pt x="283" y="245"/>
                  </a:cubicBezTo>
                  <a:cubicBezTo>
                    <a:pt x="275" y="230"/>
                    <a:pt x="260" y="230"/>
                    <a:pt x="245" y="230"/>
                  </a:cubicBezTo>
                  <a:cubicBezTo>
                    <a:pt x="245" y="230"/>
                    <a:pt x="191" y="130"/>
                    <a:pt x="191" y="123"/>
                  </a:cubicBezTo>
                  <a:lnTo>
                    <a:pt x="176" y="31"/>
                  </a:lnTo>
                  <a:cubicBezTo>
                    <a:pt x="161" y="16"/>
                    <a:pt x="145" y="0"/>
                    <a:pt x="130" y="0"/>
                  </a:cubicBezTo>
                  <a:cubicBezTo>
                    <a:pt x="107" y="0"/>
                    <a:pt x="100" y="23"/>
                    <a:pt x="84" y="31"/>
                  </a:cubicBezTo>
                  <a:cubicBezTo>
                    <a:pt x="69" y="39"/>
                    <a:pt x="39" y="23"/>
                    <a:pt x="23" y="39"/>
                  </a:cubicBezTo>
                  <a:cubicBezTo>
                    <a:pt x="8" y="46"/>
                    <a:pt x="16" y="69"/>
                    <a:pt x="8" y="77"/>
                  </a:cubicBezTo>
                  <a:cubicBezTo>
                    <a:pt x="8" y="100"/>
                    <a:pt x="0" y="130"/>
                    <a:pt x="8" y="146"/>
                  </a:cubicBezTo>
                  <a:cubicBezTo>
                    <a:pt x="23" y="176"/>
                    <a:pt x="69" y="184"/>
                    <a:pt x="77" y="214"/>
                  </a:cubicBezTo>
                  <a:cubicBezTo>
                    <a:pt x="77" y="237"/>
                    <a:pt x="46" y="260"/>
                    <a:pt x="46" y="291"/>
                  </a:cubicBezTo>
                  <a:cubicBezTo>
                    <a:pt x="46" y="329"/>
                    <a:pt x="61" y="360"/>
                    <a:pt x="69" y="3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26" name="Freeform 53"/>
            <p:cNvSpPr>
              <a:spLocks noChangeArrowheads="1"/>
            </p:cNvSpPr>
            <p:nvPr/>
          </p:nvSpPr>
          <p:spPr bwMode="auto">
            <a:xfrm>
              <a:off x="6681353" y="6958014"/>
              <a:ext cx="149215" cy="149225"/>
            </a:xfrm>
            <a:custGeom>
              <a:avLst/>
              <a:gdLst>
                <a:gd name="T0" fmla="*/ 61 w 413"/>
                <a:gd name="T1" fmla="*/ 382 h 413"/>
                <a:gd name="T2" fmla="*/ 61 w 413"/>
                <a:gd name="T3" fmla="*/ 382 h 413"/>
                <a:gd name="T4" fmla="*/ 145 w 413"/>
                <a:gd name="T5" fmla="*/ 412 h 413"/>
                <a:gd name="T6" fmla="*/ 145 w 413"/>
                <a:gd name="T7" fmla="*/ 412 h 413"/>
                <a:gd name="T8" fmla="*/ 183 w 413"/>
                <a:gd name="T9" fmla="*/ 321 h 413"/>
                <a:gd name="T10" fmla="*/ 191 w 413"/>
                <a:gd name="T11" fmla="*/ 282 h 413"/>
                <a:gd name="T12" fmla="*/ 259 w 413"/>
                <a:gd name="T13" fmla="*/ 229 h 413"/>
                <a:gd name="T14" fmla="*/ 351 w 413"/>
                <a:gd name="T15" fmla="*/ 244 h 413"/>
                <a:gd name="T16" fmla="*/ 374 w 413"/>
                <a:gd name="T17" fmla="*/ 214 h 413"/>
                <a:gd name="T18" fmla="*/ 412 w 413"/>
                <a:gd name="T19" fmla="*/ 176 h 413"/>
                <a:gd name="T20" fmla="*/ 412 w 413"/>
                <a:gd name="T21" fmla="*/ 176 h 413"/>
                <a:gd name="T22" fmla="*/ 366 w 413"/>
                <a:gd name="T23" fmla="*/ 115 h 413"/>
                <a:gd name="T24" fmla="*/ 366 w 413"/>
                <a:gd name="T25" fmla="*/ 69 h 413"/>
                <a:gd name="T26" fmla="*/ 336 w 413"/>
                <a:gd name="T27" fmla="*/ 7 h 413"/>
                <a:gd name="T28" fmla="*/ 298 w 413"/>
                <a:gd name="T29" fmla="*/ 46 h 413"/>
                <a:gd name="T30" fmla="*/ 252 w 413"/>
                <a:gd name="T31" fmla="*/ 38 h 413"/>
                <a:gd name="T32" fmla="*/ 236 w 413"/>
                <a:gd name="T33" fmla="*/ 7 h 413"/>
                <a:gd name="T34" fmla="*/ 206 w 413"/>
                <a:gd name="T35" fmla="*/ 23 h 413"/>
                <a:gd name="T36" fmla="*/ 206 w 413"/>
                <a:gd name="T37" fmla="*/ 23 h 413"/>
                <a:gd name="T38" fmla="*/ 175 w 413"/>
                <a:gd name="T39" fmla="*/ 69 h 413"/>
                <a:gd name="T40" fmla="*/ 183 w 413"/>
                <a:gd name="T41" fmla="*/ 130 h 413"/>
                <a:gd name="T42" fmla="*/ 145 w 413"/>
                <a:gd name="T43" fmla="*/ 107 h 413"/>
                <a:gd name="T44" fmla="*/ 91 w 413"/>
                <a:gd name="T45" fmla="*/ 46 h 413"/>
                <a:gd name="T46" fmla="*/ 15 w 413"/>
                <a:gd name="T47" fmla="*/ 92 h 413"/>
                <a:gd name="T48" fmla="*/ 15 w 413"/>
                <a:gd name="T49" fmla="*/ 183 h 413"/>
                <a:gd name="T50" fmla="*/ 15 w 413"/>
                <a:gd name="T51" fmla="*/ 183 h 413"/>
                <a:gd name="T52" fmla="*/ 46 w 413"/>
                <a:gd name="T53" fmla="*/ 229 h 413"/>
                <a:gd name="T54" fmla="*/ 38 w 413"/>
                <a:gd name="T55" fmla="*/ 275 h 413"/>
                <a:gd name="T56" fmla="*/ 61 w 413"/>
                <a:gd name="T57" fmla="*/ 382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3" h="413">
                  <a:moveTo>
                    <a:pt x="61" y="382"/>
                  </a:moveTo>
                  <a:lnTo>
                    <a:pt x="61" y="382"/>
                  </a:lnTo>
                  <a:cubicBezTo>
                    <a:pt x="145" y="412"/>
                    <a:pt x="145" y="412"/>
                    <a:pt x="145" y="412"/>
                  </a:cubicBezTo>
                  <a:lnTo>
                    <a:pt x="145" y="412"/>
                  </a:lnTo>
                  <a:cubicBezTo>
                    <a:pt x="160" y="382"/>
                    <a:pt x="175" y="351"/>
                    <a:pt x="183" y="321"/>
                  </a:cubicBezTo>
                  <a:cubicBezTo>
                    <a:pt x="191" y="305"/>
                    <a:pt x="183" y="290"/>
                    <a:pt x="191" y="282"/>
                  </a:cubicBezTo>
                  <a:cubicBezTo>
                    <a:pt x="206" y="260"/>
                    <a:pt x="229" y="237"/>
                    <a:pt x="259" y="229"/>
                  </a:cubicBezTo>
                  <a:cubicBezTo>
                    <a:pt x="290" y="221"/>
                    <a:pt x="320" y="244"/>
                    <a:pt x="351" y="244"/>
                  </a:cubicBezTo>
                  <a:cubicBezTo>
                    <a:pt x="366" y="244"/>
                    <a:pt x="366" y="221"/>
                    <a:pt x="374" y="214"/>
                  </a:cubicBezTo>
                  <a:cubicBezTo>
                    <a:pt x="382" y="199"/>
                    <a:pt x="397" y="183"/>
                    <a:pt x="412" y="176"/>
                  </a:cubicBezTo>
                  <a:lnTo>
                    <a:pt x="412" y="176"/>
                  </a:lnTo>
                  <a:cubicBezTo>
                    <a:pt x="397" y="153"/>
                    <a:pt x="374" y="137"/>
                    <a:pt x="366" y="115"/>
                  </a:cubicBezTo>
                  <a:cubicBezTo>
                    <a:pt x="359" y="99"/>
                    <a:pt x="374" y="84"/>
                    <a:pt x="366" y="69"/>
                  </a:cubicBezTo>
                  <a:cubicBezTo>
                    <a:pt x="366" y="46"/>
                    <a:pt x="359" y="15"/>
                    <a:pt x="336" y="7"/>
                  </a:cubicBezTo>
                  <a:cubicBezTo>
                    <a:pt x="320" y="0"/>
                    <a:pt x="313" y="38"/>
                    <a:pt x="298" y="46"/>
                  </a:cubicBezTo>
                  <a:cubicBezTo>
                    <a:pt x="282" y="46"/>
                    <a:pt x="267" y="46"/>
                    <a:pt x="252" y="38"/>
                  </a:cubicBezTo>
                  <a:cubicBezTo>
                    <a:pt x="244" y="30"/>
                    <a:pt x="244" y="7"/>
                    <a:pt x="236" y="7"/>
                  </a:cubicBezTo>
                  <a:cubicBezTo>
                    <a:pt x="221" y="7"/>
                    <a:pt x="214" y="15"/>
                    <a:pt x="206" y="23"/>
                  </a:cubicBezTo>
                  <a:lnTo>
                    <a:pt x="206" y="23"/>
                  </a:lnTo>
                  <a:cubicBezTo>
                    <a:pt x="198" y="38"/>
                    <a:pt x="175" y="53"/>
                    <a:pt x="175" y="69"/>
                  </a:cubicBezTo>
                  <a:cubicBezTo>
                    <a:pt x="168" y="84"/>
                    <a:pt x="198" y="115"/>
                    <a:pt x="183" y="130"/>
                  </a:cubicBezTo>
                  <a:cubicBezTo>
                    <a:pt x="175" y="137"/>
                    <a:pt x="160" y="122"/>
                    <a:pt x="145" y="107"/>
                  </a:cubicBezTo>
                  <a:cubicBezTo>
                    <a:pt x="122" y="92"/>
                    <a:pt x="122" y="46"/>
                    <a:pt x="91" y="46"/>
                  </a:cubicBezTo>
                  <a:cubicBezTo>
                    <a:pt x="61" y="38"/>
                    <a:pt x="30" y="61"/>
                    <a:pt x="15" y="92"/>
                  </a:cubicBezTo>
                  <a:cubicBezTo>
                    <a:pt x="0" y="115"/>
                    <a:pt x="15" y="153"/>
                    <a:pt x="15" y="183"/>
                  </a:cubicBezTo>
                  <a:lnTo>
                    <a:pt x="15" y="183"/>
                  </a:lnTo>
                  <a:cubicBezTo>
                    <a:pt x="30" y="199"/>
                    <a:pt x="38" y="214"/>
                    <a:pt x="46" y="229"/>
                  </a:cubicBezTo>
                  <a:cubicBezTo>
                    <a:pt x="46" y="244"/>
                    <a:pt x="30" y="260"/>
                    <a:pt x="38" y="275"/>
                  </a:cubicBezTo>
                  <a:cubicBezTo>
                    <a:pt x="38" y="305"/>
                    <a:pt x="53" y="344"/>
                    <a:pt x="61" y="38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27" name="Freeform 54"/>
            <p:cNvSpPr>
              <a:spLocks noChangeArrowheads="1"/>
            </p:cNvSpPr>
            <p:nvPr/>
          </p:nvSpPr>
          <p:spPr bwMode="auto">
            <a:xfrm>
              <a:off x="6828980" y="6889751"/>
              <a:ext cx="247634" cy="225425"/>
            </a:xfrm>
            <a:custGeom>
              <a:avLst/>
              <a:gdLst>
                <a:gd name="T0" fmla="*/ 0 w 689"/>
                <a:gd name="T1" fmla="*/ 367 h 627"/>
                <a:gd name="T2" fmla="*/ 0 w 689"/>
                <a:gd name="T3" fmla="*/ 367 h 627"/>
                <a:gd name="T4" fmla="*/ 46 w 689"/>
                <a:gd name="T5" fmla="*/ 451 h 627"/>
                <a:gd name="T6" fmla="*/ 115 w 689"/>
                <a:gd name="T7" fmla="*/ 512 h 627"/>
                <a:gd name="T8" fmla="*/ 153 w 689"/>
                <a:gd name="T9" fmla="*/ 581 h 627"/>
                <a:gd name="T10" fmla="*/ 153 w 689"/>
                <a:gd name="T11" fmla="*/ 581 h 627"/>
                <a:gd name="T12" fmla="*/ 191 w 689"/>
                <a:gd name="T13" fmla="*/ 596 h 627"/>
                <a:gd name="T14" fmla="*/ 214 w 689"/>
                <a:gd name="T15" fmla="*/ 581 h 627"/>
                <a:gd name="T16" fmla="*/ 260 w 689"/>
                <a:gd name="T17" fmla="*/ 626 h 627"/>
                <a:gd name="T18" fmla="*/ 298 w 689"/>
                <a:gd name="T19" fmla="*/ 626 h 627"/>
                <a:gd name="T20" fmla="*/ 298 w 689"/>
                <a:gd name="T21" fmla="*/ 626 h 627"/>
                <a:gd name="T22" fmla="*/ 313 w 689"/>
                <a:gd name="T23" fmla="*/ 596 h 627"/>
                <a:gd name="T24" fmla="*/ 405 w 689"/>
                <a:gd name="T25" fmla="*/ 581 h 627"/>
                <a:gd name="T26" fmla="*/ 458 w 689"/>
                <a:gd name="T27" fmla="*/ 527 h 627"/>
                <a:gd name="T28" fmla="*/ 474 w 689"/>
                <a:gd name="T29" fmla="*/ 527 h 627"/>
                <a:gd name="T30" fmla="*/ 535 w 689"/>
                <a:gd name="T31" fmla="*/ 542 h 627"/>
                <a:gd name="T32" fmla="*/ 619 w 689"/>
                <a:gd name="T33" fmla="*/ 504 h 627"/>
                <a:gd name="T34" fmla="*/ 665 w 689"/>
                <a:gd name="T35" fmla="*/ 412 h 627"/>
                <a:gd name="T36" fmla="*/ 665 w 689"/>
                <a:gd name="T37" fmla="*/ 412 h 627"/>
                <a:gd name="T38" fmla="*/ 611 w 689"/>
                <a:gd name="T39" fmla="*/ 336 h 627"/>
                <a:gd name="T40" fmla="*/ 604 w 689"/>
                <a:gd name="T41" fmla="*/ 306 h 627"/>
                <a:gd name="T42" fmla="*/ 649 w 689"/>
                <a:gd name="T43" fmla="*/ 252 h 627"/>
                <a:gd name="T44" fmla="*/ 627 w 689"/>
                <a:gd name="T45" fmla="*/ 221 h 627"/>
                <a:gd name="T46" fmla="*/ 642 w 689"/>
                <a:gd name="T47" fmla="*/ 198 h 627"/>
                <a:gd name="T48" fmla="*/ 627 w 689"/>
                <a:gd name="T49" fmla="*/ 168 h 627"/>
                <a:gd name="T50" fmla="*/ 688 w 689"/>
                <a:gd name="T51" fmla="*/ 145 h 627"/>
                <a:gd name="T52" fmla="*/ 688 w 689"/>
                <a:gd name="T53" fmla="*/ 145 h 627"/>
                <a:gd name="T54" fmla="*/ 588 w 689"/>
                <a:gd name="T55" fmla="*/ 99 h 627"/>
                <a:gd name="T56" fmla="*/ 581 w 689"/>
                <a:gd name="T57" fmla="*/ 38 h 627"/>
                <a:gd name="T58" fmla="*/ 543 w 689"/>
                <a:gd name="T59" fmla="*/ 38 h 627"/>
                <a:gd name="T60" fmla="*/ 512 w 689"/>
                <a:gd name="T61" fmla="*/ 15 h 627"/>
                <a:gd name="T62" fmla="*/ 512 w 689"/>
                <a:gd name="T63" fmla="*/ 15 h 627"/>
                <a:gd name="T64" fmla="*/ 451 w 689"/>
                <a:gd name="T65" fmla="*/ 8 h 627"/>
                <a:gd name="T66" fmla="*/ 435 w 689"/>
                <a:gd name="T67" fmla="*/ 54 h 627"/>
                <a:gd name="T68" fmla="*/ 382 w 689"/>
                <a:gd name="T69" fmla="*/ 84 h 627"/>
                <a:gd name="T70" fmla="*/ 382 w 689"/>
                <a:gd name="T71" fmla="*/ 84 h 627"/>
                <a:gd name="T72" fmla="*/ 428 w 689"/>
                <a:gd name="T73" fmla="*/ 130 h 627"/>
                <a:gd name="T74" fmla="*/ 435 w 689"/>
                <a:gd name="T75" fmla="*/ 206 h 627"/>
                <a:gd name="T76" fmla="*/ 390 w 689"/>
                <a:gd name="T77" fmla="*/ 183 h 627"/>
                <a:gd name="T78" fmla="*/ 275 w 689"/>
                <a:gd name="T79" fmla="*/ 244 h 627"/>
                <a:gd name="T80" fmla="*/ 168 w 689"/>
                <a:gd name="T81" fmla="*/ 306 h 627"/>
                <a:gd name="T82" fmla="*/ 115 w 689"/>
                <a:gd name="T83" fmla="*/ 306 h 627"/>
                <a:gd name="T84" fmla="*/ 92 w 689"/>
                <a:gd name="T85" fmla="*/ 336 h 627"/>
                <a:gd name="T86" fmla="*/ 0 w 689"/>
                <a:gd name="T87" fmla="*/ 36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9" h="627">
                  <a:moveTo>
                    <a:pt x="0" y="367"/>
                  </a:moveTo>
                  <a:lnTo>
                    <a:pt x="0" y="367"/>
                  </a:lnTo>
                  <a:cubicBezTo>
                    <a:pt x="16" y="390"/>
                    <a:pt x="23" y="420"/>
                    <a:pt x="46" y="451"/>
                  </a:cubicBezTo>
                  <a:cubicBezTo>
                    <a:pt x="61" y="473"/>
                    <a:pt x="92" y="489"/>
                    <a:pt x="115" y="512"/>
                  </a:cubicBezTo>
                  <a:cubicBezTo>
                    <a:pt x="130" y="535"/>
                    <a:pt x="138" y="558"/>
                    <a:pt x="153" y="581"/>
                  </a:cubicBezTo>
                  <a:lnTo>
                    <a:pt x="153" y="581"/>
                  </a:lnTo>
                  <a:cubicBezTo>
                    <a:pt x="168" y="581"/>
                    <a:pt x="176" y="588"/>
                    <a:pt x="191" y="596"/>
                  </a:cubicBezTo>
                  <a:lnTo>
                    <a:pt x="214" y="581"/>
                  </a:lnTo>
                  <a:cubicBezTo>
                    <a:pt x="214" y="588"/>
                    <a:pt x="260" y="626"/>
                    <a:pt x="260" y="626"/>
                  </a:cubicBezTo>
                  <a:cubicBezTo>
                    <a:pt x="275" y="626"/>
                    <a:pt x="283" y="626"/>
                    <a:pt x="298" y="626"/>
                  </a:cubicBezTo>
                  <a:lnTo>
                    <a:pt x="298" y="626"/>
                  </a:lnTo>
                  <a:cubicBezTo>
                    <a:pt x="306" y="619"/>
                    <a:pt x="306" y="596"/>
                    <a:pt x="313" y="596"/>
                  </a:cubicBezTo>
                  <a:cubicBezTo>
                    <a:pt x="344" y="581"/>
                    <a:pt x="382" y="596"/>
                    <a:pt x="405" y="581"/>
                  </a:cubicBezTo>
                  <a:cubicBezTo>
                    <a:pt x="428" y="573"/>
                    <a:pt x="435" y="542"/>
                    <a:pt x="458" y="527"/>
                  </a:cubicBezTo>
                  <a:cubicBezTo>
                    <a:pt x="458" y="519"/>
                    <a:pt x="474" y="519"/>
                    <a:pt x="474" y="527"/>
                  </a:cubicBezTo>
                  <a:cubicBezTo>
                    <a:pt x="497" y="527"/>
                    <a:pt x="512" y="550"/>
                    <a:pt x="535" y="542"/>
                  </a:cubicBezTo>
                  <a:cubicBezTo>
                    <a:pt x="565" y="542"/>
                    <a:pt x="596" y="527"/>
                    <a:pt x="619" y="504"/>
                  </a:cubicBezTo>
                  <a:cubicBezTo>
                    <a:pt x="642" y="481"/>
                    <a:pt x="649" y="443"/>
                    <a:pt x="665" y="412"/>
                  </a:cubicBezTo>
                  <a:lnTo>
                    <a:pt x="665" y="412"/>
                  </a:lnTo>
                  <a:cubicBezTo>
                    <a:pt x="642" y="390"/>
                    <a:pt x="627" y="367"/>
                    <a:pt x="611" y="336"/>
                  </a:cubicBezTo>
                  <a:cubicBezTo>
                    <a:pt x="604" y="328"/>
                    <a:pt x="604" y="313"/>
                    <a:pt x="604" y="306"/>
                  </a:cubicBezTo>
                  <a:cubicBezTo>
                    <a:pt x="611" y="283"/>
                    <a:pt x="642" y="275"/>
                    <a:pt x="649" y="252"/>
                  </a:cubicBezTo>
                  <a:cubicBezTo>
                    <a:pt x="649" y="237"/>
                    <a:pt x="627" y="237"/>
                    <a:pt x="627" y="221"/>
                  </a:cubicBezTo>
                  <a:cubicBezTo>
                    <a:pt x="619" y="214"/>
                    <a:pt x="642" y="214"/>
                    <a:pt x="642" y="198"/>
                  </a:cubicBezTo>
                  <a:cubicBezTo>
                    <a:pt x="642" y="191"/>
                    <a:pt x="619" y="176"/>
                    <a:pt x="627" y="168"/>
                  </a:cubicBezTo>
                  <a:cubicBezTo>
                    <a:pt x="642" y="153"/>
                    <a:pt x="665" y="153"/>
                    <a:pt x="688" y="145"/>
                  </a:cubicBezTo>
                  <a:lnTo>
                    <a:pt x="688" y="145"/>
                  </a:lnTo>
                  <a:cubicBezTo>
                    <a:pt x="657" y="130"/>
                    <a:pt x="619" y="130"/>
                    <a:pt x="588" y="99"/>
                  </a:cubicBezTo>
                  <a:cubicBezTo>
                    <a:pt x="573" y="84"/>
                    <a:pt x="588" y="54"/>
                    <a:pt x="581" y="38"/>
                  </a:cubicBezTo>
                  <a:cubicBezTo>
                    <a:pt x="573" y="31"/>
                    <a:pt x="558" y="38"/>
                    <a:pt x="543" y="38"/>
                  </a:cubicBezTo>
                  <a:cubicBezTo>
                    <a:pt x="535" y="31"/>
                    <a:pt x="520" y="23"/>
                    <a:pt x="512" y="15"/>
                  </a:cubicBezTo>
                  <a:lnTo>
                    <a:pt x="512" y="15"/>
                  </a:lnTo>
                  <a:cubicBezTo>
                    <a:pt x="489" y="8"/>
                    <a:pt x="466" y="0"/>
                    <a:pt x="451" y="8"/>
                  </a:cubicBezTo>
                  <a:cubicBezTo>
                    <a:pt x="435" y="15"/>
                    <a:pt x="443" y="38"/>
                    <a:pt x="435" y="54"/>
                  </a:cubicBezTo>
                  <a:cubicBezTo>
                    <a:pt x="420" y="69"/>
                    <a:pt x="397" y="76"/>
                    <a:pt x="382" y="84"/>
                  </a:cubicBezTo>
                  <a:lnTo>
                    <a:pt x="382" y="84"/>
                  </a:lnTo>
                  <a:cubicBezTo>
                    <a:pt x="397" y="99"/>
                    <a:pt x="420" y="107"/>
                    <a:pt x="428" y="130"/>
                  </a:cubicBezTo>
                  <a:cubicBezTo>
                    <a:pt x="435" y="153"/>
                    <a:pt x="443" y="183"/>
                    <a:pt x="435" y="206"/>
                  </a:cubicBezTo>
                  <a:cubicBezTo>
                    <a:pt x="428" y="221"/>
                    <a:pt x="405" y="183"/>
                    <a:pt x="390" y="183"/>
                  </a:cubicBezTo>
                  <a:cubicBezTo>
                    <a:pt x="352" y="191"/>
                    <a:pt x="313" y="221"/>
                    <a:pt x="275" y="244"/>
                  </a:cubicBezTo>
                  <a:cubicBezTo>
                    <a:pt x="275" y="244"/>
                    <a:pt x="176" y="298"/>
                    <a:pt x="168" y="306"/>
                  </a:cubicBezTo>
                  <a:cubicBezTo>
                    <a:pt x="160" y="306"/>
                    <a:pt x="115" y="306"/>
                    <a:pt x="115" y="306"/>
                  </a:cubicBezTo>
                  <a:cubicBezTo>
                    <a:pt x="107" y="313"/>
                    <a:pt x="99" y="336"/>
                    <a:pt x="92" y="336"/>
                  </a:cubicBezTo>
                  <a:cubicBezTo>
                    <a:pt x="61" y="351"/>
                    <a:pt x="31" y="359"/>
                    <a:pt x="0" y="3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28" name="Freeform 55"/>
            <p:cNvSpPr>
              <a:spLocks noChangeArrowheads="1"/>
            </p:cNvSpPr>
            <p:nvPr/>
          </p:nvSpPr>
          <p:spPr bwMode="auto">
            <a:xfrm>
              <a:off x="6738499" y="6829426"/>
              <a:ext cx="250809" cy="193675"/>
            </a:xfrm>
            <a:custGeom>
              <a:avLst/>
              <a:gdLst>
                <a:gd name="T0" fmla="*/ 252 w 696"/>
                <a:gd name="T1" fmla="*/ 535 h 536"/>
                <a:gd name="T2" fmla="*/ 252 w 696"/>
                <a:gd name="T3" fmla="*/ 535 h 536"/>
                <a:gd name="T4" fmla="*/ 206 w 696"/>
                <a:gd name="T5" fmla="*/ 474 h 536"/>
                <a:gd name="T6" fmla="*/ 206 w 696"/>
                <a:gd name="T7" fmla="*/ 428 h 536"/>
                <a:gd name="T8" fmla="*/ 176 w 696"/>
                <a:gd name="T9" fmla="*/ 366 h 536"/>
                <a:gd name="T10" fmla="*/ 138 w 696"/>
                <a:gd name="T11" fmla="*/ 405 h 536"/>
                <a:gd name="T12" fmla="*/ 92 w 696"/>
                <a:gd name="T13" fmla="*/ 397 h 536"/>
                <a:gd name="T14" fmla="*/ 76 w 696"/>
                <a:gd name="T15" fmla="*/ 366 h 536"/>
                <a:gd name="T16" fmla="*/ 46 w 696"/>
                <a:gd name="T17" fmla="*/ 382 h 536"/>
                <a:gd name="T18" fmla="*/ 46 w 696"/>
                <a:gd name="T19" fmla="*/ 382 h 536"/>
                <a:gd name="T20" fmla="*/ 8 w 696"/>
                <a:gd name="T21" fmla="*/ 260 h 536"/>
                <a:gd name="T22" fmla="*/ 76 w 696"/>
                <a:gd name="T23" fmla="*/ 191 h 536"/>
                <a:gd name="T24" fmla="*/ 76 w 696"/>
                <a:gd name="T25" fmla="*/ 107 h 536"/>
                <a:gd name="T26" fmla="*/ 84 w 696"/>
                <a:gd name="T27" fmla="*/ 61 h 536"/>
                <a:gd name="T28" fmla="*/ 183 w 696"/>
                <a:gd name="T29" fmla="*/ 0 h 536"/>
                <a:gd name="T30" fmla="*/ 183 w 696"/>
                <a:gd name="T31" fmla="*/ 0 h 536"/>
                <a:gd name="T32" fmla="*/ 268 w 696"/>
                <a:gd name="T33" fmla="*/ 53 h 536"/>
                <a:gd name="T34" fmla="*/ 313 w 696"/>
                <a:gd name="T35" fmla="*/ 107 h 536"/>
                <a:gd name="T36" fmla="*/ 397 w 696"/>
                <a:gd name="T37" fmla="*/ 114 h 536"/>
                <a:gd name="T38" fmla="*/ 474 w 696"/>
                <a:gd name="T39" fmla="*/ 122 h 536"/>
                <a:gd name="T40" fmla="*/ 489 w 696"/>
                <a:gd name="T41" fmla="*/ 191 h 536"/>
                <a:gd name="T42" fmla="*/ 565 w 696"/>
                <a:gd name="T43" fmla="*/ 160 h 536"/>
                <a:gd name="T44" fmla="*/ 588 w 696"/>
                <a:gd name="T45" fmla="*/ 191 h 536"/>
                <a:gd name="T46" fmla="*/ 588 w 696"/>
                <a:gd name="T47" fmla="*/ 229 h 536"/>
                <a:gd name="T48" fmla="*/ 634 w 696"/>
                <a:gd name="T49" fmla="*/ 252 h 536"/>
                <a:gd name="T50" fmla="*/ 634 w 696"/>
                <a:gd name="T51" fmla="*/ 252 h 536"/>
                <a:gd name="T52" fmla="*/ 680 w 696"/>
                <a:gd name="T53" fmla="*/ 298 h 536"/>
                <a:gd name="T54" fmla="*/ 687 w 696"/>
                <a:gd name="T55" fmla="*/ 374 h 536"/>
                <a:gd name="T56" fmla="*/ 642 w 696"/>
                <a:gd name="T57" fmla="*/ 351 h 536"/>
                <a:gd name="T58" fmla="*/ 527 w 696"/>
                <a:gd name="T59" fmla="*/ 412 h 536"/>
                <a:gd name="T60" fmla="*/ 420 w 696"/>
                <a:gd name="T61" fmla="*/ 474 h 536"/>
                <a:gd name="T62" fmla="*/ 367 w 696"/>
                <a:gd name="T63" fmla="*/ 474 h 536"/>
                <a:gd name="T64" fmla="*/ 344 w 696"/>
                <a:gd name="T65" fmla="*/ 504 h 536"/>
                <a:gd name="T66" fmla="*/ 252 w 696"/>
                <a:gd name="T67" fmla="*/ 53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6" h="536">
                  <a:moveTo>
                    <a:pt x="252" y="535"/>
                  </a:moveTo>
                  <a:lnTo>
                    <a:pt x="252" y="535"/>
                  </a:lnTo>
                  <a:cubicBezTo>
                    <a:pt x="237" y="512"/>
                    <a:pt x="214" y="496"/>
                    <a:pt x="206" y="474"/>
                  </a:cubicBezTo>
                  <a:cubicBezTo>
                    <a:pt x="199" y="458"/>
                    <a:pt x="214" y="443"/>
                    <a:pt x="206" y="428"/>
                  </a:cubicBezTo>
                  <a:cubicBezTo>
                    <a:pt x="206" y="405"/>
                    <a:pt x="199" y="374"/>
                    <a:pt x="176" y="366"/>
                  </a:cubicBezTo>
                  <a:cubicBezTo>
                    <a:pt x="160" y="359"/>
                    <a:pt x="153" y="397"/>
                    <a:pt x="138" y="405"/>
                  </a:cubicBezTo>
                  <a:cubicBezTo>
                    <a:pt x="122" y="405"/>
                    <a:pt x="107" y="405"/>
                    <a:pt x="92" y="397"/>
                  </a:cubicBezTo>
                  <a:cubicBezTo>
                    <a:pt x="84" y="389"/>
                    <a:pt x="84" y="366"/>
                    <a:pt x="76" y="366"/>
                  </a:cubicBezTo>
                  <a:cubicBezTo>
                    <a:pt x="61" y="366"/>
                    <a:pt x="54" y="374"/>
                    <a:pt x="46" y="382"/>
                  </a:cubicBezTo>
                  <a:lnTo>
                    <a:pt x="46" y="382"/>
                  </a:lnTo>
                  <a:cubicBezTo>
                    <a:pt x="31" y="344"/>
                    <a:pt x="0" y="305"/>
                    <a:pt x="8" y="260"/>
                  </a:cubicBezTo>
                  <a:cubicBezTo>
                    <a:pt x="8" y="229"/>
                    <a:pt x="61" y="222"/>
                    <a:pt x="76" y="191"/>
                  </a:cubicBezTo>
                  <a:cubicBezTo>
                    <a:pt x="84" y="168"/>
                    <a:pt x="69" y="130"/>
                    <a:pt x="76" y="107"/>
                  </a:cubicBezTo>
                  <a:cubicBezTo>
                    <a:pt x="76" y="91"/>
                    <a:pt x="76" y="69"/>
                    <a:pt x="84" y="61"/>
                  </a:cubicBezTo>
                  <a:cubicBezTo>
                    <a:pt x="115" y="38"/>
                    <a:pt x="153" y="23"/>
                    <a:pt x="183" y="0"/>
                  </a:cubicBezTo>
                  <a:lnTo>
                    <a:pt x="183" y="0"/>
                  </a:lnTo>
                  <a:cubicBezTo>
                    <a:pt x="206" y="23"/>
                    <a:pt x="245" y="38"/>
                    <a:pt x="268" y="53"/>
                  </a:cubicBezTo>
                  <a:cubicBezTo>
                    <a:pt x="283" y="69"/>
                    <a:pt x="290" y="99"/>
                    <a:pt x="313" y="107"/>
                  </a:cubicBezTo>
                  <a:cubicBezTo>
                    <a:pt x="336" y="114"/>
                    <a:pt x="367" y="107"/>
                    <a:pt x="397" y="114"/>
                  </a:cubicBezTo>
                  <a:cubicBezTo>
                    <a:pt x="420" y="114"/>
                    <a:pt x="451" y="107"/>
                    <a:pt x="474" y="122"/>
                  </a:cubicBezTo>
                  <a:cubicBezTo>
                    <a:pt x="489" y="137"/>
                    <a:pt x="474" y="183"/>
                    <a:pt x="489" y="191"/>
                  </a:cubicBezTo>
                  <a:cubicBezTo>
                    <a:pt x="520" y="199"/>
                    <a:pt x="535" y="160"/>
                    <a:pt x="565" y="160"/>
                  </a:cubicBezTo>
                  <a:cubicBezTo>
                    <a:pt x="573" y="160"/>
                    <a:pt x="581" y="183"/>
                    <a:pt x="588" y="191"/>
                  </a:cubicBezTo>
                  <a:cubicBezTo>
                    <a:pt x="596" y="206"/>
                    <a:pt x="581" y="222"/>
                    <a:pt x="588" y="229"/>
                  </a:cubicBezTo>
                  <a:cubicBezTo>
                    <a:pt x="596" y="244"/>
                    <a:pt x="619" y="244"/>
                    <a:pt x="634" y="252"/>
                  </a:cubicBezTo>
                  <a:lnTo>
                    <a:pt x="634" y="252"/>
                  </a:lnTo>
                  <a:cubicBezTo>
                    <a:pt x="649" y="267"/>
                    <a:pt x="672" y="275"/>
                    <a:pt x="680" y="298"/>
                  </a:cubicBezTo>
                  <a:cubicBezTo>
                    <a:pt x="687" y="321"/>
                    <a:pt x="695" y="351"/>
                    <a:pt x="687" y="374"/>
                  </a:cubicBezTo>
                  <a:cubicBezTo>
                    <a:pt x="680" y="389"/>
                    <a:pt x="657" y="351"/>
                    <a:pt x="642" y="351"/>
                  </a:cubicBezTo>
                  <a:cubicBezTo>
                    <a:pt x="604" y="359"/>
                    <a:pt x="565" y="389"/>
                    <a:pt x="527" y="412"/>
                  </a:cubicBezTo>
                  <a:cubicBezTo>
                    <a:pt x="527" y="412"/>
                    <a:pt x="428" y="466"/>
                    <a:pt x="420" y="474"/>
                  </a:cubicBezTo>
                  <a:cubicBezTo>
                    <a:pt x="412" y="474"/>
                    <a:pt x="367" y="474"/>
                    <a:pt x="367" y="474"/>
                  </a:cubicBezTo>
                  <a:cubicBezTo>
                    <a:pt x="359" y="481"/>
                    <a:pt x="351" y="504"/>
                    <a:pt x="344" y="504"/>
                  </a:cubicBezTo>
                  <a:cubicBezTo>
                    <a:pt x="313" y="519"/>
                    <a:pt x="283" y="527"/>
                    <a:pt x="252" y="53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29" name="Freeform 56"/>
            <p:cNvSpPr>
              <a:spLocks noChangeArrowheads="1"/>
            </p:cNvSpPr>
            <p:nvPr/>
          </p:nvSpPr>
          <p:spPr bwMode="auto">
            <a:xfrm>
              <a:off x="7046454" y="6908801"/>
              <a:ext cx="239696" cy="157163"/>
            </a:xfrm>
            <a:custGeom>
              <a:avLst/>
              <a:gdLst>
                <a:gd name="T0" fmla="*/ 61 w 665"/>
                <a:gd name="T1" fmla="*/ 358 h 436"/>
                <a:gd name="T2" fmla="*/ 61 w 665"/>
                <a:gd name="T3" fmla="*/ 358 h 436"/>
                <a:gd name="T4" fmla="*/ 7 w 665"/>
                <a:gd name="T5" fmla="*/ 282 h 436"/>
                <a:gd name="T6" fmla="*/ 0 w 665"/>
                <a:gd name="T7" fmla="*/ 252 h 436"/>
                <a:gd name="T8" fmla="*/ 45 w 665"/>
                <a:gd name="T9" fmla="*/ 198 h 436"/>
                <a:gd name="T10" fmla="*/ 23 w 665"/>
                <a:gd name="T11" fmla="*/ 167 h 436"/>
                <a:gd name="T12" fmla="*/ 38 w 665"/>
                <a:gd name="T13" fmla="*/ 144 h 436"/>
                <a:gd name="T14" fmla="*/ 23 w 665"/>
                <a:gd name="T15" fmla="*/ 114 h 436"/>
                <a:gd name="T16" fmla="*/ 84 w 665"/>
                <a:gd name="T17" fmla="*/ 91 h 436"/>
                <a:gd name="T18" fmla="*/ 84 w 665"/>
                <a:gd name="T19" fmla="*/ 91 h 436"/>
                <a:gd name="T20" fmla="*/ 99 w 665"/>
                <a:gd name="T21" fmla="*/ 114 h 436"/>
                <a:gd name="T22" fmla="*/ 137 w 665"/>
                <a:gd name="T23" fmla="*/ 68 h 436"/>
                <a:gd name="T24" fmla="*/ 168 w 665"/>
                <a:gd name="T25" fmla="*/ 30 h 436"/>
                <a:gd name="T26" fmla="*/ 206 w 665"/>
                <a:gd name="T27" fmla="*/ 53 h 436"/>
                <a:gd name="T28" fmla="*/ 282 w 665"/>
                <a:gd name="T29" fmla="*/ 38 h 436"/>
                <a:gd name="T30" fmla="*/ 351 w 665"/>
                <a:gd name="T31" fmla="*/ 53 h 436"/>
                <a:gd name="T32" fmla="*/ 435 w 665"/>
                <a:gd name="T33" fmla="*/ 22 h 436"/>
                <a:gd name="T34" fmla="*/ 481 w 665"/>
                <a:gd name="T35" fmla="*/ 0 h 436"/>
                <a:gd name="T36" fmla="*/ 481 w 665"/>
                <a:gd name="T37" fmla="*/ 0 h 436"/>
                <a:gd name="T38" fmla="*/ 565 w 665"/>
                <a:gd name="T39" fmla="*/ 76 h 436"/>
                <a:gd name="T40" fmla="*/ 626 w 665"/>
                <a:gd name="T41" fmla="*/ 76 h 436"/>
                <a:gd name="T42" fmla="*/ 656 w 665"/>
                <a:gd name="T43" fmla="*/ 114 h 436"/>
                <a:gd name="T44" fmla="*/ 580 w 665"/>
                <a:gd name="T45" fmla="*/ 129 h 436"/>
                <a:gd name="T46" fmla="*/ 573 w 665"/>
                <a:gd name="T47" fmla="*/ 229 h 436"/>
                <a:gd name="T48" fmla="*/ 611 w 665"/>
                <a:gd name="T49" fmla="*/ 313 h 436"/>
                <a:gd name="T50" fmla="*/ 611 w 665"/>
                <a:gd name="T51" fmla="*/ 313 h 436"/>
                <a:gd name="T52" fmla="*/ 565 w 665"/>
                <a:gd name="T53" fmla="*/ 343 h 436"/>
                <a:gd name="T54" fmla="*/ 557 w 665"/>
                <a:gd name="T55" fmla="*/ 381 h 436"/>
                <a:gd name="T56" fmla="*/ 504 w 665"/>
                <a:gd name="T57" fmla="*/ 435 h 436"/>
                <a:gd name="T58" fmla="*/ 420 w 665"/>
                <a:gd name="T59" fmla="*/ 412 h 436"/>
                <a:gd name="T60" fmla="*/ 420 w 665"/>
                <a:gd name="T61" fmla="*/ 412 h 436"/>
                <a:gd name="T62" fmla="*/ 397 w 665"/>
                <a:gd name="T63" fmla="*/ 358 h 436"/>
                <a:gd name="T64" fmla="*/ 351 w 665"/>
                <a:gd name="T65" fmla="*/ 366 h 436"/>
                <a:gd name="T66" fmla="*/ 267 w 665"/>
                <a:gd name="T67" fmla="*/ 343 h 436"/>
                <a:gd name="T68" fmla="*/ 206 w 665"/>
                <a:gd name="T69" fmla="*/ 381 h 436"/>
                <a:gd name="T70" fmla="*/ 145 w 665"/>
                <a:gd name="T71" fmla="*/ 381 h 436"/>
                <a:gd name="T72" fmla="*/ 99 w 665"/>
                <a:gd name="T73" fmla="*/ 358 h 436"/>
                <a:gd name="T74" fmla="*/ 61 w 665"/>
                <a:gd name="T75" fmla="*/ 358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5" h="436">
                  <a:moveTo>
                    <a:pt x="61" y="358"/>
                  </a:moveTo>
                  <a:lnTo>
                    <a:pt x="61" y="358"/>
                  </a:lnTo>
                  <a:cubicBezTo>
                    <a:pt x="38" y="336"/>
                    <a:pt x="23" y="313"/>
                    <a:pt x="7" y="282"/>
                  </a:cubicBezTo>
                  <a:cubicBezTo>
                    <a:pt x="0" y="274"/>
                    <a:pt x="0" y="259"/>
                    <a:pt x="0" y="252"/>
                  </a:cubicBezTo>
                  <a:cubicBezTo>
                    <a:pt x="7" y="229"/>
                    <a:pt x="38" y="221"/>
                    <a:pt x="45" y="198"/>
                  </a:cubicBezTo>
                  <a:cubicBezTo>
                    <a:pt x="45" y="183"/>
                    <a:pt x="23" y="183"/>
                    <a:pt x="23" y="167"/>
                  </a:cubicBezTo>
                  <a:cubicBezTo>
                    <a:pt x="15" y="160"/>
                    <a:pt x="38" y="160"/>
                    <a:pt x="38" y="144"/>
                  </a:cubicBezTo>
                  <a:cubicBezTo>
                    <a:pt x="38" y="137"/>
                    <a:pt x="15" y="122"/>
                    <a:pt x="23" y="114"/>
                  </a:cubicBezTo>
                  <a:cubicBezTo>
                    <a:pt x="38" y="99"/>
                    <a:pt x="61" y="99"/>
                    <a:pt x="84" y="91"/>
                  </a:cubicBezTo>
                  <a:lnTo>
                    <a:pt x="84" y="91"/>
                  </a:lnTo>
                  <a:cubicBezTo>
                    <a:pt x="91" y="99"/>
                    <a:pt x="91" y="114"/>
                    <a:pt x="99" y="114"/>
                  </a:cubicBezTo>
                  <a:cubicBezTo>
                    <a:pt x="122" y="99"/>
                    <a:pt x="122" y="83"/>
                    <a:pt x="137" y="68"/>
                  </a:cubicBezTo>
                  <a:cubicBezTo>
                    <a:pt x="145" y="53"/>
                    <a:pt x="152" y="38"/>
                    <a:pt x="168" y="30"/>
                  </a:cubicBezTo>
                  <a:cubicBezTo>
                    <a:pt x="183" y="30"/>
                    <a:pt x="191" y="53"/>
                    <a:pt x="206" y="53"/>
                  </a:cubicBezTo>
                  <a:cubicBezTo>
                    <a:pt x="229" y="53"/>
                    <a:pt x="259" y="38"/>
                    <a:pt x="282" y="38"/>
                  </a:cubicBezTo>
                  <a:cubicBezTo>
                    <a:pt x="305" y="38"/>
                    <a:pt x="328" y="53"/>
                    <a:pt x="351" y="53"/>
                  </a:cubicBezTo>
                  <a:cubicBezTo>
                    <a:pt x="381" y="45"/>
                    <a:pt x="404" y="30"/>
                    <a:pt x="435" y="22"/>
                  </a:cubicBezTo>
                  <a:cubicBezTo>
                    <a:pt x="450" y="15"/>
                    <a:pt x="465" y="7"/>
                    <a:pt x="481" y="0"/>
                  </a:cubicBezTo>
                  <a:lnTo>
                    <a:pt x="481" y="0"/>
                  </a:lnTo>
                  <a:cubicBezTo>
                    <a:pt x="511" y="22"/>
                    <a:pt x="534" y="61"/>
                    <a:pt x="565" y="76"/>
                  </a:cubicBezTo>
                  <a:cubicBezTo>
                    <a:pt x="580" y="83"/>
                    <a:pt x="603" y="68"/>
                    <a:pt x="626" y="76"/>
                  </a:cubicBezTo>
                  <a:cubicBezTo>
                    <a:pt x="641" y="83"/>
                    <a:pt x="664" y="99"/>
                    <a:pt x="656" y="114"/>
                  </a:cubicBezTo>
                  <a:cubicBezTo>
                    <a:pt x="641" y="137"/>
                    <a:pt x="595" y="106"/>
                    <a:pt x="580" y="129"/>
                  </a:cubicBezTo>
                  <a:cubicBezTo>
                    <a:pt x="557" y="152"/>
                    <a:pt x="573" y="198"/>
                    <a:pt x="573" y="229"/>
                  </a:cubicBezTo>
                  <a:cubicBezTo>
                    <a:pt x="580" y="259"/>
                    <a:pt x="595" y="282"/>
                    <a:pt x="611" y="313"/>
                  </a:cubicBezTo>
                  <a:lnTo>
                    <a:pt x="611" y="313"/>
                  </a:lnTo>
                  <a:cubicBezTo>
                    <a:pt x="595" y="320"/>
                    <a:pt x="580" y="328"/>
                    <a:pt x="565" y="343"/>
                  </a:cubicBezTo>
                  <a:cubicBezTo>
                    <a:pt x="557" y="358"/>
                    <a:pt x="565" y="374"/>
                    <a:pt x="557" y="381"/>
                  </a:cubicBezTo>
                  <a:cubicBezTo>
                    <a:pt x="542" y="404"/>
                    <a:pt x="527" y="427"/>
                    <a:pt x="504" y="435"/>
                  </a:cubicBezTo>
                  <a:cubicBezTo>
                    <a:pt x="473" y="435"/>
                    <a:pt x="450" y="419"/>
                    <a:pt x="420" y="412"/>
                  </a:cubicBezTo>
                  <a:lnTo>
                    <a:pt x="420" y="412"/>
                  </a:lnTo>
                  <a:cubicBezTo>
                    <a:pt x="412" y="397"/>
                    <a:pt x="412" y="374"/>
                    <a:pt x="397" y="358"/>
                  </a:cubicBezTo>
                  <a:cubicBezTo>
                    <a:pt x="381" y="351"/>
                    <a:pt x="366" y="366"/>
                    <a:pt x="351" y="366"/>
                  </a:cubicBezTo>
                  <a:cubicBezTo>
                    <a:pt x="320" y="358"/>
                    <a:pt x="298" y="336"/>
                    <a:pt x="267" y="343"/>
                  </a:cubicBezTo>
                  <a:cubicBezTo>
                    <a:pt x="244" y="343"/>
                    <a:pt x="229" y="374"/>
                    <a:pt x="206" y="381"/>
                  </a:cubicBezTo>
                  <a:cubicBezTo>
                    <a:pt x="191" y="389"/>
                    <a:pt x="168" y="389"/>
                    <a:pt x="145" y="381"/>
                  </a:cubicBezTo>
                  <a:cubicBezTo>
                    <a:pt x="129" y="381"/>
                    <a:pt x="114" y="358"/>
                    <a:pt x="99" y="358"/>
                  </a:cubicBezTo>
                  <a:cubicBezTo>
                    <a:pt x="84" y="351"/>
                    <a:pt x="68" y="358"/>
                    <a:pt x="61" y="35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30" name="Freeform 57"/>
            <p:cNvSpPr>
              <a:spLocks noChangeArrowheads="1"/>
            </p:cNvSpPr>
            <p:nvPr/>
          </p:nvSpPr>
          <p:spPr bwMode="auto">
            <a:xfrm>
              <a:off x="6805170" y="6696075"/>
              <a:ext cx="231760" cy="223838"/>
            </a:xfrm>
            <a:custGeom>
              <a:avLst/>
              <a:gdLst>
                <a:gd name="T0" fmla="*/ 0 w 643"/>
                <a:gd name="T1" fmla="*/ 367 h 620"/>
                <a:gd name="T2" fmla="*/ 0 w 643"/>
                <a:gd name="T3" fmla="*/ 367 h 620"/>
                <a:gd name="T4" fmla="*/ 85 w 643"/>
                <a:gd name="T5" fmla="*/ 420 h 620"/>
                <a:gd name="T6" fmla="*/ 130 w 643"/>
                <a:gd name="T7" fmla="*/ 474 h 620"/>
                <a:gd name="T8" fmla="*/ 214 w 643"/>
                <a:gd name="T9" fmla="*/ 481 h 620"/>
                <a:gd name="T10" fmla="*/ 291 w 643"/>
                <a:gd name="T11" fmla="*/ 489 h 620"/>
                <a:gd name="T12" fmla="*/ 306 w 643"/>
                <a:gd name="T13" fmla="*/ 558 h 620"/>
                <a:gd name="T14" fmla="*/ 382 w 643"/>
                <a:gd name="T15" fmla="*/ 527 h 620"/>
                <a:gd name="T16" fmla="*/ 405 w 643"/>
                <a:gd name="T17" fmla="*/ 558 h 620"/>
                <a:gd name="T18" fmla="*/ 405 w 643"/>
                <a:gd name="T19" fmla="*/ 596 h 620"/>
                <a:gd name="T20" fmla="*/ 451 w 643"/>
                <a:gd name="T21" fmla="*/ 619 h 620"/>
                <a:gd name="T22" fmla="*/ 451 w 643"/>
                <a:gd name="T23" fmla="*/ 619 h 620"/>
                <a:gd name="T24" fmla="*/ 504 w 643"/>
                <a:gd name="T25" fmla="*/ 589 h 620"/>
                <a:gd name="T26" fmla="*/ 520 w 643"/>
                <a:gd name="T27" fmla="*/ 543 h 620"/>
                <a:gd name="T28" fmla="*/ 581 w 643"/>
                <a:gd name="T29" fmla="*/ 550 h 620"/>
                <a:gd name="T30" fmla="*/ 581 w 643"/>
                <a:gd name="T31" fmla="*/ 550 h 620"/>
                <a:gd name="T32" fmla="*/ 642 w 643"/>
                <a:gd name="T33" fmla="*/ 489 h 620"/>
                <a:gd name="T34" fmla="*/ 589 w 643"/>
                <a:gd name="T35" fmla="*/ 481 h 620"/>
                <a:gd name="T36" fmla="*/ 543 w 643"/>
                <a:gd name="T37" fmla="*/ 474 h 620"/>
                <a:gd name="T38" fmla="*/ 543 w 643"/>
                <a:gd name="T39" fmla="*/ 420 h 620"/>
                <a:gd name="T40" fmla="*/ 550 w 643"/>
                <a:gd name="T41" fmla="*/ 352 h 620"/>
                <a:gd name="T42" fmla="*/ 558 w 643"/>
                <a:gd name="T43" fmla="*/ 291 h 620"/>
                <a:gd name="T44" fmla="*/ 527 w 643"/>
                <a:gd name="T45" fmla="*/ 268 h 620"/>
                <a:gd name="T46" fmla="*/ 443 w 643"/>
                <a:gd name="T47" fmla="*/ 245 h 620"/>
                <a:gd name="T48" fmla="*/ 421 w 643"/>
                <a:gd name="T49" fmla="*/ 199 h 620"/>
                <a:gd name="T50" fmla="*/ 421 w 643"/>
                <a:gd name="T51" fmla="*/ 184 h 620"/>
                <a:gd name="T52" fmla="*/ 512 w 643"/>
                <a:gd name="T53" fmla="*/ 214 h 620"/>
                <a:gd name="T54" fmla="*/ 512 w 643"/>
                <a:gd name="T55" fmla="*/ 153 h 620"/>
                <a:gd name="T56" fmla="*/ 512 w 643"/>
                <a:gd name="T57" fmla="*/ 153 h 620"/>
                <a:gd name="T58" fmla="*/ 482 w 643"/>
                <a:gd name="T59" fmla="*/ 115 h 620"/>
                <a:gd name="T60" fmla="*/ 421 w 643"/>
                <a:gd name="T61" fmla="*/ 107 h 620"/>
                <a:gd name="T62" fmla="*/ 382 w 643"/>
                <a:gd name="T63" fmla="*/ 77 h 620"/>
                <a:gd name="T64" fmla="*/ 337 w 643"/>
                <a:gd name="T65" fmla="*/ 69 h 620"/>
                <a:gd name="T66" fmla="*/ 337 w 643"/>
                <a:gd name="T67" fmla="*/ 92 h 620"/>
                <a:gd name="T68" fmla="*/ 306 w 643"/>
                <a:gd name="T69" fmla="*/ 84 h 620"/>
                <a:gd name="T70" fmla="*/ 268 w 643"/>
                <a:gd name="T71" fmla="*/ 16 h 620"/>
                <a:gd name="T72" fmla="*/ 153 w 643"/>
                <a:gd name="T73" fmla="*/ 31 h 620"/>
                <a:gd name="T74" fmla="*/ 138 w 643"/>
                <a:gd name="T75" fmla="*/ 107 h 620"/>
                <a:gd name="T76" fmla="*/ 168 w 643"/>
                <a:gd name="T77" fmla="*/ 153 h 620"/>
                <a:gd name="T78" fmla="*/ 138 w 643"/>
                <a:gd name="T79" fmla="*/ 168 h 620"/>
                <a:gd name="T80" fmla="*/ 123 w 643"/>
                <a:gd name="T81" fmla="*/ 252 h 620"/>
                <a:gd name="T82" fmla="*/ 85 w 643"/>
                <a:gd name="T83" fmla="*/ 245 h 620"/>
                <a:gd name="T84" fmla="*/ 23 w 643"/>
                <a:gd name="T85" fmla="*/ 298 h 620"/>
                <a:gd name="T86" fmla="*/ 23 w 643"/>
                <a:gd name="T87" fmla="*/ 298 h 620"/>
                <a:gd name="T88" fmla="*/ 23 w 643"/>
                <a:gd name="T89" fmla="*/ 344 h 620"/>
                <a:gd name="T90" fmla="*/ 0 w 643"/>
                <a:gd name="T91" fmla="*/ 36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3" h="620">
                  <a:moveTo>
                    <a:pt x="0" y="367"/>
                  </a:moveTo>
                  <a:lnTo>
                    <a:pt x="0" y="367"/>
                  </a:lnTo>
                  <a:cubicBezTo>
                    <a:pt x="23" y="390"/>
                    <a:pt x="62" y="405"/>
                    <a:pt x="85" y="420"/>
                  </a:cubicBezTo>
                  <a:cubicBezTo>
                    <a:pt x="100" y="436"/>
                    <a:pt x="107" y="466"/>
                    <a:pt x="130" y="474"/>
                  </a:cubicBezTo>
                  <a:cubicBezTo>
                    <a:pt x="153" y="481"/>
                    <a:pt x="184" y="474"/>
                    <a:pt x="214" y="481"/>
                  </a:cubicBezTo>
                  <a:cubicBezTo>
                    <a:pt x="237" y="481"/>
                    <a:pt x="268" y="474"/>
                    <a:pt x="291" y="489"/>
                  </a:cubicBezTo>
                  <a:cubicBezTo>
                    <a:pt x="306" y="504"/>
                    <a:pt x="291" y="550"/>
                    <a:pt x="306" y="558"/>
                  </a:cubicBezTo>
                  <a:cubicBezTo>
                    <a:pt x="337" y="566"/>
                    <a:pt x="352" y="527"/>
                    <a:pt x="382" y="527"/>
                  </a:cubicBezTo>
                  <a:cubicBezTo>
                    <a:pt x="390" y="527"/>
                    <a:pt x="398" y="550"/>
                    <a:pt x="405" y="558"/>
                  </a:cubicBezTo>
                  <a:cubicBezTo>
                    <a:pt x="413" y="573"/>
                    <a:pt x="398" y="589"/>
                    <a:pt x="405" y="596"/>
                  </a:cubicBezTo>
                  <a:cubicBezTo>
                    <a:pt x="413" y="611"/>
                    <a:pt x="436" y="611"/>
                    <a:pt x="451" y="619"/>
                  </a:cubicBezTo>
                  <a:lnTo>
                    <a:pt x="451" y="619"/>
                  </a:lnTo>
                  <a:cubicBezTo>
                    <a:pt x="466" y="611"/>
                    <a:pt x="489" y="604"/>
                    <a:pt x="504" y="589"/>
                  </a:cubicBezTo>
                  <a:cubicBezTo>
                    <a:pt x="512" y="573"/>
                    <a:pt x="504" y="550"/>
                    <a:pt x="520" y="543"/>
                  </a:cubicBezTo>
                  <a:cubicBezTo>
                    <a:pt x="535" y="535"/>
                    <a:pt x="558" y="543"/>
                    <a:pt x="581" y="550"/>
                  </a:cubicBezTo>
                  <a:lnTo>
                    <a:pt x="581" y="550"/>
                  </a:lnTo>
                  <a:cubicBezTo>
                    <a:pt x="604" y="527"/>
                    <a:pt x="642" y="520"/>
                    <a:pt x="642" y="489"/>
                  </a:cubicBezTo>
                  <a:cubicBezTo>
                    <a:pt x="642" y="474"/>
                    <a:pt x="604" y="481"/>
                    <a:pt x="589" y="481"/>
                  </a:cubicBezTo>
                  <a:cubicBezTo>
                    <a:pt x="573" y="481"/>
                    <a:pt x="550" y="481"/>
                    <a:pt x="543" y="474"/>
                  </a:cubicBezTo>
                  <a:cubicBezTo>
                    <a:pt x="527" y="458"/>
                    <a:pt x="535" y="443"/>
                    <a:pt x="543" y="420"/>
                  </a:cubicBezTo>
                  <a:cubicBezTo>
                    <a:pt x="543" y="397"/>
                    <a:pt x="550" y="375"/>
                    <a:pt x="550" y="352"/>
                  </a:cubicBezTo>
                  <a:cubicBezTo>
                    <a:pt x="550" y="336"/>
                    <a:pt x="566" y="314"/>
                    <a:pt x="558" y="291"/>
                  </a:cubicBezTo>
                  <a:cubicBezTo>
                    <a:pt x="558" y="283"/>
                    <a:pt x="543" y="275"/>
                    <a:pt x="527" y="268"/>
                  </a:cubicBezTo>
                  <a:cubicBezTo>
                    <a:pt x="504" y="260"/>
                    <a:pt x="466" y="268"/>
                    <a:pt x="443" y="245"/>
                  </a:cubicBezTo>
                  <a:cubicBezTo>
                    <a:pt x="428" y="237"/>
                    <a:pt x="428" y="222"/>
                    <a:pt x="421" y="199"/>
                  </a:cubicBezTo>
                  <a:lnTo>
                    <a:pt x="421" y="184"/>
                  </a:lnTo>
                  <a:cubicBezTo>
                    <a:pt x="451" y="184"/>
                    <a:pt x="482" y="222"/>
                    <a:pt x="512" y="214"/>
                  </a:cubicBezTo>
                  <a:cubicBezTo>
                    <a:pt x="527" y="206"/>
                    <a:pt x="512" y="176"/>
                    <a:pt x="512" y="153"/>
                  </a:cubicBezTo>
                  <a:lnTo>
                    <a:pt x="512" y="153"/>
                  </a:lnTo>
                  <a:cubicBezTo>
                    <a:pt x="504" y="138"/>
                    <a:pt x="497" y="130"/>
                    <a:pt x="482" y="115"/>
                  </a:cubicBezTo>
                  <a:cubicBezTo>
                    <a:pt x="482" y="115"/>
                    <a:pt x="428" y="107"/>
                    <a:pt x="421" y="107"/>
                  </a:cubicBezTo>
                  <a:lnTo>
                    <a:pt x="382" y="77"/>
                  </a:lnTo>
                  <a:cubicBezTo>
                    <a:pt x="367" y="69"/>
                    <a:pt x="352" y="69"/>
                    <a:pt x="337" y="69"/>
                  </a:cubicBezTo>
                  <a:cubicBezTo>
                    <a:pt x="329" y="69"/>
                    <a:pt x="337" y="84"/>
                    <a:pt x="337" y="92"/>
                  </a:cubicBezTo>
                  <a:cubicBezTo>
                    <a:pt x="321" y="92"/>
                    <a:pt x="314" y="92"/>
                    <a:pt x="306" y="84"/>
                  </a:cubicBezTo>
                  <a:cubicBezTo>
                    <a:pt x="291" y="61"/>
                    <a:pt x="291" y="23"/>
                    <a:pt x="268" y="16"/>
                  </a:cubicBezTo>
                  <a:cubicBezTo>
                    <a:pt x="229" y="0"/>
                    <a:pt x="191" y="23"/>
                    <a:pt x="153" y="31"/>
                  </a:cubicBezTo>
                  <a:cubicBezTo>
                    <a:pt x="153" y="31"/>
                    <a:pt x="138" y="100"/>
                    <a:pt x="138" y="107"/>
                  </a:cubicBezTo>
                  <a:lnTo>
                    <a:pt x="168" y="153"/>
                  </a:lnTo>
                  <a:cubicBezTo>
                    <a:pt x="153" y="161"/>
                    <a:pt x="138" y="153"/>
                    <a:pt x="138" y="168"/>
                  </a:cubicBezTo>
                  <a:cubicBezTo>
                    <a:pt x="123" y="191"/>
                    <a:pt x="138" y="229"/>
                    <a:pt x="123" y="252"/>
                  </a:cubicBezTo>
                  <a:cubicBezTo>
                    <a:pt x="115" y="268"/>
                    <a:pt x="100" y="237"/>
                    <a:pt x="85" y="245"/>
                  </a:cubicBezTo>
                  <a:cubicBezTo>
                    <a:pt x="62" y="252"/>
                    <a:pt x="46" y="283"/>
                    <a:pt x="23" y="298"/>
                  </a:cubicBezTo>
                  <a:lnTo>
                    <a:pt x="23" y="298"/>
                  </a:lnTo>
                  <a:cubicBezTo>
                    <a:pt x="23" y="314"/>
                    <a:pt x="31" y="329"/>
                    <a:pt x="23" y="344"/>
                  </a:cubicBezTo>
                  <a:cubicBezTo>
                    <a:pt x="23" y="352"/>
                    <a:pt x="8" y="359"/>
                    <a:pt x="0" y="3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31" name="Freeform 58"/>
            <p:cNvSpPr>
              <a:spLocks noChangeArrowheads="1"/>
            </p:cNvSpPr>
            <p:nvPr/>
          </p:nvSpPr>
          <p:spPr bwMode="auto">
            <a:xfrm>
              <a:off x="6955972" y="6716713"/>
              <a:ext cx="277795" cy="233362"/>
            </a:xfrm>
            <a:custGeom>
              <a:avLst/>
              <a:gdLst>
                <a:gd name="T0" fmla="*/ 91 w 772"/>
                <a:gd name="T1" fmla="*/ 99 h 650"/>
                <a:gd name="T2" fmla="*/ 91 w 772"/>
                <a:gd name="T3" fmla="*/ 99 h 650"/>
                <a:gd name="T4" fmla="*/ 91 w 772"/>
                <a:gd name="T5" fmla="*/ 160 h 650"/>
                <a:gd name="T6" fmla="*/ 0 w 772"/>
                <a:gd name="T7" fmla="*/ 130 h 650"/>
                <a:gd name="T8" fmla="*/ 0 w 772"/>
                <a:gd name="T9" fmla="*/ 145 h 650"/>
                <a:gd name="T10" fmla="*/ 22 w 772"/>
                <a:gd name="T11" fmla="*/ 191 h 650"/>
                <a:gd name="T12" fmla="*/ 106 w 772"/>
                <a:gd name="T13" fmla="*/ 214 h 650"/>
                <a:gd name="T14" fmla="*/ 137 w 772"/>
                <a:gd name="T15" fmla="*/ 237 h 650"/>
                <a:gd name="T16" fmla="*/ 129 w 772"/>
                <a:gd name="T17" fmla="*/ 298 h 650"/>
                <a:gd name="T18" fmla="*/ 122 w 772"/>
                <a:gd name="T19" fmla="*/ 366 h 650"/>
                <a:gd name="T20" fmla="*/ 122 w 772"/>
                <a:gd name="T21" fmla="*/ 420 h 650"/>
                <a:gd name="T22" fmla="*/ 168 w 772"/>
                <a:gd name="T23" fmla="*/ 427 h 650"/>
                <a:gd name="T24" fmla="*/ 221 w 772"/>
                <a:gd name="T25" fmla="*/ 435 h 650"/>
                <a:gd name="T26" fmla="*/ 160 w 772"/>
                <a:gd name="T27" fmla="*/ 496 h 650"/>
                <a:gd name="T28" fmla="*/ 160 w 772"/>
                <a:gd name="T29" fmla="*/ 496 h 650"/>
                <a:gd name="T30" fmla="*/ 191 w 772"/>
                <a:gd name="T31" fmla="*/ 519 h 650"/>
                <a:gd name="T32" fmla="*/ 229 w 772"/>
                <a:gd name="T33" fmla="*/ 519 h 650"/>
                <a:gd name="T34" fmla="*/ 236 w 772"/>
                <a:gd name="T35" fmla="*/ 580 h 650"/>
                <a:gd name="T36" fmla="*/ 336 w 772"/>
                <a:gd name="T37" fmla="*/ 626 h 650"/>
                <a:gd name="T38" fmla="*/ 336 w 772"/>
                <a:gd name="T39" fmla="*/ 626 h 650"/>
                <a:gd name="T40" fmla="*/ 351 w 772"/>
                <a:gd name="T41" fmla="*/ 649 h 650"/>
                <a:gd name="T42" fmla="*/ 389 w 772"/>
                <a:gd name="T43" fmla="*/ 603 h 650"/>
                <a:gd name="T44" fmla="*/ 420 w 772"/>
                <a:gd name="T45" fmla="*/ 565 h 650"/>
                <a:gd name="T46" fmla="*/ 458 w 772"/>
                <a:gd name="T47" fmla="*/ 588 h 650"/>
                <a:gd name="T48" fmla="*/ 534 w 772"/>
                <a:gd name="T49" fmla="*/ 573 h 650"/>
                <a:gd name="T50" fmla="*/ 603 w 772"/>
                <a:gd name="T51" fmla="*/ 588 h 650"/>
                <a:gd name="T52" fmla="*/ 687 w 772"/>
                <a:gd name="T53" fmla="*/ 557 h 650"/>
                <a:gd name="T54" fmla="*/ 733 w 772"/>
                <a:gd name="T55" fmla="*/ 535 h 650"/>
                <a:gd name="T56" fmla="*/ 733 w 772"/>
                <a:gd name="T57" fmla="*/ 535 h 650"/>
                <a:gd name="T58" fmla="*/ 771 w 772"/>
                <a:gd name="T59" fmla="*/ 466 h 650"/>
                <a:gd name="T60" fmla="*/ 733 w 772"/>
                <a:gd name="T61" fmla="*/ 450 h 650"/>
                <a:gd name="T62" fmla="*/ 740 w 772"/>
                <a:gd name="T63" fmla="*/ 336 h 650"/>
                <a:gd name="T64" fmla="*/ 679 w 772"/>
                <a:gd name="T65" fmla="*/ 237 h 650"/>
                <a:gd name="T66" fmla="*/ 733 w 772"/>
                <a:gd name="T67" fmla="*/ 206 h 650"/>
                <a:gd name="T68" fmla="*/ 725 w 772"/>
                <a:gd name="T69" fmla="*/ 107 h 650"/>
                <a:gd name="T70" fmla="*/ 748 w 772"/>
                <a:gd name="T71" fmla="*/ 68 h 650"/>
                <a:gd name="T72" fmla="*/ 702 w 772"/>
                <a:gd name="T73" fmla="*/ 15 h 650"/>
                <a:gd name="T74" fmla="*/ 603 w 772"/>
                <a:gd name="T75" fmla="*/ 7 h 650"/>
                <a:gd name="T76" fmla="*/ 557 w 772"/>
                <a:gd name="T77" fmla="*/ 53 h 650"/>
                <a:gd name="T78" fmla="*/ 527 w 772"/>
                <a:gd name="T79" fmla="*/ 99 h 650"/>
                <a:gd name="T80" fmla="*/ 443 w 772"/>
                <a:gd name="T81" fmla="*/ 91 h 650"/>
                <a:gd name="T82" fmla="*/ 366 w 772"/>
                <a:gd name="T83" fmla="*/ 114 h 650"/>
                <a:gd name="T84" fmla="*/ 328 w 772"/>
                <a:gd name="T85" fmla="*/ 99 h 650"/>
                <a:gd name="T86" fmla="*/ 305 w 772"/>
                <a:gd name="T87" fmla="*/ 114 h 650"/>
                <a:gd name="T88" fmla="*/ 221 w 772"/>
                <a:gd name="T89" fmla="*/ 107 h 650"/>
                <a:gd name="T90" fmla="*/ 129 w 772"/>
                <a:gd name="T91" fmla="*/ 76 h 650"/>
                <a:gd name="T92" fmla="*/ 91 w 772"/>
                <a:gd name="T93" fmla="*/ 9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650">
                  <a:moveTo>
                    <a:pt x="91" y="99"/>
                  </a:moveTo>
                  <a:lnTo>
                    <a:pt x="91" y="99"/>
                  </a:lnTo>
                  <a:cubicBezTo>
                    <a:pt x="91" y="122"/>
                    <a:pt x="106" y="152"/>
                    <a:pt x="91" y="160"/>
                  </a:cubicBezTo>
                  <a:cubicBezTo>
                    <a:pt x="61" y="168"/>
                    <a:pt x="30" y="130"/>
                    <a:pt x="0" y="130"/>
                  </a:cubicBezTo>
                  <a:lnTo>
                    <a:pt x="0" y="145"/>
                  </a:lnTo>
                  <a:cubicBezTo>
                    <a:pt x="7" y="168"/>
                    <a:pt x="7" y="183"/>
                    <a:pt x="22" y="191"/>
                  </a:cubicBezTo>
                  <a:cubicBezTo>
                    <a:pt x="45" y="214"/>
                    <a:pt x="83" y="206"/>
                    <a:pt x="106" y="214"/>
                  </a:cubicBezTo>
                  <a:cubicBezTo>
                    <a:pt x="122" y="221"/>
                    <a:pt x="137" y="229"/>
                    <a:pt x="137" y="237"/>
                  </a:cubicBezTo>
                  <a:cubicBezTo>
                    <a:pt x="145" y="260"/>
                    <a:pt x="129" y="282"/>
                    <a:pt x="129" y="298"/>
                  </a:cubicBezTo>
                  <a:cubicBezTo>
                    <a:pt x="129" y="321"/>
                    <a:pt x="122" y="343"/>
                    <a:pt x="122" y="366"/>
                  </a:cubicBezTo>
                  <a:cubicBezTo>
                    <a:pt x="114" y="389"/>
                    <a:pt x="106" y="404"/>
                    <a:pt x="122" y="420"/>
                  </a:cubicBezTo>
                  <a:cubicBezTo>
                    <a:pt x="129" y="427"/>
                    <a:pt x="152" y="427"/>
                    <a:pt x="168" y="427"/>
                  </a:cubicBezTo>
                  <a:cubicBezTo>
                    <a:pt x="183" y="427"/>
                    <a:pt x="221" y="420"/>
                    <a:pt x="221" y="435"/>
                  </a:cubicBezTo>
                  <a:cubicBezTo>
                    <a:pt x="221" y="466"/>
                    <a:pt x="183" y="473"/>
                    <a:pt x="160" y="496"/>
                  </a:cubicBezTo>
                  <a:lnTo>
                    <a:pt x="160" y="496"/>
                  </a:lnTo>
                  <a:cubicBezTo>
                    <a:pt x="168" y="504"/>
                    <a:pt x="183" y="512"/>
                    <a:pt x="191" y="519"/>
                  </a:cubicBezTo>
                  <a:cubicBezTo>
                    <a:pt x="206" y="519"/>
                    <a:pt x="221" y="512"/>
                    <a:pt x="229" y="519"/>
                  </a:cubicBezTo>
                  <a:cubicBezTo>
                    <a:pt x="236" y="535"/>
                    <a:pt x="221" y="565"/>
                    <a:pt x="236" y="580"/>
                  </a:cubicBezTo>
                  <a:cubicBezTo>
                    <a:pt x="267" y="611"/>
                    <a:pt x="305" y="611"/>
                    <a:pt x="336" y="626"/>
                  </a:cubicBezTo>
                  <a:lnTo>
                    <a:pt x="336" y="626"/>
                  </a:lnTo>
                  <a:cubicBezTo>
                    <a:pt x="343" y="634"/>
                    <a:pt x="343" y="649"/>
                    <a:pt x="351" y="649"/>
                  </a:cubicBezTo>
                  <a:cubicBezTo>
                    <a:pt x="374" y="634"/>
                    <a:pt x="374" y="618"/>
                    <a:pt x="389" y="603"/>
                  </a:cubicBezTo>
                  <a:cubicBezTo>
                    <a:pt x="397" y="588"/>
                    <a:pt x="404" y="573"/>
                    <a:pt x="420" y="565"/>
                  </a:cubicBezTo>
                  <a:cubicBezTo>
                    <a:pt x="435" y="565"/>
                    <a:pt x="443" y="588"/>
                    <a:pt x="458" y="588"/>
                  </a:cubicBezTo>
                  <a:cubicBezTo>
                    <a:pt x="481" y="588"/>
                    <a:pt x="511" y="573"/>
                    <a:pt x="534" y="573"/>
                  </a:cubicBezTo>
                  <a:cubicBezTo>
                    <a:pt x="557" y="573"/>
                    <a:pt x="580" y="588"/>
                    <a:pt x="603" y="588"/>
                  </a:cubicBezTo>
                  <a:cubicBezTo>
                    <a:pt x="633" y="580"/>
                    <a:pt x="656" y="565"/>
                    <a:pt x="687" y="557"/>
                  </a:cubicBezTo>
                  <a:cubicBezTo>
                    <a:pt x="702" y="550"/>
                    <a:pt x="717" y="542"/>
                    <a:pt x="733" y="535"/>
                  </a:cubicBezTo>
                  <a:lnTo>
                    <a:pt x="733" y="535"/>
                  </a:lnTo>
                  <a:cubicBezTo>
                    <a:pt x="748" y="512"/>
                    <a:pt x="771" y="489"/>
                    <a:pt x="771" y="466"/>
                  </a:cubicBezTo>
                  <a:cubicBezTo>
                    <a:pt x="771" y="458"/>
                    <a:pt x="740" y="458"/>
                    <a:pt x="733" y="450"/>
                  </a:cubicBezTo>
                  <a:cubicBezTo>
                    <a:pt x="725" y="412"/>
                    <a:pt x="756" y="374"/>
                    <a:pt x="740" y="336"/>
                  </a:cubicBezTo>
                  <a:cubicBezTo>
                    <a:pt x="733" y="298"/>
                    <a:pt x="679" y="275"/>
                    <a:pt x="679" y="237"/>
                  </a:cubicBezTo>
                  <a:cubicBezTo>
                    <a:pt x="679" y="214"/>
                    <a:pt x="725" y="229"/>
                    <a:pt x="733" y="206"/>
                  </a:cubicBezTo>
                  <a:cubicBezTo>
                    <a:pt x="748" y="175"/>
                    <a:pt x="725" y="137"/>
                    <a:pt x="725" y="107"/>
                  </a:cubicBezTo>
                  <a:cubicBezTo>
                    <a:pt x="733" y="91"/>
                    <a:pt x="756" y="84"/>
                    <a:pt x="748" y="68"/>
                  </a:cubicBezTo>
                  <a:cubicBezTo>
                    <a:pt x="740" y="46"/>
                    <a:pt x="725" y="23"/>
                    <a:pt x="702" y="15"/>
                  </a:cubicBezTo>
                  <a:cubicBezTo>
                    <a:pt x="672" y="7"/>
                    <a:pt x="633" y="0"/>
                    <a:pt x="603" y="7"/>
                  </a:cubicBezTo>
                  <a:cubicBezTo>
                    <a:pt x="580" y="15"/>
                    <a:pt x="572" y="38"/>
                    <a:pt x="557" y="53"/>
                  </a:cubicBezTo>
                  <a:cubicBezTo>
                    <a:pt x="550" y="68"/>
                    <a:pt x="542" y="91"/>
                    <a:pt x="527" y="99"/>
                  </a:cubicBezTo>
                  <a:cubicBezTo>
                    <a:pt x="504" y="107"/>
                    <a:pt x="465" y="91"/>
                    <a:pt x="443" y="91"/>
                  </a:cubicBezTo>
                  <a:cubicBezTo>
                    <a:pt x="412" y="99"/>
                    <a:pt x="389" y="114"/>
                    <a:pt x="366" y="114"/>
                  </a:cubicBezTo>
                  <a:cubicBezTo>
                    <a:pt x="351" y="114"/>
                    <a:pt x="343" y="99"/>
                    <a:pt x="328" y="99"/>
                  </a:cubicBezTo>
                  <a:cubicBezTo>
                    <a:pt x="320" y="99"/>
                    <a:pt x="313" y="114"/>
                    <a:pt x="305" y="114"/>
                  </a:cubicBezTo>
                  <a:cubicBezTo>
                    <a:pt x="275" y="122"/>
                    <a:pt x="252" y="114"/>
                    <a:pt x="221" y="107"/>
                  </a:cubicBezTo>
                  <a:cubicBezTo>
                    <a:pt x="191" y="99"/>
                    <a:pt x="160" y="76"/>
                    <a:pt x="129" y="76"/>
                  </a:cubicBezTo>
                  <a:cubicBezTo>
                    <a:pt x="114" y="76"/>
                    <a:pt x="106" y="91"/>
                    <a:pt x="91" y="9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32" name="Freeform 59"/>
            <p:cNvSpPr>
              <a:spLocks noChangeArrowheads="1"/>
            </p:cNvSpPr>
            <p:nvPr/>
          </p:nvSpPr>
          <p:spPr bwMode="auto">
            <a:xfrm>
              <a:off x="6224183" y="6443663"/>
              <a:ext cx="592098" cy="696912"/>
            </a:xfrm>
            <a:custGeom>
              <a:avLst/>
              <a:gdLst>
                <a:gd name="T0" fmla="*/ 343 w 1643"/>
                <a:gd name="T1" fmla="*/ 146 h 1934"/>
                <a:gd name="T2" fmla="*/ 252 w 1643"/>
                <a:gd name="T3" fmla="*/ 581 h 1934"/>
                <a:gd name="T4" fmla="*/ 38 w 1643"/>
                <a:gd name="T5" fmla="*/ 909 h 1934"/>
                <a:gd name="T6" fmla="*/ 122 w 1643"/>
                <a:gd name="T7" fmla="*/ 917 h 1934"/>
                <a:gd name="T8" fmla="*/ 160 w 1643"/>
                <a:gd name="T9" fmla="*/ 1032 h 1934"/>
                <a:gd name="T10" fmla="*/ 137 w 1643"/>
                <a:gd name="T11" fmla="*/ 1123 h 1934"/>
                <a:gd name="T12" fmla="*/ 30 w 1643"/>
                <a:gd name="T13" fmla="*/ 1169 h 1934"/>
                <a:gd name="T14" fmla="*/ 30 w 1643"/>
                <a:gd name="T15" fmla="*/ 1177 h 1934"/>
                <a:gd name="T16" fmla="*/ 382 w 1643"/>
                <a:gd name="T17" fmla="*/ 1284 h 1934"/>
                <a:gd name="T18" fmla="*/ 237 w 1643"/>
                <a:gd name="T19" fmla="*/ 1398 h 1934"/>
                <a:gd name="T20" fmla="*/ 198 w 1643"/>
                <a:gd name="T21" fmla="*/ 1574 h 1934"/>
                <a:gd name="T22" fmla="*/ 91 w 1643"/>
                <a:gd name="T23" fmla="*/ 1658 h 1934"/>
                <a:gd name="T24" fmla="*/ 91 w 1643"/>
                <a:gd name="T25" fmla="*/ 1734 h 1934"/>
                <a:gd name="T26" fmla="*/ 168 w 1643"/>
                <a:gd name="T27" fmla="*/ 1849 h 1934"/>
                <a:gd name="T28" fmla="*/ 183 w 1643"/>
                <a:gd name="T29" fmla="*/ 1750 h 1934"/>
                <a:gd name="T30" fmla="*/ 321 w 1643"/>
                <a:gd name="T31" fmla="*/ 1834 h 1934"/>
                <a:gd name="T32" fmla="*/ 313 w 1643"/>
                <a:gd name="T33" fmla="*/ 1887 h 1934"/>
                <a:gd name="T34" fmla="*/ 427 w 1643"/>
                <a:gd name="T35" fmla="*/ 1933 h 1934"/>
                <a:gd name="T36" fmla="*/ 481 w 1643"/>
                <a:gd name="T37" fmla="*/ 1826 h 1934"/>
                <a:gd name="T38" fmla="*/ 573 w 1643"/>
                <a:gd name="T39" fmla="*/ 1849 h 1934"/>
                <a:gd name="T40" fmla="*/ 603 w 1643"/>
                <a:gd name="T41" fmla="*/ 1750 h 1934"/>
                <a:gd name="T42" fmla="*/ 618 w 1643"/>
                <a:gd name="T43" fmla="*/ 1650 h 1934"/>
                <a:gd name="T44" fmla="*/ 733 w 1643"/>
                <a:gd name="T45" fmla="*/ 1673 h 1934"/>
                <a:gd name="T46" fmla="*/ 779 w 1643"/>
                <a:gd name="T47" fmla="*/ 1620 h 1934"/>
                <a:gd name="T48" fmla="*/ 901 w 1643"/>
                <a:gd name="T49" fmla="*/ 1582 h 1934"/>
                <a:gd name="T50" fmla="*/ 878 w 1643"/>
                <a:gd name="T51" fmla="*/ 1475 h 1934"/>
                <a:gd name="T52" fmla="*/ 840 w 1643"/>
                <a:gd name="T53" fmla="*/ 1330 h 1934"/>
                <a:gd name="T54" fmla="*/ 855 w 1643"/>
                <a:gd name="T55" fmla="*/ 1223 h 1934"/>
                <a:gd name="T56" fmla="*/ 962 w 1643"/>
                <a:gd name="T57" fmla="*/ 1184 h 1934"/>
                <a:gd name="T58" fmla="*/ 1023 w 1643"/>
                <a:gd name="T59" fmla="*/ 1307 h 1934"/>
                <a:gd name="T60" fmla="*/ 1115 w 1643"/>
                <a:gd name="T61" fmla="*/ 1429 h 1934"/>
                <a:gd name="T62" fmla="*/ 1130 w 1643"/>
                <a:gd name="T63" fmla="*/ 1475 h 1934"/>
                <a:gd name="T64" fmla="*/ 1229 w 1643"/>
                <a:gd name="T65" fmla="*/ 1490 h 1934"/>
                <a:gd name="T66" fmla="*/ 1283 w 1643"/>
                <a:gd name="T67" fmla="*/ 1612 h 1934"/>
                <a:gd name="T68" fmla="*/ 1283 w 1643"/>
                <a:gd name="T69" fmla="*/ 1521 h 1934"/>
                <a:gd name="T70" fmla="*/ 1413 w 1643"/>
                <a:gd name="T71" fmla="*/ 1536 h 1934"/>
                <a:gd name="T72" fmla="*/ 1443 w 1643"/>
                <a:gd name="T73" fmla="*/ 1498 h 1934"/>
                <a:gd name="T74" fmla="*/ 1474 w 1643"/>
                <a:gd name="T75" fmla="*/ 1452 h 1934"/>
                <a:gd name="T76" fmla="*/ 1504 w 1643"/>
                <a:gd name="T77" fmla="*/ 1261 h 1934"/>
                <a:gd name="T78" fmla="*/ 1512 w 1643"/>
                <a:gd name="T79" fmla="*/ 1131 h 1934"/>
                <a:gd name="T80" fmla="*/ 1611 w 1643"/>
                <a:gd name="T81" fmla="*/ 1070 h 1934"/>
                <a:gd name="T82" fmla="*/ 1634 w 1643"/>
                <a:gd name="T83" fmla="*/ 1001 h 1934"/>
                <a:gd name="T84" fmla="*/ 1489 w 1643"/>
                <a:gd name="T85" fmla="*/ 795 h 1934"/>
                <a:gd name="T86" fmla="*/ 1398 w 1643"/>
                <a:gd name="T87" fmla="*/ 680 h 1934"/>
                <a:gd name="T88" fmla="*/ 1275 w 1643"/>
                <a:gd name="T89" fmla="*/ 665 h 1934"/>
                <a:gd name="T90" fmla="*/ 1153 w 1643"/>
                <a:gd name="T91" fmla="*/ 482 h 1934"/>
                <a:gd name="T92" fmla="*/ 977 w 1643"/>
                <a:gd name="T93" fmla="*/ 436 h 1934"/>
                <a:gd name="T94" fmla="*/ 871 w 1643"/>
                <a:gd name="T95" fmla="*/ 275 h 1934"/>
                <a:gd name="T96" fmla="*/ 954 w 1643"/>
                <a:gd name="T97" fmla="*/ 123 h 1934"/>
                <a:gd name="T98" fmla="*/ 1008 w 1643"/>
                <a:gd name="T99" fmla="*/ 23 h 1934"/>
                <a:gd name="T100" fmla="*/ 909 w 1643"/>
                <a:gd name="T101" fmla="*/ 16 h 1934"/>
                <a:gd name="T102" fmla="*/ 718 w 1643"/>
                <a:gd name="T103" fmla="*/ 69 h 1934"/>
                <a:gd name="T104" fmla="*/ 580 w 1643"/>
                <a:gd name="T105" fmla="*/ 146 h 1934"/>
                <a:gd name="T106" fmla="*/ 458 w 1643"/>
                <a:gd name="T107" fmla="*/ 77 h 1934"/>
                <a:gd name="T108" fmla="*/ 343 w 1643"/>
                <a:gd name="T109" fmla="*/ 146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3" h="1934">
                  <a:moveTo>
                    <a:pt x="343" y="146"/>
                  </a:moveTo>
                  <a:lnTo>
                    <a:pt x="343" y="146"/>
                  </a:lnTo>
                  <a:cubicBezTo>
                    <a:pt x="374" y="245"/>
                    <a:pt x="420" y="360"/>
                    <a:pt x="305" y="405"/>
                  </a:cubicBezTo>
                  <a:cubicBezTo>
                    <a:pt x="267" y="421"/>
                    <a:pt x="221" y="566"/>
                    <a:pt x="252" y="581"/>
                  </a:cubicBezTo>
                  <a:cubicBezTo>
                    <a:pt x="382" y="650"/>
                    <a:pt x="168" y="795"/>
                    <a:pt x="84" y="803"/>
                  </a:cubicBezTo>
                  <a:cubicBezTo>
                    <a:pt x="0" y="803"/>
                    <a:pt x="38" y="856"/>
                    <a:pt x="38" y="909"/>
                  </a:cubicBezTo>
                  <a:lnTo>
                    <a:pt x="38" y="909"/>
                  </a:lnTo>
                  <a:cubicBezTo>
                    <a:pt x="68" y="909"/>
                    <a:pt x="91" y="902"/>
                    <a:pt x="122" y="917"/>
                  </a:cubicBezTo>
                  <a:cubicBezTo>
                    <a:pt x="137" y="925"/>
                    <a:pt x="137" y="955"/>
                    <a:pt x="145" y="971"/>
                  </a:cubicBezTo>
                  <a:cubicBezTo>
                    <a:pt x="153" y="994"/>
                    <a:pt x="153" y="1017"/>
                    <a:pt x="160" y="1032"/>
                  </a:cubicBezTo>
                  <a:cubicBezTo>
                    <a:pt x="160" y="1047"/>
                    <a:pt x="175" y="1062"/>
                    <a:pt x="168" y="1078"/>
                  </a:cubicBezTo>
                  <a:cubicBezTo>
                    <a:pt x="168" y="1100"/>
                    <a:pt x="145" y="1108"/>
                    <a:pt x="137" y="1123"/>
                  </a:cubicBezTo>
                  <a:cubicBezTo>
                    <a:pt x="122" y="1131"/>
                    <a:pt x="122" y="1146"/>
                    <a:pt x="107" y="1154"/>
                  </a:cubicBezTo>
                  <a:cubicBezTo>
                    <a:pt x="84" y="1161"/>
                    <a:pt x="53" y="1161"/>
                    <a:pt x="30" y="1169"/>
                  </a:cubicBezTo>
                  <a:lnTo>
                    <a:pt x="30" y="1169"/>
                  </a:lnTo>
                  <a:lnTo>
                    <a:pt x="30" y="1177"/>
                  </a:lnTo>
                  <a:cubicBezTo>
                    <a:pt x="38" y="1375"/>
                    <a:pt x="267" y="1284"/>
                    <a:pt x="382" y="1284"/>
                  </a:cubicBezTo>
                  <a:lnTo>
                    <a:pt x="382" y="1284"/>
                  </a:lnTo>
                  <a:cubicBezTo>
                    <a:pt x="343" y="1284"/>
                    <a:pt x="275" y="1360"/>
                    <a:pt x="237" y="1398"/>
                  </a:cubicBezTo>
                  <a:lnTo>
                    <a:pt x="237" y="1398"/>
                  </a:lnTo>
                  <a:cubicBezTo>
                    <a:pt x="244" y="1414"/>
                    <a:pt x="252" y="1436"/>
                    <a:pt x="252" y="1459"/>
                  </a:cubicBezTo>
                  <a:cubicBezTo>
                    <a:pt x="244" y="1498"/>
                    <a:pt x="229" y="1544"/>
                    <a:pt x="198" y="1574"/>
                  </a:cubicBezTo>
                  <a:cubicBezTo>
                    <a:pt x="191" y="1582"/>
                    <a:pt x="168" y="1566"/>
                    <a:pt x="153" y="1574"/>
                  </a:cubicBezTo>
                  <a:cubicBezTo>
                    <a:pt x="130" y="1597"/>
                    <a:pt x="99" y="1620"/>
                    <a:pt x="91" y="1658"/>
                  </a:cubicBezTo>
                  <a:cubicBezTo>
                    <a:pt x="91" y="1673"/>
                    <a:pt x="130" y="1681"/>
                    <a:pt x="122" y="1696"/>
                  </a:cubicBezTo>
                  <a:cubicBezTo>
                    <a:pt x="122" y="1711"/>
                    <a:pt x="99" y="1719"/>
                    <a:pt x="91" y="1734"/>
                  </a:cubicBezTo>
                  <a:cubicBezTo>
                    <a:pt x="84" y="1750"/>
                    <a:pt x="76" y="1773"/>
                    <a:pt x="84" y="1788"/>
                  </a:cubicBezTo>
                  <a:cubicBezTo>
                    <a:pt x="107" y="1819"/>
                    <a:pt x="137" y="1834"/>
                    <a:pt x="168" y="1849"/>
                  </a:cubicBezTo>
                  <a:cubicBezTo>
                    <a:pt x="183" y="1857"/>
                    <a:pt x="214" y="1864"/>
                    <a:pt x="214" y="1849"/>
                  </a:cubicBezTo>
                  <a:cubicBezTo>
                    <a:pt x="214" y="1819"/>
                    <a:pt x="153" y="1773"/>
                    <a:pt x="183" y="1750"/>
                  </a:cubicBezTo>
                  <a:cubicBezTo>
                    <a:pt x="214" y="1734"/>
                    <a:pt x="229" y="1803"/>
                    <a:pt x="260" y="1819"/>
                  </a:cubicBezTo>
                  <a:cubicBezTo>
                    <a:pt x="275" y="1826"/>
                    <a:pt x="305" y="1819"/>
                    <a:pt x="321" y="1834"/>
                  </a:cubicBezTo>
                  <a:cubicBezTo>
                    <a:pt x="336" y="1849"/>
                    <a:pt x="321" y="1872"/>
                    <a:pt x="313" y="1887"/>
                  </a:cubicBezTo>
                  <a:lnTo>
                    <a:pt x="313" y="1887"/>
                  </a:lnTo>
                  <a:cubicBezTo>
                    <a:pt x="427" y="1933"/>
                    <a:pt x="427" y="1933"/>
                    <a:pt x="427" y="1933"/>
                  </a:cubicBezTo>
                  <a:lnTo>
                    <a:pt x="427" y="1933"/>
                  </a:lnTo>
                  <a:cubicBezTo>
                    <a:pt x="427" y="1918"/>
                    <a:pt x="420" y="1895"/>
                    <a:pt x="427" y="1872"/>
                  </a:cubicBezTo>
                  <a:cubicBezTo>
                    <a:pt x="443" y="1857"/>
                    <a:pt x="458" y="1834"/>
                    <a:pt x="481" y="1826"/>
                  </a:cubicBezTo>
                  <a:cubicBezTo>
                    <a:pt x="496" y="1826"/>
                    <a:pt x="496" y="1864"/>
                    <a:pt x="512" y="1872"/>
                  </a:cubicBezTo>
                  <a:cubicBezTo>
                    <a:pt x="535" y="1872"/>
                    <a:pt x="550" y="1857"/>
                    <a:pt x="573" y="1849"/>
                  </a:cubicBezTo>
                  <a:lnTo>
                    <a:pt x="573" y="1849"/>
                  </a:lnTo>
                  <a:cubicBezTo>
                    <a:pt x="580" y="1819"/>
                    <a:pt x="603" y="1788"/>
                    <a:pt x="603" y="1750"/>
                  </a:cubicBezTo>
                  <a:cubicBezTo>
                    <a:pt x="611" y="1734"/>
                    <a:pt x="596" y="1711"/>
                    <a:pt x="596" y="1696"/>
                  </a:cubicBezTo>
                  <a:lnTo>
                    <a:pt x="618" y="1650"/>
                  </a:lnTo>
                  <a:lnTo>
                    <a:pt x="702" y="1620"/>
                  </a:lnTo>
                  <a:cubicBezTo>
                    <a:pt x="710" y="1635"/>
                    <a:pt x="718" y="1650"/>
                    <a:pt x="733" y="1673"/>
                  </a:cubicBezTo>
                  <a:lnTo>
                    <a:pt x="733" y="1673"/>
                  </a:lnTo>
                  <a:cubicBezTo>
                    <a:pt x="748" y="1650"/>
                    <a:pt x="756" y="1620"/>
                    <a:pt x="779" y="1620"/>
                  </a:cubicBezTo>
                  <a:cubicBezTo>
                    <a:pt x="802" y="1612"/>
                    <a:pt x="810" y="1658"/>
                    <a:pt x="825" y="1658"/>
                  </a:cubicBezTo>
                  <a:cubicBezTo>
                    <a:pt x="863" y="1643"/>
                    <a:pt x="878" y="1605"/>
                    <a:pt x="901" y="1582"/>
                  </a:cubicBezTo>
                  <a:lnTo>
                    <a:pt x="901" y="1582"/>
                  </a:lnTo>
                  <a:cubicBezTo>
                    <a:pt x="893" y="1544"/>
                    <a:pt x="878" y="1513"/>
                    <a:pt x="878" y="1475"/>
                  </a:cubicBezTo>
                  <a:cubicBezTo>
                    <a:pt x="878" y="1444"/>
                    <a:pt x="909" y="1421"/>
                    <a:pt x="909" y="1398"/>
                  </a:cubicBezTo>
                  <a:cubicBezTo>
                    <a:pt x="901" y="1368"/>
                    <a:pt x="855" y="1360"/>
                    <a:pt x="840" y="1330"/>
                  </a:cubicBezTo>
                  <a:cubicBezTo>
                    <a:pt x="832" y="1314"/>
                    <a:pt x="840" y="1284"/>
                    <a:pt x="840" y="1261"/>
                  </a:cubicBezTo>
                  <a:cubicBezTo>
                    <a:pt x="848" y="1253"/>
                    <a:pt x="840" y="1230"/>
                    <a:pt x="855" y="1223"/>
                  </a:cubicBezTo>
                  <a:cubicBezTo>
                    <a:pt x="871" y="1207"/>
                    <a:pt x="901" y="1223"/>
                    <a:pt x="916" y="1215"/>
                  </a:cubicBezTo>
                  <a:cubicBezTo>
                    <a:pt x="932" y="1207"/>
                    <a:pt x="939" y="1184"/>
                    <a:pt x="962" y="1184"/>
                  </a:cubicBezTo>
                  <a:cubicBezTo>
                    <a:pt x="977" y="1184"/>
                    <a:pt x="993" y="1200"/>
                    <a:pt x="1008" y="1215"/>
                  </a:cubicBezTo>
                  <a:lnTo>
                    <a:pt x="1023" y="1307"/>
                  </a:lnTo>
                  <a:cubicBezTo>
                    <a:pt x="1023" y="1314"/>
                    <a:pt x="1077" y="1414"/>
                    <a:pt x="1077" y="1414"/>
                  </a:cubicBezTo>
                  <a:cubicBezTo>
                    <a:pt x="1092" y="1414"/>
                    <a:pt x="1107" y="1414"/>
                    <a:pt x="1115" y="1429"/>
                  </a:cubicBezTo>
                  <a:cubicBezTo>
                    <a:pt x="1123" y="1436"/>
                    <a:pt x="1123" y="1459"/>
                    <a:pt x="1130" y="1475"/>
                  </a:cubicBezTo>
                  <a:lnTo>
                    <a:pt x="1130" y="1475"/>
                  </a:lnTo>
                  <a:cubicBezTo>
                    <a:pt x="1153" y="1490"/>
                    <a:pt x="1176" y="1505"/>
                    <a:pt x="1199" y="1505"/>
                  </a:cubicBezTo>
                  <a:cubicBezTo>
                    <a:pt x="1214" y="1513"/>
                    <a:pt x="1222" y="1475"/>
                    <a:pt x="1229" y="1490"/>
                  </a:cubicBezTo>
                  <a:cubicBezTo>
                    <a:pt x="1245" y="1513"/>
                    <a:pt x="1237" y="1559"/>
                    <a:pt x="1252" y="1589"/>
                  </a:cubicBezTo>
                  <a:cubicBezTo>
                    <a:pt x="1260" y="1605"/>
                    <a:pt x="1275" y="1605"/>
                    <a:pt x="1283" y="1612"/>
                  </a:cubicBezTo>
                  <a:lnTo>
                    <a:pt x="1283" y="1612"/>
                  </a:lnTo>
                  <a:cubicBezTo>
                    <a:pt x="1283" y="1582"/>
                    <a:pt x="1268" y="1544"/>
                    <a:pt x="1283" y="1521"/>
                  </a:cubicBezTo>
                  <a:cubicBezTo>
                    <a:pt x="1298" y="1490"/>
                    <a:pt x="1329" y="1467"/>
                    <a:pt x="1359" y="1475"/>
                  </a:cubicBezTo>
                  <a:cubicBezTo>
                    <a:pt x="1390" y="1475"/>
                    <a:pt x="1390" y="1521"/>
                    <a:pt x="1413" y="1536"/>
                  </a:cubicBezTo>
                  <a:cubicBezTo>
                    <a:pt x="1428" y="1551"/>
                    <a:pt x="1443" y="1566"/>
                    <a:pt x="1451" y="1559"/>
                  </a:cubicBezTo>
                  <a:cubicBezTo>
                    <a:pt x="1466" y="1544"/>
                    <a:pt x="1436" y="1513"/>
                    <a:pt x="1443" y="1498"/>
                  </a:cubicBezTo>
                  <a:cubicBezTo>
                    <a:pt x="1443" y="1482"/>
                    <a:pt x="1466" y="1467"/>
                    <a:pt x="1474" y="1452"/>
                  </a:cubicBezTo>
                  <a:lnTo>
                    <a:pt x="1474" y="1452"/>
                  </a:lnTo>
                  <a:cubicBezTo>
                    <a:pt x="1459" y="1414"/>
                    <a:pt x="1428" y="1375"/>
                    <a:pt x="1436" y="1330"/>
                  </a:cubicBezTo>
                  <a:cubicBezTo>
                    <a:pt x="1436" y="1299"/>
                    <a:pt x="1489" y="1292"/>
                    <a:pt x="1504" y="1261"/>
                  </a:cubicBezTo>
                  <a:cubicBezTo>
                    <a:pt x="1512" y="1238"/>
                    <a:pt x="1497" y="1200"/>
                    <a:pt x="1504" y="1177"/>
                  </a:cubicBezTo>
                  <a:cubicBezTo>
                    <a:pt x="1504" y="1161"/>
                    <a:pt x="1504" y="1139"/>
                    <a:pt x="1512" y="1131"/>
                  </a:cubicBezTo>
                  <a:cubicBezTo>
                    <a:pt x="1543" y="1108"/>
                    <a:pt x="1581" y="1093"/>
                    <a:pt x="1611" y="1070"/>
                  </a:cubicBezTo>
                  <a:lnTo>
                    <a:pt x="1611" y="1070"/>
                  </a:lnTo>
                  <a:cubicBezTo>
                    <a:pt x="1619" y="1062"/>
                    <a:pt x="1634" y="1055"/>
                    <a:pt x="1634" y="1047"/>
                  </a:cubicBezTo>
                  <a:cubicBezTo>
                    <a:pt x="1642" y="1032"/>
                    <a:pt x="1634" y="1017"/>
                    <a:pt x="1634" y="1001"/>
                  </a:cubicBezTo>
                  <a:lnTo>
                    <a:pt x="1634" y="1001"/>
                  </a:lnTo>
                  <a:cubicBezTo>
                    <a:pt x="1581" y="932"/>
                    <a:pt x="1543" y="856"/>
                    <a:pt x="1489" y="795"/>
                  </a:cubicBezTo>
                  <a:cubicBezTo>
                    <a:pt x="1474" y="772"/>
                    <a:pt x="1436" y="787"/>
                    <a:pt x="1421" y="772"/>
                  </a:cubicBezTo>
                  <a:cubicBezTo>
                    <a:pt x="1405" y="749"/>
                    <a:pt x="1413" y="711"/>
                    <a:pt x="1398" y="680"/>
                  </a:cubicBezTo>
                  <a:cubicBezTo>
                    <a:pt x="1390" y="673"/>
                    <a:pt x="1367" y="665"/>
                    <a:pt x="1352" y="665"/>
                  </a:cubicBezTo>
                  <a:cubicBezTo>
                    <a:pt x="1329" y="657"/>
                    <a:pt x="1298" y="673"/>
                    <a:pt x="1275" y="665"/>
                  </a:cubicBezTo>
                  <a:cubicBezTo>
                    <a:pt x="1237" y="657"/>
                    <a:pt x="1191" y="642"/>
                    <a:pt x="1168" y="612"/>
                  </a:cubicBezTo>
                  <a:cubicBezTo>
                    <a:pt x="1146" y="573"/>
                    <a:pt x="1184" y="512"/>
                    <a:pt x="1153" y="482"/>
                  </a:cubicBezTo>
                  <a:cubicBezTo>
                    <a:pt x="1107" y="451"/>
                    <a:pt x="1039" y="505"/>
                    <a:pt x="985" y="489"/>
                  </a:cubicBezTo>
                  <a:cubicBezTo>
                    <a:pt x="970" y="482"/>
                    <a:pt x="985" y="451"/>
                    <a:pt x="977" y="436"/>
                  </a:cubicBezTo>
                  <a:cubicBezTo>
                    <a:pt x="977" y="413"/>
                    <a:pt x="970" y="390"/>
                    <a:pt x="954" y="367"/>
                  </a:cubicBezTo>
                  <a:cubicBezTo>
                    <a:pt x="932" y="337"/>
                    <a:pt x="886" y="314"/>
                    <a:pt x="871" y="275"/>
                  </a:cubicBezTo>
                  <a:cubicBezTo>
                    <a:pt x="863" y="253"/>
                    <a:pt x="871" y="222"/>
                    <a:pt x="878" y="199"/>
                  </a:cubicBezTo>
                  <a:cubicBezTo>
                    <a:pt x="893" y="169"/>
                    <a:pt x="932" y="153"/>
                    <a:pt x="954" y="123"/>
                  </a:cubicBezTo>
                  <a:cubicBezTo>
                    <a:pt x="977" y="92"/>
                    <a:pt x="993" y="54"/>
                    <a:pt x="1008" y="23"/>
                  </a:cubicBezTo>
                  <a:lnTo>
                    <a:pt x="1008" y="23"/>
                  </a:lnTo>
                  <a:cubicBezTo>
                    <a:pt x="1008" y="16"/>
                    <a:pt x="1008" y="8"/>
                    <a:pt x="1000" y="8"/>
                  </a:cubicBezTo>
                  <a:cubicBezTo>
                    <a:pt x="970" y="0"/>
                    <a:pt x="939" y="8"/>
                    <a:pt x="909" y="16"/>
                  </a:cubicBezTo>
                  <a:cubicBezTo>
                    <a:pt x="878" y="31"/>
                    <a:pt x="855" y="69"/>
                    <a:pt x="817" y="77"/>
                  </a:cubicBezTo>
                  <a:cubicBezTo>
                    <a:pt x="787" y="92"/>
                    <a:pt x="748" y="62"/>
                    <a:pt x="718" y="69"/>
                  </a:cubicBezTo>
                  <a:cubicBezTo>
                    <a:pt x="687" y="85"/>
                    <a:pt x="687" y="138"/>
                    <a:pt x="657" y="161"/>
                  </a:cubicBezTo>
                  <a:cubicBezTo>
                    <a:pt x="634" y="169"/>
                    <a:pt x="603" y="161"/>
                    <a:pt x="580" y="146"/>
                  </a:cubicBezTo>
                  <a:cubicBezTo>
                    <a:pt x="557" y="130"/>
                    <a:pt x="565" y="100"/>
                    <a:pt x="542" y="92"/>
                  </a:cubicBezTo>
                  <a:cubicBezTo>
                    <a:pt x="519" y="77"/>
                    <a:pt x="489" y="69"/>
                    <a:pt x="458" y="77"/>
                  </a:cubicBezTo>
                  <a:cubicBezTo>
                    <a:pt x="450" y="85"/>
                    <a:pt x="450" y="108"/>
                    <a:pt x="443" y="115"/>
                  </a:cubicBezTo>
                  <a:cubicBezTo>
                    <a:pt x="412" y="130"/>
                    <a:pt x="382" y="130"/>
                    <a:pt x="343" y="1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33" name="Freeform 60"/>
            <p:cNvSpPr>
              <a:spLocks noChangeArrowheads="1"/>
            </p:cNvSpPr>
            <p:nvPr/>
          </p:nvSpPr>
          <p:spPr bwMode="auto">
            <a:xfrm>
              <a:off x="6235294" y="6769100"/>
              <a:ext cx="52385" cy="96838"/>
            </a:xfrm>
            <a:custGeom>
              <a:avLst/>
              <a:gdLst>
                <a:gd name="T0" fmla="*/ 8 w 146"/>
                <a:gd name="T1" fmla="*/ 7 h 268"/>
                <a:gd name="T2" fmla="*/ 8 w 146"/>
                <a:gd name="T3" fmla="*/ 7 h 268"/>
                <a:gd name="T4" fmla="*/ 8 w 146"/>
                <a:gd name="T5" fmla="*/ 30 h 268"/>
                <a:gd name="T6" fmla="*/ 0 w 146"/>
                <a:gd name="T7" fmla="*/ 267 h 268"/>
                <a:gd name="T8" fmla="*/ 0 w 146"/>
                <a:gd name="T9" fmla="*/ 267 h 268"/>
                <a:gd name="T10" fmla="*/ 77 w 146"/>
                <a:gd name="T11" fmla="*/ 252 h 268"/>
                <a:gd name="T12" fmla="*/ 107 w 146"/>
                <a:gd name="T13" fmla="*/ 221 h 268"/>
                <a:gd name="T14" fmla="*/ 138 w 146"/>
                <a:gd name="T15" fmla="*/ 176 h 268"/>
                <a:gd name="T16" fmla="*/ 130 w 146"/>
                <a:gd name="T17" fmla="*/ 130 h 268"/>
                <a:gd name="T18" fmla="*/ 115 w 146"/>
                <a:gd name="T19" fmla="*/ 69 h 268"/>
                <a:gd name="T20" fmla="*/ 92 w 146"/>
                <a:gd name="T21" fmla="*/ 15 h 268"/>
                <a:gd name="T22" fmla="*/ 8 w 146"/>
                <a:gd name="T23" fmla="*/ 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268">
                  <a:moveTo>
                    <a:pt x="8" y="7"/>
                  </a:moveTo>
                  <a:lnTo>
                    <a:pt x="8" y="7"/>
                  </a:lnTo>
                  <a:cubicBezTo>
                    <a:pt x="8" y="15"/>
                    <a:pt x="8" y="23"/>
                    <a:pt x="8" y="30"/>
                  </a:cubicBezTo>
                  <a:cubicBezTo>
                    <a:pt x="0" y="107"/>
                    <a:pt x="0" y="191"/>
                    <a:pt x="0" y="267"/>
                  </a:cubicBezTo>
                  <a:lnTo>
                    <a:pt x="0" y="267"/>
                  </a:lnTo>
                  <a:cubicBezTo>
                    <a:pt x="23" y="259"/>
                    <a:pt x="54" y="259"/>
                    <a:pt x="77" y="252"/>
                  </a:cubicBezTo>
                  <a:cubicBezTo>
                    <a:pt x="92" y="244"/>
                    <a:pt x="92" y="229"/>
                    <a:pt x="107" y="221"/>
                  </a:cubicBezTo>
                  <a:cubicBezTo>
                    <a:pt x="115" y="206"/>
                    <a:pt x="138" y="198"/>
                    <a:pt x="138" y="176"/>
                  </a:cubicBezTo>
                  <a:cubicBezTo>
                    <a:pt x="145" y="160"/>
                    <a:pt x="130" y="145"/>
                    <a:pt x="130" y="130"/>
                  </a:cubicBezTo>
                  <a:cubicBezTo>
                    <a:pt x="123" y="115"/>
                    <a:pt x="123" y="92"/>
                    <a:pt x="115" y="69"/>
                  </a:cubicBezTo>
                  <a:cubicBezTo>
                    <a:pt x="107" y="53"/>
                    <a:pt x="107" y="23"/>
                    <a:pt x="92" y="15"/>
                  </a:cubicBezTo>
                  <a:cubicBezTo>
                    <a:pt x="61" y="0"/>
                    <a:pt x="38" y="7"/>
                    <a:pt x="8" y="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34" name="Freeform 61"/>
            <p:cNvSpPr>
              <a:spLocks noChangeArrowheads="1"/>
            </p:cNvSpPr>
            <p:nvPr/>
          </p:nvSpPr>
          <p:spPr bwMode="auto">
            <a:xfrm>
              <a:off x="6535312" y="6116639"/>
              <a:ext cx="1314364" cy="904875"/>
            </a:xfrm>
            <a:custGeom>
              <a:avLst/>
              <a:gdLst>
                <a:gd name="T0" fmla="*/ 221 w 3652"/>
                <a:gd name="T1" fmla="*/ 908 h 2514"/>
                <a:gd name="T2" fmla="*/ 351 w 3652"/>
                <a:gd name="T3" fmla="*/ 725 h 2514"/>
                <a:gd name="T4" fmla="*/ 344 w 3652"/>
                <a:gd name="T5" fmla="*/ 511 h 2514"/>
                <a:gd name="T6" fmla="*/ 397 w 3652"/>
                <a:gd name="T7" fmla="*/ 358 h 2514"/>
                <a:gd name="T8" fmla="*/ 588 w 3652"/>
                <a:gd name="T9" fmla="*/ 290 h 2514"/>
                <a:gd name="T10" fmla="*/ 771 w 3652"/>
                <a:gd name="T11" fmla="*/ 229 h 2514"/>
                <a:gd name="T12" fmla="*/ 1069 w 3652"/>
                <a:gd name="T13" fmla="*/ 236 h 2514"/>
                <a:gd name="T14" fmla="*/ 1191 w 3652"/>
                <a:gd name="T15" fmla="*/ 99 h 2514"/>
                <a:gd name="T16" fmla="*/ 1314 w 3652"/>
                <a:gd name="T17" fmla="*/ 91 h 2514"/>
                <a:gd name="T18" fmla="*/ 1512 w 3652"/>
                <a:gd name="T19" fmla="*/ 221 h 2514"/>
                <a:gd name="T20" fmla="*/ 1673 w 3652"/>
                <a:gd name="T21" fmla="*/ 290 h 2514"/>
                <a:gd name="T22" fmla="*/ 1726 w 3652"/>
                <a:gd name="T23" fmla="*/ 206 h 2514"/>
                <a:gd name="T24" fmla="*/ 1764 w 3652"/>
                <a:gd name="T25" fmla="*/ 198 h 2514"/>
                <a:gd name="T26" fmla="*/ 1825 w 3652"/>
                <a:gd name="T27" fmla="*/ 267 h 2514"/>
                <a:gd name="T28" fmla="*/ 1963 w 3652"/>
                <a:gd name="T29" fmla="*/ 221 h 2514"/>
                <a:gd name="T30" fmla="*/ 2032 w 3652"/>
                <a:gd name="T31" fmla="*/ 152 h 2514"/>
                <a:gd name="T32" fmla="*/ 2223 w 3652"/>
                <a:gd name="T33" fmla="*/ 183 h 2514"/>
                <a:gd name="T34" fmla="*/ 2352 w 3652"/>
                <a:gd name="T35" fmla="*/ 168 h 2514"/>
                <a:gd name="T36" fmla="*/ 2566 w 3652"/>
                <a:gd name="T37" fmla="*/ 191 h 2514"/>
                <a:gd name="T38" fmla="*/ 2643 w 3652"/>
                <a:gd name="T39" fmla="*/ 68 h 2514"/>
                <a:gd name="T40" fmla="*/ 2902 w 3652"/>
                <a:gd name="T41" fmla="*/ 122 h 2514"/>
                <a:gd name="T42" fmla="*/ 3193 w 3652"/>
                <a:gd name="T43" fmla="*/ 412 h 2514"/>
                <a:gd name="T44" fmla="*/ 3544 w 3652"/>
                <a:gd name="T45" fmla="*/ 916 h 2514"/>
                <a:gd name="T46" fmla="*/ 3620 w 3652"/>
                <a:gd name="T47" fmla="*/ 1153 h 2514"/>
                <a:gd name="T48" fmla="*/ 3254 w 3652"/>
                <a:gd name="T49" fmla="*/ 1161 h 2514"/>
                <a:gd name="T50" fmla="*/ 2925 w 3652"/>
                <a:gd name="T51" fmla="*/ 1352 h 2514"/>
                <a:gd name="T52" fmla="*/ 2780 w 3652"/>
                <a:gd name="T53" fmla="*/ 1443 h 2514"/>
                <a:gd name="T54" fmla="*/ 2505 w 3652"/>
                <a:gd name="T55" fmla="*/ 1550 h 2514"/>
                <a:gd name="T56" fmla="*/ 2413 w 3652"/>
                <a:gd name="T57" fmla="*/ 1481 h 2514"/>
                <a:gd name="T58" fmla="*/ 2261 w 3652"/>
                <a:gd name="T59" fmla="*/ 1397 h 2514"/>
                <a:gd name="T60" fmla="*/ 2100 w 3652"/>
                <a:gd name="T61" fmla="*/ 1520 h 2514"/>
                <a:gd name="T62" fmla="*/ 2055 w 3652"/>
                <a:gd name="T63" fmla="*/ 1627 h 2514"/>
                <a:gd name="T64" fmla="*/ 2284 w 3652"/>
                <a:gd name="T65" fmla="*/ 1848 h 2514"/>
                <a:gd name="T66" fmla="*/ 2498 w 3652"/>
                <a:gd name="T67" fmla="*/ 1833 h 2514"/>
                <a:gd name="T68" fmla="*/ 2482 w 3652"/>
                <a:gd name="T69" fmla="*/ 2131 h 2514"/>
                <a:gd name="T70" fmla="*/ 2521 w 3652"/>
                <a:gd name="T71" fmla="*/ 2230 h 2514"/>
                <a:gd name="T72" fmla="*/ 2398 w 3652"/>
                <a:gd name="T73" fmla="*/ 2314 h 2514"/>
                <a:gd name="T74" fmla="*/ 2314 w 3652"/>
                <a:gd name="T75" fmla="*/ 2421 h 2514"/>
                <a:gd name="T76" fmla="*/ 2192 w 3652"/>
                <a:gd name="T77" fmla="*/ 2474 h 2514"/>
                <a:gd name="T78" fmla="*/ 2070 w 3652"/>
                <a:gd name="T79" fmla="*/ 2459 h 2514"/>
                <a:gd name="T80" fmla="*/ 1994 w 3652"/>
                <a:gd name="T81" fmla="*/ 2429 h 2514"/>
                <a:gd name="T82" fmla="*/ 2047 w 3652"/>
                <a:gd name="T83" fmla="*/ 2276 h 2514"/>
                <a:gd name="T84" fmla="*/ 1902 w 3652"/>
                <a:gd name="T85" fmla="*/ 2200 h 2514"/>
                <a:gd name="T86" fmla="*/ 1909 w 3652"/>
                <a:gd name="T87" fmla="*/ 2001 h 2514"/>
                <a:gd name="T88" fmla="*/ 1894 w 3652"/>
                <a:gd name="T89" fmla="*/ 1772 h 2514"/>
                <a:gd name="T90" fmla="*/ 1772 w 3652"/>
                <a:gd name="T91" fmla="*/ 1672 h 2514"/>
                <a:gd name="T92" fmla="*/ 1612 w 3652"/>
                <a:gd name="T93" fmla="*/ 1756 h 2514"/>
                <a:gd name="T94" fmla="*/ 1474 w 3652"/>
                <a:gd name="T95" fmla="*/ 1779 h 2514"/>
                <a:gd name="T96" fmla="*/ 1260 w 3652"/>
                <a:gd name="T97" fmla="*/ 1764 h 2514"/>
                <a:gd name="T98" fmla="*/ 1169 w 3652"/>
                <a:gd name="T99" fmla="*/ 1718 h 2514"/>
                <a:gd name="T100" fmla="*/ 1085 w 3652"/>
                <a:gd name="T101" fmla="*/ 1703 h 2514"/>
                <a:gd name="T102" fmla="*/ 901 w 3652"/>
                <a:gd name="T103" fmla="*/ 1642 h 2514"/>
                <a:gd name="T104" fmla="*/ 886 w 3652"/>
                <a:gd name="T105" fmla="*/ 1779 h 2514"/>
                <a:gd name="T106" fmla="*/ 771 w 3652"/>
                <a:gd name="T107" fmla="*/ 1909 h 2514"/>
                <a:gd name="T108" fmla="*/ 558 w 3652"/>
                <a:gd name="T109" fmla="*/ 1680 h 2514"/>
                <a:gd name="T110" fmla="*/ 412 w 3652"/>
                <a:gd name="T111" fmla="*/ 1573 h 2514"/>
                <a:gd name="T112" fmla="*/ 122 w 3652"/>
                <a:gd name="T113" fmla="*/ 1397 h 2514"/>
                <a:gd name="T114" fmla="*/ 8 w 3652"/>
                <a:gd name="T115" fmla="*/ 1183 h 2514"/>
                <a:gd name="T116" fmla="*/ 145 w 3652"/>
                <a:gd name="T117" fmla="*/ 931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2" h="2514">
                  <a:moveTo>
                    <a:pt x="145" y="931"/>
                  </a:moveTo>
                  <a:lnTo>
                    <a:pt x="145" y="931"/>
                  </a:lnTo>
                  <a:cubicBezTo>
                    <a:pt x="176" y="924"/>
                    <a:pt x="199" y="924"/>
                    <a:pt x="221" y="908"/>
                  </a:cubicBezTo>
                  <a:cubicBezTo>
                    <a:pt x="244" y="893"/>
                    <a:pt x="244" y="855"/>
                    <a:pt x="267" y="847"/>
                  </a:cubicBezTo>
                  <a:cubicBezTo>
                    <a:pt x="290" y="840"/>
                    <a:pt x="313" y="893"/>
                    <a:pt x="328" y="878"/>
                  </a:cubicBezTo>
                  <a:cubicBezTo>
                    <a:pt x="351" y="832"/>
                    <a:pt x="344" y="779"/>
                    <a:pt x="351" y="725"/>
                  </a:cubicBezTo>
                  <a:cubicBezTo>
                    <a:pt x="351" y="695"/>
                    <a:pt x="366" y="664"/>
                    <a:pt x="351" y="633"/>
                  </a:cubicBezTo>
                  <a:cubicBezTo>
                    <a:pt x="344" y="603"/>
                    <a:pt x="290" y="595"/>
                    <a:pt x="290" y="565"/>
                  </a:cubicBezTo>
                  <a:cubicBezTo>
                    <a:pt x="290" y="534"/>
                    <a:pt x="321" y="527"/>
                    <a:pt x="344" y="511"/>
                  </a:cubicBezTo>
                  <a:cubicBezTo>
                    <a:pt x="359" y="504"/>
                    <a:pt x="389" y="511"/>
                    <a:pt x="397" y="496"/>
                  </a:cubicBezTo>
                  <a:cubicBezTo>
                    <a:pt x="405" y="473"/>
                    <a:pt x="366" y="450"/>
                    <a:pt x="366" y="427"/>
                  </a:cubicBezTo>
                  <a:cubicBezTo>
                    <a:pt x="366" y="404"/>
                    <a:pt x="382" y="374"/>
                    <a:pt x="397" y="358"/>
                  </a:cubicBezTo>
                  <a:cubicBezTo>
                    <a:pt x="405" y="336"/>
                    <a:pt x="428" y="313"/>
                    <a:pt x="451" y="305"/>
                  </a:cubicBezTo>
                  <a:cubicBezTo>
                    <a:pt x="481" y="297"/>
                    <a:pt x="519" y="320"/>
                    <a:pt x="550" y="313"/>
                  </a:cubicBezTo>
                  <a:cubicBezTo>
                    <a:pt x="565" y="313"/>
                    <a:pt x="573" y="297"/>
                    <a:pt x="588" y="290"/>
                  </a:cubicBezTo>
                  <a:lnTo>
                    <a:pt x="588" y="290"/>
                  </a:lnTo>
                  <a:cubicBezTo>
                    <a:pt x="619" y="282"/>
                    <a:pt x="664" y="290"/>
                    <a:pt x="695" y="275"/>
                  </a:cubicBezTo>
                  <a:cubicBezTo>
                    <a:pt x="725" y="267"/>
                    <a:pt x="741" y="229"/>
                    <a:pt x="771" y="229"/>
                  </a:cubicBezTo>
                  <a:cubicBezTo>
                    <a:pt x="810" y="229"/>
                    <a:pt x="840" y="259"/>
                    <a:pt x="878" y="282"/>
                  </a:cubicBezTo>
                  <a:cubicBezTo>
                    <a:pt x="886" y="290"/>
                    <a:pt x="886" y="313"/>
                    <a:pt x="901" y="313"/>
                  </a:cubicBezTo>
                  <a:cubicBezTo>
                    <a:pt x="955" y="297"/>
                    <a:pt x="1016" y="275"/>
                    <a:pt x="1069" y="236"/>
                  </a:cubicBezTo>
                  <a:cubicBezTo>
                    <a:pt x="1085" y="229"/>
                    <a:pt x="1054" y="183"/>
                    <a:pt x="1077" y="183"/>
                  </a:cubicBezTo>
                  <a:cubicBezTo>
                    <a:pt x="1108" y="175"/>
                    <a:pt x="1130" y="236"/>
                    <a:pt x="1153" y="221"/>
                  </a:cubicBezTo>
                  <a:cubicBezTo>
                    <a:pt x="1191" y="191"/>
                    <a:pt x="1161" y="129"/>
                    <a:pt x="1191" y="99"/>
                  </a:cubicBezTo>
                  <a:cubicBezTo>
                    <a:pt x="1207" y="84"/>
                    <a:pt x="1237" y="106"/>
                    <a:pt x="1260" y="106"/>
                  </a:cubicBezTo>
                  <a:cubicBezTo>
                    <a:pt x="1275" y="99"/>
                    <a:pt x="1291" y="91"/>
                    <a:pt x="1314" y="91"/>
                  </a:cubicBezTo>
                  <a:lnTo>
                    <a:pt x="1314" y="91"/>
                  </a:lnTo>
                  <a:cubicBezTo>
                    <a:pt x="1344" y="99"/>
                    <a:pt x="1382" y="114"/>
                    <a:pt x="1413" y="122"/>
                  </a:cubicBezTo>
                  <a:cubicBezTo>
                    <a:pt x="1428" y="129"/>
                    <a:pt x="1451" y="137"/>
                    <a:pt x="1466" y="152"/>
                  </a:cubicBezTo>
                  <a:cubicBezTo>
                    <a:pt x="1489" y="168"/>
                    <a:pt x="1497" y="198"/>
                    <a:pt x="1512" y="221"/>
                  </a:cubicBezTo>
                  <a:cubicBezTo>
                    <a:pt x="1527" y="236"/>
                    <a:pt x="1535" y="252"/>
                    <a:pt x="1558" y="259"/>
                  </a:cubicBezTo>
                  <a:cubicBezTo>
                    <a:pt x="1573" y="259"/>
                    <a:pt x="1581" y="236"/>
                    <a:pt x="1596" y="236"/>
                  </a:cubicBezTo>
                  <a:cubicBezTo>
                    <a:pt x="1627" y="244"/>
                    <a:pt x="1642" y="290"/>
                    <a:pt x="1673" y="290"/>
                  </a:cubicBezTo>
                  <a:cubicBezTo>
                    <a:pt x="1688" y="282"/>
                    <a:pt x="1696" y="252"/>
                    <a:pt x="1696" y="229"/>
                  </a:cubicBezTo>
                  <a:cubicBezTo>
                    <a:pt x="1696" y="206"/>
                    <a:pt x="1657" y="183"/>
                    <a:pt x="1673" y="168"/>
                  </a:cubicBezTo>
                  <a:cubicBezTo>
                    <a:pt x="1696" y="160"/>
                    <a:pt x="1711" y="191"/>
                    <a:pt x="1726" y="206"/>
                  </a:cubicBezTo>
                  <a:lnTo>
                    <a:pt x="1726" y="206"/>
                  </a:lnTo>
                  <a:cubicBezTo>
                    <a:pt x="1734" y="221"/>
                    <a:pt x="1741" y="244"/>
                    <a:pt x="1757" y="244"/>
                  </a:cubicBezTo>
                  <a:cubicBezTo>
                    <a:pt x="1772" y="244"/>
                    <a:pt x="1757" y="214"/>
                    <a:pt x="1764" y="198"/>
                  </a:cubicBezTo>
                  <a:cubicBezTo>
                    <a:pt x="1772" y="198"/>
                    <a:pt x="1780" y="214"/>
                    <a:pt x="1787" y="214"/>
                  </a:cubicBezTo>
                  <a:cubicBezTo>
                    <a:pt x="1795" y="221"/>
                    <a:pt x="1810" y="206"/>
                    <a:pt x="1818" y="214"/>
                  </a:cubicBezTo>
                  <a:cubicBezTo>
                    <a:pt x="1825" y="229"/>
                    <a:pt x="1810" y="252"/>
                    <a:pt x="1825" y="267"/>
                  </a:cubicBezTo>
                  <a:cubicBezTo>
                    <a:pt x="1833" y="275"/>
                    <a:pt x="1848" y="259"/>
                    <a:pt x="1856" y="259"/>
                  </a:cubicBezTo>
                  <a:cubicBezTo>
                    <a:pt x="1864" y="259"/>
                    <a:pt x="1864" y="275"/>
                    <a:pt x="1864" y="275"/>
                  </a:cubicBezTo>
                  <a:cubicBezTo>
                    <a:pt x="1902" y="259"/>
                    <a:pt x="1932" y="236"/>
                    <a:pt x="1963" y="221"/>
                  </a:cubicBezTo>
                  <a:cubicBezTo>
                    <a:pt x="1978" y="214"/>
                    <a:pt x="2001" y="206"/>
                    <a:pt x="2009" y="198"/>
                  </a:cubicBezTo>
                  <a:cubicBezTo>
                    <a:pt x="2024" y="183"/>
                    <a:pt x="2024" y="168"/>
                    <a:pt x="2032" y="152"/>
                  </a:cubicBezTo>
                  <a:lnTo>
                    <a:pt x="2032" y="152"/>
                  </a:lnTo>
                  <a:cubicBezTo>
                    <a:pt x="2169" y="175"/>
                    <a:pt x="2169" y="175"/>
                    <a:pt x="2169" y="175"/>
                  </a:cubicBezTo>
                  <a:lnTo>
                    <a:pt x="2169" y="175"/>
                  </a:lnTo>
                  <a:cubicBezTo>
                    <a:pt x="2169" y="175"/>
                    <a:pt x="2215" y="183"/>
                    <a:pt x="2223" y="183"/>
                  </a:cubicBezTo>
                  <a:cubicBezTo>
                    <a:pt x="2230" y="183"/>
                    <a:pt x="2261" y="168"/>
                    <a:pt x="2261" y="168"/>
                  </a:cubicBezTo>
                  <a:cubicBezTo>
                    <a:pt x="2284" y="175"/>
                    <a:pt x="2314" y="191"/>
                    <a:pt x="2337" y="191"/>
                  </a:cubicBezTo>
                  <a:cubicBezTo>
                    <a:pt x="2345" y="191"/>
                    <a:pt x="2345" y="168"/>
                    <a:pt x="2352" y="168"/>
                  </a:cubicBezTo>
                  <a:cubicBezTo>
                    <a:pt x="2368" y="160"/>
                    <a:pt x="2391" y="168"/>
                    <a:pt x="2413" y="175"/>
                  </a:cubicBezTo>
                  <a:cubicBezTo>
                    <a:pt x="2436" y="183"/>
                    <a:pt x="2452" y="206"/>
                    <a:pt x="2482" y="214"/>
                  </a:cubicBezTo>
                  <a:cubicBezTo>
                    <a:pt x="2513" y="214"/>
                    <a:pt x="2536" y="191"/>
                    <a:pt x="2566" y="191"/>
                  </a:cubicBezTo>
                  <a:cubicBezTo>
                    <a:pt x="2589" y="191"/>
                    <a:pt x="2612" y="206"/>
                    <a:pt x="2627" y="198"/>
                  </a:cubicBezTo>
                  <a:cubicBezTo>
                    <a:pt x="2635" y="191"/>
                    <a:pt x="2612" y="175"/>
                    <a:pt x="2612" y="160"/>
                  </a:cubicBezTo>
                  <a:cubicBezTo>
                    <a:pt x="2620" y="129"/>
                    <a:pt x="2620" y="99"/>
                    <a:pt x="2643" y="68"/>
                  </a:cubicBezTo>
                  <a:cubicBezTo>
                    <a:pt x="2658" y="38"/>
                    <a:pt x="2681" y="30"/>
                    <a:pt x="2711" y="0"/>
                  </a:cubicBezTo>
                  <a:lnTo>
                    <a:pt x="2711" y="0"/>
                  </a:lnTo>
                  <a:cubicBezTo>
                    <a:pt x="2788" y="30"/>
                    <a:pt x="2857" y="68"/>
                    <a:pt x="2902" y="122"/>
                  </a:cubicBezTo>
                  <a:cubicBezTo>
                    <a:pt x="2948" y="183"/>
                    <a:pt x="3032" y="206"/>
                    <a:pt x="3093" y="252"/>
                  </a:cubicBezTo>
                  <a:cubicBezTo>
                    <a:pt x="3109" y="259"/>
                    <a:pt x="3162" y="290"/>
                    <a:pt x="3162" y="297"/>
                  </a:cubicBezTo>
                  <a:cubicBezTo>
                    <a:pt x="3162" y="358"/>
                    <a:pt x="3132" y="358"/>
                    <a:pt x="3193" y="412"/>
                  </a:cubicBezTo>
                  <a:cubicBezTo>
                    <a:pt x="3269" y="481"/>
                    <a:pt x="3292" y="542"/>
                    <a:pt x="3322" y="633"/>
                  </a:cubicBezTo>
                  <a:cubicBezTo>
                    <a:pt x="3338" y="672"/>
                    <a:pt x="3376" y="825"/>
                    <a:pt x="3414" y="840"/>
                  </a:cubicBezTo>
                  <a:cubicBezTo>
                    <a:pt x="3430" y="863"/>
                    <a:pt x="3544" y="916"/>
                    <a:pt x="3544" y="916"/>
                  </a:cubicBezTo>
                  <a:cubicBezTo>
                    <a:pt x="3552" y="1046"/>
                    <a:pt x="3582" y="1054"/>
                    <a:pt x="3651" y="1084"/>
                  </a:cubicBezTo>
                  <a:lnTo>
                    <a:pt x="3651" y="1084"/>
                  </a:lnTo>
                  <a:cubicBezTo>
                    <a:pt x="3643" y="1115"/>
                    <a:pt x="3651" y="1145"/>
                    <a:pt x="3620" y="1153"/>
                  </a:cubicBezTo>
                  <a:cubicBezTo>
                    <a:pt x="3559" y="1176"/>
                    <a:pt x="3491" y="1161"/>
                    <a:pt x="3437" y="1145"/>
                  </a:cubicBezTo>
                  <a:cubicBezTo>
                    <a:pt x="3391" y="1138"/>
                    <a:pt x="3368" y="1077"/>
                    <a:pt x="3322" y="1077"/>
                  </a:cubicBezTo>
                  <a:cubicBezTo>
                    <a:pt x="3284" y="1084"/>
                    <a:pt x="3277" y="1138"/>
                    <a:pt x="3254" y="1161"/>
                  </a:cubicBezTo>
                  <a:cubicBezTo>
                    <a:pt x="3216" y="1206"/>
                    <a:pt x="3177" y="1260"/>
                    <a:pt x="3124" y="1283"/>
                  </a:cubicBezTo>
                  <a:cubicBezTo>
                    <a:pt x="3093" y="1298"/>
                    <a:pt x="3055" y="1268"/>
                    <a:pt x="3024" y="1275"/>
                  </a:cubicBezTo>
                  <a:cubicBezTo>
                    <a:pt x="2986" y="1290"/>
                    <a:pt x="2956" y="1329"/>
                    <a:pt x="2925" y="1352"/>
                  </a:cubicBezTo>
                  <a:cubicBezTo>
                    <a:pt x="2910" y="1367"/>
                    <a:pt x="2887" y="1382"/>
                    <a:pt x="2880" y="1405"/>
                  </a:cubicBezTo>
                  <a:cubicBezTo>
                    <a:pt x="2872" y="1436"/>
                    <a:pt x="2895" y="1489"/>
                    <a:pt x="2872" y="1497"/>
                  </a:cubicBezTo>
                  <a:cubicBezTo>
                    <a:pt x="2841" y="1512"/>
                    <a:pt x="2818" y="1451"/>
                    <a:pt x="2780" y="1443"/>
                  </a:cubicBezTo>
                  <a:cubicBezTo>
                    <a:pt x="2727" y="1443"/>
                    <a:pt x="2666" y="1451"/>
                    <a:pt x="2612" y="1474"/>
                  </a:cubicBezTo>
                  <a:cubicBezTo>
                    <a:pt x="2566" y="1489"/>
                    <a:pt x="2536" y="1527"/>
                    <a:pt x="2505" y="1550"/>
                  </a:cubicBezTo>
                  <a:lnTo>
                    <a:pt x="2505" y="1550"/>
                  </a:lnTo>
                  <a:cubicBezTo>
                    <a:pt x="2475" y="1558"/>
                    <a:pt x="2452" y="1565"/>
                    <a:pt x="2429" y="1565"/>
                  </a:cubicBezTo>
                  <a:cubicBezTo>
                    <a:pt x="2413" y="1565"/>
                    <a:pt x="2398" y="1573"/>
                    <a:pt x="2398" y="1558"/>
                  </a:cubicBezTo>
                  <a:cubicBezTo>
                    <a:pt x="2391" y="1535"/>
                    <a:pt x="2406" y="1512"/>
                    <a:pt x="2413" y="1481"/>
                  </a:cubicBezTo>
                  <a:cubicBezTo>
                    <a:pt x="2413" y="1466"/>
                    <a:pt x="2421" y="1443"/>
                    <a:pt x="2413" y="1420"/>
                  </a:cubicBezTo>
                  <a:cubicBezTo>
                    <a:pt x="2398" y="1397"/>
                    <a:pt x="2375" y="1382"/>
                    <a:pt x="2345" y="1382"/>
                  </a:cubicBezTo>
                  <a:cubicBezTo>
                    <a:pt x="2314" y="1375"/>
                    <a:pt x="2284" y="1390"/>
                    <a:pt x="2261" y="1397"/>
                  </a:cubicBezTo>
                  <a:cubicBezTo>
                    <a:pt x="2223" y="1413"/>
                    <a:pt x="2177" y="1420"/>
                    <a:pt x="2154" y="1451"/>
                  </a:cubicBezTo>
                  <a:cubicBezTo>
                    <a:pt x="2138" y="1474"/>
                    <a:pt x="2169" y="1512"/>
                    <a:pt x="2154" y="1535"/>
                  </a:cubicBezTo>
                  <a:cubicBezTo>
                    <a:pt x="2146" y="1550"/>
                    <a:pt x="2116" y="1512"/>
                    <a:pt x="2100" y="1520"/>
                  </a:cubicBezTo>
                  <a:cubicBezTo>
                    <a:pt x="2093" y="1527"/>
                    <a:pt x="2123" y="1558"/>
                    <a:pt x="2108" y="1573"/>
                  </a:cubicBezTo>
                  <a:cubicBezTo>
                    <a:pt x="2093" y="1581"/>
                    <a:pt x="2062" y="1550"/>
                    <a:pt x="2047" y="1565"/>
                  </a:cubicBezTo>
                  <a:cubicBezTo>
                    <a:pt x="2032" y="1581"/>
                    <a:pt x="2047" y="1611"/>
                    <a:pt x="2055" y="1627"/>
                  </a:cubicBezTo>
                  <a:cubicBezTo>
                    <a:pt x="2070" y="1680"/>
                    <a:pt x="2077" y="1733"/>
                    <a:pt x="2116" y="1779"/>
                  </a:cubicBezTo>
                  <a:cubicBezTo>
                    <a:pt x="2138" y="1810"/>
                    <a:pt x="2177" y="1825"/>
                    <a:pt x="2215" y="1840"/>
                  </a:cubicBezTo>
                  <a:cubicBezTo>
                    <a:pt x="2238" y="1848"/>
                    <a:pt x="2261" y="1848"/>
                    <a:pt x="2284" y="1848"/>
                  </a:cubicBezTo>
                  <a:cubicBezTo>
                    <a:pt x="2314" y="1840"/>
                    <a:pt x="2352" y="1840"/>
                    <a:pt x="2391" y="1840"/>
                  </a:cubicBezTo>
                  <a:cubicBezTo>
                    <a:pt x="2421" y="1840"/>
                    <a:pt x="2459" y="1833"/>
                    <a:pt x="2498" y="1833"/>
                  </a:cubicBezTo>
                  <a:lnTo>
                    <a:pt x="2498" y="1833"/>
                  </a:lnTo>
                  <a:cubicBezTo>
                    <a:pt x="2490" y="1863"/>
                    <a:pt x="2475" y="1894"/>
                    <a:pt x="2475" y="1925"/>
                  </a:cubicBezTo>
                  <a:cubicBezTo>
                    <a:pt x="2475" y="1955"/>
                    <a:pt x="2498" y="1978"/>
                    <a:pt x="2498" y="2008"/>
                  </a:cubicBezTo>
                  <a:cubicBezTo>
                    <a:pt x="2505" y="2047"/>
                    <a:pt x="2498" y="2092"/>
                    <a:pt x="2482" y="2131"/>
                  </a:cubicBezTo>
                  <a:cubicBezTo>
                    <a:pt x="2475" y="2154"/>
                    <a:pt x="2444" y="2154"/>
                    <a:pt x="2429" y="2177"/>
                  </a:cubicBezTo>
                  <a:cubicBezTo>
                    <a:pt x="2429" y="2184"/>
                    <a:pt x="2436" y="2200"/>
                    <a:pt x="2444" y="2207"/>
                  </a:cubicBezTo>
                  <a:cubicBezTo>
                    <a:pt x="2467" y="2222"/>
                    <a:pt x="2505" y="2215"/>
                    <a:pt x="2521" y="2230"/>
                  </a:cubicBezTo>
                  <a:cubicBezTo>
                    <a:pt x="2536" y="2238"/>
                    <a:pt x="2536" y="2261"/>
                    <a:pt x="2521" y="2261"/>
                  </a:cubicBezTo>
                  <a:cubicBezTo>
                    <a:pt x="2498" y="2276"/>
                    <a:pt x="2467" y="2268"/>
                    <a:pt x="2444" y="2276"/>
                  </a:cubicBezTo>
                  <a:cubicBezTo>
                    <a:pt x="2429" y="2283"/>
                    <a:pt x="2413" y="2306"/>
                    <a:pt x="2398" y="2314"/>
                  </a:cubicBezTo>
                  <a:cubicBezTo>
                    <a:pt x="2360" y="2314"/>
                    <a:pt x="2322" y="2276"/>
                    <a:pt x="2291" y="2291"/>
                  </a:cubicBezTo>
                  <a:cubicBezTo>
                    <a:pt x="2261" y="2306"/>
                    <a:pt x="2230" y="2337"/>
                    <a:pt x="2230" y="2375"/>
                  </a:cubicBezTo>
                  <a:cubicBezTo>
                    <a:pt x="2238" y="2406"/>
                    <a:pt x="2284" y="2406"/>
                    <a:pt x="2314" y="2421"/>
                  </a:cubicBezTo>
                  <a:lnTo>
                    <a:pt x="2314" y="2421"/>
                  </a:lnTo>
                  <a:cubicBezTo>
                    <a:pt x="2284" y="2429"/>
                    <a:pt x="2261" y="2436"/>
                    <a:pt x="2238" y="2452"/>
                  </a:cubicBezTo>
                  <a:cubicBezTo>
                    <a:pt x="2223" y="2459"/>
                    <a:pt x="2207" y="2474"/>
                    <a:pt x="2192" y="2474"/>
                  </a:cubicBezTo>
                  <a:cubicBezTo>
                    <a:pt x="2177" y="2474"/>
                    <a:pt x="2169" y="2459"/>
                    <a:pt x="2154" y="2459"/>
                  </a:cubicBezTo>
                  <a:cubicBezTo>
                    <a:pt x="2138" y="2459"/>
                    <a:pt x="2123" y="2474"/>
                    <a:pt x="2108" y="2474"/>
                  </a:cubicBezTo>
                  <a:cubicBezTo>
                    <a:pt x="2093" y="2474"/>
                    <a:pt x="2085" y="2459"/>
                    <a:pt x="2070" y="2459"/>
                  </a:cubicBezTo>
                  <a:cubicBezTo>
                    <a:pt x="2055" y="2474"/>
                    <a:pt x="2039" y="2497"/>
                    <a:pt x="2032" y="2513"/>
                  </a:cubicBezTo>
                  <a:lnTo>
                    <a:pt x="2032" y="2513"/>
                  </a:lnTo>
                  <a:cubicBezTo>
                    <a:pt x="2016" y="2482"/>
                    <a:pt x="2001" y="2459"/>
                    <a:pt x="1994" y="2429"/>
                  </a:cubicBezTo>
                  <a:cubicBezTo>
                    <a:pt x="1994" y="2398"/>
                    <a:pt x="1978" y="2352"/>
                    <a:pt x="2001" y="2329"/>
                  </a:cubicBezTo>
                  <a:cubicBezTo>
                    <a:pt x="2016" y="2306"/>
                    <a:pt x="2062" y="2337"/>
                    <a:pt x="2077" y="2314"/>
                  </a:cubicBezTo>
                  <a:cubicBezTo>
                    <a:pt x="2085" y="2299"/>
                    <a:pt x="2062" y="2283"/>
                    <a:pt x="2047" y="2276"/>
                  </a:cubicBezTo>
                  <a:cubicBezTo>
                    <a:pt x="2024" y="2268"/>
                    <a:pt x="2001" y="2283"/>
                    <a:pt x="1986" y="2276"/>
                  </a:cubicBezTo>
                  <a:cubicBezTo>
                    <a:pt x="1955" y="2261"/>
                    <a:pt x="1932" y="2222"/>
                    <a:pt x="1902" y="2200"/>
                  </a:cubicBezTo>
                  <a:lnTo>
                    <a:pt x="1902" y="2200"/>
                  </a:lnTo>
                  <a:cubicBezTo>
                    <a:pt x="1917" y="2177"/>
                    <a:pt x="1940" y="2154"/>
                    <a:pt x="1940" y="2131"/>
                  </a:cubicBezTo>
                  <a:cubicBezTo>
                    <a:pt x="1940" y="2123"/>
                    <a:pt x="1909" y="2123"/>
                    <a:pt x="1902" y="2115"/>
                  </a:cubicBezTo>
                  <a:cubicBezTo>
                    <a:pt x="1894" y="2077"/>
                    <a:pt x="1925" y="2039"/>
                    <a:pt x="1909" y="2001"/>
                  </a:cubicBezTo>
                  <a:cubicBezTo>
                    <a:pt x="1902" y="1963"/>
                    <a:pt x="1848" y="1940"/>
                    <a:pt x="1848" y="1902"/>
                  </a:cubicBezTo>
                  <a:cubicBezTo>
                    <a:pt x="1848" y="1879"/>
                    <a:pt x="1894" y="1894"/>
                    <a:pt x="1902" y="1871"/>
                  </a:cubicBezTo>
                  <a:cubicBezTo>
                    <a:pt x="1917" y="1840"/>
                    <a:pt x="1894" y="1802"/>
                    <a:pt x="1894" y="1772"/>
                  </a:cubicBezTo>
                  <a:cubicBezTo>
                    <a:pt x="1902" y="1756"/>
                    <a:pt x="1925" y="1749"/>
                    <a:pt x="1917" y="1733"/>
                  </a:cubicBezTo>
                  <a:cubicBezTo>
                    <a:pt x="1909" y="1711"/>
                    <a:pt x="1894" y="1688"/>
                    <a:pt x="1871" y="1680"/>
                  </a:cubicBezTo>
                  <a:cubicBezTo>
                    <a:pt x="1841" y="1672"/>
                    <a:pt x="1802" y="1665"/>
                    <a:pt x="1772" y="1672"/>
                  </a:cubicBezTo>
                  <a:cubicBezTo>
                    <a:pt x="1749" y="1680"/>
                    <a:pt x="1741" y="1703"/>
                    <a:pt x="1726" y="1718"/>
                  </a:cubicBezTo>
                  <a:cubicBezTo>
                    <a:pt x="1719" y="1733"/>
                    <a:pt x="1711" y="1756"/>
                    <a:pt x="1696" y="1764"/>
                  </a:cubicBezTo>
                  <a:cubicBezTo>
                    <a:pt x="1673" y="1772"/>
                    <a:pt x="1634" y="1756"/>
                    <a:pt x="1612" y="1756"/>
                  </a:cubicBezTo>
                  <a:cubicBezTo>
                    <a:pt x="1581" y="1764"/>
                    <a:pt x="1558" y="1779"/>
                    <a:pt x="1535" y="1779"/>
                  </a:cubicBezTo>
                  <a:cubicBezTo>
                    <a:pt x="1520" y="1779"/>
                    <a:pt x="1512" y="1764"/>
                    <a:pt x="1497" y="1764"/>
                  </a:cubicBezTo>
                  <a:cubicBezTo>
                    <a:pt x="1489" y="1764"/>
                    <a:pt x="1482" y="1779"/>
                    <a:pt x="1474" y="1779"/>
                  </a:cubicBezTo>
                  <a:cubicBezTo>
                    <a:pt x="1444" y="1787"/>
                    <a:pt x="1421" y="1779"/>
                    <a:pt x="1390" y="1772"/>
                  </a:cubicBezTo>
                  <a:cubicBezTo>
                    <a:pt x="1360" y="1764"/>
                    <a:pt x="1329" y="1741"/>
                    <a:pt x="1298" y="1741"/>
                  </a:cubicBezTo>
                  <a:cubicBezTo>
                    <a:pt x="1283" y="1741"/>
                    <a:pt x="1275" y="1756"/>
                    <a:pt x="1260" y="1764"/>
                  </a:cubicBezTo>
                  <a:lnTo>
                    <a:pt x="1260" y="1764"/>
                  </a:lnTo>
                  <a:cubicBezTo>
                    <a:pt x="1252" y="1749"/>
                    <a:pt x="1245" y="1741"/>
                    <a:pt x="1230" y="1726"/>
                  </a:cubicBezTo>
                  <a:cubicBezTo>
                    <a:pt x="1230" y="1726"/>
                    <a:pt x="1176" y="1718"/>
                    <a:pt x="1169" y="1718"/>
                  </a:cubicBezTo>
                  <a:lnTo>
                    <a:pt x="1130" y="1688"/>
                  </a:lnTo>
                  <a:cubicBezTo>
                    <a:pt x="1115" y="1680"/>
                    <a:pt x="1100" y="1680"/>
                    <a:pt x="1085" y="1680"/>
                  </a:cubicBezTo>
                  <a:cubicBezTo>
                    <a:pt x="1077" y="1680"/>
                    <a:pt x="1085" y="1695"/>
                    <a:pt x="1085" y="1703"/>
                  </a:cubicBezTo>
                  <a:cubicBezTo>
                    <a:pt x="1069" y="1703"/>
                    <a:pt x="1062" y="1703"/>
                    <a:pt x="1054" y="1695"/>
                  </a:cubicBezTo>
                  <a:cubicBezTo>
                    <a:pt x="1039" y="1672"/>
                    <a:pt x="1039" y="1634"/>
                    <a:pt x="1016" y="1627"/>
                  </a:cubicBezTo>
                  <a:cubicBezTo>
                    <a:pt x="977" y="1611"/>
                    <a:pt x="939" y="1634"/>
                    <a:pt x="901" y="1642"/>
                  </a:cubicBezTo>
                  <a:cubicBezTo>
                    <a:pt x="901" y="1642"/>
                    <a:pt x="886" y="1711"/>
                    <a:pt x="886" y="1718"/>
                  </a:cubicBezTo>
                  <a:lnTo>
                    <a:pt x="916" y="1764"/>
                  </a:lnTo>
                  <a:cubicBezTo>
                    <a:pt x="901" y="1772"/>
                    <a:pt x="886" y="1764"/>
                    <a:pt x="886" y="1779"/>
                  </a:cubicBezTo>
                  <a:cubicBezTo>
                    <a:pt x="871" y="1802"/>
                    <a:pt x="886" y="1840"/>
                    <a:pt x="871" y="1863"/>
                  </a:cubicBezTo>
                  <a:cubicBezTo>
                    <a:pt x="863" y="1879"/>
                    <a:pt x="848" y="1848"/>
                    <a:pt x="833" y="1856"/>
                  </a:cubicBezTo>
                  <a:cubicBezTo>
                    <a:pt x="810" y="1863"/>
                    <a:pt x="794" y="1894"/>
                    <a:pt x="771" y="1909"/>
                  </a:cubicBezTo>
                  <a:lnTo>
                    <a:pt x="771" y="1909"/>
                  </a:lnTo>
                  <a:cubicBezTo>
                    <a:pt x="718" y="1840"/>
                    <a:pt x="680" y="1764"/>
                    <a:pt x="626" y="1703"/>
                  </a:cubicBezTo>
                  <a:cubicBezTo>
                    <a:pt x="611" y="1680"/>
                    <a:pt x="573" y="1695"/>
                    <a:pt x="558" y="1680"/>
                  </a:cubicBezTo>
                  <a:cubicBezTo>
                    <a:pt x="542" y="1657"/>
                    <a:pt x="550" y="1619"/>
                    <a:pt x="535" y="1588"/>
                  </a:cubicBezTo>
                  <a:cubicBezTo>
                    <a:pt x="527" y="1581"/>
                    <a:pt x="504" y="1573"/>
                    <a:pt x="489" y="1573"/>
                  </a:cubicBezTo>
                  <a:cubicBezTo>
                    <a:pt x="466" y="1565"/>
                    <a:pt x="435" y="1581"/>
                    <a:pt x="412" y="1573"/>
                  </a:cubicBezTo>
                  <a:cubicBezTo>
                    <a:pt x="374" y="1565"/>
                    <a:pt x="328" y="1550"/>
                    <a:pt x="305" y="1520"/>
                  </a:cubicBezTo>
                  <a:cubicBezTo>
                    <a:pt x="283" y="1481"/>
                    <a:pt x="321" y="1420"/>
                    <a:pt x="290" y="1390"/>
                  </a:cubicBezTo>
                  <a:cubicBezTo>
                    <a:pt x="244" y="1359"/>
                    <a:pt x="176" y="1413"/>
                    <a:pt x="122" y="1397"/>
                  </a:cubicBezTo>
                  <a:cubicBezTo>
                    <a:pt x="107" y="1390"/>
                    <a:pt x="122" y="1359"/>
                    <a:pt x="114" y="1344"/>
                  </a:cubicBezTo>
                  <a:cubicBezTo>
                    <a:pt x="114" y="1321"/>
                    <a:pt x="107" y="1298"/>
                    <a:pt x="91" y="1275"/>
                  </a:cubicBezTo>
                  <a:cubicBezTo>
                    <a:pt x="69" y="1245"/>
                    <a:pt x="23" y="1222"/>
                    <a:pt x="8" y="1183"/>
                  </a:cubicBezTo>
                  <a:cubicBezTo>
                    <a:pt x="0" y="1161"/>
                    <a:pt x="8" y="1130"/>
                    <a:pt x="15" y="1107"/>
                  </a:cubicBezTo>
                  <a:cubicBezTo>
                    <a:pt x="30" y="1077"/>
                    <a:pt x="69" y="1061"/>
                    <a:pt x="91" y="1031"/>
                  </a:cubicBezTo>
                  <a:cubicBezTo>
                    <a:pt x="114" y="1000"/>
                    <a:pt x="130" y="962"/>
                    <a:pt x="145" y="93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35" name="Freeform 62"/>
            <p:cNvSpPr>
              <a:spLocks noChangeArrowheads="1"/>
            </p:cNvSpPr>
            <p:nvPr/>
          </p:nvSpPr>
          <p:spPr bwMode="auto">
            <a:xfrm>
              <a:off x="7425841" y="6913563"/>
              <a:ext cx="419073" cy="273050"/>
            </a:xfrm>
            <a:custGeom>
              <a:avLst/>
              <a:gdLst>
                <a:gd name="T0" fmla="*/ 23 w 1162"/>
                <a:gd name="T1" fmla="*/ 611 h 757"/>
                <a:gd name="T2" fmla="*/ 23 w 1162"/>
                <a:gd name="T3" fmla="*/ 611 h 757"/>
                <a:gd name="T4" fmla="*/ 0 w 1162"/>
                <a:gd name="T5" fmla="*/ 542 h 757"/>
                <a:gd name="T6" fmla="*/ 61 w 1162"/>
                <a:gd name="T7" fmla="*/ 519 h 757"/>
                <a:gd name="T8" fmla="*/ 76 w 1162"/>
                <a:gd name="T9" fmla="*/ 359 h 757"/>
                <a:gd name="T10" fmla="*/ 114 w 1162"/>
                <a:gd name="T11" fmla="*/ 252 h 757"/>
                <a:gd name="T12" fmla="*/ 114 w 1162"/>
                <a:gd name="T13" fmla="*/ 252 h 757"/>
                <a:gd name="T14" fmla="*/ 168 w 1162"/>
                <a:gd name="T15" fmla="*/ 267 h 757"/>
                <a:gd name="T16" fmla="*/ 374 w 1162"/>
                <a:gd name="T17" fmla="*/ 137 h 757"/>
                <a:gd name="T18" fmla="*/ 412 w 1162"/>
                <a:gd name="T19" fmla="*/ 84 h 757"/>
                <a:gd name="T20" fmla="*/ 412 w 1162"/>
                <a:gd name="T21" fmla="*/ 84 h 757"/>
                <a:gd name="T22" fmla="*/ 588 w 1162"/>
                <a:gd name="T23" fmla="*/ 99 h 757"/>
                <a:gd name="T24" fmla="*/ 672 w 1162"/>
                <a:gd name="T25" fmla="*/ 145 h 757"/>
                <a:gd name="T26" fmla="*/ 824 w 1162"/>
                <a:gd name="T27" fmla="*/ 84 h 757"/>
                <a:gd name="T28" fmla="*/ 1099 w 1162"/>
                <a:gd name="T29" fmla="*/ 122 h 757"/>
                <a:gd name="T30" fmla="*/ 1161 w 1162"/>
                <a:gd name="T31" fmla="*/ 229 h 757"/>
                <a:gd name="T32" fmla="*/ 1161 w 1162"/>
                <a:gd name="T33" fmla="*/ 229 h 757"/>
                <a:gd name="T34" fmla="*/ 1031 w 1162"/>
                <a:gd name="T35" fmla="*/ 313 h 757"/>
                <a:gd name="T36" fmla="*/ 1031 w 1162"/>
                <a:gd name="T37" fmla="*/ 313 h 757"/>
                <a:gd name="T38" fmla="*/ 993 w 1162"/>
                <a:gd name="T39" fmla="*/ 321 h 757"/>
                <a:gd name="T40" fmla="*/ 955 w 1162"/>
                <a:gd name="T41" fmla="*/ 450 h 757"/>
                <a:gd name="T42" fmla="*/ 786 w 1162"/>
                <a:gd name="T43" fmla="*/ 427 h 757"/>
                <a:gd name="T44" fmla="*/ 710 w 1162"/>
                <a:gd name="T45" fmla="*/ 496 h 757"/>
                <a:gd name="T46" fmla="*/ 802 w 1162"/>
                <a:gd name="T47" fmla="*/ 496 h 757"/>
                <a:gd name="T48" fmla="*/ 855 w 1162"/>
                <a:gd name="T49" fmla="*/ 557 h 757"/>
                <a:gd name="T50" fmla="*/ 718 w 1162"/>
                <a:gd name="T51" fmla="*/ 588 h 757"/>
                <a:gd name="T52" fmla="*/ 718 w 1162"/>
                <a:gd name="T53" fmla="*/ 672 h 757"/>
                <a:gd name="T54" fmla="*/ 511 w 1162"/>
                <a:gd name="T55" fmla="*/ 733 h 757"/>
                <a:gd name="T56" fmla="*/ 504 w 1162"/>
                <a:gd name="T57" fmla="*/ 588 h 757"/>
                <a:gd name="T58" fmla="*/ 359 w 1162"/>
                <a:gd name="T59" fmla="*/ 550 h 757"/>
                <a:gd name="T60" fmla="*/ 221 w 1162"/>
                <a:gd name="T61" fmla="*/ 733 h 757"/>
                <a:gd name="T62" fmla="*/ 221 w 1162"/>
                <a:gd name="T63" fmla="*/ 733 h 757"/>
                <a:gd name="T64" fmla="*/ 137 w 1162"/>
                <a:gd name="T65" fmla="*/ 710 h 757"/>
                <a:gd name="T66" fmla="*/ 46 w 1162"/>
                <a:gd name="T67" fmla="*/ 710 h 757"/>
                <a:gd name="T68" fmla="*/ 61 w 1162"/>
                <a:gd name="T69" fmla="*/ 679 h 757"/>
                <a:gd name="T70" fmla="*/ 23 w 1162"/>
                <a:gd name="T71" fmla="*/ 611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2" h="757">
                  <a:moveTo>
                    <a:pt x="23" y="611"/>
                  </a:moveTo>
                  <a:lnTo>
                    <a:pt x="23" y="611"/>
                  </a:lnTo>
                  <a:cubicBezTo>
                    <a:pt x="15" y="588"/>
                    <a:pt x="7" y="557"/>
                    <a:pt x="0" y="542"/>
                  </a:cubicBezTo>
                  <a:cubicBezTo>
                    <a:pt x="0" y="534"/>
                    <a:pt x="61" y="527"/>
                    <a:pt x="61" y="519"/>
                  </a:cubicBezTo>
                  <a:cubicBezTo>
                    <a:pt x="61" y="512"/>
                    <a:pt x="68" y="382"/>
                    <a:pt x="76" y="359"/>
                  </a:cubicBezTo>
                  <a:cubicBezTo>
                    <a:pt x="84" y="343"/>
                    <a:pt x="107" y="290"/>
                    <a:pt x="114" y="252"/>
                  </a:cubicBezTo>
                  <a:lnTo>
                    <a:pt x="114" y="252"/>
                  </a:lnTo>
                  <a:cubicBezTo>
                    <a:pt x="137" y="259"/>
                    <a:pt x="152" y="275"/>
                    <a:pt x="168" y="267"/>
                  </a:cubicBezTo>
                  <a:cubicBezTo>
                    <a:pt x="244" y="237"/>
                    <a:pt x="313" y="191"/>
                    <a:pt x="374" y="137"/>
                  </a:cubicBezTo>
                  <a:cubicBezTo>
                    <a:pt x="397" y="114"/>
                    <a:pt x="389" y="107"/>
                    <a:pt x="412" y="84"/>
                  </a:cubicBezTo>
                  <a:lnTo>
                    <a:pt x="412" y="84"/>
                  </a:lnTo>
                  <a:cubicBezTo>
                    <a:pt x="488" y="84"/>
                    <a:pt x="534" y="15"/>
                    <a:pt x="588" y="99"/>
                  </a:cubicBezTo>
                  <a:cubicBezTo>
                    <a:pt x="611" y="129"/>
                    <a:pt x="626" y="160"/>
                    <a:pt x="672" y="145"/>
                  </a:cubicBezTo>
                  <a:cubicBezTo>
                    <a:pt x="725" y="129"/>
                    <a:pt x="771" y="99"/>
                    <a:pt x="824" y="84"/>
                  </a:cubicBezTo>
                  <a:cubicBezTo>
                    <a:pt x="939" y="107"/>
                    <a:pt x="1031" y="0"/>
                    <a:pt x="1099" y="122"/>
                  </a:cubicBezTo>
                  <a:cubicBezTo>
                    <a:pt x="1122" y="160"/>
                    <a:pt x="1138" y="191"/>
                    <a:pt x="1161" y="229"/>
                  </a:cubicBezTo>
                  <a:lnTo>
                    <a:pt x="1161" y="229"/>
                  </a:lnTo>
                  <a:cubicBezTo>
                    <a:pt x="1031" y="313"/>
                    <a:pt x="1031" y="313"/>
                    <a:pt x="1031" y="313"/>
                  </a:cubicBezTo>
                  <a:lnTo>
                    <a:pt x="1031" y="313"/>
                  </a:lnTo>
                  <a:cubicBezTo>
                    <a:pt x="1016" y="313"/>
                    <a:pt x="993" y="305"/>
                    <a:pt x="993" y="321"/>
                  </a:cubicBezTo>
                  <a:cubicBezTo>
                    <a:pt x="970" y="359"/>
                    <a:pt x="993" y="427"/>
                    <a:pt x="955" y="450"/>
                  </a:cubicBezTo>
                  <a:cubicBezTo>
                    <a:pt x="901" y="473"/>
                    <a:pt x="840" y="420"/>
                    <a:pt x="786" y="427"/>
                  </a:cubicBezTo>
                  <a:cubicBezTo>
                    <a:pt x="756" y="435"/>
                    <a:pt x="702" y="458"/>
                    <a:pt x="710" y="496"/>
                  </a:cubicBezTo>
                  <a:cubicBezTo>
                    <a:pt x="718" y="527"/>
                    <a:pt x="771" y="489"/>
                    <a:pt x="802" y="496"/>
                  </a:cubicBezTo>
                  <a:cubicBezTo>
                    <a:pt x="824" y="512"/>
                    <a:pt x="870" y="534"/>
                    <a:pt x="855" y="557"/>
                  </a:cubicBezTo>
                  <a:cubicBezTo>
                    <a:pt x="817" y="588"/>
                    <a:pt x="756" y="557"/>
                    <a:pt x="718" y="588"/>
                  </a:cubicBezTo>
                  <a:cubicBezTo>
                    <a:pt x="695" y="603"/>
                    <a:pt x="748" y="657"/>
                    <a:pt x="718" y="672"/>
                  </a:cubicBezTo>
                  <a:cubicBezTo>
                    <a:pt x="664" y="710"/>
                    <a:pt x="580" y="756"/>
                    <a:pt x="511" y="733"/>
                  </a:cubicBezTo>
                  <a:cubicBezTo>
                    <a:pt x="466" y="710"/>
                    <a:pt x="534" y="618"/>
                    <a:pt x="504" y="588"/>
                  </a:cubicBezTo>
                  <a:cubicBezTo>
                    <a:pt x="473" y="550"/>
                    <a:pt x="405" y="527"/>
                    <a:pt x="359" y="550"/>
                  </a:cubicBezTo>
                  <a:cubicBezTo>
                    <a:pt x="290" y="588"/>
                    <a:pt x="267" y="672"/>
                    <a:pt x="221" y="733"/>
                  </a:cubicBezTo>
                  <a:lnTo>
                    <a:pt x="221" y="733"/>
                  </a:lnTo>
                  <a:cubicBezTo>
                    <a:pt x="198" y="725"/>
                    <a:pt x="168" y="710"/>
                    <a:pt x="137" y="710"/>
                  </a:cubicBezTo>
                  <a:cubicBezTo>
                    <a:pt x="107" y="702"/>
                    <a:pt x="76" y="718"/>
                    <a:pt x="46" y="710"/>
                  </a:cubicBezTo>
                  <a:cubicBezTo>
                    <a:pt x="38" y="702"/>
                    <a:pt x="61" y="687"/>
                    <a:pt x="61" y="679"/>
                  </a:cubicBezTo>
                  <a:cubicBezTo>
                    <a:pt x="53" y="657"/>
                    <a:pt x="30" y="634"/>
                    <a:pt x="23" y="61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36" name="Freeform 63"/>
            <p:cNvSpPr>
              <a:spLocks noChangeArrowheads="1"/>
            </p:cNvSpPr>
            <p:nvPr/>
          </p:nvSpPr>
          <p:spPr bwMode="auto">
            <a:xfrm>
              <a:off x="7797293" y="6996114"/>
              <a:ext cx="169852" cy="198437"/>
            </a:xfrm>
            <a:custGeom>
              <a:avLst/>
              <a:gdLst>
                <a:gd name="T0" fmla="*/ 130 w 474"/>
                <a:gd name="T1" fmla="*/ 0 h 551"/>
                <a:gd name="T2" fmla="*/ 130 w 474"/>
                <a:gd name="T3" fmla="*/ 0 h 551"/>
                <a:gd name="T4" fmla="*/ 0 w 474"/>
                <a:gd name="T5" fmla="*/ 84 h 551"/>
                <a:gd name="T6" fmla="*/ 0 w 474"/>
                <a:gd name="T7" fmla="*/ 84 h 551"/>
                <a:gd name="T8" fmla="*/ 130 w 474"/>
                <a:gd name="T9" fmla="*/ 214 h 551"/>
                <a:gd name="T10" fmla="*/ 107 w 474"/>
                <a:gd name="T11" fmla="*/ 313 h 551"/>
                <a:gd name="T12" fmla="*/ 183 w 474"/>
                <a:gd name="T13" fmla="*/ 450 h 551"/>
                <a:gd name="T14" fmla="*/ 244 w 474"/>
                <a:gd name="T15" fmla="*/ 542 h 551"/>
                <a:gd name="T16" fmla="*/ 305 w 474"/>
                <a:gd name="T17" fmla="*/ 496 h 551"/>
                <a:gd name="T18" fmla="*/ 267 w 474"/>
                <a:gd name="T19" fmla="*/ 450 h 551"/>
                <a:gd name="T20" fmla="*/ 328 w 474"/>
                <a:gd name="T21" fmla="*/ 389 h 551"/>
                <a:gd name="T22" fmla="*/ 351 w 474"/>
                <a:gd name="T23" fmla="*/ 328 h 551"/>
                <a:gd name="T24" fmla="*/ 473 w 474"/>
                <a:gd name="T25" fmla="*/ 260 h 551"/>
                <a:gd name="T26" fmla="*/ 473 w 474"/>
                <a:gd name="T27" fmla="*/ 260 h 551"/>
                <a:gd name="T28" fmla="*/ 435 w 474"/>
                <a:gd name="T29" fmla="*/ 221 h 551"/>
                <a:gd name="T30" fmla="*/ 290 w 474"/>
                <a:gd name="T31" fmla="*/ 145 h 551"/>
                <a:gd name="T32" fmla="*/ 145 w 474"/>
                <a:gd name="T33" fmla="*/ 30 h 551"/>
                <a:gd name="T34" fmla="*/ 130 w 474"/>
                <a:gd name="T35"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4" h="551">
                  <a:moveTo>
                    <a:pt x="130" y="0"/>
                  </a:moveTo>
                  <a:lnTo>
                    <a:pt x="130" y="0"/>
                  </a:lnTo>
                  <a:cubicBezTo>
                    <a:pt x="0" y="84"/>
                    <a:pt x="0" y="84"/>
                    <a:pt x="0" y="84"/>
                  </a:cubicBezTo>
                  <a:lnTo>
                    <a:pt x="0" y="84"/>
                  </a:lnTo>
                  <a:cubicBezTo>
                    <a:pt x="46" y="130"/>
                    <a:pt x="107" y="160"/>
                    <a:pt x="130" y="214"/>
                  </a:cubicBezTo>
                  <a:cubicBezTo>
                    <a:pt x="145" y="244"/>
                    <a:pt x="91" y="283"/>
                    <a:pt x="107" y="313"/>
                  </a:cubicBezTo>
                  <a:cubicBezTo>
                    <a:pt x="114" y="367"/>
                    <a:pt x="160" y="405"/>
                    <a:pt x="183" y="450"/>
                  </a:cubicBezTo>
                  <a:cubicBezTo>
                    <a:pt x="206" y="481"/>
                    <a:pt x="214" y="527"/>
                    <a:pt x="244" y="542"/>
                  </a:cubicBezTo>
                  <a:cubicBezTo>
                    <a:pt x="267" y="550"/>
                    <a:pt x="298" y="519"/>
                    <a:pt x="305" y="496"/>
                  </a:cubicBezTo>
                  <a:cubicBezTo>
                    <a:pt x="305" y="473"/>
                    <a:pt x="267" y="466"/>
                    <a:pt x="267" y="450"/>
                  </a:cubicBezTo>
                  <a:cubicBezTo>
                    <a:pt x="275" y="428"/>
                    <a:pt x="313" y="412"/>
                    <a:pt x="328" y="389"/>
                  </a:cubicBezTo>
                  <a:cubicBezTo>
                    <a:pt x="336" y="374"/>
                    <a:pt x="328" y="344"/>
                    <a:pt x="351" y="328"/>
                  </a:cubicBezTo>
                  <a:cubicBezTo>
                    <a:pt x="389" y="290"/>
                    <a:pt x="427" y="290"/>
                    <a:pt x="473" y="260"/>
                  </a:cubicBezTo>
                  <a:lnTo>
                    <a:pt x="473" y="260"/>
                  </a:lnTo>
                  <a:cubicBezTo>
                    <a:pt x="466" y="252"/>
                    <a:pt x="450" y="237"/>
                    <a:pt x="435" y="221"/>
                  </a:cubicBezTo>
                  <a:cubicBezTo>
                    <a:pt x="397" y="183"/>
                    <a:pt x="336" y="183"/>
                    <a:pt x="290" y="145"/>
                  </a:cubicBezTo>
                  <a:cubicBezTo>
                    <a:pt x="275" y="145"/>
                    <a:pt x="160" y="46"/>
                    <a:pt x="145" y="30"/>
                  </a:cubicBezTo>
                  <a:cubicBezTo>
                    <a:pt x="137" y="23"/>
                    <a:pt x="130" y="8"/>
                    <a:pt x="130"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37" name="Freeform 64"/>
            <p:cNvSpPr>
              <a:spLocks noChangeArrowheads="1"/>
            </p:cNvSpPr>
            <p:nvPr/>
          </p:nvSpPr>
          <p:spPr bwMode="auto">
            <a:xfrm>
              <a:off x="7462352" y="7791450"/>
              <a:ext cx="217473" cy="217488"/>
            </a:xfrm>
            <a:custGeom>
              <a:avLst/>
              <a:gdLst>
                <a:gd name="T0" fmla="*/ 221 w 604"/>
                <a:gd name="T1" fmla="*/ 8 h 605"/>
                <a:gd name="T2" fmla="*/ 221 w 604"/>
                <a:gd name="T3" fmla="*/ 8 h 605"/>
                <a:gd name="T4" fmla="*/ 397 w 604"/>
                <a:gd name="T5" fmla="*/ 31 h 605"/>
                <a:gd name="T6" fmla="*/ 466 w 604"/>
                <a:gd name="T7" fmla="*/ 123 h 605"/>
                <a:gd name="T8" fmla="*/ 588 w 604"/>
                <a:gd name="T9" fmla="*/ 123 h 605"/>
                <a:gd name="T10" fmla="*/ 596 w 604"/>
                <a:gd name="T11" fmla="*/ 168 h 605"/>
                <a:gd name="T12" fmla="*/ 450 w 604"/>
                <a:gd name="T13" fmla="*/ 237 h 605"/>
                <a:gd name="T14" fmla="*/ 504 w 604"/>
                <a:gd name="T15" fmla="*/ 290 h 605"/>
                <a:gd name="T16" fmla="*/ 504 w 604"/>
                <a:gd name="T17" fmla="*/ 290 h 605"/>
                <a:gd name="T18" fmla="*/ 435 w 604"/>
                <a:gd name="T19" fmla="*/ 336 h 605"/>
                <a:gd name="T20" fmla="*/ 420 w 604"/>
                <a:gd name="T21" fmla="*/ 421 h 605"/>
                <a:gd name="T22" fmla="*/ 275 w 604"/>
                <a:gd name="T23" fmla="*/ 474 h 605"/>
                <a:gd name="T24" fmla="*/ 183 w 604"/>
                <a:gd name="T25" fmla="*/ 604 h 605"/>
                <a:gd name="T26" fmla="*/ 183 w 604"/>
                <a:gd name="T27" fmla="*/ 604 h 605"/>
                <a:gd name="T28" fmla="*/ 122 w 604"/>
                <a:gd name="T29" fmla="*/ 535 h 605"/>
                <a:gd name="T30" fmla="*/ 61 w 604"/>
                <a:gd name="T31" fmla="*/ 436 h 605"/>
                <a:gd name="T32" fmla="*/ 15 w 604"/>
                <a:gd name="T33" fmla="*/ 421 h 605"/>
                <a:gd name="T34" fmla="*/ 38 w 604"/>
                <a:gd name="T35" fmla="*/ 313 h 605"/>
                <a:gd name="T36" fmla="*/ 53 w 604"/>
                <a:gd name="T37" fmla="*/ 199 h 605"/>
                <a:gd name="T38" fmla="*/ 0 w 604"/>
                <a:gd name="T39" fmla="*/ 115 h 605"/>
                <a:gd name="T40" fmla="*/ 38 w 604"/>
                <a:gd name="T41" fmla="*/ 61 h 605"/>
                <a:gd name="T42" fmla="*/ 99 w 604"/>
                <a:gd name="T43" fmla="*/ 77 h 605"/>
                <a:gd name="T44" fmla="*/ 221 w 604"/>
                <a:gd name="T45" fmla="*/ 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4" h="605">
                  <a:moveTo>
                    <a:pt x="221" y="8"/>
                  </a:moveTo>
                  <a:lnTo>
                    <a:pt x="221" y="8"/>
                  </a:lnTo>
                  <a:cubicBezTo>
                    <a:pt x="283" y="16"/>
                    <a:pt x="344" y="0"/>
                    <a:pt x="397" y="31"/>
                  </a:cubicBezTo>
                  <a:cubicBezTo>
                    <a:pt x="435" y="46"/>
                    <a:pt x="435" y="100"/>
                    <a:pt x="466" y="123"/>
                  </a:cubicBezTo>
                  <a:cubicBezTo>
                    <a:pt x="504" y="138"/>
                    <a:pt x="550" y="107"/>
                    <a:pt x="588" y="123"/>
                  </a:cubicBezTo>
                  <a:cubicBezTo>
                    <a:pt x="603" y="130"/>
                    <a:pt x="603" y="161"/>
                    <a:pt x="596" y="168"/>
                  </a:cubicBezTo>
                  <a:cubicBezTo>
                    <a:pt x="558" y="207"/>
                    <a:pt x="481" y="199"/>
                    <a:pt x="450" y="237"/>
                  </a:cubicBezTo>
                  <a:cubicBezTo>
                    <a:pt x="435" y="260"/>
                    <a:pt x="489" y="275"/>
                    <a:pt x="504" y="290"/>
                  </a:cubicBezTo>
                  <a:lnTo>
                    <a:pt x="504" y="290"/>
                  </a:lnTo>
                  <a:cubicBezTo>
                    <a:pt x="481" y="306"/>
                    <a:pt x="458" y="321"/>
                    <a:pt x="435" y="336"/>
                  </a:cubicBezTo>
                  <a:cubicBezTo>
                    <a:pt x="435" y="336"/>
                    <a:pt x="420" y="413"/>
                    <a:pt x="420" y="421"/>
                  </a:cubicBezTo>
                  <a:cubicBezTo>
                    <a:pt x="420" y="428"/>
                    <a:pt x="275" y="474"/>
                    <a:pt x="275" y="474"/>
                  </a:cubicBezTo>
                  <a:cubicBezTo>
                    <a:pt x="244" y="520"/>
                    <a:pt x="214" y="565"/>
                    <a:pt x="183" y="604"/>
                  </a:cubicBezTo>
                  <a:lnTo>
                    <a:pt x="183" y="604"/>
                  </a:lnTo>
                  <a:cubicBezTo>
                    <a:pt x="160" y="581"/>
                    <a:pt x="145" y="558"/>
                    <a:pt x="122" y="535"/>
                  </a:cubicBezTo>
                  <a:cubicBezTo>
                    <a:pt x="99" y="504"/>
                    <a:pt x="84" y="466"/>
                    <a:pt x="61" y="436"/>
                  </a:cubicBezTo>
                  <a:cubicBezTo>
                    <a:pt x="46" y="421"/>
                    <a:pt x="15" y="436"/>
                    <a:pt x="15" y="421"/>
                  </a:cubicBezTo>
                  <a:cubicBezTo>
                    <a:pt x="8" y="382"/>
                    <a:pt x="31" y="344"/>
                    <a:pt x="38" y="313"/>
                  </a:cubicBezTo>
                  <a:cubicBezTo>
                    <a:pt x="46" y="275"/>
                    <a:pt x="61" y="237"/>
                    <a:pt x="53" y="199"/>
                  </a:cubicBezTo>
                  <a:cubicBezTo>
                    <a:pt x="53" y="168"/>
                    <a:pt x="23" y="146"/>
                    <a:pt x="0" y="115"/>
                  </a:cubicBezTo>
                  <a:cubicBezTo>
                    <a:pt x="0" y="115"/>
                    <a:pt x="38" y="69"/>
                    <a:pt x="38" y="61"/>
                  </a:cubicBezTo>
                  <a:cubicBezTo>
                    <a:pt x="46" y="54"/>
                    <a:pt x="99" y="77"/>
                    <a:pt x="99" y="77"/>
                  </a:cubicBezTo>
                  <a:cubicBezTo>
                    <a:pt x="145" y="54"/>
                    <a:pt x="183" y="31"/>
                    <a:pt x="221"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38" name="Freeform 65"/>
            <p:cNvSpPr>
              <a:spLocks noChangeArrowheads="1"/>
            </p:cNvSpPr>
            <p:nvPr/>
          </p:nvSpPr>
          <p:spPr bwMode="auto">
            <a:xfrm>
              <a:off x="7200431" y="7896225"/>
              <a:ext cx="558764" cy="630238"/>
            </a:xfrm>
            <a:custGeom>
              <a:avLst/>
              <a:gdLst>
                <a:gd name="T0" fmla="*/ 909 w 1552"/>
                <a:gd name="T1" fmla="*/ 314 h 1751"/>
                <a:gd name="T2" fmla="*/ 1146 w 1552"/>
                <a:gd name="T3" fmla="*/ 131 h 1751"/>
                <a:gd name="T4" fmla="*/ 1230 w 1552"/>
                <a:gd name="T5" fmla="*/ 0 h 1751"/>
                <a:gd name="T6" fmla="*/ 1314 w 1552"/>
                <a:gd name="T7" fmla="*/ 85 h 1751"/>
                <a:gd name="T8" fmla="*/ 1322 w 1552"/>
                <a:gd name="T9" fmla="*/ 237 h 1751"/>
                <a:gd name="T10" fmla="*/ 1406 w 1552"/>
                <a:gd name="T11" fmla="*/ 222 h 1751"/>
                <a:gd name="T12" fmla="*/ 1536 w 1552"/>
                <a:gd name="T13" fmla="*/ 428 h 1751"/>
                <a:gd name="T14" fmla="*/ 1390 w 1552"/>
                <a:gd name="T15" fmla="*/ 696 h 1751"/>
                <a:gd name="T16" fmla="*/ 1352 w 1552"/>
                <a:gd name="T17" fmla="*/ 910 h 1751"/>
                <a:gd name="T18" fmla="*/ 1253 w 1552"/>
                <a:gd name="T19" fmla="*/ 955 h 1751"/>
                <a:gd name="T20" fmla="*/ 1138 w 1552"/>
                <a:gd name="T21" fmla="*/ 994 h 1751"/>
                <a:gd name="T22" fmla="*/ 1100 w 1552"/>
                <a:gd name="T23" fmla="*/ 1123 h 1751"/>
                <a:gd name="T24" fmla="*/ 1093 w 1552"/>
                <a:gd name="T25" fmla="*/ 1314 h 1751"/>
                <a:gd name="T26" fmla="*/ 940 w 1552"/>
                <a:gd name="T27" fmla="*/ 1368 h 1751"/>
                <a:gd name="T28" fmla="*/ 718 w 1552"/>
                <a:gd name="T29" fmla="*/ 1498 h 1751"/>
                <a:gd name="T30" fmla="*/ 718 w 1552"/>
                <a:gd name="T31" fmla="*/ 1567 h 1751"/>
                <a:gd name="T32" fmla="*/ 596 w 1552"/>
                <a:gd name="T33" fmla="*/ 1467 h 1751"/>
                <a:gd name="T34" fmla="*/ 474 w 1552"/>
                <a:gd name="T35" fmla="*/ 1521 h 1751"/>
                <a:gd name="T36" fmla="*/ 336 w 1552"/>
                <a:gd name="T37" fmla="*/ 1643 h 1751"/>
                <a:gd name="T38" fmla="*/ 313 w 1552"/>
                <a:gd name="T39" fmla="*/ 1681 h 1751"/>
                <a:gd name="T40" fmla="*/ 161 w 1552"/>
                <a:gd name="T41" fmla="*/ 1734 h 1751"/>
                <a:gd name="T42" fmla="*/ 92 w 1552"/>
                <a:gd name="T43" fmla="*/ 1689 h 1751"/>
                <a:gd name="T44" fmla="*/ 31 w 1552"/>
                <a:gd name="T45" fmla="*/ 1467 h 1751"/>
                <a:gd name="T46" fmla="*/ 0 w 1552"/>
                <a:gd name="T47" fmla="*/ 1269 h 1751"/>
                <a:gd name="T48" fmla="*/ 54 w 1552"/>
                <a:gd name="T49" fmla="*/ 1200 h 1751"/>
                <a:gd name="T50" fmla="*/ 77 w 1552"/>
                <a:gd name="T51" fmla="*/ 1085 h 1751"/>
                <a:gd name="T52" fmla="*/ 146 w 1552"/>
                <a:gd name="T53" fmla="*/ 932 h 1751"/>
                <a:gd name="T54" fmla="*/ 100 w 1552"/>
                <a:gd name="T55" fmla="*/ 833 h 1751"/>
                <a:gd name="T56" fmla="*/ 176 w 1552"/>
                <a:gd name="T57" fmla="*/ 680 h 1751"/>
                <a:gd name="T58" fmla="*/ 283 w 1552"/>
                <a:gd name="T59" fmla="*/ 658 h 1751"/>
                <a:gd name="T60" fmla="*/ 413 w 1552"/>
                <a:gd name="T61" fmla="*/ 596 h 1751"/>
                <a:gd name="T62" fmla="*/ 512 w 1552"/>
                <a:gd name="T63" fmla="*/ 459 h 1751"/>
                <a:gd name="T64" fmla="*/ 673 w 1552"/>
                <a:gd name="T65" fmla="*/ 314 h 1751"/>
                <a:gd name="T66" fmla="*/ 909 w 1552"/>
                <a:gd name="T67" fmla="*/ 314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52" h="1751">
                  <a:moveTo>
                    <a:pt x="909" y="314"/>
                  </a:moveTo>
                  <a:lnTo>
                    <a:pt x="909" y="314"/>
                  </a:lnTo>
                  <a:cubicBezTo>
                    <a:pt x="940" y="275"/>
                    <a:pt x="970" y="230"/>
                    <a:pt x="1001" y="184"/>
                  </a:cubicBezTo>
                  <a:cubicBezTo>
                    <a:pt x="1001" y="184"/>
                    <a:pt x="1146" y="138"/>
                    <a:pt x="1146" y="131"/>
                  </a:cubicBezTo>
                  <a:cubicBezTo>
                    <a:pt x="1146" y="123"/>
                    <a:pt x="1161" y="46"/>
                    <a:pt x="1161" y="46"/>
                  </a:cubicBezTo>
                  <a:cubicBezTo>
                    <a:pt x="1184" y="31"/>
                    <a:pt x="1207" y="16"/>
                    <a:pt x="1230" y="0"/>
                  </a:cubicBezTo>
                  <a:lnTo>
                    <a:pt x="1230" y="0"/>
                  </a:lnTo>
                  <a:cubicBezTo>
                    <a:pt x="1261" y="31"/>
                    <a:pt x="1307" y="46"/>
                    <a:pt x="1314" y="85"/>
                  </a:cubicBezTo>
                  <a:cubicBezTo>
                    <a:pt x="1322" y="115"/>
                    <a:pt x="1276" y="138"/>
                    <a:pt x="1276" y="169"/>
                  </a:cubicBezTo>
                  <a:cubicBezTo>
                    <a:pt x="1284" y="192"/>
                    <a:pt x="1291" y="230"/>
                    <a:pt x="1322" y="237"/>
                  </a:cubicBezTo>
                  <a:cubicBezTo>
                    <a:pt x="1345" y="253"/>
                    <a:pt x="1375" y="230"/>
                    <a:pt x="1406" y="222"/>
                  </a:cubicBezTo>
                  <a:lnTo>
                    <a:pt x="1406" y="222"/>
                  </a:lnTo>
                  <a:cubicBezTo>
                    <a:pt x="1429" y="268"/>
                    <a:pt x="1436" y="321"/>
                    <a:pt x="1459" y="360"/>
                  </a:cubicBezTo>
                  <a:cubicBezTo>
                    <a:pt x="1482" y="390"/>
                    <a:pt x="1528" y="398"/>
                    <a:pt x="1536" y="428"/>
                  </a:cubicBezTo>
                  <a:cubicBezTo>
                    <a:pt x="1551" y="482"/>
                    <a:pt x="1543" y="535"/>
                    <a:pt x="1520" y="581"/>
                  </a:cubicBezTo>
                  <a:cubicBezTo>
                    <a:pt x="1497" y="627"/>
                    <a:pt x="1436" y="658"/>
                    <a:pt x="1390" y="696"/>
                  </a:cubicBezTo>
                  <a:cubicBezTo>
                    <a:pt x="1368" y="719"/>
                    <a:pt x="1307" y="719"/>
                    <a:pt x="1307" y="749"/>
                  </a:cubicBezTo>
                  <a:cubicBezTo>
                    <a:pt x="1291" y="803"/>
                    <a:pt x="1337" y="856"/>
                    <a:pt x="1352" y="910"/>
                  </a:cubicBezTo>
                  <a:lnTo>
                    <a:pt x="1352" y="910"/>
                  </a:lnTo>
                  <a:cubicBezTo>
                    <a:pt x="1314" y="925"/>
                    <a:pt x="1276" y="925"/>
                    <a:pt x="1253" y="955"/>
                  </a:cubicBezTo>
                  <a:cubicBezTo>
                    <a:pt x="1238" y="978"/>
                    <a:pt x="1245" y="1017"/>
                    <a:pt x="1245" y="1047"/>
                  </a:cubicBezTo>
                  <a:cubicBezTo>
                    <a:pt x="1245" y="1047"/>
                    <a:pt x="1146" y="994"/>
                    <a:pt x="1138" y="994"/>
                  </a:cubicBezTo>
                  <a:cubicBezTo>
                    <a:pt x="1131" y="994"/>
                    <a:pt x="1085" y="1039"/>
                    <a:pt x="1085" y="1039"/>
                  </a:cubicBezTo>
                  <a:cubicBezTo>
                    <a:pt x="1093" y="1070"/>
                    <a:pt x="1108" y="1100"/>
                    <a:pt x="1100" y="1123"/>
                  </a:cubicBezTo>
                  <a:cubicBezTo>
                    <a:pt x="1093" y="1162"/>
                    <a:pt x="1047" y="1184"/>
                    <a:pt x="1047" y="1215"/>
                  </a:cubicBezTo>
                  <a:cubicBezTo>
                    <a:pt x="1047" y="1253"/>
                    <a:pt x="1077" y="1284"/>
                    <a:pt x="1093" y="1314"/>
                  </a:cubicBezTo>
                  <a:lnTo>
                    <a:pt x="1093" y="1314"/>
                  </a:lnTo>
                  <a:cubicBezTo>
                    <a:pt x="1093" y="1314"/>
                    <a:pt x="947" y="1368"/>
                    <a:pt x="940" y="1368"/>
                  </a:cubicBezTo>
                  <a:cubicBezTo>
                    <a:pt x="940" y="1375"/>
                    <a:pt x="909" y="1421"/>
                    <a:pt x="909" y="1421"/>
                  </a:cubicBezTo>
                  <a:cubicBezTo>
                    <a:pt x="848" y="1444"/>
                    <a:pt x="772" y="1452"/>
                    <a:pt x="718" y="1498"/>
                  </a:cubicBezTo>
                  <a:cubicBezTo>
                    <a:pt x="695" y="1505"/>
                    <a:pt x="718" y="1544"/>
                    <a:pt x="718" y="1567"/>
                  </a:cubicBezTo>
                  <a:lnTo>
                    <a:pt x="718" y="1567"/>
                  </a:lnTo>
                  <a:cubicBezTo>
                    <a:pt x="703" y="1582"/>
                    <a:pt x="680" y="1628"/>
                    <a:pt x="665" y="1612"/>
                  </a:cubicBezTo>
                  <a:cubicBezTo>
                    <a:pt x="619" y="1574"/>
                    <a:pt x="642" y="1490"/>
                    <a:pt x="596" y="1467"/>
                  </a:cubicBezTo>
                  <a:cubicBezTo>
                    <a:pt x="558" y="1444"/>
                    <a:pt x="512" y="1475"/>
                    <a:pt x="482" y="1498"/>
                  </a:cubicBezTo>
                  <a:cubicBezTo>
                    <a:pt x="474" y="1498"/>
                    <a:pt x="482" y="1521"/>
                    <a:pt x="474" y="1521"/>
                  </a:cubicBezTo>
                  <a:cubicBezTo>
                    <a:pt x="428" y="1544"/>
                    <a:pt x="375" y="1528"/>
                    <a:pt x="336" y="1559"/>
                  </a:cubicBezTo>
                  <a:cubicBezTo>
                    <a:pt x="313" y="1582"/>
                    <a:pt x="336" y="1620"/>
                    <a:pt x="336" y="1643"/>
                  </a:cubicBezTo>
                  <a:lnTo>
                    <a:pt x="336" y="1643"/>
                  </a:lnTo>
                  <a:cubicBezTo>
                    <a:pt x="329" y="1658"/>
                    <a:pt x="321" y="1673"/>
                    <a:pt x="313" y="1681"/>
                  </a:cubicBezTo>
                  <a:cubicBezTo>
                    <a:pt x="290" y="1704"/>
                    <a:pt x="275" y="1719"/>
                    <a:pt x="252" y="1727"/>
                  </a:cubicBezTo>
                  <a:cubicBezTo>
                    <a:pt x="229" y="1734"/>
                    <a:pt x="191" y="1734"/>
                    <a:pt x="161" y="1734"/>
                  </a:cubicBezTo>
                  <a:cubicBezTo>
                    <a:pt x="138" y="1734"/>
                    <a:pt x="107" y="1750"/>
                    <a:pt x="84" y="1734"/>
                  </a:cubicBezTo>
                  <a:cubicBezTo>
                    <a:pt x="69" y="1727"/>
                    <a:pt x="92" y="1704"/>
                    <a:pt x="92" y="1689"/>
                  </a:cubicBezTo>
                  <a:cubicBezTo>
                    <a:pt x="92" y="1658"/>
                    <a:pt x="84" y="1628"/>
                    <a:pt x="77" y="1597"/>
                  </a:cubicBezTo>
                  <a:cubicBezTo>
                    <a:pt x="61" y="1551"/>
                    <a:pt x="16" y="1513"/>
                    <a:pt x="31" y="1467"/>
                  </a:cubicBezTo>
                  <a:cubicBezTo>
                    <a:pt x="38" y="1437"/>
                    <a:pt x="138" y="1475"/>
                    <a:pt x="130" y="1437"/>
                  </a:cubicBezTo>
                  <a:cubicBezTo>
                    <a:pt x="123" y="1368"/>
                    <a:pt x="46" y="1322"/>
                    <a:pt x="0" y="1269"/>
                  </a:cubicBezTo>
                  <a:cubicBezTo>
                    <a:pt x="8" y="1269"/>
                    <a:pt x="8" y="1269"/>
                    <a:pt x="8" y="1269"/>
                  </a:cubicBezTo>
                  <a:cubicBezTo>
                    <a:pt x="23" y="1246"/>
                    <a:pt x="31" y="1223"/>
                    <a:pt x="54" y="1200"/>
                  </a:cubicBezTo>
                  <a:cubicBezTo>
                    <a:pt x="69" y="1184"/>
                    <a:pt x="115" y="1200"/>
                    <a:pt x="123" y="1177"/>
                  </a:cubicBezTo>
                  <a:cubicBezTo>
                    <a:pt x="130" y="1146"/>
                    <a:pt x="69" y="1116"/>
                    <a:pt x="77" y="1085"/>
                  </a:cubicBezTo>
                  <a:cubicBezTo>
                    <a:pt x="92" y="1047"/>
                    <a:pt x="153" y="1047"/>
                    <a:pt x="168" y="1009"/>
                  </a:cubicBezTo>
                  <a:cubicBezTo>
                    <a:pt x="184" y="986"/>
                    <a:pt x="146" y="963"/>
                    <a:pt x="146" y="932"/>
                  </a:cubicBezTo>
                  <a:cubicBezTo>
                    <a:pt x="146" y="910"/>
                    <a:pt x="184" y="894"/>
                    <a:pt x="168" y="879"/>
                  </a:cubicBezTo>
                  <a:cubicBezTo>
                    <a:pt x="161" y="856"/>
                    <a:pt x="84" y="864"/>
                    <a:pt x="100" y="833"/>
                  </a:cubicBezTo>
                  <a:cubicBezTo>
                    <a:pt x="115" y="795"/>
                    <a:pt x="191" y="818"/>
                    <a:pt x="214" y="780"/>
                  </a:cubicBezTo>
                  <a:cubicBezTo>
                    <a:pt x="229" y="749"/>
                    <a:pt x="191" y="711"/>
                    <a:pt x="176" y="680"/>
                  </a:cubicBezTo>
                  <a:lnTo>
                    <a:pt x="176" y="680"/>
                  </a:lnTo>
                  <a:cubicBezTo>
                    <a:pt x="214" y="673"/>
                    <a:pt x="252" y="680"/>
                    <a:pt x="283" y="658"/>
                  </a:cubicBezTo>
                  <a:cubicBezTo>
                    <a:pt x="313" y="642"/>
                    <a:pt x="313" y="589"/>
                    <a:pt x="352" y="573"/>
                  </a:cubicBezTo>
                  <a:cubicBezTo>
                    <a:pt x="367" y="566"/>
                    <a:pt x="398" y="612"/>
                    <a:pt x="413" y="596"/>
                  </a:cubicBezTo>
                  <a:cubicBezTo>
                    <a:pt x="436" y="581"/>
                    <a:pt x="413" y="543"/>
                    <a:pt x="421" y="520"/>
                  </a:cubicBezTo>
                  <a:cubicBezTo>
                    <a:pt x="443" y="489"/>
                    <a:pt x="482" y="467"/>
                    <a:pt x="512" y="459"/>
                  </a:cubicBezTo>
                  <a:cubicBezTo>
                    <a:pt x="558" y="451"/>
                    <a:pt x="611" y="505"/>
                    <a:pt x="642" y="474"/>
                  </a:cubicBezTo>
                  <a:cubicBezTo>
                    <a:pt x="680" y="436"/>
                    <a:pt x="627" y="337"/>
                    <a:pt x="673" y="314"/>
                  </a:cubicBezTo>
                  <a:cubicBezTo>
                    <a:pt x="718" y="283"/>
                    <a:pt x="772" y="352"/>
                    <a:pt x="833" y="352"/>
                  </a:cubicBezTo>
                  <a:cubicBezTo>
                    <a:pt x="856" y="360"/>
                    <a:pt x="879" y="329"/>
                    <a:pt x="909" y="3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39" name="Freeform 66"/>
            <p:cNvSpPr>
              <a:spLocks noChangeArrowheads="1"/>
            </p:cNvSpPr>
            <p:nvPr/>
          </p:nvSpPr>
          <p:spPr bwMode="auto">
            <a:xfrm>
              <a:off x="7643316" y="7889876"/>
              <a:ext cx="306367" cy="138113"/>
            </a:xfrm>
            <a:custGeom>
              <a:avLst/>
              <a:gdLst>
                <a:gd name="T0" fmla="*/ 0 w 849"/>
                <a:gd name="T1" fmla="*/ 15 h 383"/>
                <a:gd name="T2" fmla="*/ 0 w 849"/>
                <a:gd name="T3" fmla="*/ 15 h 383"/>
                <a:gd name="T4" fmla="*/ 130 w 849"/>
                <a:gd name="T5" fmla="*/ 31 h 383"/>
                <a:gd name="T6" fmla="*/ 229 w 849"/>
                <a:gd name="T7" fmla="*/ 84 h 383"/>
                <a:gd name="T8" fmla="*/ 329 w 849"/>
                <a:gd name="T9" fmla="*/ 15 h 383"/>
                <a:gd name="T10" fmla="*/ 435 w 849"/>
                <a:gd name="T11" fmla="*/ 69 h 383"/>
                <a:gd name="T12" fmla="*/ 496 w 849"/>
                <a:gd name="T13" fmla="*/ 38 h 383"/>
                <a:gd name="T14" fmla="*/ 588 w 849"/>
                <a:gd name="T15" fmla="*/ 77 h 383"/>
                <a:gd name="T16" fmla="*/ 688 w 849"/>
                <a:gd name="T17" fmla="*/ 8 h 383"/>
                <a:gd name="T18" fmla="*/ 802 w 849"/>
                <a:gd name="T19" fmla="*/ 31 h 383"/>
                <a:gd name="T20" fmla="*/ 802 w 849"/>
                <a:gd name="T21" fmla="*/ 31 h 383"/>
                <a:gd name="T22" fmla="*/ 802 w 849"/>
                <a:gd name="T23" fmla="*/ 115 h 383"/>
                <a:gd name="T24" fmla="*/ 825 w 849"/>
                <a:gd name="T25" fmla="*/ 222 h 383"/>
                <a:gd name="T26" fmla="*/ 565 w 849"/>
                <a:gd name="T27" fmla="*/ 283 h 383"/>
                <a:gd name="T28" fmla="*/ 550 w 849"/>
                <a:gd name="T29" fmla="*/ 359 h 383"/>
                <a:gd name="T30" fmla="*/ 428 w 849"/>
                <a:gd name="T31" fmla="*/ 375 h 383"/>
                <a:gd name="T32" fmla="*/ 420 w 849"/>
                <a:gd name="T33" fmla="*/ 344 h 383"/>
                <a:gd name="T34" fmla="*/ 352 w 849"/>
                <a:gd name="T35" fmla="*/ 367 h 383"/>
                <a:gd name="T36" fmla="*/ 313 w 849"/>
                <a:gd name="T37" fmla="*/ 290 h 383"/>
                <a:gd name="T38" fmla="*/ 252 w 849"/>
                <a:gd name="T39" fmla="*/ 245 h 383"/>
                <a:gd name="T40" fmla="*/ 176 w 849"/>
                <a:gd name="T41" fmla="*/ 237 h 383"/>
                <a:gd name="T42" fmla="*/ 176 w 849"/>
                <a:gd name="T43" fmla="*/ 237 h 383"/>
                <a:gd name="T44" fmla="*/ 92 w 849"/>
                <a:gd name="T45" fmla="*/ 252 h 383"/>
                <a:gd name="T46" fmla="*/ 46 w 849"/>
                <a:gd name="T47" fmla="*/ 184 h 383"/>
                <a:gd name="T48" fmla="*/ 84 w 849"/>
                <a:gd name="T49" fmla="*/ 100 h 383"/>
                <a:gd name="T50" fmla="*/ 0 w 849"/>
                <a:gd name="T51" fmla="*/ 1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9" h="383">
                  <a:moveTo>
                    <a:pt x="0" y="15"/>
                  </a:moveTo>
                  <a:lnTo>
                    <a:pt x="0" y="15"/>
                  </a:lnTo>
                  <a:cubicBezTo>
                    <a:pt x="46" y="23"/>
                    <a:pt x="92" y="15"/>
                    <a:pt x="130" y="31"/>
                  </a:cubicBezTo>
                  <a:cubicBezTo>
                    <a:pt x="168" y="38"/>
                    <a:pt x="191" y="84"/>
                    <a:pt x="229" y="84"/>
                  </a:cubicBezTo>
                  <a:cubicBezTo>
                    <a:pt x="275" y="84"/>
                    <a:pt x="290" y="23"/>
                    <a:pt x="329" y="15"/>
                  </a:cubicBezTo>
                  <a:cubicBezTo>
                    <a:pt x="367" y="15"/>
                    <a:pt x="397" y="61"/>
                    <a:pt x="435" y="69"/>
                  </a:cubicBezTo>
                  <a:cubicBezTo>
                    <a:pt x="458" y="69"/>
                    <a:pt x="474" y="31"/>
                    <a:pt x="496" y="38"/>
                  </a:cubicBezTo>
                  <a:cubicBezTo>
                    <a:pt x="535" y="38"/>
                    <a:pt x="558" y="77"/>
                    <a:pt x="588" y="77"/>
                  </a:cubicBezTo>
                  <a:cubicBezTo>
                    <a:pt x="626" y="69"/>
                    <a:pt x="649" y="15"/>
                    <a:pt x="688" y="8"/>
                  </a:cubicBezTo>
                  <a:cubicBezTo>
                    <a:pt x="726" y="0"/>
                    <a:pt x="764" y="23"/>
                    <a:pt x="802" y="31"/>
                  </a:cubicBezTo>
                  <a:lnTo>
                    <a:pt x="802" y="31"/>
                  </a:lnTo>
                  <a:cubicBezTo>
                    <a:pt x="802" y="61"/>
                    <a:pt x="802" y="84"/>
                    <a:pt x="802" y="115"/>
                  </a:cubicBezTo>
                  <a:cubicBezTo>
                    <a:pt x="810" y="146"/>
                    <a:pt x="848" y="199"/>
                    <a:pt x="825" y="222"/>
                  </a:cubicBezTo>
                  <a:cubicBezTo>
                    <a:pt x="749" y="268"/>
                    <a:pt x="649" y="245"/>
                    <a:pt x="565" y="283"/>
                  </a:cubicBezTo>
                  <a:cubicBezTo>
                    <a:pt x="542" y="290"/>
                    <a:pt x="573" y="344"/>
                    <a:pt x="550" y="359"/>
                  </a:cubicBezTo>
                  <a:cubicBezTo>
                    <a:pt x="519" y="382"/>
                    <a:pt x="474" y="382"/>
                    <a:pt x="428" y="375"/>
                  </a:cubicBezTo>
                  <a:cubicBezTo>
                    <a:pt x="420" y="375"/>
                    <a:pt x="435" y="352"/>
                    <a:pt x="420" y="344"/>
                  </a:cubicBezTo>
                  <a:cubicBezTo>
                    <a:pt x="397" y="344"/>
                    <a:pt x="374" y="375"/>
                    <a:pt x="352" y="367"/>
                  </a:cubicBezTo>
                  <a:cubicBezTo>
                    <a:pt x="329" y="352"/>
                    <a:pt x="329" y="313"/>
                    <a:pt x="313" y="290"/>
                  </a:cubicBezTo>
                  <a:cubicBezTo>
                    <a:pt x="298" y="275"/>
                    <a:pt x="275" y="252"/>
                    <a:pt x="252" y="245"/>
                  </a:cubicBezTo>
                  <a:cubicBezTo>
                    <a:pt x="229" y="229"/>
                    <a:pt x="206" y="237"/>
                    <a:pt x="176" y="237"/>
                  </a:cubicBezTo>
                  <a:lnTo>
                    <a:pt x="176" y="237"/>
                  </a:lnTo>
                  <a:cubicBezTo>
                    <a:pt x="145" y="245"/>
                    <a:pt x="115" y="268"/>
                    <a:pt x="92" y="252"/>
                  </a:cubicBezTo>
                  <a:cubicBezTo>
                    <a:pt x="61" y="245"/>
                    <a:pt x="54" y="207"/>
                    <a:pt x="46" y="184"/>
                  </a:cubicBezTo>
                  <a:cubicBezTo>
                    <a:pt x="46" y="153"/>
                    <a:pt x="92" y="130"/>
                    <a:pt x="84" y="100"/>
                  </a:cubicBezTo>
                  <a:cubicBezTo>
                    <a:pt x="77" y="61"/>
                    <a:pt x="31" y="46"/>
                    <a:pt x="0" y="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40" name="Freeform 67"/>
            <p:cNvSpPr>
              <a:spLocks noChangeArrowheads="1"/>
            </p:cNvSpPr>
            <p:nvPr/>
          </p:nvSpPr>
          <p:spPr bwMode="auto">
            <a:xfrm>
              <a:off x="7665539" y="7840663"/>
              <a:ext cx="563525" cy="671512"/>
            </a:xfrm>
            <a:custGeom>
              <a:avLst/>
              <a:gdLst>
                <a:gd name="T0" fmla="*/ 741 w 1567"/>
                <a:gd name="T1" fmla="*/ 168 h 1864"/>
                <a:gd name="T2" fmla="*/ 856 w 1567"/>
                <a:gd name="T3" fmla="*/ 46 h 1864"/>
                <a:gd name="T4" fmla="*/ 1054 w 1567"/>
                <a:gd name="T5" fmla="*/ 30 h 1864"/>
                <a:gd name="T6" fmla="*/ 1031 w 1567"/>
                <a:gd name="T7" fmla="*/ 145 h 1864"/>
                <a:gd name="T8" fmla="*/ 1123 w 1567"/>
                <a:gd name="T9" fmla="*/ 298 h 1864"/>
                <a:gd name="T10" fmla="*/ 1108 w 1567"/>
                <a:gd name="T11" fmla="*/ 504 h 1864"/>
                <a:gd name="T12" fmla="*/ 1276 w 1567"/>
                <a:gd name="T13" fmla="*/ 550 h 1864"/>
                <a:gd name="T14" fmla="*/ 1451 w 1567"/>
                <a:gd name="T15" fmla="*/ 695 h 1864"/>
                <a:gd name="T16" fmla="*/ 1474 w 1567"/>
                <a:gd name="T17" fmla="*/ 771 h 1864"/>
                <a:gd name="T18" fmla="*/ 1398 w 1567"/>
                <a:gd name="T19" fmla="*/ 886 h 1864"/>
                <a:gd name="T20" fmla="*/ 1451 w 1567"/>
                <a:gd name="T21" fmla="*/ 1016 h 1864"/>
                <a:gd name="T22" fmla="*/ 1551 w 1567"/>
                <a:gd name="T23" fmla="*/ 1100 h 1864"/>
                <a:gd name="T24" fmla="*/ 1444 w 1567"/>
                <a:gd name="T25" fmla="*/ 1184 h 1864"/>
                <a:gd name="T26" fmla="*/ 1337 w 1567"/>
                <a:gd name="T27" fmla="*/ 1123 h 1864"/>
                <a:gd name="T28" fmla="*/ 1367 w 1567"/>
                <a:gd name="T29" fmla="*/ 1252 h 1864"/>
                <a:gd name="T30" fmla="*/ 1543 w 1567"/>
                <a:gd name="T31" fmla="*/ 1252 h 1864"/>
                <a:gd name="T32" fmla="*/ 1459 w 1567"/>
                <a:gd name="T33" fmla="*/ 1413 h 1864"/>
                <a:gd name="T34" fmla="*/ 1398 w 1567"/>
                <a:gd name="T35" fmla="*/ 1581 h 1864"/>
                <a:gd name="T36" fmla="*/ 1413 w 1567"/>
                <a:gd name="T37" fmla="*/ 1711 h 1864"/>
                <a:gd name="T38" fmla="*/ 1367 w 1567"/>
                <a:gd name="T39" fmla="*/ 1749 h 1864"/>
                <a:gd name="T40" fmla="*/ 1192 w 1567"/>
                <a:gd name="T41" fmla="*/ 1634 h 1864"/>
                <a:gd name="T42" fmla="*/ 1092 w 1567"/>
                <a:gd name="T43" fmla="*/ 1680 h 1864"/>
                <a:gd name="T44" fmla="*/ 963 w 1567"/>
                <a:gd name="T45" fmla="*/ 1703 h 1864"/>
                <a:gd name="T46" fmla="*/ 917 w 1567"/>
                <a:gd name="T47" fmla="*/ 1863 h 1864"/>
                <a:gd name="T48" fmla="*/ 848 w 1567"/>
                <a:gd name="T49" fmla="*/ 1703 h 1864"/>
                <a:gd name="T50" fmla="*/ 634 w 1567"/>
                <a:gd name="T51" fmla="*/ 1780 h 1864"/>
                <a:gd name="T52" fmla="*/ 581 w 1567"/>
                <a:gd name="T53" fmla="*/ 1680 h 1864"/>
                <a:gd name="T54" fmla="*/ 443 w 1567"/>
                <a:gd name="T55" fmla="*/ 1489 h 1864"/>
                <a:gd name="T56" fmla="*/ 413 w 1567"/>
                <a:gd name="T57" fmla="*/ 1398 h 1864"/>
                <a:gd name="T58" fmla="*/ 336 w 1567"/>
                <a:gd name="T59" fmla="*/ 1298 h 1864"/>
                <a:gd name="T60" fmla="*/ 252 w 1567"/>
                <a:gd name="T61" fmla="*/ 1252 h 1864"/>
                <a:gd name="T62" fmla="*/ 153 w 1567"/>
                <a:gd name="T63" fmla="*/ 1123 h 1864"/>
                <a:gd name="T64" fmla="*/ 61 w 1567"/>
                <a:gd name="T65" fmla="*/ 1062 h 1864"/>
                <a:gd name="T66" fmla="*/ 99 w 1567"/>
                <a:gd name="T67" fmla="*/ 848 h 1864"/>
                <a:gd name="T68" fmla="*/ 245 w 1567"/>
                <a:gd name="T69" fmla="*/ 580 h 1864"/>
                <a:gd name="T70" fmla="*/ 115 w 1567"/>
                <a:gd name="T71" fmla="*/ 374 h 1864"/>
                <a:gd name="T72" fmla="*/ 191 w 1567"/>
                <a:gd name="T73" fmla="*/ 382 h 1864"/>
                <a:gd name="T74" fmla="*/ 291 w 1567"/>
                <a:gd name="T75" fmla="*/ 504 h 1864"/>
                <a:gd name="T76" fmla="*/ 367 w 1567"/>
                <a:gd name="T77" fmla="*/ 512 h 1864"/>
                <a:gd name="T78" fmla="*/ 504 w 1567"/>
                <a:gd name="T79" fmla="*/ 420 h 1864"/>
                <a:gd name="T80" fmla="*/ 741 w 1567"/>
                <a:gd name="T81" fmla="*/ 252 h 1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7" h="1864">
                  <a:moveTo>
                    <a:pt x="741" y="168"/>
                  </a:moveTo>
                  <a:lnTo>
                    <a:pt x="741" y="168"/>
                  </a:lnTo>
                  <a:cubicBezTo>
                    <a:pt x="772" y="160"/>
                    <a:pt x="817" y="168"/>
                    <a:pt x="840" y="145"/>
                  </a:cubicBezTo>
                  <a:cubicBezTo>
                    <a:pt x="863" y="122"/>
                    <a:pt x="840" y="76"/>
                    <a:pt x="856" y="46"/>
                  </a:cubicBezTo>
                  <a:cubicBezTo>
                    <a:pt x="871" y="23"/>
                    <a:pt x="902" y="0"/>
                    <a:pt x="932" y="0"/>
                  </a:cubicBezTo>
                  <a:cubicBezTo>
                    <a:pt x="978" y="0"/>
                    <a:pt x="1016" y="23"/>
                    <a:pt x="1054" y="30"/>
                  </a:cubicBezTo>
                  <a:lnTo>
                    <a:pt x="1054" y="30"/>
                  </a:lnTo>
                  <a:cubicBezTo>
                    <a:pt x="1046" y="69"/>
                    <a:pt x="1024" y="107"/>
                    <a:pt x="1031" y="145"/>
                  </a:cubicBezTo>
                  <a:cubicBezTo>
                    <a:pt x="1039" y="183"/>
                    <a:pt x="1062" y="214"/>
                    <a:pt x="1077" y="244"/>
                  </a:cubicBezTo>
                  <a:cubicBezTo>
                    <a:pt x="1092" y="267"/>
                    <a:pt x="1115" y="275"/>
                    <a:pt x="1123" y="298"/>
                  </a:cubicBezTo>
                  <a:cubicBezTo>
                    <a:pt x="1123" y="328"/>
                    <a:pt x="1100" y="351"/>
                    <a:pt x="1100" y="382"/>
                  </a:cubicBezTo>
                  <a:cubicBezTo>
                    <a:pt x="1100" y="420"/>
                    <a:pt x="1092" y="466"/>
                    <a:pt x="1108" y="504"/>
                  </a:cubicBezTo>
                  <a:cubicBezTo>
                    <a:pt x="1115" y="527"/>
                    <a:pt x="1131" y="558"/>
                    <a:pt x="1154" y="565"/>
                  </a:cubicBezTo>
                  <a:cubicBezTo>
                    <a:pt x="1192" y="573"/>
                    <a:pt x="1238" y="542"/>
                    <a:pt x="1276" y="550"/>
                  </a:cubicBezTo>
                  <a:cubicBezTo>
                    <a:pt x="1321" y="558"/>
                    <a:pt x="1360" y="588"/>
                    <a:pt x="1398" y="611"/>
                  </a:cubicBezTo>
                  <a:cubicBezTo>
                    <a:pt x="1421" y="634"/>
                    <a:pt x="1436" y="664"/>
                    <a:pt x="1451" y="695"/>
                  </a:cubicBezTo>
                  <a:cubicBezTo>
                    <a:pt x="1459" y="718"/>
                    <a:pt x="1467" y="748"/>
                    <a:pt x="1474" y="771"/>
                  </a:cubicBezTo>
                  <a:lnTo>
                    <a:pt x="1474" y="771"/>
                  </a:lnTo>
                  <a:cubicBezTo>
                    <a:pt x="1444" y="794"/>
                    <a:pt x="1406" y="802"/>
                    <a:pt x="1383" y="825"/>
                  </a:cubicBezTo>
                  <a:cubicBezTo>
                    <a:pt x="1367" y="840"/>
                    <a:pt x="1383" y="871"/>
                    <a:pt x="1398" y="886"/>
                  </a:cubicBezTo>
                  <a:cubicBezTo>
                    <a:pt x="1413" y="909"/>
                    <a:pt x="1451" y="924"/>
                    <a:pt x="1459" y="955"/>
                  </a:cubicBezTo>
                  <a:cubicBezTo>
                    <a:pt x="1467" y="970"/>
                    <a:pt x="1444" y="1000"/>
                    <a:pt x="1451" y="1016"/>
                  </a:cubicBezTo>
                  <a:cubicBezTo>
                    <a:pt x="1459" y="1031"/>
                    <a:pt x="1482" y="1023"/>
                    <a:pt x="1497" y="1039"/>
                  </a:cubicBezTo>
                  <a:cubicBezTo>
                    <a:pt x="1520" y="1054"/>
                    <a:pt x="1535" y="1077"/>
                    <a:pt x="1551" y="1100"/>
                  </a:cubicBezTo>
                  <a:cubicBezTo>
                    <a:pt x="1551" y="1115"/>
                    <a:pt x="1558" y="1138"/>
                    <a:pt x="1551" y="1146"/>
                  </a:cubicBezTo>
                  <a:cubicBezTo>
                    <a:pt x="1520" y="1169"/>
                    <a:pt x="1482" y="1191"/>
                    <a:pt x="1444" y="1184"/>
                  </a:cubicBezTo>
                  <a:cubicBezTo>
                    <a:pt x="1406" y="1169"/>
                    <a:pt x="1390" y="1115"/>
                    <a:pt x="1344" y="1092"/>
                  </a:cubicBezTo>
                  <a:cubicBezTo>
                    <a:pt x="1337" y="1084"/>
                    <a:pt x="1337" y="1115"/>
                    <a:pt x="1337" y="1123"/>
                  </a:cubicBezTo>
                  <a:cubicBezTo>
                    <a:pt x="1329" y="1146"/>
                    <a:pt x="1314" y="1169"/>
                    <a:pt x="1314" y="1191"/>
                  </a:cubicBezTo>
                  <a:cubicBezTo>
                    <a:pt x="1321" y="1222"/>
                    <a:pt x="1344" y="1245"/>
                    <a:pt x="1367" y="1252"/>
                  </a:cubicBezTo>
                  <a:cubicBezTo>
                    <a:pt x="1406" y="1260"/>
                    <a:pt x="1436" y="1214"/>
                    <a:pt x="1467" y="1214"/>
                  </a:cubicBezTo>
                  <a:cubicBezTo>
                    <a:pt x="1497" y="1214"/>
                    <a:pt x="1528" y="1230"/>
                    <a:pt x="1543" y="1252"/>
                  </a:cubicBezTo>
                  <a:cubicBezTo>
                    <a:pt x="1558" y="1306"/>
                    <a:pt x="1566" y="1367"/>
                    <a:pt x="1543" y="1413"/>
                  </a:cubicBezTo>
                  <a:cubicBezTo>
                    <a:pt x="1528" y="1436"/>
                    <a:pt x="1482" y="1398"/>
                    <a:pt x="1459" y="1413"/>
                  </a:cubicBezTo>
                  <a:cubicBezTo>
                    <a:pt x="1436" y="1428"/>
                    <a:pt x="1436" y="1459"/>
                    <a:pt x="1429" y="1489"/>
                  </a:cubicBezTo>
                  <a:cubicBezTo>
                    <a:pt x="1413" y="1520"/>
                    <a:pt x="1406" y="1550"/>
                    <a:pt x="1398" y="1581"/>
                  </a:cubicBezTo>
                  <a:cubicBezTo>
                    <a:pt x="1398" y="1627"/>
                    <a:pt x="1406" y="1665"/>
                    <a:pt x="1413" y="1711"/>
                  </a:cubicBezTo>
                  <a:lnTo>
                    <a:pt x="1413" y="1711"/>
                  </a:lnTo>
                  <a:cubicBezTo>
                    <a:pt x="1413" y="1726"/>
                    <a:pt x="1413" y="1741"/>
                    <a:pt x="1406" y="1749"/>
                  </a:cubicBezTo>
                  <a:cubicBezTo>
                    <a:pt x="1398" y="1757"/>
                    <a:pt x="1375" y="1757"/>
                    <a:pt x="1367" y="1749"/>
                  </a:cubicBezTo>
                  <a:cubicBezTo>
                    <a:pt x="1321" y="1703"/>
                    <a:pt x="1291" y="1642"/>
                    <a:pt x="1238" y="1611"/>
                  </a:cubicBezTo>
                  <a:cubicBezTo>
                    <a:pt x="1222" y="1596"/>
                    <a:pt x="1207" y="1634"/>
                    <a:pt x="1192" y="1634"/>
                  </a:cubicBezTo>
                  <a:cubicBezTo>
                    <a:pt x="1161" y="1627"/>
                    <a:pt x="1146" y="1573"/>
                    <a:pt x="1123" y="1589"/>
                  </a:cubicBezTo>
                  <a:cubicBezTo>
                    <a:pt x="1092" y="1604"/>
                    <a:pt x="1108" y="1650"/>
                    <a:pt x="1092" y="1680"/>
                  </a:cubicBezTo>
                  <a:cubicBezTo>
                    <a:pt x="1077" y="1696"/>
                    <a:pt x="1054" y="1703"/>
                    <a:pt x="1031" y="1711"/>
                  </a:cubicBezTo>
                  <a:cubicBezTo>
                    <a:pt x="1008" y="1711"/>
                    <a:pt x="978" y="1680"/>
                    <a:pt x="963" y="1703"/>
                  </a:cubicBezTo>
                  <a:cubicBezTo>
                    <a:pt x="924" y="1749"/>
                    <a:pt x="932" y="1810"/>
                    <a:pt x="917" y="1863"/>
                  </a:cubicBezTo>
                  <a:lnTo>
                    <a:pt x="917" y="1863"/>
                  </a:lnTo>
                  <a:cubicBezTo>
                    <a:pt x="886" y="1841"/>
                    <a:pt x="840" y="1833"/>
                    <a:pt x="825" y="1802"/>
                  </a:cubicBezTo>
                  <a:cubicBezTo>
                    <a:pt x="817" y="1772"/>
                    <a:pt x="871" y="1726"/>
                    <a:pt x="848" y="1703"/>
                  </a:cubicBezTo>
                  <a:cubicBezTo>
                    <a:pt x="825" y="1673"/>
                    <a:pt x="772" y="1665"/>
                    <a:pt x="733" y="1680"/>
                  </a:cubicBezTo>
                  <a:cubicBezTo>
                    <a:pt x="695" y="1696"/>
                    <a:pt x="688" y="1780"/>
                    <a:pt x="634" y="1780"/>
                  </a:cubicBezTo>
                  <a:cubicBezTo>
                    <a:pt x="604" y="1780"/>
                    <a:pt x="604" y="1711"/>
                    <a:pt x="581" y="1680"/>
                  </a:cubicBezTo>
                  <a:lnTo>
                    <a:pt x="581" y="1680"/>
                  </a:lnTo>
                  <a:cubicBezTo>
                    <a:pt x="581" y="1619"/>
                    <a:pt x="611" y="1543"/>
                    <a:pt x="573" y="1489"/>
                  </a:cubicBezTo>
                  <a:cubicBezTo>
                    <a:pt x="550" y="1451"/>
                    <a:pt x="481" y="1505"/>
                    <a:pt x="443" y="1489"/>
                  </a:cubicBezTo>
                  <a:cubicBezTo>
                    <a:pt x="428" y="1482"/>
                    <a:pt x="466" y="1451"/>
                    <a:pt x="466" y="1436"/>
                  </a:cubicBezTo>
                  <a:cubicBezTo>
                    <a:pt x="458" y="1413"/>
                    <a:pt x="420" y="1413"/>
                    <a:pt x="413" y="1398"/>
                  </a:cubicBezTo>
                  <a:cubicBezTo>
                    <a:pt x="397" y="1375"/>
                    <a:pt x="405" y="1352"/>
                    <a:pt x="390" y="1329"/>
                  </a:cubicBezTo>
                  <a:cubicBezTo>
                    <a:pt x="374" y="1314"/>
                    <a:pt x="344" y="1321"/>
                    <a:pt x="336" y="1298"/>
                  </a:cubicBezTo>
                  <a:cubicBezTo>
                    <a:pt x="329" y="1283"/>
                    <a:pt x="367" y="1245"/>
                    <a:pt x="344" y="1230"/>
                  </a:cubicBezTo>
                  <a:cubicBezTo>
                    <a:pt x="313" y="1214"/>
                    <a:pt x="275" y="1275"/>
                    <a:pt x="252" y="1252"/>
                  </a:cubicBezTo>
                  <a:cubicBezTo>
                    <a:pt x="214" y="1230"/>
                    <a:pt x="237" y="1169"/>
                    <a:pt x="206" y="1130"/>
                  </a:cubicBezTo>
                  <a:cubicBezTo>
                    <a:pt x="199" y="1115"/>
                    <a:pt x="168" y="1130"/>
                    <a:pt x="153" y="1123"/>
                  </a:cubicBezTo>
                  <a:cubicBezTo>
                    <a:pt x="122" y="1107"/>
                    <a:pt x="92" y="1077"/>
                    <a:pt x="61" y="1062"/>
                  </a:cubicBezTo>
                  <a:lnTo>
                    <a:pt x="61" y="1062"/>
                  </a:lnTo>
                  <a:cubicBezTo>
                    <a:pt x="46" y="1008"/>
                    <a:pt x="0" y="955"/>
                    <a:pt x="16" y="901"/>
                  </a:cubicBezTo>
                  <a:cubicBezTo>
                    <a:pt x="16" y="871"/>
                    <a:pt x="77" y="871"/>
                    <a:pt x="99" y="848"/>
                  </a:cubicBezTo>
                  <a:cubicBezTo>
                    <a:pt x="145" y="810"/>
                    <a:pt x="206" y="779"/>
                    <a:pt x="229" y="733"/>
                  </a:cubicBezTo>
                  <a:cubicBezTo>
                    <a:pt x="252" y="687"/>
                    <a:pt x="260" y="634"/>
                    <a:pt x="245" y="580"/>
                  </a:cubicBezTo>
                  <a:cubicBezTo>
                    <a:pt x="237" y="550"/>
                    <a:pt x="191" y="542"/>
                    <a:pt x="168" y="512"/>
                  </a:cubicBezTo>
                  <a:cubicBezTo>
                    <a:pt x="145" y="473"/>
                    <a:pt x="138" y="420"/>
                    <a:pt x="115" y="374"/>
                  </a:cubicBezTo>
                  <a:lnTo>
                    <a:pt x="115" y="374"/>
                  </a:lnTo>
                  <a:cubicBezTo>
                    <a:pt x="145" y="374"/>
                    <a:pt x="168" y="366"/>
                    <a:pt x="191" y="382"/>
                  </a:cubicBezTo>
                  <a:cubicBezTo>
                    <a:pt x="214" y="389"/>
                    <a:pt x="237" y="412"/>
                    <a:pt x="252" y="427"/>
                  </a:cubicBezTo>
                  <a:cubicBezTo>
                    <a:pt x="268" y="450"/>
                    <a:pt x="268" y="489"/>
                    <a:pt x="291" y="504"/>
                  </a:cubicBezTo>
                  <a:cubicBezTo>
                    <a:pt x="313" y="512"/>
                    <a:pt x="336" y="481"/>
                    <a:pt x="359" y="481"/>
                  </a:cubicBezTo>
                  <a:cubicBezTo>
                    <a:pt x="374" y="489"/>
                    <a:pt x="359" y="512"/>
                    <a:pt x="367" y="512"/>
                  </a:cubicBezTo>
                  <a:cubicBezTo>
                    <a:pt x="413" y="519"/>
                    <a:pt x="458" y="519"/>
                    <a:pt x="489" y="496"/>
                  </a:cubicBezTo>
                  <a:cubicBezTo>
                    <a:pt x="512" y="481"/>
                    <a:pt x="481" y="427"/>
                    <a:pt x="504" y="420"/>
                  </a:cubicBezTo>
                  <a:cubicBezTo>
                    <a:pt x="588" y="382"/>
                    <a:pt x="688" y="405"/>
                    <a:pt x="764" y="359"/>
                  </a:cubicBezTo>
                  <a:cubicBezTo>
                    <a:pt x="787" y="336"/>
                    <a:pt x="749" y="283"/>
                    <a:pt x="741" y="252"/>
                  </a:cubicBezTo>
                  <a:cubicBezTo>
                    <a:pt x="741" y="221"/>
                    <a:pt x="741" y="198"/>
                    <a:pt x="741"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41" name="Freeform 68"/>
            <p:cNvSpPr>
              <a:spLocks noChangeArrowheads="1"/>
            </p:cNvSpPr>
            <p:nvPr/>
          </p:nvSpPr>
          <p:spPr bwMode="auto">
            <a:xfrm>
              <a:off x="8033815" y="7631113"/>
              <a:ext cx="920690" cy="554037"/>
            </a:xfrm>
            <a:custGeom>
              <a:avLst/>
              <a:gdLst>
                <a:gd name="T0" fmla="*/ 214 w 2559"/>
                <a:gd name="T1" fmla="*/ 413 h 1537"/>
                <a:gd name="T2" fmla="*/ 214 w 2559"/>
                <a:gd name="T3" fmla="*/ 413 h 1537"/>
                <a:gd name="T4" fmla="*/ 183 w 2559"/>
                <a:gd name="T5" fmla="*/ 481 h 1537"/>
                <a:gd name="T6" fmla="*/ 206 w 2559"/>
                <a:gd name="T7" fmla="*/ 527 h 1537"/>
                <a:gd name="T8" fmla="*/ 122 w 2559"/>
                <a:gd name="T9" fmla="*/ 581 h 1537"/>
                <a:gd name="T10" fmla="*/ 30 w 2559"/>
                <a:gd name="T11" fmla="*/ 611 h 1537"/>
                <a:gd name="T12" fmla="*/ 30 w 2559"/>
                <a:gd name="T13" fmla="*/ 611 h 1537"/>
                <a:gd name="T14" fmla="*/ 7 w 2559"/>
                <a:gd name="T15" fmla="*/ 726 h 1537"/>
                <a:gd name="T16" fmla="*/ 53 w 2559"/>
                <a:gd name="T17" fmla="*/ 825 h 1537"/>
                <a:gd name="T18" fmla="*/ 99 w 2559"/>
                <a:gd name="T19" fmla="*/ 879 h 1537"/>
                <a:gd name="T20" fmla="*/ 76 w 2559"/>
                <a:gd name="T21" fmla="*/ 963 h 1537"/>
                <a:gd name="T22" fmla="*/ 84 w 2559"/>
                <a:gd name="T23" fmla="*/ 1085 h 1537"/>
                <a:gd name="T24" fmla="*/ 130 w 2559"/>
                <a:gd name="T25" fmla="*/ 1146 h 1537"/>
                <a:gd name="T26" fmla="*/ 252 w 2559"/>
                <a:gd name="T27" fmla="*/ 1131 h 1537"/>
                <a:gd name="T28" fmla="*/ 374 w 2559"/>
                <a:gd name="T29" fmla="*/ 1192 h 1537"/>
                <a:gd name="T30" fmla="*/ 427 w 2559"/>
                <a:gd name="T31" fmla="*/ 1276 h 1537"/>
                <a:gd name="T32" fmla="*/ 450 w 2559"/>
                <a:gd name="T33" fmla="*/ 1352 h 1537"/>
                <a:gd name="T34" fmla="*/ 450 w 2559"/>
                <a:gd name="T35" fmla="*/ 1360 h 1537"/>
                <a:gd name="T36" fmla="*/ 588 w 2559"/>
                <a:gd name="T37" fmla="*/ 1314 h 1537"/>
                <a:gd name="T38" fmla="*/ 779 w 2559"/>
                <a:gd name="T39" fmla="*/ 1283 h 1537"/>
                <a:gd name="T40" fmla="*/ 863 w 2559"/>
                <a:gd name="T41" fmla="*/ 1322 h 1537"/>
                <a:gd name="T42" fmla="*/ 825 w 2559"/>
                <a:gd name="T43" fmla="*/ 1436 h 1537"/>
                <a:gd name="T44" fmla="*/ 939 w 2559"/>
                <a:gd name="T45" fmla="*/ 1459 h 1537"/>
                <a:gd name="T46" fmla="*/ 1153 w 2559"/>
                <a:gd name="T47" fmla="*/ 1459 h 1537"/>
                <a:gd name="T48" fmla="*/ 1321 w 2559"/>
                <a:gd name="T49" fmla="*/ 1490 h 1537"/>
                <a:gd name="T50" fmla="*/ 1436 w 2559"/>
                <a:gd name="T51" fmla="*/ 1513 h 1537"/>
                <a:gd name="T52" fmla="*/ 1665 w 2559"/>
                <a:gd name="T53" fmla="*/ 1528 h 1537"/>
                <a:gd name="T54" fmla="*/ 1741 w 2559"/>
                <a:gd name="T55" fmla="*/ 1475 h 1537"/>
                <a:gd name="T56" fmla="*/ 1840 w 2559"/>
                <a:gd name="T57" fmla="*/ 1413 h 1537"/>
                <a:gd name="T58" fmla="*/ 1917 w 2559"/>
                <a:gd name="T59" fmla="*/ 1314 h 1537"/>
                <a:gd name="T60" fmla="*/ 1970 w 2559"/>
                <a:gd name="T61" fmla="*/ 1245 h 1537"/>
                <a:gd name="T62" fmla="*/ 2131 w 2559"/>
                <a:gd name="T63" fmla="*/ 1261 h 1537"/>
                <a:gd name="T64" fmla="*/ 2314 w 2559"/>
                <a:gd name="T65" fmla="*/ 1253 h 1537"/>
                <a:gd name="T66" fmla="*/ 2383 w 2559"/>
                <a:gd name="T67" fmla="*/ 1154 h 1537"/>
                <a:gd name="T68" fmla="*/ 2352 w 2559"/>
                <a:gd name="T69" fmla="*/ 1100 h 1537"/>
                <a:gd name="T70" fmla="*/ 2406 w 2559"/>
                <a:gd name="T71" fmla="*/ 1024 h 1537"/>
                <a:gd name="T72" fmla="*/ 2558 w 2559"/>
                <a:gd name="T73" fmla="*/ 1016 h 1537"/>
                <a:gd name="T74" fmla="*/ 2558 w 2559"/>
                <a:gd name="T75" fmla="*/ 1016 h 1537"/>
                <a:gd name="T76" fmla="*/ 2513 w 2559"/>
                <a:gd name="T77" fmla="*/ 802 h 1537"/>
                <a:gd name="T78" fmla="*/ 2497 w 2559"/>
                <a:gd name="T79" fmla="*/ 711 h 1537"/>
                <a:gd name="T80" fmla="*/ 2444 w 2559"/>
                <a:gd name="T81" fmla="*/ 596 h 1537"/>
                <a:gd name="T82" fmla="*/ 2047 w 2559"/>
                <a:gd name="T83" fmla="*/ 222 h 1537"/>
                <a:gd name="T84" fmla="*/ 1543 w 2559"/>
                <a:gd name="T85" fmla="*/ 69 h 1537"/>
                <a:gd name="T86" fmla="*/ 1199 w 2559"/>
                <a:gd name="T87" fmla="*/ 31 h 1537"/>
                <a:gd name="T88" fmla="*/ 962 w 2559"/>
                <a:gd name="T89" fmla="*/ 16 h 1537"/>
                <a:gd name="T90" fmla="*/ 710 w 2559"/>
                <a:gd name="T91" fmla="*/ 16 h 1537"/>
                <a:gd name="T92" fmla="*/ 519 w 2559"/>
                <a:gd name="T93" fmla="*/ 336 h 1537"/>
                <a:gd name="T94" fmla="*/ 397 w 2559"/>
                <a:gd name="T95" fmla="*/ 474 h 1537"/>
                <a:gd name="T96" fmla="*/ 214 w 2559"/>
                <a:gd name="T97" fmla="*/ 413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59" h="1537">
                  <a:moveTo>
                    <a:pt x="214" y="413"/>
                  </a:moveTo>
                  <a:lnTo>
                    <a:pt x="214" y="413"/>
                  </a:lnTo>
                  <a:cubicBezTo>
                    <a:pt x="206" y="436"/>
                    <a:pt x="183" y="459"/>
                    <a:pt x="183" y="481"/>
                  </a:cubicBezTo>
                  <a:cubicBezTo>
                    <a:pt x="183" y="497"/>
                    <a:pt x="214" y="512"/>
                    <a:pt x="206" y="527"/>
                  </a:cubicBezTo>
                  <a:cubicBezTo>
                    <a:pt x="191" y="558"/>
                    <a:pt x="153" y="566"/>
                    <a:pt x="122" y="581"/>
                  </a:cubicBezTo>
                  <a:cubicBezTo>
                    <a:pt x="91" y="596"/>
                    <a:pt x="61" y="596"/>
                    <a:pt x="30" y="611"/>
                  </a:cubicBezTo>
                  <a:lnTo>
                    <a:pt x="30" y="611"/>
                  </a:lnTo>
                  <a:cubicBezTo>
                    <a:pt x="22" y="650"/>
                    <a:pt x="0" y="688"/>
                    <a:pt x="7" y="726"/>
                  </a:cubicBezTo>
                  <a:cubicBezTo>
                    <a:pt x="15" y="764"/>
                    <a:pt x="38" y="795"/>
                    <a:pt x="53" y="825"/>
                  </a:cubicBezTo>
                  <a:cubicBezTo>
                    <a:pt x="68" y="848"/>
                    <a:pt x="91" y="856"/>
                    <a:pt x="99" y="879"/>
                  </a:cubicBezTo>
                  <a:cubicBezTo>
                    <a:pt x="99" y="909"/>
                    <a:pt x="76" y="932"/>
                    <a:pt x="76" y="963"/>
                  </a:cubicBezTo>
                  <a:cubicBezTo>
                    <a:pt x="76" y="1001"/>
                    <a:pt x="68" y="1047"/>
                    <a:pt x="84" y="1085"/>
                  </a:cubicBezTo>
                  <a:cubicBezTo>
                    <a:pt x="91" y="1108"/>
                    <a:pt x="107" y="1139"/>
                    <a:pt x="130" y="1146"/>
                  </a:cubicBezTo>
                  <a:cubicBezTo>
                    <a:pt x="168" y="1154"/>
                    <a:pt x="214" y="1123"/>
                    <a:pt x="252" y="1131"/>
                  </a:cubicBezTo>
                  <a:cubicBezTo>
                    <a:pt x="297" y="1139"/>
                    <a:pt x="336" y="1169"/>
                    <a:pt x="374" y="1192"/>
                  </a:cubicBezTo>
                  <a:cubicBezTo>
                    <a:pt x="397" y="1215"/>
                    <a:pt x="412" y="1245"/>
                    <a:pt x="427" y="1276"/>
                  </a:cubicBezTo>
                  <a:cubicBezTo>
                    <a:pt x="435" y="1299"/>
                    <a:pt x="443" y="1329"/>
                    <a:pt x="450" y="1352"/>
                  </a:cubicBezTo>
                  <a:cubicBezTo>
                    <a:pt x="450" y="1360"/>
                    <a:pt x="450" y="1360"/>
                    <a:pt x="450" y="1360"/>
                  </a:cubicBezTo>
                  <a:cubicBezTo>
                    <a:pt x="496" y="1345"/>
                    <a:pt x="542" y="1322"/>
                    <a:pt x="588" y="1314"/>
                  </a:cubicBezTo>
                  <a:cubicBezTo>
                    <a:pt x="649" y="1299"/>
                    <a:pt x="718" y="1283"/>
                    <a:pt x="779" y="1283"/>
                  </a:cubicBezTo>
                  <a:cubicBezTo>
                    <a:pt x="809" y="1283"/>
                    <a:pt x="855" y="1291"/>
                    <a:pt x="863" y="1322"/>
                  </a:cubicBezTo>
                  <a:cubicBezTo>
                    <a:pt x="870" y="1360"/>
                    <a:pt x="802" y="1398"/>
                    <a:pt x="825" y="1436"/>
                  </a:cubicBezTo>
                  <a:cubicBezTo>
                    <a:pt x="840" y="1475"/>
                    <a:pt x="901" y="1459"/>
                    <a:pt x="939" y="1459"/>
                  </a:cubicBezTo>
                  <a:cubicBezTo>
                    <a:pt x="1008" y="1467"/>
                    <a:pt x="1084" y="1452"/>
                    <a:pt x="1153" y="1459"/>
                  </a:cubicBezTo>
                  <a:cubicBezTo>
                    <a:pt x="1206" y="1459"/>
                    <a:pt x="1268" y="1482"/>
                    <a:pt x="1321" y="1490"/>
                  </a:cubicBezTo>
                  <a:cubicBezTo>
                    <a:pt x="1359" y="1497"/>
                    <a:pt x="1397" y="1505"/>
                    <a:pt x="1436" y="1513"/>
                  </a:cubicBezTo>
                  <a:cubicBezTo>
                    <a:pt x="1512" y="1520"/>
                    <a:pt x="1588" y="1536"/>
                    <a:pt x="1665" y="1528"/>
                  </a:cubicBezTo>
                  <a:cubicBezTo>
                    <a:pt x="1695" y="1528"/>
                    <a:pt x="1718" y="1490"/>
                    <a:pt x="1741" y="1475"/>
                  </a:cubicBezTo>
                  <a:cubicBezTo>
                    <a:pt x="1779" y="1452"/>
                    <a:pt x="1810" y="1436"/>
                    <a:pt x="1840" y="1413"/>
                  </a:cubicBezTo>
                  <a:cubicBezTo>
                    <a:pt x="1871" y="1383"/>
                    <a:pt x="1894" y="1345"/>
                    <a:pt x="1917" y="1314"/>
                  </a:cubicBezTo>
                  <a:cubicBezTo>
                    <a:pt x="1932" y="1291"/>
                    <a:pt x="1940" y="1253"/>
                    <a:pt x="1970" y="1245"/>
                  </a:cubicBezTo>
                  <a:cubicBezTo>
                    <a:pt x="2024" y="1238"/>
                    <a:pt x="2077" y="1261"/>
                    <a:pt x="2131" y="1261"/>
                  </a:cubicBezTo>
                  <a:cubicBezTo>
                    <a:pt x="2192" y="1261"/>
                    <a:pt x="2253" y="1276"/>
                    <a:pt x="2314" y="1253"/>
                  </a:cubicBezTo>
                  <a:cubicBezTo>
                    <a:pt x="2344" y="1238"/>
                    <a:pt x="2375" y="1192"/>
                    <a:pt x="2383" y="1154"/>
                  </a:cubicBezTo>
                  <a:cubicBezTo>
                    <a:pt x="2390" y="1139"/>
                    <a:pt x="2352" y="1123"/>
                    <a:pt x="2352" y="1100"/>
                  </a:cubicBezTo>
                  <a:cubicBezTo>
                    <a:pt x="2360" y="1070"/>
                    <a:pt x="2375" y="1039"/>
                    <a:pt x="2406" y="1024"/>
                  </a:cubicBezTo>
                  <a:cubicBezTo>
                    <a:pt x="2452" y="1008"/>
                    <a:pt x="2513" y="1016"/>
                    <a:pt x="2558" y="1016"/>
                  </a:cubicBezTo>
                  <a:lnTo>
                    <a:pt x="2558" y="1016"/>
                  </a:lnTo>
                  <a:cubicBezTo>
                    <a:pt x="2558" y="940"/>
                    <a:pt x="2558" y="879"/>
                    <a:pt x="2513" y="802"/>
                  </a:cubicBezTo>
                  <a:cubicBezTo>
                    <a:pt x="2497" y="772"/>
                    <a:pt x="2505" y="741"/>
                    <a:pt x="2497" y="711"/>
                  </a:cubicBezTo>
                  <a:cubicBezTo>
                    <a:pt x="2482" y="657"/>
                    <a:pt x="2467" y="634"/>
                    <a:pt x="2444" y="596"/>
                  </a:cubicBezTo>
                  <a:cubicBezTo>
                    <a:pt x="2352" y="459"/>
                    <a:pt x="2177" y="336"/>
                    <a:pt x="2047" y="222"/>
                  </a:cubicBezTo>
                  <a:cubicBezTo>
                    <a:pt x="1909" y="92"/>
                    <a:pt x="1711" y="138"/>
                    <a:pt x="1543" y="69"/>
                  </a:cubicBezTo>
                  <a:cubicBezTo>
                    <a:pt x="1443" y="31"/>
                    <a:pt x="1283" y="84"/>
                    <a:pt x="1199" y="31"/>
                  </a:cubicBezTo>
                  <a:cubicBezTo>
                    <a:pt x="1115" y="0"/>
                    <a:pt x="1054" y="0"/>
                    <a:pt x="962" y="16"/>
                  </a:cubicBezTo>
                  <a:cubicBezTo>
                    <a:pt x="886" y="23"/>
                    <a:pt x="794" y="0"/>
                    <a:pt x="710" y="16"/>
                  </a:cubicBezTo>
                  <a:cubicBezTo>
                    <a:pt x="557" y="39"/>
                    <a:pt x="534" y="207"/>
                    <a:pt x="519" y="336"/>
                  </a:cubicBezTo>
                  <a:cubicBezTo>
                    <a:pt x="511" y="375"/>
                    <a:pt x="412" y="405"/>
                    <a:pt x="397" y="474"/>
                  </a:cubicBezTo>
                  <a:cubicBezTo>
                    <a:pt x="366" y="474"/>
                    <a:pt x="275" y="443"/>
                    <a:pt x="214" y="41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42" name="Freeform 69"/>
            <p:cNvSpPr>
              <a:spLocks noChangeArrowheads="1"/>
            </p:cNvSpPr>
            <p:nvPr/>
          </p:nvSpPr>
          <p:spPr bwMode="auto">
            <a:xfrm>
              <a:off x="8138583" y="7994650"/>
              <a:ext cx="825446" cy="622300"/>
            </a:xfrm>
            <a:custGeom>
              <a:avLst/>
              <a:gdLst>
                <a:gd name="T0" fmla="*/ 99 w 2292"/>
                <a:gd name="T1" fmla="*/ 1284 h 1728"/>
                <a:gd name="T2" fmla="*/ 99 w 2292"/>
                <a:gd name="T3" fmla="*/ 1284 h 1728"/>
                <a:gd name="T4" fmla="*/ 84 w 2292"/>
                <a:gd name="T5" fmla="*/ 1154 h 1728"/>
                <a:gd name="T6" fmla="*/ 115 w 2292"/>
                <a:gd name="T7" fmla="*/ 1062 h 1728"/>
                <a:gd name="T8" fmla="*/ 145 w 2292"/>
                <a:gd name="T9" fmla="*/ 986 h 1728"/>
                <a:gd name="T10" fmla="*/ 229 w 2292"/>
                <a:gd name="T11" fmla="*/ 986 h 1728"/>
                <a:gd name="T12" fmla="*/ 229 w 2292"/>
                <a:gd name="T13" fmla="*/ 825 h 1728"/>
                <a:gd name="T14" fmla="*/ 153 w 2292"/>
                <a:gd name="T15" fmla="*/ 787 h 1728"/>
                <a:gd name="T16" fmla="*/ 53 w 2292"/>
                <a:gd name="T17" fmla="*/ 825 h 1728"/>
                <a:gd name="T18" fmla="*/ 0 w 2292"/>
                <a:gd name="T19" fmla="*/ 764 h 1728"/>
                <a:gd name="T20" fmla="*/ 23 w 2292"/>
                <a:gd name="T21" fmla="*/ 696 h 1728"/>
                <a:gd name="T22" fmla="*/ 30 w 2292"/>
                <a:gd name="T23" fmla="*/ 665 h 1728"/>
                <a:gd name="T24" fmla="*/ 130 w 2292"/>
                <a:gd name="T25" fmla="*/ 757 h 1728"/>
                <a:gd name="T26" fmla="*/ 237 w 2292"/>
                <a:gd name="T27" fmla="*/ 719 h 1728"/>
                <a:gd name="T28" fmla="*/ 237 w 2292"/>
                <a:gd name="T29" fmla="*/ 673 h 1728"/>
                <a:gd name="T30" fmla="*/ 183 w 2292"/>
                <a:gd name="T31" fmla="*/ 612 h 1728"/>
                <a:gd name="T32" fmla="*/ 137 w 2292"/>
                <a:gd name="T33" fmla="*/ 589 h 1728"/>
                <a:gd name="T34" fmla="*/ 145 w 2292"/>
                <a:gd name="T35" fmla="*/ 528 h 1728"/>
                <a:gd name="T36" fmla="*/ 84 w 2292"/>
                <a:gd name="T37" fmla="*/ 459 h 1728"/>
                <a:gd name="T38" fmla="*/ 69 w 2292"/>
                <a:gd name="T39" fmla="*/ 398 h 1728"/>
                <a:gd name="T40" fmla="*/ 160 w 2292"/>
                <a:gd name="T41" fmla="*/ 344 h 1728"/>
                <a:gd name="T42" fmla="*/ 160 w 2292"/>
                <a:gd name="T43" fmla="*/ 352 h 1728"/>
                <a:gd name="T44" fmla="*/ 298 w 2292"/>
                <a:gd name="T45" fmla="*/ 306 h 1728"/>
                <a:gd name="T46" fmla="*/ 489 w 2292"/>
                <a:gd name="T47" fmla="*/ 275 h 1728"/>
                <a:gd name="T48" fmla="*/ 573 w 2292"/>
                <a:gd name="T49" fmla="*/ 314 h 1728"/>
                <a:gd name="T50" fmla="*/ 535 w 2292"/>
                <a:gd name="T51" fmla="*/ 428 h 1728"/>
                <a:gd name="T52" fmla="*/ 649 w 2292"/>
                <a:gd name="T53" fmla="*/ 451 h 1728"/>
                <a:gd name="T54" fmla="*/ 863 w 2292"/>
                <a:gd name="T55" fmla="*/ 451 h 1728"/>
                <a:gd name="T56" fmla="*/ 1031 w 2292"/>
                <a:gd name="T57" fmla="*/ 482 h 1728"/>
                <a:gd name="T58" fmla="*/ 1146 w 2292"/>
                <a:gd name="T59" fmla="*/ 505 h 1728"/>
                <a:gd name="T60" fmla="*/ 1375 w 2292"/>
                <a:gd name="T61" fmla="*/ 520 h 1728"/>
                <a:gd name="T62" fmla="*/ 1451 w 2292"/>
                <a:gd name="T63" fmla="*/ 467 h 1728"/>
                <a:gd name="T64" fmla="*/ 1550 w 2292"/>
                <a:gd name="T65" fmla="*/ 405 h 1728"/>
                <a:gd name="T66" fmla="*/ 1627 w 2292"/>
                <a:gd name="T67" fmla="*/ 306 h 1728"/>
                <a:gd name="T68" fmla="*/ 1680 w 2292"/>
                <a:gd name="T69" fmla="*/ 237 h 1728"/>
                <a:gd name="T70" fmla="*/ 1841 w 2292"/>
                <a:gd name="T71" fmla="*/ 253 h 1728"/>
                <a:gd name="T72" fmla="*/ 2024 w 2292"/>
                <a:gd name="T73" fmla="*/ 245 h 1728"/>
                <a:gd name="T74" fmla="*/ 2093 w 2292"/>
                <a:gd name="T75" fmla="*/ 146 h 1728"/>
                <a:gd name="T76" fmla="*/ 2062 w 2292"/>
                <a:gd name="T77" fmla="*/ 92 h 1728"/>
                <a:gd name="T78" fmla="*/ 2116 w 2292"/>
                <a:gd name="T79" fmla="*/ 16 h 1728"/>
                <a:gd name="T80" fmla="*/ 2268 w 2292"/>
                <a:gd name="T81" fmla="*/ 8 h 1728"/>
                <a:gd name="T82" fmla="*/ 2268 w 2292"/>
                <a:gd name="T83" fmla="*/ 8 h 1728"/>
                <a:gd name="T84" fmla="*/ 2276 w 2292"/>
                <a:gd name="T85" fmla="*/ 123 h 1728"/>
                <a:gd name="T86" fmla="*/ 2253 w 2292"/>
                <a:gd name="T87" fmla="*/ 497 h 1728"/>
                <a:gd name="T88" fmla="*/ 2116 w 2292"/>
                <a:gd name="T89" fmla="*/ 772 h 1728"/>
                <a:gd name="T90" fmla="*/ 2085 w 2292"/>
                <a:gd name="T91" fmla="*/ 994 h 1728"/>
                <a:gd name="T92" fmla="*/ 2009 w 2292"/>
                <a:gd name="T93" fmla="*/ 1314 h 1728"/>
                <a:gd name="T94" fmla="*/ 1848 w 2292"/>
                <a:gd name="T95" fmla="*/ 1406 h 1728"/>
                <a:gd name="T96" fmla="*/ 1757 w 2292"/>
                <a:gd name="T97" fmla="*/ 1567 h 1728"/>
                <a:gd name="T98" fmla="*/ 1550 w 2292"/>
                <a:gd name="T99" fmla="*/ 1628 h 1728"/>
                <a:gd name="T100" fmla="*/ 1421 w 2292"/>
                <a:gd name="T101" fmla="*/ 1498 h 1728"/>
                <a:gd name="T102" fmla="*/ 1489 w 2292"/>
                <a:gd name="T103" fmla="*/ 1628 h 1728"/>
                <a:gd name="T104" fmla="*/ 1489 w 2292"/>
                <a:gd name="T105" fmla="*/ 1628 h 1728"/>
                <a:gd name="T106" fmla="*/ 1245 w 2292"/>
                <a:gd name="T107" fmla="*/ 1544 h 1728"/>
                <a:gd name="T108" fmla="*/ 1024 w 2292"/>
                <a:gd name="T109" fmla="*/ 1521 h 1728"/>
                <a:gd name="T110" fmla="*/ 978 w 2292"/>
                <a:gd name="T111" fmla="*/ 1505 h 1728"/>
                <a:gd name="T112" fmla="*/ 718 w 2292"/>
                <a:gd name="T113" fmla="*/ 1528 h 1728"/>
                <a:gd name="T114" fmla="*/ 657 w 2292"/>
                <a:gd name="T115" fmla="*/ 1391 h 1728"/>
                <a:gd name="T116" fmla="*/ 557 w 2292"/>
                <a:gd name="T117" fmla="*/ 1253 h 1728"/>
                <a:gd name="T118" fmla="*/ 313 w 2292"/>
                <a:gd name="T119" fmla="*/ 1299 h 1728"/>
                <a:gd name="T120" fmla="*/ 260 w 2292"/>
                <a:gd name="T121" fmla="*/ 1261 h 1728"/>
                <a:gd name="T122" fmla="*/ 99 w 2292"/>
                <a:gd name="T123" fmla="*/ 128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92" h="1728">
                  <a:moveTo>
                    <a:pt x="99" y="1284"/>
                  </a:moveTo>
                  <a:lnTo>
                    <a:pt x="99" y="1284"/>
                  </a:lnTo>
                  <a:cubicBezTo>
                    <a:pt x="92" y="1238"/>
                    <a:pt x="84" y="1200"/>
                    <a:pt x="84" y="1154"/>
                  </a:cubicBezTo>
                  <a:cubicBezTo>
                    <a:pt x="92" y="1123"/>
                    <a:pt x="99" y="1093"/>
                    <a:pt x="115" y="1062"/>
                  </a:cubicBezTo>
                  <a:cubicBezTo>
                    <a:pt x="122" y="1032"/>
                    <a:pt x="122" y="1001"/>
                    <a:pt x="145" y="986"/>
                  </a:cubicBezTo>
                  <a:cubicBezTo>
                    <a:pt x="168" y="971"/>
                    <a:pt x="214" y="1009"/>
                    <a:pt x="229" y="986"/>
                  </a:cubicBezTo>
                  <a:cubicBezTo>
                    <a:pt x="252" y="940"/>
                    <a:pt x="244" y="879"/>
                    <a:pt x="229" y="825"/>
                  </a:cubicBezTo>
                  <a:cubicBezTo>
                    <a:pt x="214" y="803"/>
                    <a:pt x="183" y="787"/>
                    <a:pt x="153" y="787"/>
                  </a:cubicBezTo>
                  <a:cubicBezTo>
                    <a:pt x="122" y="787"/>
                    <a:pt x="92" y="833"/>
                    <a:pt x="53" y="825"/>
                  </a:cubicBezTo>
                  <a:cubicBezTo>
                    <a:pt x="30" y="818"/>
                    <a:pt x="7" y="795"/>
                    <a:pt x="0" y="764"/>
                  </a:cubicBezTo>
                  <a:cubicBezTo>
                    <a:pt x="0" y="742"/>
                    <a:pt x="15" y="719"/>
                    <a:pt x="23" y="696"/>
                  </a:cubicBezTo>
                  <a:cubicBezTo>
                    <a:pt x="23" y="688"/>
                    <a:pt x="23" y="657"/>
                    <a:pt x="30" y="665"/>
                  </a:cubicBezTo>
                  <a:cubicBezTo>
                    <a:pt x="76" y="688"/>
                    <a:pt x="92" y="742"/>
                    <a:pt x="130" y="757"/>
                  </a:cubicBezTo>
                  <a:cubicBezTo>
                    <a:pt x="168" y="764"/>
                    <a:pt x="206" y="742"/>
                    <a:pt x="237" y="719"/>
                  </a:cubicBezTo>
                  <a:cubicBezTo>
                    <a:pt x="244" y="711"/>
                    <a:pt x="237" y="688"/>
                    <a:pt x="237" y="673"/>
                  </a:cubicBezTo>
                  <a:cubicBezTo>
                    <a:pt x="221" y="650"/>
                    <a:pt x="206" y="627"/>
                    <a:pt x="183" y="612"/>
                  </a:cubicBezTo>
                  <a:cubicBezTo>
                    <a:pt x="168" y="596"/>
                    <a:pt x="145" y="604"/>
                    <a:pt x="137" y="589"/>
                  </a:cubicBezTo>
                  <a:cubicBezTo>
                    <a:pt x="130" y="573"/>
                    <a:pt x="153" y="543"/>
                    <a:pt x="145" y="528"/>
                  </a:cubicBezTo>
                  <a:cubicBezTo>
                    <a:pt x="137" y="497"/>
                    <a:pt x="99" y="482"/>
                    <a:pt x="84" y="459"/>
                  </a:cubicBezTo>
                  <a:cubicBezTo>
                    <a:pt x="69" y="444"/>
                    <a:pt x="53" y="413"/>
                    <a:pt x="69" y="398"/>
                  </a:cubicBezTo>
                  <a:cubicBezTo>
                    <a:pt x="92" y="375"/>
                    <a:pt x="130" y="367"/>
                    <a:pt x="160" y="344"/>
                  </a:cubicBezTo>
                  <a:cubicBezTo>
                    <a:pt x="160" y="352"/>
                    <a:pt x="160" y="352"/>
                    <a:pt x="160" y="352"/>
                  </a:cubicBezTo>
                  <a:cubicBezTo>
                    <a:pt x="206" y="337"/>
                    <a:pt x="252" y="314"/>
                    <a:pt x="298" y="306"/>
                  </a:cubicBezTo>
                  <a:cubicBezTo>
                    <a:pt x="359" y="291"/>
                    <a:pt x="428" y="275"/>
                    <a:pt x="489" y="275"/>
                  </a:cubicBezTo>
                  <a:cubicBezTo>
                    <a:pt x="519" y="275"/>
                    <a:pt x="565" y="283"/>
                    <a:pt x="573" y="314"/>
                  </a:cubicBezTo>
                  <a:cubicBezTo>
                    <a:pt x="580" y="352"/>
                    <a:pt x="512" y="390"/>
                    <a:pt x="535" y="428"/>
                  </a:cubicBezTo>
                  <a:cubicBezTo>
                    <a:pt x="550" y="467"/>
                    <a:pt x="611" y="451"/>
                    <a:pt x="649" y="451"/>
                  </a:cubicBezTo>
                  <a:cubicBezTo>
                    <a:pt x="718" y="459"/>
                    <a:pt x="794" y="444"/>
                    <a:pt x="863" y="451"/>
                  </a:cubicBezTo>
                  <a:cubicBezTo>
                    <a:pt x="916" y="451"/>
                    <a:pt x="978" y="474"/>
                    <a:pt x="1031" y="482"/>
                  </a:cubicBezTo>
                  <a:cubicBezTo>
                    <a:pt x="1069" y="489"/>
                    <a:pt x="1107" y="497"/>
                    <a:pt x="1146" y="505"/>
                  </a:cubicBezTo>
                  <a:cubicBezTo>
                    <a:pt x="1222" y="512"/>
                    <a:pt x="1298" y="528"/>
                    <a:pt x="1375" y="520"/>
                  </a:cubicBezTo>
                  <a:cubicBezTo>
                    <a:pt x="1405" y="520"/>
                    <a:pt x="1428" y="482"/>
                    <a:pt x="1451" y="467"/>
                  </a:cubicBezTo>
                  <a:cubicBezTo>
                    <a:pt x="1489" y="444"/>
                    <a:pt x="1520" y="428"/>
                    <a:pt x="1550" y="405"/>
                  </a:cubicBezTo>
                  <a:cubicBezTo>
                    <a:pt x="1581" y="375"/>
                    <a:pt x="1604" y="337"/>
                    <a:pt x="1627" y="306"/>
                  </a:cubicBezTo>
                  <a:cubicBezTo>
                    <a:pt x="1642" y="283"/>
                    <a:pt x="1650" y="245"/>
                    <a:pt x="1680" y="237"/>
                  </a:cubicBezTo>
                  <a:cubicBezTo>
                    <a:pt x="1734" y="230"/>
                    <a:pt x="1787" y="253"/>
                    <a:pt x="1841" y="253"/>
                  </a:cubicBezTo>
                  <a:cubicBezTo>
                    <a:pt x="1902" y="253"/>
                    <a:pt x="1963" y="268"/>
                    <a:pt x="2024" y="245"/>
                  </a:cubicBezTo>
                  <a:cubicBezTo>
                    <a:pt x="2054" y="230"/>
                    <a:pt x="2085" y="184"/>
                    <a:pt x="2093" y="146"/>
                  </a:cubicBezTo>
                  <a:cubicBezTo>
                    <a:pt x="2100" y="131"/>
                    <a:pt x="2062" y="115"/>
                    <a:pt x="2062" y="92"/>
                  </a:cubicBezTo>
                  <a:cubicBezTo>
                    <a:pt x="2070" y="62"/>
                    <a:pt x="2085" y="31"/>
                    <a:pt x="2116" y="16"/>
                  </a:cubicBezTo>
                  <a:cubicBezTo>
                    <a:pt x="2162" y="0"/>
                    <a:pt x="2223" y="8"/>
                    <a:pt x="2268" y="8"/>
                  </a:cubicBezTo>
                  <a:lnTo>
                    <a:pt x="2268" y="8"/>
                  </a:lnTo>
                  <a:cubicBezTo>
                    <a:pt x="2268" y="46"/>
                    <a:pt x="2261" y="85"/>
                    <a:pt x="2276" y="123"/>
                  </a:cubicBezTo>
                  <a:cubicBezTo>
                    <a:pt x="2291" y="237"/>
                    <a:pt x="2284" y="383"/>
                    <a:pt x="2253" y="497"/>
                  </a:cubicBezTo>
                  <a:cubicBezTo>
                    <a:pt x="2116" y="772"/>
                    <a:pt x="2116" y="772"/>
                    <a:pt x="2116" y="772"/>
                  </a:cubicBezTo>
                  <a:cubicBezTo>
                    <a:pt x="2093" y="825"/>
                    <a:pt x="2085" y="940"/>
                    <a:pt x="2085" y="994"/>
                  </a:cubicBezTo>
                  <a:cubicBezTo>
                    <a:pt x="2085" y="1039"/>
                    <a:pt x="2032" y="1299"/>
                    <a:pt x="2009" y="1314"/>
                  </a:cubicBezTo>
                  <a:cubicBezTo>
                    <a:pt x="1955" y="1345"/>
                    <a:pt x="1894" y="1368"/>
                    <a:pt x="1848" y="1406"/>
                  </a:cubicBezTo>
                  <a:cubicBezTo>
                    <a:pt x="1802" y="1436"/>
                    <a:pt x="1795" y="1521"/>
                    <a:pt x="1757" y="1567"/>
                  </a:cubicBezTo>
                  <a:cubicBezTo>
                    <a:pt x="1696" y="1605"/>
                    <a:pt x="1604" y="1727"/>
                    <a:pt x="1550" y="1628"/>
                  </a:cubicBezTo>
                  <a:cubicBezTo>
                    <a:pt x="1512" y="1551"/>
                    <a:pt x="1535" y="1528"/>
                    <a:pt x="1421" y="1498"/>
                  </a:cubicBezTo>
                  <a:cubicBezTo>
                    <a:pt x="1497" y="1498"/>
                    <a:pt x="1543" y="1597"/>
                    <a:pt x="1489" y="1628"/>
                  </a:cubicBezTo>
                  <a:lnTo>
                    <a:pt x="1489" y="1628"/>
                  </a:lnTo>
                  <a:cubicBezTo>
                    <a:pt x="1382" y="1589"/>
                    <a:pt x="1352" y="1567"/>
                    <a:pt x="1245" y="1544"/>
                  </a:cubicBezTo>
                  <a:cubicBezTo>
                    <a:pt x="1168" y="1528"/>
                    <a:pt x="1092" y="1536"/>
                    <a:pt x="1024" y="1521"/>
                  </a:cubicBezTo>
                  <a:cubicBezTo>
                    <a:pt x="1008" y="1521"/>
                    <a:pt x="993" y="1505"/>
                    <a:pt x="978" y="1505"/>
                  </a:cubicBezTo>
                  <a:cubicBezTo>
                    <a:pt x="893" y="1505"/>
                    <a:pt x="802" y="1559"/>
                    <a:pt x="718" y="1528"/>
                  </a:cubicBezTo>
                  <a:cubicBezTo>
                    <a:pt x="672" y="1513"/>
                    <a:pt x="680" y="1436"/>
                    <a:pt x="657" y="1391"/>
                  </a:cubicBezTo>
                  <a:cubicBezTo>
                    <a:pt x="626" y="1345"/>
                    <a:pt x="611" y="1269"/>
                    <a:pt x="557" y="1253"/>
                  </a:cubicBezTo>
                  <a:cubicBezTo>
                    <a:pt x="481" y="1230"/>
                    <a:pt x="397" y="1299"/>
                    <a:pt x="313" y="1299"/>
                  </a:cubicBezTo>
                  <a:cubicBezTo>
                    <a:pt x="298" y="1299"/>
                    <a:pt x="282" y="1269"/>
                    <a:pt x="260" y="1261"/>
                  </a:cubicBezTo>
                  <a:cubicBezTo>
                    <a:pt x="206" y="1261"/>
                    <a:pt x="153" y="1276"/>
                    <a:pt x="99" y="128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43" name="Freeform 70"/>
            <p:cNvSpPr>
              <a:spLocks noChangeArrowheads="1"/>
            </p:cNvSpPr>
            <p:nvPr/>
          </p:nvSpPr>
          <p:spPr bwMode="auto">
            <a:xfrm>
              <a:off x="7948096" y="8407400"/>
              <a:ext cx="769887" cy="585788"/>
            </a:xfrm>
            <a:custGeom>
              <a:avLst/>
              <a:gdLst>
                <a:gd name="T0" fmla="*/ 130 w 2140"/>
                <a:gd name="T1" fmla="*/ 290 h 1628"/>
                <a:gd name="T2" fmla="*/ 244 w 2140"/>
                <a:gd name="T3" fmla="*/ 138 h 1628"/>
                <a:gd name="T4" fmla="*/ 336 w 2140"/>
                <a:gd name="T5" fmla="*/ 16 h 1628"/>
                <a:gd name="T6" fmla="*/ 451 w 2140"/>
                <a:gd name="T7" fmla="*/ 38 h 1628"/>
                <a:gd name="T8" fmla="*/ 619 w 2140"/>
                <a:gd name="T9" fmla="*/ 176 h 1628"/>
                <a:gd name="T10" fmla="*/ 626 w 2140"/>
                <a:gd name="T11" fmla="*/ 138 h 1628"/>
                <a:gd name="T12" fmla="*/ 840 w 2140"/>
                <a:gd name="T13" fmla="*/ 153 h 1628"/>
                <a:gd name="T14" fmla="*/ 1184 w 2140"/>
                <a:gd name="T15" fmla="*/ 245 h 1628"/>
                <a:gd name="T16" fmla="*/ 1505 w 2140"/>
                <a:gd name="T17" fmla="*/ 359 h 1628"/>
                <a:gd name="T18" fmla="*/ 1772 w 2140"/>
                <a:gd name="T19" fmla="*/ 398 h 1628"/>
                <a:gd name="T20" fmla="*/ 2016 w 2140"/>
                <a:gd name="T21" fmla="*/ 482 h 1628"/>
                <a:gd name="T22" fmla="*/ 1787 w 2140"/>
                <a:gd name="T23" fmla="*/ 504 h 1628"/>
                <a:gd name="T24" fmla="*/ 1993 w 2140"/>
                <a:gd name="T25" fmla="*/ 619 h 1628"/>
                <a:gd name="T26" fmla="*/ 2055 w 2140"/>
                <a:gd name="T27" fmla="*/ 688 h 1628"/>
                <a:gd name="T28" fmla="*/ 1665 w 2140"/>
                <a:gd name="T29" fmla="*/ 894 h 1628"/>
                <a:gd name="T30" fmla="*/ 1451 w 2140"/>
                <a:gd name="T31" fmla="*/ 978 h 1628"/>
                <a:gd name="T32" fmla="*/ 1428 w 2140"/>
                <a:gd name="T33" fmla="*/ 1108 h 1628"/>
                <a:gd name="T34" fmla="*/ 1558 w 2140"/>
                <a:gd name="T35" fmla="*/ 1276 h 1628"/>
                <a:gd name="T36" fmla="*/ 1375 w 2140"/>
                <a:gd name="T37" fmla="*/ 1559 h 1628"/>
                <a:gd name="T38" fmla="*/ 1054 w 2140"/>
                <a:gd name="T39" fmla="*/ 1413 h 1628"/>
                <a:gd name="T40" fmla="*/ 1069 w 2140"/>
                <a:gd name="T41" fmla="*/ 1582 h 1628"/>
                <a:gd name="T42" fmla="*/ 955 w 2140"/>
                <a:gd name="T43" fmla="*/ 1627 h 1628"/>
                <a:gd name="T44" fmla="*/ 718 w 2140"/>
                <a:gd name="T45" fmla="*/ 1490 h 1628"/>
                <a:gd name="T46" fmla="*/ 550 w 2140"/>
                <a:gd name="T47" fmla="*/ 1467 h 1628"/>
                <a:gd name="T48" fmla="*/ 481 w 2140"/>
                <a:gd name="T49" fmla="*/ 1398 h 1628"/>
                <a:gd name="T50" fmla="*/ 435 w 2140"/>
                <a:gd name="T51" fmla="*/ 1291 h 1628"/>
                <a:gd name="T52" fmla="*/ 321 w 2140"/>
                <a:gd name="T53" fmla="*/ 1307 h 1628"/>
                <a:gd name="T54" fmla="*/ 107 w 2140"/>
                <a:gd name="T55" fmla="*/ 1268 h 1628"/>
                <a:gd name="T56" fmla="*/ 53 w 2140"/>
                <a:gd name="T57" fmla="*/ 1177 h 1628"/>
                <a:gd name="T58" fmla="*/ 7 w 2140"/>
                <a:gd name="T59" fmla="*/ 1039 h 1628"/>
                <a:gd name="T60" fmla="*/ 237 w 2140"/>
                <a:gd name="T61" fmla="*/ 833 h 1628"/>
                <a:gd name="T62" fmla="*/ 313 w 2140"/>
                <a:gd name="T63" fmla="*/ 611 h 1628"/>
                <a:gd name="T64" fmla="*/ 221 w 2140"/>
                <a:gd name="T65" fmla="*/ 474 h 1628"/>
                <a:gd name="T66" fmla="*/ 130 w 2140"/>
                <a:gd name="T67" fmla="*/ 290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0" h="1628">
                  <a:moveTo>
                    <a:pt x="130" y="290"/>
                  </a:moveTo>
                  <a:lnTo>
                    <a:pt x="130" y="290"/>
                  </a:lnTo>
                  <a:cubicBezTo>
                    <a:pt x="145" y="237"/>
                    <a:pt x="137" y="176"/>
                    <a:pt x="176" y="130"/>
                  </a:cubicBezTo>
                  <a:cubicBezTo>
                    <a:pt x="191" y="107"/>
                    <a:pt x="221" y="138"/>
                    <a:pt x="244" y="138"/>
                  </a:cubicBezTo>
                  <a:cubicBezTo>
                    <a:pt x="267" y="130"/>
                    <a:pt x="290" y="123"/>
                    <a:pt x="305" y="107"/>
                  </a:cubicBezTo>
                  <a:cubicBezTo>
                    <a:pt x="321" y="77"/>
                    <a:pt x="305" y="31"/>
                    <a:pt x="336" y="16"/>
                  </a:cubicBezTo>
                  <a:cubicBezTo>
                    <a:pt x="359" y="0"/>
                    <a:pt x="374" y="54"/>
                    <a:pt x="405" y="61"/>
                  </a:cubicBezTo>
                  <a:cubicBezTo>
                    <a:pt x="420" y="61"/>
                    <a:pt x="435" y="23"/>
                    <a:pt x="451" y="38"/>
                  </a:cubicBezTo>
                  <a:cubicBezTo>
                    <a:pt x="504" y="69"/>
                    <a:pt x="534" y="130"/>
                    <a:pt x="580" y="176"/>
                  </a:cubicBezTo>
                  <a:cubicBezTo>
                    <a:pt x="588" y="184"/>
                    <a:pt x="611" y="184"/>
                    <a:pt x="619" y="176"/>
                  </a:cubicBezTo>
                  <a:cubicBezTo>
                    <a:pt x="626" y="168"/>
                    <a:pt x="626" y="153"/>
                    <a:pt x="626" y="138"/>
                  </a:cubicBezTo>
                  <a:lnTo>
                    <a:pt x="626" y="138"/>
                  </a:lnTo>
                  <a:cubicBezTo>
                    <a:pt x="680" y="130"/>
                    <a:pt x="733" y="115"/>
                    <a:pt x="787" y="115"/>
                  </a:cubicBezTo>
                  <a:cubicBezTo>
                    <a:pt x="809" y="123"/>
                    <a:pt x="825" y="153"/>
                    <a:pt x="840" y="153"/>
                  </a:cubicBezTo>
                  <a:cubicBezTo>
                    <a:pt x="924" y="153"/>
                    <a:pt x="1008" y="84"/>
                    <a:pt x="1084" y="107"/>
                  </a:cubicBezTo>
                  <a:cubicBezTo>
                    <a:pt x="1138" y="123"/>
                    <a:pt x="1153" y="199"/>
                    <a:pt x="1184" y="245"/>
                  </a:cubicBezTo>
                  <a:cubicBezTo>
                    <a:pt x="1207" y="290"/>
                    <a:pt x="1199" y="367"/>
                    <a:pt x="1245" y="382"/>
                  </a:cubicBezTo>
                  <a:cubicBezTo>
                    <a:pt x="1329" y="413"/>
                    <a:pt x="1420" y="359"/>
                    <a:pt x="1505" y="359"/>
                  </a:cubicBezTo>
                  <a:cubicBezTo>
                    <a:pt x="1520" y="359"/>
                    <a:pt x="1535" y="375"/>
                    <a:pt x="1551" y="375"/>
                  </a:cubicBezTo>
                  <a:cubicBezTo>
                    <a:pt x="1619" y="390"/>
                    <a:pt x="1695" y="382"/>
                    <a:pt x="1772" y="398"/>
                  </a:cubicBezTo>
                  <a:cubicBezTo>
                    <a:pt x="1879" y="421"/>
                    <a:pt x="1909" y="443"/>
                    <a:pt x="2016" y="482"/>
                  </a:cubicBezTo>
                  <a:lnTo>
                    <a:pt x="2016" y="482"/>
                  </a:lnTo>
                  <a:cubicBezTo>
                    <a:pt x="1993" y="497"/>
                    <a:pt x="1963" y="497"/>
                    <a:pt x="1909" y="482"/>
                  </a:cubicBezTo>
                  <a:cubicBezTo>
                    <a:pt x="1887" y="474"/>
                    <a:pt x="1818" y="497"/>
                    <a:pt x="1787" y="504"/>
                  </a:cubicBezTo>
                  <a:cubicBezTo>
                    <a:pt x="1757" y="512"/>
                    <a:pt x="1894" y="520"/>
                    <a:pt x="1917" y="520"/>
                  </a:cubicBezTo>
                  <a:cubicBezTo>
                    <a:pt x="2016" y="520"/>
                    <a:pt x="2093" y="520"/>
                    <a:pt x="1993" y="619"/>
                  </a:cubicBezTo>
                  <a:cubicBezTo>
                    <a:pt x="1978" y="634"/>
                    <a:pt x="1948" y="688"/>
                    <a:pt x="1963" y="711"/>
                  </a:cubicBezTo>
                  <a:cubicBezTo>
                    <a:pt x="1986" y="749"/>
                    <a:pt x="2032" y="695"/>
                    <a:pt x="2055" y="688"/>
                  </a:cubicBezTo>
                  <a:cubicBezTo>
                    <a:pt x="2139" y="657"/>
                    <a:pt x="2039" y="795"/>
                    <a:pt x="2001" y="818"/>
                  </a:cubicBezTo>
                  <a:cubicBezTo>
                    <a:pt x="1909" y="894"/>
                    <a:pt x="1772" y="1016"/>
                    <a:pt x="1665" y="894"/>
                  </a:cubicBezTo>
                  <a:cubicBezTo>
                    <a:pt x="1657" y="879"/>
                    <a:pt x="1596" y="932"/>
                    <a:pt x="1573" y="947"/>
                  </a:cubicBezTo>
                  <a:cubicBezTo>
                    <a:pt x="1535" y="970"/>
                    <a:pt x="1489" y="947"/>
                    <a:pt x="1451" y="978"/>
                  </a:cubicBezTo>
                  <a:cubicBezTo>
                    <a:pt x="1390" y="1047"/>
                    <a:pt x="1375" y="1016"/>
                    <a:pt x="1298" y="1047"/>
                  </a:cubicBezTo>
                  <a:cubicBezTo>
                    <a:pt x="1107" y="1115"/>
                    <a:pt x="1375" y="1123"/>
                    <a:pt x="1428" y="1108"/>
                  </a:cubicBezTo>
                  <a:cubicBezTo>
                    <a:pt x="1451" y="1100"/>
                    <a:pt x="1551" y="1016"/>
                    <a:pt x="1566" y="1062"/>
                  </a:cubicBezTo>
                  <a:cubicBezTo>
                    <a:pt x="1573" y="1123"/>
                    <a:pt x="1558" y="1215"/>
                    <a:pt x="1558" y="1276"/>
                  </a:cubicBezTo>
                  <a:cubicBezTo>
                    <a:pt x="1543" y="1352"/>
                    <a:pt x="1466" y="1490"/>
                    <a:pt x="1375" y="1559"/>
                  </a:cubicBezTo>
                  <a:lnTo>
                    <a:pt x="1375" y="1559"/>
                  </a:lnTo>
                  <a:cubicBezTo>
                    <a:pt x="1344" y="1536"/>
                    <a:pt x="1291" y="1467"/>
                    <a:pt x="1253" y="1452"/>
                  </a:cubicBezTo>
                  <a:cubicBezTo>
                    <a:pt x="1191" y="1429"/>
                    <a:pt x="1123" y="1390"/>
                    <a:pt x="1054" y="1413"/>
                  </a:cubicBezTo>
                  <a:cubicBezTo>
                    <a:pt x="1023" y="1421"/>
                    <a:pt x="1069" y="1551"/>
                    <a:pt x="1069" y="1582"/>
                  </a:cubicBezTo>
                  <a:lnTo>
                    <a:pt x="1069" y="1582"/>
                  </a:lnTo>
                  <a:cubicBezTo>
                    <a:pt x="1031" y="1589"/>
                    <a:pt x="993" y="1612"/>
                    <a:pt x="955" y="1627"/>
                  </a:cubicBezTo>
                  <a:lnTo>
                    <a:pt x="955" y="1627"/>
                  </a:lnTo>
                  <a:cubicBezTo>
                    <a:pt x="909" y="1589"/>
                    <a:pt x="848" y="1505"/>
                    <a:pt x="794" y="1482"/>
                  </a:cubicBezTo>
                  <a:cubicBezTo>
                    <a:pt x="771" y="1474"/>
                    <a:pt x="748" y="1497"/>
                    <a:pt x="718" y="1490"/>
                  </a:cubicBezTo>
                  <a:cubicBezTo>
                    <a:pt x="703" y="1490"/>
                    <a:pt x="695" y="1459"/>
                    <a:pt x="680" y="1459"/>
                  </a:cubicBezTo>
                  <a:cubicBezTo>
                    <a:pt x="634" y="1452"/>
                    <a:pt x="596" y="1459"/>
                    <a:pt x="550" y="1467"/>
                  </a:cubicBezTo>
                  <a:cubicBezTo>
                    <a:pt x="557" y="1467"/>
                    <a:pt x="557" y="1467"/>
                    <a:pt x="557" y="1467"/>
                  </a:cubicBezTo>
                  <a:cubicBezTo>
                    <a:pt x="534" y="1444"/>
                    <a:pt x="504" y="1421"/>
                    <a:pt x="481" y="1398"/>
                  </a:cubicBezTo>
                  <a:cubicBezTo>
                    <a:pt x="473" y="1383"/>
                    <a:pt x="489" y="1375"/>
                    <a:pt x="481" y="1360"/>
                  </a:cubicBezTo>
                  <a:cubicBezTo>
                    <a:pt x="473" y="1337"/>
                    <a:pt x="458" y="1307"/>
                    <a:pt x="435" y="1291"/>
                  </a:cubicBezTo>
                  <a:cubicBezTo>
                    <a:pt x="420" y="1284"/>
                    <a:pt x="405" y="1307"/>
                    <a:pt x="390" y="1307"/>
                  </a:cubicBezTo>
                  <a:cubicBezTo>
                    <a:pt x="367" y="1314"/>
                    <a:pt x="344" y="1299"/>
                    <a:pt x="321" y="1307"/>
                  </a:cubicBezTo>
                  <a:cubicBezTo>
                    <a:pt x="275" y="1314"/>
                    <a:pt x="237" y="1368"/>
                    <a:pt x="191" y="1360"/>
                  </a:cubicBezTo>
                  <a:cubicBezTo>
                    <a:pt x="153" y="1352"/>
                    <a:pt x="137" y="1291"/>
                    <a:pt x="107" y="1268"/>
                  </a:cubicBezTo>
                  <a:cubicBezTo>
                    <a:pt x="92" y="1261"/>
                    <a:pt x="61" y="1276"/>
                    <a:pt x="53" y="1261"/>
                  </a:cubicBezTo>
                  <a:cubicBezTo>
                    <a:pt x="38" y="1238"/>
                    <a:pt x="53" y="1207"/>
                    <a:pt x="53" y="1177"/>
                  </a:cubicBezTo>
                  <a:lnTo>
                    <a:pt x="53" y="1177"/>
                  </a:lnTo>
                  <a:cubicBezTo>
                    <a:pt x="38" y="1131"/>
                    <a:pt x="0" y="1085"/>
                    <a:pt x="7" y="1039"/>
                  </a:cubicBezTo>
                  <a:cubicBezTo>
                    <a:pt x="7" y="978"/>
                    <a:pt x="30" y="917"/>
                    <a:pt x="76" y="879"/>
                  </a:cubicBezTo>
                  <a:cubicBezTo>
                    <a:pt x="115" y="840"/>
                    <a:pt x="191" y="856"/>
                    <a:pt x="237" y="833"/>
                  </a:cubicBezTo>
                  <a:cubicBezTo>
                    <a:pt x="267" y="825"/>
                    <a:pt x="290" y="795"/>
                    <a:pt x="298" y="772"/>
                  </a:cubicBezTo>
                  <a:cubicBezTo>
                    <a:pt x="313" y="718"/>
                    <a:pt x="336" y="657"/>
                    <a:pt x="313" y="611"/>
                  </a:cubicBezTo>
                  <a:cubicBezTo>
                    <a:pt x="305" y="588"/>
                    <a:pt x="252" y="619"/>
                    <a:pt x="237" y="596"/>
                  </a:cubicBezTo>
                  <a:cubicBezTo>
                    <a:pt x="214" y="565"/>
                    <a:pt x="229" y="512"/>
                    <a:pt x="221" y="474"/>
                  </a:cubicBezTo>
                  <a:cubicBezTo>
                    <a:pt x="214" y="428"/>
                    <a:pt x="206" y="390"/>
                    <a:pt x="183" y="352"/>
                  </a:cubicBezTo>
                  <a:cubicBezTo>
                    <a:pt x="176" y="329"/>
                    <a:pt x="145" y="306"/>
                    <a:pt x="130" y="29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44" name="Freeform 71"/>
            <p:cNvSpPr>
              <a:spLocks noChangeArrowheads="1"/>
            </p:cNvSpPr>
            <p:nvPr/>
          </p:nvSpPr>
          <p:spPr bwMode="auto">
            <a:xfrm>
              <a:off x="7451240" y="8369300"/>
              <a:ext cx="179376" cy="198438"/>
            </a:xfrm>
            <a:custGeom>
              <a:avLst/>
              <a:gdLst>
                <a:gd name="T0" fmla="*/ 23 w 498"/>
                <a:gd name="T1" fmla="*/ 253 h 551"/>
                <a:gd name="T2" fmla="*/ 23 w 498"/>
                <a:gd name="T3" fmla="*/ 253 h 551"/>
                <a:gd name="T4" fmla="*/ 23 w 498"/>
                <a:gd name="T5" fmla="*/ 184 h 551"/>
                <a:gd name="T6" fmla="*/ 214 w 498"/>
                <a:gd name="T7" fmla="*/ 107 h 551"/>
                <a:gd name="T8" fmla="*/ 245 w 498"/>
                <a:gd name="T9" fmla="*/ 54 h 551"/>
                <a:gd name="T10" fmla="*/ 398 w 498"/>
                <a:gd name="T11" fmla="*/ 0 h 551"/>
                <a:gd name="T12" fmla="*/ 398 w 498"/>
                <a:gd name="T13" fmla="*/ 0 h 551"/>
                <a:gd name="T14" fmla="*/ 443 w 498"/>
                <a:gd name="T15" fmla="*/ 100 h 551"/>
                <a:gd name="T16" fmla="*/ 436 w 498"/>
                <a:gd name="T17" fmla="*/ 161 h 551"/>
                <a:gd name="T18" fmla="*/ 497 w 498"/>
                <a:gd name="T19" fmla="*/ 222 h 551"/>
                <a:gd name="T20" fmla="*/ 420 w 498"/>
                <a:gd name="T21" fmla="*/ 314 h 551"/>
                <a:gd name="T22" fmla="*/ 398 w 498"/>
                <a:gd name="T23" fmla="*/ 390 h 551"/>
                <a:gd name="T24" fmla="*/ 390 w 498"/>
                <a:gd name="T25" fmla="*/ 550 h 551"/>
                <a:gd name="T26" fmla="*/ 390 w 498"/>
                <a:gd name="T27" fmla="*/ 550 h 551"/>
                <a:gd name="T28" fmla="*/ 298 w 498"/>
                <a:gd name="T29" fmla="*/ 497 h 551"/>
                <a:gd name="T30" fmla="*/ 222 w 498"/>
                <a:gd name="T31" fmla="*/ 535 h 551"/>
                <a:gd name="T32" fmla="*/ 100 w 498"/>
                <a:gd name="T33" fmla="*/ 436 h 551"/>
                <a:gd name="T34" fmla="*/ 62 w 498"/>
                <a:gd name="T35" fmla="*/ 344 h 551"/>
                <a:gd name="T36" fmla="*/ 23 w 498"/>
                <a:gd name="T37" fmla="*/ 2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551">
                  <a:moveTo>
                    <a:pt x="23" y="253"/>
                  </a:moveTo>
                  <a:lnTo>
                    <a:pt x="23" y="253"/>
                  </a:lnTo>
                  <a:cubicBezTo>
                    <a:pt x="23" y="230"/>
                    <a:pt x="0" y="191"/>
                    <a:pt x="23" y="184"/>
                  </a:cubicBezTo>
                  <a:cubicBezTo>
                    <a:pt x="77" y="138"/>
                    <a:pt x="153" y="130"/>
                    <a:pt x="214" y="107"/>
                  </a:cubicBezTo>
                  <a:cubicBezTo>
                    <a:pt x="214" y="107"/>
                    <a:pt x="245" y="61"/>
                    <a:pt x="245" y="54"/>
                  </a:cubicBezTo>
                  <a:cubicBezTo>
                    <a:pt x="252" y="54"/>
                    <a:pt x="398" y="0"/>
                    <a:pt x="398" y="0"/>
                  </a:cubicBezTo>
                  <a:lnTo>
                    <a:pt x="398" y="0"/>
                  </a:lnTo>
                  <a:cubicBezTo>
                    <a:pt x="413" y="31"/>
                    <a:pt x="428" y="61"/>
                    <a:pt x="443" y="100"/>
                  </a:cubicBezTo>
                  <a:cubicBezTo>
                    <a:pt x="443" y="123"/>
                    <a:pt x="428" y="145"/>
                    <a:pt x="436" y="161"/>
                  </a:cubicBezTo>
                  <a:cubicBezTo>
                    <a:pt x="451" y="191"/>
                    <a:pt x="497" y="191"/>
                    <a:pt x="497" y="222"/>
                  </a:cubicBezTo>
                  <a:cubicBezTo>
                    <a:pt x="497" y="260"/>
                    <a:pt x="443" y="283"/>
                    <a:pt x="420" y="314"/>
                  </a:cubicBezTo>
                  <a:cubicBezTo>
                    <a:pt x="413" y="336"/>
                    <a:pt x="398" y="367"/>
                    <a:pt x="398" y="390"/>
                  </a:cubicBezTo>
                  <a:cubicBezTo>
                    <a:pt x="390" y="443"/>
                    <a:pt x="390" y="497"/>
                    <a:pt x="390" y="550"/>
                  </a:cubicBezTo>
                  <a:lnTo>
                    <a:pt x="390" y="550"/>
                  </a:lnTo>
                  <a:cubicBezTo>
                    <a:pt x="359" y="535"/>
                    <a:pt x="329" y="505"/>
                    <a:pt x="298" y="497"/>
                  </a:cubicBezTo>
                  <a:cubicBezTo>
                    <a:pt x="268" y="497"/>
                    <a:pt x="245" y="543"/>
                    <a:pt x="222" y="535"/>
                  </a:cubicBezTo>
                  <a:cubicBezTo>
                    <a:pt x="168" y="520"/>
                    <a:pt x="130" y="474"/>
                    <a:pt x="100" y="436"/>
                  </a:cubicBezTo>
                  <a:cubicBezTo>
                    <a:pt x="77" y="413"/>
                    <a:pt x="69" y="375"/>
                    <a:pt x="62" y="344"/>
                  </a:cubicBezTo>
                  <a:cubicBezTo>
                    <a:pt x="46" y="314"/>
                    <a:pt x="39" y="283"/>
                    <a:pt x="23" y="2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45" name="Freeform 72"/>
            <p:cNvSpPr>
              <a:spLocks noChangeArrowheads="1"/>
            </p:cNvSpPr>
            <p:nvPr/>
          </p:nvSpPr>
          <p:spPr bwMode="auto">
            <a:xfrm>
              <a:off x="7563945" y="8223251"/>
              <a:ext cx="322241" cy="498475"/>
            </a:xfrm>
            <a:custGeom>
              <a:avLst/>
              <a:gdLst>
                <a:gd name="T0" fmla="*/ 343 w 894"/>
                <a:gd name="T1" fmla="*/ 0 h 1383"/>
                <a:gd name="T2" fmla="*/ 343 w 894"/>
                <a:gd name="T3" fmla="*/ 0 h 1383"/>
                <a:gd name="T4" fmla="*/ 435 w 894"/>
                <a:gd name="T5" fmla="*/ 61 h 1383"/>
                <a:gd name="T6" fmla="*/ 488 w 894"/>
                <a:gd name="T7" fmla="*/ 68 h 1383"/>
                <a:gd name="T8" fmla="*/ 534 w 894"/>
                <a:gd name="T9" fmla="*/ 190 h 1383"/>
                <a:gd name="T10" fmla="*/ 626 w 894"/>
                <a:gd name="T11" fmla="*/ 168 h 1383"/>
                <a:gd name="T12" fmla="*/ 618 w 894"/>
                <a:gd name="T13" fmla="*/ 236 h 1383"/>
                <a:gd name="T14" fmla="*/ 672 w 894"/>
                <a:gd name="T15" fmla="*/ 267 h 1383"/>
                <a:gd name="T16" fmla="*/ 695 w 894"/>
                <a:gd name="T17" fmla="*/ 336 h 1383"/>
                <a:gd name="T18" fmla="*/ 748 w 894"/>
                <a:gd name="T19" fmla="*/ 374 h 1383"/>
                <a:gd name="T20" fmla="*/ 725 w 894"/>
                <a:gd name="T21" fmla="*/ 427 h 1383"/>
                <a:gd name="T22" fmla="*/ 855 w 894"/>
                <a:gd name="T23" fmla="*/ 427 h 1383"/>
                <a:gd name="T24" fmla="*/ 863 w 894"/>
                <a:gd name="T25" fmla="*/ 618 h 1383"/>
                <a:gd name="T26" fmla="*/ 863 w 894"/>
                <a:gd name="T27" fmla="*/ 618 h 1383"/>
                <a:gd name="T28" fmla="*/ 809 w 894"/>
                <a:gd name="T29" fmla="*/ 725 h 1383"/>
                <a:gd name="T30" fmla="*/ 794 w 894"/>
                <a:gd name="T31" fmla="*/ 832 h 1383"/>
                <a:gd name="T32" fmla="*/ 626 w 894"/>
                <a:gd name="T33" fmla="*/ 847 h 1383"/>
                <a:gd name="T34" fmla="*/ 557 w 894"/>
                <a:gd name="T35" fmla="*/ 947 h 1383"/>
                <a:gd name="T36" fmla="*/ 481 w 894"/>
                <a:gd name="T37" fmla="*/ 909 h 1383"/>
                <a:gd name="T38" fmla="*/ 481 w 894"/>
                <a:gd name="T39" fmla="*/ 1000 h 1383"/>
                <a:gd name="T40" fmla="*/ 527 w 894"/>
                <a:gd name="T41" fmla="*/ 1115 h 1383"/>
                <a:gd name="T42" fmla="*/ 527 w 894"/>
                <a:gd name="T43" fmla="*/ 1115 h 1383"/>
                <a:gd name="T44" fmla="*/ 465 w 894"/>
                <a:gd name="T45" fmla="*/ 1122 h 1383"/>
                <a:gd name="T46" fmla="*/ 442 w 894"/>
                <a:gd name="T47" fmla="*/ 1069 h 1383"/>
                <a:gd name="T48" fmla="*/ 381 w 894"/>
                <a:gd name="T49" fmla="*/ 1084 h 1383"/>
                <a:gd name="T50" fmla="*/ 389 w 894"/>
                <a:gd name="T51" fmla="*/ 1122 h 1383"/>
                <a:gd name="T52" fmla="*/ 359 w 894"/>
                <a:gd name="T53" fmla="*/ 1153 h 1383"/>
                <a:gd name="T54" fmla="*/ 465 w 894"/>
                <a:gd name="T55" fmla="*/ 1237 h 1383"/>
                <a:gd name="T56" fmla="*/ 580 w 894"/>
                <a:gd name="T57" fmla="*/ 1191 h 1383"/>
                <a:gd name="T58" fmla="*/ 580 w 894"/>
                <a:gd name="T59" fmla="*/ 1191 h 1383"/>
                <a:gd name="T60" fmla="*/ 595 w 894"/>
                <a:gd name="T61" fmla="*/ 1283 h 1383"/>
                <a:gd name="T62" fmla="*/ 588 w 894"/>
                <a:gd name="T63" fmla="*/ 1321 h 1383"/>
                <a:gd name="T64" fmla="*/ 504 w 894"/>
                <a:gd name="T65" fmla="*/ 1306 h 1383"/>
                <a:gd name="T66" fmla="*/ 397 w 894"/>
                <a:gd name="T67" fmla="*/ 1268 h 1383"/>
                <a:gd name="T68" fmla="*/ 374 w 894"/>
                <a:gd name="T69" fmla="*/ 1290 h 1383"/>
                <a:gd name="T70" fmla="*/ 351 w 894"/>
                <a:gd name="T71" fmla="*/ 1359 h 1383"/>
                <a:gd name="T72" fmla="*/ 313 w 894"/>
                <a:gd name="T73" fmla="*/ 1382 h 1383"/>
                <a:gd name="T74" fmla="*/ 267 w 894"/>
                <a:gd name="T75" fmla="*/ 1336 h 1383"/>
                <a:gd name="T76" fmla="*/ 267 w 894"/>
                <a:gd name="T77" fmla="*/ 1336 h 1383"/>
                <a:gd name="T78" fmla="*/ 213 w 894"/>
                <a:gd name="T79" fmla="*/ 1206 h 1383"/>
                <a:gd name="T80" fmla="*/ 84 w 894"/>
                <a:gd name="T81" fmla="*/ 1145 h 1383"/>
                <a:gd name="T82" fmla="*/ 7 w 894"/>
                <a:gd name="T83" fmla="*/ 1099 h 1383"/>
                <a:gd name="T84" fmla="*/ 61 w 894"/>
                <a:gd name="T85" fmla="*/ 985 h 1383"/>
                <a:gd name="T86" fmla="*/ 76 w 894"/>
                <a:gd name="T87" fmla="*/ 954 h 1383"/>
                <a:gd name="T88" fmla="*/ 76 w 894"/>
                <a:gd name="T89" fmla="*/ 954 h 1383"/>
                <a:gd name="T90" fmla="*/ 84 w 894"/>
                <a:gd name="T91" fmla="*/ 794 h 1383"/>
                <a:gd name="T92" fmla="*/ 106 w 894"/>
                <a:gd name="T93" fmla="*/ 718 h 1383"/>
                <a:gd name="T94" fmla="*/ 183 w 894"/>
                <a:gd name="T95" fmla="*/ 626 h 1383"/>
                <a:gd name="T96" fmla="*/ 122 w 894"/>
                <a:gd name="T97" fmla="*/ 565 h 1383"/>
                <a:gd name="T98" fmla="*/ 129 w 894"/>
                <a:gd name="T99" fmla="*/ 504 h 1383"/>
                <a:gd name="T100" fmla="*/ 84 w 894"/>
                <a:gd name="T101" fmla="*/ 404 h 1383"/>
                <a:gd name="T102" fmla="*/ 84 w 894"/>
                <a:gd name="T103" fmla="*/ 404 h 1383"/>
                <a:gd name="T104" fmla="*/ 38 w 894"/>
                <a:gd name="T105" fmla="*/ 305 h 1383"/>
                <a:gd name="T106" fmla="*/ 91 w 894"/>
                <a:gd name="T107" fmla="*/ 213 h 1383"/>
                <a:gd name="T108" fmla="*/ 76 w 894"/>
                <a:gd name="T109" fmla="*/ 129 h 1383"/>
                <a:gd name="T110" fmla="*/ 129 w 894"/>
                <a:gd name="T111" fmla="*/ 84 h 1383"/>
                <a:gd name="T112" fmla="*/ 236 w 894"/>
                <a:gd name="T113" fmla="*/ 137 h 1383"/>
                <a:gd name="T114" fmla="*/ 244 w 894"/>
                <a:gd name="T115" fmla="*/ 45 h 1383"/>
                <a:gd name="T116" fmla="*/ 343 w 894"/>
                <a:gd name="T11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4" h="1383">
                  <a:moveTo>
                    <a:pt x="343" y="0"/>
                  </a:moveTo>
                  <a:lnTo>
                    <a:pt x="343" y="0"/>
                  </a:lnTo>
                  <a:cubicBezTo>
                    <a:pt x="374" y="15"/>
                    <a:pt x="404" y="45"/>
                    <a:pt x="435" y="61"/>
                  </a:cubicBezTo>
                  <a:cubicBezTo>
                    <a:pt x="450" y="68"/>
                    <a:pt x="481" y="53"/>
                    <a:pt x="488" y="68"/>
                  </a:cubicBezTo>
                  <a:cubicBezTo>
                    <a:pt x="519" y="107"/>
                    <a:pt x="496" y="168"/>
                    <a:pt x="534" y="190"/>
                  </a:cubicBezTo>
                  <a:cubicBezTo>
                    <a:pt x="557" y="213"/>
                    <a:pt x="595" y="152"/>
                    <a:pt x="626" y="168"/>
                  </a:cubicBezTo>
                  <a:cubicBezTo>
                    <a:pt x="649" y="183"/>
                    <a:pt x="611" y="221"/>
                    <a:pt x="618" y="236"/>
                  </a:cubicBezTo>
                  <a:cubicBezTo>
                    <a:pt x="626" y="259"/>
                    <a:pt x="656" y="252"/>
                    <a:pt x="672" y="267"/>
                  </a:cubicBezTo>
                  <a:cubicBezTo>
                    <a:pt x="687" y="290"/>
                    <a:pt x="679" y="313"/>
                    <a:pt x="695" y="336"/>
                  </a:cubicBezTo>
                  <a:cubicBezTo>
                    <a:pt x="702" y="351"/>
                    <a:pt x="740" y="351"/>
                    <a:pt x="748" y="374"/>
                  </a:cubicBezTo>
                  <a:cubicBezTo>
                    <a:pt x="748" y="389"/>
                    <a:pt x="710" y="420"/>
                    <a:pt x="725" y="427"/>
                  </a:cubicBezTo>
                  <a:cubicBezTo>
                    <a:pt x="763" y="443"/>
                    <a:pt x="832" y="389"/>
                    <a:pt x="855" y="427"/>
                  </a:cubicBezTo>
                  <a:cubicBezTo>
                    <a:pt x="893" y="481"/>
                    <a:pt x="863" y="557"/>
                    <a:pt x="863" y="618"/>
                  </a:cubicBezTo>
                  <a:lnTo>
                    <a:pt x="863" y="618"/>
                  </a:lnTo>
                  <a:cubicBezTo>
                    <a:pt x="847" y="657"/>
                    <a:pt x="824" y="687"/>
                    <a:pt x="809" y="725"/>
                  </a:cubicBezTo>
                  <a:cubicBezTo>
                    <a:pt x="802" y="763"/>
                    <a:pt x="824" y="817"/>
                    <a:pt x="794" y="832"/>
                  </a:cubicBezTo>
                  <a:cubicBezTo>
                    <a:pt x="748" y="863"/>
                    <a:pt x="679" y="824"/>
                    <a:pt x="626" y="847"/>
                  </a:cubicBezTo>
                  <a:cubicBezTo>
                    <a:pt x="588" y="863"/>
                    <a:pt x="588" y="924"/>
                    <a:pt x="557" y="947"/>
                  </a:cubicBezTo>
                  <a:cubicBezTo>
                    <a:pt x="527" y="954"/>
                    <a:pt x="504" y="893"/>
                    <a:pt x="481" y="909"/>
                  </a:cubicBezTo>
                  <a:cubicBezTo>
                    <a:pt x="458" y="924"/>
                    <a:pt x="473" y="970"/>
                    <a:pt x="481" y="1000"/>
                  </a:cubicBezTo>
                  <a:cubicBezTo>
                    <a:pt x="488" y="1038"/>
                    <a:pt x="511" y="1076"/>
                    <a:pt x="527" y="1115"/>
                  </a:cubicBezTo>
                  <a:lnTo>
                    <a:pt x="527" y="1115"/>
                  </a:lnTo>
                  <a:cubicBezTo>
                    <a:pt x="504" y="1115"/>
                    <a:pt x="481" y="1130"/>
                    <a:pt x="465" y="1122"/>
                  </a:cubicBezTo>
                  <a:cubicBezTo>
                    <a:pt x="450" y="1107"/>
                    <a:pt x="458" y="1076"/>
                    <a:pt x="442" y="1069"/>
                  </a:cubicBezTo>
                  <a:cubicBezTo>
                    <a:pt x="427" y="1061"/>
                    <a:pt x="397" y="1076"/>
                    <a:pt x="381" y="1084"/>
                  </a:cubicBezTo>
                  <a:cubicBezTo>
                    <a:pt x="374" y="1092"/>
                    <a:pt x="389" y="1107"/>
                    <a:pt x="389" y="1122"/>
                  </a:cubicBezTo>
                  <a:cubicBezTo>
                    <a:pt x="381" y="1138"/>
                    <a:pt x="351" y="1138"/>
                    <a:pt x="359" y="1153"/>
                  </a:cubicBezTo>
                  <a:cubicBezTo>
                    <a:pt x="381" y="1191"/>
                    <a:pt x="420" y="1229"/>
                    <a:pt x="465" y="1237"/>
                  </a:cubicBezTo>
                  <a:cubicBezTo>
                    <a:pt x="511" y="1237"/>
                    <a:pt x="542" y="1206"/>
                    <a:pt x="580" y="1191"/>
                  </a:cubicBezTo>
                  <a:lnTo>
                    <a:pt x="580" y="1191"/>
                  </a:lnTo>
                  <a:cubicBezTo>
                    <a:pt x="588" y="1222"/>
                    <a:pt x="595" y="1252"/>
                    <a:pt x="595" y="1283"/>
                  </a:cubicBezTo>
                  <a:cubicBezTo>
                    <a:pt x="595" y="1298"/>
                    <a:pt x="603" y="1321"/>
                    <a:pt x="588" y="1321"/>
                  </a:cubicBezTo>
                  <a:cubicBezTo>
                    <a:pt x="565" y="1329"/>
                    <a:pt x="534" y="1313"/>
                    <a:pt x="504" y="1306"/>
                  </a:cubicBezTo>
                  <a:cubicBezTo>
                    <a:pt x="465" y="1290"/>
                    <a:pt x="435" y="1268"/>
                    <a:pt x="397" y="1268"/>
                  </a:cubicBezTo>
                  <a:cubicBezTo>
                    <a:pt x="389" y="1268"/>
                    <a:pt x="381" y="1283"/>
                    <a:pt x="374" y="1290"/>
                  </a:cubicBezTo>
                  <a:cubicBezTo>
                    <a:pt x="366" y="1313"/>
                    <a:pt x="366" y="1344"/>
                    <a:pt x="351" y="1359"/>
                  </a:cubicBezTo>
                  <a:cubicBezTo>
                    <a:pt x="343" y="1374"/>
                    <a:pt x="328" y="1382"/>
                    <a:pt x="313" y="1382"/>
                  </a:cubicBezTo>
                  <a:cubicBezTo>
                    <a:pt x="290" y="1374"/>
                    <a:pt x="282" y="1351"/>
                    <a:pt x="267" y="1336"/>
                  </a:cubicBezTo>
                  <a:lnTo>
                    <a:pt x="267" y="1336"/>
                  </a:lnTo>
                  <a:cubicBezTo>
                    <a:pt x="252" y="1290"/>
                    <a:pt x="244" y="1237"/>
                    <a:pt x="213" y="1206"/>
                  </a:cubicBezTo>
                  <a:cubicBezTo>
                    <a:pt x="175" y="1176"/>
                    <a:pt x="122" y="1168"/>
                    <a:pt x="84" y="1145"/>
                  </a:cubicBezTo>
                  <a:cubicBezTo>
                    <a:pt x="53" y="1130"/>
                    <a:pt x="7" y="1130"/>
                    <a:pt x="7" y="1099"/>
                  </a:cubicBezTo>
                  <a:cubicBezTo>
                    <a:pt x="0" y="1054"/>
                    <a:pt x="45" y="1023"/>
                    <a:pt x="61" y="985"/>
                  </a:cubicBezTo>
                  <a:cubicBezTo>
                    <a:pt x="68" y="977"/>
                    <a:pt x="68" y="962"/>
                    <a:pt x="76" y="954"/>
                  </a:cubicBezTo>
                  <a:lnTo>
                    <a:pt x="76" y="954"/>
                  </a:lnTo>
                  <a:cubicBezTo>
                    <a:pt x="76" y="901"/>
                    <a:pt x="76" y="847"/>
                    <a:pt x="84" y="794"/>
                  </a:cubicBezTo>
                  <a:cubicBezTo>
                    <a:pt x="84" y="771"/>
                    <a:pt x="99" y="740"/>
                    <a:pt x="106" y="718"/>
                  </a:cubicBezTo>
                  <a:cubicBezTo>
                    <a:pt x="129" y="687"/>
                    <a:pt x="183" y="664"/>
                    <a:pt x="183" y="626"/>
                  </a:cubicBezTo>
                  <a:cubicBezTo>
                    <a:pt x="183" y="595"/>
                    <a:pt x="137" y="595"/>
                    <a:pt x="122" y="565"/>
                  </a:cubicBezTo>
                  <a:cubicBezTo>
                    <a:pt x="114" y="549"/>
                    <a:pt x="129" y="527"/>
                    <a:pt x="129" y="504"/>
                  </a:cubicBezTo>
                  <a:cubicBezTo>
                    <a:pt x="114" y="465"/>
                    <a:pt x="99" y="435"/>
                    <a:pt x="84" y="404"/>
                  </a:cubicBezTo>
                  <a:lnTo>
                    <a:pt x="84" y="404"/>
                  </a:lnTo>
                  <a:cubicBezTo>
                    <a:pt x="68" y="374"/>
                    <a:pt x="38" y="343"/>
                    <a:pt x="38" y="305"/>
                  </a:cubicBezTo>
                  <a:cubicBezTo>
                    <a:pt x="38" y="274"/>
                    <a:pt x="84" y="252"/>
                    <a:pt x="91" y="213"/>
                  </a:cubicBezTo>
                  <a:cubicBezTo>
                    <a:pt x="99" y="190"/>
                    <a:pt x="84" y="160"/>
                    <a:pt x="76" y="129"/>
                  </a:cubicBezTo>
                  <a:cubicBezTo>
                    <a:pt x="76" y="129"/>
                    <a:pt x="122" y="84"/>
                    <a:pt x="129" y="84"/>
                  </a:cubicBezTo>
                  <a:cubicBezTo>
                    <a:pt x="137" y="84"/>
                    <a:pt x="236" y="137"/>
                    <a:pt x="236" y="137"/>
                  </a:cubicBezTo>
                  <a:cubicBezTo>
                    <a:pt x="236" y="107"/>
                    <a:pt x="229" y="68"/>
                    <a:pt x="244" y="45"/>
                  </a:cubicBezTo>
                  <a:cubicBezTo>
                    <a:pt x="267" y="15"/>
                    <a:pt x="305" y="15"/>
                    <a:pt x="34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46" name="Freeform 73"/>
            <p:cNvSpPr>
              <a:spLocks noChangeArrowheads="1"/>
            </p:cNvSpPr>
            <p:nvPr/>
          </p:nvSpPr>
          <p:spPr bwMode="auto">
            <a:xfrm>
              <a:off x="7690937" y="8605838"/>
              <a:ext cx="82545" cy="63500"/>
            </a:xfrm>
            <a:custGeom>
              <a:avLst/>
              <a:gdLst>
                <a:gd name="T0" fmla="*/ 229 w 230"/>
                <a:gd name="T1" fmla="*/ 130 h 177"/>
                <a:gd name="T2" fmla="*/ 229 w 230"/>
                <a:gd name="T3" fmla="*/ 130 h 177"/>
                <a:gd name="T4" fmla="*/ 176 w 230"/>
                <a:gd name="T5" fmla="*/ 54 h 177"/>
                <a:gd name="T6" fmla="*/ 176 w 230"/>
                <a:gd name="T7" fmla="*/ 54 h 177"/>
                <a:gd name="T8" fmla="*/ 114 w 230"/>
                <a:gd name="T9" fmla="*/ 61 h 177"/>
                <a:gd name="T10" fmla="*/ 91 w 230"/>
                <a:gd name="T11" fmla="*/ 8 h 177"/>
                <a:gd name="T12" fmla="*/ 30 w 230"/>
                <a:gd name="T13" fmla="*/ 23 h 177"/>
                <a:gd name="T14" fmla="*/ 38 w 230"/>
                <a:gd name="T15" fmla="*/ 61 h 177"/>
                <a:gd name="T16" fmla="*/ 8 w 230"/>
                <a:gd name="T17" fmla="*/ 92 h 177"/>
                <a:gd name="T18" fmla="*/ 114 w 230"/>
                <a:gd name="T19" fmla="*/ 176 h 177"/>
                <a:gd name="T20" fmla="*/ 229 w 230"/>
                <a:gd name="T21" fmla="*/ 13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177">
                  <a:moveTo>
                    <a:pt x="229" y="130"/>
                  </a:moveTo>
                  <a:lnTo>
                    <a:pt x="229" y="130"/>
                  </a:lnTo>
                  <a:cubicBezTo>
                    <a:pt x="176" y="54"/>
                    <a:pt x="176" y="54"/>
                    <a:pt x="176" y="54"/>
                  </a:cubicBezTo>
                  <a:lnTo>
                    <a:pt x="176" y="54"/>
                  </a:lnTo>
                  <a:cubicBezTo>
                    <a:pt x="153" y="54"/>
                    <a:pt x="130" y="69"/>
                    <a:pt x="114" y="61"/>
                  </a:cubicBezTo>
                  <a:cubicBezTo>
                    <a:pt x="99" y="46"/>
                    <a:pt x="107" y="15"/>
                    <a:pt x="91" y="8"/>
                  </a:cubicBezTo>
                  <a:cubicBezTo>
                    <a:pt x="76" y="0"/>
                    <a:pt x="46" y="15"/>
                    <a:pt x="30" y="23"/>
                  </a:cubicBezTo>
                  <a:cubicBezTo>
                    <a:pt x="23" y="31"/>
                    <a:pt x="38" y="46"/>
                    <a:pt x="38" y="61"/>
                  </a:cubicBezTo>
                  <a:cubicBezTo>
                    <a:pt x="30" y="77"/>
                    <a:pt x="0" y="77"/>
                    <a:pt x="8" y="92"/>
                  </a:cubicBezTo>
                  <a:cubicBezTo>
                    <a:pt x="30" y="130"/>
                    <a:pt x="69" y="168"/>
                    <a:pt x="114" y="176"/>
                  </a:cubicBezTo>
                  <a:cubicBezTo>
                    <a:pt x="160" y="176"/>
                    <a:pt x="191" y="145"/>
                    <a:pt x="229" y="1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47" name="Freeform 74"/>
            <p:cNvSpPr>
              <a:spLocks noChangeArrowheads="1"/>
            </p:cNvSpPr>
            <p:nvPr/>
          </p:nvSpPr>
          <p:spPr bwMode="auto">
            <a:xfrm>
              <a:off x="7549658" y="8440738"/>
              <a:ext cx="520666" cy="468312"/>
            </a:xfrm>
            <a:custGeom>
              <a:avLst/>
              <a:gdLst>
                <a:gd name="T0" fmla="*/ 619 w 1445"/>
                <a:gd name="T1" fmla="*/ 588 h 1299"/>
                <a:gd name="T2" fmla="*/ 619 w 1445"/>
                <a:gd name="T3" fmla="*/ 588 h 1299"/>
                <a:gd name="T4" fmla="*/ 566 w 1445"/>
                <a:gd name="T5" fmla="*/ 512 h 1299"/>
                <a:gd name="T6" fmla="*/ 566 w 1445"/>
                <a:gd name="T7" fmla="*/ 512 h 1299"/>
                <a:gd name="T8" fmla="*/ 520 w 1445"/>
                <a:gd name="T9" fmla="*/ 397 h 1299"/>
                <a:gd name="T10" fmla="*/ 520 w 1445"/>
                <a:gd name="T11" fmla="*/ 306 h 1299"/>
                <a:gd name="T12" fmla="*/ 596 w 1445"/>
                <a:gd name="T13" fmla="*/ 344 h 1299"/>
                <a:gd name="T14" fmla="*/ 665 w 1445"/>
                <a:gd name="T15" fmla="*/ 244 h 1299"/>
                <a:gd name="T16" fmla="*/ 833 w 1445"/>
                <a:gd name="T17" fmla="*/ 229 h 1299"/>
                <a:gd name="T18" fmla="*/ 848 w 1445"/>
                <a:gd name="T19" fmla="*/ 122 h 1299"/>
                <a:gd name="T20" fmla="*/ 902 w 1445"/>
                <a:gd name="T21" fmla="*/ 15 h 1299"/>
                <a:gd name="T22" fmla="*/ 902 w 1445"/>
                <a:gd name="T23" fmla="*/ 15 h 1299"/>
                <a:gd name="T24" fmla="*/ 955 w 1445"/>
                <a:gd name="T25" fmla="*/ 115 h 1299"/>
                <a:gd name="T26" fmla="*/ 1054 w 1445"/>
                <a:gd name="T27" fmla="*/ 15 h 1299"/>
                <a:gd name="T28" fmla="*/ 1169 w 1445"/>
                <a:gd name="T29" fmla="*/ 38 h 1299"/>
                <a:gd name="T30" fmla="*/ 1146 w 1445"/>
                <a:gd name="T31" fmla="*/ 137 h 1299"/>
                <a:gd name="T32" fmla="*/ 1238 w 1445"/>
                <a:gd name="T33" fmla="*/ 198 h 1299"/>
                <a:gd name="T34" fmla="*/ 1238 w 1445"/>
                <a:gd name="T35" fmla="*/ 198 h 1299"/>
                <a:gd name="T36" fmla="*/ 1291 w 1445"/>
                <a:gd name="T37" fmla="*/ 260 h 1299"/>
                <a:gd name="T38" fmla="*/ 1329 w 1445"/>
                <a:gd name="T39" fmla="*/ 382 h 1299"/>
                <a:gd name="T40" fmla="*/ 1345 w 1445"/>
                <a:gd name="T41" fmla="*/ 504 h 1299"/>
                <a:gd name="T42" fmla="*/ 1421 w 1445"/>
                <a:gd name="T43" fmla="*/ 519 h 1299"/>
                <a:gd name="T44" fmla="*/ 1406 w 1445"/>
                <a:gd name="T45" fmla="*/ 680 h 1299"/>
                <a:gd name="T46" fmla="*/ 1345 w 1445"/>
                <a:gd name="T47" fmla="*/ 741 h 1299"/>
                <a:gd name="T48" fmla="*/ 1184 w 1445"/>
                <a:gd name="T49" fmla="*/ 787 h 1299"/>
                <a:gd name="T50" fmla="*/ 1115 w 1445"/>
                <a:gd name="T51" fmla="*/ 947 h 1299"/>
                <a:gd name="T52" fmla="*/ 1161 w 1445"/>
                <a:gd name="T53" fmla="*/ 1085 h 1299"/>
                <a:gd name="T54" fmla="*/ 1161 w 1445"/>
                <a:gd name="T55" fmla="*/ 1085 h 1299"/>
                <a:gd name="T56" fmla="*/ 1093 w 1445"/>
                <a:gd name="T57" fmla="*/ 1062 h 1299"/>
                <a:gd name="T58" fmla="*/ 932 w 1445"/>
                <a:gd name="T59" fmla="*/ 1069 h 1299"/>
                <a:gd name="T60" fmla="*/ 902 w 1445"/>
                <a:gd name="T61" fmla="*/ 1115 h 1299"/>
                <a:gd name="T62" fmla="*/ 795 w 1445"/>
                <a:gd name="T63" fmla="*/ 1184 h 1299"/>
                <a:gd name="T64" fmla="*/ 695 w 1445"/>
                <a:gd name="T65" fmla="*/ 1192 h 1299"/>
                <a:gd name="T66" fmla="*/ 581 w 1445"/>
                <a:gd name="T67" fmla="*/ 1245 h 1299"/>
                <a:gd name="T68" fmla="*/ 474 w 1445"/>
                <a:gd name="T69" fmla="*/ 1253 h 1299"/>
                <a:gd name="T70" fmla="*/ 436 w 1445"/>
                <a:gd name="T71" fmla="*/ 1215 h 1299"/>
                <a:gd name="T72" fmla="*/ 405 w 1445"/>
                <a:gd name="T73" fmla="*/ 1283 h 1299"/>
                <a:gd name="T74" fmla="*/ 405 w 1445"/>
                <a:gd name="T75" fmla="*/ 1283 h 1299"/>
                <a:gd name="T76" fmla="*/ 359 w 1445"/>
                <a:gd name="T77" fmla="*/ 1283 h 1299"/>
                <a:gd name="T78" fmla="*/ 329 w 1445"/>
                <a:gd name="T79" fmla="*/ 1146 h 1299"/>
                <a:gd name="T80" fmla="*/ 382 w 1445"/>
                <a:gd name="T81" fmla="*/ 1100 h 1299"/>
                <a:gd name="T82" fmla="*/ 314 w 1445"/>
                <a:gd name="T83" fmla="*/ 1069 h 1299"/>
                <a:gd name="T84" fmla="*/ 291 w 1445"/>
                <a:gd name="T85" fmla="*/ 955 h 1299"/>
                <a:gd name="T86" fmla="*/ 123 w 1445"/>
                <a:gd name="T87" fmla="*/ 886 h 1299"/>
                <a:gd name="T88" fmla="*/ 100 w 1445"/>
                <a:gd name="T89" fmla="*/ 787 h 1299"/>
                <a:gd name="T90" fmla="*/ 31 w 1445"/>
                <a:gd name="T91" fmla="*/ 726 h 1299"/>
                <a:gd name="T92" fmla="*/ 8 w 1445"/>
                <a:gd name="T93" fmla="*/ 680 h 1299"/>
                <a:gd name="T94" fmla="*/ 77 w 1445"/>
                <a:gd name="T95" fmla="*/ 649 h 1299"/>
                <a:gd name="T96" fmla="*/ 130 w 1445"/>
                <a:gd name="T97" fmla="*/ 741 h 1299"/>
                <a:gd name="T98" fmla="*/ 237 w 1445"/>
                <a:gd name="T99" fmla="*/ 771 h 1299"/>
                <a:gd name="T100" fmla="*/ 306 w 1445"/>
                <a:gd name="T101" fmla="*/ 733 h 1299"/>
                <a:gd name="T102" fmla="*/ 306 w 1445"/>
                <a:gd name="T103" fmla="*/ 733 h 1299"/>
                <a:gd name="T104" fmla="*/ 352 w 1445"/>
                <a:gd name="T105" fmla="*/ 779 h 1299"/>
                <a:gd name="T106" fmla="*/ 390 w 1445"/>
                <a:gd name="T107" fmla="*/ 756 h 1299"/>
                <a:gd name="T108" fmla="*/ 413 w 1445"/>
                <a:gd name="T109" fmla="*/ 687 h 1299"/>
                <a:gd name="T110" fmla="*/ 436 w 1445"/>
                <a:gd name="T111" fmla="*/ 665 h 1299"/>
                <a:gd name="T112" fmla="*/ 543 w 1445"/>
                <a:gd name="T113" fmla="*/ 703 h 1299"/>
                <a:gd name="T114" fmla="*/ 627 w 1445"/>
                <a:gd name="T115" fmla="*/ 718 h 1299"/>
                <a:gd name="T116" fmla="*/ 634 w 1445"/>
                <a:gd name="T117" fmla="*/ 680 h 1299"/>
                <a:gd name="T118" fmla="*/ 619 w 1445"/>
                <a:gd name="T119" fmla="*/ 588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5" h="1299">
                  <a:moveTo>
                    <a:pt x="619" y="588"/>
                  </a:moveTo>
                  <a:lnTo>
                    <a:pt x="619" y="588"/>
                  </a:lnTo>
                  <a:cubicBezTo>
                    <a:pt x="566" y="512"/>
                    <a:pt x="566" y="512"/>
                    <a:pt x="566" y="512"/>
                  </a:cubicBezTo>
                  <a:lnTo>
                    <a:pt x="566" y="512"/>
                  </a:lnTo>
                  <a:cubicBezTo>
                    <a:pt x="550" y="473"/>
                    <a:pt x="527" y="435"/>
                    <a:pt x="520" y="397"/>
                  </a:cubicBezTo>
                  <a:cubicBezTo>
                    <a:pt x="512" y="367"/>
                    <a:pt x="497" y="321"/>
                    <a:pt x="520" y="306"/>
                  </a:cubicBezTo>
                  <a:cubicBezTo>
                    <a:pt x="543" y="290"/>
                    <a:pt x="566" y="351"/>
                    <a:pt x="596" y="344"/>
                  </a:cubicBezTo>
                  <a:cubicBezTo>
                    <a:pt x="627" y="321"/>
                    <a:pt x="627" y="260"/>
                    <a:pt x="665" y="244"/>
                  </a:cubicBezTo>
                  <a:cubicBezTo>
                    <a:pt x="718" y="221"/>
                    <a:pt x="787" y="260"/>
                    <a:pt x="833" y="229"/>
                  </a:cubicBezTo>
                  <a:cubicBezTo>
                    <a:pt x="863" y="214"/>
                    <a:pt x="841" y="160"/>
                    <a:pt x="848" y="122"/>
                  </a:cubicBezTo>
                  <a:cubicBezTo>
                    <a:pt x="863" y="84"/>
                    <a:pt x="886" y="54"/>
                    <a:pt x="902" y="15"/>
                  </a:cubicBezTo>
                  <a:lnTo>
                    <a:pt x="902" y="15"/>
                  </a:lnTo>
                  <a:cubicBezTo>
                    <a:pt x="925" y="46"/>
                    <a:pt x="925" y="115"/>
                    <a:pt x="955" y="115"/>
                  </a:cubicBezTo>
                  <a:cubicBezTo>
                    <a:pt x="1009" y="115"/>
                    <a:pt x="1016" y="31"/>
                    <a:pt x="1054" y="15"/>
                  </a:cubicBezTo>
                  <a:cubicBezTo>
                    <a:pt x="1093" y="0"/>
                    <a:pt x="1146" y="8"/>
                    <a:pt x="1169" y="38"/>
                  </a:cubicBezTo>
                  <a:cubicBezTo>
                    <a:pt x="1192" y="61"/>
                    <a:pt x="1138" y="107"/>
                    <a:pt x="1146" y="137"/>
                  </a:cubicBezTo>
                  <a:cubicBezTo>
                    <a:pt x="1161" y="168"/>
                    <a:pt x="1207" y="176"/>
                    <a:pt x="1238" y="198"/>
                  </a:cubicBezTo>
                  <a:lnTo>
                    <a:pt x="1238" y="198"/>
                  </a:lnTo>
                  <a:cubicBezTo>
                    <a:pt x="1253" y="214"/>
                    <a:pt x="1284" y="237"/>
                    <a:pt x="1291" y="260"/>
                  </a:cubicBezTo>
                  <a:cubicBezTo>
                    <a:pt x="1314" y="298"/>
                    <a:pt x="1322" y="336"/>
                    <a:pt x="1329" y="382"/>
                  </a:cubicBezTo>
                  <a:cubicBezTo>
                    <a:pt x="1337" y="420"/>
                    <a:pt x="1322" y="473"/>
                    <a:pt x="1345" y="504"/>
                  </a:cubicBezTo>
                  <a:cubicBezTo>
                    <a:pt x="1360" y="527"/>
                    <a:pt x="1413" y="496"/>
                    <a:pt x="1421" y="519"/>
                  </a:cubicBezTo>
                  <a:cubicBezTo>
                    <a:pt x="1444" y="565"/>
                    <a:pt x="1421" y="626"/>
                    <a:pt x="1406" y="680"/>
                  </a:cubicBezTo>
                  <a:cubicBezTo>
                    <a:pt x="1398" y="703"/>
                    <a:pt x="1375" y="733"/>
                    <a:pt x="1345" y="741"/>
                  </a:cubicBezTo>
                  <a:cubicBezTo>
                    <a:pt x="1299" y="764"/>
                    <a:pt x="1223" y="748"/>
                    <a:pt x="1184" y="787"/>
                  </a:cubicBezTo>
                  <a:cubicBezTo>
                    <a:pt x="1138" y="825"/>
                    <a:pt x="1115" y="886"/>
                    <a:pt x="1115" y="947"/>
                  </a:cubicBezTo>
                  <a:cubicBezTo>
                    <a:pt x="1108" y="993"/>
                    <a:pt x="1146" y="1039"/>
                    <a:pt x="1161" y="1085"/>
                  </a:cubicBezTo>
                  <a:lnTo>
                    <a:pt x="1161" y="1085"/>
                  </a:lnTo>
                  <a:cubicBezTo>
                    <a:pt x="1138" y="1077"/>
                    <a:pt x="1115" y="1069"/>
                    <a:pt x="1093" y="1062"/>
                  </a:cubicBezTo>
                  <a:cubicBezTo>
                    <a:pt x="1093" y="1062"/>
                    <a:pt x="948" y="1069"/>
                    <a:pt x="932" y="1069"/>
                  </a:cubicBezTo>
                  <a:cubicBezTo>
                    <a:pt x="925" y="1069"/>
                    <a:pt x="902" y="1115"/>
                    <a:pt x="902" y="1115"/>
                  </a:cubicBezTo>
                  <a:cubicBezTo>
                    <a:pt x="863" y="1138"/>
                    <a:pt x="833" y="1169"/>
                    <a:pt x="795" y="1184"/>
                  </a:cubicBezTo>
                  <a:cubicBezTo>
                    <a:pt x="764" y="1192"/>
                    <a:pt x="734" y="1184"/>
                    <a:pt x="695" y="1192"/>
                  </a:cubicBezTo>
                  <a:cubicBezTo>
                    <a:pt x="657" y="1207"/>
                    <a:pt x="619" y="1237"/>
                    <a:pt x="581" y="1245"/>
                  </a:cubicBezTo>
                  <a:cubicBezTo>
                    <a:pt x="550" y="1253"/>
                    <a:pt x="512" y="1260"/>
                    <a:pt x="474" y="1253"/>
                  </a:cubicBezTo>
                  <a:cubicBezTo>
                    <a:pt x="459" y="1245"/>
                    <a:pt x="451" y="1207"/>
                    <a:pt x="436" y="1215"/>
                  </a:cubicBezTo>
                  <a:cubicBezTo>
                    <a:pt x="405" y="1222"/>
                    <a:pt x="413" y="1260"/>
                    <a:pt x="405" y="1283"/>
                  </a:cubicBezTo>
                  <a:lnTo>
                    <a:pt x="405" y="1283"/>
                  </a:lnTo>
                  <a:cubicBezTo>
                    <a:pt x="390" y="1283"/>
                    <a:pt x="367" y="1298"/>
                    <a:pt x="359" y="1283"/>
                  </a:cubicBezTo>
                  <a:cubicBezTo>
                    <a:pt x="329" y="1245"/>
                    <a:pt x="321" y="1192"/>
                    <a:pt x="329" y="1146"/>
                  </a:cubicBezTo>
                  <a:cubicBezTo>
                    <a:pt x="329" y="1123"/>
                    <a:pt x="390" y="1130"/>
                    <a:pt x="382" y="1100"/>
                  </a:cubicBezTo>
                  <a:cubicBezTo>
                    <a:pt x="382" y="1077"/>
                    <a:pt x="329" y="1092"/>
                    <a:pt x="314" y="1069"/>
                  </a:cubicBezTo>
                  <a:cubicBezTo>
                    <a:pt x="291" y="1039"/>
                    <a:pt x="321" y="985"/>
                    <a:pt x="291" y="955"/>
                  </a:cubicBezTo>
                  <a:cubicBezTo>
                    <a:pt x="252" y="917"/>
                    <a:pt x="168" y="924"/>
                    <a:pt x="123" y="886"/>
                  </a:cubicBezTo>
                  <a:cubicBezTo>
                    <a:pt x="100" y="863"/>
                    <a:pt x="115" y="817"/>
                    <a:pt x="100" y="787"/>
                  </a:cubicBezTo>
                  <a:cubicBezTo>
                    <a:pt x="84" y="764"/>
                    <a:pt x="54" y="748"/>
                    <a:pt x="31" y="726"/>
                  </a:cubicBezTo>
                  <a:cubicBezTo>
                    <a:pt x="23" y="710"/>
                    <a:pt x="0" y="695"/>
                    <a:pt x="8" y="680"/>
                  </a:cubicBezTo>
                  <a:cubicBezTo>
                    <a:pt x="16" y="657"/>
                    <a:pt x="54" y="634"/>
                    <a:pt x="77" y="649"/>
                  </a:cubicBezTo>
                  <a:cubicBezTo>
                    <a:pt x="107" y="665"/>
                    <a:pt x="100" y="718"/>
                    <a:pt x="130" y="741"/>
                  </a:cubicBezTo>
                  <a:cubicBezTo>
                    <a:pt x="161" y="764"/>
                    <a:pt x="199" y="779"/>
                    <a:pt x="237" y="771"/>
                  </a:cubicBezTo>
                  <a:cubicBezTo>
                    <a:pt x="268" y="771"/>
                    <a:pt x="283" y="748"/>
                    <a:pt x="306" y="733"/>
                  </a:cubicBezTo>
                  <a:lnTo>
                    <a:pt x="306" y="733"/>
                  </a:lnTo>
                  <a:cubicBezTo>
                    <a:pt x="321" y="748"/>
                    <a:pt x="329" y="771"/>
                    <a:pt x="352" y="779"/>
                  </a:cubicBezTo>
                  <a:cubicBezTo>
                    <a:pt x="367" y="779"/>
                    <a:pt x="382" y="771"/>
                    <a:pt x="390" y="756"/>
                  </a:cubicBezTo>
                  <a:cubicBezTo>
                    <a:pt x="405" y="741"/>
                    <a:pt x="405" y="710"/>
                    <a:pt x="413" y="687"/>
                  </a:cubicBezTo>
                  <a:cubicBezTo>
                    <a:pt x="420" y="680"/>
                    <a:pt x="428" y="665"/>
                    <a:pt x="436" y="665"/>
                  </a:cubicBezTo>
                  <a:cubicBezTo>
                    <a:pt x="474" y="665"/>
                    <a:pt x="504" y="687"/>
                    <a:pt x="543" y="703"/>
                  </a:cubicBezTo>
                  <a:cubicBezTo>
                    <a:pt x="573" y="710"/>
                    <a:pt x="604" y="726"/>
                    <a:pt x="627" y="718"/>
                  </a:cubicBezTo>
                  <a:cubicBezTo>
                    <a:pt x="642" y="718"/>
                    <a:pt x="634" y="695"/>
                    <a:pt x="634" y="680"/>
                  </a:cubicBezTo>
                  <a:cubicBezTo>
                    <a:pt x="634" y="649"/>
                    <a:pt x="627" y="619"/>
                    <a:pt x="619" y="58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48" name="Freeform 75"/>
            <p:cNvSpPr>
              <a:spLocks noChangeArrowheads="1"/>
            </p:cNvSpPr>
            <p:nvPr/>
          </p:nvSpPr>
          <p:spPr bwMode="auto">
            <a:xfrm>
              <a:off x="7313137" y="8415339"/>
              <a:ext cx="393674" cy="585787"/>
            </a:xfrm>
            <a:custGeom>
              <a:avLst/>
              <a:gdLst>
                <a:gd name="T0" fmla="*/ 23 w 1094"/>
                <a:gd name="T1" fmla="*/ 199 h 1628"/>
                <a:gd name="T2" fmla="*/ 161 w 1094"/>
                <a:gd name="T3" fmla="*/ 77 h 1628"/>
                <a:gd name="T4" fmla="*/ 283 w 1094"/>
                <a:gd name="T5" fmla="*/ 23 h 1628"/>
                <a:gd name="T6" fmla="*/ 405 w 1094"/>
                <a:gd name="T7" fmla="*/ 123 h 1628"/>
                <a:gd name="T8" fmla="*/ 444 w 1094"/>
                <a:gd name="T9" fmla="*/ 214 h 1628"/>
                <a:gd name="T10" fmla="*/ 604 w 1094"/>
                <a:gd name="T11" fmla="*/ 405 h 1628"/>
                <a:gd name="T12" fmla="*/ 772 w 1094"/>
                <a:gd name="T13" fmla="*/ 420 h 1628"/>
                <a:gd name="T14" fmla="*/ 757 w 1094"/>
                <a:gd name="T15" fmla="*/ 451 h 1628"/>
                <a:gd name="T16" fmla="*/ 780 w 1094"/>
                <a:gd name="T17" fmla="*/ 611 h 1628"/>
                <a:gd name="T18" fmla="*/ 963 w 1094"/>
                <a:gd name="T19" fmla="*/ 802 h 1628"/>
                <a:gd name="T20" fmla="*/ 894 w 1094"/>
                <a:gd name="T21" fmla="*/ 840 h 1628"/>
                <a:gd name="T22" fmla="*/ 734 w 1094"/>
                <a:gd name="T23" fmla="*/ 718 h 1628"/>
                <a:gd name="T24" fmla="*/ 688 w 1094"/>
                <a:gd name="T25" fmla="*/ 795 h 1628"/>
                <a:gd name="T26" fmla="*/ 780 w 1094"/>
                <a:gd name="T27" fmla="*/ 955 h 1628"/>
                <a:gd name="T28" fmla="*/ 971 w 1094"/>
                <a:gd name="T29" fmla="*/ 1138 h 1628"/>
                <a:gd name="T30" fmla="*/ 986 w 1094"/>
                <a:gd name="T31" fmla="*/ 1215 h 1628"/>
                <a:gd name="T32" fmla="*/ 1062 w 1094"/>
                <a:gd name="T33" fmla="*/ 1352 h 1628"/>
                <a:gd name="T34" fmla="*/ 1093 w 1094"/>
                <a:gd name="T35" fmla="*/ 1444 h 1628"/>
                <a:gd name="T36" fmla="*/ 1085 w 1094"/>
                <a:gd name="T37" fmla="*/ 1559 h 1628"/>
                <a:gd name="T38" fmla="*/ 1070 w 1094"/>
                <a:gd name="T39" fmla="*/ 1612 h 1628"/>
                <a:gd name="T40" fmla="*/ 1009 w 1094"/>
                <a:gd name="T41" fmla="*/ 1566 h 1628"/>
                <a:gd name="T42" fmla="*/ 917 w 1094"/>
                <a:gd name="T43" fmla="*/ 1528 h 1628"/>
                <a:gd name="T44" fmla="*/ 818 w 1094"/>
                <a:gd name="T45" fmla="*/ 1536 h 1628"/>
                <a:gd name="T46" fmla="*/ 841 w 1094"/>
                <a:gd name="T47" fmla="*/ 1597 h 1628"/>
                <a:gd name="T48" fmla="*/ 741 w 1094"/>
                <a:gd name="T49" fmla="*/ 1566 h 1628"/>
                <a:gd name="T50" fmla="*/ 719 w 1094"/>
                <a:gd name="T51" fmla="*/ 1406 h 1628"/>
                <a:gd name="T52" fmla="*/ 596 w 1094"/>
                <a:gd name="T53" fmla="*/ 1459 h 1628"/>
                <a:gd name="T54" fmla="*/ 527 w 1094"/>
                <a:gd name="T55" fmla="*/ 1490 h 1628"/>
                <a:gd name="T56" fmla="*/ 436 w 1094"/>
                <a:gd name="T57" fmla="*/ 1482 h 1628"/>
                <a:gd name="T58" fmla="*/ 352 w 1094"/>
                <a:gd name="T59" fmla="*/ 1314 h 1628"/>
                <a:gd name="T60" fmla="*/ 337 w 1094"/>
                <a:gd name="T61" fmla="*/ 1245 h 1628"/>
                <a:gd name="T62" fmla="*/ 413 w 1094"/>
                <a:gd name="T63" fmla="*/ 1062 h 1628"/>
                <a:gd name="T64" fmla="*/ 298 w 1094"/>
                <a:gd name="T65" fmla="*/ 863 h 1628"/>
                <a:gd name="T66" fmla="*/ 46 w 1094"/>
                <a:gd name="T67" fmla="*/ 795 h 1628"/>
                <a:gd name="T68" fmla="*/ 146 w 1094"/>
                <a:gd name="T69" fmla="*/ 657 h 1628"/>
                <a:gd name="T70" fmla="*/ 123 w 1094"/>
                <a:gd name="T71" fmla="*/ 375 h 1628"/>
                <a:gd name="T72" fmla="*/ 123 w 1094"/>
                <a:gd name="T73" fmla="*/ 229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4" h="1628">
                  <a:moveTo>
                    <a:pt x="23" y="199"/>
                  </a:moveTo>
                  <a:lnTo>
                    <a:pt x="23" y="199"/>
                  </a:lnTo>
                  <a:cubicBezTo>
                    <a:pt x="23" y="176"/>
                    <a:pt x="0" y="138"/>
                    <a:pt x="23" y="115"/>
                  </a:cubicBezTo>
                  <a:cubicBezTo>
                    <a:pt x="62" y="84"/>
                    <a:pt x="115" y="100"/>
                    <a:pt x="161" y="77"/>
                  </a:cubicBezTo>
                  <a:cubicBezTo>
                    <a:pt x="169" y="77"/>
                    <a:pt x="161" y="54"/>
                    <a:pt x="169" y="54"/>
                  </a:cubicBezTo>
                  <a:cubicBezTo>
                    <a:pt x="199" y="31"/>
                    <a:pt x="245" y="0"/>
                    <a:pt x="283" y="23"/>
                  </a:cubicBezTo>
                  <a:cubicBezTo>
                    <a:pt x="329" y="46"/>
                    <a:pt x="306" y="130"/>
                    <a:pt x="352" y="168"/>
                  </a:cubicBezTo>
                  <a:cubicBezTo>
                    <a:pt x="367" y="184"/>
                    <a:pt x="390" y="138"/>
                    <a:pt x="405" y="123"/>
                  </a:cubicBezTo>
                  <a:lnTo>
                    <a:pt x="405" y="123"/>
                  </a:lnTo>
                  <a:cubicBezTo>
                    <a:pt x="421" y="153"/>
                    <a:pt x="428" y="184"/>
                    <a:pt x="444" y="214"/>
                  </a:cubicBezTo>
                  <a:cubicBezTo>
                    <a:pt x="451" y="245"/>
                    <a:pt x="459" y="283"/>
                    <a:pt x="482" y="306"/>
                  </a:cubicBezTo>
                  <a:cubicBezTo>
                    <a:pt x="512" y="344"/>
                    <a:pt x="550" y="390"/>
                    <a:pt x="604" y="405"/>
                  </a:cubicBezTo>
                  <a:cubicBezTo>
                    <a:pt x="627" y="413"/>
                    <a:pt x="650" y="367"/>
                    <a:pt x="680" y="367"/>
                  </a:cubicBezTo>
                  <a:cubicBezTo>
                    <a:pt x="711" y="375"/>
                    <a:pt x="741" y="405"/>
                    <a:pt x="772" y="420"/>
                  </a:cubicBezTo>
                  <a:lnTo>
                    <a:pt x="772" y="420"/>
                  </a:lnTo>
                  <a:cubicBezTo>
                    <a:pt x="764" y="428"/>
                    <a:pt x="764" y="443"/>
                    <a:pt x="757" y="451"/>
                  </a:cubicBezTo>
                  <a:cubicBezTo>
                    <a:pt x="741" y="489"/>
                    <a:pt x="696" y="520"/>
                    <a:pt x="703" y="565"/>
                  </a:cubicBezTo>
                  <a:cubicBezTo>
                    <a:pt x="703" y="596"/>
                    <a:pt x="749" y="596"/>
                    <a:pt x="780" y="611"/>
                  </a:cubicBezTo>
                  <a:cubicBezTo>
                    <a:pt x="818" y="634"/>
                    <a:pt x="871" y="642"/>
                    <a:pt x="909" y="672"/>
                  </a:cubicBezTo>
                  <a:cubicBezTo>
                    <a:pt x="940" y="703"/>
                    <a:pt x="948" y="756"/>
                    <a:pt x="963" y="802"/>
                  </a:cubicBezTo>
                  <a:lnTo>
                    <a:pt x="963" y="802"/>
                  </a:lnTo>
                  <a:cubicBezTo>
                    <a:pt x="940" y="817"/>
                    <a:pt x="925" y="840"/>
                    <a:pt x="894" y="840"/>
                  </a:cubicBezTo>
                  <a:cubicBezTo>
                    <a:pt x="856" y="848"/>
                    <a:pt x="818" y="833"/>
                    <a:pt x="787" y="810"/>
                  </a:cubicBezTo>
                  <a:cubicBezTo>
                    <a:pt x="757" y="787"/>
                    <a:pt x="764" y="734"/>
                    <a:pt x="734" y="718"/>
                  </a:cubicBezTo>
                  <a:cubicBezTo>
                    <a:pt x="711" y="703"/>
                    <a:pt x="673" y="726"/>
                    <a:pt x="665" y="749"/>
                  </a:cubicBezTo>
                  <a:cubicBezTo>
                    <a:pt x="657" y="764"/>
                    <a:pt x="680" y="779"/>
                    <a:pt x="688" y="795"/>
                  </a:cubicBezTo>
                  <a:cubicBezTo>
                    <a:pt x="711" y="817"/>
                    <a:pt x="741" y="833"/>
                    <a:pt x="757" y="856"/>
                  </a:cubicBezTo>
                  <a:cubicBezTo>
                    <a:pt x="772" y="886"/>
                    <a:pt x="757" y="932"/>
                    <a:pt x="780" y="955"/>
                  </a:cubicBezTo>
                  <a:cubicBezTo>
                    <a:pt x="825" y="993"/>
                    <a:pt x="909" y="986"/>
                    <a:pt x="948" y="1024"/>
                  </a:cubicBezTo>
                  <a:cubicBezTo>
                    <a:pt x="978" y="1054"/>
                    <a:pt x="948" y="1108"/>
                    <a:pt x="971" y="1138"/>
                  </a:cubicBezTo>
                  <a:cubicBezTo>
                    <a:pt x="986" y="1161"/>
                    <a:pt x="1039" y="1146"/>
                    <a:pt x="1039" y="1169"/>
                  </a:cubicBezTo>
                  <a:cubicBezTo>
                    <a:pt x="1047" y="1199"/>
                    <a:pt x="986" y="1192"/>
                    <a:pt x="986" y="1215"/>
                  </a:cubicBezTo>
                  <a:cubicBezTo>
                    <a:pt x="978" y="1261"/>
                    <a:pt x="986" y="1314"/>
                    <a:pt x="1016" y="1352"/>
                  </a:cubicBezTo>
                  <a:cubicBezTo>
                    <a:pt x="1024" y="1367"/>
                    <a:pt x="1047" y="1352"/>
                    <a:pt x="1062" y="1352"/>
                  </a:cubicBezTo>
                  <a:lnTo>
                    <a:pt x="1062" y="1352"/>
                  </a:lnTo>
                  <a:cubicBezTo>
                    <a:pt x="1070" y="1383"/>
                    <a:pt x="1093" y="1413"/>
                    <a:pt x="1093" y="1444"/>
                  </a:cubicBezTo>
                  <a:cubicBezTo>
                    <a:pt x="1093" y="1459"/>
                    <a:pt x="1070" y="1474"/>
                    <a:pt x="1070" y="1490"/>
                  </a:cubicBezTo>
                  <a:cubicBezTo>
                    <a:pt x="1070" y="1513"/>
                    <a:pt x="1085" y="1536"/>
                    <a:pt x="1085" y="1559"/>
                  </a:cubicBezTo>
                  <a:cubicBezTo>
                    <a:pt x="1085" y="1574"/>
                    <a:pt x="1077" y="1597"/>
                    <a:pt x="1070" y="1612"/>
                  </a:cubicBezTo>
                  <a:lnTo>
                    <a:pt x="1070" y="1612"/>
                  </a:lnTo>
                  <a:cubicBezTo>
                    <a:pt x="1047" y="1612"/>
                    <a:pt x="1032" y="1620"/>
                    <a:pt x="1016" y="1604"/>
                  </a:cubicBezTo>
                  <a:cubicBezTo>
                    <a:pt x="1001" y="1597"/>
                    <a:pt x="1016" y="1574"/>
                    <a:pt x="1009" y="1566"/>
                  </a:cubicBezTo>
                  <a:cubicBezTo>
                    <a:pt x="994" y="1543"/>
                    <a:pt x="971" y="1528"/>
                    <a:pt x="948" y="1520"/>
                  </a:cubicBezTo>
                  <a:cubicBezTo>
                    <a:pt x="940" y="1520"/>
                    <a:pt x="925" y="1528"/>
                    <a:pt x="917" y="1528"/>
                  </a:cubicBezTo>
                  <a:cubicBezTo>
                    <a:pt x="894" y="1528"/>
                    <a:pt x="871" y="1505"/>
                    <a:pt x="848" y="1505"/>
                  </a:cubicBezTo>
                  <a:cubicBezTo>
                    <a:pt x="833" y="1505"/>
                    <a:pt x="818" y="1520"/>
                    <a:pt x="818" y="1536"/>
                  </a:cubicBezTo>
                  <a:cubicBezTo>
                    <a:pt x="810" y="1559"/>
                    <a:pt x="833" y="1581"/>
                    <a:pt x="841" y="1597"/>
                  </a:cubicBezTo>
                  <a:lnTo>
                    <a:pt x="841" y="1597"/>
                  </a:lnTo>
                  <a:cubicBezTo>
                    <a:pt x="833" y="1604"/>
                    <a:pt x="833" y="1627"/>
                    <a:pt x="825" y="1627"/>
                  </a:cubicBezTo>
                  <a:cubicBezTo>
                    <a:pt x="795" y="1612"/>
                    <a:pt x="757" y="1597"/>
                    <a:pt x="741" y="1566"/>
                  </a:cubicBezTo>
                  <a:cubicBezTo>
                    <a:pt x="726" y="1528"/>
                    <a:pt x="764" y="1482"/>
                    <a:pt x="764" y="1436"/>
                  </a:cubicBezTo>
                  <a:cubicBezTo>
                    <a:pt x="757" y="1421"/>
                    <a:pt x="741" y="1406"/>
                    <a:pt x="719" y="1406"/>
                  </a:cubicBezTo>
                  <a:cubicBezTo>
                    <a:pt x="696" y="1406"/>
                    <a:pt x="673" y="1421"/>
                    <a:pt x="642" y="1436"/>
                  </a:cubicBezTo>
                  <a:cubicBezTo>
                    <a:pt x="627" y="1436"/>
                    <a:pt x="612" y="1451"/>
                    <a:pt x="596" y="1459"/>
                  </a:cubicBezTo>
                  <a:cubicBezTo>
                    <a:pt x="573" y="1467"/>
                    <a:pt x="550" y="1482"/>
                    <a:pt x="527" y="1490"/>
                  </a:cubicBezTo>
                  <a:lnTo>
                    <a:pt x="527" y="1490"/>
                  </a:lnTo>
                  <a:cubicBezTo>
                    <a:pt x="512" y="1474"/>
                    <a:pt x="505" y="1436"/>
                    <a:pt x="482" y="1436"/>
                  </a:cubicBezTo>
                  <a:cubicBezTo>
                    <a:pt x="459" y="1436"/>
                    <a:pt x="451" y="1467"/>
                    <a:pt x="436" y="1482"/>
                  </a:cubicBezTo>
                  <a:lnTo>
                    <a:pt x="436" y="1482"/>
                  </a:lnTo>
                  <a:cubicBezTo>
                    <a:pt x="405" y="1429"/>
                    <a:pt x="367" y="1375"/>
                    <a:pt x="352" y="1314"/>
                  </a:cubicBezTo>
                  <a:cubicBezTo>
                    <a:pt x="344" y="1291"/>
                    <a:pt x="390" y="1276"/>
                    <a:pt x="382" y="1253"/>
                  </a:cubicBezTo>
                  <a:cubicBezTo>
                    <a:pt x="375" y="1238"/>
                    <a:pt x="337" y="1261"/>
                    <a:pt x="337" y="1245"/>
                  </a:cubicBezTo>
                  <a:cubicBezTo>
                    <a:pt x="321" y="1215"/>
                    <a:pt x="321" y="1169"/>
                    <a:pt x="337" y="1138"/>
                  </a:cubicBezTo>
                  <a:cubicBezTo>
                    <a:pt x="352" y="1108"/>
                    <a:pt x="398" y="1100"/>
                    <a:pt x="413" y="1062"/>
                  </a:cubicBezTo>
                  <a:cubicBezTo>
                    <a:pt x="428" y="1024"/>
                    <a:pt x="436" y="978"/>
                    <a:pt x="413" y="940"/>
                  </a:cubicBezTo>
                  <a:cubicBezTo>
                    <a:pt x="390" y="902"/>
                    <a:pt x="344" y="879"/>
                    <a:pt x="298" y="863"/>
                  </a:cubicBezTo>
                  <a:cubicBezTo>
                    <a:pt x="260" y="856"/>
                    <a:pt x="214" y="894"/>
                    <a:pt x="176" y="879"/>
                  </a:cubicBezTo>
                  <a:cubicBezTo>
                    <a:pt x="130" y="863"/>
                    <a:pt x="77" y="840"/>
                    <a:pt x="46" y="795"/>
                  </a:cubicBezTo>
                  <a:cubicBezTo>
                    <a:pt x="23" y="756"/>
                    <a:pt x="8" y="688"/>
                    <a:pt x="31" y="650"/>
                  </a:cubicBezTo>
                  <a:cubicBezTo>
                    <a:pt x="54" y="619"/>
                    <a:pt x="130" y="688"/>
                    <a:pt x="146" y="657"/>
                  </a:cubicBezTo>
                  <a:cubicBezTo>
                    <a:pt x="161" y="611"/>
                    <a:pt x="92" y="565"/>
                    <a:pt x="92" y="520"/>
                  </a:cubicBezTo>
                  <a:cubicBezTo>
                    <a:pt x="85" y="466"/>
                    <a:pt x="123" y="428"/>
                    <a:pt x="123" y="375"/>
                  </a:cubicBezTo>
                  <a:cubicBezTo>
                    <a:pt x="123" y="359"/>
                    <a:pt x="85" y="382"/>
                    <a:pt x="85" y="367"/>
                  </a:cubicBezTo>
                  <a:cubicBezTo>
                    <a:pt x="85" y="321"/>
                    <a:pt x="138" y="275"/>
                    <a:pt x="123" y="229"/>
                  </a:cubicBezTo>
                  <a:cubicBezTo>
                    <a:pt x="108" y="199"/>
                    <a:pt x="54" y="206"/>
                    <a:pt x="23" y="19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49" name="Freeform 76"/>
            <p:cNvSpPr>
              <a:spLocks noChangeArrowheads="1"/>
            </p:cNvSpPr>
            <p:nvPr/>
          </p:nvSpPr>
          <p:spPr bwMode="auto">
            <a:xfrm>
              <a:off x="7011532" y="8351839"/>
              <a:ext cx="473044" cy="674687"/>
            </a:xfrm>
            <a:custGeom>
              <a:avLst/>
              <a:gdLst>
                <a:gd name="T0" fmla="*/ 527 w 1315"/>
                <a:gd name="T1" fmla="*/ 0 h 1872"/>
                <a:gd name="T2" fmla="*/ 558 w 1315"/>
                <a:gd name="T3" fmla="*/ 198 h 1872"/>
                <a:gd name="T4" fmla="*/ 619 w 1315"/>
                <a:gd name="T5" fmla="*/ 420 h 1872"/>
                <a:gd name="T6" fmla="*/ 688 w 1315"/>
                <a:gd name="T7" fmla="*/ 465 h 1872"/>
                <a:gd name="T8" fmla="*/ 840 w 1315"/>
                <a:gd name="T9" fmla="*/ 412 h 1872"/>
                <a:gd name="T10" fmla="*/ 863 w 1315"/>
                <a:gd name="T11" fmla="*/ 374 h 1872"/>
                <a:gd name="T12" fmla="*/ 925 w 1315"/>
                <a:gd name="T13" fmla="*/ 542 h 1872"/>
                <a:gd name="T14" fmla="*/ 932 w 1315"/>
                <a:gd name="T15" fmla="*/ 695 h 1872"/>
                <a:gd name="T16" fmla="*/ 871 w 1315"/>
                <a:gd name="T17" fmla="*/ 825 h 1872"/>
                <a:gd name="T18" fmla="*/ 1016 w 1315"/>
                <a:gd name="T19" fmla="*/ 1054 h 1872"/>
                <a:gd name="T20" fmla="*/ 1253 w 1315"/>
                <a:gd name="T21" fmla="*/ 1115 h 1872"/>
                <a:gd name="T22" fmla="*/ 1177 w 1315"/>
                <a:gd name="T23" fmla="*/ 1313 h 1872"/>
                <a:gd name="T24" fmla="*/ 1222 w 1315"/>
                <a:gd name="T25" fmla="*/ 1428 h 1872"/>
                <a:gd name="T26" fmla="*/ 1276 w 1315"/>
                <a:gd name="T27" fmla="*/ 1657 h 1872"/>
                <a:gd name="T28" fmla="*/ 1314 w 1315"/>
                <a:gd name="T29" fmla="*/ 1764 h 1872"/>
                <a:gd name="T30" fmla="*/ 1230 w 1315"/>
                <a:gd name="T31" fmla="*/ 1871 h 1872"/>
                <a:gd name="T32" fmla="*/ 1200 w 1315"/>
                <a:gd name="T33" fmla="*/ 1825 h 1872"/>
                <a:gd name="T34" fmla="*/ 1131 w 1315"/>
                <a:gd name="T35" fmla="*/ 1810 h 1872"/>
                <a:gd name="T36" fmla="*/ 1070 w 1315"/>
                <a:gd name="T37" fmla="*/ 1833 h 1872"/>
                <a:gd name="T38" fmla="*/ 1047 w 1315"/>
                <a:gd name="T39" fmla="*/ 1787 h 1872"/>
                <a:gd name="T40" fmla="*/ 909 w 1315"/>
                <a:gd name="T41" fmla="*/ 1718 h 1872"/>
                <a:gd name="T42" fmla="*/ 817 w 1315"/>
                <a:gd name="T43" fmla="*/ 1695 h 1872"/>
                <a:gd name="T44" fmla="*/ 619 w 1315"/>
                <a:gd name="T45" fmla="*/ 1611 h 1872"/>
                <a:gd name="T46" fmla="*/ 581 w 1315"/>
                <a:gd name="T47" fmla="*/ 1634 h 1872"/>
                <a:gd name="T48" fmla="*/ 413 w 1315"/>
                <a:gd name="T49" fmla="*/ 1680 h 1872"/>
                <a:gd name="T50" fmla="*/ 260 w 1315"/>
                <a:gd name="T51" fmla="*/ 1626 h 1872"/>
                <a:gd name="T52" fmla="*/ 222 w 1315"/>
                <a:gd name="T53" fmla="*/ 1695 h 1872"/>
                <a:gd name="T54" fmla="*/ 184 w 1315"/>
                <a:gd name="T55" fmla="*/ 1711 h 1872"/>
                <a:gd name="T56" fmla="*/ 69 w 1315"/>
                <a:gd name="T57" fmla="*/ 1573 h 1872"/>
                <a:gd name="T58" fmla="*/ 107 w 1315"/>
                <a:gd name="T59" fmla="*/ 1428 h 1872"/>
                <a:gd name="T60" fmla="*/ 69 w 1315"/>
                <a:gd name="T61" fmla="*/ 1306 h 1872"/>
                <a:gd name="T62" fmla="*/ 84 w 1315"/>
                <a:gd name="T63" fmla="*/ 1275 h 1872"/>
                <a:gd name="T64" fmla="*/ 46 w 1315"/>
                <a:gd name="T65" fmla="*/ 1145 h 1872"/>
                <a:gd name="T66" fmla="*/ 31 w 1315"/>
                <a:gd name="T67" fmla="*/ 924 h 1872"/>
                <a:gd name="T68" fmla="*/ 31 w 1315"/>
                <a:gd name="T69" fmla="*/ 702 h 1872"/>
                <a:gd name="T70" fmla="*/ 77 w 1315"/>
                <a:gd name="T71" fmla="*/ 649 h 1872"/>
                <a:gd name="T72" fmla="*/ 46 w 1315"/>
                <a:gd name="T73" fmla="*/ 550 h 1872"/>
                <a:gd name="T74" fmla="*/ 23 w 1315"/>
                <a:gd name="T75" fmla="*/ 488 h 1872"/>
                <a:gd name="T76" fmla="*/ 222 w 1315"/>
                <a:gd name="T77" fmla="*/ 465 h 1872"/>
                <a:gd name="T78" fmla="*/ 436 w 1315"/>
                <a:gd name="T79" fmla="*/ 183 h 1872"/>
                <a:gd name="T80" fmla="*/ 489 w 1315"/>
                <a:gd name="T81" fmla="*/ 76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15" h="1872">
                  <a:moveTo>
                    <a:pt x="527" y="0"/>
                  </a:moveTo>
                  <a:lnTo>
                    <a:pt x="527" y="0"/>
                  </a:lnTo>
                  <a:cubicBezTo>
                    <a:pt x="573" y="53"/>
                    <a:pt x="650" y="99"/>
                    <a:pt x="657" y="168"/>
                  </a:cubicBezTo>
                  <a:cubicBezTo>
                    <a:pt x="665" y="206"/>
                    <a:pt x="565" y="168"/>
                    <a:pt x="558" y="198"/>
                  </a:cubicBezTo>
                  <a:cubicBezTo>
                    <a:pt x="543" y="244"/>
                    <a:pt x="588" y="282"/>
                    <a:pt x="604" y="328"/>
                  </a:cubicBezTo>
                  <a:cubicBezTo>
                    <a:pt x="611" y="359"/>
                    <a:pt x="619" y="389"/>
                    <a:pt x="619" y="420"/>
                  </a:cubicBezTo>
                  <a:cubicBezTo>
                    <a:pt x="619" y="435"/>
                    <a:pt x="596" y="458"/>
                    <a:pt x="611" y="465"/>
                  </a:cubicBezTo>
                  <a:cubicBezTo>
                    <a:pt x="634" y="481"/>
                    <a:pt x="665" y="465"/>
                    <a:pt x="688" y="465"/>
                  </a:cubicBezTo>
                  <a:cubicBezTo>
                    <a:pt x="718" y="465"/>
                    <a:pt x="756" y="465"/>
                    <a:pt x="779" y="458"/>
                  </a:cubicBezTo>
                  <a:cubicBezTo>
                    <a:pt x="802" y="450"/>
                    <a:pt x="817" y="435"/>
                    <a:pt x="840" y="412"/>
                  </a:cubicBezTo>
                  <a:cubicBezTo>
                    <a:pt x="848" y="404"/>
                    <a:pt x="856" y="389"/>
                    <a:pt x="863" y="374"/>
                  </a:cubicBezTo>
                  <a:lnTo>
                    <a:pt x="863" y="374"/>
                  </a:lnTo>
                  <a:cubicBezTo>
                    <a:pt x="894" y="381"/>
                    <a:pt x="948" y="374"/>
                    <a:pt x="963" y="404"/>
                  </a:cubicBezTo>
                  <a:cubicBezTo>
                    <a:pt x="978" y="450"/>
                    <a:pt x="925" y="496"/>
                    <a:pt x="925" y="542"/>
                  </a:cubicBezTo>
                  <a:cubicBezTo>
                    <a:pt x="925" y="557"/>
                    <a:pt x="963" y="534"/>
                    <a:pt x="963" y="550"/>
                  </a:cubicBezTo>
                  <a:cubicBezTo>
                    <a:pt x="963" y="603"/>
                    <a:pt x="925" y="641"/>
                    <a:pt x="932" y="695"/>
                  </a:cubicBezTo>
                  <a:cubicBezTo>
                    <a:pt x="932" y="740"/>
                    <a:pt x="1001" y="786"/>
                    <a:pt x="986" y="832"/>
                  </a:cubicBezTo>
                  <a:cubicBezTo>
                    <a:pt x="970" y="863"/>
                    <a:pt x="894" y="794"/>
                    <a:pt x="871" y="825"/>
                  </a:cubicBezTo>
                  <a:cubicBezTo>
                    <a:pt x="848" y="863"/>
                    <a:pt x="863" y="931"/>
                    <a:pt x="886" y="970"/>
                  </a:cubicBezTo>
                  <a:cubicBezTo>
                    <a:pt x="917" y="1015"/>
                    <a:pt x="970" y="1038"/>
                    <a:pt x="1016" y="1054"/>
                  </a:cubicBezTo>
                  <a:cubicBezTo>
                    <a:pt x="1054" y="1069"/>
                    <a:pt x="1100" y="1031"/>
                    <a:pt x="1138" y="1038"/>
                  </a:cubicBezTo>
                  <a:cubicBezTo>
                    <a:pt x="1184" y="1054"/>
                    <a:pt x="1230" y="1077"/>
                    <a:pt x="1253" y="1115"/>
                  </a:cubicBezTo>
                  <a:cubicBezTo>
                    <a:pt x="1276" y="1153"/>
                    <a:pt x="1268" y="1199"/>
                    <a:pt x="1253" y="1237"/>
                  </a:cubicBezTo>
                  <a:cubicBezTo>
                    <a:pt x="1238" y="1275"/>
                    <a:pt x="1192" y="1283"/>
                    <a:pt x="1177" y="1313"/>
                  </a:cubicBezTo>
                  <a:cubicBezTo>
                    <a:pt x="1161" y="1344"/>
                    <a:pt x="1161" y="1390"/>
                    <a:pt x="1177" y="1420"/>
                  </a:cubicBezTo>
                  <a:cubicBezTo>
                    <a:pt x="1177" y="1436"/>
                    <a:pt x="1215" y="1413"/>
                    <a:pt x="1222" y="1428"/>
                  </a:cubicBezTo>
                  <a:cubicBezTo>
                    <a:pt x="1230" y="1451"/>
                    <a:pt x="1184" y="1466"/>
                    <a:pt x="1192" y="1489"/>
                  </a:cubicBezTo>
                  <a:cubicBezTo>
                    <a:pt x="1207" y="1550"/>
                    <a:pt x="1245" y="1604"/>
                    <a:pt x="1276" y="1657"/>
                  </a:cubicBezTo>
                  <a:lnTo>
                    <a:pt x="1276" y="1657"/>
                  </a:lnTo>
                  <a:cubicBezTo>
                    <a:pt x="1291" y="1695"/>
                    <a:pt x="1314" y="1726"/>
                    <a:pt x="1314" y="1764"/>
                  </a:cubicBezTo>
                  <a:cubicBezTo>
                    <a:pt x="1314" y="1779"/>
                    <a:pt x="1284" y="1795"/>
                    <a:pt x="1268" y="1810"/>
                  </a:cubicBezTo>
                  <a:cubicBezTo>
                    <a:pt x="1253" y="1833"/>
                    <a:pt x="1245" y="1848"/>
                    <a:pt x="1230" y="1871"/>
                  </a:cubicBezTo>
                  <a:lnTo>
                    <a:pt x="1230" y="1871"/>
                  </a:lnTo>
                  <a:cubicBezTo>
                    <a:pt x="1215" y="1856"/>
                    <a:pt x="1207" y="1848"/>
                    <a:pt x="1200" y="1825"/>
                  </a:cubicBezTo>
                  <a:cubicBezTo>
                    <a:pt x="1192" y="1817"/>
                    <a:pt x="1207" y="1787"/>
                    <a:pt x="1192" y="1787"/>
                  </a:cubicBezTo>
                  <a:cubicBezTo>
                    <a:pt x="1169" y="1779"/>
                    <a:pt x="1146" y="1795"/>
                    <a:pt x="1131" y="1810"/>
                  </a:cubicBezTo>
                  <a:cubicBezTo>
                    <a:pt x="1115" y="1817"/>
                    <a:pt x="1131" y="1840"/>
                    <a:pt x="1115" y="1848"/>
                  </a:cubicBezTo>
                  <a:cubicBezTo>
                    <a:pt x="1100" y="1856"/>
                    <a:pt x="1085" y="1840"/>
                    <a:pt x="1070" y="1833"/>
                  </a:cubicBezTo>
                  <a:lnTo>
                    <a:pt x="1070" y="1833"/>
                  </a:lnTo>
                  <a:cubicBezTo>
                    <a:pt x="1062" y="1817"/>
                    <a:pt x="1062" y="1795"/>
                    <a:pt x="1047" y="1787"/>
                  </a:cubicBezTo>
                  <a:cubicBezTo>
                    <a:pt x="1024" y="1779"/>
                    <a:pt x="993" y="1810"/>
                    <a:pt x="970" y="1802"/>
                  </a:cubicBezTo>
                  <a:cubicBezTo>
                    <a:pt x="940" y="1787"/>
                    <a:pt x="917" y="1749"/>
                    <a:pt x="909" y="1718"/>
                  </a:cubicBezTo>
                  <a:cubicBezTo>
                    <a:pt x="902" y="1703"/>
                    <a:pt x="932" y="1665"/>
                    <a:pt x="909" y="1657"/>
                  </a:cubicBezTo>
                  <a:cubicBezTo>
                    <a:pt x="879" y="1649"/>
                    <a:pt x="848" y="1688"/>
                    <a:pt x="817" y="1695"/>
                  </a:cubicBezTo>
                  <a:cubicBezTo>
                    <a:pt x="795" y="1695"/>
                    <a:pt x="772" y="1680"/>
                    <a:pt x="756" y="1672"/>
                  </a:cubicBezTo>
                  <a:cubicBezTo>
                    <a:pt x="711" y="1649"/>
                    <a:pt x="665" y="1619"/>
                    <a:pt x="619" y="1611"/>
                  </a:cubicBezTo>
                  <a:cubicBezTo>
                    <a:pt x="604" y="1611"/>
                    <a:pt x="604" y="1634"/>
                    <a:pt x="596" y="1642"/>
                  </a:cubicBezTo>
                  <a:cubicBezTo>
                    <a:pt x="588" y="1642"/>
                    <a:pt x="581" y="1634"/>
                    <a:pt x="581" y="1634"/>
                  </a:cubicBezTo>
                  <a:cubicBezTo>
                    <a:pt x="558" y="1634"/>
                    <a:pt x="535" y="1649"/>
                    <a:pt x="512" y="1649"/>
                  </a:cubicBezTo>
                  <a:cubicBezTo>
                    <a:pt x="481" y="1665"/>
                    <a:pt x="443" y="1680"/>
                    <a:pt x="413" y="1680"/>
                  </a:cubicBezTo>
                  <a:cubicBezTo>
                    <a:pt x="382" y="1680"/>
                    <a:pt x="367" y="1649"/>
                    <a:pt x="336" y="1642"/>
                  </a:cubicBezTo>
                  <a:cubicBezTo>
                    <a:pt x="313" y="1634"/>
                    <a:pt x="291" y="1619"/>
                    <a:pt x="260" y="1626"/>
                  </a:cubicBezTo>
                  <a:cubicBezTo>
                    <a:pt x="237" y="1634"/>
                    <a:pt x="237" y="1672"/>
                    <a:pt x="222" y="1695"/>
                  </a:cubicBezTo>
                  <a:lnTo>
                    <a:pt x="222" y="1695"/>
                  </a:lnTo>
                  <a:cubicBezTo>
                    <a:pt x="184" y="1711"/>
                    <a:pt x="184" y="1711"/>
                    <a:pt x="184" y="1711"/>
                  </a:cubicBezTo>
                  <a:lnTo>
                    <a:pt x="184" y="1711"/>
                  </a:lnTo>
                  <a:cubicBezTo>
                    <a:pt x="168" y="1680"/>
                    <a:pt x="161" y="1634"/>
                    <a:pt x="138" y="1611"/>
                  </a:cubicBezTo>
                  <a:cubicBezTo>
                    <a:pt x="115" y="1588"/>
                    <a:pt x="84" y="1596"/>
                    <a:pt x="69" y="1573"/>
                  </a:cubicBezTo>
                  <a:cubicBezTo>
                    <a:pt x="46" y="1550"/>
                    <a:pt x="46" y="1520"/>
                    <a:pt x="46" y="1489"/>
                  </a:cubicBezTo>
                  <a:cubicBezTo>
                    <a:pt x="54" y="1466"/>
                    <a:pt x="100" y="1459"/>
                    <a:pt x="107" y="1428"/>
                  </a:cubicBezTo>
                  <a:cubicBezTo>
                    <a:pt x="107" y="1405"/>
                    <a:pt x="69" y="1390"/>
                    <a:pt x="61" y="1367"/>
                  </a:cubicBezTo>
                  <a:cubicBezTo>
                    <a:pt x="61" y="1352"/>
                    <a:pt x="61" y="1329"/>
                    <a:pt x="69" y="1306"/>
                  </a:cubicBezTo>
                  <a:cubicBezTo>
                    <a:pt x="69" y="1298"/>
                    <a:pt x="77" y="1283"/>
                    <a:pt x="84" y="1275"/>
                  </a:cubicBezTo>
                  <a:lnTo>
                    <a:pt x="84" y="1275"/>
                  </a:lnTo>
                  <a:cubicBezTo>
                    <a:pt x="92" y="1260"/>
                    <a:pt x="123" y="1252"/>
                    <a:pt x="115" y="1237"/>
                  </a:cubicBezTo>
                  <a:cubicBezTo>
                    <a:pt x="107" y="1199"/>
                    <a:pt x="61" y="1176"/>
                    <a:pt x="46" y="1145"/>
                  </a:cubicBezTo>
                  <a:cubicBezTo>
                    <a:pt x="23" y="1107"/>
                    <a:pt x="8" y="1069"/>
                    <a:pt x="8" y="1023"/>
                  </a:cubicBezTo>
                  <a:cubicBezTo>
                    <a:pt x="8" y="992"/>
                    <a:pt x="31" y="954"/>
                    <a:pt x="31" y="924"/>
                  </a:cubicBezTo>
                  <a:cubicBezTo>
                    <a:pt x="31" y="886"/>
                    <a:pt x="0" y="847"/>
                    <a:pt x="8" y="817"/>
                  </a:cubicBezTo>
                  <a:cubicBezTo>
                    <a:pt x="8" y="771"/>
                    <a:pt x="8" y="733"/>
                    <a:pt x="31" y="702"/>
                  </a:cubicBezTo>
                  <a:cubicBezTo>
                    <a:pt x="46" y="687"/>
                    <a:pt x="77" y="717"/>
                    <a:pt x="92" y="702"/>
                  </a:cubicBezTo>
                  <a:cubicBezTo>
                    <a:pt x="107" y="687"/>
                    <a:pt x="77" y="664"/>
                    <a:pt x="77" y="649"/>
                  </a:cubicBezTo>
                  <a:cubicBezTo>
                    <a:pt x="77" y="626"/>
                    <a:pt x="100" y="611"/>
                    <a:pt x="92" y="595"/>
                  </a:cubicBezTo>
                  <a:cubicBezTo>
                    <a:pt x="92" y="573"/>
                    <a:pt x="61" y="565"/>
                    <a:pt x="46" y="550"/>
                  </a:cubicBezTo>
                  <a:cubicBezTo>
                    <a:pt x="31" y="527"/>
                    <a:pt x="31" y="504"/>
                    <a:pt x="23" y="481"/>
                  </a:cubicBezTo>
                  <a:cubicBezTo>
                    <a:pt x="23" y="488"/>
                    <a:pt x="23" y="488"/>
                    <a:pt x="23" y="488"/>
                  </a:cubicBezTo>
                  <a:cubicBezTo>
                    <a:pt x="54" y="504"/>
                    <a:pt x="84" y="542"/>
                    <a:pt x="123" y="534"/>
                  </a:cubicBezTo>
                  <a:cubicBezTo>
                    <a:pt x="161" y="534"/>
                    <a:pt x="206" y="504"/>
                    <a:pt x="222" y="465"/>
                  </a:cubicBezTo>
                  <a:cubicBezTo>
                    <a:pt x="268" y="374"/>
                    <a:pt x="237" y="252"/>
                    <a:pt x="298" y="168"/>
                  </a:cubicBezTo>
                  <a:cubicBezTo>
                    <a:pt x="329" y="129"/>
                    <a:pt x="390" y="198"/>
                    <a:pt x="436" y="183"/>
                  </a:cubicBezTo>
                  <a:cubicBezTo>
                    <a:pt x="451" y="175"/>
                    <a:pt x="443" y="145"/>
                    <a:pt x="451" y="122"/>
                  </a:cubicBezTo>
                  <a:cubicBezTo>
                    <a:pt x="451" y="122"/>
                    <a:pt x="489" y="84"/>
                    <a:pt x="489" y="76"/>
                  </a:cubicBezTo>
                  <a:cubicBezTo>
                    <a:pt x="489" y="68"/>
                    <a:pt x="527" y="0"/>
                    <a:pt x="527"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50" name="Freeform 77"/>
            <p:cNvSpPr>
              <a:spLocks noChangeArrowheads="1"/>
            </p:cNvSpPr>
            <p:nvPr/>
          </p:nvSpPr>
          <p:spPr bwMode="auto">
            <a:xfrm>
              <a:off x="6446418" y="8410576"/>
              <a:ext cx="607972" cy="511175"/>
            </a:xfrm>
            <a:custGeom>
              <a:avLst/>
              <a:gdLst>
                <a:gd name="T0" fmla="*/ 39 w 1690"/>
                <a:gd name="T1" fmla="*/ 1344 h 1422"/>
                <a:gd name="T2" fmla="*/ 31 w 1690"/>
                <a:gd name="T3" fmla="*/ 1283 h 1422"/>
                <a:gd name="T4" fmla="*/ 31 w 1690"/>
                <a:gd name="T5" fmla="*/ 1253 h 1422"/>
                <a:gd name="T6" fmla="*/ 23 w 1690"/>
                <a:gd name="T7" fmla="*/ 1192 h 1422"/>
                <a:gd name="T8" fmla="*/ 31 w 1690"/>
                <a:gd name="T9" fmla="*/ 1169 h 1422"/>
                <a:gd name="T10" fmla="*/ 31 w 1690"/>
                <a:gd name="T11" fmla="*/ 1161 h 1422"/>
                <a:gd name="T12" fmla="*/ 8 w 1690"/>
                <a:gd name="T13" fmla="*/ 1062 h 1422"/>
                <a:gd name="T14" fmla="*/ 16 w 1690"/>
                <a:gd name="T15" fmla="*/ 924 h 1422"/>
                <a:gd name="T16" fmla="*/ 8 w 1690"/>
                <a:gd name="T17" fmla="*/ 840 h 1422"/>
                <a:gd name="T18" fmla="*/ 54 w 1690"/>
                <a:gd name="T19" fmla="*/ 764 h 1422"/>
                <a:gd name="T20" fmla="*/ 367 w 1690"/>
                <a:gd name="T21" fmla="*/ 573 h 1422"/>
                <a:gd name="T22" fmla="*/ 306 w 1690"/>
                <a:gd name="T23" fmla="*/ 260 h 1422"/>
                <a:gd name="T24" fmla="*/ 528 w 1690"/>
                <a:gd name="T25" fmla="*/ 260 h 1422"/>
                <a:gd name="T26" fmla="*/ 566 w 1690"/>
                <a:gd name="T27" fmla="*/ 382 h 1422"/>
                <a:gd name="T28" fmla="*/ 711 w 1690"/>
                <a:gd name="T29" fmla="*/ 321 h 1422"/>
                <a:gd name="T30" fmla="*/ 749 w 1690"/>
                <a:gd name="T31" fmla="*/ 244 h 1422"/>
                <a:gd name="T32" fmla="*/ 864 w 1690"/>
                <a:gd name="T33" fmla="*/ 191 h 1422"/>
                <a:gd name="T34" fmla="*/ 978 w 1690"/>
                <a:gd name="T35" fmla="*/ 275 h 1422"/>
                <a:gd name="T36" fmla="*/ 1184 w 1690"/>
                <a:gd name="T37" fmla="*/ 191 h 1422"/>
                <a:gd name="T38" fmla="*/ 1337 w 1690"/>
                <a:gd name="T39" fmla="*/ 206 h 1422"/>
                <a:gd name="T40" fmla="*/ 1421 w 1690"/>
                <a:gd name="T41" fmla="*/ 0 h 1422"/>
                <a:gd name="T42" fmla="*/ 1490 w 1690"/>
                <a:gd name="T43" fmla="*/ 69 h 1422"/>
                <a:gd name="T44" fmla="*/ 1658 w 1690"/>
                <a:gd name="T45" fmla="*/ 191 h 1422"/>
                <a:gd name="T46" fmla="*/ 1589 w 1690"/>
                <a:gd name="T47" fmla="*/ 321 h 1422"/>
                <a:gd name="T48" fmla="*/ 1658 w 1690"/>
                <a:gd name="T49" fmla="*/ 435 h 1422"/>
                <a:gd name="T50" fmla="*/ 1658 w 1690"/>
                <a:gd name="T51" fmla="*/ 542 h 1422"/>
                <a:gd name="T52" fmla="*/ 1574 w 1690"/>
                <a:gd name="T53" fmla="*/ 657 h 1422"/>
                <a:gd name="T54" fmla="*/ 1574 w 1690"/>
                <a:gd name="T55" fmla="*/ 863 h 1422"/>
                <a:gd name="T56" fmla="*/ 1681 w 1690"/>
                <a:gd name="T57" fmla="*/ 1077 h 1422"/>
                <a:gd name="T58" fmla="*/ 1650 w 1690"/>
                <a:gd name="T59" fmla="*/ 1115 h 1422"/>
                <a:gd name="T60" fmla="*/ 1589 w 1690"/>
                <a:gd name="T61" fmla="*/ 1169 h 1422"/>
                <a:gd name="T62" fmla="*/ 1482 w 1690"/>
                <a:gd name="T63" fmla="*/ 1169 h 1422"/>
                <a:gd name="T64" fmla="*/ 1429 w 1690"/>
                <a:gd name="T65" fmla="*/ 1100 h 1422"/>
                <a:gd name="T66" fmla="*/ 1253 w 1690"/>
                <a:gd name="T67" fmla="*/ 1138 h 1422"/>
                <a:gd name="T68" fmla="*/ 1154 w 1690"/>
                <a:gd name="T69" fmla="*/ 1161 h 1422"/>
                <a:gd name="T70" fmla="*/ 978 w 1690"/>
                <a:gd name="T71" fmla="*/ 1146 h 1422"/>
                <a:gd name="T72" fmla="*/ 757 w 1690"/>
                <a:gd name="T73" fmla="*/ 1337 h 1422"/>
                <a:gd name="T74" fmla="*/ 634 w 1690"/>
                <a:gd name="T75" fmla="*/ 1421 h 1422"/>
                <a:gd name="T76" fmla="*/ 428 w 1690"/>
                <a:gd name="T77" fmla="*/ 1260 h 1422"/>
                <a:gd name="T78" fmla="*/ 306 w 1690"/>
                <a:gd name="T79" fmla="*/ 1222 h 1422"/>
                <a:gd name="T80" fmla="*/ 245 w 1690"/>
                <a:gd name="T81" fmla="*/ 1199 h 1422"/>
                <a:gd name="T82" fmla="*/ 459 w 1690"/>
                <a:gd name="T83" fmla="*/ 947 h 1422"/>
                <a:gd name="T84" fmla="*/ 39 w 1690"/>
                <a:gd name="T85" fmla="*/ 1344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0" h="1422">
                  <a:moveTo>
                    <a:pt x="39" y="1344"/>
                  </a:moveTo>
                  <a:lnTo>
                    <a:pt x="39" y="1344"/>
                  </a:lnTo>
                  <a:cubicBezTo>
                    <a:pt x="31" y="1306"/>
                    <a:pt x="31" y="1306"/>
                    <a:pt x="31" y="1306"/>
                  </a:cubicBezTo>
                  <a:cubicBezTo>
                    <a:pt x="31" y="1299"/>
                    <a:pt x="31" y="1283"/>
                    <a:pt x="31" y="1283"/>
                  </a:cubicBezTo>
                  <a:cubicBezTo>
                    <a:pt x="31" y="1276"/>
                    <a:pt x="31" y="1276"/>
                    <a:pt x="31" y="1276"/>
                  </a:cubicBezTo>
                  <a:cubicBezTo>
                    <a:pt x="39" y="1276"/>
                    <a:pt x="39" y="1260"/>
                    <a:pt x="31" y="1253"/>
                  </a:cubicBezTo>
                  <a:cubicBezTo>
                    <a:pt x="31" y="1245"/>
                    <a:pt x="31" y="1245"/>
                    <a:pt x="23" y="1237"/>
                  </a:cubicBezTo>
                  <a:cubicBezTo>
                    <a:pt x="16" y="1222"/>
                    <a:pt x="8" y="1199"/>
                    <a:pt x="23" y="1192"/>
                  </a:cubicBezTo>
                  <a:lnTo>
                    <a:pt x="31" y="1184"/>
                  </a:lnTo>
                  <a:cubicBezTo>
                    <a:pt x="31" y="1176"/>
                    <a:pt x="31" y="1176"/>
                    <a:pt x="31" y="1169"/>
                  </a:cubicBezTo>
                  <a:lnTo>
                    <a:pt x="31" y="1169"/>
                  </a:lnTo>
                  <a:lnTo>
                    <a:pt x="31" y="1161"/>
                  </a:lnTo>
                  <a:cubicBezTo>
                    <a:pt x="16" y="1092"/>
                    <a:pt x="16" y="1092"/>
                    <a:pt x="16" y="1092"/>
                  </a:cubicBezTo>
                  <a:cubicBezTo>
                    <a:pt x="16" y="1085"/>
                    <a:pt x="23" y="1062"/>
                    <a:pt x="8" y="1062"/>
                  </a:cubicBezTo>
                  <a:cubicBezTo>
                    <a:pt x="8" y="1024"/>
                    <a:pt x="0" y="1024"/>
                    <a:pt x="23" y="993"/>
                  </a:cubicBezTo>
                  <a:cubicBezTo>
                    <a:pt x="46" y="970"/>
                    <a:pt x="46" y="947"/>
                    <a:pt x="16" y="924"/>
                  </a:cubicBezTo>
                  <a:cubicBezTo>
                    <a:pt x="16" y="909"/>
                    <a:pt x="23" y="901"/>
                    <a:pt x="23" y="878"/>
                  </a:cubicBezTo>
                  <a:cubicBezTo>
                    <a:pt x="23" y="863"/>
                    <a:pt x="8" y="855"/>
                    <a:pt x="8" y="840"/>
                  </a:cubicBezTo>
                  <a:cubicBezTo>
                    <a:pt x="8" y="817"/>
                    <a:pt x="54" y="802"/>
                    <a:pt x="54" y="764"/>
                  </a:cubicBezTo>
                  <a:lnTo>
                    <a:pt x="54" y="764"/>
                  </a:lnTo>
                  <a:cubicBezTo>
                    <a:pt x="107" y="733"/>
                    <a:pt x="153" y="703"/>
                    <a:pt x="207" y="672"/>
                  </a:cubicBezTo>
                  <a:cubicBezTo>
                    <a:pt x="260" y="642"/>
                    <a:pt x="344" y="634"/>
                    <a:pt x="367" y="573"/>
                  </a:cubicBezTo>
                  <a:cubicBezTo>
                    <a:pt x="382" y="519"/>
                    <a:pt x="306" y="466"/>
                    <a:pt x="298" y="405"/>
                  </a:cubicBezTo>
                  <a:cubicBezTo>
                    <a:pt x="291" y="359"/>
                    <a:pt x="268" y="290"/>
                    <a:pt x="306" y="260"/>
                  </a:cubicBezTo>
                  <a:cubicBezTo>
                    <a:pt x="336" y="237"/>
                    <a:pt x="367" y="321"/>
                    <a:pt x="405" y="321"/>
                  </a:cubicBezTo>
                  <a:cubicBezTo>
                    <a:pt x="451" y="321"/>
                    <a:pt x="482" y="282"/>
                    <a:pt x="528" y="260"/>
                  </a:cubicBezTo>
                  <a:lnTo>
                    <a:pt x="528" y="260"/>
                  </a:lnTo>
                  <a:cubicBezTo>
                    <a:pt x="535" y="298"/>
                    <a:pt x="550" y="336"/>
                    <a:pt x="566" y="382"/>
                  </a:cubicBezTo>
                  <a:cubicBezTo>
                    <a:pt x="566" y="382"/>
                    <a:pt x="650" y="397"/>
                    <a:pt x="657" y="390"/>
                  </a:cubicBezTo>
                  <a:cubicBezTo>
                    <a:pt x="657" y="382"/>
                    <a:pt x="711" y="321"/>
                    <a:pt x="711" y="321"/>
                  </a:cubicBezTo>
                  <a:cubicBezTo>
                    <a:pt x="741" y="313"/>
                    <a:pt x="787" y="344"/>
                    <a:pt x="795" y="313"/>
                  </a:cubicBezTo>
                  <a:cubicBezTo>
                    <a:pt x="810" y="290"/>
                    <a:pt x="757" y="267"/>
                    <a:pt x="749" y="244"/>
                  </a:cubicBezTo>
                  <a:cubicBezTo>
                    <a:pt x="749" y="221"/>
                    <a:pt x="772" y="191"/>
                    <a:pt x="795" y="183"/>
                  </a:cubicBezTo>
                  <a:cubicBezTo>
                    <a:pt x="810" y="176"/>
                    <a:pt x="856" y="168"/>
                    <a:pt x="864" y="191"/>
                  </a:cubicBezTo>
                  <a:cubicBezTo>
                    <a:pt x="879" y="221"/>
                    <a:pt x="825" y="267"/>
                    <a:pt x="848" y="290"/>
                  </a:cubicBezTo>
                  <a:cubicBezTo>
                    <a:pt x="886" y="321"/>
                    <a:pt x="940" y="290"/>
                    <a:pt x="978" y="275"/>
                  </a:cubicBezTo>
                  <a:cubicBezTo>
                    <a:pt x="1024" y="260"/>
                    <a:pt x="1062" y="229"/>
                    <a:pt x="1108" y="206"/>
                  </a:cubicBezTo>
                  <a:cubicBezTo>
                    <a:pt x="1131" y="199"/>
                    <a:pt x="1161" y="199"/>
                    <a:pt x="1184" y="191"/>
                  </a:cubicBezTo>
                  <a:cubicBezTo>
                    <a:pt x="1184" y="191"/>
                    <a:pt x="1307" y="282"/>
                    <a:pt x="1307" y="275"/>
                  </a:cubicBezTo>
                  <a:cubicBezTo>
                    <a:pt x="1307" y="267"/>
                    <a:pt x="1337" y="206"/>
                    <a:pt x="1337" y="206"/>
                  </a:cubicBezTo>
                  <a:cubicBezTo>
                    <a:pt x="1322" y="176"/>
                    <a:pt x="1284" y="145"/>
                    <a:pt x="1299" y="115"/>
                  </a:cubicBezTo>
                  <a:cubicBezTo>
                    <a:pt x="1322" y="61"/>
                    <a:pt x="1383" y="38"/>
                    <a:pt x="1421" y="0"/>
                  </a:cubicBezTo>
                  <a:lnTo>
                    <a:pt x="1421" y="0"/>
                  </a:lnTo>
                  <a:cubicBezTo>
                    <a:pt x="1444" y="23"/>
                    <a:pt x="1467" y="38"/>
                    <a:pt x="1490" y="69"/>
                  </a:cubicBezTo>
                  <a:cubicBezTo>
                    <a:pt x="1513" y="99"/>
                    <a:pt x="1513" y="153"/>
                    <a:pt x="1543" y="176"/>
                  </a:cubicBezTo>
                  <a:cubicBezTo>
                    <a:pt x="1574" y="199"/>
                    <a:pt x="1650" y="153"/>
                    <a:pt x="1658" y="191"/>
                  </a:cubicBezTo>
                  <a:cubicBezTo>
                    <a:pt x="1673" y="237"/>
                    <a:pt x="1612" y="275"/>
                    <a:pt x="1589" y="321"/>
                  </a:cubicBezTo>
                  <a:lnTo>
                    <a:pt x="1589" y="321"/>
                  </a:lnTo>
                  <a:cubicBezTo>
                    <a:pt x="1597" y="344"/>
                    <a:pt x="1597" y="367"/>
                    <a:pt x="1612" y="390"/>
                  </a:cubicBezTo>
                  <a:cubicBezTo>
                    <a:pt x="1627" y="405"/>
                    <a:pt x="1658" y="413"/>
                    <a:pt x="1658" y="435"/>
                  </a:cubicBezTo>
                  <a:cubicBezTo>
                    <a:pt x="1666" y="451"/>
                    <a:pt x="1643" y="466"/>
                    <a:pt x="1643" y="489"/>
                  </a:cubicBezTo>
                  <a:cubicBezTo>
                    <a:pt x="1643" y="504"/>
                    <a:pt x="1673" y="527"/>
                    <a:pt x="1658" y="542"/>
                  </a:cubicBezTo>
                  <a:cubicBezTo>
                    <a:pt x="1643" y="557"/>
                    <a:pt x="1612" y="527"/>
                    <a:pt x="1597" y="542"/>
                  </a:cubicBezTo>
                  <a:cubicBezTo>
                    <a:pt x="1574" y="573"/>
                    <a:pt x="1574" y="611"/>
                    <a:pt x="1574" y="657"/>
                  </a:cubicBezTo>
                  <a:cubicBezTo>
                    <a:pt x="1566" y="687"/>
                    <a:pt x="1597" y="726"/>
                    <a:pt x="1597" y="764"/>
                  </a:cubicBezTo>
                  <a:cubicBezTo>
                    <a:pt x="1597" y="794"/>
                    <a:pt x="1574" y="832"/>
                    <a:pt x="1574" y="863"/>
                  </a:cubicBezTo>
                  <a:cubicBezTo>
                    <a:pt x="1574" y="909"/>
                    <a:pt x="1589" y="947"/>
                    <a:pt x="1612" y="985"/>
                  </a:cubicBezTo>
                  <a:cubicBezTo>
                    <a:pt x="1627" y="1016"/>
                    <a:pt x="1673" y="1039"/>
                    <a:pt x="1681" y="1077"/>
                  </a:cubicBezTo>
                  <a:cubicBezTo>
                    <a:pt x="1689" y="1092"/>
                    <a:pt x="1658" y="1100"/>
                    <a:pt x="1650" y="1115"/>
                  </a:cubicBezTo>
                  <a:lnTo>
                    <a:pt x="1650" y="1115"/>
                  </a:lnTo>
                  <a:cubicBezTo>
                    <a:pt x="1635" y="1115"/>
                    <a:pt x="1627" y="1115"/>
                    <a:pt x="1612" y="1123"/>
                  </a:cubicBezTo>
                  <a:cubicBezTo>
                    <a:pt x="1605" y="1130"/>
                    <a:pt x="1605" y="1161"/>
                    <a:pt x="1589" y="1169"/>
                  </a:cubicBezTo>
                  <a:cubicBezTo>
                    <a:pt x="1574" y="1184"/>
                    <a:pt x="1551" y="1184"/>
                    <a:pt x="1528" y="1184"/>
                  </a:cubicBezTo>
                  <a:cubicBezTo>
                    <a:pt x="1513" y="1184"/>
                    <a:pt x="1497" y="1176"/>
                    <a:pt x="1482" y="1169"/>
                  </a:cubicBezTo>
                  <a:lnTo>
                    <a:pt x="1482" y="1169"/>
                  </a:lnTo>
                  <a:cubicBezTo>
                    <a:pt x="1467" y="1146"/>
                    <a:pt x="1459" y="1100"/>
                    <a:pt x="1429" y="1100"/>
                  </a:cubicBezTo>
                  <a:cubicBezTo>
                    <a:pt x="1391" y="1100"/>
                    <a:pt x="1375" y="1161"/>
                    <a:pt x="1330" y="1169"/>
                  </a:cubicBezTo>
                  <a:cubicBezTo>
                    <a:pt x="1307" y="1176"/>
                    <a:pt x="1284" y="1123"/>
                    <a:pt x="1253" y="1138"/>
                  </a:cubicBezTo>
                  <a:cubicBezTo>
                    <a:pt x="1238" y="1146"/>
                    <a:pt x="1268" y="1199"/>
                    <a:pt x="1245" y="1199"/>
                  </a:cubicBezTo>
                  <a:cubicBezTo>
                    <a:pt x="1215" y="1207"/>
                    <a:pt x="1184" y="1153"/>
                    <a:pt x="1154" y="1161"/>
                  </a:cubicBezTo>
                  <a:cubicBezTo>
                    <a:pt x="1131" y="1169"/>
                    <a:pt x="1154" y="1230"/>
                    <a:pt x="1131" y="1230"/>
                  </a:cubicBezTo>
                  <a:cubicBezTo>
                    <a:pt x="1078" y="1222"/>
                    <a:pt x="1032" y="1123"/>
                    <a:pt x="978" y="1146"/>
                  </a:cubicBezTo>
                  <a:cubicBezTo>
                    <a:pt x="902" y="1176"/>
                    <a:pt x="894" y="1299"/>
                    <a:pt x="825" y="1352"/>
                  </a:cubicBezTo>
                  <a:cubicBezTo>
                    <a:pt x="810" y="1367"/>
                    <a:pt x="780" y="1329"/>
                    <a:pt x="757" y="1337"/>
                  </a:cubicBezTo>
                  <a:cubicBezTo>
                    <a:pt x="711" y="1352"/>
                    <a:pt x="673" y="1390"/>
                    <a:pt x="634" y="1421"/>
                  </a:cubicBezTo>
                  <a:lnTo>
                    <a:pt x="634" y="1421"/>
                  </a:lnTo>
                  <a:cubicBezTo>
                    <a:pt x="573" y="1405"/>
                    <a:pt x="505" y="1413"/>
                    <a:pt x="459" y="1375"/>
                  </a:cubicBezTo>
                  <a:cubicBezTo>
                    <a:pt x="428" y="1352"/>
                    <a:pt x="459" y="1283"/>
                    <a:pt x="428" y="1260"/>
                  </a:cubicBezTo>
                  <a:cubicBezTo>
                    <a:pt x="398" y="1237"/>
                    <a:pt x="344" y="1268"/>
                    <a:pt x="306" y="1253"/>
                  </a:cubicBezTo>
                  <a:cubicBezTo>
                    <a:pt x="291" y="1253"/>
                    <a:pt x="314" y="1230"/>
                    <a:pt x="306" y="1222"/>
                  </a:cubicBezTo>
                  <a:cubicBezTo>
                    <a:pt x="268" y="1199"/>
                    <a:pt x="283" y="1214"/>
                    <a:pt x="245" y="1199"/>
                  </a:cubicBezTo>
                  <a:lnTo>
                    <a:pt x="245" y="1199"/>
                  </a:lnTo>
                  <a:cubicBezTo>
                    <a:pt x="268" y="1176"/>
                    <a:pt x="291" y="1161"/>
                    <a:pt x="298" y="1130"/>
                  </a:cubicBezTo>
                  <a:cubicBezTo>
                    <a:pt x="321" y="1069"/>
                    <a:pt x="459" y="1024"/>
                    <a:pt x="459" y="947"/>
                  </a:cubicBezTo>
                  <a:cubicBezTo>
                    <a:pt x="336" y="1039"/>
                    <a:pt x="253" y="1146"/>
                    <a:pt x="107" y="1214"/>
                  </a:cubicBezTo>
                  <a:cubicBezTo>
                    <a:pt x="69" y="1253"/>
                    <a:pt x="54" y="1299"/>
                    <a:pt x="39" y="134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51" name="Freeform 78"/>
            <p:cNvSpPr>
              <a:spLocks noChangeArrowheads="1"/>
            </p:cNvSpPr>
            <p:nvPr/>
          </p:nvSpPr>
          <p:spPr bwMode="auto">
            <a:xfrm>
              <a:off x="6181323" y="8543925"/>
              <a:ext cx="285731" cy="407988"/>
            </a:xfrm>
            <a:custGeom>
              <a:avLst/>
              <a:gdLst>
                <a:gd name="T0" fmla="*/ 794 w 795"/>
                <a:gd name="T1" fmla="*/ 390 h 1132"/>
                <a:gd name="T2" fmla="*/ 794 w 795"/>
                <a:gd name="T3" fmla="*/ 390 h 1132"/>
                <a:gd name="T4" fmla="*/ 718 w 795"/>
                <a:gd name="T5" fmla="*/ 367 h 1132"/>
                <a:gd name="T6" fmla="*/ 664 w 795"/>
                <a:gd name="T7" fmla="*/ 367 h 1132"/>
                <a:gd name="T8" fmla="*/ 626 w 795"/>
                <a:gd name="T9" fmla="*/ 344 h 1132"/>
                <a:gd name="T10" fmla="*/ 595 w 795"/>
                <a:gd name="T11" fmla="*/ 268 h 1132"/>
                <a:gd name="T12" fmla="*/ 534 w 795"/>
                <a:gd name="T13" fmla="*/ 214 h 1132"/>
                <a:gd name="T14" fmla="*/ 481 w 795"/>
                <a:gd name="T15" fmla="*/ 176 h 1132"/>
                <a:gd name="T16" fmla="*/ 435 w 795"/>
                <a:gd name="T17" fmla="*/ 122 h 1132"/>
                <a:gd name="T18" fmla="*/ 366 w 795"/>
                <a:gd name="T19" fmla="*/ 176 h 1132"/>
                <a:gd name="T20" fmla="*/ 297 w 795"/>
                <a:gd name="T21" fmla="*/ 206 h 1132"/>
                <a:gd name="T22" fmla="*/ 290 w 795"/>
                <a:gd name="T23" fmla="*/ 153 h 1132"/>
                <a:gd name="T24" fmla="*/ 236 w 795"/>
                <a:gd name="T25" fmla="*/ 153 h 1132"/>
                <a:gd name="T26" fmla="*/ 213 w 795"/>
                <a:gd name="T27" fmla="*/ 69 h 1132"/>
                <a:gd name="T28" fmla="*/ 137 w 795"/>
                <a:gd name="T29" fmla="*/ 0 h 1132"/>
                <a:gd name="T30" fmla="*/ 137 w 795"/>
                <a:gd name="T31" fmla="*/ 0 h 1132"/>
                <a:gd name="T32" fmla="*/ 91 w 795"/>
                <a:gd name="T33" fmla="*/ 54 h 1132"/>
                <a:gd name="T34" fmla="*/ 114 w 795"/>
                <a:gd name="T35" fmla="*/ 145 h 1132"/>
                <a:gd name="T36" fmla="*/ 183 w 795"/>
                <a:gd name="T37" fmla="*/ 237 h 1132"/>
                <a:gd name="T38" fmla="*/ 129 w 795"/>
                <a:gd name="T39" fmla="*/ 275 h 1132"/>
                <a:gd name="T40" fmla="*/ 91 w 795"/>
                <a:gd name="T41" fmla="*/ 359 h 1132"/>
                <a:gd name="T42" fmla="*/ 0 w 795"/>
                <a:gd name="T43" fmla="*/ 428 h 1132"/>
                <a:gd name="T44" fmla="*/ 0 w 795"/>
                <a:gd name="T45" fmla="*/ 428 h 1132"/>
                <a:gd name="T46" fmla="*/ 7 w 795"/>
                <a:gd name="T47" fmla="*/ 481 h 1132"/>
                <a:gd name="T48" fmla="*/ 30 w 795"/>
                <a:gd name="T49" fmla="*/ 489 h 1132"/>
                <a:gd name="T50" fmla="*/ 30 w 795"/>
                <a:gd name="T51" fmla="*/ 489 h 1132"/>
                <a:gd name="T52" fmla="*/ 114 w 795"/>
                <a:gd name="T53" fmla="*/ 497 h 1132"/>
                <a:gd name="T54" fmla="*/ 168 w 795"/>
                <a:gd name="T55" fmla="*/ 535 h 1132"/>
                <a:gd name="T56" fmla="*/ 175 w 795"/>
                <a:gd name="T57" fmla="*/ 573 h 1132"/>
                <a:gd name="T58" fmla="*/ 198 w 795"/>
                <a:gd name="T59" fmla="*/ 672 h 1132"/>
                <a:gd name="T60" fmla="*/ 252 w 795"/>
                <a:gd name="T61" fmla="*/ 688 h 1132"/>
                <a:gd name="T62" fmla="*/ 252 w 795"/>
                <a:gd name="T63" fmla="*/ 733 h 1132"/>
                <a:gd name="T64" fmla="*/ 290 w 795"/>
                <a:gd name="T65" fmla="*/ 749 h 1132"/>
                <a:gd name="T66" fmla="*/ 244 w 795"/>
                <a:gd name="T67" fmla="*/ 802 h 1132"/>
                <a:gd name="T68" fmla="*/ 313 w 795"/>
                <a:gd name="T69" fmla="*/ 909 h 1132"/>
                <a:gd name="T70" fmla="*/ 313 w 795"/>
                <a:gd name="T71" fmla="*/ 909 h 1132"/>
                <a:gd name="T72" fmla="*/ 359 w 795"/>
                <a:gd name="T73" fmla="*/ 932 h 1132"/>
                <a:gd name="T74" fmla="*/ 511 w 795"/>
                <a:gd name="T75" fmla="*/ 863 h 1132"/>
                <a:gd name="T76" fmla="*/ 557 w 795"/>
                <a:gd name="T77" fmla="*/ 925 h 1132"/>
                <a:gd name="T78" fmla="*/ 481 w 795"/>
                <a:gd name="T79" fmla="*/ 1031 h 1132"/>
                <a:gd name="T80" fmla="*/ 572 w 795"/>
                <a:gd name="T81" fmla="*/ 1131 h 1132"/>
                <a:gd name="T82" fmla="*/ 572 w 795"/>
                <a:gd name="T83" fmla="*/ 1131 h 1132"/>
                <a:gd name="T84" fmla="*/ 702 w 795"/>
                <a:gd name="T85" fmla="*/ 1047 h 1132"/>
                <a:gd name="T86" fmla="*/ 779 w 795"/>
                <a:gd name="T87" fmla="*/ 970 h 1132"/>
                <a:gd name="T88" fmla="*/ 779 w 795"/>
                <a:gd name="T89" fmla="*/ 970 h 1132"/>
                <a:gd name="T90" fmla="*/ 771 w 795"/>
                <a:gd name="T91" fmla="*/ 932 h 1132"/>
                <a:gd name="T92" fmla="*/ 771 w 795"/>
                <a:gd name="T93" fmla="*/ 909 h 1132"/>
                <a:gd name="T94" fmla="*/ 771 w 795"/>
                <a:gd name="T95" fmla="*/ 902 h 1132"/>
                <a:gd name="T96" fmla="*/ 771 w 795"/>
                <a:gd name="T97" fmla="*/ 879 h 1132"/>
                <a:gd name="T98" fmla="*/ 763 w 795"/>
                <a:gd name="T99" fmla="*/ 863 h 1132"/>
                <a:gd name="T100" fmla="*/ 763 w 795"/>
                <a:gd name="T101" fmla="*/ 818 h 1132"/>
                <a:gd name="T102" fmla="*/ 771 w 795"/>
                <a:gd name="T103" fmla="*/ 810 h 1132"/>
                <a:gd name="T104" fmla="*/ 771 w 795"/>
                <a:gd name="T105" fmla="*/ 795 h 1132"/>
                <a:gd name="T106" fmla="*/ 771 w 795"/>
                <a:gd name="T107" fmla="*/ 795 h 1132"/>
                <a:gd name="T108" fmla="*/ 771 w 795"/>
                <a:gd name="T109" fmla="*/ 787 h 1132"/>
                <a:gd name="T110" fmla="*/ 756 w 795"/>
                <a:gd name="T111" fmla="*/ 718 h 1132"/>
                <a:gd name="T112" fmla="*/ 748 w 795"/>
                <a:gd name="T113" fmla="*/ 688 h 1132"/>
                <a:gd name="T114" fmla="*/ 763 w 795"/>
                <a:gd name="T115" fmla="*/ 619 h 1132"/>
                <a:gd name="T116" fmla="*/ 756 w 795"/>
                <a:gd name="T117" fmla="*/ 550 h 1132"/>
                <a:gd name="T118" fmla="*/ 763 w 795"/>
                <a:gd name="T119" fmla="*/ 504 h 1132"/>
                <a:gd name="T120" fmla="*/ 748 w 795"/>
                <a:gd name="T121" fmla="*/ 466 h 1132"/>
                <a:gd name="T122" fmla="*/ 794 w 795"/>
                <a:gd name="T123" fmla="*/ 39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5" h="1132">
                  <a:moveTo>
                    <a:pt x="794" y="390"/>
                  </a:moveTo>
                  <a:lnTo>
                    <a:pt x="794" y="390"/>
                  </a:lnTo>
                  <a:cubicBezTo>
                    <a:pt x="779" y="375"/>
                    <a:pt x="740" y="375"/>
                    <a:pt x="718" y="367"/>
                  </a:cubicBezTo>
                  <a:cubicBezTo>
                    <a:pt x="687" y="359"/>
                    <a:pt x="702" y="344"/>
                    <a:pt x="664" y="367"/>
                  </a:cubicBezTo>
                  <a:cubicBezTo>
                    <a:pt x="641" y="375"/>
                    <a:pt x="641" y="352"/>
                    <a:pt x="626" y="344"/>
                  </a:cubicBezTo>
                  <a:cubicBezTo>
                    <a:pt x="626" y="321"/>
                    <a:pt x="603" y="291"/>
                    <a:pt x="595" y="268"/>
                  </a:cubicBezTo>
                  <a:cubicBezTo>
                    <a:pt x="580" y="245"/>
                    <a:pt x="557" y="229"/>
                    <a:pt x="534" y="214"/>
                  </a:cubicBezTo>
                  <a:cubicBezTo>
                    <a:pt x="519" y="206"/>
                    <a:pt x="496" y="191"/>
                    <a:pt x="481" y="176"/>
                  </a:cubicBezTo>
                  <a:cubicBezTo>
                    <a:pt x="473" y="161"/>
                    <a:pt x="435" y="130"/>
                    <a:pt x="435" y="122"/>
                  </a:cubicBezTo>
                  <a:cubicBezTo>
                    <a:pt x="420" y="122"/>
                    <a:pt x="382" y="168"/>
                    <a:pt x="366" y="176"/>
                  </a:cubicBezTo>
                  <a:cubicBezTo>
                    <a:pt x="351" y="183"/>
                    <a:pt x="305" y="222"/>
                    <a:pt x="297" y="206"/>
                  </a:cubicBezTo>
                  <a:cubicBezTo>
                    <a:pt x="290" y="191"/>
                    <a:pt x="290" y="176"/>
                    <a:pt x="290" y="153"/>
                  </a:cubicBezTo>
                  <a:cubicBezTo>
                    <a:pt x="290" y="145"/>
                    <a:pt x="244" y="153"/>
                    <a:pt x="236" y="153"/>
                  </a:cubicBezTo>
                  <a:cubicBezTo>
                    <a:pt x="229" y="153"/>
                    <a:pt x="221" y="77"/>
                    <a:pt x="213" y="69"/>
                  </a:cubicBezTo>
                  <a:cubicBezTo>
                    <a:pt x="190" y="39"/>
                    <a:pt x="160" y="23"/>
                    <a:pt x="137" y="0"/>
                  </a:cubicBezTo>
                  <a:lnTo>
                    <a:pt x="137" y="0"/>
                  </a:lnTo>
                  <a:cubicBezTo>
                    <a:pt x="122" y="16"/>
                    <a:pt x="99" y="31"/>
                    <a:pt x="91" y="54"/>
                  </a:cubicBezTo>
                  <a:cubicBezTo>
                    <a:pt x="91" y="84"/>
                    <a:pt x="99" y="115"/>
                    <a:pt x="114" y="145"/>
                  </a:cubicBezTo>
                  <a:cubicBezTo>
                    <a:pt x="129" y="176"/>
                    <a:pt x="175" y="199"/>
                    <a:pt x="183" y="237"/>
                  </a:cubicBezTo>
                  <a:cubicBezTo>
                    <a:pt x="183" y="260"/>
                    <a:pt x="137" y="260"/>
                    <a:pt x="129" y="275"/>
                  </a:cubicBezTo>
                  <a:cubicBezTo>
                    <a:pt x="107" y="298"/>
                    <a:pt x="114" y="336"/>
                    <a:pt x="91" y="359"/>
                  </a:cubicBezTo>
                  <a:cubicBezTo>
                    <a:pt x="68" y="390"/>
                    <a:pt x="30" y="405"/>
                    <a:pt x="0" y="428"/>
                  </a:cubicBezTo>
                  <a:lnTo>
                    <a:pt x="0" y="428"/>
                  </a:lnTo>
                  <a:cubicBezTo>
                    <a:pt x="7" y="451"/>
                    <a:pt x="0" y="466"/>
                    <a:pt x="7" y="481"/>
                  </a:cubicBezTo>
                  <a:cubicBezTo>
                    <a:pt x="15" y="489"/>
                    <a:pt x="23" y="489"/>
                    <a:pt x="30" y="489"/>
                  </a:cubicBezTo>
                  <a:lnTo>
                    <a:pt x="30" y="489"/>
                  </a:lnTo>
                  <a:cubicBezTo>
                    <a:pt x="61" y="497"/>
                    <a:pt x="91" y="489"/>
                    <a:pt x="114" y="497"/>
                  </a:cubicBezTo>
                  <a:cubicBezTo>
                    <a:pt x="137" y="504"/>
                    <a:pt x="152" y="520"/>
                    <a:pt x="168" y="535"/>
                  </a:cubicBezTo>
                  <a:cubicBezTo>
                    <a:pt x="175" y="543"/>
                    <a:pt x="168" y="558"/>
                    <a:pt x="175" y="573"/>
                  </a:cubicBezTo>
                  <a:cubicBezTo>
                    <a:pt x="175" y="573"/>
                    <a:pt x="190" y="665"/>
                    <a:pt x="198" y="672"/>
                  </a:cubicBezTo>
                  <a:cubicBezTo>
                    <a:pt x="206" y="672"/>
                    <a:pt x="252" y="688"/>
                    <a:pt x="252" y="688"/>
                  </a:cubicBezTo>
                  <a:cubicBezTo>
                    <a:pt x="252" y="703"/>
                    <a:pt x="244" y="718"/>
                    <a:pt x="252" y="733"/>
                  </a:cubicBezTo>
                  <a:cubicBezTo>
                    <a:pt x="259" y="741"/>
                    <a:pt x="290" y="733"/>
                    <a:pt x="290" y="749"/>
                  </a:cubicBezTo>
                  <a:cubicBezTo>
                    <a:pt x="290" y="772"/>
                    <a:pt x="244" y="779"/>
                    <a:pt x="244" y="802"/>
                  </a:cubicBezTo>
                  <a:cubicBezTo>
                    <a:pt x="252" y="840"/>
                    <a:pt x="290" y="871"/>
                    <a:pt x="313" y="909"/>
                  </a:cubicBezTo>
                  <a:lnTo>
                    <a:pt x="313" y="909"/>
                  </a:lnTo>
                  <a:cubicBezTo>
                    <a:pt x="328" y="917"/>
                    <a:pt x="343" y="932"/>
                    <a:pt x="359" y="932"/>
                  </a:cubicBezTo>
                  <a:cubicBezTo>
                    <a:pt x="412" y="917"/>
                    <a:pt x="458" y="863"/>
                    <a:pt x="511" y="863"/>
                  </a:cubicBezTo>
                  <a:cubicBezTo>
                    <a:pt x="542" y="863"/>
                    <a:pt x="565" y="902"/>
                    <a:pt x="557" y="925"/>
                  </a:cubicBezTo>
                  <a:cubicBezTo>
                    <a:pt x="549" y="970"/>
                    <a:pt x="488" y="986"/>
                    <a:pt x="481" y="1031"/>
                  </a:cubicBezTo>
                  <a:cubicBezTo>
                    <a:pt x="473" y="1047"/>
                    <a:pt x="557" y="1115"/>
                    <a:pt x="572" y="1131"/>
                  </a:cubicBezTo>
                  <a:lnTo>
                    <a:pt x="572" y="1131"/>
                  </a:lnTo>
                  <a:cubicBezTo>
                    <a:pt x="611" y="1100"/>
                    <a:pt x="657" y="1070"/>
                    <a:pt x="702" y="1047"/>
                  </a:cubicBezTo>
                  <a:cubicBezTo>
                    <a:pt x="740" y="1031"/>
                    <a:pt x="763" y="1001"/>
                    <a:pt x="779" y="970"/>
                  </a:cubicBezTo>
                  <a:lnTo>
                    <a:pt x="779" y="970"/>
                  </a:lnTo>
                  <a:cubicBezTo>
                    <a:pt x="771" y="932"/>
                    <a:pt x="771" y="932"/>
                    <a:pt x="771" y="932"/>
                  </a:cubicBezTo>
                  <a:cubicBezTo>
                    <a:pt x="771" y="925"/>
                    <a:pt x="771" y="909"/>
                    <a:pt x="771" y="909"/>
                  </a:cubicBezTo>
                  <a:cubicBezTo>
                    <a:pt x="771" y="902"/>
                    <a:pt x="771" y="902"/>
                    <a:pt x="771" y="902"/>
                  </a:cubicBezTo>
                  <a:cubicBezTo>
                    <a:pt x="779" y="902"/>
                    <a:pt x="779" y="886"/>
                    <a:pt x="771" y="879"/>
                  </a:cubicBezTo>
                  <a:cubicBezTo>
                    <a:pt x="771" y="871"/>
                    <a:pt x="771" y="871"/>
                    <a:pt x="763" y="863"/>
                  </a:cubicBezTo>
                  <a:cubicBezTo>
                    <a:pt x="756" y="848"/>
                    <a:pt x="748" y="825"/>
                    <a:pt x="763" y="818"/>
                  </a:cubicBezTo>
                  <a:lnTo>
                    <a:pt x="771" y="810"/>
                  </a:lnTo>
                  <a:cubicBezTo>
                    <a:pt x="771" y="802"/>
                    <a:pt x="771" y="802"/>
                    <a:pt x="771" y="795"/>
                  </a:cubicBezTo>
                  <a:lnTo>
                    <a:pt x="771" y="795"/>
                  </a:lnTo>
                  <a:lnTo>
                    <a:pt x="771" y="787"/>
                  </a:lnTo>
                  <a:cubicBezTo>
                    <a:pt x="756" y="718"/>
                    <a:pt x="756" y="718"/>
                    <a:pt x="756" y="718"/>
                  </a:cubicBezTo>
                  <a:cubicBezTo>
                    <a:pt x="756" y="711"/>
                    <a:pt x="763" y="688"/>
                    <a:pt x="748" y="688"/>
                  </a:cubicBezTo>
                  <a:cubicBezTo>
                    <a:pt x="748" y="650"/>
                    <a:pt x="740" y="650"/>
                    <a:pt x="763" y="619"/>
                  </a:cubicBezTo>
                  <a:cubicBezTo>
                    <a:pt x="786" y="596"/>
                    <a:pt x="786" y="573"/>
                    <a:pt x="756" y="550"/>
                  </a:cubicBezTo>
                  <a:cubicBezTo>
                    <a:pt x="756" y="535"/>
                    <a:pt x="763" y="527"/>
                    <a:pt x="763" y="504"/>
                  </a:cubicBezTo>
                  <a:cubicBezTo>
                    <a:pt x="763" y="489"/>
                    <a:pt x="748" y="481"/>
                    <a:pt x="748" y="466"/>
                  </a:cubicBezTo>
                  <a:cubicBezTo>
                    <a:pt x="748" y="443"/>
                    <a:pt x="794" y="428"/>
                    <a:pt x="794" y="39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52" name="Freeform 79"/>
            <p:cNvSpPr>
              <a:spLocks noChangeArrowheads="1"/>
            </p:cNvSpPr>
            <p:nvPr/>
          </p:nvSpPr>
          <p:spPr bwMode="auto">
            <a:xfrm>
              <a:off x="6016233" y="8685214"/>
              <a:ext cx="96832" cy="173037"/>
            </a:xfrm>
            <a:custGeom>
              <a:avLst/>
              <a:gdLst>
                <a:gd name="T0" fmla="*/ 0 w 269"/>
                <a:gd name="T1" fmla="*/ 46 h 482"/>
                <a:gd name="T2" fmla="*/ 0 w 269"/>
                <a:gd name="T3" fmla="*/ 46 h 482"/>
                <a:gd name="T4" fmla="*/ 54 w 269"/>
                <a:gd name="T5" fmla="*/ 0 h 482"/>
                <a:gd name="T6" fmla="*/ 69 w 269"/>
                <a:gd name="T7" fmla="*/ 46 h 482"/>
                <a:gd name="T8" fmla="*/ 122 w 269"/>
                <a:gd name="T9" fmla="*/ 53 h 482"/>
                <a:gd name="T10" fmla="*/ 130 w 269"/>
                <a:gd name="T11" fmla="*/ 107 h 482"/>
                <a:gd name="T12" fmla="*/ 176 w 269"/>
                <a:gd name="T13" fmla="*/ 114 h 482"/>
                <a:gd name="T14" fmla="*/ 176 w 269"/>
                <a:gd name="T15" fmla="*/ 114 h 482"/>
                <a:gd name="T16" fmla="*/ 191 w 269"/>
                <a:gd name="T17" fmla="*/ 206 h 482"/>
                <a:gd name="T18" fmla="*/ 268 w 269"/>
                <a:gd name="T19" fmla="*/ 397 h 482"/>
                <a:gd name="T20" fmla="*/ 214 w 269"/>
                <a:gd name="T21" fmla="*/ 481 h 482"/>
                <a:gd name="T22" fmla="*/ 214 w 269"/>
                <a:gd name="T23" fmla="*/ 481 h 482"/>
                <a:gd name="T24" fmla="*/ 176 w 269"/>
                <a:gd name="T25" fmla="*/ 428 h 482"/>
                <a:gd name="T26" fmla="*/ 107 w 269"/>
                <a:gd name="T27" fmla="*/ 351 h 482"/>
                <a:gd name="T28" fmla="*/ 0 w 269"/>
                <a:gd name="T29" fmla="*/ 183 h 482"/>
                <a:gd name="T30" fmla="*/ 31 w 269"/>
                <a:gd name="T31" fmla="*/ 145 h 482"/>
                <a:gd name="T32" fmla="*/ 0 w 269"/>
                <a:gd name="T33" fmla="*/ 4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482">
                  <a:moveTo>
                    <a:pt x="0" y="46"/>
                  </a:moveTo>
                  <a:lnTo>
                    <a:pt x="0" y="46"/>
                  </a:lnTo>
                  <a:cubicBezTo>
                    <a:pt x="16" y="30"/>
                    <a:pt x="31" y="0"/>
                    <a:pt x="54" y="0"/>
                  </a:cubicBezTo>
                  <a:cubicBezTo>
                    <a:pt x="69" y="0"/>
                    <a:pt x="61" y="30"/>
                    <a:pt x="69" y="46"/>
                  </a:cubicBezTo>
                  <a:cubicBezTo>
                    <a:pt x="84" y="53"/>
                    <a:pt x="107" y="46"/>
                    <a:pt x="122" y="53"/>
                  </a:cubicBezTo>
                  <a:cubicBezTo>
                    <a:pt x="130" y="68"/>
                    <a:pt x="122" y="91"/>
                    <a:pt x="130" y="107"/>
                  </a:cubicBezTo>
                  <a:cubicBezTo>
                    <a:pt x="145" y="114"/>
                    <a:pt x="161" y="114"/>
                    <a:pt x="176" y="114"/>
                  </a:cubicBezTo>
                  <a:lnTo>
                    <a:pt x="176" y="114"/>
                  </a:lnTo>
                  <a:cubicBezTo>
                    <a:pt x="184" y="145"/>
                    <a:pt x="176" y="175"/>
                    <a:pt x="191" y="206"/>
                  </a:cubicBezTo>
                  <a:cubicBezTo>
                    <a:pt x="207" y="267"/>
                    <a:pt x="260" y="328"/>
                    <a:pt x="268" y="397"/>
                  </a:cubicBezTo>
                  <a:cubicBezTo>
                    <a:pt x="268" y="428"/>
                    <a:pt x="230" y="450"/>
                    <a:pt x="214" y="481"/>
                  </a:cubicBezTo>
                  <a:lnTo>
                    <a:pt x="214" y="481"/>
                  </a:lnTo>
                  <a:cubicBezTo>
                    <a:pt x="207" y="466"/>
                    <a:pt x="191" y="443"/>
                    <a:pt x="176" y="428"/>
                  </a:cubicBezTo>
                  <a:cubicBezTo>
                    <a:pt x="153" y="397"/>
                    <a:pt x="122" y="374"/>
                    <a:pt x="107" y="351"/>
                  </a:cubicBezTo>
                  <a:cubicBezTo>
                    <a:pt x="69" y="298"/>
                    <a:pt x="23" y="244"/>
                    <a:pt x="0" y="183"/>
                  </a:cubicBezTo>
                  <a:cubicBezTo>
                    <a:pt x="0" y="168"/>
                    <a:pt x="31" y="160"/>
                    <a:pt x="31" y="145"/>
                  </a:cubicBezTo>
                  <a:cubicBezTo>
                    <a:pt x="31" y="107"/>
                    <a:pt x="8" y="76"/>
                    <a:pt x="0"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53" name="Freeform 80"/>
            <p:cNvSpPr>
              <a:spLocks noChangeArrowheads="1"/>
            </p:cNvSpPr>
            <p:nvPr/>
          </p:nvSpPr>
          <p:spPr bwMode="auto">
            <a:xfrm>
              <a:off x="6095603" y="8689976"/>
              <a:ext cx="112706" cy="138113"/>
            </a:xfrm>
            <a:custGeom>
              <a:avLst/>
              <a:gdLst>
                <a:gd name="T0" fmla="*/ 236 w 313"/>
                <a:gd name="T1" fmla="*/ 23 h 383"/>
                <a:gd name="T2" fmla="*/ 236 w 313"/>
                <a:gd name="T3" fmla="*/ 23 h 383"/>
                <a:gd name="T4" fmla="*/ 243 w 313"/>
                <a:gd name="T5" fmla="*/ 76 h 383"/>
                <a:gd name="T6" fmla="*/ 266 w 313"/>
                <a:gd name="T7" fmla="*/ 84 h 383"/>
                <a:gd name="T8" fmla="*/ 266 w 313"/>
                <a:gd name="T9" fmla="*/ 84 h 383"/>
                <a:gd name="T10" fmla="*/ 304 w 313"/>
                <a:gd name="T11" fmla="*/ 168 h 383"/>
                <a:gd name="T12" fmla="*/ 304 w 313"/>
                <a:gd name="T13" fmla="*/ 367 h 383"/>
                <a:gd name="T14" fmla="*/ 304 w 313"/>
                <a:gd name="T15" fmla="*/ 367 h 383"/>
                <a:gd name="T16" fmla="*/ 259 w 313"/>
                <a:gd name="T17" fmla="*/ 367 h 383"/>
                <a:gd name="T18" fmla="*/ 281 w 313"/>
                <a:gd name="T19" fmla="*/ 336 h 383"/>
                <a:gd name="T20" fmla="*/ 251 w 313"/>
                <a:gd name="T21" fmla="*/ 306 h 383"/>
                <a:gd name="T22" fmla="*/ 151 w 313"/>
                <a:gd name="T23" fmla="*/ 199 h 383"/>
                <a:gd name="T24" fmla="*/ 137 w 313"/>
                <a:gd name="T25" fmla="*/ 252 h 383"/>
                <a:gd name="T26" fmla="*/ 76 w 313"/>
                <a:gd name="T27" fmla="*/ 183 h 383"/>
                <a:gd name="T28" fmla="*/ 0 w 313"/>
                <a:gd name="T29" fmla="*/ 76 h 383"/>
                <a:gd name="T30" fmla="*/ 0 w 313"/>
                <a:gd name="T31" fmla="*/ 76 h 383"/>
                <a:gd name="T32" fmla="*/ 30 w 313"/>
                <a:gd name="T33" fmla="*/ 8 h 383"/>
                <a:gd name="T34" fmla="*/ 122 w 313"/>
                <a:gd name="T35" fmla="*/ 38 h 383"/>
                <a:gd name="T36" fmla="*/ 236 w 313"/>
                <a:gd name="T37" fmla="*/ 2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383">
                  <a:moveTo>
                    <a:pt x="236" y="23"/>
                  </a:moveTo>
                  <a:lnTo>
                    <a:pt x="236" y="23"/>
                  </a:lnTo>
                  <a:cubicBezTo>
                    <a:pt x="243" y="46"/>
                    <a:pt x="236" y="61"/>
                    <a:pt x="243" y="76"/>
                  </a:cubicBezTo>
                  <a:cubicBezTo>
                    <a:pt x="251" y="84"/>
                    <a:pt x="259" y="84"/>
                    <a:pt x="266" y="84"/>
                  </a:cubicBezTo>
                  <a:lnTo>
                    <a:pt x="266" y="84"/>
                  </a:lnTo>
                  <a:cubicBezTo>
                    <a:pt x="281" y="115"/>
                    <a:pt x="297" y="138"/>
                    <a:pt x="304" y="168"/>
                  </a:cubicBezTo>
                  <a:cubicBezTo>
                    <a:pt x="312" y="237"/>
                    <a:pt x="304" y="298"/>
                    <a:pt x="304" y="367"/>
                  </a:cubicBezTo>
                  <a:lnTo>
                    <a:pt x="304" y="367"/>
                  </a:lnTo>
                  <a:cubicBezTo>
                    <a:pt x="289" y="367"/>
                    <a:pt x="274" y="382"/>
                    <a:pt x="259" y="367"/>
                  </a:cubicBezTo>
                  <a:cubicBezTo>
                    <a:pt x="251" y="359"/>
                    <a:pt x="281" y="351"/>
                    <a:pt x="281" y="336"/>
                  </a:cubicBezTo>
                  <a:cubicBezTo>
                    <a:pt x="274" y="328"/>
                    <a:pt x="259" y="321"/>
                    <a:pt x="251" y="306"/>
                  </a:cubicBezTo>
                  <a:cubicBezTo>
                    <a:pt x="220" y="275"/>
                    <a:pt x="197" y="222"/>
                    <a:pt x="151" y="199"/>
                  </a:cubicBezTo>
                  <a:cubicBezTo>
                    <a:pt x="137" y="191"/>
                    <a:pt x="159" y="260"/>
                    <a:pt x="137" y="252"/>
                  </a:cubicBezTo>
                  <a:cubicBezTo>
                    <a:pt x="107" y="245"/>
                    <a:pt x="99" y="206"/>
                    <a:pt x="76" y="183"/>
                  </a:cubicBezTo>
                  <a:cubicBezTo>
                    <a:pt x="46" y="153"/>
                    <a:pt x="23" y="115"/>
                    <a:pt x="0" y="76"/>
                  </a:cubicBezTo>
                  <a:lnTo>
                    <a:pt x="0" y="76"/>
                  </a:lnTo>
                  <a:cubicBezTo>
                    <a:pt x="8" y="53"/>
                    <a:pt x="8" y="15"/>
                    <a:pt x="30" y="8"/>
                  </a:cubicBezTo>
                  <a:cubicBezTo>
                    <a:pt x="61" y="0"/>
                    <a:pt x="91" y="38"/>
                    <a:pt x="122" y="38"/>
                  </a:cubicBezTo>
                  <a:cubicBezTo>
                    <a:pt x="159" y="46"/>
                    <a:pt x="197" y="31"/>
                    <a:pt x="236"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54" name="Freeform 81"/>
            <p:cNvSpPr>
              <a:spLocks noChangeArrowheads="1"/>
            </p:cNvSpPr>
            <p:nvPr/>
          </p:nvSpPr>
          <p:spPr bwMode="auto">
            <a:xfrm>
              <a:off x="6190847" y="8720138"/>
              <a:ext cx="101593" cy="163512"/>
            </a:xfrm>
            <a:custGeom>
              <a:avLst/>
              <a:gdLst>
                <a:gd name="T0" fmla="*/ 0 w 284"/>
                <a:gd name="T1" fmla="*/ 0 h 452"/>
                <a:gd name="T2" fmla="*/ 0 w 284"/>
                <a:gd name="T3" fmla="*/ 0 h 452"/>
                <a:gd name="T4" fmla="*/ 84 w 284"/>
                <a:gd name="T5" fmla="*/ 8 h 452"/>
                <a:gd name="T6" fmla="*/ 138 w 284"/>
                <a:gd name="T7" fmla="*/ 46 h 452"/>
                <a:gd name="T8" fmla="*/ 145 w 284"/>
                <a:gd name="T9" fmla="*/ 84 h 452"/>
                <a:gd name="T10" fmla="*/ 168 w 284"/>
                <a:gd name="T11" fmla="*/ 183 h 452"/>
                <a:gd name="T12" fmla="*/ 222 w 284"/>
                <a:gd name="T13" fmla="*/ 199 h 452"/>
                <a:gd name="T14" fmla="*/ 222 w 284"/>
                <a:gd name="T15" fmla="*/ 244 h 452"/>
                <a:gd name="T16" fmla="*/ 260 w 284"/>
                <a:gd name="T17" fmla="*/ 260 h 452"/>
                <a:gd name="T18" fmla="*/ 214 w 284"/>
                <a:gd name="T19" fmla="*/ 313 h 452"/>
                <a:gd name="T20" fmla="*/ 283 w 284"/>
                <a:gd name="T21" fmla="*/ 420 h 452"/>
                <a:gd name="T22" fmla="*/ 283 w 284"/>
                <a:gd name="T23" fmla="*/ 420 h 452"/>
                <a:gd name="T24" fmla="*/ 183 w 284"/>
                <a:gd name="T25" fmla="*/ 451 h 452"/>
                <a:gd name="T26" fmla="*/ 92 w 284"/>
                <a:gd name="T27" fmla="*/ 451 h 452"/>
                <a:gd name="T28" fmla="*/ 92 w 284"/>
                <a:gd name="T29" fmla="*/ 451 h 452"/>
                <a:gd name="T30" fmla="*/ 61 w 284"/>
                <a:gd name="T31" fmla="*/ 405 h 452"/>
                <a:gd name="T32" fmla="*/ 99 w 284"/>
                <a:gd name="T33" fmla="*/ 351 h 452"/>
                <a:gd name="T34" fmla="*/ 92 w 284"/>
                <a:gd name="T35" fmla="*/ 275 h 452"/>
                <a:gd name="T36" fmla="*/ 38 w 284"/>
                <a:gd name="T37" fmla="*/ 283 h 452"/>
                <a:gd name="T38" fmla="*/ 38 w 284"/>
                <a:gd name="T39" fmla="*/ 283 h 452"/>
                <a:gd name="T40" fmla="*/ 38 w 284"/>
                <a:gd name="T41" fmla="*/ 84 h 452"/>
                <a:gd name="T42" fmla="*/ 0 w 284"/>
                <a:gd name="T4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452">
                  <a:moveTo>
                    <a:pt x="0" y="0"/>
                  </a:moveTo>
                  <a:lnTo>
                    <a:pt x="0" y="0"/>
                  </a:lnTo>
                  <a:cubicBezTo>
                    <a:pt x="31" y="8"/>
                    <a:pt x="61" y="0"/>
                    <a:pt x="84" y="8"/>
                  </a:cubicBezTo>
                  <a:cubicBezTo>
                    <a:pt x="107" y="15"/>
                    <a:pt x="122" y="31"/>
                    <a:pt x="138" y="46"/>
                  </a:cubicBezTo>
                  <a:cubicBezTo>
                    <a:pt x="145" y="54"/>
                    <a:pt x="138" y="69"/>
                    <a:pt x="145" y="84"/>
                  </a:cubicBezTo>
                  <a:cubicBezTo>
                    <a:pt x="145" y="84"/>
                    <a:pt x="160" y="176"/>
                    <a:pt x="168" y="183"/>
                  </a:cubicBezTo>
                  <a:cubicBezTo>
                    <a:pt x="176" y="183"/>
                    <a:pt x="222" y="199"/>
                    <a:pt x="222" y="199"/>
                  </a:cubicBezTo>
                  <a:cubicBezTo>
                    <a:pt x="222" y="214"/>
                    <a:pt x="214" y="229"/>
                    <a:pt x="222" y="244"/>
                  </a:cubicBezTo>
                  <a:cubicBezTo>
                    <a:pt x="229" y="252"/>
                    <a:pt x="260" y="244"/>
                    <a:pt x="260" y="260"/>
                  </a:cubicBezTo>
                  <a:cubicBezTo>
                    <a:pt x="260" y="283"/>
                    <a:pt x="214" y="290"/>
                    <a:pt x="214" y="313"/>
                  </a:cubicBezTo>
                  <a:cubicBezTo>
                    <a:pt x="222" y="351"/>
                    <a:pt x="260" y="382"/>
                    <a:pt x="283" y="420"/>
                  </a:cubicBezTo>
                  <a:lnTo>
                    <a:pt x="283" y="420"/>
                  </a:lnTo>
                  <a:cubicBezTo>
                    <a:pt x="252" y="428"/>
                    <a:pt x="222" y="443"/>
                    <a:pt x="183" y="451"/>
                  </a:cubicBezTo>
                  <a:cubicBezTo>
                    <a:pt x="153" y="451"/>
                    <a:pt x="122" y="451"/>
                    <a:pt x="92" y="451"/>
                  </a:cubicBezTo>
                  <a:lnTo>
                    <a:pt x="92" y="451"/>
                  </a:lnTo>
                  <a:cubicBezTo>
                    <a:pt x="77" y="436"/>
                    <a:pt x="61" y="420"/>
                    <a:pt x="61" y="405"/>
                  </a:cubicBezTo>
                  <a:cubicBezTo>
                    <a:pt x="61" y="382"/>
                    <a:pt x="92" y="374"/>
                    <a:pt x="99" y="351"/>
                  </a:cubicBezTo>
                  <a:cubicBezTo>
                    <a:pt x="99" y="321"/>
                    <a:pt x="107" y="290"/>
                    <a:pt x="92" y="275"/>
                  </a:cubicBezTo>
                  <a:cubicBezTo>
                    <a:pt x="77" y="260"/>
                    <a:pt x="54" y="275"/>
                    <a:pt x="38" y="283"/>
                  </a:cubicBezTo>
                  <a:lnTo>
                    <a:pt x="38" y="283"/>
                  </a:lnTo>
                  <a:cubicBezTo>
                    <a:pt x="38" y="214"/>
                    <a:pt x="46" y="153"/>
                    <a:pt x="38" y="84"/>
                  </a:cubicBezTo>
                  <a:cubicBezTo>
                    <a:pt x="31" y="54"/>
                    <a:pt x="15" y="31"/>
                    <a:pt x="0"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55" name="Freeform 82"/>
            <p:cNvSpPr>
              <a:spLocks noChangeArrowheads="1"/>
            </p:cNvSpPr>
            <p:nvPr/>
          </p:nvSpPr>
          <p:spPr bwMode="auto">
            <a:xfrm>
              <a:off x="6079730" y="8718551"/>
              <a:ext cx="150803" cy="231775"/>
            </a:xfrm>
            <a:custGeom>
              <a:avLst/>
              <a:gdLst>
                <a:gd name="T0" fmla="*/ 0 w 420"/>
                <a:gd name="T1" fmla="*/ 23 h 643"/>
                <a:gd name="T2" fmla="*/ 0 w 420"/>
                <a:gd name="T3" fmla="*/ 23 h 643"/>
                <a:gd name="T4" fmla="*/ 46 w 420"/>
                <a:gd name="T5" fmla="*/ 0 h 643"/>
                <a:gd name="T6" fmla="*/ 46 w 420"/>
                <a:gd name="T7" fmla="*/ 0 h 643"/>
                <a:gd name="T8" fmla="*/ 122 w 420"/>
                <a:gd name="T9" fmla="*/ 107 h 643"/>
                <a:gd name="T10" fmla="*/ 183 w 420"/>
                <a:gd name="T11" fmla="*/ 176 h 643"/>
                <a:gd name="T12" fmla="*/ 197 w 420"/>
                <a:gd name="T13" fmla="*/ 123 h 643"/>
                <a:gd name="T14" fmla="*/ 297 w 420"/>
                <a:gd name="T15" fmla="*/ 230 h 643"/>
                <a:gd name="T16" fmla="*/ 327 w 420"/>
                <a:gd name="T17" fmla="*/ 260 h 643"/>
                <a:gd name="T18" fmla="*/ 305 w 420"/>
                <a:gd name="T19" fmla="*/ 291 h 643"/>
                <a:gd name="T20" fmla="*/ 350 w 420"/>
                <a:gd name="T21" fmla="*/ 291 h 643"/>
                <a:gd name="T22" fmla="*/ 350 w 420"/>
                <a:gd name="T23" fmla="*/ 291 h 643"/>
                <a:gd name="T24" fmla="*/ 404 w 420"/>
                <a:gd name="T25" fmla="*/ 283 h 643"/>
                <a:gd name="T26" fmla="*/ 411 w 420"/>
                <a:gd name="T27" fmla="*/ 359 h 643"/>
                <a:gd name="T28" fmla="*/ 373 w 420"/>
                <a:gd name="T29" fmla="*/ 413 h 643"/>
                <a:gd name="T30" fmla="*/ 404 w 420"/>
                <a:gd name="T31" fmla="*/ 459 h 643"/>
                <a:gd name="T32" fmla="*/ 404 w 420"/>
                <a:gd name="T33" fmla="*/ 459 h 643"/>
                <a:gd name="T34" fmla="*/ 343 w 420"/>
                <a:gd name="T35" fmla="*/ 535 h 643"/>
                <a:gd name="T36" fmla="*/ 389 w 420"/>
                <a:gd name="T37" fmla="*/ 581 h 643"/>
                <a:gd name="T38" fmla="*/ 350 w 420"/>
                <a:gd name="T39" fmla="*/ 642 h 643"/>
                <a:gd name="T40" fmla="*/ 350 w 420"/>
                <a:gd name="T41" fmla="*/ 642 h 643"/>
                <a:gd name="T42" fmla="*/ 274 w 420"/>
                <a:gd name="T43" fmla="*/ 611 h 643"/>
                <a:gd name="T44" fmla="*/ 160 w 420"/>
                <a:gd name="T45" fmla="*/ 627 h 643"/>
                <a:gd name="T46" fmla="*/ 160 w 420"/>
                <a:gd name="T47" fmla="*/ 627 h 643"/>
                <a:gd name="T48" fmla="*/ 69 w 420"/>
                <a:gd name="T49" fmla="*/ 535 h 643"/>
                <a:gd name="T50" fmla="*/ 38 w 420"/>
                <a:gd name="T51" fmla="*/ 390 h 643"/>
                <a:gd name="T52" fmla="*/ 38 w 420"/>
                <a:gd name="T53" fmla="*/ 390 h 643"/>
                <a:gd name="T54" fmla="*/ 92 w 420"/>
                <a:gd name="T55" fmla="*/ 306 h 643"/>
                <a:gd name="T56" fmla="*/ 15 w 420"/>
                <a:gd name="T57" fmla="*/ 115 h 643"/>
                <a:gd name="T58" fmla="*/ 0 w 420"/>
                <a:gd name="T59" fmla="*/ 2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0" h="643">
                  <a:moveTo>
                    <a:pt x="0" y="23"/>
                  </a:moveTo>
                  <a:lnTo>
                    <a:pt x="0" y="23"/>
                  </a:lnTo>
                  <a:cubicBezTo>
                    <a:pt x="46" y="0"/>
                    <a:pt x="46" y="0"/>
                    <a:pt x="46" y="0"/>
                  </a:cubicBezTo>
                  <a:lnTo>
                    <a:pt x="46" y="0"/>
                  </a:lnTo>
                  <a:cubicBezTo>
                    <a:pt x="69" y="39"/>
                    <a:pt x="92" y="77"/>
                    <a:pt x="122" y="107"/>
                  </a:cubicBezTo>
                  <a:cubicBezTo>
                    <a:pt x="145" y="130"/>
                    <a:pt x="153" y="169"/>
                    <a:pt x="183" y="176"/>
                  </a:cubicBezTo>
                  <a:cubicBezTo>
                    <a:pt x="205" y="184"/>
                    <a:pt x="183" y="115"/>
                    <a:pt x="197" y="123"/>
                  </a:cubicBezTo>
                  <a:cubicBezTo>
                    <a:pt x="243" y="146"/>
                    <a:pt x="266" y="199"/>
                    <a:pt x="297" y="230"/>
                  </a:cubicBezTo>
                  <a:cubicBezTo>
                    <a:pt x="305" y="245"/>
                    <a:pt x="320" y="252"/>
                    <a:pt x="327" y="260"/>
                  </a:cubicBezTo>
                  <a:cubicBezTo>
                    <a:pt x="327" y="275"/>
                    <a:pt x="297" y="283"/>
                    <a:pt x="305" y="291"/>
                  </a:cubicBezTo>
                  <a:cubicBezTo>
                    <a:pt x="320" y="306"/>
                    <a:pt x="335" y="291"/>
                    <a:pt x="350" y="291"/>
                  </a:cubicBezTo>
                  <a:lnTo>
                    <a:pt x="350" y="291"/>
                  </a:lnTo>
                  <a:cubicBezTo>
                    <a:pt x="366" y="283"/>
                    <a:pt x="389" y="268"/>
                    <a:pt x="404" y="283"/>
                  </a:cubicBezTo>
                  <a:cubicBezTo>
                    <a:pt x="419" y="298"/>
                    <a:pt x="411" y="329"/>
                    <a:pt x="411" y="359"/>
                  </a:cubicBezTo>
                  <a:cubicBezTo>
                    <a:pt x="404" y="382"/>
                    <a:pt x="373" y="390"/>
                    <a:pt x="373" y="413"/>
                  </a:cubicBezTo>
                  <a:cubicBezTo>
                    <a:pt x="373" y="428"/>
                    <a:pt x="389" y="444"/>
                    <a:pt x="404" y="459"/>
                  </a:cubicBezTo>
                  <a:lnTo>
                    <a:pt x="404" y="459"/>
                  </a:lnTo>
                  <a:cubicBezTo>
                    <a:pt x="381" y="482"/>
                    <a:pt x="350" y="505"/>
                    <a:pt x="343" y="535"/>
                  </a:cubicBezTo>
                  <a:cubicBezTo>
                    <a:pt x="343" y="550"/>
                    <a:pt x="389" y="558"/>
                    <a:pt x="389" y="581"/>
                  </a:cubicBezTo>
                  <a:cubicBezTo>
                    <a:pt x="389" y="604"/>
                    <a:pt x="366" y="627"/>
                    <a:pt x="350" y="642"/>
                  </a:cubicBezTo>
                  <a:lnTo>
                    <a:pt x="350" y="642"/>
                  </a:lnTo>
                  <a:cubicBezTo>
                    <a:pt x="320" y="634"/>
                    <a:pt x="297" y="611"/>
                    <a:pt x="274" y="611"/>
                  </a:cubicBezTo>
                  <a:cubicBezTo>
                    <a:pt x="236" y="604"/>
                    <a:pt x="197" y="619"/>
                    <a:pt x="160" y="627"/>
                  </a:cubicBezTo>
                  <a:lnTo>
                    <a:pt x="160" y="627"/>
                  </a:lnTo>
                  <a:cubicBezTo>
                    <a:pt x="130" y="596"/>
                    <a:pt x="92" y="566"/>
                    <a:pt x="69" y="535"/>
                  </a:cubicBezTo>
                  <a:cubicBezTo>
                    <a:pt x="54" y="489"/>
                    <a:pt x="54" y="436"/>
                    <a:pt x="38" y="390"/>
                  </a:cubicBezTo>
                  <a:lnTo>
                    <a:pt x="38" y="390"/>
                  </a:lnTo>
                  <a:cubicBezTo>
                    <a:pt x="54" y="359"/>
                    <a:pt x="92" y="337"/>
                    <a:pt x="92" y="306"/>
                  </a:cubicBezTo>
                  <a:cubicBezTo>
                    <a:pt x="84" y="237"/>
                    <a:pt x="31" y="176"/>
                    <a:pt x="15" y="115"/>
                  </a:cubicBezTo>
                  <a:cubicBezTo>
                    <a:pt x="0" y="84"/>
                    <a:pt x="8" y="54"/>
                    <a:pt x="0"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56" name="Freeform 83"/>
            <p:cNvSpPr>
              <a:spLocks noChangeArrowheads="1"/>
            </p:cNvSpPr>
            <p:nvPr/>
          </p:nvSpPr>
          <p:spPr bwMode="auto">
            <a:xfrm>
              <a:off x="6203546" y="8855076"/>
              <a:ext cx="184138" cy="138113"/>
            </a:xfrm>
            <a:custGeom>
              <a:avLst/>
              <a:gdLst>
                <a:gd name="T0" fmla="*/ 61 w 512"/>
                <a:gd name="T1" fmla="*/ 77 h 383"/>
                <a:gd name="T2" fmla="*/ 61 w 512"/>
                <a:gd name="T3" fmla="*/ 77 h 383"/>
                <a:gd name="T4" fmla="*/ 152 w 512"/>
                <a:gd name="T5" fmla="*/ 77 h 383"/>
                <a:gd name="T6" fmla="*/ 252 w 512"/>
                <a:gd name="T7" fmla="*/ 46 h 383"/>
                <a:gd name="T8" fmla="*/ 252 w 512"/>
                <a:gd name="T9" fmla="*/ 46 h 383"/>
                <a:gd name="T10" fmla="*/ 298 w 512"/>
                <a:gd name="T11" fmla="*/ 69 h 383"/>
                <a:gd name="T12" fmla="*/ 450 w 512"/>
                <a:gd name="T13" fmla="*/ 0 h 383"/>
                <a:gd name="T14" fmla="*/ 496 w 512"/>
                <a:gd name="T15" fmla="*/ 62 h 383"/>
                <a:gd name="T16" fmla="*/ 420 w 512"/>
                <a:gd name="T17" fmla="*/ 168 h 383"/>
                <a:gd name="T18" fmla="*/ 511 w 512"/>
                <a:gd name="T19" fmla="*/ 268 h 383"/>
                <a:gd name="T20" fmla="*/ 511 w 512"/>
                <a:gd name="T21" fmla="*/ 268 h 383"/>
                <a:gd name="T22" fmla="*/ 397 w 512"/>
                <a:gd name="T23" fmla="*/ 329 h 383"/>
                <a:gd name="T24" fmla="*/ 68 w 512"/>
                <a:gd name="T25" fmla="*/ 382 h 383"/>
                <a:gd name="T26" fmla="*/ 68 w 512"/>
                <a:gd name="T27" fmla="*/ 382 h 383"/>
                <a:gd name="T28" fmla="*/ 53 w 512"/>
                <a:gd name="T29" fmla="*/ 275 h 383"/>
                <a:gd name="T30" fmla="*/ 7 w 512"/>
                <a:gd name="T31" fmla="*/ 260 h 383"/>
                <a:gd name="T32" fmla="*/ 7 w 512"/>
                <a:gd name="T33" fmla="*/ 260 h 383"/>
                <a:gd name="T34" fmla="*/ 46 w 512"/>
                <a:gd name="T35" fmla="*/ 199 h 383"/>
                <a:gd name="T36" fmla="*/ 0 w 512"/>
                <a:gd name="T37" fmla="*/ 153 h 383"/>
                <a:gd name="T38" fmla="*/ 61 w 512"/>
                <a:gd name="T39" fmla="*/ 7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383">
                  <a:moveTo>
                    <a:pt x="61" y="77"/>
                  </a:moveTo>
                  <a:lnTo>
                    <a:pt x="61" y="77"/>
                  </a:lnTo>
                  <a:cubicBezTo>
                    <a:pt x="91" y="77"/>
                    <a:pt x="122" y="77"/>
                    <a:pt x="152" y="77"/>
                  </a:cubicBezTo>
                  <a:cubicBezTo>
                    <a:pt x="191" y="69"/>
                    <a:pt x="221" y="54"/>
                    <a:pt x="252" y="46"/>
                  </a:cubicBezTo>
                  <a:lnTo>
                    <a:pt x="252" y="46"/>
                  </a:lnTo>
                  <a:cubicBezTo>
                    <a:pt x="267" y="54"/>
                    <a:pt x="282" y="69"/>
                    <a:pt x="298" y="69"/>
                  </a:cubicBezTo>
                  <a:cubicBezTo>
                    <a:pt x="351" y="54"/>
                    <a:pt x="397" y="0"/>
                    <a:pt x="450" y="0"/>
                  </a:cubicBezTo>
                  <a:cubicBezTo>
                    <a:pt x="481" y="0"/>
                    <a:pt x="504" y="39"/>
                    <a:pt x="496" y="62"/>
                  </a:cubicBezTo>
                  <a:cubicBezTo>
                    <a:pt x="488" y="107"/>
                    <a:pt x="427" y="123"/>
                    <a:pt x="420" y="168"/>
                  </a:cubicBezTo>
                  <a:cubicBezTo>
                    <a:pt x="412" y="184"/>
                    <a:pt x="496" y="252"/>
                    <a:pt x="511" y="268"/>
                  </a:cubicBezTo>
                  <a:lnTo>
                    <a:pt x="511" y="268"/>
                  </a:lnTo>
                  <a:cubicBezTo>
                    <a:pt x="473" y="291"/>
                    <a:pt x="435" y="314"/>
                    <a:pt x="397" y="329"/>
                  </a:cubicBezTo>
                  <a:cubicBezTo>
                    <a:pt x="282" y="367"/>
                    <a:pt x="160" y="344"/>
                    <a:pt x="68" y="382"/>
                  </a:cubicBezTo>
                  <a:lnTo>
                    <a:pt x="68" y="382"/>
                  </a:lnTo>
                  <a:cubicBezTo>
                    <a:pt x="61" y="344"/>
                    <a:pt x="68" y="306"/>
                    <a:pt x="53" y="275"/>
                  </a:cubicBezTo>
                  <a:cubicBezTo>
                    <a:pt x="46" y="260"/>
                    <a:pt x="23" y="268"/>
                    <a:pt x="7" y="260"/>
                  </a:cubicBezTo>
                  <a:lnTo>
                    <a:pt x="7" y="260"/>
                  </a:lnTo>
                  <a:cubicBezTo>
                    <a:pt x="23" y="245"/>
                    <a:pt x="46" y="222"/>
                    <a:pt x="46" y="199"/>
                  </a:cubicBezTo>
                  <a:cubicBezTo>
                    <a:pt x="46" y="176"/>
                    <a:pt x="0" y="168"/>
                    <a:pt x="0" y="153"/>
                  </a:cubicBezTo>
                  <a:cubicBezTo>
                    <a:pt x="7" y="123"/>
                    <a:pt x="38" y="100"/>
                    <a:pt x="61"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57" name="Freeform 84"/>
            <p:cNvSpPr>
              <a:spLocks noChangeArrowheads="1"/>
            </p:cNvSpPr>
            <p:nvPr/>
          </p:nvSpPr>
          <p:spPr bwMode="auto">
            <a:xfrm>
              <a:off x="5825746" y="8858251"/>
              <a:ext cx="174614" cy="176213"/>
            </a:xfrm>
            <a:custGeom>
              <a:avLst/>
              <a:gdLst>
                <a:gd name="T0" fmla="*/ 352 w 483"/>
                <a:gd name="T1" fmla="*/ 8 h 490"/>
                <a:gd name="T2" fmla="*/ 352 w 483"/>
                <a:gd name="T3" fmla="*/ 8 h 490"/>
                <a:gd name="T4" fmla="*/ 451 w 483"/>
                <a:gd name="T5" fmla="*/ 84 h 490"/>
                <a:gd name="T6" fmla="*/ 474 w 483"/>
                <a:gd name="T7" fmla="*/ 160 h 490"/>
                <a:gd name="T8" fmla="*/ 474 w 483"/>
                <a:gd name="T9" fmla="*/ 221 h 490"/>
                <a:gd name="T10" fmla="*/ 474 w 483"/>
                <a:gd name="T11" fmla="*/ 329 h 490"/>
                <a:gd name="T12" fmla="*/ 474 w 483"/>
                <a:gd name="T13" fmla="*/ 329 h 490"/>
                <a:gd name="T14" fmla="*/ 390 w 483"/>
                <a:gd name="T15" fmla="*/ 405 h 490"/>
                <a:gd name="T16" fmla="*/ 336 w 483"/>
                <a:gd name="T17" fmla="*/ 390 h 490"/>
                <a:gd name="T18" fmla="*/ 191 w 483"/>
                <a:gd name="T19" fmla="*/ 489 h 490"/>
                <a:gd name="T20" fmla="*/ 191 w 483"/>
                <a:gd name="T21" fmla="*/ 489 h 490"/>
                <a:gd name="T22" fmla="*/ 31 w 483"/>
                <a:gd name="T23" fmla="*/ 390 h 490"/>
                <a:gd name="T24" fmla="*/ 0 w 483"/>
                <a:gd name="T25" fmla="*/ 290 h 490"/>
                <a:gd name="T26" fmla="*/ 0 w 483"/>
                <a:gd name="T27" fmla="*/ 290 h 490"/>
                <a:gd name="T28" fmla="*/ 184 w 483"/>
                <a:gd name="T29" fmla="*/ 283 h 490"/>
                <a:gd name="T30" fmla="*/ 199 w 483"/>
                <a:gd name="T31" fmla="*/ 221 h 490"/>
                <a:gd name="T32" fmla="*/ 145 w 483"/>
                <a:gd name="T33" fmla="*/ 99 h 490"/>
                <a:gd name="T34" fmla="*/ 184 w 483"/>
                <a:gd name="T35" fmla="*/ 15 h 490"/>
                <a:gd name="T36" fmla="*/ 275 w 483"/>
                <a:gd name="T37" fmla="*/ 23 h 490"/>
                <a:gd name="T38" fmla="*/ 352 w 483"/>
                <a:gd name="T39" fmla="*/ 8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3" h="490">
                  <a:moveTo>
                    <a:pt x="352" y="8"/>
                  </a:moveTo>
                  <a:lnTo>
                    <a:pt x="352" y="8"/>
                  </a:lnTo>
                  <a:cubicBezTo>
                    <a:pt x="382" y="31"/>
                    <a:pt x="420" y="54"/>
                    <a:pt x="451" y="84"/>
                  </a:cubicBezTo>
                  <a:cubicBezTo>
                    <a:pt x="466" y="107"/>
                    <a:pt x="474" y="137"/>
                    <a:pt x="474" y="160"/>
                  </a:cubicBezTo>
                  <a:cubicBezTo>
                    <a:pt x="482" y="183"/>
                    <a:pt x="474" y="199"/>
                    <a:pt x="474" y="221"/>
                  </a:cubicBezTo>
                  <a:cubicBezTo>
                    <a:pt x="474" y="260"/>
                    <a:pt x="474" y="290"/>
                    <a:pt x="474" y="329"/>
                  </a:cubicBezTo>
                  <a:lnTo>
                    <a:pt x="474" y="329"/>
                  </a:lnTo>
                  <a:cubicBezTo>
                    <a:pt x="443" y="351"/>
                    <a:pt x="420" y="390"/>
                    <a:pt x="390" y="405"/>
                  </a:cubicBezTo>
                  <a:cubicBezTo>
                    <a:pt x="374" y="412"/>
                    <a:pt x="352" y="382"/>
                    <a:pt x="336" y="390"/>
                  </a:cubicBezTo>
                  <a:cubicBezTo>
                    <a:pt x="290" y="405"/>
                    <a:pt x="229" y="466"/>
                    <a:pt x="191" y="489"/>
                  </a:cubicBezTo>
                  <a:lnTo>
                    <a:pt x="191" y="489"/>
                  </a:lnTo>
                  <a:cubicBezTo>
                    <a:pt x="130" y="466"/>
                    <a:pt x="61" y="481"/>
                    <a:pt x="31" y="390"/>
                  </a:cubicBezTo>
                  <a:cubicBezTo>
                    <a:pt x="23" y="367"/>
                    <a:pt x="15" y="336"/>
                    <a:pt x="0" y="290"/>
                  </a:cubicBezTo>
                  <a:lnTo>
                    <a:pt x="0" y="290"/>
                  </a:lnTo>
                  <a:cubicBezTo>
                    <a:pt x="46" y="290"/>
                    <a:pt x="138" y="298"/>
                    <a:pt x="184" y="283"/>
                  </a:cubicBezTo>
                  <a:cubicBezTo>
                    <a:pt x="199" y="275"/>
                    <a:pt x="207" y="244"/>
                    <a:pt x="199" y="221"/>
                  </a:cubicBezTo>
                  <a:cubicBezTo>
                    <a:pt x="191" y="176"/>
                    <a:pt x="153" y="145"/>
                    <a:pt x="145" y="99"/>
                  </a:cubicBezTo>
                  <a:cubicBezTo>
                    <a:pt x="145" y="69"/>
                    <a:pt x="153" y="31"/>
                    <a:pt x="184" y="15"/>
                  </a:cubicBezTo>
                  <a:cubicBezTo>
                    <a:pt x="207" y="0"/>
                    <a:pt x="245" y="23"/>
                    <a:pt x="275" y="23"/>
                  </a:cubicBezTo>
                  <a:cubicBezTo>
                    <a:pt x="306" y="23"/>
                    <a:pt x="329" y="8"/>
                    <a:pt x="352"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58" name="Freeform 85"/>
            <p:cNvSpPr>
              <a:spLocks noChangeArrowheads="1"/>
            </p:cNvSpPr>
            <p:nvPr/>
          </p:nvSpPr>
          <p:spPr bwMode="auto">
            <a:xfrm>
              <a:off x="5930514" y="8686800"/>
              <a:ext cx="206362" cy="300038"/>
            </a:xfrm>
            <a:custGeom>
              <a:avLst/>
              <a:gdLst>
                <a:gd name="T0" fmla="*/ 237 w 574"/>
                <a:gd name="T1" fmla="*/ 39 h 834"/>
                <a:gd name="T2" fmla="*/ 237 w 574"/>
                <a:gd name="T3" fmla="*/ 39 h 834"/>
                <a:gd name="T4" fmla="*/ 268 w 574"/>
                <a:gd name="T5" fmla="*/ 138 h 834"/>
                <a:gd name="T6" fmla="*/ 237 w 574"/>
                <a:gd name="T7" fmla="*/ 176 h 834"/>
                <a:gd name="T8" fmla="*/ 344 w 574"/>
                <a:gd name="T9" fmla="*/ 344 h 834"/>
                <a:gd name="T10" fmla="*/ 413 w 574"/>
                <a:gd name="T11" fmla="*/ 421 h 834"/>
                <a:gd name="T12" fmla="*/ 451 w 574"/>
                <a:gd name="T13" fmla="*/ 474 h 834"/>
                <a:gd name="T14" fmla="*/ 451 w 574"/>
                <a:gd name="T15" fmla="*/ 474 h 834"/>
                <a:gd name="T16" fmla="*/ 482 w 574"/>
                <a:gd name="T17" fmla="*/ 619 h 834"/>
                <a:gd name="T18" fmla="*/ 573 w 574"/>
                <a:gd name="T19" fmla="*/ 711 h 834"/>
                <a:gd name="T20" fmla="*/ 573 w 574"/>
                <a:gd name="T21" fmla="*/ 711 h 834"/>
                <a:gd name="T22" fmla="*/ 535 w 574"/>
                <a:gd name="T23" fmla="*/ 749 h 834"/>
                <a:gd name="T24" fmla="*/ 482 w 574"/>
                <a:gd name="T25" fmla="*/ 718 h 834"/>
                <a:gd name="T26" fmla="*/ 413 w 574"/>
                <a:gd name="T27" fmla="*/ 749 h 834"/>
                <a:gd name="T28" fmla="*/ 413 w 574"/>
                <a:gd name="T29" fmla="*/ 818 h 834"/>
                <a:gd name="T30" fmla="*/ 413 w 574"/>
                <a:gd name="T31" fmla="*/ 818 h 834"/>
                <a:gd name="T32" fmla="*/ 291 w 574"/>
                <a:gd name="T33" fmla="*/ 833 h 834"/>
                <a:gd name="T34" fmla="*/ 184 w 574"/>
                <a:gd name="T35" fmla="*/ 803 h 834"/>
                <a:gd name="T36" fmla="*/ 184 w 574"/>
                <a:gd name="T37" fmla="*/ 803 h 834"/>
                <a:gd name="T38" fmla="*/ 184 w 574"/>
                <a:gd name="T39" fmla="*/ 695 h 834"/>
                <a:gd name="T40" fmla="*/ 184 w 574"/>
                <a:gd name="T41" fmla="*/ 634 h 834"/>
                <a:gd name="T42" fmla="*/ 161 w 574"/>
                <a:gd name="T43" fmla="*/ 558 h 834"/>
                <a:gd name="T44" fmla="*/ 62 w 574"/>
                <a:gd name="T45" fmla="*/ 482 h 834"/>
                <a:gd name="T46" fmla="*/ 62 w 574"/>
                <a:gd name="T47" fmla="*/ 482 h 834"/>
                <a:gd name="T48" fmla="*/ 0 w 574"/>
                <a:gd name="T49" fmla="*/ 344 h 834"/>
                <a:gd name="T50" fmla="*/ 0 w 574"/>
                <a:gd name="T51" fmla="*/ 184 h 834"/>
                <a:gd name="T52" fmla="*/ 0 w 574"/>
                <a:gd name="T53" fmla="*/ 184 h 834"/>
                <a:gd name="T54" fmla="*/ 84 w 574"/>
                <a:gd name="T55" fmla="*/ 123 h 834"/>
                <a:gd name="T56" fmla="*/ 207 w 574"/>
                <a:gd name="T57" fmla="*/ 8 h 834"/>
                <a:gd name="T58" fmla="*/ 237 w 574"/>
                <a:gd name="T59" fmla="*/ 3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4" h="834">
                  <a:moveTo>
                    <a:pt x="237" y="39"/>
                  </a:moveTo>
                  <a:lnTo>
                    <a:pt x="237" y="39"/>
                  </a:lnTo>
                  <a:cubicBezTo>
                    <a:pt x="245" y="69"/>
                    <a:pt x="268" y="100"/>
                    <a:pt x="268" y="138"/>
                  </a:cubicBezTo>
                  <a:cubicBezTo>
                    <a:pt x="268" y="153"/>
                    <a:pt x="237" y="161"/>
                    <a:pt x="237" y="176"/>
                  </a:cubicBezTo>
                  <a:cubicBezTo>
                    <a:pt x="260" y="237"/>
                    <a:pt x="306" y="291"/>
                    <a:pt x="344" y="344"/>
                  </a:cubicBezTo>
                  <a:cubicBezTo>
                    <a:pt x="359" y="367"/>
                    <a:pt x="390" y="390"/>
                    <a:pt x="413" y="421"/>
                  </a:cubicBezTo>
                  <a:cubicBezTo>
                    <a:pt x="428" y="436"/>
                    <a:pt x="444" y="459"/>
                    <a:pt x="451" y="474"/>
                  </a:cubicBezTo>
                  <a:lnTo>
                    <a:pt x="451" y="474"/>
                  </a:lnTo>
                  <a:cubicBezTo>
                    <a:pt x="467" y="520"/>
                    <a:pt x="467" y="573"/>
                    <a:pt x="482" y="619"/>
                  </a:cubicBezTo>
                  <a:cubicBezTo>
                    <a:pt x="505" y="650"/>
                    <a:pt x="543" y="680"/>
                    <a:pt x="573" y="711"/>
                  </a:cubicBezTo>
                  <a:lnTo>
                    <a:pt x="573" y="711"/>
                  </a:lnTo>
                  <a:cubicBezTo>
                    <a:pt x="558" y="718"/>
                    <a:pt x="558" y="749"/>
                    <a:pt x="535" y="749"/>
                  </a:cubicBezTo>
                  <a:cubicBezTo>
                    <a:pt x="520" y="749"/>
                    <a:pt x="505" y="718"/>
                    <a:pt x="482" y="718"/>
                  </a:cubicBezTo>
                  <a:cubicBezTo>
                    <a:pt x="459" y="718"/>
                    <a:pt x="428" y="726"/>
                    <a:pt x="413" y="749"/>
                  </a:cubicBezTo>
                  <a:cubicBezTo>
                    <a:pt x="405" y="772"/>
                    <a:pt x="413" y="795"/>
                    <a:pt x="413" y="818"/>
                  </a:cubicBezTo>
                  <a:lnTo>
                    <a:pt x="413" y="818"/>
                  </a:lnTo>
                  <a:cubicBezTo>
                    <a:pt x="375" y="825"/>
                    <a:pt x="329" y="833"/>
                    <a:pt x="291" y="833"/>
                  </a:cubicBezTo>
                  <a:cubicBezTo>
                    <a:pt x="253" y="833"/>
                    <a:pt x="214" y="810"/>
                    <a:pt x="184" y="803"/>
                  </a:cubicBezTo>
                  <a:lnTo>
                    <a:pt x="184" y="803"/>
                  </a:lnTo>
                  <a:cubicBezTo>
                    <a:pt x="184" y="764"/>
                    <a:pt x="184" y="734"/>
                    <a:pt x="184" y="695"/>
                  </a:cubicBezTo>
                  <a:cubicBezTo>
                    <a:pt x="184" y="673"/>
                    <a:pt x="192" y="657"/>
                    <a:pt x="184" y="634"/>
                  </a:cubicBezTo>
                  <a:cubicBezTo>
                    <a:pt x="184" y="611"/>
                    <a:pt x="176" y="581"/>
                    <a:pt x="161" y="558"/>
                  </a:cubicBezTo>
                  <a:cubicBezTo>
                    <a:pt x="130" y="528"/>
                    <a:pt x="92" y="505"/>
                    <a:pt x="62" y="482"/>
                  </a:cubicBezTo>
                  <a:lnTo>
                    <a:pt x="62" y="482"/>
                  </a:lnTo>
                  <a:cubicBezTo>
                    <a:pt x="0" y="344"/>
                    <a:pt x="0" y="344"/>
                    <a:pt x="0" y="344"/>
                  </a:cubicBezTo>
                  <a:cubicBezTo>
                    <a:pt x="0" y="184"/>
                    <a:pt x="0" y="184"/>
                    <a:pt x="0" y="184"/>
                  </a:cubicBezTo>
                  <a:lnTo>
                    <a:pt x="0" y="184"/>
                  </a:lnTo>
                  <a:cubicBezTo>
                    <a:pt x="31" y="161"/>
                    <a:pt x="62" y="146"/>
                    <a:pt x="84" y="123"/>
                  </a:cubicBezTo>
                  <a:cubicBezTo>
                    <a:pt x="123" y="84"/>
                    <a:pt x="161" y="31"/>
                    <a:pt x="207" y="8"/>
                  </a:cubicBezTo>
                  <a:cubicBezTo>
                    <a:pt x="222" y="0"/>
                    <a:pt x="230" y="23"/>
                    <a:pt x="237"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59" name="Freeform 86"/>
            <p:cNvSpPr>
              <a:spLocks noChangeArrowheads="1"/>
            </p:cNvSpPr>
            <p:nvPr/>
          </p:nvSpPr>
          <p:spPr bwMode="auto">
            <a:xfrm>
              <a:off x="5524140" y="8734425"/>
              <a:ext cx="266683" cy="234950"/>
            </a:xfrm>
            <a:custGeom>
              <a:avLst/>
              <a:gdLst>
                <a:gd name="T0" fmla="*/ 657 w 742"/>
                <a:gd name="T1" fmla="*/ 451 h 651"/>
                <a:gd name="T2" fmla="*/ 657 w 742"/>
                <a:gd name="T3" fmla="*/ 451 h 651"/>
                <a:gd name="T4" fmla="*/ 741 w 742"/>
                <a:gd name="T5" fmla="*/ 229 h 651"/>
                <a:gd name="T6" fmla="*/ 680 w 742"/>
                <a:gd name="T7" fmla="*/ 161 h 651"/>
                <a:gd name="T8" fmla="*/ 603 w 742"/>
                <a:gd name="T9" fmla="*/ 23 h 651"/>
                <a:gd name="T10" fmla="*/ 603 w 742"/>
                <a:gd name="T11" fmla="*/ 23 h 651"/>
                <a:gd name="T12" fmla="*/ 558 w 742"/>
                <a:gd name="T13" fmla="*/ 38 h 651"/>
                <a:gd name="T14" fmla="*/ 497 w 742"/>
                <a:gd name="T15" fmla="*/ 8 h 651"/>
                <a:gd name="T16" fmla="*/ 451 w 742"/>
                <a:gd name="T17" fmla="*/ 84 h 651"/>
                <a:gd name="T18" fmla="*/ 397 w 742"/>
                <a:gd name="T19" fmla="*/ 214 h 651"/>
                <a:gd name="T20" fmla="*/ 321 w 742"/>
                <a:gd name="T21" fmla="*/ 306 h 651"/>
                <a:gd name="T22" fmla="*/ 99 w 742"/>
                <a:gd name="T23" fmla="*/ 298 h 651"/>
                <a:gd name="T24" fmla="*/ 99 w 742"/>
                <a:gd name="T25" fmla="*/ 298 h 651"/>
                <a:gd name="T26" fmla="*/ 69 w 742"/>
                <a:gd name="T27" fmla="*/ 405 h 651"/>
                <a:gd name="T28" fmla="*/ 0 w 742"/>
                <a:gd name="T29" fmla="*/ 466 h 651"/>
                <a:gd name="T30" fmla="*/ 76 w 742"/>
                <a:gd name="T31" fmla="*/ 604 h 651"/>
                <a:gd name="T32" fmla="*/ 252 w 742"/>
                <a:gd name="T33" fmla="*/ 650 h 651"/>
                <a:gd name="T34" fmla="*/ 527 w 742"/>
                <a:gd name="T35" fmla="*/ 581 h 651"/>
                <a:gd name="T36" fmla="*/ 657 w 742"/>
                <a:gd name="T37" fmla="*/ 451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2" h="651">
                  <a:moveTo>
                    <a:pt x="657" y="451"/>
                  </a:moveTo>
                  <a:lnTo>
                    <a:pt x="657" y="451"/>
                  </a:lnTo>
                  <a:cubicBezTo>
                    <a:pt x="680" y="390"/>
                    <a:pt x="733" y="298"/>
                    <a:pt x="741" y="229"/>
                  </a:cubicBezTo>
                  <a:cubicBezTo>
                    <a:pt x="741" y="199"/>
                    <a:pt x="695" y="184"/>
                    <a:pt x="680" y="161"/>
                  </a:cubicBezTo>
                  <a:cubicBezTo>
                    <a:pt x="649" y="115"/>
                    <a:pt x="634" y="69"/>
                    <a:pt x="603" y="23"/>
                  </a:cubicBezTo>
                  <a:lnTo>
                    <a:pt x="603" y="23"/>
                  </a:lnTo>
                  <a:cubicBezTo>
                    <a:pt x="588" y="31"/>
                    <a:pt x="573" y="46"/>
                    <a:pt x="558" y="38"/>
                  </a:cubicBezTo>
                  <a:cubicBezTo>
                    <a:pt x="535" y="38"/>
                    <a:pt x="519" y="0"/>
                    <a:pt x="497" y="8"/>
                  </a:cubicBezTo>
                  <a:cubicBezTo>
                    <a:pt x="466" y="16"/>
                    <a:pt x="466" y="54"/>
                    <a:pt x="451" y="84"/>
                  </a:cubicBezTo>
                  <a:cubicBezTo>
                    <a:pt x="428" y="130"/>
                    <a:pt x="420" y="176"/>
                    <a:pt x="397" y="214"/>
                  </a:cubicBezTo>
                  <a:cubicBezTo>
                    <a:pt x="374" y="252"/>
                    <a:pt x="344" y="275"/>
                    <a:pt x="321" y="306"/>
                  </a:cubicBezTo>
                  <a:cubicBezTo>
                    <a:pt x="99" y="298"/>
                    <a:pt x="99" y="298"/>
                    <a:pt x="99" y="298"/>
                  </a:cubicBezTo>
                  <a:lnTo>
                    <a:pt x="99" y="298"/>
                  </a:lnTo>
                  <a:cubicBezTo>
                    <a:pt x="99" y="344"/>
                    <a:pt x="107" y="359"/>
                    <a:pt x="69" y="405"/>
                  </a:cubicBezTo>
                  <a:cubicBezTo>
                    <a:pt x="61" y="420"/>
                    <a:pt x="0" y="459"/>
                    <a:pt x="0" y="466"/>
                  </a:cubicBezTo>
                  <a:cubicBezTo>
                    <a:pt x="0" y="512"/>
                    <a:pt x="38" y="581"/>
                    <a:pt x="76" y="604"/>
                  </a:cubicBezTo>
                  <a:cubicBezTo>
                    <a:pt x="145" y="642"/>
                    <a:pt x="168" y="627"/>
                    <a:pt x="252" y="650"/>
                  </a:cubicBezTo>
                  <a:cubicBezTo>
                    <a:pt x="252" y="527"/>
                    <a:pt x="443" y="581"/>
                    <a:pt x="527" y="581"/>
                  </a:cubicBezTo>
                  <a:cubicBezTo>
                    <a:pt x="497" y="489"/>
                    <a:pt x="573" y="459"/>
                    <a:pt x="657" y="45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60" name="Freeform 87"/>
            <p:cNvSpPr>
              <a:spLocks noChangeArrowheads="1"/>
            </p:cNvSpPr>
            <p:nvPr/>
          </p:nvSpPr>
          <p:spPr bwMode="auto">
            <a:xfrm>
              <a:off x="5741615" y="8701089"/>
              <a:ext cx="212711" cy="263525"/>
            </a:xfrm>
            <a:custGeom>
              <a:avLst/>
              <a:gdLst>
                <a:gd name="T0" fmla="*/ 0 w 590"/>
                <a:gd name="T1" fmla="*/ 114 h 734"/>
                <a:gd name="T2" fmla="*/ 0 w 590"/>
                <a:gd name="T3" fmla="*/ 114 h 734"/>
                <a:gd name="T4" fmla="*/ 62 w 590"/>
                <a:gd name="T5" fmla="*/ 114 h 734"/>
                <a:gd name="T6" fmla="*/ 46 w 590"/>
                <a:gd name="T7" fmla="*/ 22 h 734"/>
                <a:gd name="T8" fmla="*/ 123 w 590"/>
                <a:gd name="T9" fmla="*/ 15 h 734"/>
                <a:gd name="T10" fmla="*/ 191 w 590"/>
                <a:gd name="T11" fmla="*/ 61 h 734"/>
                <a:gd name="T12" fmla="*/ 191 w 590"/>
                <a:gd name="T13" fmla="*/ 61 h 734"/>
                <a:gd name="T14" fmla="*/ 230 w 590"/>
                <a:gd name="T15" fmla="*/ 114 h 734"/>
                <a:gd name="T16" fmla="*/ 275 w 590"/>
                <a:gd name="T17" fmla="*/ 160 h 734"/>
                <a:gd name="T18" fmla="*/ 314 w 590"/>
                <a:gd name="T19" fmla="*/ 107 h 734"/>
                <a:gd name="T20" fmla="*/ 421 w 590"/>
                <a:gd name="T21" fmla="*/ 76 h 734"/>
                <a:gd name="T22" fmla="*/ 527 w 590"/>
                <a:gd name="T23" fmla="*/ 107 h 734"/>
                <a:gd name="T24" fmla="*/ 527 w 590"/>
                <a:gd name="T25" fmla="*/ 145 h 734"/>
                <a:gd name="T26" fmla="*/ 527 w 590"/>
                <a:gd name="T27" fmla="*/ 145 h 734"/>
                <a:gd name="T28" fmla="*/ 527 w 590"/>
                <a:gd name="T29" fmla="*/ 305 h 734"/>
                <a:gd name="T30" fmla="*/ 589 w 590"/>
                <a:gd name="T31" fmla="*/ 443 h 734"/>
                <a:gd name="T32" fmla="*/ 589 w 590"/>
                <a:gd name="T33" fmla="*/ 443 h 734"/>
                <a:gd name="T34" fmla="*/ 512 w 590"/>
                <a:gd name="T35" fmla="*/ 458 h 734"/>
                <a:gd name="T36" fmla="*/ 421 w 590"/>
                <a:gd name="T37" fmla="*/ 450 h 734"/>
                <a:gd name="T38" fmla="*/ 382 w 590"/>
                <a:gd name="T39" fmla="*/ 534 h 734"/>
                <a:gd name="T40" fmla="*/ 436 w 590"/>
                <a:gd name="T41" fmla="*/ 656 h 734"/>
                <a:gd name="T42" fmla="*/ 421 w 590"/>
                <a:gd name="T43" fmla="*/ 718 h 734"/>
                <a:gd name="T44" fmla="*/ 237 w 590"/>
                <a:gd name="T45" fmla="*/ 725 h 734"/>
                <a:gd name="T46" fmla="*/ 237 w 590"/>
                <a:gd name="T47" fmla="*/ 725 h 734"/>
                <a:gd name="T48" fmla="*/ 77 w 590"/>
                <a:gd name="T49" fmla="*/ 542 h 734"/>
                <a:gd name="T50" fmla="*/ 54 w 590"/>
                <a:gd name="T51" fmla="*/ 542 h 734"/>
                <a:gd name="T52" fmla="*/ 54 w 590"/>
                <a:gd name="T53" fmla="*/ 542 h 734"/>
                <a:gd name="T54" fmla="*/ 138 w 590"/>
                <a:gd name="T55" fmla="*/ 320 h 734"/>
                <a:gd name="T56" fmla="*/ 77 w 590"/>
                <a:gd name="T57" fmla="*/ 252 h 734"/>
                <a:gd name="T58" fmla="*/ 0 w 590"/>
                <a:gd name="T59" fmla="*/ 11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0" h="734">
                  <a:moveTo>
                    <a:pt x="0" y="114"/>
                  </a:moveTo>
                  <a:lnTo>
                    <a:pt x="0" y="114"/>
                  </a:lnTo>
                  <a:cubicBezTo>
                    <a:pt x="23" y="114"/>
                    <a:pt x="54" y="129"/>
                    <a:pt x="62" y="114"/>
                  </a:cubicBezTo>
                  <a:cubicBezTo>
                    <a:pt x="77" y="84"/>
                    <a:pt x="31" y="45"/>
                    <a:pt x="46" y="22"/>
                  </a:cubicBezTo>
                  <a:cubicBezTo>
                    <a:pt x="62" y="0"/>
                    <a:pt x="100" y="7"/>
                    <a:pt x="123" y="15"/>
                  </a:cubicBezTo>
                  <a:cubicBezTo>
                    <a:pt x="153" y="22"/>
                    <a:pt x="169" y="45"/>
                    <a:pt x="191" y="61"/>
                  </a:cubicBezTo>
                  <a:lnTo>
                    <a:pt x="191" y="61"/>
                  </a:lnTo>
                  <a:cubicBezTo>
                    <a:pt x="207" y="76"/>
                    <a:pt x="214" y="99"/>
                    <a:pt x="230" y="114"/>
                  </a:cubicBezTo>
                  <a:cubicBezTo>
                    <a:pt x="245" y="129"/>
                    <a:pt x="252" y="160"/>
                    <a:pt x="275" y="160"/>
                  </a:cubicBezTo>
                  <a:cubicBezTo>
                    <a:pt x="298" y="160"/>
                    <a:pt x="291" y="114"/>
                    <a:pt x="314" y="107"/>
                  </a:cubicBezTo>
                  <a:cubicBezTo>
                    <a:pt x="344" y="84"/>
                    <a:pt x="382" y="76"/>
                    <a:pt x="421" y="76"/>
                  </a:cubicBezTo>
                  <a:cubicBezTo>
                    <a:pt x="459" y="76"/>
                    <a:pt x="497" y="91"/>
                    <a:pt x="527" y="107"/>
                  </a:cubicBezTo>
                  <a:cubicBezTo>
                    <a:pt x="535" y="114"/>
                    <a:pt x="527" y="129"/>
                    <a:pt x="527" y="145"/>
                  </a:cubicBezTo>
                  <a:lnTo>
                    <a:pt x="527" y="145"/>
                  </a:lnTo>
                  <a:cubicBezTo>
                    <a:pt x="527" y="305"/>
                    <a:pt x="527" y="305"/>
                    <a:pt x="527" y="305"/>
                  </a:cubicBezTo>
                  <a:cubicBezTo>
                    <a:pt x="589" y="443"/>
                    <a:pt x="589" y="443"/>
                    <a:pt x="589" y="443"/>
                  </a:cubicBezTo>
                  <a:lnTo>
                    <a:pt x="589" y="443"/>
                  </a:lnTo>
                  <a:cubicBezTo>
                    <a:pt x="566" y="443"/>
                    <a:pt x="543" y="458"/>
                    <a:pt x="512" y="458"/>
                  </a:cubicBezTo>
                  <a:cubicBezTo>
                    <a:pt x="482" y="458"/>
                    <a:pt x="444" y="435"/>
                    <a:pt x="421" y="450"/>
                  </a:cubicBezTo>
                  <a:cubicBezTo>
                    <a:pt x="390" y="466"/>
                    <a:pt x="382" y="504"/>
                    <a:pt x="382" y="534"/>
                  </a:cubicBezTo>
                  <a:cubicBezTo>
                    <a:pt x="390" y="580"/>
                    <a:pt x="428" y="611"/>
                    <a:pt x="436" y="656"/>
                  </a:cubicBezTo>
                  <a:cubicBezTo>
                    <a:pt x="444" y="679"/>
                    <a:pt x="436" y="710"/>
                    <a:pt x="421" y="718"/>
                  </a:cubicBezTo>
                  <a:cubicBezTo>
                    <a:pt x="375" y="733"/>
                    <a:pt x="283" y="725"/>
                    <a:pt x="237" y="725"/>
                  </a:cubicBezTo>
                  <a:lnTo>
                    <a:pt x="237" y="725"/>
                  </a:lnTo>
                  <a:cubicBezTo>
                    <a:pt x="199" y="641"/>
                    <a:pt x="146" y="542"/>
                    <a:pt x="77" y="542"/>
                  </a:cubicBezTo>
                  <a:cubicBezTo>
                    <a:pt x="69" y="542"/>
                    <a:pt x="62" y="542"/>
                    <a:pt x="54" y="542"/>
                  </a:cubicBezTo>
                  <a:lnTo>
                    <a:pt x="54" y="542"/>
                  </a:lnTo>
                  <a:cubicBezTo>
                    <a:pt x="77" y="481"/>
                    <a:pt x="130" y="389"/>
                    <a:pt x="138" y="320"/>
                  </a:cubicBezTo>
                  <a:cubicBezTo>
                    <a:pt x="138" y="290"/>
                    <a:pt x="92" y="275"/>
                    <a:pt x="77" y="252"/>
                  </a:cubicBezTo>
                  <a:cubicBezTo>
                    <a:pt x="46" y="206"/>
                    <a:pt x="31" y="160"/>
                    <a:pt x="0" y="1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61" name="Freeform 88"/>
            <p:cNvSpPr>
              <a:spLocks noChangeArrowheads="1"/>
            </p:cNvSpPr>
            <p:nvPr/>
          </p:nvSpPr>
          <p:spPr bwMode="auto">
            <a:xfrm>
              <a:off x="4951090" y="8429625"/>
              <a:ext cx="480981" cy="490538"/>
            </a:xfrm>
            <a:custGeom>
              <a:avLst/>
              <a:gdLst>
                <a:gd name="T0" fmla="*/ 1100 w 1338"/>
                <a:gd name="T1" fmla="*/ 993 h 1361"/>
                <a:gd name="T2" fmla="*/ 1100 w 1338"/>
                <a:gd name="T3" fmla="*/ 993 h 1361"/>
                <a:gd name="T4" fmla="*/ 1085 w 1338"/>
                <a:gd name="T5" fmla="*/ 856 h 1361"/>
                <a:gd name="T6" fmla="*/ 1085 w 1338"/>
                <a:gd name="T7" fmla="*/ 848 h 1361"/>
                <a:gd name="T8" fmla="*/ 1100 w 1338"/>
                <a:gd name="T9" fmla="*/ 741 h 1361"/>
                <a:gd name="T10" fmla="*/ 894 w 1338"/>
                <a:gd name="T11" fmla="*/ 696 h 1361"/>
                <a:gd name="T12" fmla="*/ 963 w 1338"/>
                <a:gd name="T13" fmla="*/ 642 h 1361"/>
                <a:gd name="T14" fmla="*/ 925 w 1338"/>
                <a:gd name="T15" fmla="*/ 566 h 1361"/>
                <a:gd name="T16" fmla="*/ 1039 w 1338"/>
                <a:gd name="T17" fmla="*/ 451 h 1361"/>
                <a:gd name="T18" fmla="*/ 1093 w 1338"/>
                <a:gd name="T19" fmla="*/ 474 h 1361"/>
                <a:gd name="T20" fmla="*/ 1238 w 1338"/>
                <a:gd name="T21" fmla="*/ 382 h 1361"/>
                <a:gd name="T22" fmla="*/ 1337 w 1338"/>
                <a:gd name="T23" fmla="*/ 352 h 1361"/>
                <a:gd name="T24" fmla="*/ 1253 w 1338"/>
                <a:gd name="T25" fmla="*/ 214 h 1361"/>
                <a:gd name="T26" fmla="*/ 1222 w 1338"/>
                <a:gd name="T27" fmla="*/ 168 h 1361"/>
                <a:gd name="T28" fmla="*/ 1222 w 1338"/>
                <a:gd name="T29" fmla="*/ 168 h 1361"/>
                <a:gd name="T30" fmla="*/ 1207 w 1338"/>
                <a:gd name="T31" fmla="*/ 130 h 1361"/>
                <a:gd name="T32" fmla="*/ 1108 w 1338"/>
                <a:gd name="T33" fmla="*/ 130 h 1361"/>
                <a:gd name="T34" fmla="*/ 1077 w 1338"/>
                <a:gd name="T35" fmla="*/ 85 h 1361"/>
                <a:gd name="T36" fmla="*/ 1039 w 1338"/>
                <a:gd name="T37" fmla="*/ 123 h 1361"/>
                <a:gd name="T38" fmla="*/ 1001 w 1338"/>
                <a:gd name="T39" fmla="*/ 92 h 1361"/>
                <a:gd name="T40" fmla="*/ 1024 w 1338"/>
                <a:gd name="T41" fmla="*/ 62 h 1361"/>
                <a:gd name="T42" fmla="*/ 1008 w 1338"/>
                <a:gd name="T43" fmla="*/ 0 h 1361"/>
                <a:gd name="T44" fmla="*/ 1008 w 1338"/>
                <a:gd name="T45" fmla="*/ 0 h 1361"/>
                <a:gd name="T46" fmla="*/ 940 w 1338"/>
                <a:gd name="T47" fmla="*/ 16 h 1361"/>
                <a:gd name="T48" fmla="*/ 818 w 1338"/>
                <a:gd name="T49" fmla="*/ 168 h 1361"/>
                <a:gd name="T50" fmla="*/ 749 w 1338"/>
                <a:gd name="T51" fmla="*/ 229 h 1361"/>
                <a:gd name="T52" fmla="*/ 688 w 1338"/>
                <a:gd name="T53" fmla="*/ 245 h 1361"/>
                <a:gd name="T54" fmla="*/ 680 w 1338"/>
                <a:gd name="T55" fmla="*/ 237 h 1361"/>
                <a:gd name="T56" fmla="*/ 672 w 1338"/>
                <a:gd name="T57" fmla="*/ 237 h 1361"/>
                <a:gd name="T58" fmla="*/ 665 w 1338"/>
                <a:gd name="T59" fmla="*/ 245 h 1361"/>
                <a:gd name="T60" fmla="*/ 543 w 1338"/>
                <a:gd name="T61" fmla="*/ 260 h 1361"/>
                <a:gd name="T62" fmla="*/ 367 w 1338"/>
                <a:gd name="T63" fmla="*/ 260 h 1361"/>
                <a:gd name="T64" fmla="*/ 344 w 1338"/>
                <a:gd name="T65" fmla="*/ 413 h 1361"/>
                <a:gd name="T66" fmla="*/ 107 w 1338"/>
                <a:gd name="T67" fmla="*/ 520 h 1361"/>
                <a:gd name="T68" fmla="*/ 0 w 1338"/>
                <a:gd name="T69" fmla="*/ 665 h 1361"/>
                <a:gd name="T70" fmla="*/ 298 w 1338"/>
                <a:gd name="T71" fmla="*/ 734 h 1361"/>
                <a:gd name="T72" fmla="*/ 291 w 1338"/>
                <a:gd name="T73" fmla="*/ 902 h 1361"/>
                <a:gd name="T74" fmla="*/ 191 w 1338"/>
                <a:gd name="T75" fmla="*/ 963 h 1361"/>
                <a:gd name="T76" fmla="*/ 184 w 1338"/>
                <a:gd name="T77" fmla="*/ 1032 h 1361"/>
                <a:gd name="T78" fmla="*/ 229 w 1338"/>
                <a:gd name="T79" fmla="*/ 1108 h 1361"/>
                <a:gd name="T80" fmla="*/ 306 w 1338"/>
                <a:gd name="T81" fmla="*/ 1024 h 1361"/>
                <a:gd name="T82" fmla="*/ 604 w 1338"/>
                <a:gd name="T83" fmla="*/ 1062 h 1361"/>
                <a:gd name="T84" fmla="*/ 336 w 1338"/>
                <a:gd name="T85" fmla="*/ 1108 h 1361"/>
                <a:gd name="T86" fmla="*/ 390 w 1338"/>
                <a:gd name="T87" fmla="*/ 1161 h 1361"/>
                <a:gd name="T88" fmla="*/ 459 w 1338"/>
                <a:gd name="T89" fmla="*/ 1291 h 1361"/>
                <a:gd name="T90" fmla="*/ 596 w 1338"/>
                <a:gd name="T91" fmla="*/ 1337 h 1361"/>
                <a:gd name="T92" fmla="*/ 795 w 1338"/>
                <a:gd name="T93" fmla="*/ 1230 h 1361"/>
                <a:gd name="T94" fmla="*/ 1008 w 1338"/>
                <a:gd name="T95" fmla="*/ 1177 h 1361"/>
                <a:gd name="T96" fmla="*/ 1100 w 1338"/>
                <a:gd name="T97" fmla="*/ 993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361">
                  <a:moveTo>
                    <a:pt x="1100" y="993"/>
                  </a:moveTo>
                  <a:lnTo>
                    <a:pt x="1100" y="993"/>
                  </a:lnTo>
                  <a:cubicBezTo>
                    <a:pt x="1093" y="955"/>
                    <a:pt x="1093" y="894"/>
                    <a:pt x="1085" y="856"/>
                  </a:cubicBezTo>
                  <a:lnTo>
                    <a:pt x="1085" y="848"/>
                  </a:lnTo>
                  <a:cubicBezTo>
                    <a:pt x="1093" y="810"/>
                    <a:pt x="1131" y="764"/>
                    <a:pt x="1100" y="741"/>
                  </a:cubicBezTo>
                  <a:cubicBezTo>
                    <a:pt x="1047" y="696"/>
                    <a:pt x="955" y="734"/>
                    <a:pt x="894" y="696"/>
                  </a:cubicBezTo>
                  <a:cubicBezTo>
                    <a:pt x="871" y="680"/>
                    <a:pt x="955" y="673"/>
                    <a:pt x="963" y="642"/>
                  </a:cubicBezTo>
                  <a:cubicBezTo>
                    <a:pt x="970" y="619"/>
                    <a:pt x="917" y="596"/>
                    <a:pt x="925" y="566"/>
                  </a:cubicBezTo>
                  <a:cubicBezTo>
                    <a:pt x="947" y="520"/>
                    <a:pt x="993" y="482"/>
                    <a:pt x="1039" y="451"/>
                  </a:cubicBezTo>
                  <a:cubicBezTo>
                    <a:pt x="1054" y="443"/>
                    <a:pt x="1077" y="482"/>
                    <a:pt x="1093" y="474"/>
                  </a:cubicBezTo>
                  <a:cubicBezTo>
                    <a:pt x="1146" y="459"/>
                    <a:pt x="1192" y="405"/>
                    <a:pt x="1238" y="382"/>
                  </a:cubicBezTo>
                  <a:cubicBezTo>
                    <a:pt x="1268" y="367"/>
                    <a:pt x="1337" y="382"/>
                    <a:pt x="1337" y="352"/>
                  </a:cubicBezTo>
                  <a:cubicBezTo>
                    <a:pt x="1337" y="298"/>
                    <a:pt x="1276" y="260"/>
                    <a:pt x="1253" y="214"/>
                  </a:cubicBezTo>
                  <a:cubicBezTo>
                    <a:pt x="1238" y="199"/>
                    <a:pt x="1230" y="184"/>
                    <a:pt x="1222" y="168"/>
                  </a:cubicBezTo>
                  <a:lnTo>
                    <a:pt x="1222" y="168"/>
                  </a:lnTo>
                  <a:cubicBezTo>
                    <a:pt x="1215" y="153"/>
                    <a:pt x="1222" y="130"/>
                    <a:pt x="1207" y="130"/>
                  </a:cubicBezTo>
                  <a:cubicBezTo>
                    <a:pt x="1177" y="115"/>
                    <a:pt x="1138" y="138"/>
                    <a:pt x="1108" y="130"/>
                  </a:cubicBezTo>
                  <a:cubicBezTo>
                    <a:pt x="1093" y="123"/>
                    <a:pt x="1093" y="85"/>
                    <a:pt x="1077" y="85"/>
                  </a:cubicBezTo>
                  <a:cubicBezTo>
                    <a:pt x="1054" y="77"/>
                    <a:pt x="1054" y="115"/>
                    <a:pt x="1039" y="123"/>
                  </a:cubicBezTo>
                  <a:cubicBezTo>
                    <a:pt x="1024" y="123"/>
                    <a:pt x="1001" y="107"/>
                    <a:pt x="1001" y="92"/>
                  </a:cubicBezTo>
                  <a:cubicBezTo>
                    <a:pt x="993" y="85"/>
                    <a:pt x="1024" y="77"/>
                    <a:pt x="1024" y="62"/>
                  </a:cubicBezTo>
                  <a:cubicBezTo>
                    <a:pt x="1024" y="39"/>
                    <a:pt x="1008" y="23"/>
                    <a:pt x="1008" y="0"/>
                  </a:cubicBezTo>
                  <a:lnTo>
                    <a:pt x="1008" y="0"/>
                  </a:lnTo>
                  <a:cubicBezTo>
                    <a:pt x="940" y="16"/>
                    <a:pt x="940" y="16"/>
                    <a:pt x="940" y="16"/>
                  </a:cubicBezTo>
                  <a:cubicBezTo>
                    <a:pt x="917" y="16"/>
                    <a:pt x="864" y="146"/>
                    <a:pt x="818" y="168"/>
                  </a:cubicBezTo>
                  <a:cubicBezTo>
                    <a:pt x="772" y="184"/>
                    <a:pt x="733" y="168"/>
                    <a:pt x="749" y="229"/>
                  </a:cubicBezTo>
                  <a:cubicBezTo>
                    <a:pt x="756" y="268"/>
                    <a:pt x="695" y="260"/>
                    <a:pt x="688" y="245"/>
                  </a:cubicBezTo>
                  <a:cubicBezTo>
                    <a:pt x="680" y="245"/>
                    <a:pt x="680" y="237"/>
                    <a:pt x="680" y="237"/>
                  </a:cubicBezTo>
                  <a:cubicBezTo>
                    <a:pt x="680" y="237"/>
                    <a:pt x="680" y="237"/>
                    <a:pt x="672" y="237"/>
                  </a:cubicBezTo>
                  <a:lnTo>
                    <a:pt x="665" y="245"/>
                  </a:lnTo>
                  <a:cubicBezTo>
                    <a:pt x="642" y="314"/>
                    <a:pt x="543" y="382"/>
                    <a:pt x="543" y="260"/>
                  </a:cubicBezTo>
                  <a:cubicBezTo>
                    <a:pt x="512" y="252"/>
                    <a:pt x="397" y="252"/>
                    <a:pt x="367" y="260"/>
                  </a:cubicBezTo>
                  <a:cubicBezTo>
                    <a:pt x="367" y="306"/>
                    <a:pt x="413" y="382"/>
                    <a:pt x="344" y="413"/>
                  </a:cubicBezTo>
                  <a:cubicBezTo>
                    <a:pt x="260" y="443"/>
                    <a:pt x="191" y="466"/>
                    <a:pt x="107" y="520"/>
                  </a:cubicBezTo>
                  <a:cubicBezTo>
                    <a:pt x="23" y="566"/>
                    <a:pt x="0" y="550"/>
                    <a:pt x="0" y="665"/>
                  </a:cubicBezTo>
                  <a:cubicBezTo>
                    <a:pt x="138" y="665"/>
                    <a:pt x="191" y="604"/>
                    <a:pt x="298" y="734"/>
                  </a:cubicBezTo>
                  <a:cubicBezTo>
                    <a:pt x="329" y="764"/>
                    <a:pt x="359" y="902"/>
                    <a:pt x="291" y="902"/>
                  </a:cubicBezTo>
                  <a:cubicBezTo>
                    <a:pt x="184" y="902"/>
                    <a:pt x="260" y="894"/>
                    <a:pt x="191" y="963"/>
                  </a:cubicBezTo>
                  <a:cubicBezTo>
                    <a:pt x="107" y="1039"/>
                    <a:pt x="69" y="948"/>
                    <a:pt x="184" y="1032"/>
                  </a:cubicBezTo>
                  <a:cubicBezTo>
                    <a:pt x="207" y="1047"/>
                    <a:pt x="199" y="1108"/>
                    <a:pt x="229" y="1108"/>
                  </a:cubicBezTo>
                  <a:cubicBezTo>
                    <a:pt x="237" y="1108"/>
                    <a:pt x="268" y="1032"/>
                    <a:pt x="306" y="1024"/>
                  </a:cubicBezTo>
                  <a:cubicBezTo>
                    <a:pt x="428" y="1047"/>
                    <a:pt x="481" y="1062"/>
                    <a:pt x="604" y="1062"/>
                  </a:cubicBezTo>
                  <a:cubicBezTo>
                    <a:pt x="604" y="1100"/>
                    <a:pt x="367" y="1108"/>
                    <a:pt x="336" y="1108"/>
                  </a:cubicBezTo>
                  <a:cubicBezTo>
                    <a:pt x="260" y="1123"/>
                    <a:pt x="375" y="1154"/>
                    <a:pt x="390" y="1161"/>
                  </a:cubicBezTo>
                  <a:cubicBezTo>
                    <a:pt x="451" y="1192"/>
                    <a:pt x="367" y="1261"/>
                    <a:pt x="459" y="1291"/>
                  </a:cubicBezTo>
                  <a:cubicBezTo>
                    <a:pt x="596" y="1337"/>
                    <a:pt x="596" y="1337"/>
                    <a:pt x="596" y="1337"/>
                  </a:cubicBezTo>
                  <a:cubicBezTo>
                    <a:pt x="665" y="1360"/>
                    <a:pt x="711" y="1223"/>
                    <a:pt x="795" y="1230"/>
                  </a:cubicBezTo>
                  <a:cubicBezTo>
                    <a:pt x="894" y="1230"/>
                    <a:pt x="917" y="1200"/>
                    <a:pt x="1008" y="1177"/>
                  </a:cubicBezTo>
                  <a:cubicBezTo>
                    <a:pt x="1008" y="1077"/>
                    <a:pt x="1024" y="1009"/>
                    <a:pt x="1100" y="99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62" name="Freeform 89"/>
            <p:cNvSpPr>
              <a:spLocks noChangeArrowheads="1"/>
            </p:cNvSpPr>
            <p:nvPr/>
          </p:nvSpPr>
          <p:spPr bwMode="auto">
            <a:xfrm>
              <a:off x="5265395" y="8399463"/>
              <a:ext cx="633371" cy="457200"/>
            </a:xfrm>
            <a:custGeom>
              <a:avLst/>
              <a:gdLst>
                <a:gd name="T0" fmla="*/ 229 w 1758"/>
                <a:gd name="T1" fmla="*/ 1077 h 1269"/>
                <a:gd name="T2" fmla="*/ 229 w 1758"/>
                <a:gd name="T3" fmla="*/ 1077 h 1269"/>
                <a:gd name="T4" fmla="*/ 214 w 1758"/>
                <a:gd name="T5" fmla="*/ 940 h 1269"/>
                <a:gd name="T6" fmla="*/ 214 w 1758"/>
                <a:gd name="T7" fmla="*/ 932 h 1269"/>
                <a:gd name="T8" fmla="*/ 229 w 1758"/>
                <a:gd name="T9" fmla="*/ 825 h 1269"/>
                <a:gd name="T10" fmla="*/ 23 w 1758"/>
                <a:gd name="T11" fmla="*/ 780 h 1269"/>
                <a:gd name="T12" fmla="*/ 92 w 1758"/>
                <a:gd name="T13" fmla="*/ 726 h 1269"/>
                <a:gd name="T14" fmla="*/ 54 w 1758"/>
                <a:gd name="T15" fmla="*/ 650 h 1269"/>
                <a:gd name="T16" fmla="*/ 168 w 1758"/>
                <a:gd name="T17" fmla="*/ 535 h 1269"/>
                <a:gd name="T18" fmla="*/ 222 w 1758"/>
                <a:gd name="T19" fmla="*/ 558 h 1269"/>
                <a:gd name="T20" fmla="*/ 367 w 1758"/>
                <a:gd name="T21" fmla="*/ 466 h 1269"/>
                <a:gd name="T22" fmla="*/ 466 w 1758"/>
                <a:gd name="T23" fmla="*/ 436 h 1269"/>
                <a:gd name="T24" fmla="*/ 382 w 1758"/>
                <a:gd name="T25" fmla="*/ 298 h 1269"/>
                <a:gd name="T26" fmla="*/ 351 w 1758"/>
                <a:gd name="T27" fmla="*/ 252 h 1269"/>
                <a:gd name="T28" fmla="*/ 351 w 1758"/>
                <a:gd name="T29" fmla="*/ 252 h 1269"/>
                <a:gd name="T30" fmla="*/ 550 w 1758"/>
                <a:gd name="T31" fmla="*/ 260 h 1269"/>
                <a:gd name="T32" fmla="*/ 642 w 1758"/>
                <a:gd name="T33" fmla="*/ 291 h 1269"/>
                <a:gd name="T34" fmla="*/ 741 w 1758"/>
                <a:gd name="T35" fmla="*/ 230 h 1269"/>
                <a:gd name="T36" fmla="*/ 848 w 1758"/>
                <a:gd name="T37" fmla="*/ 260 h 1269"/>
                <a:gd name="T38" fmla="*/ 1100 w 1758"/>
                <a:gd name="T39" fmla="*/ 77 h 1269"/>
                <a:gd name="T40" fmla="*/ 1192 w 1758"/>
                <a:gd name="T41" fmla="*/ 107 h 1269"/>
                <a:gd name="T42" fmla="*/ 1298 w 1758"/>
                <a:gd name="T43" fmla="*/ 16 h 1269"/>
                <a:gd name="T44" fmla="*/ 1360 w 1758"/>
                <a:gd name="T45" fmla="*/ 54 h 1269"/>
                <a:gd name="T46" fmla="*/ 1413 w 1758"/>
                <a:gd name="T47" fmla="*/ 0 h 1269"/>
                <a:gd name="T48" fmla="*/ 1558 w 1758"/>
                <a:gd name="T49" fmla="*/ 92 h 1269"/>
                <a:gd name="T50" fmla="*/ 1589 w 1758"/>
                <a:gd name="T51" fmla="*/ 39 h 1269"/>
                <a:gd name="T52" fmla="*/ 1589 w 1758"/>
                <a:gd name="T53" fmla="*/ 39 h 1269"/>
                <a:gd name="T54" fmla="*/ 1650 w 1758"/>
                <a:gd name="T55" fmla="*/ 61 h 1269"/>
                <a:gd name="T56" fmla="*/ 1642 w 1758"/>
                <a:gd name="T57" fmla="*/ 138 h 1269"/>
                <a:gd name="T58" fmla="*/ 1719 w 1758"/>
                <a:gd name="T59" fmla="*/ 169 h 1269"/>
                <a:gd name="T60" fmla="*/ 1757 w 1758"/>
                <a:gd name="T61" fmla="*/ 283 h 1269"/>
                <a:gd name="T62" fmla="*/ 1673 w 1758"/>
                <a:gd name="T63" fmla="*/ 505 h 1269"/>
                <a:gd name="T64" fmla="*/ 1658 w 1758"/>
                <a:gd name="T65" fmla="*/ 665 h 1269"/>
                <a:gd name="T66" fmla="*/ 1581 w 1758"/>
                <a:gd name="T67" fmla="*/ 749 h 1269"/>
                <a:gd name="T68" fmla="*/ 1512 w 1758"/>
                <a:gd name="T69" fmla="*/ 902 h 1269"/>
                <a:gd name="T70" fmla="*/ 1512 w 1758"/>
                <a:gd name="T71" fmla="*/ 902 h 1269"/>
                <a:gd name="T72" fmla="*/ 1444 w 1758"/>
                <a:gd name="T73" fmla="*/ 856 h 1269"/>
                <a:gd name="T74" fmla="*/ 1367 w 1758"/>
                <a:gd name="T75" fmla="*/ 863 h 1269"/>
                <a:gd name="T76" fmla="*/ 1383 w 1758"/>
                <a:gd name="T77" fmla="*/ 955 h 1269"/>
                <a:gd name="T78" fmla="*/ 1321 w 1758"/>
                <a:gd name="T79" fmla="*/ 955 h 1269"/>
                <a:gd name="T80" fmla="*/ 1321 w 1758"/>
                <a:gd name="T81" fmla="*/ 955 h 1269"/>
                <a:gd name="T82" fmla="*/ 1276 w 1758"/>
                <a:gd name="T83" fmla="*/ 970 h 1269"/>
                <a:gd name="T84" fmla="*/ 1215 w 1758"/>
                <a:gd name="T85" fmla="*/ 940 h 1269"/>
                <a:gd name="T86" fmla="*/ 1169 w 1758"/>
                <a:gd name="T87" fmla="*/ 1016 h 1269"/>
                <a:gd name="T88" fmla="*/ 1115 w 1758"/>
                <a:gd name="T89" fmla="*/ 1146 h 1269"/>
                <a:gd name="T90" fmla="*/ 1039 w 1758"/>
                <a:gd name="T91" fmla="*/ 1238 h 1269"/>
                <a:gd name="T92" fmla="*/ 817 w 1758"/>
                <a:gd name="T93" fmla="*/ 1230 h 1269"/>
                <a:gd name="T94" fmla="*/ 817 w 1758"/>
                <a:gd name="T95" fmla="*/ 1230 h 1269"/>
                <a:gd name="T96" fmla="*/ 665 w 1758"/>
                <a:gd name="T97" fmla="*/ 1177 h 1269"/>
                <a:gd name="T98" fmla="*/ 573 w 1758"/>
                <a:gd name="T99" fmla="*/ 1062 h 1269"/>
                <a:gd name="T100" fmla="*/ 466 w 1758"/>
                <a:gd name="T101" fmla="*/ 1108 h 1269"/>
                <a:gd name="T102" fmla="*/ 336 w 1758"/>
                <a:gd name="T103" fmla="*/ 1077 h 1269"/>
                <a:gd name="T104" fmla="*/ 229 w 1758"/>
                <a:gd name="T105" fmla="*/ 1077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8" h="1269">
                  <a:moveTo>
                    <a:pt x="229" y="1077"/>
                  </a:moveTo>
                  <a:lnTo>
                    <a:pt x="229" y="1077"/>
                  </a:lnTo>
                  <a:cubicBezTo>
                    <a:pt x="222" y="1039"/>
                    <a:pt x="222" y="978"/>
                    <a:pt x="214" y="940"/>
                  </a:cubicBezTo>
                  <a:lnTo>
                    <a:pt x="214" y="932"/>
                  </a:lnTo>
                  <a:cubicBezTo>
                    <a:pt x="222" y="894"/>
                    <a:pt x="260" y="848"/>
                    <a:pt x="229" y="825"/>
                  </a:cubicBezTo>
                  <a:cubicBezTo>
                    <a:pt x="176" y="780"/>
                    <a:pt x="84" y="818"/>
                    <a:pt x="23" y="780"/>
                  </a:cubicBezTo>
                  <a:cubicBezTo>
                    <a:pt x="0" y="764"/>
                    <a:pt x="84" y="757"/>
                    <a:pt x="92" y="726"/>
                  </a:cubicBezTo>
                  <a:cubicBezTo>
                    <a:pt x="99" y="703"/>
                    <a:pt x="46" y="680"/>
                    <a:pt x="54" y="650"/>
                  </a:cubicBezTo>
                  <a:cubicBezTo>
                    <a:pt x="76" y="604"/>
                    <a:pt x="122" y="566"/>
                    <a:pt x="168" y="535"/>
                  </a:cubicBezTo>
                  <a:cubicBezTo>
                    <a:pt x="183" y="527"/>
                    <a:pt x="206" y="566"/>
                    <a:pt x="222" y="558"/>
                  </a:cubicBezTo>
                  <a:cubicBezTo>
                    <a:pt x="275" y="543"/>
                    <a:pt x="321" y="489"/>
                    <a:pt x="367" y="466"/>
                  </a:cubicBezTo>
                  <a:cubicBezTo>
                    <a:pt x="397" y="451"/>
                    <a:pt x="466" y="466"/>
                    <a:pt x="466" y="436"/>
                  </a:cubicBezTo>
                  <a:cubicBezTo>
                    <a:pt x="466" y="382"/>
                    <a:pt x="405" y="344"/>
                    <a:pt x="382" y="298"/>
                  </a:cubicBezTo>
                  <a:cubicBezTo>
                    <a:pt x="367" y="283"/>
                    <a:pt x="359" y="268"/>
                    <a:pt x="351" y="252"/>
                  </a:cubicBezTo>
                  <a:lnTo>
                    <a:pt x="351" y="252"/>
                  </a:lnTo>
                  <a:cubicBezTo>
                    <a:pt x="412" y="252"/>
                    <a:pt x="481" y="252"/>
                    <a:pt x="550" y="260"/>
                  </a:cubicBezTo>
                  <a:cubicBezTo>
                    <a:pt x="581" y="268"/>
                    <a:pt x="611" y="298"/>
                    <a:pt x="642" y="291"/>
                  </a:cubicBezTo>
                  <a:cubicBezTo>
                    <a:pt x="680" y="283"/>
                    <a:pt x="703" y="230"/>
                    <a:pt x="741" y="230"/>
                  </a:cubicBezTo>
                  <a:cubicBezTo>
                    <a:pt x="779" y="222"/>
                    <a:pt x="817" y="275"/>
                    <a:pt x="848" y="260"/>
                  </a:cubicBezTo>
                  <a:cubicBezTo>
                    <a:pt x="947" y="222"/>
                    <a:pt x="1008" y="123"/>
                    <a:pt x="1100" y="77"/>
                  </a:cubicBezTo>
                  <a:cubicBezTo>
                    <a:pt x="1131" y="61"/>
                    <a:pt x="1161" y="115"/>
                    <a:pt x="1192" y="107"/>
                  </a:cubicBezTo>
                  <a:cubicBezTo>
                    <a:pt x="1237" y="92"/>
                    <a:pt x="1253" y="31"/>
                    <a:pt x="1298" y="16"/>
                  </a:cubicBezTo>
                  <a:cubicBezTo>
                    <a:pt x="1321" y="8"/>
                    <a:pt x="1337" y="54"/>
                    <a:pt x="1360" y="54"/>
                  </a:cubicBezTo>
                  <a:cubicBezTo>
                    <a:pt x="1383" y="46"/>
                    <a:pt x="1390" y="0"/>
                    <a:pt x="1413" y="0"/>
                  </a:cubicBezTo>
                  <a:cubicBezTo>
                    <a:pt x="1474" y="16"/>
                    <a:pt x="1505" y="84"/>
                    <a:pt x="1558" y="92"/>
                  </a:cubicBezTo>
                  <a:cubicBezTo>
                    <a:pt x="1581" y="100"/>
                    <a:pt x="1581" y="54"/>
                    <a:pt x="1589" y="39"/>
                  </a:cubicBezTo>
                  <a:lnTo>
                    <a:pt x="1589" y="39"/>
                  </a:lnTo>
                  <a:cubicBezTo>
                    <a:pt x="1612" y="46"/>
                    <a:pt x="1635" y="46"/>
                    <a:pt x="1650" y="61"/>
                  </a:cubicBezTo>
                  <a:cubicBezTo>
                    <a:pt x="1658" y="84"/>
                    <a:pt x="1635" y="115"/>
                    <a:pt x="1642" y="138"/>
                  </a:cubicBezTo>
                  <a:cubicBezTo>
                    <a:pt x="1658" y="161"/>
                    <a:pt x="1703" y="146"/>
                    <a:pt x="1719" y="169"/>
                  </a:cubicBezTo>
                  <a:cubicBezTo>
                    <a:pt x="1742" y="199"/>
                    <a:pt x="1757" y="245"/>
                    <a:pt x="1757" y="283"/>
                  </a:cubicBezTo>
                  <a:cubicBezTo>
                    <a:pt x="1742" y="359"/>
                    <a:pt x="1696" y="428"/>
                    <a:pt x="1673" y="505"/>
                  </a:cubicBezTo>
                  <a:cubicBezTo>
                    <a:pt x="1658" y="558"/>
                    <a:pt x="1673" y="619"/>
                    <a:pt x="1658" y="665"/>
                  </a:cubicBezTo>
                  <a:cubicBezTo>
                    <a:pt x="1642" y="703"/>
                    <a:pt x="1596" y="711"/>
                    <a:pt x="1581" y="749"/>
                  </a:cubicBezTo>
                  <a:cubicBezTo>
                    <a:pt x="1551" y="795"/>
                    <a:pt x="1535" y="848"/>
                    <a:pt x="1512" y="902"/>
                  </a:cubicBezTo>
                  <a:lnTo>
                    <a:pt x="1512" y="902"/>
                  </a:lnTo>
                  <a:cubicBezTo>
                    <a:pt x="1490" y="886"/>
                    <a:pt x="1474" y="863"/>
                    <a:pt x="1444" y="856"/>
                  </a:cubicBezTo>
                  <a:cubicBezTo>
                    <a:pt x="1421" y="848"/>
                    <a:pt x="1383" y="841"/>
                    <a:pt x="1367" y="863"/>
                  </a:cubicBezTo>
                  <a:cubicBezTo>
                    <a:pt x="1352" y="886"/>
                    <a:pt x="1398" y="925"/>
                    <a:pt x="1383" y="955"/>
                  </a:cubicBezTo>
                  <a:cubicBezTo>
                    <a:pt x="1375" y="970"/>
                    <a:pt x="1344" y="955"/>
                    <a:pt x="1321" y="955"/>
                  </a:cubicBezTo>
                  <a:lnTo>
                    <a:pt x="1321" y="955"/>
                  </a:lnTo>
                  <a:cubicBezTo>
                    <a:pt x="1306" y="963"/>
                    <a:pt x="1291" y="978"/>
                    <a:pt x="1276" y="970"/>
                  </a:cubicBezTo>
                  <a:cubicBezTo>
                    <a:pt x="1253" y="970"/>
                    <a:pt x="1237" y="932"/>
                    <a:pt x="1215" y="940"/>
                  </a:cubicBezTo>
                  <a:cubicBezTo>
                    <a:pt x="1184" y="948"/>
                    <a:pt x="1184" y="986"/>
                    <a:pt x="1169" y="1016"/>
                  </a:cubicBezTo>
                  <a:cubicBezTo>
                    <a:pt x="1146" y="1062"/>
                    <a:pt x="1138" y="1108"/>
                    <a:pt x="1115" y="1146"/>
                  </a:cubicBezTo>
                  <a:cubicBezTo>
                    <a:pt x="1092" y="1184"/>
                    <a:pt x="1062" y="1207"/>
                    <a:pt x="1039" y="1238"/>
                  </a:cubicBezTo>
                  <a:cubicBezTo>
                    <a:pt x="817" y="1230"/>
                    <a:pt x="817" y="1230"/>
                    <a:pt x="817" y="1230"/>
                  </a:cubicBezTo>
                  <a:lnTo>
                    <a:pt x="817" y="1230"/>
                  </a:lnTo>
                  <a:cubicBezTo>
                    <a:pt x="756" y="1230"/>
                    <a:pt x="710" y="1268"/>
                    <a:pt x="665" y="1177"/>
                  </a:cubicBezTo>
                  <a:cubicBezTo>
                    <a:pt x="642" y="1161"/>
                    <a:pt x="581" y="1093"/>
                    <a:pt x="573" y="1062"/>
                  </a:cubicBezTo>
                  <a:cubicBezTo>
                    <a:pt x="542" y="1062"/>
                    <a:pt x="497" y="1100"/>
                    <a:pt x="466" y="1108"/>
                  </a:cubicBezTo>
                  <a:cubicBezTo>
                    <a:pt x="412" y="1123"/>
                    <a:pt x="374" y="1085"/>
                    <a:pt x="336" y="1077"/>
                  </a:cubicBezTo>
                  <a:cubicBezTo>
                    <a:pt x="290" y="1070"/>
                    <a:pt x="252" y="1070"/>
                    <a:pt x="229" y="10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63" name="Freeform 90"/>
            <p:cNvSpPr>
              <a:spLocks noChangeArrowheads="1"/>
            </p:cNvSpPr>
            <p:nvPr/>
          </p:nvSpPr>
          <p:spPr bwMode="auto">
            <a:xfrm>
              <a:off x="5309843" y="8005763"/>
              <a:ext cx="585749" cy="500062"/>
            </a:xfrm>
            <a:custGeom>
              <a:avLst/>
              <a:gdLst>
                <a:gd name="T0" fmla="*/ 963 w 1628"/>
                <a:gd name="T1" fmla="*/ 84 h 1391"/>
                <a:gd name="T2" fmla="*/ 963 w 1628"/>
                <a:gd name="T3" fmla="*/ 84 h 1391"/>
                <a:gd name="T4" fmla="*/ 1215 w 1628"/>
                <a:gd name="T5" fmla="*/ 8 h 1391"/>
                <a:gd name="T6" fmla="*/ 1215 w 1628"/>
                <a:gd name="T7" fmla="*/ 8 h 1391"/>
                <a:gd name="T8" fmla="*/ 1345 w 1628"/>
                <a:gd name="T9" fmla="*/ 31 h 1391"/>
                <a:gd name="T10" fmla="*/ 1337 w 1628"/>
                <a:gd name="T11" fmla="*/ 122 h 1391"/>
                <a:gd name="T12" fmla="*/ 1375 w 1628"/>
                <a:gd name="T13" fmla="*/ 222 h 1391"/>
                <a:gd name="T14" fmla="*/ 1497 w 1628"/>
                <a:gd name="T15" fmla="*/ 145 h 1391"/>
                <a:gd name="T16" fmla="*/ 1505 w 1628"/>
                <a:gd name="T17" fmla="*/ 206 h 1391"/>
                <a:gd name="T18" fmla="*/ 1474 w 1628"/>
                <a:gd name="T19" fmla="*/ 252 h 1391"/>
                <a:gd name="T20" fmla="*/ 1467 w 1628"/>
                <a:gd name="T21" fmla="*/ 313 h 1391"/>
                <a:gd name="T22" fmla="*/ 1520 w 1628"/>
                <a:gd name="T23" fmla="*/ 374 h 1391"/>
                <a:gd name="T24" fmla="*/ 1574 w 1628"/>
                <a:gd name="T25" fmla="*/ 497 h 1391"/>
                <a:gd name="T26" fmla="*/ 1620 w 1628"/>
                <a:gd name="T27" fmla="*/ 550 h 1391"/>
                <a:gd name="T28" fmla="*/ 1528 w 1628"/>
                <a:gd name="T29" fmla="*/ 611 h 1391"/>
                <a:gd name="T30" fmla="*/ 1482 w 1628"/>
                <a:gd name="T31" fmla="*/ 649 h 1391"/>
                <a:gd name="T32" fmla="*/ 1551 w 1628"/>
                <a:gd name="T33" fmla="*/ 741 h 1391"/>
                <a:gd name="T34" fmla="*/ 1490 w 1628"/>
                <a:gd name="T35" fmla="*/ 779 h 1391"/>
                <a:gd name="T36" fmla="*/ 1490 w 1628"/>
                <a:gd name="T37" fmla="*/ 894 h 1391"/>
                <a:gd name="T38" fmla="*/ 1513 w 1628"/>
                <a:gd name="T39" fmla="*/ 1062 h 1391"/>
                <a:gd name="T40" fmla="*/ 1467 w 1628"/>
                <a:gd name="T41" fmla="*/ 1131 h 1391"/>
                <a:gd name="T42" fmla="*/ 1467 w 1628"/>
                <a:gd name="T43" fmla="*/ 1131 h 1391"/>
                <a:gd name="T44" fmla="*/ 1436 w 1628"/>
                <a:gd name="T45" fmla="*/ 1184 h 1391"/>
                <a:gd name="T46" fmla="*/ 1291 w 1628"/>
                <a:gd name="T47" fmla="*/ 1092 h 1391"/>
                <a:gd name="T48" fmla="*/ 1238 w 1628"/>
                <a:gd name="T49" fmla="*/ 1146 h 1391"/>
                <a:gd name="T50" fmla="*/ 1176 w 1628"/>
                <a:gd name="T51" fmla="*/ 1108 h 1391"/>
                <a:gd name="T52" fmla="*/ 1070 w 1628"/>
                <a:gd name="T53" fmla="*/ 1199 h 1391"/>
                <a:gd name="T54" fmla="*/ 978 w 1628"/>
                <a:gd name="T55" fmla="*/ 1169 h 1391"/>
                <a:gd name="T56" fmla="*/ 726 w 1628"/>
                <a:gd name="T57" fmla="*/ 1352 h 1391"/>
                <a:gd name="T58" fmla="*/ 619 w 1628"/>
                <a:gd name="T59" fmla="*/ 1322 h 1391"/>
                <a:gd name="T60" fmla="*/ 520 w 1628"/>
                <a:gd name="T61" fmla="*/ 1383 h 1391"/>
                <a:gd name="T62" fmla="*/ 428 w 1628"/>
                <a:gd name="T63" fmla="*/ 1352 h 1391"/>
                <a:gd name="T64" fmla="*/ 229 w 1628"/>
                <a:gd name="T65" fmla="*/ 1344 h 1391"/>
                <a:gd name="T66" fmla="*/ 229 w 1628"/>
                <a:gd name="T67" fmla="*/ 1344 h 1391"/>
                <a:gd name="T68" fmla="*/ 214 w 1628"/>
                <a:gd name="T69" fmla="*/ 1306 h 1391"/>
                <a:gd name="T70" fmla="*/ 115 w 1628"/>
                <a:gd name="T71" fmla="*/ 1306 h 1391"/>
                <a:gd name="T72" fmla="*/ 84 w 1628"/>
                <a:gd name="T73" fmla="*/ 1261 h 1391"/>
                <a:gd name="T74" fmla="*/ 46 w 1628"/>
                <a:gd name="T75" fmla="*/ 1299 h 1391"/>
                <a:gd name="T76" fmla="*/ 8 w 1628"/>
                <a:gd name="T77" fmla="*/ 1268 h 1391"/>
                <a:gd name="T78" fmla="*/ 31 w 1628"/>
                <a:gd name="T79" fmla="*/ 1238 h 1391"/>
                <a:gd name="T80" fmla="*/ 15 w 1628"/>
                <a:gd name="T81" fmla="*/ 1176 h 1391"/>
                <a:gd name="T82" fmla="*/ 15 w 1628"/>
                <a:gd name="T83" fmla="*/ 1176 h 1391"/>
                <a:gd name="T84" fmla="*/ 176 w 1628"/>
                <a:gd name="T85" fmla="*/ 1138 h 1391"/>
                <a:gd name="T86" fmla="*/ 290 w 1628"/>
                <a:gd name="T87" fmla="*/ 1131 h 1391"/>
                <a:gd name="T88" fmla="*/ 436 w 1628"/>
                <a:gd name="T89" fmla="*/ 1016 h 1391"/>
                <a:gd name="T90" fmla="*/ 504 w 1628"/>
                <a:gd name="T91" fmla="*/ 932 h 1391"/>
                <a:gd name="T92" fmla="*/ 627 w 1628"/>
                <a:gd name="T93" fmla="*/ 901 h 1391"/>
                <a:gd name="T94" fmla="*/ 734 w 1628"/>
                <a:gd name="T95" fmla="*/ 787 h 1391"/>
                <a:gd name="T96" fmla="*/ 932 w 1628"/>
                <a:gd name="T97" fmla="*/ 443 h 1391"/>
                <a:gd name="T98" fmla="*/ 947 w 1628"/>
                <a:gd name="T99" fmla="*/ 336 h 1391"/>
                <a:gd name="T100" fmla="*/ 986 w 1628"/>
                <a:gd name="T101" fmla="*/ 275 h 1391"/>
                <a:gd name="T102" fmla="*/ 986 w 1628"/>
                <a:gd name="T103" fmla="*/ 122 h 1391"/>
                <a:gd name="T104" fmla="*/ 1077 w 1628"/>
                <a:gd name="T105" fmla="*/ 107 h 1391"/>
                <a:gd name="T106" fmla="*/ 1077 w 1628"/>
                <a:gd name="T107" fmla="*/ 100 h 1391"/>
                <a:gd name="T108" fmla="*/ 963 w 1628"/>
                <a:gd name="T109" fmla="*/ 84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8" h="1391">
                  <a:moveTo>
                    <a:pt x="963" y="84"/>
                  </a:moveTo>
                  <a:lnTo>
                    <a:pt x="963" y="84"/>
                  </a:lnTo>
                  <a:cubicBezTo>
                    <a:pt x="1215" y="8"/>
                    <a:pt x="1215" y="8"/>
                    <a:pt x="1215" y="8"/>
                  </a:cubicBezTo>
                  <a:lnTo>
                    <a:pt x="1215" y="8"/>
                  </a:lnTo>
                  <a:cubicBezTo>
                    <a:pt x="1261" y="15"/>
                    <a:pt x="1314" y="0"/>
                    <a:pt x="1345" y="31"/>
                  </a:cubicBezTo>
                  <a:cubicBezTo>
                    <a:pt x="1368" y="54"/>
                    <a:pt x="1337" y="92"/>
                    <a:pt x="1337" y="122"/>
                  </a:cubicBezTo>
                  <a:cubicBezTo>
                    <a:pt x="1345" y="153"/>
                    <a:pt x="1337" y="214"/>
                    <a:pt x="1375" y="222"/>
                  </a:cubicBezTo>
                  <a:cubicBezTo>
                    <a:pt x="1421" y="229"/>
                    <a:pt x="1459" y="176"/>
                    <a:pt x="1497" y="145"/>
                  </a:cubicBezTo>
                  <a:lnTo>
                    <a:pt x="1505" y="206"/>
                  </a:lnTo>
                  <a:cubicBezTo>
                    <a:pt x="1497" y="214"/>
                    <a:pt x="1474" y="252"/>
                    <a:pt x="1474" y="252"/>
                  </a:cubicBezTo>
                  <a:cubicBezTo>
                    <a:pt x="1474" y="252"/>
                    <a:pt x="1467" y="306"/>
                    <a:pt x="1467" y="313"/>
                  </a:cubicBezTo>
                  <a:lnTo>
                    <a:pt x="1520" y="374"/>
                  </a:lnTo>
                  <a:cubicBezTo>
                    <a:pt x="1543" y="413"/>
                    <a:pt x="1558" y="458"/>
                    <a:pt x="1574" y="497"/>
                  </a:cubicBezTo>
                  <a:cubicBezTo>
                    <a:pt x="1574" y="497"/>
                    <a:pt x="1627" y="550"/>
                    <a:pt x="1620" y="550"/>
                  </a:cubicBezTo>
                  <a:cubicBezTo>
                    <a:pt x="1612" y="558"/>
                    <a:pt x="1528" y="611"/>
                    <a:pt x="1528" y="611"/>
                  </a:cubicBezTo>
                  <a:cubicBezTo>
                    <a:pt x="1513" y="626"/>
                    <a:pt x="1482" y="634"/>
                    <a:pt x="1482" y="649"/>
                  </a:cubicBezTo>
                  <a:cubicBezTo>
                    <a:pt x="1490" y="688"/>
                    <a:pt x="1551" y="703"/>
                    <a:pt x="1551" y="741"/>
                  </a:cubicBezTo>
                  <a:cubicBezTo>
                    <a:pt x="1551" y="764"/>
                    <a:pt x="1497" y="756"/>
                    <a:pt x="1490" y="779"/>
                  </a:cubicBezTo>
                  <a:cubicBezTo>
                    <a:pt x="1474" y="817"/>
                    <a:pt x="1490" y="856"/>
                    <a:pt x="1490" y="894"/>
                  </a:cubicBezTo>
                  <a:cubicBezTo>
                    <a:pt x="1497" y="947"/>
                    <a:pt x="1513" y="1008"/>
                    <a:pt x="1513" y="1062"/>
                  </a:cubicBezTo>
                  <a:cubicBezTo>
                    <a:pt x="1505" y="1092"/>
                    <a:pt x="1482" y="1108"/>
                    <a:pt x="1467" y="1131"/>
                  </a:cubicBezTo>
                  <a:lnTo>
                    <a:pt x="1467" y="1131"/>
                  </a:lnTo>
                  <a:cubicBezTo>
                    <a:pt x="1459" y="1146"/>
                    <a:pt x="1459" y="1192"/>
                    <a:pt x="1436" y="1184"/>
                  </a:cubicBezTo>
                  <a:cubicBezTo>
                    <a:pt x="1383" y="1176"/>
                    <a:pt x="1352" y="1108"/>
                    <a:pt x="1291" y="1092"/>
                  </a:cubicBezTo>
                  <a:cubicBezTo>
                    <a:pt x="1268" y="1092"/>
                    <a:pt x="1261" y="1138"/>
                    <a:pt x="1238" y="1146"/>
                  </a:cubicBezTo>
                  <a:cubicBezTo>
                    <a:pt x="1215" y="1146"/>
                    <a:pt x="1199" y="1100"/>
                    <a:pt x="1176" y="1108"/>
                  </a:cubicBezTo>
                  <a:cubicBezTo>
                    <a:pt x="1131" y="1123"/>
                    <a:pt x="1115" y="1184"/>
                    <a:pt x="1070" y="1199"/>
                  </a:cubicBezTo>
                  <a:cubicBezTo>
                    <a:pt x="1039" y="1207"/>
                    <a:pt x="1009" y="1153"/>
                    <a:pt x="978" y="1169"/>
                  </a:cubicBezTo>
                  <a:cubicBezTo>
                    <a:pt x="886" y="1215"/>
                    <a:pt x="825" y="1314"/>
                    <a:pt x="726" y="1352"/>
                  </a:cubicBezTo>
                  <a:cubicBezTo>
                    <a:pt x="695" y="1367"/>
                    <a:pt x="657" y="1314"/>
                    <a:pt x="619" y="1322"/>
                  </a:cubicBezTo>
                  <a:cubicBezTo>
                    <a:pt x="581" y="1322"/>
                    <a:pt x="558" y="1375"/>
                    <a:pt x="520" y="1383"/>
                  </a:cubicBezTo>
                  <a:cubicBezTo>
                    <a:pt x="489" y="1390"/>
                    <a:pt x="459" y="1360"/>
                    <a:pt x="428" y="1352"/>
                  </a:cubicBezTo>
                  <a:cubicBezTo>
                    <a:pt x="359" y="1344"/>
                    <a:pt x="290" y="1344"/>
                    <a:pt x="229" y="1344"/>
                  </a:cubicBezTo>
                  <a:lnTo>
                    <a:pt x="229" y="1344"/>
                  </a:lnTo>
                  <a:cubicBezTo>
                    <a:pt x="222" y="1329"/>
                    <a:pt x="229" y="1306"/>
                    <a:pt x="214" y="1306"/>
                  </a:cubicBezTo>
                  <a:cubicBezTo>
                    <a:pt x="184" y="1291"/>
                    <a:pt x="145" y="1314"/>
                    <a:pt x="115" y="1306"/>
                  </a:cubicBezTo>
                  <a:cubicBezTo>
                    <a:pt x="100" y="1299"/>
                    <a:pt x="100" y="1261"/>
                    <a:pt x="84" y="1261"/>
                  </a:cubicBezTo>
                  <a:cubicBezTo>
                    <a:pt x="61" y="1253"/>
                    <a:pt x="61" y="1291"/>
                    <a:pt x="46" y="1299"/>
                  </a:cubicBezTo>
                  <a:cubicBezTo>
                    <a:pt x="31" y="1299"/>
                    <a:pt x="8" y="1283"/>
                    <a:pt x="8" y="1268"/>
                  </a:cubicBezTo>
                  <a:cubicBezTo>
                    <a:pt x="0" y="1261"/>
                    <a:pt x="31" y="1253"/>
                    <a:pt x="31" y="1238"/>
                  </a:cubicBezTo>
                  <a:cubicBezTo>
                    <a:pt x="31" y="1215"/>
                    <a:pt x="15" y="1199"/>
                    <a:pt x="15" y="1176"/>
                  </a:cubicBezTo>
                  <a:lnTo>
                    <a:pt x="15" y="1176"/>
                  </a:lnTo>
                  <a:cubicBezTo>
                    <a:pt x="176" y="1138"/>
                    <a:pt x="176" y="1138"/>
                    <a:pt x="176" y="1138"/>
                  </a:cubicBezTo>
                  <a:cubicBezTo>
                    <a:pt x="214" y="1131"/>
                    <a:pt x="245" y="1176"/>
                    <a:pt x="290" y="1131"/>
                  </a:cubicBezTo>
                  <a:cubicBezTo>
                    <a:pt x="336" y="1092"/>
                    <a:pt x="405" y="1054"/>
                    <a:pt x="436" y="1016"/>
                  </a:cubicBezTo>
                  <a:cubicBezTo>
                    <a:pt x="459" y="986"/>
                    <a:pt x="466" y="947"/>
                    <a:pt x="504" y="932"/>
                  </a:cubicBezTo>
                  <a:cubicBezTo>
                    <a:pt x="550" y="917"/>
                    <a:pt x="588" y="932"/>
                    <a:pt x="627" y="901"/>
                  </a:cubicBezTo>
                  <a:cubicBezTo>
                    <a:pt x="657" y="863"/>
                    <a:pt x="703" y="825"/>
                    <a:pt x="734" y="787"/>
                  </a:cubicBezTo>
                  <a:cubicBezTo>
                    <a:pt x="825" y="665"/>
                    <a:pt x="871" y="588"/>
                    <a:pt x="932" y="443"/>
                  </a:cubicBezTo>
                  <a:cubicBezTo>
                    <a:pt x="940" y="420"/>
                    <a:pt x="940" y="367"/>
                    <a:pt x="947" y="336"/>
                  </a:cubicBezTo>
                  <a:cubicBezTo>
                    <a:pt x="955" y="306"/>
                    <a:pt x="970" y="306"/>
                    <a:pt x="986" y="275"/>
                  </a:cubicBezTo>
                  <a:cubicBezTo>
                    <a:pt x="1009" y="244"/>
                    <a:pt x="986" y="161"/>
                    <a:pt x="986" y="122"/>
                  </a:cubicBezTo>
                  <a:cubicBezTo>
                    <a:pt x="1016" y="115"/>
                    <a:pt x="1047" y="115"/>
                    <a:pt x="1077" y="107"/>
                  </a:cubicBezTo>
                  <a:cubicBezTo>
                    <a:pt x="1077" y="100"/>
                    <a:pt x="1077" y="100"/>
                    <a:pt x="1077" y="100"/>
                  </a:cubicBezTo>
                  <a:cubicBezTo>
                    <a:pt x="1054" y="100"/>
                    <a:pt x="970" y="92"/>
                    <a:pt x="963" y="8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64" name="Freeform 91"/>
            <p:cNvSpPr>
              <a:spLocks noChangeArrowheads="1"/>
            </p:cNvSpPr>
            <p:nvPr/>
          </p:nvSpPr>
          <p:spPr bwMode="auto">
            <a:xfrm>
              <a:off x="6076555" y="8934450"/>
              <a:ext cx="150803" cy="109538"/>
            </a:xfrm>
            <a:custGeom>
              <a:avLst/>
              <a:gdLst>
                <a:gd name="T0" fmla="*/ 168 w 420"/>
                <a:gd name="T1" fmla="*/ 23 h 306"/>
                <a:gd name="T2" fmla="*/ 168 w 420"/>
                <a:gd name="T3" fmla="*/ 23 h 306"/>
                <a:gd name="T4" fmla="*/ 282 w 420"/>
                <a:gd name="T5" fmla="*/ 7 h 306"/>
                <a:gd name="T6" fmla="*/ 358 w 420"/>
                <a:gd name="T7" fmla="*/ 38 h 306"/>
                <a:gd name="T8" fmla="*/ 358 w 420"/>
                <a:gd name="T9" fmla="*/ 38 h 306"/>
                <a:gd name="T10" fmla="*/ 404 w 420"/>
                <a:gd name="T11" fmla="*/ 53 h 306"/>
                <a:gd name="T12" fmla="*/ 419 w 420"/>
                <a:gd name="T13" fmla="*/ 160 h 306"/>
                <a:gd name="T14" fmla="*/ 419 w 420"/>
                <a:gd name="T15" fmla="*/ 160 h 306"/>
                <a:gd name="T16" fmla="*/ 274 w 420"/>
                <a:gd name="T17" fmla="*/ 305 h 306"/>
                <a:gd name="T18" fmla="*/ 274 w 420"/>
                <a:gd name="T19" fmla="*/ 305 h 306"/>
                <a:gd name="T20" fmla="*/ 191 w 420"/>
                <a:gd name="T21" fmla="*/ 214 h 306"/>
                <a:gd name="T22" fmla="*/ 115 w 420"/>
                <a:gd name="T23" fmla="*/ 244 h 306"/>
                <a:gd name="T24" fmla="*/ 77 w 420"/>
                <a:gd name="T25" fmla="*/ 168 h 306"/>
                <a:gd name="T26" fmla="*/ 8 w 420"/>
                <a:gd name="T27" fmla="*/ 130 h 306"/>
                <a:gd name="T28" fmla="*/ 8 w 420"/>
                <a:gd name="T29" fmla="*/ 130 h 306"/>
                <a:gd name="T30" fmla="*/ 8 w 420"/>
                <a:gd name="T31" fmla="*/ 61 h 306"/>
                <a:gd name="T32" fmla="*/ 77 w 420"/>
                <a:gd name="T33" fmla="*/ 30 h 306"/>
                <a:gd name="T34" fmla="*/ 130 w 420"/>
                <a:gd name="T35" fmla="*/ 61 h 306"/>
                <a:gd name="T36" fmla="*/ 168 w 420"/>
                <a:gd name="T37" fmla="*/ 2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0" h="306">
                  <a:moveTo>
                    <a:pt x="168" y="23"/>
                  </a:moveTo>
                  <a:lnTo>
                    <a:pt x="168" y="23"/>
                  </a:lnTo>
                  <a:cubicBezTo>
                    <a:pt x="205" y="15"/>
                    <a:pt x="244" y="0"/>
                    <a:pt x="282" y="7"/>
                  </a:cubicBezTo>
                  <a:cubicBezTo>
                    <a:pt x="305" y="7"/>
                    <a:pt x="328" y="30"/>
                    <a:pt x="358" y="38"/>
                  </a:cubicBezTo>
                  <a:lnTo>
                    <a:pt x="358" y="38"/>
                  </a:lnTo>
                  <a:cubicBezTo>
                    <a:pt x="374" y="46"/>
                    <a:pt x="397" y="38"/>
                    <a:pt x="404" y="53"/>
                  </a:cubicBezTo>
                  <a:cubicBezTo>
                    <a:pt x="419" y="84"/>
                    <a:pt x="412" y="122"/>
                    <a:pt x="419" y="160"/>
                  </a:cubicBezTo>
                  <a:lnTo>
                    <a:pt x="419" y="160"/>
                  </a:lnTo>
                  <a:cubicBezTo>
                    <a:pt x="358" y="183"/>
                    <a:pt x="313" y="221"/>
                    <a:pt x="274" y="305"/>
                  </a:cubicBezTo>
                  <a:lnTo>
                    <a:pt x="274" y="305"/>
                  </a:lnTo>
                  <a:cubicBezTo>
                    <a:pt x="244" y="275"/>
                    <a:pt x="228" y="229"/>
                    <a:pt x="191" y="214"/>
                  </a:cubicBezTo>
                  <a:cubicBezTo>
                    <a:pt x="161" y="206"/>
                    <a:pt x="138" y="252"/>
                    <a:pt x="115" y="244"/>
                  </a:cubicBezTo>
                  <a:cubicBezTo>
                    <a:pt x="84" y="229"/>
                    <a:pt x="92" y="183"/>
                    <a:pt x="77" y="168"/>
                  </a:cubicBezTo>
                  <a:cubicBezTo>
                    <a:pt x="62" y="145"/>
                    <a:pt x="31" y="145"/>
                    <a:pt x="8" y="130"/>
                  </a:cubicBezTo>
                  <a:lnTo>
                    <a:pt x="8" y="130"/>
                  </a:lnTo>
                  <a:cubicBezTo>
                    <a:pt x="8" y="107"/>
                    <a:pt x="0" y="84"/>
                    <a:pt x="8" y="61"/>
                  </a:cubicBezTo>
                  <a:cubicBezTo>
                    <a:pt x="23" y="38"/>
                    <a:pt x="54" y="30"/>
                    <a:pt x="77" y="30"/>
                  </a:cubicBezTo>
                  <a:cubicBezTo>
                    <a:pt x="100" y="30"/>
                    <a:pt x="115" y="61"/>
                    <a:pt x="130" y="61"/>
                  </a:cubicBezTo>
                  <a:cubicBezTo>
                    <a:pt x="153" y="61"/>
                    <a:pt x="153" y="30"/>
                    <a:pt x="168"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65" name="Freeform 92"/>
            <p:cNvSpPr>
              <a:spLocks noChangeArrowheads="1"/>
            </p:cNvSpPr>
            <p:nvPr/>
          </p:nvSpPr>
          <p:spPr bwMode="auto">
            <a:xfrm>
              <a:off x="5895591" y="8977313"/>
              <a:ext cx="280970" cy="139700"/>
            </a:xfrm>
            <a:custGeom>
              <a:avLst/>
              <a:gdLst>
                <a:gd name="T0" fmla="*/ 283 w 779"/>
                <a:gd name="T1" fmla="*/ 0 h 390"/>
                <a:gd name="T2" fmla="*/ 283 w 779"/>
                <a:gd name="T3" fmla="*/ 0 h 390"/>
                <a:gd name="T4" fmla="*/ 390 w 779"/>
                <a:gd name="T5" fmla="*/ 30 h 390"/>
                <a:gd name="T6" fmla="*/ 512 w 779"/>
                <a:gd name="T7" fmla="*/ 15 h 390"/>
                <a:gd name="T8" fmla="*/ 512 w 779"/>
                <a:gd name="T9" fmla="*/ 15 h 390"/>
                <a:gd name="T10" fmla="*/ 581 w 779"/>
                <a:gd name="T11" fmla="*/ 53 h 390"/>
                <a:gd name="T12" fmla="*/ 619 w 779"/>
                <a:gd name="T13" fmla="*/ 129 h 390"/>
                <a:gd name="T14" fmla="*/ 695 w 779"/>
                <a:gd name="T15" fmla="*/ 99 h 390"/>
                <a:gd name="T16" fmla="*/ 778 w 779"/>
                <a:gd name="T17" fmla="*/ 190 h 390"/>
                <a:gd name="T18" fmla="*/ 778 w 779"/>
                <a:gd name="T19" fmla="*/ 190 h 390"/>
                <a:gd name="T20" fmla="*/ 771 w 779"/>
                <a:gd name="T21" fmla="*/ 213 h 390"/>
                <a:gd name="T22" fmla="*/ 535 w 779"/>
                <a:gd name="T23" fmla="*/ 366 h 390"/>
                <a:gd name="T24" fmla="*/ 84 w 779"/>
                <a:gd name="T25" fmla="*/ 236 h 390"/>
                <a:gd name="T26" fmla="*/ 0 w 779"/>
                <a:gd name="T27" fmla="*/ 160 h 390"/>
                <a:gd name="T28" fmla="*/ 0 w 779"/>
                <a:gd name="T29" fmla="*/ 160 h 390"/>
                <a:gd name="T30" fmla="*/ 145 w 779"/>
                <a:gd name="T31" fmla="*/ 61 h 390"/>
                <a:gd name="T32" fmla="*/ 199 w 779"/>
                <a:gd name="T33" fmla="*/ 76 h 390"/>
                <a:gd name="T34" fmla="*/ 283 w 779"/>
                <a:gd name="T3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9" h="390">
                  <a:moveTo>
                    <a:pt x="283" y="0"/>
                  </a:moveTo>
                  <a:lnTo>
                    <a:pt x="283" y="0"/>
                  </a:lnTo>
                  <a:cubicBezTo>
                    <a:pt x="313" y="7"/>
                    <a:pt x="352" y="30"/>
                    <a:pt x="390" y="30"/>
                  </a:cubicBezTo>
                  <a:cubicBezTo>
                    <a:pt x="428" y="30"/>
                    <a:pt x="474" y="22"/>
                    <a:pt x="512" y="15"/>
                  </a:cubicBezTo>
                  <a:lnTo>
                    <a:pt x="512" y="15"/>
                  </a:lnTo>
                  <a:cubicBezTo>
                    <a:pt x="535" y="30"/>
                    <a:pt x="566" y="30"/>
                    <a:pt x="581" y="53"/>
                  </a:cubicBezTo>
                  <a:cubicBezTo>
                    <a:pt x="596" y="68"/>
                    <a:pt x="588" y="114"/>
                    <a:pt x="619" y="129"/>
                  </a:cubicBezTo>
                  <a:cubicBezTo>
                    <a:pt x="642" y="137"/>
                    <a:pt x="665" y="91"/>
                    <a:pt x="695" y="99"/>
                  </a:cubicBezTo>
                  <a:cubicBezTo>
                    <a:pt x="732" y="114"/>
                    <a:pt x="748" y="160"/>
                    <a:pt x="778" y="190"/>
                  </a:cubicBezTo>
                  <a:lnTo>
                    <a:pt x="778" y="190"/>
                  </a:lnTo>
                  <a:cubicBezTo>
                    <a:pt x="778" y="198"/>
                    <a:pt x="778" y="206"/>
                    <a:pt x="771" y="213"/>
                  </a:cubicBezTo>
                  <a:cubicBezTo>
                    <a:pt x="709" y="389"/>
                    <a:pt x="732" y="328"/>
                    <a:pt x="535" y="366"/>
                  </a:cubicBezTo>
                  <a:cubicBezTo>
                    <a:pt x="413" y="389"/>
                    <a:pt x="130" y="381"/>
                    <a:pt x="84" y="236"/>
                  </a:cubicBezTo>
                  <a:cubicBezTo>
                    <a:pt x="61" y="190"/>
                    <a:pt x="31" y="175"/>
                    <a:pt x="0" y="160"/>
                  </a:cubicBezTo>
                  <a:lnTo>
                    <a:pt x="0" y="160"/>
                  </a:lnTo>
                  <a:cubicBezTo>
                    <a:pt x="38" y="137"/>
                    <a:pt x="99" y="76"/>
                    <a:pt x="145" y="61"/>
                  </a:cubicBezTo>
                  <a:cubicBezTo>
                    <a:pt x="161" y="53"/>
                    <a:pt x="183" y="83"/>
                    <a:pt x="199" y="76"/>
                  </a:cubicBezTo>
                  <a:cubicBezTo>
                    <a:pt x="229" y="61"/>
                    <a:pt x="252" y="22"/>
                    <a:pt x="28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66" name="Freeform 93"/>
            <p:cNvSpPr>
              <a:spLocks noChangeArrowheads="1"/>
            </p:cNvSpPr>
            <p:nvPr/>
          </p:nvSpPr>
          <p:spPr bwMode="auto">
            <a:xfrm>
              <a:off x="6452768" y="8842375"/>
              <a:ext cx="236522" cy="223838"/>
            </a:xfrm>
            <a:custGeom>
              <a:avLst/>
              <a:gdLst>
                <a:gd name="T0" fmla="*/ 229 w 658"/>
                <a:gd name="T1" fmla="*/ 0 h 620"/>
                <a:gd name="T2" fmla="*/ 229 w 658"/>
                <a:gd name="T3" fmla="*/ 0 h 620"/>
                <a:gd name="T4" fmla="*/ 160 w 658"/>
                <a:gd name="T5" fmla="*/ 100 h 620"/>
                <a:gd name="T6" fmla="*/ 53 w 658"/>
                <a:gd name="T7" fmla="*/ 222 h 620"/>
                <a:gd name="T8" fmla="*/ 7 w 658"/>
                <a:gd name="T9" fmla="*/ 344 h 620"/>
                <a:gd name="T10" fmla="*/ 7 w 658"/>
                <a:gd name="T11" fmla="*/ 344 h 620"/>
                <a:gd name="T12" fmla="*/ 30 w 658"/>
                <a:gd name="T13" fmla="*/ 382 h 620"/>
                <a:gd name="T14" fmla="*/ 122 w 658"/>
                <a:gd name="T15" fmla="*/ 382 h 620"/>
                <a:gd name="T16" fmla="*/ 168 w 658"/>
                <a:gd name="T17" fmla="*/ 428 h 620"/>
                <a:gd name="T18" fmla="*/ 229 w 658"/>
                <a:gd name="T19" fmla="*/ 436 h 620"/>
                <a:gd name="T20" fmla="*/ 244 w 658"/>
                <a:gd name="T21" fmla="*/ 497 h 620"/>
                <a:gd name="T22" fmla="*/ 221 w 658"/>
                <a:gd name="T23" fmla="*/ 527 h 620"/>
                <a:gd name="T24" fmla="*/ 229 w 658"/>
                <a:gd name="T25" fmla="*/ 596 h 620"/>
                <a:gd name="T26" fmla="*/ 229 w 658"/>
                <a:gd name="T27" fmla="*/ 596 h 620"/>
                <a:gd name="T28" fmla="*/ 343 w 658"/>
                <a:gd name="T29" fmla="*/ 619 h 620"/>
                <a:gd name="T30" fmla="*/ 489 w 658"/>
                <a:gd name="T31" fmla="*/ 581 h 620"/>
                <a:gd name="T32" fmla="*/ 580 w 658"/>
                <a:gd name="T33" fmla="*/ 604 h 620"/>
                <a:gd name="T34" fmla="*/ 580 w 658"/>
                <a:gd name="T35" fmla="*/ 604 h 620"/>
                <a:gd name="T36" fmla="*/ 588 w 658"/>
                <a:gd name="T37" fmla="*/ 481 h 620"/>
                <a:gd name="T38" fmla="*/ 534 w 658"/>
                <a:gd name="T39" fmla="*/ 420 h 620"/>
                <a:gd name="T40" fmla="*/ 634 w 658"/>
                <a:gd name="T41" fmla="*/ 352 h 620"/>
                <a:gd name="T42" fmla="*/ 618 w 658"/>
                <a:gd name="T43" fmla="*/ 222 h 620"/>
                <a:gd name="T44" fmla="*/ 618 w 658"/>
                <a:gd name="T45" fmla="*/ 222 h 620"/>
                <a:gd name="T46" fmla="*/ 443 w 658"/>
                <a:gd name="T47" fmla="*/ 176 h 620"/>
                <a:gd name="T48" fmla="*/ 412 w 658"/>
                <a:gd name="T49" fmla="*/ 61 h 620"/>
                <a:gd name="T50" fmla="*/ 290 w 658"/>
                <a:gd name="T51" fmla="*/ 54 h 620"/>
                <a:gd name="T52" fmla="*/ 290 w 658"/>
                <a:gd name="T53" fmla="*/ 23 h 620"/>
                <a:gd name="T54" fmla="*/ 229 w 658"/>
                <a:gd name="T55"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8" h="620">
                  <a:moveTo>
                    <a:pt x="229" y="0"/>
                  </a:moveTo>
                  <a:lnTo>
                    <a:pt x="229" y="0"/>
                  </a:lnTo>
                  <a:cubicBezTo>
                    <a:pt x="206" y="31"/>
                    <a:pt x="176" y="61"/>
                    <a:pt x="160" y="100"/>
                  </a:cubicBezTo>
                  <a:cubicBezTo>
                    <a:pt x="145" y="153"/>
                    <a:pt x="76" y="168"/>
                    <a:pt x="53" y="222"/>
                  </a:cubicBezTo>
                  <a:cubicBezTo>
                    <a:pt x="38" y="260"/>
                    <a:pt x="23" y="306"/>
                    <a:pt x="7" y="344"/>
                  </a:cubicBezTo>
                  <a:lnTo>
                    <a:pt x="7" y="344"/>
                  </a:lnTo>
                  <a:cubicBezTo>
                    <a:pt x="23" y="382"/>
                    <a:pt x="0" y="359"/>
                    <a:pt x="30" y="382"/>
                  </a:cubicBezTo>
                  <a:cubicBezTo>
                    <a:pt x="61" y="397"/>
                    <a:pt x="91" y="375"/>
                    <a:pt x="122" y="382"/>
                  </a:cubicBezTo>
                  <a:cubicBezTo>
                    <a:pt x="145" y="390"/>
                    <a:pt x="145" y="420"/>
                    <a:pt x="168" y="428"/>
                  </a:cubicBezTo>
                  <a:cubicBezTo>
                    <a:pt x="183" y="436"/>
                    <a:pt x="214" y="420"/>
                    <a:pt x="229" y="436"/>
                  </a:cubicBezTo>
                  <a:cubicBezTo>
                    <a:pt x="244" y="451"/>
                    <a:pt x="244" y="474"/>
                    <a:pt x="244" y="497"/>
                  </a:cubicBezTo>
                  <a:cubicBezTo>
                    <a:pt x="244" y="512"/>
                    <a:pt x="221" y="512"/>
                    <a:pt x="221" y="527"/>
                  </a:cubicBezTo>
                  <a:cubicBezTo>
                    <a:pt x="214" y="550"/>
                    <a:pt x="221" y="573"/>
                    <a:pt x="229" y="596"/>
                  </a:cubicBezTo>
                  <a:lnTo>
                    <a:pt x="229" y="596"/>
                  </a:lnTo>
                  <a:cubicBezTo>
                    <a:pt x="267" y="604"/>
                    <a:pt x="298" y="619"/>
                    <a:pt x="343" y="619"/>
                  </a:cubicBezTo>
                  <a:cubicBezTo>
                    <a:pt x="389" y="619"/>
                    <a:pt x="435" y="581"/>
                    <a:pt x="489" y="581"/>
                  </a:cubicBezTo>
                  <a:cubicBezTo>
                    <a:pt x="519" y="581"/>
                    <a:pt x="550" y="596"/>
                    <a:pt x="580" y="604"/>
                  </a:cubicBezTo>
                  <a:lnTo>
                    <a:pt x="580" y="604"/>
                  </a:lnTo>
                  <a:cubicBezTo>
                    <a:pt x="580" y="565"/>
                    <a:pt x="595" y="519"/>
                    <a:pt x="588" y="481"/>
                  </a:cubicBezTo>
                  <a:cubicBezTo>
                    <a:pt x="580" y="451"/>
                    <a:pt x="527" y="443"/>
                    <a:pt x="534" y="420"/>
                  </a:cubicBezTo>
                  <a:cubicBezTo>
                    <a:pt x="550" y="382"/>
                    <a:pt x="618" y="390"/>
                    <a:pt x="634" y="352"/>
                  </a:cubicBezTo>
                  <a:cubicBezTo>
                    <a:pt x="657" y="306"/>
                    <a:pt x="626" y="267"/>
                    <a:pt x="618" y="222"/>
                  </a:cubicBezTo>
                  <a:lnTo>
                    <a:pt x="618" y="222"/>
                  </a:lnTo>
                  <a:cubicBezTo>
                    <a:pt x="557" y="206"/>
                    <a:pt x="489" y="214"/>
                    <a:pt x="443" y="176"/>
                  </a:cubicBezTo>
                  <a:cubicBezTo>
                    <a:pt x="412" y="153"/>
                    <a:pt x="443" y="84"/>
                    <a:pt x="412" y="61"/>
                  </a:cubicBezTo>
                  <a:cubicBezTo>
                    <a:pt x="382" y="38"/>
                    <a:pt x="328" y="69"/>
                    <a:pt x="290" y="54"/>
                  </a:cubicBezTo>
                  <a:cubicBezTo>
                    <a:pt x="275" y="54"/>
                    <a:pt x="298" y="31"/>
                    <a:pt x="290" y="23"/>
                  </a:cubicBezTo>
                  <a:cubicBezTo>
                    <a:pt x="252" y="0"/>
                    <a:pt x="267" y="15"/>
                    <a:pt x="22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67" name="Freeform 94"/>
            <p:cNvSpPr>
              <a:spLocks noChangeArrowheads="1"/>
            </p:cNvSpPr>
            <p:nvPr/>
          </p:nvSpPr>
          <p:spPr bwMode="auto">
            <a:xfrm>
              <a:off x="6436894" y="8966201"/>
              <a:ext cx="104768" cy="119063"/>
            </a:xfrm>
            <a:custGeom>
              <a:avLst/>
              <a:gdLst>
                <a:gd name="T0" fmla="*/ 53 w 291"/>
                <a:gd name="T1" fmla="*/ 0 h 329"/>
                <a:gd name="T2" fmla="*/ 53 w 291"/>
                <a:gd name="T3" fmla="*/ 0 h 329"/>
                <a:gd name="T4" fmla="*/ 76 w 291"/>
                <a:gd name="T5" fmla="*/ 38 h 329"/>
                <a:gd name="T6" fmla="*/ 168 w 291"/>
                <a:gd name="T7" fmla="*/ 38 h 329"/>
                <a:gd name="T8" fmla="*/ 214 w 291"/>
                <a:gd name="T9" fmla="*/ 84 h 329"/>
                <a:gd name="T10" fmla="*/ 275 w 291"/>
                <a:gd name="T11" fmla="*/ 92 h 329"/>
                <a:gd name="T12" fmla="*/ 290 w 291"/>
                <a:gd name="T13" fmla="*/ 153 h 329"/>
                <a:gd name="T14" fmla="*/ 267 w 291"/>
                <a:gd name="T15" fmla="*/ 183 h 329"/>
                <a:gd name="T16" fmla="*/ 275 w 291"/>
                <a:gd name="T17" fmla="*/ 252 h 329"/>
                <a:gd name="T18" fmla="*/ 275 w 291"/>
                <a:gd name="T19" fmla="*/ 252 h 329"/>
                <a:gd name="T20" fmla="*/ 252 w 291"/>
                <a:gd name="T21" fmla="*/ 298 h 329"/>
                <a:gd name="T22" fmla="*/ 214 w 291"/>
                <a:gd name="T23" fmla="*/ 298 h 329"/>
                <a:gd name="T24" fmla="*/ 183 w 291"/>
                <a:gd name="T25" fmla="*/ 328 h 329"/>
                <a:gd name="T26" fmla="*/ 183 w 291"/>
                <a:gd name="T27" fmla="*/ 328 h 329"/>
                <a:gd name="T28" fmla="*/ 99 w 291"/>
                <a:gd name="T29" fmla="*/ 290 h 329"/>
                <a:gd name="T30" fmla="*/ 107 w 291"/>
                <a:gd name="T31" fmla="*/ 229 h 329"/>
                <a:gd name="T32" fmla="*/ 99 w 291"/>
                <a:gd name="T33" fmla="*/ 153 h 329"/>
                <a:gd name="T34" fmla="*/ 46 w 291"/>
                <a:gd name="T35" fmla="*/ 122 h 329"/>
                <a:gd name="T36" fmla="*/ 0 w 291"/>
                <a:gd name="T37" fmla="*/ 76 h 329"/>
                <a:gd name="T38" fmla="*/ 0 w 291"/>
                <a:gd name="T39" fmla="*/ 76 h 329"/>
                <a:gd name="T40" fmla="*/ 53 w 291"/>
                <a:gd name="T41"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1" h="329">
                  <a:moveTo>
                    <a:pt x="53" y="0"/>
                  </a:moveTo>
                  <a:lnTo>
                    <a:pt x="53" y="0"/>
                  </a:lnTo>
                  <a:cubicBezTo>
                    <a:pt x="69" y="38"/>
                    <a:pt x="46" y="15"/>
                    <a:pt x="76" y="38"/>
                  </a:cubicBezTo>
                  <a:cubicBezTo>
                    <a:pt x="107" y="53"/>
                    <a:pt x="137" y="31"/>
                    <a:pt x="168" y="38"/>
                  </a:cubicBezTo>
                  <a:cubicBezTo>
                    <a:pt x="191" y="46"/>
                    <a:pt x="191" y="76"/>
                    <a:pt x="214" y="84"/>
                  </a:cubicBezTo>
                  <a:cubicBezTo>
                    <a:pt x="229" y="92"/>
                    <a:pt x="260" y="76"/>
                    <a:pt x="275" y="92"/>
                  </a:cubicBezTo>
                  <a:cubicBezTo>
                    <a:pt x="290" y="107"/>
                    <a:pt x="290" y="130"/>
                    <a:pt x="290" y="153"/>
                  </a:cubicBezTo>
                  <a:cubicBezTo>
                    <a:pt x="290" y="168"/>
                    <a:pt x="267" y="168"/>
                    <a:pt x="267" y="183"/>
                  </a:cubicBezTo>
                  <a:cubicBezTo>
                    <a:pt x="260" y="206"/>
                    <a:pt x="267" y="229"/>
                    <a:pt x="275" y="252"/>
                  </a:cubicBezTo>
                  <a:lnTo>
                    <a:pt x="275" y="252"/>
                  </a:lnTo>
                  <a:cubicBezTo>
                    <a:pt x="267" y="267"/>
                    <a:pt x="267" y="290"/>
                    <a:pt x="252" y="298"/>
                  </a:cubicBezTo>
                  <a:cubicBezTo>
                    <a:pt x="244" y="306"/>
                    <a:pt x="229" y="290"/>
                    <a:pt x="214" y="298"/>
                  </a:cubicBezTo>
                  <a:cubicBezTo>
                    <a:pt x="199" y="298"/>
                    <a:pt x="191" y="313"/>
                    <a:pt x="183" y="328"/>
                  </a:cubicBezTo>
                  <a:lnTo>
                    <a:pt x="183" y="328"/>
                  </a:lnTo>
                  <a:cubicBezTo>
                    <a:pt x="153" y="313"/>
                    <a:pt x="114" y="321"/>
                    <a:pt x="99" y="290"/>
                  </a:cubicBezTo>
                  <a:cubicBezTo>
                    <a:pt x="84" y="275"/>
                    <a:pt x="107" y="252"/>
                    <a:pt x="107" y="229"/>
                  </a:cubicBezTo>
                  <a:cubicBezTo>
                    <a:pt x="107" y="206"/>
                    <a:pt x="114" y="175"/>
                    <a:pt x="99" y="153"/>
                  </a:cubicBezTo>
                  <a:cubicBezTo>
                    <a:pt x="91" y="137"/>
                    <a:pt x="61" y="137"/>
                    <a:pt x="46" y="122"/>
                  </a:cubicBezTo>
                  <a:cubicBezTo>
                    <a:pt x="15" y="99"/>
                    <a:pt x="23" y="107"/>
                    <a:pt x="0" y="76"/>
                  </a:cubicBezTo>
                  <a:lnTo>
                    <a:pt x="0" y="76"/>
                  </a:lnTo>
                  <a:cubicBezTo>
                    <a:pt x="23" y="61"/>
                    <a:pt x="38" y="31"/>
                    <a:pt x="5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68" name="Freeform 95"/>
            <p:cNvSpPr>
              <a:spLocks noChangeArrowheads="1"/>
            </p:cNvSpPr>
            <p:nvPr/>
          </p:nvSpPr>
          <p:spPr bwMode="auto">
            <a:xfrm>
              <a:off x="6941686" y="8810626"/>
              <a:ext cx="134928" cy="187325"/>
            </a:xfrm>
            <a:custGeom>
              <a:avLst/>
              <a:gdLst>
                <a:gd name="T0" fmla="*/ 107 w 376"/>
                <a:gd name="T1" fmla="*/ 54 h 521"/>
                <a:gd name="T2" fmla="*/ 107 w 376"/>
                <a:gd name="T3" fmla="*/ 54 h 521"/>
                <a:gd name="T4" fmla="*/ 153 w 376"/>
                <a:gd name="T5" fmla="*/ 69 h 521"/>
                <a:gd name="T6" fmla="*/ 214 w 376"/>
                <a:gd name="T7" fmla="*/ 54 h 521"/>
                <a:gd name="T8" fmla="*/ 237 w 376"/>
                <a:gd name="T9" fmla="*/ 8 h 521"/>
                <a:gd name="T10" fmla="*/ 275 w 376"/>
                <a:gd name="T11" fmla="*/ 0 h 521"/>
                <a:gd name="T12" fmla="*/ 275 w 376"/>
                <a:gd name="T13" fmla="*/ 0 h 521"/>
                <a:gd name="T14" fmla="*/ 260 w 376"/>
                <a:gd name="T15" fmla="*/ 31 h 521"/>
                <a:gd name="T16" fmla="*/ 252 w 376"/>
                <a:gd name="T17" fmla="*/ 92 h 521"/>
                <a:gd name="T18" fmla="*/ 298 w 376"/>
                <a:gd name="T19" fmla="*/ 153 h 521"/>
                <a:gd name="T20" fmla="*/ 237 w 376"/>
                <a:gd name="T21" fmla="*/ 214 h 521"/>
                <a:gd name="T22" fmla="*/ 260 w 376"/>
                <a:gd name="T23" fmla="*/ 298 h 521"/>
                <a:gd name="T24" fmla="*/ 329 w 376"/>
                <a:gd name="T25" fmla="*/ 336 h 521"/>
                <a:gd name="T26" fmla="*/ 375 w 376"/>
                <a:gd name="T27" fmla="*/ 436 h 521"/>
                <a:gd name="T28" fmla="*/ 375 w 376"/>
                <a:gd name="T29" fmla="*/ 436 h 521"/>
                <a:gd name="T30" fmla="*/ 168 w 376"/>
                <a:gd name="T31" fmla="*/ 512 h 521"/>
                <a:gd name="T32" fmla="*/ 61 w 376"/>
                <a:gd name="T33" fmla="*/ 497 h 521"/>
                <a:gd name="T34" fmla="*/ 23 w 376"/>
                <a:gd name="T35" fmla="*/ 405 h 521"/>
                <a:gd name="T36" fmla="*/ 8 w 376"/>
                <a:gd name="T37" fmla="*/ 306 h 521"/>
                <a:gd name="T38" fmla="*/ 31 w 376"/>
                <a:gd name="T39" fmla="*/ 267 h 521"/>
                <a:gd name="T40" fmla="*/ 23 w 376"/>
                <a:gd name="T41" fmla="*/ 168 h 521"/>
                <a:gd name="T42" fmla="*/ 100 w 376"/>
                <a:gd name="T43" fmla="*/ 145 h 521"/>
                <a:gd name="T44" fmla="*/ 84 w 376"/>
                <a:gd name="T45" fmla="*/ 99 h 521"/>
                <a:gd name="T46" fmla="*/ 107 w 376"/>
                <a:gd name="T47" fmla="*/ 5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6" h="521">
                  <a:moveTo>
                    <a:pt x="107" y="54"/>
                  </a:moveTo>
                  <a:lnTo>
                    <a:pt x="107" y="54"/>
                  </a:lnTo>
                  <a:cubicBezTo>
                    <a:pt x="122" y="61"/>
                    <a:pt x="138" y="69"/>
                    <a:pt x="153" y="69"/>
                  </a:cubicBezTo>
                  <a:cubicBezTo>
                    <a:pt x="176" y="69"/>
                    <a:pt x="199" y="69"/>
                    <a:pt x="214" y="54"/>
                  </a:cubicBezTo>
                  <a:cubicBezTo>
                    <a:pt x="230" y="46"/>
                    <a:pt x="230" y="15"/>
                    <a:pt x="237" y="8"/>
                  </a:cubicBezTo>
                  <a:cubicBezTo>
                    <a:pt x="252" y="0"/>
                    <a:pt x="260" y="0"/>
                    <a:pt x="275" y="0"/>
                  </a:cubicBezTo>
                  <a:lnTo>
                    <a:pt x="275" y="0"/>
                  </a:lnTo>
                  <a:cubicBezTo>
                    <a:pt x="268" y="8"/>
                    <a:pt x="260" y="23"/>
                    <a:pt x="260" y="31"/>
                  </a:cubicBezTo>
                  <a:cubicBezTo>
                    <a:pt x="252" y="54"/>
                    <a:pt x="252" y="77"/>
                    <a:pt x="252" y="92"/>
                  </a:cubicBezTo>
                  <a:cubicBezTo>
                    <a:pt x="260" y="115"/>
                    <a:pt x="298" y="130"/>
                    <a:pt x="298" y="153"/>
                  </a:cubicBezTo>
                  <a:cubicBezTo>
                    <a:pt x="291" y="184"/>
                    <a:pt x="245" y="191"/>
                    <a:pt x="237" y="214"/>
                  </a:cubicBezTo>
                  <a:cubicBezTo>
                    <a:pt x="237" y="245"/>
                    <a:pt x="237" y="275"/>
                    <a:pt x="260" y="298"/>
                  </a:cubicBezTo>
                  <a:cubicBezTo>
                    <a:pt x="275" y="321"/>
                    <a:pt x="306" y="313"/>
                    <a:pt x="329" y="336"/>
                  </a:cubicBezTo>
                  <a:cubicBezTo>
                    <a:pt x="352" y="359"/>
                    <a:pt x="359" y="405"/>
                    <a:pt x="375" y="436"/>
                  </a:cubicBezTo>
                  <a:lnTo>
                    <a:pt x="375" y="436"/>
                  </a:lnTo>
                  <a:cubicBezTo>
                    <a:pt x="306" y="459"/>
                    <a:pt x="245" y="497"/>
                    <a:pt x="168" y="512"/>
                  </a:cubicBezTo>
                  <a:cubicBezTo>
                    <a:pt x="138" y="520"/>
                    <a:pt x="92" y="520"/>
                    <a:pt x="61" y="497"/>
                  </a:cubicBezTo>
                  <a:cubicBezTo>
                    <a:pt x="39" y="474"/>
                    <a:pt x="31" y="436"/>
                    <a:pt x="23" y="405"/>
                  </a:cubicBezTo>
                  <a:cubicBezTo>
                    <a:pt x="8" y="374"/>
                    <a:pt x="0" y="336"/>
                    <a:pt x="8" y="306"/>
                  </a:cubicBezTo>
                  <a:cubicBezTo>
                    <a:pt x="8" y="290"/>
                    <a:pt x="31" y="283"/>
                    <a:pt x="31" y="267"/>
                  </a:cubicBezTo>
                  <a:cubicBezTo>
                    <a:pt x="39" y="229"/>
                    <a:pt x="8" y="199"/>
                    <a:pt x="23" y="168"/>
                  </a:cubicBezTo>
                  <a:cubicBezTo>
                    <a:pt x="39" y="145"/>
                    <a:pt x="84" y="161"/>
                    <a:pt x="100" y="145"/>
                  </a:cubicBezTo>
                  <a:cubicBezTo>
                    <a:pt x="115" y="130"/>
                    <a:pt x="84" y="115"/>
                    <a:pt x="84" y="99"/>
                  </a:cubicBezTo>
                  <a:cubicBezTo>
                    <a:pt x="92" y="84"/>
                    <a:pt x="100" y="69"/>
                    <a:pt x="107"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69" name="Freeform 96"/>
            <p:cNvSpPr>
              <a:spLocks noChangeArrowheads="1"/>
            </p:cNvSpPr>
            <p:nvPr/>
          </p:nvSpPr>
          <p:spPr bwMode="auto">
            <a:xfrm>
              <a:off x="7090901" y="8932863"/>
              <a:ext cx="330178" cy="209550"/>
            </a:xfrm>
            <a:custGeom>
              <a:avLst/>
              <a:gdLst>
                <a:gd name="T0" fmla="*/ 114 w 917"/>
                <a:gd name="T1" fmla="*/ 565 h 582"/>
                <a:gd name="T2" fmla="*/ 114 w 917"/>
                <a:gd name="T3" fmla="*/ 565 h 582"/>
                <a:gd name="T4" fmla="*/ 122 w 917"/>
                <a:gd name="T5" fmla="*/ 474 h 582"/>
                <a:gd name="T6" fmla="*/ 61 w 917"/>
                <a:gd name="T7" fmla="*/ 420 h 582"/>
                <a:gd name="T8" fmla="*/ 15 w 917"/>
                <a:gd name="T9" fmla="*/ 352 h 582"/>
                <a:gd name="T10" fmla="*/ 76 w 917"/>
                <a:gd name="T11" fmla="*/ 329 h 582"/>
                <a:gd name="T12" fmla="*/ 84 w 917"/>
                <a:gd name="T13" fmla="*/ 267 h 582"/>
                <a:gd name="T14" fmla="*/ 30 w 917"/>
                <a:gd name="T15" fmla="*/ 206 h 582"/>
                <a:gd name="T16" fmla="*/ 0 w 917"/>
                <a:gd name="T17" fmla="*/ 84 h 582"/>
                <a:gd name="T18" fmla="*/ 0 w 917"/>
                <a:gd name="T19" fmla="*/ 84 h 582"/>
                <a:gd name="T20" fmla="*/ 38 w 917"/>
                <a:gd name="T21" fmla="*/ 15 h 582"/>
                <a:gd name="T22" fmla="*/ 114 w 917"/>
                <a:gd name="T23" fmla="*/ 31 h 582"/>
                <a:gd name="T24" fmla="*/ 191 w 917"/>
                <a:gd name="T25" fmla="*/ 69 h 582"/>
                <a:gd name="T26" fmla="*/ 290 w 917"/>
                <a:gd name="T27" fmla="*/ 38 h 582"/>
                <a:gd name="T28" fmla="*/ 359 w 917"/>
                <a:gd name="T29" fmla="*/ 23 h 582"/>
                <a:gd name="T30" fmla="*/ 374 w 917"/>
                <a:gd name="T31" fmla="*/ 31 h 582"/>
                <a:gd name="T32" fmla="*/ 397 w 917"/>
                <a:gd name="T33" fmla="*/ 0 h 582"/>
                <a:gd name="T34" fmla="*/ 534 w 917"/>
                <a:gd name="T35" fmla="*/ 61 h 582"/>
                <a:gd name="T36" fmla="*/ 595 w 917"/>
                <a:gd name="T37" fmla="*/ 84 h 582"/>
                <a:gd name="T38" fmla="*/ 687 w 917"/>
                <a:gd name="T39" fmla="*/ 46 h 582"/>
                <a:gd name="T40" fmla="*/ 687 w 917"/>
                <a:gd name="T41" fmla="*/ 107 h 582"/>
                <a:gd name="T42" fmla="*/ 748 w 917"/>
                <a:gd name="T43" fmla="*/ 191 h 582"/>
                <a:gd name="T44" fmla="*/ 825 w 917"/>
                <a:gd name="T45" fmla="*/ 176 h 582"/>
                <a:gd name="T46" fmla="*/ 848 w 917"/>
                <a:gd name="T47" fmla="*/ 222 h 582"/>
                <a:gd name="T48" fmla="*/ 848 w 917"/>
                <a:gd name="T49" fmla="*/ 222 h 582"/>
                <a:gd name="T50" fmla="*/ 825 w 917"/>
                <a:gd name="T51" fmla="*/ 275 h 582"/>
                <a:gd name="T52" fmla="*/ 863 w 917"/>
                <a:gd name="T53" fmla="*/ 290 h 582"/>
                <a:gd name="T54" fmla="*/ 901 w 917"/>
                <a:gd name="T55" fmla="*/ 359 h 582"/>
                <a:gd name="T56" fmla="*/ 901 w 917"/>
                <a:gd name="T57" fmla="*/ 359 h 582"/>
                <a:gd name="T58" fmla="*/ 886 w 917"/>
                <a:gd name="T59" fmla="*/ 413 h 582"/>
                <a:gd name="T60" fmla="*/ 909 w 917"/>
                <a:gd name="T61" fmla="*/ 459 h 582"/>
                <a:gd name="T62" fmla="*/ 901 w 917"/>
                <a:gd name="T63" fmla="*/ 504 h 582"/>
                <a:gd name="T64" fmla="*/ 901 w 917"/>
                <a:gd name="T65" fmla="*/ 504 h 582"/>
                <a:gd name="T66" fmla="*/ 832 w 917"/>
                <a:gd name="T67" fmla="*/ 512 h 582"/>
                <a:gd name="T68" fmla="*/ 756 w 917"/>
                <a:gd name="T69" fmla="*/ 451 h 582"/>
                <a:gd name="T70" fmla="*/ 718 w 917"/>
                <a:gd name="T71" fmla="*/ 466 h 582"/>
                <a:gd name="T72" fmla="*/ 710 w 917"/>
                <a:gd name="T73" fmla="*/ 504 h 582"/>
                <a:gd name="T74" fmla="*/ 626 w 917"/>
                <a:gd name="T75" fmla="*/ 489 h 582"/>
                <a:gd name="T76" fmla="*/ 267 w 917"/>
                <a:gd name="T77" fmla="*/ 466 h 582"/>
                <a:gd name="T78" fmla="*/ 214 w 917"/>
                <a:gd name="T79" fmla="*/ 520 h 582"/>
                <a:gd name="T80" fmla="*/ 229 w 917"/>
                <a:gd name="T81" fmla="*/ 565 h 582"/>
                <a:gd name="T82" fmla="*/ 114 w 917"/>
                <a:gd name="T83" fmla="*/ 565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7" h="582">
                  <a:moveTo>
                    <a:pt x="114" y="565"/>
                  </a:moveTo>
                  <a:lnTo>
                    <a:pt x="114" y="565"/>
                  </a:lnTo>
                  <a:cubicBezTo>
                    <a:pt x="122" y="535"/>
                    <a:pt x="137" y="504"/>
                    <a:pt x="122" y="474"/>
                  </a:cubicBezTo>
                  <a:cubicBezTo>
                    <a:pt x="114" y="451"/>
                    <a:pt x="76" y="443"/>
                    <a:pt x="61" y="420"/>
                  </a:cubicBezTo>
                  <a:cubicBezTo>
                    <a:pt x="46" y="398"/>
                    <a:pt x="15" y="375"/>
                    <a:pt x="15" y="352"/>
                  </a:cubicBezTo>
                  <a:cubicBezTo>
                    <a:pt x="23" y="329"/>
                    <a:pt x="69" y="344"/>
                    <a:pt x="76" y="329"/>
                  </a:cubicBezTo>
                  <a:cubicBezTo>
                    <a:pt x="91" y="313"/>
                    <a:pt x="91" y="290"/>
                    <a:pt x="84" y="267"/>
                  </a:cubicBezTo>
                  <a:cubicBezTo>
                    <a:pt x="69" y="245"/>
                    <a:pt x="38" y="229"/>
                    <a:pt x="30" y="206"/>
                  </a:cubicBezTo>
                  <a:cubicBezTo>
                    <a:pt x="15" y="168"/>
                    <a:pt x="7" y="123"/>
                    <a:pt x="0" y="84"/>
                  </a:cubicBezTo>
                  <a:lnTo>
                    <a:pt x="0" y="84"/>
                  </a:lnTo>
                  <a:cubicBezTo>
                    <a:pt x="15" y="61"/>
                    <a:pt x="15" y="23"/>
                    <a:pt x="38" y="15"/>
                  </a:cubicBezTo>
                  <a:cubicBezTo>
                    <a:pt x="69" y="8"/>
                    <a:pt x="91" y="23"/>
                    <a:pt x="114" y="31"/>
                  </a:cubicBezTo>
                  <a:cubicBezTo>
                    <a:pt x="145" y="38"/>
                    <a:pt x="160" y="69"/>
                    <a:pt x="191" y="69"/>
                  </a:cubicBezTo>
                  <a:cubicBezTo>
                    <a:pt x="221" y="69"/>
                    <a:pt x="259" y="54"/>
                    <a:pt x="290" y="38"/>
                  </a:cubicBezTo>
                  <a:cubicBezTo>
                    <a:pt x="313" y="38"/>
                    <a:pt x="336" y="23"/>
                    <a:pt x="359" y="23"/>
                  </a:cubicBezTo>
                  <a:cubicBezTo>
                    <a:pt x="359" y="23"/>
                    <a:pt x="366" y="31"/>
                    <a:pt x="374" y="31"/>
                  </a:cubicBezTo>
                  <a:cubicBezTo>
                    <a:pt x="382" y="23"/>
                    <a:pt x="382" y="0"/>
                    <a:pt x="397" y="0"/>
                  </a:cubicBezTo>
                  <a:cubicBezTo>
                    <a:pt x="443" y="8"/>
                    <a:pt x="489" y="38"/>
                    <a:pt x="534" y="61"/>
                  </a:cubicBezTo>
                  <a:cubicBezTo>
                    <a:pt x="550" y="69"/>
                    <a:pt x="573" y="84"/>
                    <a:pt x="595" y="84"/>
                  </a:cubicBezTo>
                  <a:cubicBezTo>
                    <a:pt x="626" y="77"/>
                    <a:pt x="657" y="38"/>
                    <a:pt x="687" y="46"/>
                  </a:cubicBezTo>
                  <a:cubicBezTo>
                    <a:pt x="710" y="54"/>
                    <a:pt x="680" y="92"/>
                    <a:pt x="687" y="107"/>
                  </a:cubicBezTo>
                  <a:cubicBezTo>
                    <a:pt x="695" y="138"/>
                    <a:pt x="718" y="176"/>
                    <a:pt x="748" y="191"/>
                  </a:cubicBezTo>
                  <a:cubicBezTo>
                    <a:pt x="771" y="199"/>
                    <a:pt x="802" y="168"/>
                    <a:pt x="825" y="176"/>
                  </a:cubicBezTo>
                  <a:cubicBezTo>
                    <a:pt x="840" y="184"/>
                    <a:pt x="840" y="206"/>
                    <a:pt x="848" y="222"/>
                  </a:cubicBezTo>
                  <a:lnTo>
                    <a:pt x="848" y="222"/>
                  </a:lnTo>
                  <a:cubicBezTo>
                    <a:pt x="840" y="237"/>
                    <a:pt x="825" y="252"/>
                    <a:pt x="825" y="275"/>
                  </a:cubicBezTo>
                  <a:cubicBezTo>
                    <a:pt x="825" y="290"/>
                    <a:pt x="855" y="283"/>
                    <a:pt x="863" y="290"/>
                  </a:cubicBezTo>
                  <a:cubicBezTo>
                    <a:pt x="878" y="313"/>
                    <a:pt x="886" y="336"/>
                    <a:pt x="901" y="359"/>
                  </a:cubicBezTo>
                  <a:lnTo>
                    <a:pt x="901" y="359"/>
                  </a:lnTo>
                  <a:cubicBezTo>
                    <a:pt x="893" y="375"/>
                    <a:pt x="878" y="390"/>
                    <a:pt x="886" y="413"/>
                  </a:cubicBezTo>
                  <a:cubicBezTo>
                    <a:pt x="886" y="428"/>
                    <a:pt x="909" y="436"/>
                    <a:pt x="909" y="459"/>
                  </a:cubicBezTo>
                  <a:cubicBezTo>
                    <a:pt x="916" y="474"/>
                    <a:pt x="909" y="489"/>
                    <a:pt x="901" y="504"/>
                  </a:cubicBezTo>
                  <a:lnTo>
                    <a:pt x="901" y="504"/>
                  </a:lnTo>
                  <a:cubicBezTo>
                    <a:pt x="878" y="504"/>
                    <a:pt x="855" y="520"/>
                    <a:pt x="832" y="512"/>
                  </a:cubicBezTo>
                  <a:cubicBezTo>
                    <a:pt x="802" y="504"/>
                    <a:pt x="787" y="459"/>
                    <a:pt x="756" y="451"/>
                  </a:cubicBezTo>
                  <a:cubicBezTo>
                    <a:pt x="748" y="443"/>
                    <a:pt x="733" y="451"/>
                    <a:pt x="718" y="466"/>
                  </a:cubicBezTo>
                  <a:cubicBezTo>
                    <a:pt x="710" y="474"/>
                    <a:pt x="718" y="504"/>
                    <a:pt x="710" y="504"/>
                  </a:cubicBezTo>
                  <a:cubicBezTo>
                    <a:pt x="680" y="512"/>
                    <a:pt x="657" y="497"/>
                    <a:pt x="626" y="489"/>
                  </a:cubicBezTo>
                  <a:cubicBezTo>
                    <a:pt x="504" y="481"/>
                    <a:pt x="389" y="459"/>
                    <a:pt x="267" y="466"/>
                  </a:cubicBezTo>
                  <a:cubicBezTo>
                    <a:pt x="244" y="466"/>
                    <a:pt x="221" y="497"/>
                    <a:pt x="214" y="520"/>
                  </a:cubicBezTo>
                  <a:cubicBezTo>
                    <a:pt x="214" y="535"/>
                    <a:pt x="244" y="558"/>
                    <a:pt x="229" y="565"/>
                  </a:cubicBezTo>
                  <a:cubicBezTo>
                    <a:pt x="198" y="581"/>
                    <a:pt x="153" y="565"/>
                    <a:pt x="114" y="56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70" name="Freeform 97"/>
            <p:cNvSpPr>
              <a:spLocks noChangeArrowheads="1"/>
            </p:cNvSpPr>
            <p:nvPr/>
          </p:nvSpPr>
          <p:spPr bwMode="auto">
            <a:xfrm>
              <a:off x="7387744" y="8993188"/>
              <a:ext cx="66671" cy="80962"/>
            </a:xfrm>
            <a:custGeom>
              <a:avLst/>
              <a:gdLst>
                <a:gd name="T0" fmla="*/ 23 w 184"/>
                <a:gd name="T1" fmla="*/ 54 h 223"/>
                <a:gd name="T2" fmla="*/ 23 w 184"/>
                <a:gd name="T3" fmla="*/ 54 h 223"/>
                <a:gd name="T4" fmla="*/ 68 w 184"/>
                <a:gd name="T5" fmla="*/ 69 h 223"/>
                <a:gd name="T6" fmla="*/ 84 w 184"/>
                <a:gd name="T7" fmla="*/ 31 h 223"/>
                <a:gd name="T8" fmla="*/ 145 w 184"/>
                <a:gd name="T9" fmla="*/ 8 h 223"/>
                <a:gd name="T10" fmla="*/ 153 w 184"/>
                <a:gd name="T11" fmla="*/ 46 h 223"/>
                <a:gd name="T12" fmla="*/ 183 w 184"/>
                <a:gd name="T13" fmla="*/ 92 h 223"/>
                <a:gd name="T14" fmla="*/ 183 w 184"/>
                <a:gd name="T15" fmla="*/ 92 h 223"/>
                <a:gd name="T16" fmla="*/ 153 w 184"/>
                <a:gd name="T17" fmla="*/ 130 h 223"/>
                <a:gd name="T18" fmla="*/ 168 w 184"/>
                <a:gd name="T19" fmla="*/ 161 h 223"/>
                <a:gd name="T20" fmla="*/ 122 w 184"/>
                <a:gd name="T21" fmla="*/ 214 h 223"/>
                <a:gd name="T22" fmla="*/ 76 w 184"/>
                <a:gd name="T23" fmla="*/ 191 h 223"/>
                <a:gd name="T24" fmla="*/ 76 w 184"/>
                <a:gd name="T25" fmla="*/ 191 h 223"/>
                <a:gd name="T26" fmla="*/ 38 w 184"/>
                <a:gd name="T27" fmla="*/ 122 h 223"/>
                <a:gd name="T28" fmla="*/ 0 w 184"/>
                <a:gd name="T29" fmla="*/ 107 h 223"/>
                <a:gd name="T30" fmla="*/ 23 w 184"/>
                <a:gd name="T31" fmla="*/ 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223">
                  <a:moveTo>
                    <a:pt x="23" y="54"/>
                  </a:moveTo>
                  <a:lnTo>
                    <a:pt x="23" y="54"/>
                  </a:lnTo>
                  <a:cubicBezTo>
                    <a:pt x="38" y="61"/>
                    <a:pt x="53" y="77"/>
                    <a:pt x="68" y="69"/>
                  </a:cubicBezTo>
                  <a:cubicBezTo>
                    <a:pt x="84" y="61"/>
                    <a:pt x="68" y="38"/>
                    <a:pt x="84" y="31"/>
                  </a:cubicBezTo>
                  <a:cubicBezTo>
                    <a:pt x="99" y="16"/>
                    <a:pt x="122" y="0"/>
                    <a:pt x="145" y="8"/>
                  </a:cubicBezTo>
                  <a:cubicBezTo>
                    <a:pt x="160" y="8"/>
                    <a:pt x="145" y="38"/>
                    <a:pt x="153" y="46"/>
                  </a:cubicBezTo>
                  <a:cubicBezTo>
                    <a:pt x="160" y="69"/>
                    <a:pt x="168" y="77"/>
                    <a:pt x="183" y="92"/>
                  </a:cubicBezTo>
                  <a:lnTo>
                    <a:pt x="183" y="92"/>
                  </a:lnTo>
                  <a:cubicBezTo>
                    <a:pt x="168" y="107"/>
                    <a:pt x="160" y="115"/>
                    <a:pt x="153" y="130"/>
                  </a:cubicBezTo>
                  <a:cubicBezTo>
                    <a:pt x="153" y="138"/>
                    <a:pt x="168" y="153"/>
                    <a:pt x="168" y="161"/>
                  </a:cubicBezTo>
                  <a:cubicBezTo>
                    <a:pt x="153" y="184"/>
                    <a:pt x="145" y="207"/>
                    <a:pt x="122" y="214"/>
                  </a:cubicBezTo>
                  <a:cubicBezTo>
                    <a:pt x="107" y="222"/>
                    <a:pt x="91" y="199"/>
                    <a:pt x="76" y="191"/>
                  </a:cubicBezTo>
                  <a:lnTo>
                    <a:pt x="76" y="191"/>
                  </a:lnTo>
                  <a:cubicBezTo>
                    <a:pt x="61" y="168"/>
                    <a:pt x="53" y="145"/>
                    <a:pt x="38" y="122"/>
                  </a:cubicBezTo>
                  <a:cubicBezTo>
                    <a:pt x="30" y="115"/>
                    <a:pt x="0" y="122"/>
                    <a:pt x="0" y="107"/>
                  </a:cubicBezTo>
                  <a:cubicBezTo>
                    <a:pt x="0" y="84"/>
                    <a:pt x="15" y="69"/>
                    <a:pt x="23"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71" name="Freeform 98"/>
            <p:cNvSpPr>
              <a:spLocks noChangeArrowheads="1"/>
            </p:cNvSpPr>
            <p:nvPr/>
          </p:nvSpPr>
          <p:spPr bwMode="auto">
            <a:xfrm>
              <a:off x="7406793" y="8932863"/>
              <a:ext cx="123817" cy="190500"/>
            </a:xfrm>
            <a:custGeom>
              <a:avLst/>
              <a:gdLst>
                <a:gd name="T0" fmla="*/ 176 w 345"/>
                <a:gd name="T1" fmla="*/ 46 h 528"/>
                <a:gd name="T2" fmla="*/ 176 w 345"/>
                <a:gd name="T3" fmla="*/ 46 h 528"/>
                <a:gd name="T4" fmla="*/ 222 w 345"/>
                <a:gd name="T5" fmla="*/ 0 h 528"/>
                <a:gd name="T6" fmla="*/ 267 w 345"/>
                <a:gd name="T7" fmla="*/ 54 h 528"/>
                <a:gd name="T8" fmla="*/ 267 w 345"/>
                <a:gd name="T9" fmla="*/ 54 h 528"/>
                <a:gd name="T10" fmla="*/ 260 w 345"/>
                <a:gd name="T11" fmla="*/ 107 h 528"/>
                <a:gd name="T12" fmla="*/ 306 w 345"/>
                <a:gd name="T13" fmla="*/ 145 h 528"/>
                <a:gd name="T14" fmla="*/ 290 w 345"/>
                <a:gd name="T15" fmla="*/ 260 h 528"/>
                <a:gd name="T16" fmla="*/ 283 w 345"/>
                <a:gd name="T17" fmla="*/ 260 h 528"/>
                <a:gd name="T18" fmla="*/ 329 w 345"/>
                <a:gd name="T19" fmla="*/ 306 h 528"/>
                <a:gd name="T20" fmla="*/ 329 w 345"/>
                <a:gd name="T21" fmla="*/ 306 h 528"/>
                <a:gd name="T22" fmla="*/ 336 w 345"/>
                <a:gd name="T23" fmla="*/ 367 h 528"/>
                <a:gd name="T24" fmla="*/ 336 w 345"/>
                <a:gd name="T25" fmla="*/ 481 h 528"/>
                <a:gd name="T26" fmla="*/ 306 w 345"/>
                <a:gd name="T27" fmla="*/ 481 h 528"/>
                <a:gd name="T28" fmla="*/ 283 w 345"/>
                <a:gd name="T29" fmla="*/ 527 h 528"/>
                <a:gd name="T30" fmla="*/ 283 w 345"/>
                <a:gd name="T31" fmla="*/ 527 h 528"/>
                <a:gd name="T32" fmla="*/ 115 w 345"/>
                <a:gd name="T33" fmla="*/ 489 h 528"/>
                <a:gd name="T34" fmla="*/ 84 w 345"/>
                <a:gd name="T35" fmla="*/ 504 h 528"/>
                <a:gd name="T36" fmla="*/ 23 w 345"/>
                <a:gd name="T37" fmla="*/ 504 h 528"/>
                <a:gd name="T38" fmla="*/ 23 w 345"/>
                <a:gd name="T39" fmla="*/ 504 h 528"/>
                <a:gd name="T40" fmla="*/ 31 w 345"/>
                <a:gd name="T41" fmla="*/ 459 h 528"/>
                <a:gd name="T42" fmla="*/ 8 w 345"/>
                <a:gd name="T43" fmla="*/ 413 h 528"/>
                <a:gd name="T44" fmla="*/ 23 w 345"/>
                <a:gd name="T45" fmla="*/ 359 h 528"/>
                <a:gd name="T46" fmla="*/ 23 w 345"/>
                <a:gd name="T47" fmla="*/ 359 h 528"/>
                <a:gd name="T48" fmla="*/ 69 w 345"/>
                <a:gd name="T49" fmla="*/ 382 h 528"/>
                <a:gd name="T50" fmla="*/ 115 w 345"/>
                <a:gd name="T51" fmla="*/ 329 h 528"/>
                <a:gd name="T52" fmla="*/ 100 w 345"/>
                <a:gd name="T53" fmla="*/ 298 h 528"/>
                <a:gd name="T54" fmla="*/ 130 w 345"/>
                <a:gd name="T55" fmla="*/ 260 h 528"/>
                <a:gd name="T56" fmla="*/ 130 w 345"/>
                <a:gd name="T57" fmla="*/ 260 h 528"/>
                <a:gd name="T58" fmla="*/ 168 w 345"/>
                <a:gd name="T59" fmla="*/ 199 h 528"/>
                <a:gd name="T60" fmla="*/ 214 w 345"/>
                <a:gd name="T61" fmla="*/ 153 h 528"/>
                <a:gd name="T62" fmla="*/ 176 w 345"/>
                <a:gd name="T63" fmla="*/ 4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5" h="528">
                  <a:moveTo>
                    <a:pt x="176" y="46"/>
                  </a:moveTo>
                  <a:lnTo>
                    <a:pt x="176" y="46"/>
                  </a:lnTo>
                  <a:cubicBezTo>
                    <a:pt x="191" y="31"/>
                    <a:pt x="199" y="0"/>
                    <a:pt x="222" y="0"/>
                  </a:cubicBezTo>
                  <a:cubicBezTo>
                    <a:pt x="245" y="0"/>
                    <a:pt x="252" y="38"/>
                    <a:pt x="267" y="54"/>
                  </a:cubicBezTo>
                  <a:lnTo>
                    <a:pt x="267" y="54"/>
                  </a:lnTo>
                  <a:cubicBezTo>
                    <a:pt x="267" y="69"/>
                    <a:pt x="260" y="84"/>
                    <a:pt x="260" y="107"/>
                  </a:cubicBezTo>
                  <a:cubicBezTo>
                    <a:pt x="267" y="123"/>
                    <a:pt x="298" y="123"/>
                    <a:pt x="306" y="145"/>
                  </a:cubicBezTo>
                  <a:cubicBezTo>
                    <a:pt x="313" y="184"/>
                    <a:pt x="290" y="222"/>
                    <a:pt x="290" y="260"/>
                  </a:cubicBezTo>
                  <a:cubicBezTo>
                    <a:pt x="283" y="260"/>
                    <a:pt x="283" y="260"/>
                    <a:pt x="283" y="260"/>
                  </a:cubicBezTo>
                  <a:cubicBezTo>
                    <a:pt x="329" y="306"/>
                    <a:pt x="329" y="306"/>
                    <a:pt x="329" y="306"/>
                  </a:cubicBezTo>
                  <a:lnTo>
                    <a:pt x="329" y="306"/>
                  </a:lnTo>
                  <a:cubicBezTo>
                    <a:pt x="329" y="329"/>
                    <a:pt x="336" y="344"/>
                    <a:pt x="336" y="367"/>
                  </a:cubicBezTo>
                  <a:cubicBezTo>
                    <a:pt x="336" y="405"/>
                    <a:pt x="344" y="443"/>
                    <a:pt x="336" y="481"/>
                  </a:cubicBezTo>
                  <a:cubicBezTo>
                    <a:pt x="336" y="489"/>
                    <a:pt x="313" y="474"/>
                    <a:pt x="306" y="481"/>
                  </a:cubicBezTo>
                  <a:cubicBezTo>
                    <a:pt x="290" y="489"/>
                    <a:pt x="290" y="512"/>
                    <a:pt x="283" y="527"/>
                  </a:cubicBezTo>
                  <a:lnTo>
                    <a:pt x="283" y="527"/>
                  </a:lnTo>
                  <a:cubicBezTo>
                    <a:pt x="222" y="512"/>
                    <a:pt x="168" y="497"/>
                    <a:pt x="115" y="489"/>
                  </a:cubicBezTo>
                  <a:cubicBezTo>
                    <a:pt x="100" y="489"/>
                    <a:pt x="92" y="504"/>
                    <a:pt x="84" y="504"/>
                  </a:cubicBezTo>
                  <a:cubicBezTo>
                    <a:pt x="61" y="504"/>
                    <a:pt x="46" y="504"/>
                    <a:pt x="23" y="504"/>
                  </a:cubicBezTo>
                  <a:lnTo>
                    <a:pt x="23" y="504"/>
                  </a:lnTo>
                  <a:cubicBezTo>
                    <a:pt x="31" y="489"/>
                    <a:pt x="38" y="474"/>
                    <a:pt x="31" y="459"/>
                  </a:cubicBezTo>
                  <a:cubicBezTo>
                    <a:pt x="31" y="436"/>
                    <a:pt x="8" y="428"/>
                    <a:pt x="8" y="413"/>
                  </a:cubicBezTo>
                  <a:cubicBezTo>
                    <a:pt x="0" y="390"/>
                    <a:pt x="15" y="375"/>
                    <a:pt x="23" y="359"/>
                  </a:cubicBezTo>
                  <a:lnTo>
                    <a:pt x="23" y="359"/>
                  </a:lnTo>
                  <a:cubicBezTo>
                    <a:pt x="38" y="367"/>
                    <a:pt x="54" y="390"/>
                    <a:pt x="69" y="382"/>
                  </a:cubicBezTo>
                  <a:cubicBezTo>
                    <a:pt x="92" y="375"/>
                    <a:pt x="100" y="352"/>
                    <a:pt x="115" y="329"/>
                  </a:cubicBezTo>
                  <a:cubicBezTo>
                    <a:pt x="115" y="321"/>
                    <a:pt x="100" y="306"/>
                    <a:pt x="100" y="298"/>
                  </a:cubicBezTo>
                  <a:cubicBezTo>
                    <a:pt x="107" y="283"/>
                    <a:pt x="115" y="275"/>
                    <a:pt x="130" y="260"/>
                  </a:cubicBezTo>
                  <a:lnTo>
                    <a:pt x="130" y="260"/>
                  </a:lnTo>
                  <a:cubicBezTo>
                    <a:pt x="145" y="237"/>
                    <a:pt x="153" y="222"/>
                    <a:pt x="168" y="199"/>
                  </a:cubicBezTo>
                  <a:cubicBezTo>
                    <a:pt x="184" y="184"/>
                    <a:pt x="214" y="168"/>
                    <a:pt x="214" y="153"/>
                  </a:cubicBezTo>
                  <a:cubicBezTo>
                    <a:pt x="214" y="115"/>
                    <a:pt x="191" y="84"/>
                    <a:pt x="176"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72" name="Freeform 99"/>
            <p:cNvSpPr>
              <a:spLocks noChangeArrowheads="1"/>
            </p:cNvSpPr>
            <p:nvPr/>
          </p:nvSpPr>
          <p:spPr bwMode="auto">
            <a:xfrm>
              <a:off x="7500449" y="8921751"/>
              <a:ext cx="184138" cy="182563"/>
            </a:xfrm>
            <a:custGeom>
              <a:avLst/>
              <a:gdLst>
                <a:gd name="T0" fmla="*/ 321 w 513"/>
                <a:gd name="T1" fmla="*/ 191 h 505"/>
                <a:gd name="T2" fmla="*/ 321 w 513"/>
                <a:gd name="T3" fmla="*/ 191 h 505"/>
                <a:gd name="T4" fmla="*/ 305 w 513"/>
                <a:gd name="T5" fmla="*/ 221 h 505"/>
                <a:gd name="T6" fmla="*/ 221 w 513"/>
                <a:gd name="T7" fmla="*/ 160 h 505"/>
                <a:gd name="T8" fmla="*/ 244 w 513"/>
                <a:gd name="T9" fmla="*/ 30 h 505"/>
                <a:gd name="T10" fmla="*/ 199 w 513"/>
                <a:gd name="T11" fmla="*/ 0 h 505"/>
                <a:gd name="T12" fmla="*/ 122 w 513"/>
                <a:gd name="T13" fmla="*/ 30 h 505"/>
                <a:gd name="T14" fmla="*/ 76 w 513"/>
                <a:gd name="T15" fmla="*/ 53 h 505"/>
                <a:gd name="T16" fmla="*/ 7 w 513"/>
                <a:gd name="T17" fmla="*/ 84 h 505"/>
                <a:gd name="T18" fmla="*/ 7 w 513"/>
                <a:gd name="T19" fmla="*/ 84 h 505"/>
                <a:gd name="T20" fmla="*/ 0 w 513"/>
                <a:gd name="T21" fmla="*/ 137 h 505"/>
                <a:gd name="T22" fmla="*/ 46 w 513"/>
                <a:gd name="T23" fmla="*/ 175 h 505"/>
                <a:gd name="T24" fmla="*/ 30 w 513"/>
                <a:gd name="T25" fmla="*/ 290 h 505"/>
                <a:gd name="T26" fmla="*/ 23 w 513"/>
                <a:gd name="T27" fmla="*/ 290 h 505"/>
                <a:gd name="T28" fmla="*/ 69 w 513"/>
                <a:gd name="T29" fmla="*/ 336 h 505"/>
                <a:gd name="T30" fmla="*/ 69 w 513"/>
                <a:gd name="T31" fmla="*/ 336 h 505"/>
                <a:gd name="T32" fmla="*/ 122 w 513"/>
                <a:gd name="T33" fmla="*/ 267 h 505"/>
                <a:gd name="T34" fmla="*/ 183 w 513"/>
                <a:gd name="T35" fmla="*/ 297 h 505"/>
                <a:gd name="T36" fmla="*/ 244 w 513"/>
                <a:gd name="T37" fmla="*/ 290 h 505"/>
                <a:gd name="T38" fmla="*/ 290 w 513"/>
                <a:gd name="T39" fmla="*/ 290 h 505"/>
                <a:gd name="T40" fmla="*/ 290 w 513"/>
                <a:gd name="T41" fmla="*/ 328 h 505"/>
                <a:gd name="T42" fmla="*/ 328 w 513"/>
                <a:gd name="T43" fmla="*/ 343 h 505"/>
                <a:gd name="T44" fmla="*/ 336 w 513"/>
                <a:gd name="T45" fmla="*/ 397 h 505"/>
                <a:gd name="T46" fmla="*/ 260 w 513"/>
                <a:gd name="T47" fmla="*/ 366 h 505"/>
                <a:gd name="T48" fmla="*/ 244 w 513"/>
                <a:gd name="T49" fmla="*/ 412 h 505"/>
                <a:gd name="T50" fmla="*/ 275 w 513"/>
                <a:gd name="T51" fmla="*/ 481 h 505"/>
                <a:gd name="T52" fmla="*/ 275 w 513"/>
                <a:gd name="T53" fmla="*/ 481 h 505"/>
                <a:gd name="T54" fmla="*/ 359 w 513"/>
                <a:gd name="T55" fmla="*/ 481 h 505"/>
                <a:gd name="T56" fmla="*/ 412 w 513"/>
                <a:gd name="T57" fmla="*/ 328 h 505"/>
                <a:gd name="T58" fmla="*/ 496 w 513"/>
                <a:gd name="T59" fmla="*/ 351 h 505"/>
                <a:gd name="T60" fmla="*/ 474 w 513"/>
                <a:gd name="T61" fmla="*/ 282 h 505"/>
                <a:gd name="T62" fmla="*/ 504 w 513"/>
                <a:gd name="T63" fmla="*/ 267 h 505"/>
                <a:gd name="T64" fmla="*/ 504 w 513"/>
                <a:gd name="T65" fmla="*/ 267 h 505"/>
                <a:gd name="T66" fmla="*/ 458 w 513"/>
                <a:gd name="T67" fmla="*/ 214 h 505"/>
                <a:gd name="T68" fmla="*/ 366 w 513"/>
                <a:gd name="T69" fmla="*/ 191 h 505"/>
                <a:gd name="T70" fmla="*/ 321 w 513"/>
                <a:gd name="T71" fmla="*/ 19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3" h="505">
                  <a:moveTo>
                    <a:pt x="321" y="191"/>
                  </a:moveTo>
                  <a:lnTo>
                    <a:pt x="321" y="191"/>
                  </a:lnTo>
                  <a:cubicBezTo>
                    <a:pt x="313" y="198"/>
                    <a:pt x="313" y="221"/>
                    <a:pt x="305" y="221"/>
                  </a:cubicBezTo>
                  <a:cubicBezTo>
                    <a:pt x="275" y="206"/>
                    <a:pt x="237" y="191"/>
                    <a:pt x="221" y="160"/>
                  </a:cubicBezTo>
                  <a:cubicBezTo>
                    <a:pt x="206" y="122"/>
                    <a:pt x="244" y="76"/>
                    <a:pt x="244" y="30"/>
                  </a:cubicBezTo>
                  <a:cubicBezTo>
                    <a:pt x="237" y="15"/>
                    <a:pt x="221" y="0"/>
                    <a:pt x="199" y="0"/>
                  </a:cubicBezTo>
                  <a:cubicBezTo>
                    <a:pt x="176" y="0"/>
                    <a:pt x="153" y="15"/>
                    <a:pt x="122" y="30"/>
                  </a:cubicBezTo>
                  <a:cubicBezTo>
                    <a:pt x="107" y="30"/>
                    <a:pt x="92" y="45"/>
                    <a:pt x="76" y="53"/>
                  </a:cubicBezTo>
                  <a:cubicBezTo>
                    <a:pt x="53" y="61"/>
                    <a:pt x="30" y="76"/>
                    <a:pt x="7" y="84"/>
                  </a:cubicBezTo>
                  <a:lnTo>
                    <a:pt x="7" y="84"/>
                  </a:lnTo>
                  <a:cubicBezTo>
                    <a:pt x="7" y="99"/>
                    <a:pt x="0" y="114"/>
                    <a:pt x="0" y="137"/>
                  </a:cubicBezTo>
                  <a:cubicBezTo>
                    <a:pt x="7" y="153"/>
                    <a:pt x="38" y="153"/>
                    <a:pt x="46" y="175"/>
                  </a:cubicBezTo>
                  <a:cubicBezTo>
                    <a:pt x="53" y="214"/>
                    <a:pt x="30" y="252"/>
                    <a:pt x="30" y="290"/>
                  </a:cubicBezTo>
                  <a:cubicBezTo>
                    <a:pt x="23" y="290"/>
                    <a:pt x="23" y="290"/>
                    <a:pt x="23" y="290"/>
                  </a:cubicBezTo>
                  <a:cubicBezTo>
                    <a:pt x="69" y="336"/>
                    <a:pt x="69" y="336"/>
                    <a:pt x="69" y="336"/>
                  </a:cubicBezTo>
                  <a:lnTo>
                    <a:pt x="69" y="336"/>
                  </a:lnTo>
                  <a:cubicBezTo>
                    <a:pt x="84" y="313"/>
                    <a:pt x="92" y="275"/>
                    <a:pt x="122" y="267"/>
                  </a:cubicBezTo>
                  <a:cubicBezTo>
                    <a:pt x="145" y="259"/>
                    <a:pt x="160" y="290"/>
                    <a:pt x="183" y="297"/>
                  </a:cubicBezTo>
                  <a:cubicBezTo>
                    <a:pt x="206" y="297"/>
                    <a:pt x="221" y="290"/>
                    <a:pt x="244" y="290"/>
                  </a:cubicBezTo>
                  <a:cubicBezTo>
                    <a:pt x="260" y="290"/>
                    <a:pt x="282" y="282"/>
                    <a:pt x="290" y="290"/>
                  </a:cubicBezTo>
                  <a:cubicBezTo>
                    <a:pt x="298" y="297"/>
                    <a:pt x="282" y="320"/>
                    <a:pt x="290" y="328"/>
                  </a:cubicBezTo>
                  <a:cubicBezTo>
                    <a:pt x="298" y="336"/>
                    <a:pt x="321" y="328"/>
                    <a:pt x="328" y="343"/>
                  </a:cubicBezTo>
                  <a:cubicBezTo>
                    <a:pt x="336" y="359"/>
                    <a:pt x="351" y="389"/>
                    <a:pt x="336" y="397"/>
                  </a:cubicBezTo>
                  <a:cubicBezTo>
                    <a:pt x="305" y="405"/>
                    <a:pt x="282" y="359"/>
                    <a:pt x="260" y="366"/>
                  </a:cubicBezTo>
                  <a:cubicBezTo>
                    <a:pt x="244" y="366"/>
                    <a:pt x="244" y="397"/>
                    <a:pt x="244" y="412"/>
                  </a:cubicBezTo>
                  <a:cubicBezTo>
                    <a:pt x="252" y="435"/>
                    <a:pt x="267" y="458"/>
                    <a:pt x="275" y="481"/>
                  </a:cubicBezTo>
                  <a:lnTo>
                    <a:pt x="275" y="481"/>
                  </a:lnTo>
                  <a:cubicBezTo>
                    <a:pt x="305" y="481"/>
                    <a:pt x="336" y="504"/>
                    <a:pt x="359" y="481"/>
                  </a:cubicBezTo>
                  <a:cubicBezTo>
                    <a:pt x="389" y="443"/>
                    <a:pt x="366" y="366"/>
                    <a:pt x="412" y="328"/>
                  </a:cubicBezTo>
                  <a:cubicBezTo>
                    <a:pt x="435" y="305"/>
                    <a:pt x="474" y="366"/>
                    <a:pt x="496" y="351"/>
                  </a:cubicBezTo>
                  <a:cubicBezTo>
                    <a:pt x="512" y="336"/>
                    <a:pt x="474" y="305"/>
                    <a:pt x="474" y="282"/>
                  </a:cubicBezTo>
                  <a:cubicBezTo>
                    <a:pt x="481" y="275"/>
                    <a:pt x="496" y="267"/>
                    <a:pt x="504" y="267"/>
                  </a:cubicBezTo>
                  <a:lnTo>
                    <a:pt x="504" y="267"/>
                  </a:lnTo>
                  <a:cubicBezTo>
                    <a:pt x="489" y="244"/>
                    <a:pt x="481" y="229"/>
                    <a:pt x="458" y="214"/>
                  </a:cubicBezTo>
                  <a:cubicBezTo>
                    <a:pt x="435" y="198"/>
                    <a:pt x="397" y="198"/>
                    <a:pt x="366" y="191"/>
                  </a:cubicBezTo>
                  <a:cubicBezTo>
                    <a:pt x="351" y="191"/>
                    <a:pt x="336" y="191"/>
                    <a:pt x="321"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73" name="Freeform 100"/>
            <p:cNvSpPr>
              <a:spLocks noChangeArrowheads="1"/>
            </p:cNvSpPr>
            <p:nvPr/>
          </p:nvSpPr>
          <p:spPr bwMode="auto">
            <a:xfrm>
              <a:off x="7605218" y="8956676"/>
              <a:ext cx="93656" cy="60325"/>
            </a:xfrm>
            <a:custGeom>
              <a:avLst/>
              <a:gdLst>
                <a:gd name="T0" fmla="*/ 214 w 261"/>
                <a:gd name="T1" fmla="*/ 168 h 169"/>
                <a:gd name="T2" fmla="*/ 214 w 261"/>
                <a:gd name="T3" fmla="*/ 168 h 169"/>
                <a:gd name="T4" fmla="*/ 168 w 261"/>
                <a:gd name="T5" fmla="*/ 115 h 169"/>
                <a:gd name="T6" fmla="*/ 76 w 261"/>
                <a:gd name="T7" fmla="*/ 92 h 169"/>
                <a:gd name="T8" fmla="*/ 31 w 261"/>
                <a:gd name="T9" fmla="*/ 92 h 169"/>
                <a:gd name="T10" fmla="*/ 31 w 261"/>
                <a:gd name="T11" fmla="*/ 92 h 169"/>
                <a:gd name="T12" fmla="*/ 8 w 261"/>
                <a:gd name="T13" fmla="*/ 31 h 169"/>
                <a:gd name="T14" fmla="*/ 38 w 261"/>
                <a:gd name="T15" fmla="*/ 0 h 169"/>
                <a:gd name="T16" fmla="*/ 107 w 261"/>
                <a:gd name="T17" fmla="*/ 23 h 169"/>
                <a:gd name="T18" fmla="*/ 138 w 261"/>
                <a:gd name="T19" fmla="*/ 15 h 169"/>
                <a:gd name="T20" fmla="*/ 199 w 261"/>
                <a:gd name="T21" fmla="*/ 61 h 169"/>
                <a:gd name="T22" fmla="*/ 206 w 261"/>
                <a:gd name="T23" fmla="*/ 99 h 169"/>
                <a:gd name="T24" fmla="*/ 260 w 261"/>
                <a:gd name="T25" fmla="*/ 107 h 169"/>
                <a:gd name="T26" fmla="*/ 260 w 261"/>
                <a:gd name="T27" fmla="*/ 107 h 169"/>
                <a:gd name="T28" fmla="*/ 245 w 261"/>
                <a:gd name="T29" fmla="*/ 168 h 169"/>
                <a:gd name="T30" fmla="*/ 245 w 261"/>
                <a:gd name="T31" fmla="*/ 168 h 169"/>
                <a:gd name="T32" fmla="*/ 214 w 261"/>
                <a:gd name="T33" fmla="*/ 16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69">
                  <a:moveTo>
                    <a:pt x="214" y="168"/>
                  </a:moveTo>
                  <a:lnTo>
                    <a:pt x="214" y="168"/>
                  </a:lnTo>
                  <a:cubicBezTo>
                    <a:pt x="199" y="145"/>
                    <a:pt x="191" y="130"/>
                    <a:pt x="168" y="115"/>
                  </a:cubicBezTo>
                  <a:cubicBezTo>
                    <a:pt x="145" y="99"/>
                    <a:pt x="107" y="99"/>
                    <a:pt x="76" y="92"/>
                  </a:cubicBezTo>
                  <a:cubicBezTo>
                    <a:pt x="61" y="92"/>
                    <a:pt x="46" y="92"/>
                    <a:pt x="31" y="92"/>
                  </a:cubicBezTo>
                  <a:lnTo>
                    <a:pt x="31" y="92"/>
                  </a:lnTo>
                  <a:cubicBezTo>
                    <a:pt x="23" y="76"/>
                    <a:pt x="0" y="54"/>
                    <a:pt x="8" y="31"/>
                  </a:cubicBezTo>
                  <a:cubicBezTo>
                    <a:pt x="8" y="15"/>
                    <a:pt x="23" y="0"/>
                    <a:pt x="38" y="0"/>
                  </a:cubicBezTo>
                  <a:cubicBezTo>
                    <a:pt x="61" y="0"/>
                    <a:pt x="84" y="23"/>
                    <a:pt x="107" y="23"/>
                  </a:cubicBezTo>
                  <a:cubicBezTo>
                    <a:pt x="115" y="23"/>
                    <a:pt x="130" y="15"/>
                    <a:pt x="138" y="15"/>
                  </a:cubicBezTo>
                  <a:cubicBezTo>
                    <a:pt x="161" y="23"/>
                    <a:pt x="184" y="38"/>
                    <a:pt x="199" y="61"/>
                  </a:cubicBezTo>
                  <a:cubicBezTo>
                    <a:pt x="206" y="69"/>
                    <a:pt x="191" y="92"/>
                    <a:pt x="206" y="99"/>
                  </a:cubicBezTo>
                  <a:cubicBezTo>
                    <a:pt x="222" y="115"/>
                    <a:pt x="237" y="107"/>
                    <a:pt x="260" y="107"/>
                  </a:cubicBezTo>
                  <a:lnTo>
                    <a:pt x="260" y="107"/>
                  </a:lnTo>
                  <a:cubicBezTo>
                    <a:pt x="245" y="168"/>
                    <a:pt x="245" y="168"/>
                    <a:pt x="245" y="168"/>
                  </a:cubicBezTo>
                  <a:lnTo>
                    <a:pt x="245" y="168"/>
                  </a:lnTo>
                  <a:cubicBezTo>
                    <a:pt x="214" y="168"/>
                    <a:pt x="214" y="168"/>
                    <a:pt x="214"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74" name="Freeform 101"/>
            <p:cNvSpPr>
              <a:spLocks noChangeArrowheads="1"/>
            </p:cNvSpPr>
            <p:nvPr/>
          </p:nvSpPr>
          <p:spPr bwMode="auto">
            <a:xfrm>
              <a:off x="7508387" y="9015413"/>
              <a:ext cx="119055" cy="127000"/>
            </a:xfrm>
            <a:custGeom>
              <a:avLst/>
              <a:gdLst>
                <a:gd name="T0" fmla="*/ 46 w 329"/>
                <a:gd name="T1" fmla="*/ 77 h 353"/>
                <a:gd name="T2" fmla="*/ 46 w 329"/>
                <a:gd name="T3" fmla="*/ 77 h 353"/>
                <a:gd name="T4" fmla="*/ 99 w 329"/>
                <a:gd name="T5" fmla="*/ 8 h 353"/>
                <a:gd name="T6" fmla="*/ 160 w 329"/>
                <a:gd name="T7" fmla="*/ 38 h 353"/>
                <a:gd name="T8" fmla="*/ 221 w 329"/>
                <a:gd name="T9" fmla="*/ 31 h 353"/>
                <a:gd name="T10" fmla="*/ 267 w 329"/>
                <a:gd name="T11" fmla="*/ 31 h 353"/>
                <a:gd name="T12" fmla="*/ 267 w 329"/>
                <a:gd name="T13" fmla="*/ 69 h 353"/>
                <a:gd name="T14" fmla="*/ 305 w 329"/>
                <a:gd name="T15" fmla="*/ 84 h 353"/>
                <a:gd name="T16" fmla="*/ 313 w 329"/>
                <a:gd name="T17" fmla="*/ 138 h 353"/>
                <a:gd name="T18" fmla="*/ 237 w 329"/>
                <a:gd name="T19" fmla="*/ 107 h 353"/>
                <a:gd name="T20" fmla="*/ 221 w 329"/>
                <a:gd name="T21" fmla="*/ 153 h 353"/>
                <a:gd name="T22" fmla="*/ 252 w 329"/>
                <a:gd name="T23" fmla="*/ 222 h 353"/>
                <a:gd name="T24" fmla="*/ 252 w 329"/>
                <a:gd name="T25" fmla="*/ 222 h 353"/>
                <a:gd name="T26" fmla="*/ 160 w 329"/>
                <a:gd name="T27" fmla="*/ 268 h 353"/>
                <a:gd name="T28" fmla="*/ 84 w 329"/>
                <a:gd name="T29" fmla="*/ 352 h 353"/>
                <a:gd name="T30" fmla="*/ 84 w 329"/>
                <a:gd name="T31" fmla="*/ 352 h 353"/>
                <a:gd name="T32" fmla="*/ 0 w 329"/>
                <a:gd name="T33" fmla="*/ 298 h 353"/>
                <a:gd name="T34" fmla="*/ 0 w 329"/>
                <a:gd name="T35" fmla="*/ 298 h 353"/>
                <a:gd name="T36" fmla="*/ 23 w 329"/>
                <a:gd name="T37" fmla="*/ 252 h 353"/>
                <a:gd name="T38" fmla="*/ 53 w 329"/>
                <a:gd name="T39" fmla="*/ 252 h 353"/>
                <a:gd name="T40" fmla="*/ 53 w 329"/>
                <a:gd name="T41" fmla="*/ 138 h 353"/>
                <a:gd name="T42" fmla="*/ 46 w 329"/>
                <a:gd name="T43" fmla="*/ 77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353">
                  <a:moveTo>
                    <a:pt x="46" y="77"/>
                  </a:moveTo>
                  <a:lnTo>
                    <a:pt x="46" y="77"/>
                  </a:lnTo>
                  <a:cubicBezTo>
                    <a:pt x="61" y="54"/>
                    <a:pt x="69" y="16"/>
                    <a:pt x="99" y="8"/>
                  </a:cubicBezTo>
                  <a:cubicBezTo>
                    <a:pt x="122" y="0"/>
                    <a:pt x="137" y="31"/>
                    <a:pt x="160" y="38"/>
                  </a:cubicBezTo>
                  <a:cubicBezTo>
                    <a:pt x="183" y="38"/>
                    <a:pt x="198" y="31"/>
                    <a:pt x="221" y="31"/>
                  </a:cubicBezTo>
                  <a:cubicBezTo>
                    <a:pt x="237" y="31"/>
                    <a:pt x="259" y="23"/>
                    <a:pt x="267" y="31"/>
                  </a:cubicBezTo>
                  <a:cubicBezTo>
                    <a:pt x="275" y="38"/>
                    <a:pt x="259" y="61"/>
                    <a:pt x="267" y="69"/>
                  </a:cubicBezTo>
                  <a:cubicBezTo>
                    <a:pt x="275" y="77"/>
                    <a:pt x="298" y="69"/>
                    <a:pt x="305" y="84"/>
                  </a:cubicBezTo>
                  <a:cubicBezTo>
                    <a:pt x="313" y="100"/>
                    <a:pt x="328" y="130"/>
                    <a:pt x="313" y="138"/>
                  </a:cubicBezTo>
                  <a:cubicBezTo>
                    <a:pt x="282" y="146"/>
                    <a:pt x="259" y="100"/>
                    <a:pt x="237" y="107"/>
                  </a:cubicBezTo>
                  <a:cubicBezTo>
                    <a:pt x="221" y="107"/>
                    <a:pt x="221" y="138"/>
                    <a:pt x="221" y="153"/>
                  </a:cubicBezTo>
                  <a:cubicBezTo>
                    <a:pt x="229" y="176"/>
                    <a:pt x="244" y="199"/>
                    <a:pt x="252" y="222"/>
                  </a:cubicBezTo>
                  <a:lnTo>
                    <a:pt x="252" y="222"/>
                  </a:lnTo>
                  <a:cubicBezTo>
                    <a:pt x="221" y="237"/>
                    <a:pt x="183" y="245"/>
                    <a:pt x="160" y="268"/>
                  </a:cubicBezTo>
                  <a:cubicBezTo>
                    <a:pt x="130" y="291"/>
                    <a:pt x="107" y="321"/>
                    <a:pt x="84" y="352"/>
                  </a:cubicBezTo>
                  <a:lnTo>
                    <a:pt x="84" y="352"/>
                  </a:lnTo>
                  <a:cubicBezTo>
                    <a:pt x="0" y="298"/>
                    <a:pt x="0" y="298"/>
                    <a:pt x="0" y="298"/>
                  </a:cubicBezTo>
                  <a:lnTo>
                    <a:pt x="0" y="298"/>
                  </a:lnTo>
                  <a:cubicBezTo>
                    <a:pt x="7" y="283"/>
                    <a:pt x="7" y="260"/>
                    <a:pt x="23" y="252"/>
                  </a:cubicBezTo>
                  <a:cubicBezTo>
                    <a:pt x="30" y="245"/>
                    <a:pt x="53" y="260"/>
                    <a:pt x="53" y="252"/>
                  </a:cubicBezTo>
                  <a:cubicBezTo>
                    <a:pt x="61" y="214"/>
                    <a:pt x="53" y="176"/>
                    <a:pt x="53" y="138"/>
                  </a:cubicBezTo>
                  <a:cubicBezTo>
                    <a:pt x="53" y="115"/>
                    <a:pt x="46" y="100"/>
                    <a:pt x="46"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75" name="Freeform 102"/>
            <p:cNvSpPr>
              <a:spLocks noChangeArrowheads="1"/>
            </p:cNvSpPr>
            <p:nvPr/>
          </p:nvSpPr>
          <p:spPr bwMode="auto">
            <a:xfrm>
              <a:off x="7692524" y="8821738"/>
              <a:ext cx="476219" cy="360362"/>
            </a:xfrm>
            <a:custGeom>
              <a:avLst/>
              <a:gdLst>
                <a:gd name="T0" fmla="*/ 0 w 1322"/>
                <a:gd name="T1" fmla="*/ 542 h 1001"/>
                <a:gd name="T2" fmla="*/ 0 w 1322"/>
                <a:gd name="T3" fmla="*/ 542 h 1001"/>
                <a:gd name="T4" fmla="*/ 15 w 1322"/>
                <a:gd name="T5" fmla="*/ 481 h 1001"/>
                <a:gd name="T6" fmla="*/ 15 w 1322"/>
                <a:gd name="T7" fmla="*/ 481 h 1001"/>
                <a:gd name="T8" fmla="*/ 30 w 1322"/>
                <a:gd name="T9" fmla="*/ 428 h 1001"/>
                <a:gd name="T10" fmla="*/ 15 w 1322"/>
                <a:gd name="T11" fmla="*/ 359 h 1001"/>
                <a:gd name="T12" fmla="*/ 38 w 1322"/>
                <a:gd name="T13" fmla="*/ 313 h 1001"/>
                <a:gd name="T14" fmla="*/ 7 w 1322"/>
                <a:gd name="T15" fmla="*/ 221 h 1001"/>
                <a:gd name="T16" fmla="*/ 7 w 1322"/>
                <a:gd name="T17" fmla="*/ 221 h 1001"/>
                <a:gd name="T18" fmla="*/ 38 w 1322"/>
                <a:gd name="T19" fmla="*/ 153 h 1001"/>
                <a:gd name="T20" fmla="*/ 76 w 1322"/>
                <a:gd name="T21" fmla="*/ 191 h 1001"/>
                <a:gd name="T22" fmla="*/ 183 w 1322"/>
                <a:gd name="T23" fmla="*/ 183 h 1001"/>
                <a:gd name="T24" fmla="*/ 297 w 1322"/>
                <a:gd name="T25" fmla="*/ 130 h 1001"/>
                <a:gd name="T26" fmla="*/ 397 w 1322"/>
                <a:gd name="T27" fmla="*/ 122 h 1001"/>
                <a:gd name="T28" fmla="*/ 504 w 1322"/>
                <a:gd name="T29" fmla="*/ 53 h 1001"/>
                <a:gd name="T30" fmla="*/ 534 w 1322"/>
                <a:gd name="T31" fmla="*/ 7 h 1001"/>
                <a:gd name="T32" fmla="*/ 695 w 1322"/>
                <a:gd name="T33" fmla="*/ 0 h 1001"/>
                <a:gd name="T34" fmla="*/ 763 w 1322"/>
                <a:gd name="T35" fmla="*/ 23 h 1001"/>
                <a:gd name="T36" fmla="*/ 763 w 1322"/>
                <a:gd name="T37" fmla="*/ 23 h 1001"/>
                <a:gd name="T38" fmla="*/ 763 w 1322"/>
                <a:gd name="T39" fmla="*/ 107 h 1001"/>
                <a:gd name="T40" fmla="*/ 817 w 1322"/>
                <a:gd name="T41" fmla="*/ 114 h 1001"/>
                <a:gd name="T42" fmla="*/ 901 w 1322"/>
                <a:gd name="T43" fmla="*/ 206 h 1001"/>
                <a:gd name="T44" fmla="*/ 1031 w 1322"/>
                <a:gd name="T45" fmla="*/ 153 h 1001"/>
                <a:gd name="T46" fmla="*/ 1100 w 1322"/>
                <a:gd name="T47" fmla="*/ 153 h 1001"/>
                <a:gd name="T48" fmla="*/ 1145 w 1322"/>
                <a:gd name="T49" fmla="*/ 137 h 1001"/>
                <a:gd name="T50" fmla="*/ 1191 w 1322"/>
                <a:gd name="T51" fmla="*/ 206 h 1001"/>
                <a:gd name="T52" fmla="*/ 1191 w 1322"/>
                <a:gd name="T53" fmla="*/ 244 h 1001"/>
                <a:gd name="T54" fmla="*/ 1267 w 1322"/>
                <a:gd name="T55" fmla="*/ 313 h 1001"/>
                <a:gd name="T56" fmla="*/ 1260 w 1322"/>
                <a:gd name="T57" fmla="*/ 313 h 1001"/>
                <a:gd name="T58" fmla="*/ 1306 w 1322"/>
                <a:gd name="T59" fmla="*/ 366 h 1001"/>
                <a:gd name="T60" fmla="*/ 1222 w 1322"/>
                <a:gd name="T61" fmla="*/ 382 h 1001"/>
                <a:gd name="T62" fmla="*/ 1153 w 1322"/>
                <a:gd name="T63" fmla="*/ 389 h 1001"/>
                <a:gd name="T64" fmla="*/ 1138 w 1322"/>
                <a:gd name="T65" fmla="*/ 458 h 1001"/>
                <a:gd name="T66" fmla="*/ 1130 w 1322"/>
                <a:gd name="T67" fmla="*/ 511 h 1001"/>
                <a:gd name="T68" fmla="*/ 1130 w 1322"/>
                <a:gd name="T69" fmla="*/ 511 h 1001"/>
                <a:gd name="T70" fmla="*/ 1100 w 1322"/>
                <a:gd name="T71" fmla="*/ 580 h 1001"/>
                <a:gd name="T72" fmla="*/ 1031 w 1322"/>
                <a:gd name="T73" fmla="*/ 626 h 1001"/>
                <a:gd name="T74" fmla="*/ 1031 w 1322"/>
                <a:gd name="T75" fmla="*/ 718 h 1001"/>
                <a:gd name="T76" fmla="*/ 1015 w 1322"/>
                <a:gd name="T77" fmla="*/ 748 h 1001"/>
                <a:gd name="T78" fmla="*/ 1008 w 1322"/>
                <a:gd name="T79" fmla="*/ 847 h 1001"/>
                <a:gd name="T80" fmla="*/ 977 w 1322"/>
                <a:gd name="T81" fmla="*/ 893 h 1001"/>
                <a:gd name="T82" fmla="*/ 931 w 1322"/>
                <a:gd name="T83" fmla="*/ 916 h 1001"/>
                <a:gd name="T84" fmla="*/ 908 w 1322"/>
                <a:gd name="T85" fmla="*/ 985 h 1001"/>
                <a:gd name="T86" fmla="*/ 855 w 1322"/>
                <a:gd name="T87" fmla="*/ 985 h 1001"/>
                <a:gd name="T88" fmla="*/ 855 w 1322"/>
                <a:gd name="T89" fmla="*/ 985 h 1001"/>
                <a:gd name="T90" fmla="*/ 832 w 1322"/>
                <a:gd name="T91" fmla="*/ 939 h 1001"/>
                <a:gd name="T92" fmla="*/ 809 w 1322"/>
                <a:gd name="T93" fmla="*/ 962 h 1001"/>
                <a:gd name="T94" fmla="*/ 748 w 1322"/>
                <a:gd name="T95" fmla="*/ 870 h 1001"/>
                <a:gd name="T96" fmla="*/ 656 w 1322"/>
                <a:gd name="T97" fmla="*/ 947 h 1001"/>
                <a:gd name="T98" fmla="*/ 588 w 1322"/>
                <a:gd name="T99" fmla="*/ 993 h 1001"/>
                <a:gd name="T100" fmla="*/ 534 w 1322"/>
                <a:gd name="T101" fmla="*/ 939 h 1001"/>
                <a:gd name="T102" fmla="*/ 496 w 1322"/>
                <a:gd name="T103" fmla="*/ 863 h 1001"/>
                <a:gd name="T104" fmla="*/ 435 w 1322"/>
                <a:gd name="T105" fmla="*/ 878 h 1001"/>
                <a:gd name="T106" fmla="*/ 397 w 1322"/>
                <a:gd name="T107" fmla="*/ 771 h 1001"/>
                <a:gd name="T108" fmla="*/ 320 w 1322"/>
                <a:gd name="T109" fmla="*/ 832 h 1001"/>
                <a:gd name="T110" fmla="*/ 275 w 1322"/>
                <a:gd name="T111" fmla="*/ 901 h 1001"/>
                <a:gd name="T112" fmla="*/ 275 w 1322"/>
                <a:gd name="T113" fmla="*/ 847 h 1001"/>
                <a:gd name="T114" fmla="*/ 290 w 1322"/>
                <a:gd name="T115" fmla="*/ 748 h 1001"/>
                <a:gd name="T116" fmla="*/ 183 w 1322"/>
                <a:gd name="T117" fmla="*/ 680 h 1001"/>
                <a:gd name="T118" fmla="*/ 83 w 1322"/>
                <a:gd name="T119" fmla="*/ 611 h 1001"/>
                <a:gd name="T120" fmla="*/ 68 w 1322"/>
                <a:gd name="T121" fmla="*/ 580 h 1001"/>
                <a:gd name="T122" fmla="*/ 0 w 1322"/>
                <a:gd name="T123" fmla="*/ 542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2" h="1001">
                  <a:moveTo>
                    <a:pt x="0" y="542"/>
                  </a:moveTo>
                  <a:lnTo>
                    <a:pt x="0" y="542"/>
                  </a:lnTo>
                  <a:cubicBezTo>
                    <a:pt x="15" y="481"/>
                    <a:pt x="15" y="481"/>
                    <a:pt x="15" y="481"/>
                  </a:cubicBezTo>
                  <a:lnTo>
                    <a:pt x="15" y="481"/>
                  </a:lnTo>
                  <a:cubicBezTo>
                    <a:pt x="22" y="466"/>
                    <a:pt x="30" y="443"/>
                    <a:pt x="30" y="428"/>
                  </a:cubicBezTo>
                  <a:cubicBezTo>
                    <a:pt x="30" y="405"/>
                    <a:pt x="15" y="382"/>
                    <a:pt x="15" y="359"/>
                  </a:cubicBezTo>
                  <a:cubicBezTo>
                    <a:pt x="15" y="343"/>
                    <a:pt x="38" y="328"/>
                    <a:pt x="38" y="313"/>
                  </a:cubicBezTo>
                  <a:cubicBezTo>
                    <a:pt x="38" y="282"/>
                    <a:pt x="15" y="252"/>
                    <a:pt x="7" y="221"/>
                  </a:cubicBezTo>
                  <a:lnTo>
                    <a:pt x="7" y="221"/>
                  </a:lnTo>
                  <a:cubicBezTo>
                    <a:pt x="15" y="198"/>
                    <a:pt x="7" y="160"/>
                    <a:pt x="38" y="153"/>
                  </a:cubicBezTo>
                  <a:cubicBezTo>
                    <a:pt x="53" y="145"/>
                    <a:pt x="61" y="183"/>
                    <a:pt x="76" y="191"/>
                  </a:cubicBezTo>
                  <a:cubicBezTo>
                    <a:pt x="114" y="198"/>
                    <a:pt x="152" y="191"/>
                    <a:pt x="183" y="183"/>
                  </a:cubicBezTo>
                  <a:cubicBezTo>
                    <a:pt x="221" y="175"/>
                    <a:pt x="259" y="145"/>
                    <a:pt x="297" y="130"/>
                  </a:cubicBezTo>
                  <a:cubicBezTo>
                    <a:pt x="336" y="122"/>
                    <a:pt x="366" y="130"/>
                    <a:pt x="397" y="122"/>
                  </a:cubicBezTo>
                  <a:cubicBezTo>
                    <a:pt x="435" y="107"/>
                    <a:pt x="465" y="76"/>
                    <a:pt x="504" y="53"/>
                  </a:cubicBezTo>
                  <a:cubicBezTo>
                    <a:pt x="504" y="53"/>
                    <a:pt x="527" y="7"/>
                    <a:pt x="534" y="7"/>
                  </a:cubicBezTo>
                  <a:cubicBezTo>
                    <a:pt x="550" y="7"/>
                    <a:pt x="695" y="0"/>
                    <a:pt x="695" y="0"/>
                  </a:cubicBezTo>
                  <a:cubicBezTo>
                    <a:pt x="717" y="7"/>
                    <a:pt x="740" y="15"/>
                    <a:pt x="763" y="23"/>
                  </a:cubicBezTo>
                  <a:lnTo>
                    <a:pt x="763" y="23"/>
                  </a:lnTo>
                  <a:cubicBezTo>
                    <a:pt x="763" y="53"/>
                    <a:pt x="748" y="84"/>
                    <a:pt x="763" y="107"/>
                  </a:cubicBezTo>
                  <a:cubicBezTo>
                    <a:pt x="771" y="122"/>
                    <a:pt x="802" y="107"/>
                    <a:pt x="817" y="114"/>
                  </a:cubicBezTo>
                  <a:cubicBezTo>
                    <a:pt x="847" y="137"/>
                    <a:pt x="863" y="198"/>
                    <a:pt x="901" y="206"/>
                  </a:cubicBezTo>
                  <a:cubicBezTo>
                    <a:pt x="947" y="214"/>
                    <a:pt x="985" y="160"/>
                    <a:pt x="1031" y="153"/>
                  </a:cubicBezTo>
                  <a:cubicBezTo>
                    <a:pt x="1054" y="145"/>
                    <a:pt x="1077" y="160"/>
                    <a:pt x="1100" y="153"/>
                  </a:cubicBezTo>
                  <a:cubicBezTo>
                    <a:pt x="1115" y="153"/>
                    <a:pt x="1130" y="130"/>
                    <a:pt x="1145" y="137"/>
                  </a:cubicBezTo>
                  <a:cubicBezTo>
                    <a:pt x="1168" y="153"/>
                    <a:pt x="1183" y="183"/>
                    <a:pt x="1191" y="206"/>
                  </a:cubicBezTo>
                  <a:cubicBezTo>
                    <a:pt x="1199" y="221"/>
                    <a:pt x="1183" y="229"/>
                    <a:pt x="1191" y="244"/>
                  </a:cubicBezTo>
                  <a:cubicBezTo>
                    <a:pt x="1214" y="267"/>
                    <a:pt x="1244" y="290"/>
                    <a:pt x="1267" y="313"/>
                  </a:cubicBezTo>
                  <a:cubicBezTo>
                    <a:pt x="1260" y="313"/>
                    <a:pt x="1260" y="313"/>
                    <a:pt x="1260" y="313"/>
                  </a:cubicBezTo>
                  <a:cubicBezTo>
                    <a:pt x="1275" y="328"/>
                    <a:pt x="1321" y="351"/>
                    <a:pt x="1306" y="366"/>
                  </a:cubicBezTo>
                  <a:cubicBezTo>
                    <a:pt x="1290" y="397"/>
                    <a:pt x="1252" y="382"/>
                    <a:pt x="1222" y="382"/>
                  </a:cubicBezTo>
                  <a:cubicBezTo>
                    <a:pt x="1199" y="382"/>
                    <a:pt x="1168" y="374"/>
                    <a:pt x="1153" y="389"/>
                  </a:cubicBezTo>
                  <a:cubicBezTo>
                    <a:pt x="1130" y="405"/>
                    <a:pt x="1138" y="435"/>
                    <a:pt x="1138" y="458"/>
                  </a:cubicBezTo>
                  <a:cubicBezTo>
                    <a:pt x="1130" y="473"/>
                    <a:pt x="1130" y="496"/>
                    <a:pt x="1130" y="511"/>
                  </a:cubicBezTo>
                  <a:lnTo>
                    <a:pt x="1130" y="511"/>
                  </a:lnTo>
                  <a:cubicBezTo>
                    <a:pt x="1115" y="534"/>
                    <a:pt x="1115" y="565"/>
                    <a:pt x="1100" y="580"/>
                  </a:cubicBezTo>
                  <a:cubicBezTo>
                    <a:pt x="1084" y="603"/>
                    <a:pt x="1046" y="603"/>
                    <a:pt x="1031" y="626"/>
                  </a:cubicBezTo>
                  <a:cubicBezTo>
                    <a:pt x="1023" y="657"/>
                    <a:pt x="1038" y="687"/>
                    <a:pt x="1031" y="718"/>
                  </a:cubicBezTo>
                  <a:cubicBezTo>
                    <a:pt x="1031" y="733"/>
                    <a:pt x="1015" y="741"/>
                    <a:pt x="1015" y="748"/>
                  </a:cubicBezTo>
                  <a:cubicBezTo>
                    <a:pt x="1008" y="779"/>
                    <a:pt x="1015" y="817"/>
                    <a:pt x="1008" y="847"/>
                  </a:cubicBezTo>
                  <a:cubicBezTo>
                    <a:pt x="1000" y="870"/>
                    <a:pt x="985" y="878"/>
                    <a:pt x="977" y="893"/>
                  </a:cubicBezTo>
                  <a:cubicBezTo>
                    <a:pt x="962" y="901"/>
                    <a:pt x="939" y="901"/>
                    <a:pt x="931" y="916"/>
                  </a:cubicBezTo>
                  <a:cubicBezTo>
                    <a:pt x="916" y="932"/>
                    <a:pt x="931" y="970"/>
                    <a:pt x="908" y="985"/>
                  </a:cubicBezTo>
                  <a:cubicBezTo>
                    <a:pt x="901" y="993"/>
                    <a:pt x="878" y="985"/>
                    <a:pt x="855" y="985"/>
                  </a:cubicBezTo>
                  <a:lnTo>
                    <a:pt x="855" y="985"/>
                  </a:lnTo>
                  <a:cubicBezTo>
                    <a:pt x="847" y="970"/>
                    <a:pt x="847" y="947"/>
                    <a:pt x="832" y="939"/>
                  </a:cubicBezTo>
                  <a:cubicBezTo>
                    <a:pt x="825" y="939"/>
                    <a:pt x="817" y="970"/>
                    <a:pt x="809" y="962"/>
                  </a:cubicBezTo>
                  <a:cubicBezTo>
                    <a:pt x="779" y="939"/>
                    <a:pt x="786" y="870"/>
                    <a:pt x="748" y="870"/>
                  </a:cubicBezTo>
                  <a:cubicBezTo>
                    <a:pt x="702" y="863"/>
                    <a:pt x="687" y="924"/>
                    <a:pt x="656" y="947"/>
                  </a:cubicBezTo>
                  <a:cubicBezTo>
                    <a:pt x="633" y="970"/>
                    <a:pt x="618" y="1000"/>
                    <a:pt x="588" y="993"/>
                  </a:cubicBezTo>
                  <a:cubicBezTo>
                    <a:pt x="565" y="993"/>
                    <a:pt x="550" y="962"/>
                    <a:pt x="534" y="939"/>
                  </a:cubicBezTo>
                  <a:cubicBezTo>
                    <a:pt x="519" y="916"/>
                    <a:pt x="519" y="878"/>
                    <a:pt x="496" y="863"/>
                  </a:cubicBezTo>
                  <a:cubicBezTo>
                    <a:pt x="481" y="855"/>
                    <a:pt x="450" y="893"/>
                    <a:pt x="435" y="878"/>
                  </a:cubicBezTo>
                  <a:cubicBezTo>
                    <a:pt x="412" y="855"/>
                    <a:pt x="435" y="786"/>
                    <a:pt x="397" y="771"/>
                  </a:cubicBezTo>
                  <a:cubicBezTo>
                    <a:pt x="366" y="756"/>
                    <a:pt x="343" y="809"/>
                    <a:pt x="320" y="832"/>
                  </a:cubicBezTo>
                  <a:cubicBezTo>
                    <a:pt x="305" y="855"/>
                    <a:pt x="297" y="893"/>
                    <a:pt x="275" y="901"/>
                  </a:cubicBezTo>
                  <a:cubicBezTo>
                    <a:pt x="252" y="901"/>
                    <a:pt x="267" y="863"/>
                    <a:pt x="275" y="847"/>
                  </a:cubicBezTo>
                  <a:cubicBezTo>
                    <a:pt x="275" y="809"/>
                    <a:pt x="305" y="779"/>
                    <a:pt x="290" y="748"/>
                  </a:cubicBezTo>
                  <a:cubicBezTo>
                    <a:pt x="275" y="710"/>
                    <a:pt x="221" y="703"/>
                    <a:pt x="183" y="680"/>
                  </a:cubicBezTo>
                  <a:cubicBezTo>
                    <a:pt x="152" y="657"/>
                    <a:pt x="114" y="641"/>
                    <a:pt x="83" y="611"/>
                  </a:cubicBezTo>
                  <a:cubicBezTo>
                    <a:pt x="76" y="603"/>
                    <a:pt x="76" y="588"/>
                    <a:pt x="68" y="580"/>
                  </a:cubicBezTo>
                  <a:cubicBezTo>
                    <a:pt x="53" y="565"/>
                    <a:pt x="22" y="557"/>
                    <a:pt x="0" y="54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76" name="Freeform 103"/>
            <p:cNvSpPr>
              <a:spLocks noChangeArrowheads="1"/>
            </p:cNvSpPr>
            <p:nvPr/>
          </p:nvSpPr>
          <p:spPr bwMode="auto">
            <a:xfrm>
              <a:off x="7500449" y="9017000"/>
              <a:ext cx="506379" cy="355600"/>
            </a:xfrm>
            <a:custGeom>
              <a:avLst/>
              <a:gdLst>
                <a:gd name="T0" fmla="*/ 275 w 1406"/>
                <a:gd name="T1" fmla="*/ 214 h 986"/>
                <a:gd name="T2" fmla="*/ 275 w 1406"/>
                <a:gd name="T3" fmla="*/ 214 h 986"/>
                <a:gd name="T4" fmla="*/ 359 w 1406"/>
                <a:gd name="T5" fmla="*/ 214 h 986"/>
                <a:gd name="T6" fmla="*/ 412 w 1406"/>
                <a:gd name="T7" fmla="*/ 61 h 986"/>
                <a:gd name="T8" fmla="*/ 496 w 1406"/>
                <a:gd name="T9" fmla="*/ 84 h 986"/>
                <a:gd name="T10" fmla="*/ 474 w 1406"/>
                <a:gd name="T11" fmla="*/ 15 h 986"/>
                <a:gd name="T12" fmla="*/ 504 w 1406"/>
                <a:gd name="T13" fmla="*/ 0 h 986"/>
                <a:gd name="T14" fmla="*/ 504 w 1406"/>
                <a:gd name="T15" fmla="*/ 0 h 986"/>
                <a:gd name="T16" fmla="*/ 535 w 1406"/>
                <a:gd name="T17" fmla="*/ 0 h 986"/>
                <a:gd name="T18" fmla="*/ 535 w 1406"/>
                <a:gd name="T19" fmla="*/ 0 h 986"/>
                <a:gd name="T20" fmla="*/ 603 w 1406"/>
                <a:gd name="T21" fmla="*/ 38 h 986"/>
                <a:gd name="T22" fmla="*/ 618 w 1406"/>
                <a:gd name="T23" fmla="*/ 69 h 986"/>
                <a:gd name="T24" fmla="*/ 718 w 1406"/>
                <a:gd name="T25" fmla="*/ 138 h 986"/>
                <a:gd name="T26" fmla="*/ 825 w 1406"/>
                <a:gd name="T27" fmla="*/ 206 h 986"/>
                <a:gd name="T28" fmla="*/ 810 w 1406"/>
                <a:gd name="T29" fmla="*/ 305 h 986"/>
                <a:gd name="T30" fmla="*/ 810 w 1406"/>
                <a:gd name="T31" fmla="*/ 359 h 986"/>
                <a:gd name="T32" fmla="*/ 855 w 1406"/>
                <a:gd name="T33" fmla="*/ 290 h 986"/>
                <a:gd name="T34" fmla="*/ 932 w 1406"/>
                <a:gd name="T35" fmla="*/ 229 h 986"/>
                <a:gd name="T36" fmla="*/ 970 w 1406"/>
                <a:gd name="T37" fmla="*/ 336 h 986"/>
                <a:gd name="T38" fmla="*/ 1031 w 1406"/>
                <a:gd name="T39" fmla="*/ 321 h 986"/>
                <a:gd name="T40" fmla="*/ 1069 w 1406"/>
                <a:gd name="T41" fmla="*/ 397 h 986"/>
                <a:gd name="T42" fmla="*/ 1123 w 1406"/>
                <a:gd name="T43" fmla="*/ 451 h 986"/>
                <a:gd name="T44" fmla="*/ 1191 w 1406"/>
                <a:gd name="T45" fmla="*/ 405 h 986"/>
                <a:gd name="T46" fmla="*/ 1283 w 1406"/>
                <a:gd name="T47" fmla="*/ 328 h 986"/>
                <a:gd name="T48" fmla="*/ 1344 w 1406"/>
                <a:gd name="T49" fmla="*/ 420 h 986"/>
                <a:gd name="T50" fmla="*/ 1367 w 1406"/>
                <a:gd name="T51" fmla="*/ 397 h 986"/>
                <a:gd name="T52" fmla="*/ 1390 w 1406"/>
                <a:gd name="T53" fmla="*/ 443 h 986"/>
                <a:gd name="T54" fmla="*/ 1390 w 1406"/>
                <a:gd name="T55" fmla="*/ 443 h 986"/>
                <a:gd name="T56" fmla="*/ 1405 w 1406"/>
                <a:gd name="T57" fmla="*/ 542 h 986"/>
                <a:gd name="T58" fmla="*/ 1382 w 1406"/>
                <a:gd name="T59" fmla="*/ 634 h 986"/>
                <a:gd name="T60" fmla="*/ 1382 w 1406"/>
                <a:gd name="T61" fmla="*/ 688 h 986"/>
                <a:gd name="T62" fmla="*/ 1398 w 1406"/>
                <a:gd name="T63" fmla="*/ 817 h 986"/>
                <a:gd name="T64" fmla="*/ 1352 w 1406"/>
                <a:gd name="T65" fmla="*/ 833 h 986"/>
                <a:gd name="T66" fmla="*/ 1207 w 1406"/>
                <a:gd name="T67" fmla="*/ 825 h 986"/>
                <a:gd name="T68" fmla="*/ 1115 w 1406"/>
                <a:gd name="T69" fmla="*/ 833 h 986"/>
                <a:gd name="T70" fmla="*/ 1077 w 1406"/>
                <a:gd name="T71" fmla="*/ 772 h 986"/>
                <a:gd name="T72" fmla="*/ 1016 w 1406"/>
                <a:gd name="T73" fmla="*/ 764 h 986"/>
                <a:gd name="T74" fmla="*/ 916 w 1406"/>
                <a:gd name="T75" fmla="*/ 833 h 986"/>
                <a:gd name="T76" fmla="*/ 649 w 1406"/>
                <a:gd name="T77" fmla="*/ 924 h 986"/>
                <a:gd name="T78" fmla="*/ 443 w 1406"/>
                <a:gd name="T79" fmla="*/ 970 h 986"/>
                <a:gd name="T80" fmla="*/ 343 w 1406"/>
                <a:gd name="T81" fmla="*/ 962 h 986"/>
                <a:gd name="T82" fmla="*/ 237 w 1406"/>
                <a:gd name="T83" fmla="*/ 985 h 986"/>
                <a:gd name="T84" fmla="*/ 137 w 1406"/>
                <a:gd name="T85" fmla="*/ 962 h 986"/>
                <a:gd name="T86" fmla="*/ 137 w 1406"/>
                <a:gd name="T87" fmla="*/ 962 h 986"/>
                <a:gd name="T88" fmla="*/ 153 w 1406"/>
                <a:gd name="T89" fmla="*/ 894 h 986"/>
                <a:gd name="T90" fmla="*/ 61 w 1406"/>
                <a:gd name="T91" fmla="*/ 794 h 986"/>
                <a:gd name="T92" fmla="*/ 15 w 1406"/>
                <a:gd name="T93" fmla="*/ 810 h 986"/>
                <a:gd name="T94" fmla="*/ 23 w 1406"/>
                <a:gd name="T95" fmla="*/ 710 h 986"/>
                <a:gd name="T96" fmla="*/ 0 w 1406"/>
                <a:gd name="T97" fmla="*/ 649 h 986"/>
                <a:gd name="T98" fmla="*/ 23 w 1406"/>
                <a:gd name="T99" fmla="*/ 580 h 986"/>
                <a:gd name="T100" fmla="*/ 84 w 1406"/>
                <a:gd name="T101" fmla="*/ 558 h 986"/>
                <a:gd name="T102" fmla="*/ 160 w 1406"/>
                <a:gd name="T103" fmla="*/ 588 h 986"/>
                <a:gd name="T104" fmla="*/ 176 w 1406"/>
                <a:gd name="T105" fmla="*/ 550 h 986"/>
                <a:gd name="T106" fmla="*/ 168 w 1406"/>
                <a:gd name="T107" fmla="*/ 451 h 986"/>
                <a:gd name="T108" fmla="*/ 107 w 1406"/>
                <a:gd name="T109" fmla="*/ 344 h 986"/>
                <a:gd name="T110" fmla="*/ 107 w 1406"/>
                <a:gd name="T111" fmla="*/ 344 h 986"/>
                <a:gd name="T112" fmla="*/ 183 w 1406"/>
                <a:gd name="T113" fmla="*/ 260 h 986"/>
                <a:gd name="T114" fmla="*/ 275 w 1406"/>
                <a:gd name="T115" fmla="*/ 214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6" h="986">
                  <a:moveTo>
                    <a:pt x="275" y="214"/>
                  </a:moveTo>
                  <a:lnTo>
                    <a:pt x="275" y="214"/>
                  </a:lnTo>
                  <a:cubicBezTo>
                    <a:pt x="305" y="214"/>
                    <a:pt x="336" y="237"/>
                    <a:pt x="359" y="214"/>
                  </a:cubicBezTo>
                  <a:cubicBezTo>
                    <a:pt x="389" y="176"/>
                    <a:pt x="366" y="99"/>
                    <a:pt x="412" y="61"/>
                  </a:cubicBezTo>
                  <a:cubicBezTo>
                    <a:pt x="435" y="38"/>
                    <a:pt x="474" y="99"/>
                    <a:pt x="496" y="84"/>
                  </a:cubicBezTo>
                  <a:cubicBezTo>
                    <a:pt x="512" y="69"/>
                    <a:pt x="474" y="38"/>
                    <a:pt x="474" y="15"/>
                  </a:cubicBezTo>
                  <a:cubicBezTo>
                    <a:pt x="481" y="8"/>
                    <a:pt x="496" y="0"/>
                    <a:pt x="504" y="0"/>
                  </a:cubicBezTo>
                  <a:lnTo>
                    <a:pt x="504" y="0"/>
                  </a:lnTo>
                  <a:cubicBezTo>
                    <a:pt x="535" y="0"/>
                    <a:pt x="535" y="0"/>
                    <a:pt x="535" y="0"/>
                  </a:cubicBezTo>
                  <a:lnTo>
                    <a:pt x="535" y="0"/>
                  </a:lnTo>
                  <a:cubicBezTo>
                    <a:pt x="557" y="15"/>
                    <a:pt x="588" y="23"/>
                    <a:pt x="603" y="38"/>
                  </a:cubicBezTo>
                  <a:cubicBezTo>
                    <a:pt x="611" y="46"/>
                    <a:pt x="611" y="61"/>
                    <a:pt x="618" y="69"/>
                  </a:cubicBezTo>
                  <a:cubicBezTo>
                    <a:pt x="649" y="99"/>
                    <a:pt x="687" y="115"/>
                    <a:pt x="718" y="138"/>
                  </a:cubicBezTo>
                  <a:cubicBezTo>
                    <a:pt x="756" y="161"/>
                    <a:pt x="810" y="168"/>
                    <a:pt x="825" y="206"/>
                  </a:cubicBezTo>
                  <a:cubicBezTo>
                    <a:pt x="840" y="237"/>
                    <a:pt x="810" y="267"/>
                    <a:pt x="810" y="305"/>
                  </a:cubicBezTo>
                  <a:cubicBezTo>
                    <a:pt x="802" y="321"/>
                    <a:pt x="787" y="359"/>
                    <a:pt x="810" y="359"/>
                  </a:cubicBezTo>
                  <a:cubicBezTo>
                    <a:pt x="832" y="351"/>
                    <a:pt x="840" y="313"/>
                    <a:pt x="855" y="290"/>
                  </a:cubicBezTo>
                  <a:cubicBezTo>
                    <a:pt x="878" y="267"/>
                    <a:pt x="901" y="214"/>
                    <a:pt x="932" y="229"/>
                  </a:cubicBezTo>
                  <a:cubicBezTo>
                    <a:pt x="970" y="244"/>
                    <a:pt x="947" y="313"/>
                    <a:pt x="970" y="336"/>
                  </a:cubicBezTo>
                  <a:cubicBezTo>
                    <a:pt x="985" y="351"/>
                    <a:pt x="1016" y="313"/>
                    <a:pt x="1031" y="321"/>
                  </a:cubicBezTo>
                  <a:cubicBezTo>
                    <a:pt x="1054" y="336"/>
                    <a:pt x="1054" y="374"/>
                    <a:pt x="1069" y="397"/>
                  </a:cubicBezTo>
                  <a:cubicBezTo>
                    <a:pt x="1085" y="420"/>
                    <a:pt x="1100" y="451"/>
                    <a:pt x="1123" y="451"/>
                  </a:cubicBezTo>
                  <a:cubicBezTo>
                    <a:pt x="1153" y="458"/>
                    <a:pt x="1168" y="428"/>
                    <a:pt x="1191" y="405"/>
                  </a:cubicBezTo>
                  <a:cubicBezTo>
                    <a:pt x="1222" y="382"/>
                    <a:pt x="1237" y="321"/>
                    <a:pt x="1283" y="328"/>
                  </a:cubicBezTo>
                  <a:cubicBezTo>
                    <a:pt x="1321" y="328"/>
                    <a:pt x="1314" y="397"/>
                    <a:pt x="1344" y="420"/>
                  </a:cubicBezTo>
                  <a:cubicBezTo>
                    <a:pt x="1352" y="428"/>
                    <a:pt x="1360" y="397"/>
                    <a:pt x="1367" y="397"/>
                  </a:cubicBezTo>
                  <a:cubicBezTo>
                    <a:pt x="1382" y="405"/>
                    <a:pt x="1382" y="428"/>
                    <a:pt x="1390" y="443"/>
                  </a:cubicBezTo>
                  <a:lnTo>
                    <a:pt x="1390" y="443"/>
                  </a:lnTo>
                  <a:cubicBezTo>
                    <a:pt x="1398" y="474"/>
                    <a:pt x="1405" y="504"/>
                    <a:pt x="1405" y="542"/>
                  </a:cubicBezTo>
                  <a:cubicBezTo>
                    <a:pt x="1405" y="573"/>
                    <a:pt x="1390" y="603"/>
                    <a:pt x="1382" y="634"/>
                  </a:cubicBezTo>
                  <a:cubicBezTo>
                    <a:pt x="1375" y="649"/>
                    <a:pt x="1382" y="665"/>
                    <a:pt x="1382" y="688"/>
                  </a:cubicBezTo>
                  <a:cubicBezTo>
                    <a:pt x="1382" y="726"/>
                    <a:pt x="1390" y="772"/>
                    <a:pt x="1398" y="817"/>
                  </a:cubicBezTo>
                  <a:cubicBezTo>
                    <a:pt x="1352" y="833"/>
                    <a:pt x="1352" y="833"/>
                    <a:pt x="1352" y="833"/>
                  </a:cubicBezTo>
                  <a:cubicBezTo>
                    <a:pt x="1306" y="833"/>
                    <a:pt x="1260" y="825"/>
                    <a:pt x="1207" y="825"/>
                  </a:cubicBezTo>
                  <a:cubicBezTo>
                    <a:pt x="1176" y="833"/>
                    <a:pt x="1146" y="848"/>
                    <a:pt x="1115" y="833"/>
                  </a:cubicBezTo>
                  <a:cubicBezTo>
                    <a:pt x="1092" y="825"/>
                    <a:pt x="1092" y="794"/>
                    <a:pt x="1077" y="772"/>
                  </a:cubicBezTo>
                  <a:cubicBezTo>
                    <a:pt x="1077" y="772"/>
                    <a:pt x="1023" y="764"/>
                    <a:pt x="1016" y="764"/>
                  </a:cubicBezTo>
                  <a:cubicBezTo>
                    <a:pt x="1008" y="764"/>
                    <a:pt x="916" y="833"/>
                    <a:pt x="916" y="833"/>
                  </a:cubicBezTo>
                  <a:cubicBezTo>
                    <a:pt x="825" y="863"/>
                    <a:pt x="741" y="894"/>
                    <a:pt x="649" y="924"/>
                  </a:cubicBezTo>
                  <a:cubicBezTo>
                    <a:pt x="580" y="940"/>
                    <a:pt x="512" y="962"/>
                    <a:pt x="443" y="970"/>
                  </a:cubicBezTo>
                  <a:cubicBezTo>
                    <a:pt x="412" y="970"/>
                    <a:pt x="374" y="955"/>
                    <a:pt x="343" y="962"/>
                  </a:cubicBezTo>
                  <a:cubicBezTo>
                    <a:pt x="305" y="962"/>
                    <a:pt x="275" y="985"/>
                    <a:pt x="237" y="985"/>
                  </a:cubicBezTo>
                  <a:cubicBezTo>
                    <a:pt x="199" y="985"/>
                    <a:pt x="168" y="970"/>
                    <a:pt x="137" y="962"/>
                  </a:cubicBezTo>
                  <a:lnTo>
                    <a:pt x="137" y="962"/>
                  </a:lnTo>
                  <a:cubicBezTo>
                    <a:pt x="137" y="940"/>
                    <a:pt x="160" y="917"/>
                    <a:pt x="153" y="894"/>
                  </a:cubicBezTo>
                  <a:cubicBezTo>
                    <a:pt x="130" y="855"/>
                    <a:pt x="99" y="817"/>
                    <a:pt x="61" y="794"/>
                  </a:cubicBezTo>
                  <a:cubicBezTo>
                    <a:pt x="46" y="787"/>
                    <a:pt x="23" y="825"/>
                    <a:pt x="15" y="810"/>
                  </a:cubicBezTo>
                  <a:cubicBezTo>
                    <a:pt x="0" y="779"/>
                    <a:pt x="23" y="741"/>
                    <a:pt x="23" y="710"/>
                  </a:cubicBezTo>
                  <a:cubicBezTo>
                    <a:pt x="23" y="688"/>
                    <a:pt x="0" y="672"/>
                    <a:pt x="0" y="649"/>
                  </a:cubicBezTo>
                  <a:cubicBezTo>
                    <a:pt x="0" y="626"/>
                    <a:pt x="7" y="603"/>
                    <a:pt x="23" y="580"/>
                  </a:cubicBezTo>
                  <a:cubicBezTo>
                    <a:pt x="38" y="565"/>
                    <a:pt x="61" y="550"/>
                    <a:pt x="84" y="558"/>
                  </a:cubicBezTo>
                  <a:cubicBezTo>
                    <a:pt x="107" y="558"/>
                    <a:pt x="130" y="588"/>
                    <a:pt x="160" y="588"/>
                  </a:cubicBezTo>
                  <a:cubicBezTo>
                    <a:pt x="176" y="588"/>
                    <a:pt x="168" y="565"/>
                    <a:pt x="176" y="550"/>
                  </a:cubicBezTo>
                  <a:cubicBezTo>
                    <a:pt x="176" y="519"/>
                    <a:pt x="176" y="481"/>
                    <a:pt x="168" y="451"/>
                  </a:cubicBezTo>
                  <a:cubicBezTo>
                    <a:pt x="153" y="413"/>
                    <a:pt x="130" y="374"/>
                    <a:pt x="107" y="344"/>
                  </a:cubicBezTo>
                  <a:lnTo>
                    <a:pt x="107" y="344"/>
                  </a:lnTo>
                  <a:cubicBezTo>
                    <a:pt x="130" y="313"/>
                    <a:pt x="153" y="283"/>
                    <a:pt x="183" y="260"/>
                  </a:cubicBezTo>
                  <a:cubicBezTo>
                    <a:pt x="206" y="237"/>
                    <a:pt x="244" y="229"/>
                    <a:pt x="275" y="2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77" name="Freeform 104"/>
            <p:cNvSpPr>
              <a:spLocks noChangeArrowheads="1"/>
            </p:cNvSpPr>
            <p:nvPr/>
          </p:nvSpPr>
          <p:spPr bwMode="auto">
            <a:xfrm>
              <a:off x="8100486" y="8929688"/>
              <a:ext cx="193662" cy="112712"/>
            </a:xfrm>
            <a:custGeom>
              <a:avLst/>
              <a:gdLst>
                <a:gd name="T0" fmla="*/ 298 w 536"/>
                <a:gd name="T1" fmla="*/ 305 h 314"/>
                <a:gd name="T2" fmla="*/ 298 w 536"/>
                <a:gd name="T3" fmla="*/ 305 h 314"/>
                <a:gd name="T4" fmla="*/ 336 w 536"/>
                <a:gd name="T5" fmla="*/ 252 h 314"/>
                <a:gd name="T6" fmla="*/ 458 w 536"/>
                <a:gd name="T7" fmla="*/ 183 h 314"/>
                <a:gd name="T8" fmla="*/ 535 w 536"/>
                <a:gd name="T9" fmla="*/ 175 h 314"/>
                <a:gd name="T10" fmla="*/ 535 w 536"/>
                <a:gd name="T11" fmla="*/ 175 h 314"/>
                <a:gd name="T12" fmla="*/ 374 w 536"/>
                <a:gd name="T13" fmla="*/ 30 h 314"/>
                <a:gd name="T14" fmla="*/ 298 w 536"/>
                <a:gd name="T15" fmla="*/ 38 h 314"/>
                <a:gd name="T16" fmla="*/ 260 w 536"/>
                <a:gd name="T17" fmla="*/ 7 h 314"/>
                <a:gd name="T18" fmla="*/ 130 w 536"/>
                <a:gd name="T19" fmla="*/ 15 h 314"/>
                <a:gd name="T20" fmla="*/ 130 w 536"/>
                <a:gd name="T21" fmla="*/ 15 h 314"/>
                <a:gd name="T22" fmla="*/ 176 w 536"/>
                <a:gd name="T23" fmla="*/ 68 h 314"/>
                <a:gd name="T24" fmla="*/ 92 w 536"/>
                <a:gd name="T25" fmla="*/ 84 h 314"/>
                <a:gd name="T26" fmla="*/ 23 w 536"/>
                <a:gd name="T27" fmla="*/ 91 h 314"/>
                <a:gd name="T28" fmla="*/ 8 w 536"/>
                <a:gd name="T29" fmla="*/ 160 h 314"/>
                <a:gd name="T30" fmla="*/ 0 w 536"/>
                <a:gd name="T31" fmla="*/ 213 h 314"/>
                <a:gd name="T32" fmla="*/ 0 w 536"/>
                <a:gd name="T33" fmla="*/ 213 h 314"/>
                <a:gd name="T34" fmla="*/ 84 w 536"/>
                <a:gd name="T35" fmla="*/ 274 h 314"/>
                <a:gd name="T36" fmla="*/ 145 w 536"/>
                <a:gd name="T37" fmla="*/ 244 h 314"/>
                <a:gd name="T38" fmla="*/ 183 w 536"/>
                <a:gd name="T39" fmla="*/ 297 h 314"/>
                <a:gd name="T40" fmla="*/ 298 w 536"/>
                <a:gd name="T41" fmla="*/ 30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6" h="314">
                  <a:moveTo>
                    <a:pt x="298" y="305"/>
                  </a:moveTo>
                  <a:lnTo>
                    <a:pt x="298" y="305"/>
                  </a:lnTo>
                  <a:cubicBezTo>
                    <a:pt x="313" y="290"/>
                    <a:pt x="328" y="274"/>
                    <a:pt x="336" y="252"/>
                  </a:cubicBezTo>
                  <a:cubicBezTo>
                    <a:pt x="359" y="175"/>
                    <a:pt x="374" y="183"/>
                    <a:pt x="458" y="183"/>
                  </a:cubicBezTo>
                  <a:cubicBezTo>
                    <a:pt x="481" y="183"/>
                    <a:pt x="504" y="183"/>
                    <a:pt x="535" y="175"/>
                  </a:cubicBezTo>
                  <a:lnTo>
                    <a:pt x="535" y="175"/>
                  </a:lnTo>
                  <a:cubicBezTo>
                    <a:pt x="489" y="137"/>
                    <a:pt x="428" y="53"/>
                    <a:pt x="374" y="30"/>
                  </a:cubicBezTo>
                  <a:cubicBezTo>
                    <a:pt x="351" y="22"/>
                    <a:pt x="328" y="45"/>
                    <a:pt x="298" y="38"/>
                  </a:cubicBezTo>
                  <a:cubicBezTo>
                    <a:pt x="283" y="38"/>
                    <a:pt x="275" y="7"/>
                    <a:pt x="260" y="7"/>
                  </a:cubicBezTo>
                  <a:cubicBezTo>
                    <a:pt x="214" y="0"/>
                    <a:pt x="176" y="7"/>
                    <a:pt x="130" y="15"/>
                  </a:cubicBezTo>
                  <a:lnTo>
                    <a:pt x="130" y="15"/>
                  </a:lnTo>
                  <a:cubicBezTo>
                    <a:pt x="145" y="30"/>
                    <a:pt x="191" y="53"/>
                    <a:pt x="176" y="68"/>
                  </a:cubicBezTo>
                  <a:cubicBezTo>
                    <a:pt x="160" y="99"/>
                    <a:pt x="122" y="84"/>
                    <a:pt x="92" y="84"/>
                  </a:cubicBezTo>
                  <a:cubicBezTo>
                    <a:pt x="69" y="84"/>
                    <a:pt x="38" y="76"/>
                    <a:pt x="23" y="91"/>
                  </a:cubicBezTo>
                  <a:cubicBezTo>
                    <a:pt x="0" y="107"/>
                    <a:pt x="8" y="137"/>
                    <a:pt x="8" y="160"/>
                  </a:cubicBezTo>
                  <a:cubicBezTo>
                    <a:pt x="0" y="175"/>
                    <a:pt x="0" y="198"/>
                    <a:pt x="0" y="213"/>
                  </a:cubicBezTo>
                  <a:lnTo>
                    <a:pt x="0" y="213"/>
                  </a:lnTo>
                  <a:cubicBezTo>
                    <a:pt x="23" y="236"/>
                    <a:pt x="53" y="267"/>
                    <a:pt x="84" y="274"/>
                  </a:cubicBezTo>
                  <a:cubicBezTo>
                    <a:pt x="107" y="282"/>
                    <a:pt x="122" y="236"/>
                    <a:pt x="145" y="244"/>
                  </a:cubicBezTo>
                  <a:cubicBezTo>
                    <a:pt x="168" y="244"/>
                    <a:pt x="160" y="290"/>
                    <a:pt x="183" y="297"/>
                  </a:cubicBezTo>
                  <a:cubicBezTo>
                    <a:pt x="229" y="313"/>
                    <a:pt x="244" y="297"/>
                    <a:pt x="298" y="30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78" name="Freeform 105"/>
            <p:cNvSpPr>
              <a:spLocks noChangeArrowheads="1"/>
            </p:cNvSpPr>
            <p:nvPr/>
          </p:nvSpPr>
          <p:spPr bwMode="auto">
            <a:xfrm>
              <a:off x="8316371" y="8907463"/>
              <a:ext cx="126992" cy="74612"/>
            </a:xfrm>
            <a:custGeom>
              <a:avLst/>
              <a:gdLst>
                <a:gd name="T0" fmla="*/ 46 w 353"/>
                <a:gd name="T1" fmla="*/ 192 h 208"/>
                <a:gd name="T2" fmla="*/ 46 w 353"/>
                <a:gd name="T3" fmla="*/ 192 h 208"/>
                <a:gd name="T4" fmla="*/ 123 w 353"/>
                <a:gd name="T5" fmla="*/ 176 h 208"/>
                <a:gd name="T6" fmla="*/ 291 w 353"/>
                <a:gd name="T7" fmla="*/ 199 h 208"/>
                <a:gd name="T8" fmla="*/ 352 w 353"/>
                <a:gd name="T9" fmla="*/ 169 h 208"/>
                <a:gd name="T10" fmla="*/ 352 w 353"/>
                <a:gd name="T11" fmla="*/ 169 h 208"/>
                <a:gd name="T12" fmla="*/ 230 w 353"/>
                <a:gd name="T13" fmla="*/ 62 h 208"/>
                <a:gd name="T14" fmla="*/ 31 w 353"/>
                <a:gd name="T15" fmla="*/ 23 h 208"/>
                <a:gd name="T16" fmla="*/ 46 w 353"/>
                <a:gd name="T17"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08">
                  <a:moveTo>
                    <a:pt x="46" y="192"/>
                  </a:moveTo>
                  <a:lnTo>
                    <a:pt x="46" y="192"/>
                  </a:lnTo>
                  <a:cubicBezTo>
                    <a:pt x="69" y="176"/>
                    <a:pt x="100" y="169"/>
                    <a:pt x="123" y="176"/>
                  </a:cubicBezTo>
                  <a:cubicBezTo>
                    <a:pt x="176" y="184"/>
                    <a:pt x="237" y="207"/>
                    <a:pt x="291" y="199"/>
                  </a:cubicBezTo>
                  <a:cubicBezTo>
                    <a:pt x="314" y="192"/>
                    <a:pt x="329" y="184"/>
                    <a:pt x="352" y="169"/>
                  </a:cubicBezTo>
                  <a:lnTo>
                    <a:pt x="352" y="169"/>
                  </a:lnTo>
                  <a:cubicBezTo>
                    <a:pt x="321" y="146"/>
                    <a:pt x="268" y="77"/>
                    <a:pt x="230" y="62"/>
                  </a:cubicBezTo>
                  <a:cubicBezTo>
                    <a:pt x="168" y="39"/>
                    <a:pt x="100" y="0"/>
                    <a:pt x="31" y="23"/>
                  </a:cubicBezTo>
                  <a:cubicBezTo>
                    <a:pt x="0" y="31"/>
                    <a:pt x="46" y="161"/>
                    <a:pt x="46" y="1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79" name="Freeform 106"/>
            <p:cNvSpPr>
              <a:spLocks noChangeArrowheads="1"/>
            </p:cNvSpPr>
            <p:nvPr/>
          </p:nvSpPr>
          <p:spPr bwMode="auto">
            <a:xfrm>
              <a:off x="7995717" y="9005888"/>
              <a:ext cx="844495" cy="531812"/>
            </a:xfrm>
            <a:custGeom>
              <a:avLst/>
              <a:gdLst>
                <a:gd name="T0" fmla="*/ 672 w 2346"/>
                <a:gd name="T1" fmla="*/ 69 h 1476"/>
                <a:gd name="T2" fmla="*/ 328 w 2346"/>
                <a:gd name="T3" fmla="*/ 84 h 1476"/>
                <a:gd name="T4" fmla="*/ 588 w 2346"/>
                <a:gd name="T5" fmla="*/ 92 h 1476"/>
                <a:gd name="T6" fmla="*/ 435 w 2346"/>
                <a:gd name="T7" fmla="*/ 31 h 1476"/>
                <a:gd name="T8" fmla="*/ 290 w 2346"/>
                <a:gd name="T9" fmla="*/ 0 h 1476"/>
                <a:gd name="T10" fmla="*/ 260 w 2346"/>
                <a:gd name="T11" fmla="*/ 69 h 1476"/>
                <a:gd name="T12" fmla="*/ 191 w 2346"/>
                <a:gd name="T13" fmla="*/ 207 h 1476"/>
                <a:gd name="T14" fmla="*/ 168 w 2346"/>
                <a:gd name="T15" fmla="*/ 336 h 1476"/>
                <a:gd name="T16" fmla="*/ 91 w 2346"/>
                <a:gd name="T17" fmla="*/ 405 h 1476"/>
                <a:gd name="T18" fmla="*/ 15 w 2346"/>
                <a:gd name="T19" fmla="*/ 474 h 1476"/>
                <a:gd name="T20" fmla="*/ 30 w 2346"/>
                <a:gd name="T21" fmla="*/ 573 h 1476"/>
                <a:gd name="T22" fmla="*/ 7 w 2346"/>
                <a:gd name="T23" fmla="*/ 719 h 1476"/>
                <a:gd name="T24" fmla="*/ 23 w 2346"/>
                <a:gd name="T25" fmla="*/ 848 h 1476"/>
                <a:gd name="T26" fmla="*/ 198 w 2346"/>
                <a:gd name="T27" fmla="*/ 917 h 1476"/>
                <a:gd name="T28" fmla="*/ 458 w 2346"/>
                <a:gd name="T29" fmla="*/ 909 h 1476"/>
                <a:gd name="T30" fmla="*/ 641 w 2346"/>
                <a:gd name="T31" fmla="*/ 1055 h 1476"/>
                <a:gd name="T32" fmla="*/ 832 w 2346"/>
                <a:gd name="T33" fmla="*/ 1200 h 1476"/>
                <a:gd name="T34" fmla="*/ 1023 w 2346"/>
                <a:gd name="T35" fmla="*/ 1200 h 1476"/>
                <a:gd name="T36" fmla="*/ 1229 w 2346"/>
                <a:gd name="T37" fmla="*/ 1330 h 1476"/>
                <a:gd name="T38" fmla="*/ 1275 w 2346"/>
                <a:gd name="T39" fmla="*/ 1436 h 1476"/>
                <a:gd name="T40" fmla="*/ 1321 w 2346"/>
                <a:gd name="T41" fmla="*/ 1444 h 1476"/>
                <a:gd name="T42" fmla="*/ 1443 w 2346"/>
                <a:gd name="T43" fmla="*/ 1337 h 1476"/>
                <a:gd name="T44" fmla="*/ 1909 w 2346"/>
                <a:gd name="T45" fmla="*/ 986 h 1476"/>
                <a:gd name="T46" fmla="*/ 2169 w 2346"/>
                <a:gd name="T47" fmla="*/ 390 h 1476"/>
                <a:gd name="T48" fmla="*/ 1520 w 2346"/>
                <a:gd name="T49" fmla="*/ 359 h 1476"/>
                <a:gd name="T50" fmla="*/ 1077 w 2346"/>
                <a:gd name="T51" fmla="*/ 169 h 1476"/>
                <a:gd name="T52" fmla="*/ 939 w 2346"/>
                <a:gd name="T53" fmla="*/ 260 h 1476"/>
                <a:gd name="T54" fmla="*/ 909 w 2346"/>
                <a:gd name="T55" fmla="*/ 375 h 1476"/>
                <a:gd name="T56" fmla="*/ 718 w 2346"/>
                <a:gd name="T57" fmla="*/ 321 h 1476"/>
                <a:gd name="T58" fmla="*/ 641 w 2346"/>
                <a:gd name="T59" fmla="*/ 352 h 1476"/>
                <a:gd name="T60" fmla="*/ 573 w 2346"/>
                <a:gd name="T61" fmla="*/ 306 h 1476"/>
                <a:gd name="T62" fmla="*/ 702 w 2346"/>
                <a:gd name="T63" fmla="*/ 161 h 1476"/>
                <a:gd name="T64" fmla="*/ 672 w 2346"/>
                <a:gd name="T65" fmla="*/ 69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6" h="1476">
                  <a:moveTo>
                    <a:pt x="672" y="69"/>
                  </a:moveTo>
                  <a:lnTo>
                    <a:pt x="672" y="69"/>
                  </a:lnTo>
                  <a:cubicBezTo>
                    <a:pt x="641" y="92"/>
                    <a:pt x="618" y="123"/>
                    <a:pt x="565" y="123"/>
                  </a:cubicBezTo>
                  <a:cubicBezTo>
                    <a:pt x="504" y="130"/>
                    <a:pt x="374" y="123"/>
                    <a:pt x="328" y="84"/>
                  </a:cubicBezTo>
                  <a:cubicBezTo>
                    <a:pt x="404" y="84"/>
                    <a:pt x="519" y="123"/>
                    <a:pt x="588" y="92"/>
                  </a:cubicBezTo>
                  <a:lnTo>
                    <a:pt x="588" y="92"/>
                  </a:lnTo>
                  <a:cubicBezTo>
                    <a:pt x="534" y="84"/>
                    <a:pt x="519" y="100"/>
                    <a:pt x="473" y="84"/>
                  </a:cubicBezTo>
                  <a:cubicBezTo>
                    <a:pt x="450" y="77"/>
                    <a:pt x="458" y="31"/>
                    <a:pt x="435" y="31"/>
                  </a:cubicBezTo>
                  <a:cubicBezTo>
                    <a:pt x="412" y="23"/>
                    <a:pt x="397" y="69"/>
                    <a:pt x="374" y="61"/>
                  </a:cubicBezTo>
                  <a:cubicBezTo>
                    <a:pt x="343" y="54"/>
                    <a:pt x="313" y="23"/>
                    <a:pt x="290" y="0"/>
                  </a:cubicBezTo>
                  <a:lnTo>
                    <a:pt x="290" y="0"/>
                  </a:lnTo>
                  <a:cubicBezTo>
                    <a:pt x="275" y="23"/>
                    <a:pt x="275" y="54"/>
                    <a:pt x="260" y="69"/>
                  </a:cubicBezTo>
                  <a:cubicBezTo>
                    <a:pt x="244" y="92"/>
                    <a:pt x="206" y="92"/>
                    <a:pt x="191" y="115"/>
                  </a:cubicBezTo>
                  <a:cubicBezTo>
                    <a:pt x="183" y="146"/>
                    <a:pt x="198" y="176"/>
                    <a:pt x="191" y="207"/>
                  </a:cubicBezTo>
                  <a:cubicBezTo>
                    <a:pt x="191" y="222"/>
                    <a:pt x="175" y="230"/>
                    <a:pt x="175" y="237"/>
                  </a:cubicBezTo>
                  <a:cubicBezTo>
                    <a:pt x="168" y="268"/>
                    <a:pt x="175" y="306"/>
                    <a:pt x="168" y="336"/>
                  </a:cubicBezTo>
                  <a:cubicBezTo>
                    <a:pt x="160" y="359"/>
                    <a:pt x="145" y="367"/>
                    <a:pt x="137" y="382"/>
                  </a:cubicBezTo>
                  <a:cubicBezTo>
                    <a:pt x="122" y="390"/>
                    <a:pt x="99" y="390"/>
                    <a:pt x="91" y="405"/>
                  </a:cubicBezTo>
                  <a:cubicBezTo>
                    <a:pt x="76" y="421"/>
                    <a:pt x="91" y="459"/>
                    <a:pt x="68" y="474"/>
                  </a:cubicBezTo>
                  <a:cubicBezTo>
                    <a:pt x="61" y="482"/>
                    <a:pt x="38" y="474"/>
                    <a:pt x="15" y="474"/>
                  </a:cubicBezTo>
                  <a:lnTo>
                    <a:pt x="15" y="474"/>
                  </a:lnTo>
                  <a:cubicBezTo>
                    <a:pt x="23" y="505"/>
                    <a:pt x="30" y="535"/>
                    <a:pt x="30" y="573"/>
                  </a:cubicBezTo>
                  <a:cubicBezTo>
                    <a:pt x="30" y="604"/>
                    <a:pt x="15" y="634"/>
                    <a:pt x="7" y="665"/>
                  </a:cubicBezTo>
                  <a:cubicBezTo>
                    <a:pt x="0" y="680"/>
                    <a:pt x="7" y="696"/>
                    <a:pt x="7" y="719"/>
                  </a:cubicBezTo>
                  <a:cubicBezTo>
                    <a:pt x="7" y="757"/>
                    <a:pt x="15" y="803"/>
                    <a:pt x="23" y="848"/>
                  </a:cubicBezTo>
                  <a:lnTo>
                    <a:pt x="23" y="848"/>
                  </a:lnTo>
                  <a:cubicBezTo>
                    <a:pt x="76" y="848"/>
                    <a:pt x="137" y="825"/>
                    <a:pt x="183" y="841"/>
                  </a:cubicBezTo>
                  <a:cubicBezTo>
                    <a:pt x="206" y="856"/>
                    <a:pt x="175" y="909"/>
                    <a:pt x="198" y="917"/>
                  </a:cubicBezTo>
                  <a:cubicBezTo>
                    <a:pt x="244" y="932"/>
                    <a:pt x="298" y="917"/>
                    <a:pt x="343" y="909"/>
                  </a:cubicBezTo>
                  <a:cubicBezTo>
                    <a:pt x="382" y="909"/>
                    <a:pt x="420" y="894"/>
                    <a:pt x="458" y="909"/>
                  </a:cubicBezTo>
                  <a:cubicBezTo>
                    <a:pt x="489" y="925"/>
                    <a:pt x="504" y="963"/>
                    <a:pt x="527" y="986"/>
                  </a:cubicBezTo>
                  <a:cubicBezTo>
                    <a:pt x="565" y="1016"/>
                    <a:pt x="603" y="1032"/>
                    <a:pt x="641" y="1055"/>
                  </a:cubicBezTo>
                  <a:cubicBezTo>
                    <a:pt x="664" y="1078"/>
                    <a:pt x="672" y="1108"/>
                    <a:pt x="695" y="1123"/>
                  </a:cubicBezTo>
                  <a:cubicBezTo>
                    <a:pt x="733" y="1154"/>
                    <a:pt x="779" y="1184"/>
                    <a:pt x="832" y="1200"/>
                  </a:cubicBezTo>
                  <a:cubicBezTo>
                    <a:pt x="871" y="1200"/>
                    <a:pt x="901" y="1161"/>
                    <a:pt x="939" y="1161"/>
                  </a:cubicBezTo>
                  <a:cubicBezTo>
                    <a:pt x="970" y="1161"/>
                    <a:pt x="993" y="1192"/>
                    <a:pt x="1023" y="1200"/>
                  </a:cubicBezTo>
                  <a:cubicBezTo>
                    <a:pt x="1054" y="1200"/>
                    <a:pt x="1092" y="1169"/>
                    <a:pt x="1123" y="1184"/>
                  </a:cubicBezTo>
                  <a:cubicBezTo>
                    <a:pt x="1168" y="1215"/>
                    <a:pt x="1184" y="1291"/>
                    <a:pt x="1229" y="1330"/>
                  </a:cubicBezTo>
                  <a:cubicBezTo>
                    <a:pt x="1245" y="1345"/>
                    <a:pt x="1283" y="1307"/>
                    <a:pt x="1298" y="1330"/>
                  </a:cubicBezTo>
                  <a:cubicBezTo>
                    <a:pt x="1306" y="1353"/>
                    <a:pt x="1275" y="1414"/>
                    <a:pt x="1275" y="1436"/>
                  </a:cubicBezTo>
                  <a:lnTo>
                    <a:pt x="1275" y="1436"/>
                  </a:lnTo>
                  <a:cubicBezTo>
                    <a:pt x="1290" y="1444"/>
                    <a:pt x="1306" y="1444"/>
                    <a:pt x="1321" y="1444"/>
                  </a:cubicBezTo>
                  <a:cubicBezTo>
                    <a:pt x="1367" y="1444"/>
                    <a:pt x="1413" y="1475"/>
                    <a:pt x="1459" y="1475"/>
                  </a:cubicBezTo>
                  <a:cubicBezTo>
                    <a:pt x="1459" y="1436"/>
                    <a:pt x="1451" y="1383"/>
                    <a:pt x="1443" y="1337"/>
                  </a:cubicBezTo>
                  <a:cubicBezTo>
                    <a:pt x="1482" y="1230"/>
                    <a:pt x="1474" y="1146"/>
                    <a:pt x="1596" y="1100"/>
                  </a:cubicBezTo>
                  <a:cubicBezTo>
                    <a:pt x="1703" y="1055"/>
                    <a:pt x="1802" y="1009"/>
                    <a:pt x="1909" y="986"/>
                  </a:cubicBezTo>
                  <a:cubicBezTo>
                    <a:pt x="2169" y="932"/>
                    <a:pt x="2169" y="665"/>
                    <a:pt x="2077" y="474"/>
                  </a:cubicBezTo>
                  <a:cubicBezTo>
                    <a:pt x="2054" y="413"/>
                    <a:pt x="2138" y="428"/>
                    <a:pt x="2169" y="390"/>
                  </a:cubicBezTo>
                  <a:cubicBezTo>
                    <a:pt x="2345" y="222"/>
                    <a:pt x="1963" y="268"/>
                    <a:pt x="1886" y="291"/>
                  </a:cubicBezTo>
                  <a:cubicBezTo>
                    <a:pt x="1764" y="321"/>
                    <a:pt x="1627" y="291"/>
                    <a:pt x="1520" y="359"/>
                  </a:cubicBezTo>
                  <a:cubicBezTo>
                    <a:pt x="1489" y="375"/>
                    <a:pt x="1298" y="405"/>
                    <a:pt x="1382" y="344"/>
                  </a:cubicBezTo>
                  <a:cubicBezTo>
                    <a:pt x="1497" y="268"/>
                    <a:pt x="1084" y="39"/>
                    <a:pt x="1077" y="169"/>
                  </a:cubicBezTo>
                  <a:cubicBezTo>
                    <a:pt x="1077" y="268"/>
                    <a:pt x="1000" y="268"/>
                    <a:pt x="939" y="260"/>
                  </a:cubicBezTo>
                  <a:lnTo>
                    <a:pt x="939" y="260"/>
                  </a:lnTo>
                  <a:cubicBezTo>
                    <a:pt x="932" y="291"/>
                    <a:pt x="924" y="291"/>
                    <a:pt x="916" y="314"/>
                  </a:cubicBezTo>
                  <a:cubicBezTo>
                    <a:pt x="909" y="336"/>
                    <a:pt x="924" y="367"/>
                    <a:pt x="909" y="375"/>
                  </a:cubicBezTo>
                  <a:cubicBezTo>
                    <a:pt x="863" y="390"/>
                    <a:pt x="817" y="382"/>
                    <a:pt x="771" y="367"/>
                  </a:cubicBezTo>
                  <a:cubicBezTo>
                    <a:pt x="748" y="359"/>
                    <a:pt x="741" y="336"/>
                    <a:pt x="718" y="321"/>
                  </a:cubicBezTo>
                  <a:cubicBezTo>
                    <a:pt x="702" y="306"/>
                    <a:pt x="672" y="275"/>
                    <a:pt x="657" y="291"/>
                  </a:cubicBezTo>
                  <a:cubicBezTo>
                    <a:pt x="634" y="298"/>
                    <a:pt x="664" y="344"/>
                    <a:pt x="641" y="352"/>
                  </a:cubicBezTo>
                  <a:cubicBezTo>
                    <a:pt x="618" y="367"/>
                    <a:pt x="580" y="359"/>
                    <a:pt x="557" y="344"/>
                  </a:cubicBezTo>
                  <a:cubicBezTo>
                    <a:pt x="542" y="336"/>
                    <a:pt x="565" y="314"/>
                    <a:pt x="573" y="306"/>
                  </a:cubicBezTo>
                  <a:cubicBezTo>
                    <a:pt x="588" y="283"/>
                    <a:pt x="588" y="260"/>
                    <a:pt x="603" y="245"/>
                  </a:cubicBezTo>
                  <a:cubicBezTo>
                    <a:pt x="634" y="207"/>
                    <a:pt x="679" y="199"/>
                    <a:pt x="702" y="161"/>
                  </a:cubicBezTo>
                  <a:cubicBezTo>
                    <a:pt x="718" y="146"/>
                    <a:pt x="702" y="115"/>
                    <a:pt x="695" y="100"/>
                  </a:cubicBezTo>
                  <a:cubicBezTo>
                    <a:pt x="679" y="77"/>
                    <a:pt x="687" y="92"/>
                    <a:pt x="672"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80" name="Freeform 107"/>
            <p:cNvSpPr>
              <a:spLocks noChangeArrowheads="1"/>
            </p:cNvSpPr>
            <p:nvPr/>
          </p:nvSpPr>
          <p:spPr bwMode="auto">
            <a:xfrm>
              <a:off x="8190966" y="9015413"/>
              <a:ext cx="203187" cy="131762"/>
            </a:xfrm>
            <a:custGeom>
              <a:avLst/>
              <a:gdLst>
                <a:gd name="T0" fmla="*/ 397 w 566"/>
                <a:gd name="T1" fmla="*/ 237 h 368"/>
                <a:gd name="T2" fmla="*/ 397 w 566"/>
                <a:gd name="T3" fmla="*/ 237 h 368"/>
                <a:gd name="T4" fmla="*/ 321 w 566"/>
                <a:gd name="T5" fmla="*/ 207 h 368"/>
                <a:gd name="T6" fmla="*/ 382 w 566"/>
                <a:gd name="T7" fmla="*/ 153 h 368"/>
                <a:gd name="T8" fmla="*/ 512 w 566"/>
                <a:gd name="T9" fmla="*/ 61 h 368"/>
                <a:gd name="T10" fmla="*/ 275 w 566"/>
                <a:gd name="T11" fmla="*/ 16 h 368"/>
                <a:gd name="T12" fmla="*/ 130 w 566"/>
                <a:gd name="T13" fmla="*/ 46 h 368"/>
                <a:gd name="T14" fmla="*/ 130 w 566"/>
                <a:gd name="T15" fmla="*/ 46 h 368"/>
                <a:gd name="T16" fmla="*/ 153 w 566"/>
                <a:gd name="T17" fmla="*/ 77 h 368"/>
                <a:gd name="T18" fmla="*/ 160 w 566"/>
                <a:gd name="T19" fmla="*/ 138 h 368"/>
                <a:gd name="T20" fmla="*/ 61 w 566"/>
                <a:gd name="T21" fmla="*/ 222 h 368"/>
                <a:gd name="T22" fmla="*/ 31 w 566"/>
                <a:gd name="T23" fmla="*/ 283 h 368"/>
                <a:gd name="T24" fmla="*/ 15 w 566"/>
                <a:gd name="T25" fmla="*/ 321 h 368"/>
                <a:gd name="T26" fmla="*/ 99 w 566"/>
                <a:gd name="T27" fmla="*/ 329 h 368"/>
                <a:gd name="T28" fmla="*/ 115 w 566"/>
                <a:gd name="T29" fmla="*/ 268 h 368"/>
                <a:gd name="T30" fmla="*/ 176 w 566"/>
                <a:gd name="T31" fmla="*/ 298 h 368"/>
                <a:gd name="T32" fmla="*/ 229 w 566"/>
                <a:gd name="T33" fmla="*/ 344 h 368"/>
                <a:gd name="T34" fmla="*/ 367 w 566"/>
                <a:gd name="T35" fmla="*/ 352 h 368"/>
                <a:gd name="T36" fmla="*/ 374 w 566"/>
                <a:gd name="T37" fmla="*/ 291 h 368"/>
                <a:gd name="T38" fmla="*/ 397 w 566"/>
                <a:gd name="T39" fmla="*/ 23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6" h="368">
                  <a:moveTo>
                    <a:pt x="397" y="237"/>
                  </a:moveTo>
                  <a:lnTo>
                    <a:pt x="397" y="237"/>
                  </a:lnTo>
                  <a:cubicBezTo>
                    <a:pt x="351" y="230"/>
                    <a:pt x="313" y="207"/>
                    <a:pt x="321" y="207"/>
                  </a:cubicBezTo>
                  <a:cubicBezTo>
                    <a:pt x="336" y="191"/>
                    <a:pt x="359" y="153"/>
                    <a:pt x="382" y="153"/>
                  </a:cubicBezTo>
                  <a:cubicBezTo>
                    <a:pt x="412" y="146"/>
                    <a:pt x="565" y="138"/>
                    <a:pt x="512" y="61"/>
                  </a:cubicBezTo>
                  <a:cubicBezTo>
                    <a:pt x="466" y="0"/>
                    <a:pt x="351" y="31"/>
                    <a:pt x="275" y="16"/>
                  </a:cubicBezTo>
                  <a:cubicBezTo>
                    <a:pt x="191" y="0"/>
                    <a:pt x="160" y="23"/>
                    <a:pt x="130" y="46"/>
                  </a:cubicBezTo>
                  <a:lnTo>
                    <a:pt x="130" y="46"/>
                  </a:lnTo>
                  <a:cubicBezTo>
                    <a:pt x="145" y="69"/>
                    <a:pt x="137" y="54"/>
                    <a:pt x="153" y="77"/>
                  </a:cubicBezTo>
                  <a:cubicBezTo>
                    <a:pt x="160" y="92"/>
                    <a:pt x="176" y="123"/>
                    <a:pt x="160" y="138"/>
                  </a:cubicBezTo>
                  <a:cubicBezTo>
                    <a:pt x="137" y="176"/>
                    <a:pt x="92" y="184"/>
                    <a:pt x="61" y="222"/>
                  </a:cubicBezTo>
                  <a:cubicBezTo>
                    <a:pt x="46" y="237"/>
                    <a:pt x="46" y="260"/>
                    <a:pt x="31" y="283"/>
                  </a:cubicBezTo>
                  <a:cubicBezTo>
                    <a:pt x="23" y="291"/>
                    <a:pt x="0" y="313"/>
                    <a:pt x="15" y="321"/>
                  </a:cubicBezTo>
                  <a:cubicBezTo>
                    <a:pt x="38" y="336"/>
                    <a:pt x="76" y="344"/>
                    <a:pt x="99" y="329"/>
                  </a:cubicBezTo>
                  <a:cubicBezTo>
                    <a:pt x="122" y="321"/>
                    <a:pt x="92" y="275"/>
                    <a:pt x="115" y="268"/>
                  </a:cubicBezTo>
                  <a:cubicBezTo>
                    <a:pt x="130" y="252"/>
                    <a:pt x="160" y="283"/>
                    <a:pt x="176" y="298"/>
                  </a:cubicBezTo>
                  <a:cubicBezTo>
                    <a:pt x="199" y="313"/>
                    <a:pt x="206" y="336"/>
                    <a:pt x="229" y="344"/>
                  </a:cubicBezTo>
                  <a:cubicBezTo>
                    <a:pt x="275" y="359"/>
                    <a:pt x="321" y="367"/>
                    <a:pt x="367" y="352"/>
                  </a:cubicBezTo>
                  <a:cubicBezTo>
                    <a:pt x="382" y="344"/>
                    <a:pt x="367" y="313"/>
                    <a:pt x="374" y="291"/>
                  </a:cubicBezTo>
                  <a:cubicBezTo>
                    <a:pt x="382" y="268"/>
                    <a:pt x="390" y="268"/>
                    <a:pt x="397" y="2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81" name="Freeform 108"/>
            <p:cNvSpPr>
              <a:spLocks noChangeArrowheads="1"/>
            </p:cNvSpPr>
            <p:nvPr/>
          </p:nvSpPr>
          <p:spPr bwMode="auto">
            <a:xfrm>
              <a:off x="7267102" y="6611938"/>
              <a:ext cx="169852" cy="169862"/>
            </a:xfrm>
            <a:custGeom>
              <a:avLst/>
              <a:gdLst>
                <a:gd name="T0" fmla="*/ 473 w 474"/>
                <a:gd name="T1" fmla="*/ 175 h 474"/>
                <a:gd name="T2" fmla="*/ 473 w 474"/>
                <a:gd name="T3" fmla="*/ 175 h 474"/>
                <a:gd name="T4" fmla="*/ 450 w 474"/>
                <a:gd name="T5" fmla="*/ 351 h 474"/>
                <a:gd name="T6" fmla="*/ 466 w 474"/>
                <a:gd name="T7" fmla="*/ 458 h 474"/>
                <a:gd name="T8" fmla="*/ 466 w 474"/>
                <a:gd name="T9" fmla="*/ 458 h 474"/>
                <a:gd name="T10" fmla="*/ 359 w 474"/>
                <a:gd name="T11" fmla="*/ 465 h 474"/>
                <a:gd name="T12" fmla="*/ 252 w 474"/>
                <a:gd name="T13" fmla="*/ 473 h 474"/>
                <a:gd name="T14" fmla="*/ 183 w 474"/>
                <a:gd name="T15" fmla="*/ 465 h 474"/>
                <a:gd name="T16" fmla="*/ 84 w 474"/>
                <a:gd name="T17" fmla="*/ 404 h 474"/>
                <a:gd name="T18" fmla="*/ 23 w 474"/>
                <a:gd name="T19" fmla="*/ 252 h 474"/>
                <a:gd name="T20" fmla="*/ 15 w 474"/>
                <a:gd name="T21" fmla="*/ 190 h 474"/>
                <a:gd name="T22" fmla="*/ 76 w 474"/>
                <a:gd name="T23" fmla="*/ 198 h 474"/>
                <a:gd name="T24" fmla="*/ 68 w 474"/>
                <a:gd name="T25" fmla="*/ 145 h 474"/>
                <a:gd name="T26" fmla="*/ 122 w 474"/>
                <a:gd name="T27" fmla="*/ 160 h 474"/>
                <a:gd name="T28" fmla="*/ 122 w 474"/>
                <a:gd name="T29" fmla="*/ 76 h 474"/>
                <a:gd name="T30" fmla="*/ 229 w 474"/>
                <a:gd name="T31" fmla="*/ 22 h 474"/>
                <a:gd name="T32" fmla="*/ 313 w 474"/>
                <a:gd name="T33" fmla="*/ 7 h 474"/>
                <a:gd name="T34" fmla="*/ 381 w 474"/>
                <a:gd name="T35" fmla="*/ 45 h 474"/>
                <a:gd name="T36" fmla="*/ 381 w 474"/>
                <a:gd name="T37" fmla="*/ 106 h 474"/>
                <a:gd name="T38" fmla="*/ 366 w 474"/>
                <a:gd name="T39" fmla="*/ 183 h 474"/>
                <a:gd name="T40" fmla="*/ 397 w 474"/>
                <a:gd name="T41" fmla="*/ 190 h 474"/>
                <a:gd name="T42" fmla="*/ 473 w 474"/>
                <a:gd name="T43" fmla="*/ 17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4" h="474">
                  <a:moveTo>
                    <a:pt x="473" y="175"/>
                  </a:moveTo>
                  <a:lnTo>
                    <a:pt x="473" y="175"/>
                  </a:lnTo>
                  <a:cubicBezTo>
                    <a:pt x="466" y="236"/>
                    <a:pt x="450" y="290"/>
                    <a:pt x="450" y="351"/>
                  </a:cubicBezTo>
                  <a:cubicBezTo>
                    <a:pt x="450" y="389"/>
                    <a:pt x="458" y="420"/>
                    <a:pt x="466" y="458"/>
                  </a:cubicBezTo>
                  <a:lnTo>
                    <a:pt x="466" y="458"/>
                  </a:lnTo>
                  <a:cubicBezTo>
                    <a:pt x="427" y="458"/>
                    <a:pt x="389" y="465"/>
                    <a:pt x="359" y="465"/>
                  </a:cubicBezTo>
                  <a:cubicBezTo>
                    <a:pt x="320" y="465"/>
                    <a:pt x="282" y="465"/>
                    <a:pt x="252" y="473"/>
                  </a:cubicBezTo>
                  <a:cubicBezTo>
                    <a:pt x="229" y="473"/>
                    <a:pt x="206" y="473"/>
                    <a:pt x="183" y="465"/>
                  </a:cubicBezTo>
                  <a:cubicBezTo>
                    <a:pt x="145" y="450"/>
                    <a:pt x="106" y="435"/>
                    <a:pt x="84" y="404"/>
                  </a:cubicBezTo>
                  <a:cubicBezTo>
                    <a:pt x="45" y="358"/>
                    <a:pt x="38" y="305"/>
                    <a:pt x="23" y="252"/>
                  </a:cubicBezTo>
                  <a:cubicBezTo>
                    <a:pt x="15" y="236"/>
                    <a:pt x="0" y="206"/>
                    <a:pt x="15" y="190"/>
                  </a:cubicBezTo>
                  <a:cubicBezTo>
                    <a:pt x="30" y="175"/>
                    <a:pt x="61" y="206"/>
                    <a:pt x="76" y="198"/>
                  </a:cubicBezTo>
                  <a:cubicBezTo>
                    <a:pt x="91" y="183"/>
                    <a:pt x="61" y="152"/>
                    <a:pt x="68" y="145"/>
                  </a:cubicBezTo>
                  <a:cubicBezTo>
                    <a:pt x="84" y="137"/>
                    <a:pt x="114" y="175"/>
                    <a:pt x="122" y="160"/>
                  </a:cubicBezTo>
                  <a:cubicBezTo>
                    <a:pt x="137" y="137"/>
                    <a:pt x="106" y="99"/>
                    <a:pt x="122" y="76"/>
                  </a:cubicBezTo>
                  <a:cubicBezTo>
                    <a:pt x="145" y="45"/>
                    <a:pt x="191" y="38"/>
                    <a:pt x="229" y="22"/>
                  </a:cubicBezTo>
                  <a:cubicBezTo>
                    <a:pt x="252" y="15"/>
                    <a:pt x="282" y="0"/>
                    <a:pt x="313" y="7"/>
                  </a:cubicBezTo>
                  <a:cubicBezTo>
                    <a:pt x="343" y="7"/>
                    <a:pt x="366" y="22"/>
                    <a:pt x="381" y="45"/>
                  </a:cubicBezTo>
                  <a:cubicBezTo>
                    <a:pt x="389" y="68"/>
                    <a:pt x="381" y="91"/>
                    <a:pt x="381" y="106"/>
                  </a:cubicBezTo>
                  <a:cubicBezTo>
                    <a:pt x="374" y="137"/>
                    <a:pt x="359" y="160"/>
                    <a:pt x="366" y="183"/>
                  </a:cubicBezTo>
                  <a:cubicBezTo>
                    <a:pt x="366" y="198"/>
                    <a:pt x="381" y="190"/>
                    <a:pt x="397" y="190"/>
                  </a:cubicBezTo>
                  <a:cubicBezTo>
                    <a:pt x="420" y="190"/>
                    <a:pt x="443" y="183"/>
                    <a:pt x="473"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82" name="Freeform 109"/>
            <p:cNvSpPr>
              <a:spLocks noChangeArrowheads="1"/>
            </p:cNvSpPr>
            <p:nvPr/>
          </p:nvSpPr>
          <p:spPr bwMode="auto">
            <a:xfrm>
              <a:off x="7338535" y="6503988"/>
              <a:ext cx="720678" cy="569912"/>
            </a:xfrm>
            <a:custGeom>
              <a:avLst/>
              <a:gdLst>
                <a:gd name="T0" fmla="*/ 1421 w 2002"/>
                <a:gd name="T1" fmla="*/ 7 h 1582"/>
                <a:gd name="T2" fmla="*/ 1421 w 2002"/>
                <a:gd name="T3" fmla="*/ 7 h 1582"/>
                <a:gd name="T4" fmla="*/ 1390 w 2002"/>
                <a:gd name="T5" fmla="*/ 76 h 1582"/>
                <a:gd name="T6" fmla="*/ 1207 w 2002"/>
                <a:gd name="T7" fmla="*/ 68 h 1582"/>
                <a:gd name="T8" fmla="*/ 1092 w 2002"/>
                <a:gd name="T9" fmla="*/ 0 h 1582"/>
                <a:gd name="T10" fmla="*/ 1024 w 2002"/>
                <a:gd name="T11" fmla="*/ 84 h 1582"/>
                <a:gd name="T12" fmla="*/ 894 w 2002"/>
                <a:gd name="T13" fmla="*/ 206 h 1582"/>
                <a:gd name="T14" fmla="*/ 794 w 2002"/>
                <a:gd name="T15" fmla="*/ 198 h 1582"/>
                <a:gd name="T16" fmla="*/ 695 w 2002"/>
                <a:gd name="T17" fmla="*/ 275 h 1582"/>
                <a:gd name="T18" fmla="*/ 650 w 2002"/>
                <a:gd name="T19" fmla="*/ 328 h 1582"/>
                <a:gd name="T20" fmla="*/ 642 w 2002"/>
                <a:gd name="T21" fmla="*/ 420 h 1582"/>
                <a:gd name="T22" fmla="*/ 550 w 2002"/>
                <a:gd name="T23" fmla="*/ 366 h 1582"/>
                <a:gd name="T24" fmla="*/ 382 w 2002"/>
                <a:gd name="T25" fmla="*/ 397 h 1582"/>
                <a:gd name="T26" fmla="*/ 275 w 2002"/>
                <a:gd name="T27" fmla="*/ 473 h 1582"/>
                <a:gd name="T28" fmla="*/ 275 w 2002"/>
                <a:gd name="T29" fmla="*/ 473 h 1582"/>
                <a:gd name="T30" fmla="*/ 252 w 2002"/>
                <a:gd name="T31" fmla="*/ 649 h 1582"/>
                <a:gd name="T32" fmla="*/ 268 w 2002"/>
                <a:gd name="T33" fmla="*/ 756 h 1582"/>
                <a:gd name="T34" fmla="*/ 268 w 2002"/>
                <a:gd name="T35" fmla="*/ 756 h 1582"/>
                <a:gd name="T36" fmla="*/ 245 w 2002"/>
                <a:gd name="T37" fmla="*/ 848 h 1582"/>
                <a:gd name="T38" fmla="*/ 268 w 2002"/>
                <a:gd name="T39" fmla="*/ 931 h 1582"/>
                <a:gd name="T40" fmla="*/ 252 w 2002"/>
                <a:gd name="T41" fmla="*/ 1054 h 1582"/>
                <a:gd name="T42" fmla="*/ 199 w 2002"/>
                <a:gd name="T43" fmla="*/ 1100 h 1582"/>
                <a:gd name="T44" fmla="*/ 214 w 2002"/>
                <a:gd name="T45" fmla="*/ 1130 h 1582"/>
                <a:gd name="T46" fmla="*/ 291 w 2002"/>
                <a:gd name="T47" fmla="*/ 1153 h 1582"/>
                <a:gd name="T48" fmla="*/ 291 w 2002"/>
                <a:gd name="T49" fmla="*/ 1184 h 1582"/>
                <a:gd name="T50" fmla="*/ 214 w 2002"/>
                <a:gd name="T51" fmla="*/ 1199 h 1582"/>
                <a:gd name="T52" fmla="*/ 168 w 2002"/>
                <a:gd name="T53" fmla="*/ 1237 h 1582"/>
                <a:gd name="T54" fmla="*/ 61 w 2002"/>
                <a:gd name="T55" fmla="*/ 1214 h 1582"/>
                <a:gd name="T56" fmla="*/ 0 w 2002"/>
                <a:gd name="T57" fmla="*/ 1298 h 1582"/>
                <a:gd name="T58" fmla="*/ 84 w 2002"/>
                <a:gd name="T59" fmla="*/ 1344 h 1582"/>
                <a:gd name="T60" fmla="*/ 84 w 2002"/>
                <a:gd name="T61" fmla="*/ 1344 h 1582"/>
                <a:gd name="T62" fmla="*/ 245 w 2002"/>
                <a:gd name="T63" fmla="*/ 1336 h 1582"/>
                <a:gd name="T64" fmla="*/ 359 w 2002"/>
                <a:gd name="T65" fmla="*/ 1390 h 1582"/>
                <a:gd name="T66" fmla="*/ 359 w 2002"/>
                <a:gd name="T67" fmla="*/ 1390 h 1582"/>
                <a:gd name="T68" fmla="*/ 413 w 2002"/>
                <a:gd name="T69" fmla="*/ 1405 h 1582"/>
                <a:gd name="T70" fmla="*/ 619 w 2002"/>
                <a:gd name="T71" fmla="*/ 1275 h 1582"/>
                <a:gd name="T72" fmla="*/ 657 w 2002"/>
                <a:gd name="T73" fmla="*/ 1222 h 1582"/>
                <a:gd name="T74" fmla="*/ 657 w 2002"/>
                <a:gd name="T75" fmla="*/ 1222 h 1582"/>
                <a:gd name="T76" fmla="*/ 741 w 2002"/>
                <a:gd name="T77" fmla="*/ 1168 h 1582"/>
                <a:gd name="T78" fmla="*/ 856 w 2002"/>
                <a:gd name="T79" fmla="*/ 1176 h 1582"/>
                <a:gd name="T80" fmla="*/ 925 w 2002"/>
                <a:gd name="T81" fmla="*/ 1206 h 1582"/>
                <a:gd name="T82" fmla="*/ 1031 w 2002"/>
                <a:gd name="T83" fmla="*/ 1184 h 1582"/>
                <a:gd name="T84" fmla="*/ 1054 w 2002"/>
                <a:gd name="T85" fmla="*/ 1184 h 1582"/>
                <a:gd name="T86" fmla="*/ 1054 w 2002"/>
                <a:gd name="T87" fmla="*/ 1184 h 1582"/>
                <a:gd name="T88" fmla="*/ 1085 w 2002"/>
                <a:gd name="T89" fmla="*/ 1015 h 1582"/>
                <a:gd name="T90" fmla="*/ 1123 w 2002"/>
                <a:gd name="T91" fmla="*/ 954 h 1582"/>
                <a:gd name="T92" fmla="*/ 1200 w 2002"/>
                <a:gd name="T93" fmla="*/ 939 h 1582"/>
                <a:gd name="T94" fmla="*/ 1314 w 2002"/>
                <a:gd name="T95" fmla="*/ 1008 h 1582"/>
                <a:gd name="T96" fmla="*/ 1299 w 2002"/>
                <a:gd name="T97" fmla="*/ 1130 h 1582"/>
                <a:gd name="T98" fmla="*/ 1299 w 2002"/>
                <a:gd name="T99" fmla="*/ 1130 h 1582"/>
                <a:gd name="T100" fmla="*/ 1383 w 2002"/>
                <a:gd name="T101" fmla="*/ 1199 h 1582"/>
                <a:gd name="T102" fmla="*/ 1658 w 2002"/>
                <a:gd name="T103" fmla="*/ 1420 h 1582"/>
                <a:gd name="T104" fmla="*/ 1872 w 2002"/>
                <a:gd name="T105" fmla="*/ 1413 h 1582"/>
                <a:gd name="T106" fmla="*/ 1917 w 2002"/>
                <a:gd name="T107" fmla="*/ 1581 h 1582"/>
                <a:gd name="T108" fmla="*/ 1978 w 2002"/>
                <a:gd name="T109" fmla="*/ 1497 h 1582"/>
                <a:gd name="T110" fmla="*/ 1940 w 2002"/>
                <a:gd name="T111" fmla="*/ 1359 h 1582"/>
                <a:gd name="T112" fmla="*/ 1726 w 2002"/>
                <a:gd name="T113" fmla="*/ 1023 h 1582"/>
                <a:gd name="T114" fmla="*/ 1551 w 2002"/>
                <a:gd name="T115" fmla="*/ 748 h 1582"/>
                <a:gd name="T116" fmla="*/ 1490 w 2002"/>
                <a:gd name="T117" fmla="*/ 175 h 1582"/>
                <a:gd name="T118" fmla="*/ 1627 w 2002"/>
                <a:gd name="T119" fmla="*/ 137 h 1582"/>
                <a:gd name="T120" fmla="*/ 1490 w 2002"/>
                <a:gd name="T121" fmla="*/ 45 h 1582"/>
                <a:gd name="T122" fmla="*/ 1421 w 2002"/>
                <a:gd name="T123" fmla="*/ 7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2" h="1582">
                  <a:moveTo>
                    <a:pt x="1421" y="7"/>
                  </a:moveTo>
                  <a:lnTo>
                    <a:pt x="1421" y="7"/>
                  </a:lnTo>
                  <a:cubicBezTo>
                    <a:pt x="1413" y="38"/>
                    <a:pt x="1421" y="68"/>
                    <a:pt x="1390" y="76"/>
                  </a:cubicBezTo>
                  <a:cubicBezTo>
                    <a:pt x="1329" y="99"/>
                    <a:pt x="1261" y="84"/>
                    <a:pt x="1207" y="68"/>
                  </a:cubicBezTo>
                  <a:cubicBezTo>
                    <a:pt x="1161" y="61"/>
                    <a:pt x="1138" y="0"/>
                    <a:pt x="1092" y="0"/>
                  </a:cubicBezTo>
                  <a:cubicBezTo>
                    <a:pt x="1054" y="7"/>
                    <a:pt x="1047" y="61"/>
                    <a:pt x="1024" y="84"/>
                  </a:cubicBezTo>
                  <a:cubicBezTo>
                    <a:pt x="986" y="129"/>
                    <a:pt x="947" y="183"/>
                    <a:pt x="894" y="206"/>
                  </a:cubicBezTo>
                  <a:cubicBezTo>
                    <a:pt x="863" y="221"/>
                    <a:pt x="825" y="191"/>
                    <a:pt x="794" y="198"/>
                  </a:cubicBezTo>
                  <a:cubicBezTo>
                    <a:pt x="756" y="213"/>
                    <a:pt x="726" y="252"/>
                    <a:pt x="695" y="275"/>
                  </a:cubicBezTo>
                  <a:cubicBezTo>
                    <a:pt x="680" y="290"/>
                    <a:pt x="657" y="305"/>
                    <a:pt x="650" y="328"/>
                  </a:cubicBezTo>
                  <a:cubicBezTo>
                    <a:pt x="642" y="359"/>
                    <a:pt x="665" y="412"/>
                    <a:pt x="642" y="420"/>
                  </a:cubicBezTo>
                  <a:cubicBezTo>
                    <a:pt x="611" y="435"/>
                    <a:pt x="588" y="374"/>
                    <a:pt x="550" y="366"/>
                  </a:cubicBezTo>
                  <a:cubicBezTo>
                    <a:pt x="497" y="366"/>
                    <a:pt x="436" y="374"/>
                    <a:pt x="382" y="397"/>
                  </a:cubicBezTo>
                  <a:cubicBezTo>
                    <a:pt x="336" y="412"/>
                    <a:pt x="306" y="450"/>
                    <a:pt x="275" y="473"/>
                  </a:cubicBezTo>
                  <a:lnTo>
                    <a:pt x="275" y="473"/>
                  </a:lnTo>
                  <a:cubicBezTo>
                    <a:pt x="268" y="534"/>
                    <a:pt x="252" y="588"/>
                    <a:pt x="252" y="649"/>
                  </a:cubicBezTo>
                  <a:cubicBezTo>
                    <a:pt x="252" y="687"/>
                    <a:pt x="260" y="718"/>
                    <a:pt x="268" y="756"/>
                  </a:cubicBezTo>
                  <a:lnTo>
                    <a:pt x="268" y="756"/>
                  </a:lnTo>
                  <a:cubicBezTo>
                    <a:pt x="260" y="786"/>
                    <a:pt x="245" y="817"/>
                    <a:pt x="245" y="848"/>
                  </a:cubicBezTo>
                  <a:cubicBezTo>
                    <a:pt x="245" y="878"/>
                    <a:pt x="268" y="901"/>
                    <a:pt x="268" y="931"/>
                  </a:cubicBezTo>
                  <a:cubicBezTo>
                    <a:pt x="275" y="970"/>
                    <a:pt x="268" y="1015"/>
                    <a:pt x="252" y="1054"/>
                  </a:cubicBezTo>
                  <a:cubicBezTo>
                    <a:pt x="245" y="1077"/>
                    <a:pt x="214" y="1077"/>
                    <a:pt x="199" y="1100"/>
                  </a:cubicBezTo>
                  <a:cubicBezTo>
                    <a:pt x="199" y="1107"/>
                    <a:pt x="206" y="1123"/>
                    <a:pt x="214" y="1130"/>
                  </a:cubicBezTo>
                  <a:cubicBezTo>
                    <a:pt x="237" y="1145"/>
                    <a:pt x="275" y="1138"/>
                    <a:pt x="291" y="1153"/>
                  </a:cubicBezTo>
                  <a:cubicBezTo>
                    <a:pt x="306" y="1161"/>
                    <a:pt x="306" y="1184"/>
                    <a:pt x="291" y="1184"/>
                  </a:cubicBezTo>
                  <a:cubicBezTo>
                    <a:pt x="268" y="1199"/>
                    <a:pt x="237" y="1191"/>
                    <a:pt x="214" y="1199"/>
                  </a:cubicBezTo>
                  <a:cubicBezTo>
                    <a:pt x="199" y="1206"/>
                    <a:pt x="183" y="1229"/>
                    <a:pt x="168" y="1237"/>
                  </a:cubicBezTo>
                  <a:cubicBezTo>
                    <a:pt x="130" y="1237"/>
                    <a:pt x="92" y="1199"/>
                    <a:pt x="61" y="1214"/>
                  </a:cubicBezTo>
                  <a:cubicBezTo>
                    <a:pt x="31" y="1229"/>
                    <a:pt x="0" y="1260"/>
                    <a:pt x="0" y="1298"/>
                  </a:cubicBezTo>
                  <a:cubicBezTo>
                    <a:pt x="8" y="1329"/>
                    <a:pt x="54" y="1329"/>
                    <a:pt x="84" y="1344"/>
                  </a:cubicBezTo>
                  <a:lnTo>
                    <a:pt x="84" y="1344"/>
                  </a:lnTo>
                  <a:cubicBezTo>
                    <a:pt x="138" y="1344"/>
                    <a:pt x="191" y="1329"/>
                    <a:pt x="245" y="1336"/>
                  </a:cubicBezTo>
                  <a:cubicBezTo>
                    <a:pt x="291" y="1344"/>
                    <a:pt x="321" y="1375"/>
                    <a:pt x="359" y="1390"/>
                  </a:cubicBezTo>
                  <a:lnTo>
                    <a:pt x="359" y="1390"/>
                  </a:lnTo>
                  <a:cubicBezTo>
                    <a:pt x="382" y="1397"/>
                    <a:pt x="397" y="1413"/>
                    <a:pt x="413" y="1405"/>
                  </a:cubicBezTo>
                  <a:cubicBezTo>
                    <a:pt x="489" y="1375"/>
                    <a:pt x="558" y="1329"/>
                    <a:pt x="619" y="1275"/>
                  </a:cubicBezTo>
                  <a:cubicBezTo>
                    <a:pt x="642" y="1252"/>
                    <a:pt x="634" y="1245"/>
                    <a:pt x="657" y="1222"/>
                  </a:cubicBezTo>
                  <a:lnTo>
                    <a:pt x="657" y="1222"/>
                  </a:lnTo>
                  <a:cubicBezTo>
                    <a:pt x="665" y="1206"/>
                    <a:pt x="733" y="1168"/>
                    <a:pt x="741" y="1168"/>
                  </a:cubicBezTo>
                  <a:cubicBezTo>
                    <a:pt x="772" y="1153"/>
                    <a:pt x="833" y="1153"/>
                    <a:pt x="856" y="1176"/>
                  </a:cubicBezTo>
                  <a:cubicBezTo>
                    <a:pt x="871" y="1199"/>
                    <a:pt x="902" y="1206"/>
                    <a:pt x="925" y="1206"/>
                  </a:cubicBezTo>
                  <a:cubicBezTo>
                    <a:pt x="963" y="1206"/>
                    <a:pt x="993" y="1184"/>
                    <a:pt x="1031" y="1184"/>
                  </a:cubicBezTo>
                  <a:cubicBezTo>
                    <a:pt x="1039" y="1184"/>
                    <a:pt x="1047" y="1184"/>
                    <a:pt x="1054" y="1184"/>
                  </a:cubicBezTo>
                  <a:lnTo>
                    <a:pt x="1054" y="1184"/>
                  </a:lnTo>
                  <a:cubicBezTo>
                    <a:pt x="1062" y="1123"/>
                    <a:pt x="1062" y="1069"/>
                    <a:pt x="1085" y="1015"/>
                  </a:cubicBezTo>
                  <a:cubicBezTo>
                    <a:pt x="1092" y="992"/>
                    <a:pt x="1108" y="970"/>
                    <a:pt x="1123" y="954"/>
                  </a:cubicBezTo>
                  <a:cubicBezTo>
                    <a:pt x="1146" y="939"/>
                    <a:pt x="1177" y="931"/>
                    <a:pt x="1200" y="939"/>
                  </a:cubicBezTo>
                  <a:cubicBezTo>
                    <a:pt x="1238" y="954"/>
                    <a:pt x="1283" y="970"/>
                    <a:pt x="1314" y="1008"/>
                  </a:cubicBezTo>
                  <a:cubicBezTo>
                    <a:pt x="1329" y="1031"/>
                    <a:pt x="1306" y="1100"/>
                    <a:pt x="1299" y="1130"/>
                  </a:cubicBezTo>
                  <a:lnTo>
                    <a:pt x="1299" y="1130"/>
                  </a:lnTo>
                  <a:cubicBezTo>
                    <a:pt x="1329" y="1145"/>
                    <a:pt x="1352" y="1161"/>
                    <a:pt x="1383" y="1199"/>
                  </a:cubicBezTo>
                  <a:cubicBezTo>
                    <a:pt x="1444" y="1275"/>
                    <a:pt x="1551" y="1443"/>
                    <a:pt x="1658" y="1420"/>
                  </a:cubicBezTo>
                  <a:cubicBezTo>
                    <a:pt x="1749" y="1405"/>
                    <a:pt x="1788" y="1375"/>
                    <a:pt x="1872" y="1413"/>
                  </a:cubicBezTo>
                  <a:cubicBezTo>
                    <a:pt x="2001" y="1466"/>
                    <a:pt x="1917" y="1504"/>
                    <a:pt x="1917" y="1581"/>
                  </a:cubicBezTo>
                  <a:cubicBezTo>
                    <a:pt x="1925" y="1558"/>
                    <a:pt x="1971" y="1550"/>
                    <a:pt x="1978" y="1497"/>
                  </a:cubicBezTo>
                  <a:cubicBezTo>
                    <a:pt x="1978" y="1436"/>
                    <a:pt x="1963" y="1405"/>
                    <a:pt x="1940" y="1359"/>
                  </a:cubicBezTo>
                  <a:cubicBezTo>
                    <a:pt x="1894" y="1237"/>
                    <a:pt x="1788" y="1130"/>
                    <a:pt x="1726" y="1023"/>
                  </a:cubicBezTo>
                  <a:cubicBezTo>
                    <a:pt x="1681" y="939"/>
                    <a:pt x="1574" y="825"/>
                    <a:pt x="1551" y="748"/>
                  </a:cubicBezTo>
                  <a:cubicBezTo>
                    <a:pt x="1467" y="580"/>
                    <a:pt x="1314" y="328"/>
                    <a:pt x="1490" y="175"/>
                  </a:cubicBezTo>
                  <a:cubicBezTo>
                    <a:pt x="1513" y="160"/>
                    <a:pt x="1619" y="160"/>
                    <a:pt x="1627" y="137"/>
                  </a:cubicBezTo>
                  <a:cubicBezTo>
                    <a:pt x="1642" y="106"/>
                    <a:pt x="1513" y="61"/>
                    <a:pt x="1490" y="45"/>
                  </a:cubicBezTo>
                  <a:cubicBezTo>
                    <a:pt x="1467" y="30"/>
                    <a:pt x="1444" y="15"/>
                    <a:pt x="1421" y="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83" name="Freeform 110"/>
            <p:cNvSpPr>
              <a:spLocks noChangeArrowheads="1"/>
            </p:cNvSpPr>
            <p:nvPr/>
          </p:nvSpPr>
          <p:spPr bwMode="auto">
            <a:xfrm>
              <a:off x="7717923" y="6838950"/>
              <a:ext cx="100006" cy="92075"/>
            </a:xfrm>
            <a:custGeom>
              <a:avLst/>
              <a:gdLst>
                <a:gd name="T0" fmla="*/ 0 w 276"/>
                <a:gd name="T1" fmla="*/ 253 h 254"/>
                <a:gd name="T2" fmla="*/ 0 w 276"/>
                <a:gd name="T3" fmla="*/ 253 h 254"/>
                <a:gd name="T4" fmla="*/ 245 w 276"/>
                <a:gd name="T5" fmla="*/ 199 h 254"/>
                <a:gd name="T6" fmla="*/ 245 w 276"/>
                <a:gd name="T7" fmla="*/ 199 h 254"/>
                <a:gd name="T8" fmla="*/ 260 w 276"/>
                <a:gd name="T9" fmla="*/ 77 h 254"/>
                <a:gd name="T10" fmla="*/ 146 w 276"/>
                <a:gd name="T11" fmla="*/ 8 h 254"/>
                <a:gd name="T12" fmla="*/ 69 w 276"/>
                <a:gd name="T13" fmla="*/ 23 h 254"/>
                <a:gd name="T14" fmla="*/ 31 w 276"/>
                <a:gd name="T15" fmla="*/ 84 h 254"/>
                <a:gd name="T16" fmla="*/ 0 w 276"/>
                <a:gd name="T17" fmla="*/ 25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254">
                  <a:moveTo>
                    <a:pt x="0" y="253"/>
                  </a:moveTo>
                  <a:lnTo>
                    <a:pt x="0" y="253"/>
                  </a:lnTo>
                  <a:cubicBezTo>
                    <a:pt x="100" y="245"/>
                    <a:pt x="168" y="176"/>
                    <a:pt x="245" y="199"/>
                  </a:cubicBezTo>
                  <a:lnTo>
                    <a:pt x="245" y="199"/>
                  </a:lnTo>
                  <a:cubicBezTo>
                    <a:pt x="252" y="169"/>
                    <a:pt x="275" y="100"/>
                    <a:pt x="260" y="77"/>
                  </a:cubicBezTo>
                  <a:cubicBezTo>
                    <a:pt x="229" y="39"/>
                    <a:pt x="184" y="23"/>
                    <a:pt x="146" y="8"/>
                  </a:cubicBezTo>
                  <a:cubicBezTo>
                    <a:pt x="123" y="0"/>
                    <a:pt x="92" y="8"/>
                    <a:pt x="69" y="23"/>
                  </a:cubicBezTo>
                  <a:cubicBezTo>
                    <a:pt x="54" y="39"/>
                    <a:pt x="38" y="61"/>
                    <a:pt x="31" y="84"/>
                  </a:cubicBezTo>
                  <a:cubicBezTo>
                    <a:pt x="8" y="138"/>
                    <a:pt x="8" y="192"/>
                    <a:pt x="0" y="2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84" name="Freeform 111"/>
            <p:cNvSpPr>
              <a:spLocks noChangeArrowheads="1"/>
            </p:cNvSpPr>
            <p:nvPr/>
          </p:nvSpPr>
          <p:spPr bwMode="auto">
            <a:xfrm>
              <a:off x="7000419" y="6070601"/>
              <a:ext cx="169852" cy="150813"/>
            </a:xfrm>
            <a:custGeom>
              <a:avLst/>
              <a:gdLst>
                <a:gd name="T0" fmla="*/ 23 w 474"/>
                <a:gd name="T1" fmla="*/ 221 h 421"/>
                <a:gd name="T2" fmla="*/ 23 w 474"/>
                <a:gd name="T3" fmla="*/ 221 h 421"/>
                <a:gd name="T4" fmla="*/ 122 w 474"/>
                <a:gd name="T5" fmla="*/ 252 h 421"/>
                <a:gd name="T6" fmla="*/ 175 w 474"/>
                <a:gd name="T7" fmla="*/ 282 h 421"/>
                <a:gd name="T8" fmla="*/ 221 w 474"/>
                <a:gd name="T9" fmla="*/ 351 h 421"/>
                <a:gd name="T10" fmla="*/ 267 w 474"/>
                <a:gd name="T11" fmla="*/ 389 h 421"/>
                <a:gd name="T12" fmla="*/ 305 w 474"/>
                <a:gd name="T13" fmla="*/ 366 h 421"/>
                <a:gd name="T14" fmla="*/ 382 w 474"/>
                <a:gd name="T15" fmla="*/ 420 h 421"/>
                <a:gd name="T16" fmla="*/ 405 w 474"/>
                <a:gd name="T17" fmla="*/ 359 h 421"/>
                <a:gd name="T18" fmla="*/ 382 w 474"/>
                <a:gd name="T19" fmla="*/ 298 h 421"/>
                <a:gd name="T20" fmla="*/ 435 w 474"/>
                <a:gd name="T21" fmla="*/ 336 h 421"/>
                <a:gd name="T22" fmla="*/ 435 w 474"/>
                <a:gd name="T23" fmla="*/ 336 h 421"/>
                <a:gd name="T24" fmla="*/ 443 w 474"/>
                <a:gd name="T25" fmla="*/ 252 h 421"/>
                <a:gd name="T26" fmla="*/ 405 w 474"/>
                <a:gd name="T27" fmla="*/ 183 h 421"/>
                <a:gd name="T28" fmla="*/ 458 w 474"/>
                <a:gd name="T29" fmla="*/ 130 h 421"/>
                <a:gd name="T30" fmla="*/ 458 w 474"/>
                <a:gd name="T31" fmla="*/ 61 h 421"/>
                <a:gd name="T32" fmla="*/ 420 w 474"/>
                <a:gd name="T33" fmla="*/ 61 h 421"/>
                <a:gd name="T34" fmla="*/ 420 w 474"/>
                <a:gd name="T35" fmla="*/ 61 h 421"/>
                <a:gd name="T36" fmla="*/ 389 w 474"/>
                <a:gd name="T37" fmla="*/ 76 h 421"/>
                <a:gd name="T38" fmla="*/ 328 w 474"/>
                <a:gd name="T39" fmla="*/ 46 h 421"/>
                <a:gd name="T40" fmla="*/ 244 w 474"/>
                <a:gd name="T41" fmla="*/ 76 h 421"/>
                <a:gd name="T42" fmla="*/ 221 w 474"/>
                <a:gd name="T43" fmla="*/ 107 h 421"/>
                <a:gd name="T44" fmla="*/ 145 w 474"/>
                <a:gd name="T45" fmla="*/ 15 h 421"/>
                <a:gd name="T46" fmla="*/ 61 w 474"/>
                <a:gd name="T47" fmla="*/ 15 h 421"/>
                <a:gd name="T48" fmla="*/ 46 w 474"/>
                <a:gd name="T49" fmla="*/ 84 h 421"/>
                <a:gd name="T50" fmla="*/ 7 w 474"/>
                <a:gd name="T51" fmla="*/ 99 h 421"/>
                <a:gd name="T52" fmla="*/ 23 w 474"/>
                <a:gd name="T53" fmla="*/ 2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4" h="421">
                  <a:moveTo>
                    <a:pt x="23" y="221"/>
                  </a:moveTo>
                  <a:lnTo>
                    <a:pt x="23" y="221"/>
                  </a:lnTo>
                  <a:cubicBezTo>
                    <a:pt x="53" y="229"/>
                    <a:pt x="91" y="244"/>
                    <a:pt x="122" y="252"/>
                  </a:cubicBezTo>
                  <a:cubicBezTo>
                    <a:pt x="137" y="259"/>
                    <a:pt x="160" y="267"/>
                    <a:pt x="175" y="282"/>
                  </a:cubicBezTo>
                  <a:cubicBezTo>
                    <a:pt x="198" y="298"/>
                    <a:pt x="206" y="328"/>
                    <a:pt x="221" y="351"/>
                  </a:cubicBezTo>
                  <a:cubicBezTo>
                    <a:pt x="236" y="366"/>
                    <a:pt x="244" y="382"/>
                    <a:pt x="267" y="389"/>
                  </a:cubicBezTo>
                  <a:cubicBezTo>
                    <a:pt x="282" y="389"/>
                    <a:pt x="290" y="366"/>
                    <a:pt x="305" y="366"/>
                  </a:cubicBezTo>
                  <a:cubicBezTo>
                    <a:pt x="336" y="374"/>
                    <a:pt x="351" y="420"/>
                    <a:pt x="382" y="420"/>
                  </a:cubicBezTo>
                  <a:cubicBezTo>
                    <a:pt x="397" y="412"/>
                    <a:pt x="405" y="382"/>
                    <a:pt x="405" y="359"/>
                  </a:cubicBezTo>
                  <a:cubicBezTo>
                    <a:pt x="405" y="336"/>
                    <a:pt x="366" y="313"/>
                    <a:pt x="382" y="298"/>
                  </a:cubicBezTo>
                  <a:cubicBezTo>
                    <a:pt x="405" y="290"/>
                    <a:pt x="420" y="321"/>
                    <a:pt x="435" y="336"/>
                  </a:cubicBezTo>
                  <a:lnTo>
                    <a:pt x="435" y="336"/>
                  </a:lnTo>
                  <a:cubicBezTo>
                    <a:pt x="435" y="313"/>
                    <a:pt x="450" y="282"/>
                    <a:pt x="443" y="252"/>
                  </a:cubicBezTo>
                  <a:cubicBezTo>
                    <a:pt x="443" y="229"/>
                    <a:pt x="405" y="206"/>
                    <a:pt x="405" y="183"/>
                  </a:cubicBezTo>
                  <a:cubicBezTo>
                    <a:pt x="412" y="152"/>
                    <a:pt x="450" y="152"/>
                    <a:pt x="458" y="130"/>
                  </a:cubicBezTo>
                  <a:cubicBezTo>
                    <a:pt x="473" y="114"/>
                    <a:pt x="473" y="84"/>
                    <a:pt x="458" y="61"/>
                  </a:cubicBezTo>
                  <a:cubicBezTo>
                    <a:pt x="458" y="53"/>
                    <a:pt x="435" y="61"/>
                    <a:pt x="420" y="61"/>
                  </a:cubicBezTo>
                  <a:lnTo>
                    <a:pt x="420" y="61"/>
                  </a:lnTo>
                  <a:cubicBezTo>
                    <a:pt x="412" y="69"/>
                    <a:pt x="397" y="76"/>
                    <a:pt x="389" y="76"/>
                  </a:cubicBezTo>
                  <a:cubicBezTo>
                    <a:pt x="366" y="69"/>
                    <a:pt x="351" y="46"/>
                    <a:pt x="328" y="46"/>
                  </a:cubicBezTo>
                  <a:cubicBezTo>
                    <a:pt x="298" y="46"/>
                    <a:pt x="267" y="61"/>
                    <a:pt x="244" y="76"/>
                  </a:cubicBezTo>
                  <a:cubicBezTo>
                    <a:pt x="229" y="76"/>
                    <a:pt x="229" y="114"/>
                    <a:pt x="221" y="107"/>
                  </a:cubicBezTo>
                  <a:cubicBezTo>
                    <a:pt x="183" y="84"/>
                    <a:pt x="183" y="30"/>
                    <a:pt x="145" y="15"/>
                  </a:cubicBezTo>
                  <a:cubicBezTo>
                    <a:pt x="122" y="0"/>
                    <a:pt x="84" y="0"/>
                    <a:pt x="61" y="15"/>
                  </a:cubicBezTo>
                  <a:cubicBezTo>
                    <a:pt x="38" y="30"/>
                    <a:pt x="61" y="61"/>
                    <a:pt x="46" y="84"/>
                  </a:cubicBezTo>
                  <a:cubicBezTo>
                    <a:pt x="46" y="91"/>
                    <a:pt x="15" y="91"/>
                    <a:pt x="7" y="99"/>
                  </a:cubicBezTo>
                  <a:cubicBezTo>
                    <a:pt x="0" y="137"/>
                    <a:pt x="15" y="183"/>
                    <a:pt x="23"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85" name="Freeform 112"/>
            <p:cNvSpPr>
              <a:spLocks noChangeArrowheads="1"/>
            </p:cNvSpPr>
            <p:nvPr/>
          </p:nvSpPr>
          <p:spPr bwMode="auto">
            <a:xfrm>
              <a:off x="7230592" y="6091238"/>
              <a:ext cx="88894" cy="88900"/>
            </a:xfrm>
            <a:custGeom>
              <a:avLst/>
              <a:gdLst>
                <a:gd name="T0" fmla="*/ 100 w 246"/>
                <a:gd name="T1" fmla="*/ 221 h 245"/>
                <a:gd name="T2" fmla="*/ 100 w 246"/>
                <a:gd name="T3" fmla="*/ 221 h 245"/>
                <a:gd name="T4" fmla="*/ 237 w 246"/>
                <a:gd name="T5" fmla="*/ 244 h 245"/>
                <a:gd name="T6" fmla="*/ 237 w 246"/>
                <a:gd name="T7" fmla="*/ 244 h 245"/>
                <a:gd name="T8" fmla="*/ 237 w 246"/>
                <a:gd name="T9" fmla="*/ 198 h 245"/>
                <a:gd name="T10" fmla="*/ 184 w 246"/>
                <a:gd name="T11" fmla="*/ 175 h 245"/>
                <a:gd name="T12" fmla="*/ 153 w 246"/>
                <a:gd name="T13" fmla="*/ 130 h 245"/>
                <a:gd name="T14" fmla="*/ 199 w 246"/>
                <a:gd name="T15" fmla="*/ 107 h 245"/>
                <a:gd name="T16" fmla="*/ 153 w 246"/>
                <a:gd name="T17" fmla="*/ 38 h 245"/>
                <a:gd name="T18" fmla="*/ 153 w 246"/>
                <a:gd name="T19" fmla="*/ 38 h 245"/>
                <a:gd name="T20" fmla="*/ 69 w 246"/>
                <a:gd name="T21" fmla="*/ 8 h 245"/>
                <a:gd name="T22" fmla="*/ 46 w 246"/>
                <a:gd name="T23" fmla="*/ 61 h 245"/>
                <a:gd name="T24" fmla="*/ 31 w 246"/>
                <a:gd name="T25" fmla="*/ 76 h 245"/>
                <a:gd name="T26" fmla="*/ 46 w 246"/>
                <a:gd name="T27" fmla="*/ 99 h 245"/>
                <a:gd name="T28" fmla="*/ 16 w 246"/>
                <a:gd name="T29" fmla="*/ 206 h 245"/>
                <a:gd name="T30" fmla="*/ 100 w 246"/>
                <a:gd name="T31" fmla="*/ 22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5">
                  <a:moveTo>
                    <a:pt x="100" y="221"/>
                  </a:moveTo>
                  <a:lnTo>
                    <a:pt x="100" y="221"/>
                  </a:lnTo>
                  <a:cubicBezTo>
                    <a:pt x="237" y="244"/>
                    <a:pt x="237" y="244"/>
                    <a:pt x="237" y="244"/>
                  </a:cubicBezTo>
                  <a:lnTo>
                    <a:pt x="237" y="244"/>
                  </a:lnTo>
                  <a:cubicBezTo>
                    <a:pt x="237" y="229"/>
                    <a:pt x="245" y="214"/>
                    <a:pt x="237" y="198"/>
                  </a:cubicBezTo>
                  <a:cubicBezTo>
                    <a:pt x="229" y="183"/>
                    <a:pt x="199" y="191"/>
                    <a:pt x="184" y="175"/>
                  </a:cubicBezTo>
                  <a:cubicBezTo>
                    <a:pt x="168" y="168"/>
                    <a:pt x="153" y="145"/>
                    <a:pt x="153" y="130"/>
                  </a:cubicBezTo>
                  <a:cubicBezTo>
                    <a:pt x="161" y="114"/>
                    <a:pt x="199" y="122"/>
                    <a:pt x="199" y="107"/>
                  </a:cubicBezTo>
                  <a:cubicBezTo>
                    <a:pt x="199" y="76"/>
                    <a:pt x="168" y="61"/>
                    <a:pt x="153" y="38"/>
                  </a:cubicBezTo>
                  <a:lnTo>
                    <a:pt x="153" y="38"/>
                  </a:lnTo>
                  <a:cubicBezTo>
                    <a:pt x="123" y="30"/>
                    <a:pt x="100" y="0"/>
                    <a:pt x="69" y="8"/>
                  </a:cubicBezTo>
                  <a:cubicBezTo>
                    <a:pt x="54" y="8"/>
                    <a:pt x="62" y="46"/>
                    <a:pt x="46" y="61"/>
                  </a:cubicBezTo>
                  <a:cubicBezTo>
                    <a:pt x="39" y="69"/>
                    <a:pt x="31" y="69"/>
                    <a:pt x="31" y="76"/>
                  </a:cubicBezTo>
                  <a:cubicBezTo>
                    <a:pt x="23" y="84"/>
                    <a:pt x="46" y="91"/>
                    <a:pt x="46" y="99"/>
                  </a:cubicBezTo>
                  <a:cubicBezTo>
                    <a:pt x="39" y="137"/>
                    <a:pt x="0" y="168"/>
                    <a:pt x="16" y="206"/>
                  </a:cubicBezTo>
                  <a:cubicBezTo>
                    <a:pt x="23" y="229"/>
                    <a:pt x="69" y="214"/>
                    <a:pt x="100"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86" name="Freeform 113"/>
            <p:cNvSpPr>
              <a:spLocks noChangeArrowheads="1"/>
            </p:cNvSpPr>
            <p:nvPr/>
          </p:nvSpPr>
          <p:spPr bwMode="auto">
            <a:xfrm>
              <a:off x="7181383" y="5954714"/>
              <a:ext cx="131754" cy="109537"/>
            </a:xfrm>
            <a:custGeom>
              <a:avLst/>
              <a:gdLst>
                <a:gd name="T0" fmla="*/ 366 w 367"/>
                <a:gd name="T1" fmla="*/ 229 h 306"/>
                <a:gd name="T2" fmla="*/ 366 w 367"/>
                <a:gd name="T3" fmla="*/ 229 h 306"/>
                <a:gd name="T4" fmla="*/ 343 w 367"/>
                <a:gd name="T5" fmla="*/ 298 h 306"/>
                <a:gd name="T6" fmla="*/ 343 w 367"/>
                <a:gd name="T7" fmla="*/ 298 h 306"/>
                <a:gd name="T8" fmla="*/ 237 w 367"/>
                <a:gd name="T9" fmla="*/ 305 h 306"/>
                <a:gd name="T10" fmla="*/ 183 w 367"/>
                <a:gd name="T11" fmla="*/ 305 h 306"/>
                <a:gd name="T12" fmla="*/ 107 w 367"/>
                <a:gd name="T13" fmla="*/ 260 h 306"/>
                <a:gd name="T14" fmla="*/ 84 w 367"/>
                <a:gd name="T15" fmla="*/ 283 h 306"/>
                <a:gd name="T16" fmla="*/ 0 w 367"/>
                <a:gd name="T17" fmla="*/ 260 h 306"/>
                <a:gd name="T18" fmla="*/ 0 w 367"/>
                <a:gd name="T19" fmla="*/ 260 h 306"/>
                <a:gd name="T20" fmla="*/ 46 w 367"/>
                <a:gd name="T21" fmla="*/ 191 h 306"/>
                <a:gd name="T22" fmla="*/ 61 w 367"/>
                <a:gd name="T23" fmla="*/ 115 h 306"/>
                <a:gd name="T24" fmla="*/ 153 w 367"/>
                <a:gd name="T25" fmla="*/ 31 h 306"/>
                <a:gd name="T26" fmla="*/ 244 w 367"/>
                <a:gd name="T27" fmla="*/ 0 h 306"/>
                <a:gd name="T28" fmla="*/ 244 w 367"/>
                <a:gd name="T29" fmla="*/ 0 h 306"/>
                <a:gd name="T30" fmla="*/ 313 w 367"/>
                <a:gd name="T31" fmla="*/ 61 h 306"/>
                <a:gd name="T32" fmla="*/ 321 w 367"/>
                <a:gd name="T33" fmla="*/ 76 h 306"/>
                <a:gd name="T34" fmla="*/ 366 w 367"/>
                <a:gd name="T35" fmla="*/ 22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306">
                  <a:moveTo>
                    <a:pt x="366" y="229"/>
                  </a:moveTo>
                  <a:lnTo>
                    <a:pt x="366" y="229"/>
                  </a:lnTo>
                  <a:cubicBezTo>
                    <a:pt x="343" y="298"/>
                    <a:pt x="343" y="298"/>
                    <a:pt x="343" y="298"/>
                  </a:cubicBezTo>
                  <a:lnTo>
                    <a:pt x="343" y="298"/>
                  </a:lnTo>
                  <a:cubicBezTo>
                    <a:pt x="305" y="298"/>
                    <a:pt x="275" y="305"/>
                    <a:pt x="237" y="305"/>
                  </a:cubicBezTo>
                  <a:cubicBezTo>
                    <a:pt x="214" y="305"/>
                    <a:pt x="199" y="305"/>
                    <a:pt x="183" y="305"/>
                  </a:cubicBezTo>
                  <a:cubicBezTo>
                    <a:pt x="153" y="290"/>
                    <a:pt x="137" y="267"/>
                    <a:pt x="107" y="260"/>
                  </a:cubicBezTo>
                  <a:cubicBezTo>
                    <a:pt x="99" y="252"/>
                    <a:pt x="99" y="283"/>
                    <a:pt x="84" y="283"/>
                  </a:cubicBezTo>
                  <a:cubicBezTo>
                    <a:pt x="53" y="283"/>
                    <a:pt x="30" y="267"/>
                    <a:pt x="0" y="260"/>
                  </a:cubicBezTo>
                  <a:lnTo>
                    <a:pt x="0" y="260"/>
                  </a:lnTo>
                  <a:cubicBezTo>
                    <a:pt x="15" y="237"/>
                    <a:pt x="38" y="214"/>
                    <a:pt x="46" y="191"/>
                  </a:cubicBezTo>
                  <a:cubicBezTo>
                    <a:pt x="53" y="168"/>
                    <a:pt x="53" y="137"/>
                    <a:pt x="61" y="115"/>
                  </a:cubicBezTo>
                  <a:cubicBezTo>
                    <a:pt x="84" y="84"/>
                    <a:pt x="122" y="53"/>
                    <a:pt x="153" y="31"/>
                  </a:cubicBezTo>
                  <a:cubicBezTo>
                    <a:pt x="183" y="8"/>
                    <a:pt x="214" y="8"/>
                    <a:pt x="244" y="0"/>
                  </a:cubicBezTo>
                  <a:lnTo>
                    <a:pt x="244" y="0"/>
                  </a:lnTo>
                  <a:cubicBezTo>
                    <a:pt x="282" y="23"/>
                    <a:pt x="313" y="46"/>
                    <a:pt x="313" y="61"/>
                  </a:cubicBezTo>
                  <a:cubicBezTo>
                    <a:pt x="321" y="61"/>
                    <a:pt x="321" y="69"/>
                    <a:pt x="321" y="76"/>
                  </a:cubicBezTo>
                  <a:cubicBezTo>
                    <a:pt x="252" y="92"/>
                    <a:pt x="359" y="198"/>
                    <a:pt x="366" y="22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87" name="Freeform 114"/>
            <p:cNvSpPr>
              <a:spLocks noChangeArrowheads="1"/>
            </p:cNvSpPr>
            <p:nvPr/>
          </p:nvSpPr>
          <p:spPr bwMode="auto">
            <a:xfrm>
              <a:off x="7143285" y="6045200"/>
              <a:ext cx="161914" cy="171450"/>
            </a:xfrm>
            <a:custGeom>
              <a:avLst/>
              <a:gdLst>
                <a:gd name="T0" fmla="*/ 23 w 451"/>
                <a:gd name="T1" fmla="*/ 130 h 475"/>
                <a:gd name="T2" fmla="*/ 23 w 451"/>
                <a:gd name="T3" fmla="*/ 130 h 475"/>
                <a:gd name="T4" fmla="*/ 15 w 451"/>
                <a:gd name="T5" fmla="*/ 84 h 475"/>
                <a:gd name="T6" fmla="*/ 84 w 451"/>
                <a:gd name="T7" fmla="*/ 69 h 475"/>
                <a:gd name="T8" fmla="*/ 107 w 451"/>
                <a:gd name="T9" fmla="*/ 8 h 475"/>
                <a:gd name="T10" fmla="*/ 107 w 451"/>
                <a:gd name="T11" fmla="*/ 8 h 475"/>
                <a:gd name="T12" fmla="*/ 191 w 451"/>
                <a:gd name="T13" fmla="*/ 31 h 475"/>
                <a:gd name="T14" fmla="*/ 214 w 451"/>
                <a:gd name="T15" fmla="*/ 8 h 475"/>
                <a:gd name="T16" fmla="*/ 290 w 451"/>
                <a:gd name="T17" fmla="*/ 53 h 475"/>
                <a:gd name="T18" fmla="*/ 344 w 451"/>
                <a:gd name="T19" fmla="*/ 53 h 475"/>
                <a:gd name="T20" fmla="*/ 450 w 451"/>
                <a:gd name="T21" fmla="*/ 46 h 475"/>
                <a:gd name="T22" fmla="*/ 450 w 451"/>
                <a:gd name="T23" fmla="*/ 46 h 475"/>
                <a:gd name="T24" fmla="*/ 443 w 451"/>
                <a:gd name="T25" fmla="*/ 99 h 475"/>
                <a:gd name="T26" fmla="*/ 397 w 451"/>
                <a:gd name="T27" fmla="*/ 168 h 475"/>
                <a:gd name="T28" fmla="*/ 397 w 451"/>
                <a:gd name="T29" fmla="*/ 168 h 475"/>
                <a:gd name="T30" fmla="*/ 313 w 451"/>
                <a:gd name="T31" fmla="*/ 138 h 475"/>
                <a:gd name="T32" fmla="*/ 290 w 451"/>
                <a:gd name="T33" fmla="*/ 191 h 475"/>
                <a:gd name="T34" fmla="*/ 275 w 451"/>
                <a:gd name="T35" fmla="*/ 206 h 475"/>
                <a:gd name="T36" fmla="*/ 290 w 451"/>
                <a:gd name="T37" fmla="*/ 229 h 475"/>
                <a:gd name="T38" fmla="*/ 260 w 451"/>
                <a:gd name="T39" fmla="*/ 336 h 475"/>
                <a:gd name="T40" fmla="*/ 344 w 451"/>
                <a:gd name="T41" fmla="*/ 351 h 475"/>
                <a:gd name="T42" fmla="*/ 344 w 451"/>
                <a:gd name="T43" fmla="*/ 351 h 475"/>
                <a:gd name="T44" fmla="*/ 321 w 451"/>
                <a:gd name="T45" fmla="*/ 397 h 475"/>
                <a:gd name="T46" fmla="*/ 275 w 451"/>
                <a:gd name="T47" fmla="*/ 420 h 475"/>
                <a:gd name="T48" fmla="*/ 176 w 451"/>
                <a:gd name="T49" fmla="*/ 474 h 475"/>
                <a:gd name="T50" fmla="*/ 168 w 451"/>
                <a:gd name="T51" fmla="*/ 458 h 475"/>
                <a:gd name="T52" fmla="*/ 137 w 451"/>
                <a:gd name="T53" fmla="*/ 466 h 475"/>
                <a:gd name="T54" fmla="*/ 130 w 451"/>
                <a:gd name="T55" fmla="*/ 413 h 475"/>
                <a:gd name="T56" fmla="*/ 99 w 451"/>
                <a:gd name="T57" fmla="*/ 413 h 475"/>
                <a:gd name="T58" fmla="*/ 76 w 451"/>
                <a:gd name="T59" fmla="*/ 397 h 475"/>
                <a:gd name="T60" fmla="*/ 69 w 451"/>
                <a:gd name="T61" fmla="*/ 443 h 475"/>
                <a:gd name="T62" fmla="*/ 38 w 451"/>
                <a:gd name="T63" fmla="*/ 405 h 475"/>
                <a:gd name="T64" fmla="*/ 38 w 451"/>
                <a:gd name="T65" fmla="*/ 405 h 475"/>
                <a:gd name="T66" fmla="*/ 46 w 451"/>
                <a:gd name="T67" fmla="*/ 321 h 475"/>
                <a:gd name="T68" fmla="*/ 8 w 451"/>
                <a:gd name="T69" fmla="*/ 252 h 475"/>
                <a:gd name="T70" fmla="*/ 61 w 451"/>
                <a:gd name="T71" fmla="*/ 199 h 475"/>
                <a:gd name="T72" fmla="*/ 61 w 451"/>
                <a:gd name="T73" fmla="*/ 130 h 475"/>
                <a:gd name="T74" fmla="*/ 23 w 451"/>
                <a:gd name="T75" fmla="*/ 13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1" h="475">
                  <a:moveTo>
                    <a:pt x="23" y="130"/>
                  </a:moveTo>
                  <a:lnTo>
                    <a:pt x="23" y="130"/>
                  </a:lnTo>
                  <a:cubicBezTo>
                    <a:pt x="23" y="115"/>
                    <a:pt x="0" y="99"/>
                    <a:pt x="15" y="84"/>
                  </a:cubicBezTo>
                  <a:cubicBezTo>
                    <a:pt x="31" y="69"/>
                    <a:pt x="69" y="84"/>
                    <a:pt x="84" y="69"/>
                  </a:cubicBezTo>
                  <a:cubicBezTo>
                    <a:pt x="107" y="53"/>
                    <a:pt x="99" y="23"/>
                    <a:pt x="107" y="8"/>
                  </a:cubicBezTo>
                  <a:lnTo>
                    <a:pt x="107" y="8"/>
                  </a:lnTo>
                  <a:cubicBezTo>
                    <a:pt x="137" y="15"/>
                    <a:pt x="160" y="31"/>
                    <a:pt x="191" y="31"/>
                  </a:cubicBezTo>
                  <a:cubicBezTo>
                    <a:pt x="206" y="31"/>
                    <a:pt x="206" y="0"/>
                    <a:pt x="214" y="8"/>
                  </a:cubicBezTo>
                  <a:cubicBezTo>
                    <a:pt x="244" y="15"/>
                    <a:pt x="260" y="38"/>
                    <a:pt x="290" y="53"/>
                  </a:cubicBezTo>
                  <a:cubicBezTo>
                    <a:pt x="306" y="53"/>
                    <a:pt x="321" y="53"/>
                    <a:pt x="344" y="53"/>
                  </a:cubicBezTo>
                  <a:cubicBezTo>
                    <a:pt x="382" y="53"/>
                    <a:pt x="412" y="46"/>
                    <a:pt x="450" y="46"/>
                  </a:cubicBezTo>
                  <a:lnTo>
                    <a:pt x="450" y="46"/>
                  </a:lnTo>
                  <a:cubicBezTo>
                    <a:pt x="443" y="99"/>
                    <a:pt x="443" y="99"/>
                    <a:pt x="443" y="99"/>
                  </a:cubicBezTo>
                  <a:cubicBezTo>
                    <a:pt x="397" y="168"/>
                    <a:pt x="397" y="168"/>
                    <a:pt x="397" y="168"/>
                  </a:cubicBezTo>
                  <a:lnTo>
                    <a:pt x="397" y="168"/>
                  </a:lnTo>
                  <a:cubicBezTo>
                    <a:pt x="367" y="160"/>
                    <a:pt x="344" y="130"/>
                    <a:pt x="313" y="138"/>
                  </a:cubicBezTo>
                  <a:cubicBezTo>
                    <a:pt x="298" y="138"/>
                    <a:pt x="306" y="176"/>
                    <a:pt x="290" y="191"/>
                  </a:cubicBezTo>
                  <a:cubicBezTo>
                    <a:pt x="283" y="199"/>
                    <a:pt x="275" y="199"/>
                    <a:pt x="275" y="206"/>
                  </a:cubicBezTo>
                  <a:cubicBezTo>
                    <a:pt x="267" y="214"/>
                    <a:pt x="290" y="221"/>
                    <a:pt x="290" y="229"/>
                  </a:cubicBezTo>
                  <a:cubicBezTo>
                    <a:pt x="283" y="267"/>
                    <a:pt x="244" y="298"/>
                    <a:pt x="260" y="336"/>
                  </a:cubicBezTo>
                  <a:cubicBezTo>
                    <a:pt x="267" y="359"/>
                    <a:pt x="313" y="344"/>
                    <a:pt x="344" y="351"/>
                  </a:cubicBezTo>
                  <a:lnTo>
                    <a:pt x="344" y="351"/>
                  </a:lnTo>
                  <a:cubicBezTo>
                    <a:pt x="336" y="367"/>
                    <a:pt x="336" y="382"/>
                    <a:pt x="321" y="397"/>
                  </a:cubicBezTo>
                  <a:cubicBezTo>
                    <a:pt x="313" y="405"/>
                    <a:pt x="290" y="413"/>
                    <a:pt x="275" y="420"/>
                  </a:cubicBezTo>
                  <a:cubicBezTo>
                    <a:pt x="244" y="435"/>
                    <a:pt x="214" y="458"/>
                    <a:pt x="176" y="474"/>
                  </a:cubicBezTo>
                  <a:cubicBezTo>
                    <a:pt x="176" y="474"/>
                    <a:pt x="176" y="458"/>
                    <a:pt x="168" y="458"/>
                  </a:cubicBezTo>
                  <a:cubicBezTo>
                    <a:pt x="160" y="458"/>
                    <a:pt x="145" y="474"/>
                    <a:pt x="137" y="466"/>
                  </a:cubicBezTo>
                  <a:cubicBezTo>
                    <a:pt x="122" y="451"/>
                    <a:pt x="137" y="428"/>
                    <a:pt x="130" y="413"/>
                  </a:cubicBezTo>
                  <a:cubicBezTo>
                    <a:pt x="122" y="405"/>
                    <a:pt x="107" y="420"/>
                    <a:pt x="99" y="413"/>
                  </a:cubicBezTo>
                  <a:cubicBezTo>
                    <a:pt x="92" y="413"/>
                    <a:pt x="84" y="397"/>
                    <a:pt x="76" y="397"/>
                  </a:cubicBezTo>
                  <a:cubicBezTo>
                    <a:pt x="69" y="413"/>
                    <a:pt x="84" y="443"/>
                    <a:pt x="69" y="443"/>
                  </a:cubicBezTo>
                  <a:cubicBezTo>
                    <a:pt x="53" y="443"/>
                    <a:pt x="46" y="420"/>
                    <a:pt x="38" y="405"/>
                  </a:cubicBezTo>
                  <a:lnTo>
                    <a:pt x="38" y="405"/>
                  </a:lnTo>
                  <a:cubicBezTo>
                    <a:pt x="38" y="382"/>
                    <a:pt x="53" y="351"/>
                    <a:pt x="46" y="321"/>
                  </a:cubicBezTo>
                  <a:cubicBezTo>
                    <a:pt x="46" y="298"/>
                    <a:pt x="8" y="275"/>
                    <a:pt x="8" y="252"/>
                  </a:cubicBezTo>
                  <a:cubicBezTo>
                    <a:pt x="15" y="221"/>
                    <a:pt x="53" y="221"/>
                    <a:pt x="61" y="199"/>
                  </a:cubicBezTo>
                  <a:cubicBezTo>
                    <a:pt x="76" y="183"/>
                    <a:pt x="76" y="153"/>
                    <a:pt x="61" y="130"/>
                  </a:cubicBezTo>
                  <a:cubicBezTo>
                    <a:pt x="61" y="122"/>
                    <a:pt x="38" y="130"/>
                    <a:pt x="23" y="1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88" name="Freeform 115"/>
            <p:cNvSpPr>
              <a:spLocks noChangeArrowheads="1"/>
            </p:cNvSpPr>
            <p:nvPr/>
          </p:nvSpPr>
          <p:spPr bwMode="auto">
            <a:xfrm>
              <a:off x="7286151" y="6037263"/>
              <a:ext cx="225410" cy="157162"/>
            </a:xfrm>
            <a:custGeom>
              <a:avLst/>
              <a:gdLst>
                <a:gd name="T0" fmla="*/ 626 w 627"/>
                <a:gd name="T1" fmla="*/ 222 h 437"/>
                <a:gd name="T2" fmla="*/ 626 w 627"/>
                <a:gd name="T3" fmla="*/ 222 h 437"/>
                <a:gd name="T4" fmla="*/ 558 w 627"/>
                <a:gd name="T5" fmla="*/ 290 h 437"/>
                <a:gd name="T6" fmla="*/ 527 w 627"/>
                <a:gd name="T7" fmla="*/ 382 h 437"/>
                <a:gd name="T8" fmla="*/ 542 w 627"/>
                <a:gd name="T9" fmla="*/ 420 h 437"/>
                <a:gd name="T10" fmla="*/ 481 w 627"/>
                <a:gd name="T11" fmla="*/ 413 h 437"/>
                <a:gd name="T12" fmla="*/ 397 w 627"/>
                <a:gd name="T13" fmla="*/ 436 h 437"/>
                <a:gd name="T14" fmla="*/ 328 w 627"/>
                <a:gd name="T15" fmla="*/ 397 h 437"/>
                <a:gd name="T16" fmla="*/ 267 w 627"/>
                <a:gd name="T17" fmla="*/ 390 h 437"/>
                <a:gd name="T18" fmla="*/ 252 w 627"/>
                <a:gd name="T19" fmla="*/ 413 h 437"/>
                <a:gd name="T20" fmla="*/ 176 w 627"/>
                <a:gd name="T21" fmla="*/ 390 h 437"/>
                <a:gd name="T22" fmla="*/ 138 w 627"/>
                <a:gd name="T23" fmla="*/ 405 h 437"/>
                <a:gd name="T24" fmla="*/ 84 w 627"/>
                <a:gd name="T25" fmla="*/ 397 h 437"/>
                <a:gd name="T26" fmla="*/ 84 w 627"/>
                <a:gd name="T27" fmla="*/ 397 h 437"/>
                <a:gd name="T28" fmla="*/ 84 w 627"/>
                <a:gd name="T29" fmla="*/ 351 h 437"/>
                <a:gd name="T30" fmla="*/ 31 w 627"/>
                <a:gd name="T31" fmla="*/ 328 h 437"/>
                <a:gd name="T32" fmla="*/ 0 w 627"/>
                <a:gd name="T33" fmla="*/ 283 h 437"/>
                <a:gd name="T34" fmla="*/ 46 w 627"/>
                <a:gd name="T35" fmla="*/ 260 h 437"/>
                <a:gd name="T36" fmla="*/ 0 w 627"/>
                <a:gd name="T37" fmla="*/ 191 h 437"/>
                <a:gd name="T38" fmla="*/ 0 w 627"/>
                <a:gd name="T39" fmla="*/ 191 h 437"/>
                <a:gd name="T40" fmla="*/ 46 w 627"/>
                <a:gd name="T41" fmla="*/ 122 h 437"/>
                <a:gd name="T42" fmla="*/ 53 w 627"/>
                <a:gd name="T43" fmla="*/ 69 h 437"/>
                <a:gd name="T44" fmla="*/ 53 w 627"/>
                <a:gd name="T45" fmla="*/ 69 h 437"/>
                <a:gd name="T46" fmla="*/ 76 w 627"/>
                <a:gd name="T47" fmla="*/ 0 h 437"/>
                <a:gd name="T48" fmla="*/ 76 w 627"/>
                <a:gd name="T49" fmla="*/ 0 h 437"/>
                <a:gd name="T50" fmla="*/ 260 w 627"/>
                <a:gd name="T51" fmla="*/ 76 h 437"/>
                <a:gd name="T52" fmla="*/ 626 w 627"/>
                <a:gd name="T53" fmla="*/ 22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7" h="437">
                  <a:moveTo>
                    <a:pt x="626" y="222"/>
                  </a:moveTo>
                  <a:lnTo>
                    <a:pt x="626" y="222"/>
                  </a:lnTo>
                  <a:cubicBezTo>
                    <a:pt x="596" y="252"/>
                    <a:pt x="573" y="260"/>
                    <a:pt x="558" y="290"/>
                  </a:cubicBezTo>
                  <a:cubicBezTo>
                    <a:pt x="535" y="321"/>
                    <a:pt x="535" y="351"/>
                    <a:pt x="527" y="382"/>
                  </a:cubicBezTo>
                  <a:cubicBezTo>
                    <a:pt x="527" y="397"/>
                    <a:pt x="550" y="413"/>
                    <a:pt x="542" y="420"/>
                  </a:cubicBezTo>
                  <a:cubicBezTo>
                    <a:pt x="527" y="428"/>
                    <a:pt x="504" y="413"/>
                    <a:pt x="481" y="413"/>
                  </a:cubicBezTo>
                  <a:cubicBezTo>
                    <a:pt x="451" y="413"/>
                    <a:pt x="428" y="436"/>
                    <a:pt x="397" y="436"/>
                  </a:cubicBezTo>
                  <a:cubicBezTo>
                    <a:pt x="367" y="428"/>
                    <a:pt x="351" y="405"/>
                    <a:pt x="328" y="397"/>
                  </a:cubicBezTo>
                  <a:cubicBezTo>
                    <a:pt x="306" y="390"/>
                    <a:pt x="283" y="382"/>
                    <a:pt x="267" y="390"/>
                  </a:cubicBezTo>
                  <a:cubicBezTo>
                    <a:pt x="260" y="390"/>
                    <a:pt x="260" y="413"/>
                    <a:pt x="252" y="413"/>
                  </a:cubicBezTo>
                  <a:cubicBezTo>
                    <a:pt x="229" y="413"/>
                    <a:pt x="199" y="397"/>
                    <a:pt x="176" y="390"/>
                  </a:cubicBezTo>
                  <a:cubicBezTo>
                    <a:pt x="176" y="390"/>
                    <a:pt x="145" y="405"/>
                    <a:pt x="138" y="405"/>
                  </a:cubicBezTo>
                  <a:cubicBezTo>
                    <a:pt x="130" y="405"/>
                    <a:pt x="84" y="397"/>
                    <a:pt x="84" y="397"/>
                  </a:cubicBezTo>
                  <a:lnTo>
                    <a:pt x="84" y="397"/>
                  </a:lnTo>
                  <a:cubicBezTo>
                    <a:pt x="84" y="382"/>
                    <a:pt x="92" y="367"/>
                    <a:pt x="84" y="351"/>
                  </a:cubicBezTo>
                  <a:cubicBezTo>
                    <a:pt x="76" y="336"/>
                    <a:pt x="46" y="344"/>
                    <a:pt x="31" y="328"/>
                  </a:cubicBezTo>
                  <a:cubicBezTo>
                    <a:pt x="15" y="321"/>
                    <a:pt x="0" y="298"/>
                    <a:pt x="0" y="283"/>
                  </a:cubicBezTo>
                  <a:cubicBezTo>
                    <a:pt x="8" y="267"/>
                    <a:pt x="46" y="275"/>
                    <a:pt x="46" y="260"/>
                  </a:cubicBezTo>
                  <a:cubicBezTo>
                    <a:pt x="46" y="229"/>
                    <a:pt x="15" y="214"/>
                    <a:pt x="0" y="191"/>
                  </a:cubicBezTo>
                  <a:lnTo>
                    <a:pt x="0" y="191"/>
                  </a:lnTo>
                  <a:cubicBezTo>
                    <a:pt x="46" y="122"/>
                    <a:pt x="46" y="122"/>
                    <a:pt x="46" y="122"/>
                  </a:cubicBezTo>
                  <a:cubicBezTo>
                    <a:pt x="53" y="69"/>
                    <a:pt x="53" y="69"/>
                    <a:pt x="53" y="69"/>
                  </a:cubicBezTo>
                  <a:lnTo>
                    <a:pt x="53" y="69"/>
                  </a:lnTo>
                  <a:cubicBezTo>
                    <a:pt x="76" y="0"/>
                    <a:pt x="76" y="0"/>
                    <a:pt x="76" y="0"/>
                  </a:cubicBezTo>
                  <a:lnTo>
                    <a:pt x="76" y="0"/>
                  </a:lnTo>
                  <a:cubicBezTo>
                    <a:pt x="107" y="0"/>
                    <a:pt x="229" y="61"/>
                    <a:pt x="260" y="76"/>
                  </a:cubicBezTo>
                  <a:cubicBezTo>
                    <a:pt x="367" y="138"/>
                    <a:pt x="504" y="168"/>
                    <a:pt x="626" y="22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89" name="Freeform 116"/>
            <p:cNvSpPr>
              <a:spLocks noChangeArrowheads="1"/>
            </p:cNvSpPr>
            <p:nvPr/>
          </p:nvSpPr>
          <p:spPr bwMode="auto">
            <a:xfrm>
              <a:off x="6436894" y="4873625"/>
              <a:ext cx="709566" cy="1036638"/>
            </a:xfrm>
            <a:custGeom>
              <a:avLst/>
              <a:gdLst>
                <a:gd name="T0" fmla="*/ 1482 w 1972"/>
                <a:gd name="T1" fmla="*/ 2360 h 2880"/>
                <a:gd name="T2" fmla="*/ 1413 w 1972"/>
                <a:gd name="T3" fmla="*/ 2375 h 2880"/>
                <a:gd name="T4" fmla="*/ 1390 w 1972"/>
                <a:gd name="T5" fmla="*/ 2474 h 2880"/>
                <a:gd name="T6" fmla="*/ 1390 w 1972"/>
                <a:gd name="T7" fmla="*/ 2558 h 2880"/>
                <a:gd name="T8" fmla="*/ 1352 w 1972"/>
                <a:gd name="T9" fmla="*/ 2604 h 2880"/>
                <a:gd name="T10" fmla="*/ 1260 w 1972"/>
                <a:gd name="T11" fmla="*/ 2734 h 2880"/>
                <a:gd name="T12" fmla="*/ 1138 w 1972"/>
                <a:gd name="T13" fmla="*/ 2657 h 2880"/>
                <a:gd name="T14" fmla="*/ 1000 w 1972"/>
                <a:gd name="T15" fmla="*/ 2734 h 2880"/>
                <a:gd name="T16" fmla="*/ 901 w 1972"/>
                <a:gd name="T17" fmla="*/ 2780 h 2880"/>
                <a:gd name="T18" fmla="*/ 825 w 1972"/>
                <a:gd name="T19" fmla="*/ 2810 h 2880"/>
                <a:gd name="T20" fmla="*/ 718 w 1972"/>
                <a:gd name="T21" fmla="*/ 2840 h 2880"/>
                <a:gd name="T22" fmla="*/ 641 w 1972"/>
                <a:gd name="T23" fmla="*/ 2856 h 2880"/>
                <a:gd name="T24" fmla="*/ 588 w 1972"/>
                <a:gd name="T25" fmla="*/ 2802 h 2880"/>
                <a:gd name="T26" fmla="*/ 496 w 1972"/>
                <a:gd name="T27" fmla="*/ 2688 h 2880"/>
                <a:gd name="T28" fmla="*/ 428 w 1972"/>
                <a:gd name="T29" fmla="*/ 2741 h 2880"/>
                <a:gd name="T30" fmla="*/ 313 w 1972"/>
                <a:gd name="T31" fmla="*/ 2818 h 2880"/>
                <a:gd name="T32" fmla="*/ 244 w 1972"/>
                <a:gd name="T33" fmla="*/ 2703 h 2880"/>
                <a:gd name="T34" fmla="*/ 206 w 1972"/>
                <a:gd name="T35" fmla="*/ 2604 h 2880"/>
                <a:gd name="T36" fmla="*/ 290 w 1972"/>
                <a:gd name="T37" fmla="*/ 2482 h 2880"/>
                <a:gd name="T38" fmla="*/ 214 w 1972"/>
                <a:gd name="T39" fmla="*/ 2391 h 2880"/>
                <a:gd name="T40" fmla="*/ 267 w 1972"/>
                <a:gd name="T41" fmla="*/ 2261 h 2880"/>
                <a:gd name="T42" fmla="*/ 389 w 1972"/>
                <a:gd name="T43" fmla="*/ 2154 h 2880"/>
                <a:gd name="T44" fmla="*/ 366 w 1972"/>
                <a:gd name="T45" fmla="*/ 2070 h 2880"/>
                <a:gd name="T46" fmla="*/ 260 w 1972"/>
                <a:gd name="T47" fmla="*/ 2062 h 2880"/>
                <a:gd name="T48" fmla="*/ 160 w 1972"/>
                <a:gd name="T49" fmla="*/ 1956 h 2880"/>
                <a:gd name="T50" fmla="*/ 99 w 1972"/>
                <a:gd name="T51" fmla="*/ 1818 h 2880"/>
                <a:gd name="T52" fmla="*/ 0 w 1972"/>
                <a:gd name="T53" fmla="*/ 1764 h 2880"/>
                <a:gd name="T54" fmla="*/ 69 w 1972"/>
                <a:gd name="T55" fmla="*/ 1642 h 2880"/>
                <a:gd name="T56" fmla="*/ 130 w 1972"/>
                <a:gd name="T57" fmla="*/ 1558 h 2880"/>
                <a:gd name="T58" fmla="*/ 237 w 1972"/>
                <a:gd name="T59" fmla="*/ 1383 h 2880"/>
                <a:gd name="T60" fmla="*/ 474 w 1972"/>
                <a:gd name="T61" fmla="*/ 1253 h 2880"/>
                <a:gd name="T62" fmla="*/ 542 w 1972"/>
                <a:gd name="T63" fmla="*/ 1253 h 2880"/>
                <a:gd name="T64" fmla="*/ 634 w 1972"/>
                <a:gd name="T65" fmla="*/ 1100 h 2880"/>
                <a:gd name="T66" fmla="*/ 802 w 1972"/>
                <a:gd name="T67" fmla="*/ 1008 h 2880"/>
                <a:gd name="T68" fmla="*/ 848 w 1972"/>
                <a:gd name="T69" fmla="*/ 939 h 2880"/>
                <a:gd name="T70" fmla="*/ 771 w 1972"/>
                <a:gd name="T71" fmla="*/ 886 h 2880"/>
                <a:gd name="T72" fmla="*/ 726 w 1972"/>
                <a:gd name="T73" fmla="*/ 695 h 2880"/>
                <a:gd name="T74" fmla="*/ 664 w 1972"/>
                <a:gd name="T75" fmla="*/ 642 h 2880"/>
                <a:gd name="T76" fmla="*/ 649 w 1972"/>
                <a:gd name="T77" fmla="*/ 573 h 2880"/>
                <a:gd name="T78" fmla="*/ 603 w 1972"/>
                <a:gd name="T79" fmla="*/ 520 h 2880"/>
                <a:gd name="T80" fmla="*/ 588 w 1972"/>
                <a:gd name="T81" fmla="*/ 458 h 2880"/>
                <a:gd name="T82" fmla="*/ 779 w 1972"/>
                <a:gd name="T83" fmla="*/ 344 h 2880"/>
                <a:gd name="T84" fmla="*/ 848 w 1972"/>
                <a:gd name="T85" fmla="*/ 245 h 2880"/>
                <a:gd name="T86" fmla="*/ 863 w 1972"/>
                <a:gd name="T87" fmla="*/ 229 h 2880"/>
                <a:gd name="T88" fmla="*/ 962 w 1972"/>
                <a:gd name="T89" fmla="*/ 130 h 2880"/>
                <a:gd name="T90" fmla="*/ 978 w 1972"/>
                <a:gd name="T91" fmla="*/ 53 h 2880"/>
                <a:gd name="T92" fmla="*/ 1008 w 1972"/>
                <a:gd name="T93" fmla="*/ 31 h 2880"/>
                <a:gd name="T94" fmla="*/ 1031 w 1972"/>
                <a:gd name="T95" fmla="*/ 15 h 2880"/>
                <a:gd name="T96" fmla="*/ 1046 w 1972"/>
                <a:gd name="T97" fmla="*/ 0 h 2880"/>
                <a:gd name="T98" fmla="*/ 1428 w 1972"/>
                <a:gd name="T99" fmla="*/ 351 h 2880"/>
                <a:gd name="T100" fmla="*/ 1512 w 1972"/>
                <a:gd name="T101" fmla="*/ 512 h 2880"/>
                <a:gd name="T102" fmla="*/ 1673 w 1972"/>
                <a:gd name="T103" fmla="*/ 733 h 2880"/>
                <a:gd name="T104" fmla="*/ 1749 w 1972"/>
                <a:gd name="T105" fmla="*/ 932 h 2880"/>
                <a:gd name="T106" fmla="*/ 1818 w 1972"/>
                <a:gd name="T107" fmla="*/ 1367 h 2880"/>
                <a:gd name="T108" fmla="*/ 1871 w 1972"/>
                <a:gd name="T109" fmla="*/ 1719 h 2880"/>
                <a:gd name="T110" fmla="*/ 1940 w 1972"/>
                <a:gd name="T111" fmla="*/ 2024 h 2880"/>
                <a:gd name="T112" fmla="*/ 1971 w 1972"/>
                <a:gd name="T113" fmla="*/ 2101 h 2880"/>
                <a:gd name="T114" fmla="*/ 1909 w 1972"/>
                <a:gd name="T115" fmla="*/ 2154 h 2880"/>
                <a:gd name="T116" fmla="*/ 1833 w 1972"/>
                <a:gd name="T117" fmla="*/ 2154 h 2880"/>
                <a:gd name="T118" fmla="*/ 1741 w 1972"/>
                <a:gd name="T119" fmla="*/ 2146 h 2880"/>
                <a:gd name="T120" fmla="*/ 1688 w 1972"/>
                <a:gd name="T121" fmla="*/ 2139 h 2880"/>
                <a:gd name="T122" fmla="*/ 1573 w 1972"/>
                <a:gd name="T123" fmla="*/ 2139 h 2880"/>
                <a:gd name="T124" fmla="*/ 1512 w 1972"/>
                <a:gd name="T125" fmla="*/ 2246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2" h="2880">
                  <a:moveTo>
                    <a:pt x="1482" y="2360"/>
                  </a:moveTo>
                  <a:lnTo>
                    <a:pt x="1482" y="2360"/>
                  </a:lnTo>
                  <a:cubicBezTo>
                    <a:pt x="1466" y="2360"/>
                    <a:pt x="1451" y="2353"/>
                    <a:pt x="1444" y="2353"/>
                  </a:cubicBezTo>
                  <a:cubicBezTo>
                    <a:pt x="1428" y="2360"/>
                    <a:pt x="1421" y="2368"/>
                    <a:pt x="1413" y="2375"/>
                  </a:cubicBezTo>
                  <a:cubicBezTo>
                    <a:pt x="1398" y="2398"/>
                    <a:pt x="1383" y="2414"/>
                    <a:pt x="1375" y="2437"/>
                  </a:cubicBezTo>
                  <a:cubicBezTo>
                    <a:pt x="1375" y="2452"/>
                    <a:pt x="1398" y="2459"/>
                    <a:pt x="1390" y="2474"/>
                  </a:cubicBezTo>
                  <a:cubicBezTo>
                    <a:pt x="1383" y="2489"/>
                    <a:pt x="1352" y="2497"/>
                    <a:pt x="1352" y="2512"/>
                  </a:cubicBezTo>
                  <a:cubicBezTo>
                    <a:pt x="1352" y="2535"/>
                    <a:pt x="1375" y="2543"/>
                    <a:pt x="1390" y="2558"/>
                  </a:cubicBezTo>
                  <a:lnTo>
                    <a:pt x="1390" y="2558"/>
                  </a:lnTo>
                  <a:cubicBezTo>
                    <a:pt x="1383" y="2573"/>
                    <a:pt x="1367" y="2588"/>
                    <a:pt x="1352" y="2604"/>
                  </a:cubicBezTo>
                  <a:cubicBezTo>
                    <a:pt x="1337" y="2634"/>
                    <a:pt x="1337" y="2672"/>
                    <a:pt x="1314" y="2695"/>
                  </a:cubicBezTo>
                  <a:cubicBezTo>
                    <a:pt x="1306" y="2718"/>
                    <a:pt x="1283" y="2734"/>
                    <a:pt x="1260" y="2734"/>
                  </a:cubicBezTo>
                  <a:cubicBezTo>
                    <a:pt x="1245" y="2734"/>
                    <a:pt x="1237" y="2703"/>
                    <a:pt x="1222" y="2695"/>
                  </a:cubicBezTo>
                  <a:cubicBezTo>
                    <a:pt x="1199" y="2680"/>
                    <a:pt x="1169" y="2657"/>
                    <a:pt x="1138" y="2657"/>
                  </a:cubicBezTo>
                  <a:cubicBezTo>
                    <a:pt x="1108" y="2665"/>
                    <a:pt x="1092" y="2703"/>
                    <a:pt x="1069" y="2711"/>
                  </a:cubicBezTo>
                  <a:cubicBezTo>
                    <a:pt x="1046" y="2726"/>
                    <a:pt x="1023" y="2734"/>
                    <a:pt x="1000" y="2734"/>
                  </a:cubicBezTo>
                  <a:cubicBezTo>
                    <a:pt x="970" y="2741"/>
                    <a:pt x="939" y="2718"/>
                    <a:pt x="909" y="2734"/>
                  </a:cubicBezTo>
                  <a:cubicBezTo>
                    <a:pt x="901" y="2741"/>
                    <a:pt x="909" y="2764"/>
                    <a:pt x="901" y="2780"/>
                  </a:cubicBezTo>
                  <a:cubicBezTo>
                    <a:pt x="894" y="2795"/>
                    <a:pt x="878" y="2802"/>
                    <a:pt x="871" y="2818"/>
                  </a:cubicBezTo>
                  <a:cubicBezTo>
                    <a:pt x="871" y="2818"/>
                    <a:pt x="833" y="2810"/>
                    <a:pt x="825" y="2810"/>
                  </a:cubicBezTo>
                  <a:cubicBezTo>
                    <a:pt x="817" y="2810"/>
                    <a:pt x="802" y="2879"/>
                    <a:pt x="802" y="2879"/>
                  </a:cubicBezTo>
                  <a:cubicBezTo>
                    <a:pt x="771" y="2871"/>
                    <a:pt x="748" y="2848"/>
                    <a:pt x="718" y="2840"/>
                  </a:cubicBezTo>
                  <a:cubicBezTo>
                    <a:pt x="687" y="2840"/>
                    <a:pt x="664" y="2856"/>
                    <a:pt x="641" y="2856"/>
                  </a:cubicBezTo>
                  <a:lnTo>
                    <a:pt x="641" y="2856"/>
                  </a:lnTo>
                  <a:cubicBezTo>
                    <a:pt x="634" y="2848"/>
                    <a:pt x="619" y="2848"/>
                    <a:pt x="603" y="2840"/>
                  </a:cubicBezTo>
                  <a:cubicBezTo>
                    <a:pt x="596" y="2825"/>
                    <a:pt x="596" y="2810"/>
                    <a:pt x="588" y="2802"/>
                  </a:cubicBezTo>
                  <a:cubicBezTo>
                    <a:pt x="573" y="2780"/>
                    <a:pt x="550" y="2764"/>
                    <a:pt x="527" y="2741"/>
                  </a:cubicBezTo>
                  <a:cubicBezTo>
                    <a:pt x="519" y="2726"/>
                    <a:pt x="512" y="2703"/>
                    <a:pt x="496" y="2688"/>
                  </a:cubicBezTo>
                  <a:cubicBezTo>
                    <a:pt x="489" y="2680"/>
                    <a:pt x="496" y="2703"/>
                    <a:pt x="489" y="2711"/>
                  </a:cubicBezTo>
                  <a:cubicBezTo>
                    <a:pt x="474" y="2726"/>
                    <a:pt x="443" y="2726"/>
                    <a:pt x="428" y="2741"/>
                  </a:cubicBezTo>
                  <a:cubicBezTo>
                    <a:pt x="405" y="2764"/>
                    <a:pt x="397" y="2795"/>
                    <a:pt x="374" y="2810"/>
                  </a:cubicBezTo>
                  <a:cubicBezTo>
                    <a:pt x="359" y="2825"/>
                    <a:pt x="336" y="2825"/>
                    <a:pt x="313" y="2818"/>
                  </a:cubicBezTo>
                  <a:cubicBezTo>
                    <a:pt x="298" y="2810"/>
                    <a:pt x="283" y="2787"/>
                    <a:pt x="267" y="2772"/>
                  </a:cubicBezTo>
                  <a:cubicBezTo>
                    <a:pt x="252" y="2749"/>
                    <a:pt x="252" y="2726"/>
                    <a:pt x="244" y="2703"/>
                  </a:cubicBezTo>
                  <a:cubicBezTo>
                    <a:pt x="244" y="2688"/>
                    <a:pt x="244" y="2672"/>
                    <a:pt x="237" y="2665"/>
                  </a:cubicBezTo>
                  <a:cubicBezTo>
                    <a:pt x="229" y="2642"/>
                    <a:pt x="199" y="2627"/>
                    <a:pt x="206" y="2604"/>
                  </a:cubicBezTo>
                  <a:cubicBezTo>
                    <a:pt x="206" y="2588"/>
                    <a:pt x="229" y="2573"/>
                    <a:pt x="244" y="2558"/>
                  </a:cubicBezTo>
                  <a:cubicBezTo>
                    <a:pt x="260" y="2535"/>
                    <a:pt x="283" y="2512"/>
                    <a:pt x="290" y="2482"/>
                  </a:cubicBezTo>
                  <a:cubicBezTo>
                    <a:pt x="290" y="2452"/>
                    <a:pt x="267" y="2429"/>
                    <a:pt x="252" y="2406"/>
                  </a:cubicBezTo>
                  <a:cubicBezTo>
                    <a:pt x="244" y="2391"/>
                    <a:pt x="214" y="2398"/>
                    <a:pt x="214" y="2391"/>
                  </a:cubicBezTo>
                  <a:cubicBezTo>
                    <a:pt x="214" y="2375"/>
                    <a:pt x="237" y="2375"/>
                    <a:pt x="244" y="2360"/>
                  </a:cubicBezTo>
                  <a:cubicBezTo>
                    <a:pt x="260" y="2330"/>
                    <a:pt x="244" y="2284"/>
                    <a:pt x="267" y="2261"/>
                  </a:cubicBezTo>
                  <a:cubicBezTo>
                    <a:pt x="298" y="2223"/>
                    <a:pt x="359" y="2231"/>
                    <a:pt x="397" y="2200"/>
                  </a:cubicBezTo>
                  <a:cubicBezTo>
                    <a:pt x="405" y="2192"/>
                    <a:pt x="397" y="2169"/>
                    <a:pt x="389" y="2154"/>
                  </a:cubicBezTo>
                  <a:cubicBezTo>
                    <a:pt x="389" y="2139"/>
                    <a:pt x="374" y="2131"/>
                    <a:pt x="366" y="2116"/>
                  </a:cubicBezTo>
                  <a:cubicBezTo>
                    <a:pt x="366" y="2101"/>
                    <a:pt x="382" y="2070"/>
                    <a:pt x="366" y="2070"/>
                  </a:cubicBezTo>
                  <a:cubicBezTo>
                    <a:pt x="344" y="2055"/>
                    <a:pt x="313" y="2085"/>
                    <a:pt x="283" y="2085"/>
                  </a:cubicBezTo>
                  <a:cubicBezTo>
                    <a:pt x="267" y="2085"/>
                    <a:pt x="267" y="2070"/>
                    <a:pt x="260" y="2062"/>
                  </a:cubicBezTo>
                  <a:cubicBezTo>
                    <a:pt x="244" y="2032"/>
                    <a:pt x="237" y="1994"/>
                    <a:pt x="214" y="1971"/>
                  </a:cubicBezTo>
                  <a:cubicBezTo>
                    <a:pt x="199" y="1956"/>
                    <a:pt x="176" y="1971"/>
                    <a:pt x="160" y="1956"/>
                  </a:cubicBezTo>
                  <a:cubicBezTo>
                    <a:pt x="145" y="1948"/>
                    <a:pt x="130" y="1933"/>
                    <a:pt x="122" y="1917"/>
                  </a:cubicBezTo>
                  <a:cubicBezTo>
                    <a:pt x="107" y="1887"/>
                    <a:pt x="122" y="1849"/>
                    <a:pt x="99" y="1818"/>
                  </a:cubicBezTo>
                  <a:cubicBezTo>
                    <a:pt x="76" y="1787"/>
                    <a:pt x="30" y="1780"/>
                    <a:pt x="0" y="1764"/>
                  </a:cubicBezTo>
                  <a:lnTo>
                    <a:pt x="0" y="1764"/>
                  </a:lnTo>
                  <a:cubicBezTo>
                    <a:pt x="8" y="1757"/>
                    <a:pt x="8" y="1749"/>
                    <a:pt x="8" y="1749"/>
                  </a:cubicBezTo>
                  <a:cubicBezTo>
                    <a:pt x="15" y="1726"/>
                    <a:pt x="46" y="1642"/>
                    <a:pt x="69" y="1642"/>
                  </a:cubicBezTo>
                  <a:cubicBezTo>
                    <a:pt x="84" y="1635"/>
                    <a:pt x="114" y="1635"/>
                    <a:pt x="114" y="1612"/>
                  </a:cubicBezTo>
                  <a:cubicBezTo>
                    <a:pt x="114" y="1589"/>
                    <a:pt x="130" y="1574"/>
                    <a:pt x="130" y="1558"/>
                  </a:cubicBezTo>
                  <a:cubicBezTo>
                    <a:pt x="76" y="1543"/>
                    <a:pt x="137" y="1489"/>
                    <a:pt x="145" y="1467"/>
                  </a:cubicBezTo>
                  <a:cubicBezTo>
                    <a:pt x="183" y="1436"/>
                    <a:pt x="206" y="1421"/>
                    <a:pt x="237" y="1383"/>
                  </a:cubicBezTo>
                  <a:cubicBezTo>
                    <a:pt x="267" y="1345"/>
                    <a:pt x="344" y="1268"/>
                    <a:pt x="389" y="1253"/>
                  </a:cubicBezTo>
                  <a:cubicBezTo>
                    <a:pt x="420" y="1245"/>
                    <a:pt x="451" y="1237"/>
                    <a:pt x="474" y="1253"/>
                  </a:cubicBezTo>
                  <a:cubicBezTo>
                    <a:pt x="481" y="1260"/>
                    <a:pt x="496" y="1283"/>
                    <a:pt x="504" y="1276"/>
                  </a:cubicBezTo>
                  <a:cubicBezTo>
                    <a:pt x="512" y="1276"/>
                    <a:pt x="535" y="1260"/>
                    <a:pt x="542" y="1253"/>
                  </a:cubicBezTo>
                  <a:cubicBezTo>
                    <a:pt x="596" y="1237"/>
                    <a:pt x="565" y="1123"/>
                    <a:pt x="588" y="1123"/>
                  </a:cubicBezTo>
                  <a:cubicBezTo>
                    <a:pt x="634" y="1100"/>
                    <a:pt x="634" y="1100"/>
                    <a:pt x="634" y="1100"/>
                  </a:cubicBezTo>
                  <a:cubicBezTo>
                    <a:pt x="664" y="1085"/>
                    <a:pt x="687" y="1047"/>
                    <a:pt x="726" y="1054"/>
                  </a:cubicBezTo>
                  <a:cubicBezTo>
                    <a:pt x="748" y="1062"/>
                    <a:pt x="787" y="1024"/>
                    <a:pt x="802" y="1008"/>
                  </a:cubicBezTo>
                  <a:cubicBezTo>
                    <a:pt x="810" y="1001"/>
                    <a:pt x="848" y="955"/>
                    <a:pt x="848" y="939"/>
                  </a:cubicBezTo>
                  <a:lnTo>
                    <a:pt x="848" y="939"/>
                  </a:lnTo>
                  <a:cubicBezTo>
                    <a:pt x="840" y="939"/>
                    <a:pt x="840" y="939"/>
                    <a:pt x="833" y="939"/>
                  </a:cubicBezTo>
                  <a:cubicBezTo>
                    <a:pt x="833" y="932"/>
                    <a:pt x="779" y="894"/>
                    <a:pt x="771" y="886"/>
                  </a:cubicBezTo>
                  <a:cubicBezTo>
                    <a:pt x="748" y="840"/>
                    <a:pt x="764" y="810"/>
                    <a:pt x="748" y="764"/>
                  </a:cubicBezTo>
                  <a:cubicBezTo>
                    <a:pt x="748" y="741"/>
                    <a:pt x="741" y="710"/>
                    <a:pt x="726" y="695"/>
                  </a:cubicBezTo>
                  <a:cubicBezTo>
                    <a:pt x="718" y="687"/>
                    <a:pt x="687" y="665"/>
                    <a:pt x="680" y="649"/>
                  </a:cubicBezTo>
                  <a:cubicBezTo>
                    <a:pt x="680" y="649"/>
                    <a:pt x="672" y="642"/>
                    <a:pt x="664" y="642"/>
                  </a:cubicBezTo>
                  <a:lnTo>
                    <a:pt x="657" y="642"/>
                  </a:lnTo>
                  <a:cubicBezTo>
                    <a:pt x="657" y="634"/>
                    <a:pt x="664" y="581"/>
                    <a:pt x="649" y="573"/>
                  </a:cubicBezTo>
                  <a:cubicBezTo>
                    <a:pt x="641" y="558"/>
                    <a:pt x="619" y="550"/>
                    <a:pt x="619" y="535"/>
                  </a:cubicBezTo>
                  <a:cubicBezTo>
                    <a:pt x="611" y="527"/>
                    <a:pt x="603" y="520"/>
                    <a:pt x="603" y="520"/>
                  </a:cubicBezTo>
                  <a:cubicBezTo>
                    <a:pt x="596" y="512"/>
                    <a:pt x="580" y="466"/>
                    <a:pt x="580" y="458"/>
                  </a:cubicBezTo>
                  <a:cubicBezTo>
                    <a:pt x="588" y="458"/>
                    <a:pt x="588" y="458"/>
                    <a:pt x="588" y="458"/>
                  </a:cubicBezTo>
                  <a:cubicBezTo>
                    <a:pt x="626" y="458"/>
                    <a:pt x="672" y="466"/>
                    <a:pt x="710" y="466"/>
                  </a:cubicBezTo>
                  <a:cubicBezTo>
                    <a:pt x="733" y="435"/>
                    <a:pt x="748" y="382"/>
                    <a:pt x="779" y="344"/>
                  </a:cubicBezTo>
                  <a:cubicBezTo>
                    <a:pt x="794" y="328"/>
                    <a:pt x="817" y="321"/>
                    <a:pt x="833" y="306"/>
                  </a:cubicBezTo>
                  <a:cubicBezTo>
                    <a:pt x="848" y="275"/>
                    <a:pt x="848" y="275"/>
                    <a:pt x="848" y="245"/>
                  </a:cubicBezTo>
                  <a:lnTo>
                    <a:pt x="848" y="237"/>
                  </a:lnTo>
                  <a:cubicBezTo>
                    <a:pt x="855" y="237"/>
                    <a:pt x="863" y="229"/>
                    <a:pt x="863" y="229"/>
                  </a:cubicBezTo>
                  <a:cubicBezTo>
                    <a:pt x="871" y="222"/>
                    <a:pt x="886" y="199"/>
                    <a:pt x="886" y="191"/>
                  </a:cubicBezTo>
                  <a:cubicBezTo>
                    <a:pt x="955" y="191"/>
                    <a:pt x="916" y="138"/>
                    <a:pt x="962" y="130"/>
                  </a:cubicBezTo>
                  <a:cubicBezTo>
                    <a:pt x="970" y="115"/>
                    <a:pt x="970" y="84"/>
                    <a:pt x="978" y="76"/>
                  </a:cubicBezTo>
                  <a:cubicBezTo>
                    <a:pt x="978" y="69"/>
                    <a:pt x="978" y="61"/>
                    <a:pt x="978" y="53"/>
                  </a:cubicBezTo>
                  <a:lnTo>
                    <a:pt x="985" y="46"/>
                  </a:lnTo>
                  <a:cubicBezTo>
                    <a:pt x="993" y="38"/>
                    <a:pt x="1000" y="31"/>
                    <a:pt x="1008" y="31"/>
                  </a:cubicBezTo>
                  <a:cubicBezTo>
                    <a:pt x="1008" y="23"/>
                    <a:pt x="1016" y="23"/>
                    <a:pt x="1016" y="23"/>
                  </a:cubicBezTo>
                  <a:cubicBezTo>
                    <a:pt x="1023" y="23"/>
                    <a:pt x="1031" y="15"/>
                    <a:pt x="1031" y="15"/>
                  </a:cubicBezTo>
                  <a:cubicBezTo>
                    <a:pt x="1046" y="0"/>
                    <a:pt x="1046" y="0"/>
                    <a:pt x="1046" y="0"/>
                  </a:cubicBezTo>
                  <a:lnTo>
                    <a:pt x="1046" y="0"/>
                  </a:lnTo>
                  <a:cubicBezTo>
                    <a:pt x="1069" y="46"/>
                    <a:pt x="1100" y="92"/>
                    <a:pt x="1123" y="130"/>
                  </a:cubicBezTo>
                  <a:cubicBezTo>
                    <a:pt x="1191" y="260"/>
                    <a:pt x="1306" y="306"/>
                    <a:pt x="1428" y="351"/>
                  </a:cubicBezTo>
                  <a:cubicBezTo>
                    <a:pt x="1482" y="367"/>
                    <a:pt x="1421" y="390"/>
                    <a:pt x="1421" y="413"/>
                  </a:cubicBezTo>
                  <a:cubicBezTo>
                    <a:pt x="1421" y="413"/>
                    <a:pt x="1497" y="504"/>
                    <a:pt x="1512" y="512"/>
                  </a:cubicBezTo>
                  <a:cubicBezTo>
                    <a:pt x="1566" y="542"/>
                    <a:pt x="1596" y="542"/>
                    <a:pt x="1635" y="611"/>
                  </a:cubicBezTo>
                  <a:cubicBezTo>
                    <a:pt x="1657" y="665"/>
                    <a:pt x="1673" y="672"/>
                    <a:pt x="1673" y="733"/>
                  </a:cubicBezTo>
                  <a:cubicBezTo>
                    <a:pt x="1673" y="779"/>
                    <a:pt x="1711" y="802"/>
                    <a:pt x="1711" y="840"/>
                  </a:cubicBezTo>
                  <a:cubicBezTo>
                    <a:pt x="1711" y="886"/>
                    <a:pt x="1749" y="871"/>
                    <a:pt x="1749" y="932"/>
                  </a:cubicBezTo>
                  <a:cubicBezTo>
                    <a:pt x="1741" y="985"/>
                    <a:pt x="1787" y="1092"/>
                    <a:pt x="1749" y="1138"/>
                  </a:cubicBezTo>
                  <a:cubicBezTo>
                    <a:pt x="1657" y="1253"/>
                    <a:pt x="1833" y="1329"/>
                    <a:pt x="1818" y="1367"/>
                  </a:cubicBezTo>
                  <a:cubicBezTo>
                    <a:pt x="1772" y="1444"/>
                    <a:pt x="1810" y="1581"/>
                    <a:pt x="1856" y="1650"/>
                  </a:cubicBezTo>
                  <a:cubicBezTo>
                    <a:pt x="1856" y="1673"/>
                    <a:pt x="1871" y="1696"/>
                    <a:pt x="1871" y="1719"/>
                  </a:cubicBezTo>
                  <a:cubicBezTo>
                    <a:pt x="1887" y="1749"/>
                    <a:pt x="1841" y="1772"/>
                    <a:pt x="1856" y="1818"/>
                  </a:cubicBezTo>
                  <a:cubicBezTo>
                    <a:pt x="1940" y="2024"/>
                    <a:pt x="1940" y="2024"/>
                    <a:pt x="1940" y="2024"/>
                  </a:cubicBezTo>
                  <a:cubicBezTo>
                    <a:pt x="1955" y="2047"/>
                    <a:pt x="1963" y="2078"/>
                    <a:pt x="1971" y="2101"/>
                  </a:cubicBezTo>
                  <a:lnTo>
                    <a:pt x="1971" y="2101"/>
                  </a:lnTo>
                  <a:cubicBezTo>
                    <a:pt x="1948" y="2108"/>
                    <a:pt x="1955" y="2101"/>
                    <a:pt x="1932" y="2116"/>
                  </a:cubicBezTo>
                  <a:cubicBezTo>
                    <a:pt x="1917" y="2123"/>
                    <a:pt x="1925" y="2139"/>
                    <a:pt x="1909" y="2154"/>
                  </a:cubicBezTo>
                  <a:cubicBezTo>
                    <a:pt x="1902" y="2162"/>
                    <a:pt x="1894" y="2169"/>
                    <a:pt x="1879" y="2169"/>
                  </a:cubicBezTo>
                  <a:cubicBezTo>
                    <a:pt x="1864" y="2177"/>
                    <a:pt x="1848" y="2162"/>
                    <a:pt x="1833" y="2154"/>
                  </a:cubicBezTo>
                  <a:cubicBezTo>
                    <a:pt x="1810" y="2154"/>
                    <a:pt x="1795" y="2162"/>
                    <a:pt x="1772" y="2162"/>
                  </a:cubicBezTo>
                  <a:cubicBezTo>
                    <a:pt x="1764" y="2162"/>
                    <a:pt x="1749" y="2146"/>
                    <a:pt x="1741" y="2146"/>
                  </a:cubicBezTo>
                  <a:cubicBezTo>
                    <a:pt x="1719" y="2139"/>
                    <a:pt x="1703" y="2139"/>
                    <a:pt x="1688" y="2139"/>
                  </a:cubicBezTo>
                  <a:lnTo>
                    <a:pt x="1688" y="2139"/>
                  </a:lnTo>
                  <a:cubicBezTo>
                    <a:pt x="1673" y="2123"/>
                    <a:pt x="1665" y="2093"/>
                    <a:pt x="1650" y="2093"/>
                  </a:cubicBezTo>
                  <a:cubicBezTo>
                    <a:pt x="1619" y="2093"/>
                    <a:pt x="1589" y="2108"/>
                    <a:pt x="1573" y="2139"/>
                  </a:cubicBezTo>
                  <a:cubicBezTo>
                    <a:pt x="1558" y="2154"/>
                    <a:pt x="1596" y="2185"/>
                    <a:pt x="1589" y="2208"/>
                  </a:cubicBezTo>
                  <a:cubicBezTo>
                    <a:pt x="1573" y="2231"/>
                    <a:pt x="1535" y="2223"/>
                    <a:pt x="1512" y="2246"/>
                  </a:cubicBezTo>
                  <a:cubicBezTo>
                    <a:pt x="1497" y="2276"/>
                    <a:pt x="1489" y="2322"/>
                    <a:pt x="1482" y="23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90" name="Freeform 117"/>
            <p:cNvSpPr>
              <a:spLocks noChangeArrowheads="1"/>
            </p:cNvSpPr>
            <p:nvPr/>
          </p:nvSpPr>
          <p:spPr bwMode="auto">
            <a:xfrm>
              <a:off x="7075028" y="5759450"/>
              <a:ext cx="134928" cy="139700"/>
            </a:xfrm>
            <a:custGeom>
              <a:avLst/>
              <a:gdLst>
                <a:gd name="T0" fmla="*/ 336 w 375"/>
                <a:gd name="T1" fmla="*/ 0 h 390"/>
                <a:gd name="T2" fmla="*/ 336 w 375"/>
                <a:gd name="T3" fmla="*/ 0 h 390"/>
                <a:gd name="T4" fmla="*/ 222 w 375"/>
                <a:gd name="T5" fmla="*/ 38 h 390"/>
                <a:gd name="T6" fmla="*/ 99 w 375"/>
                <a:gd name="T7" fmla="*/ 30 h 390"/>
                <a:gd name="T8" fmla="*/ 99 w 375"/>
                <a:gd name="T9" fmla="*/ 30 h 390"/>
                <a:gd name="T10" fmla="*/ 23 w 375"/>
                <a:gd name="T11" fmla="*/ 38 h 390"/>
                <a:gd name="T12" fmla="*/ 23 w 375"/>
                <a:gd name="T13" fmla="*/ 168 h 390"/>
                <a:gd name="T14" fmla="*/ 23 w 375"/>
                <a:gd name="T15" fmla="*/ 168 h 390"/>
                <a:gd name="T16" fmla="*/ 38 w 375"/>
                <a:gd name="T17" fmla="*/ 183 h 390"/>
                <a:gd name="T18" fmla="*/ 99 w 375"/>
                <a:gd name="T19" fmla="*/ 190 h 390"/>
                <a:gd name="T20" fmla="*/ 122 w 375"/>
                <a:gd name="T21" fmla="*/ 305 h 390"/>
                <a:gd name="T22" fmla="*/ 137 w 375"/>
                <a:gd name="T23" fmla="*/ 381 h 390"/>
                <a:gd name="T24" fmla="*/ 229 w 375"/>
                <a:gd name="T25" fmla="*/ 374 h 390"/>
                <a:gd name="T26" fmla="*/ 244 w 375"/>
                <a:gd name="T27" fmla="*/ 336 h 390"/>
                <a:gd name="T28" fmla="*/ 252 w 375"/>
                <a:gd name="T29" fmla="*/ 267 h 390"/>
                <a:gd name="T30" fmla="*/ 305 w 375"/>
                <a:gd name="T31" fmla="*/ 244 h 390"/>
                <a:gd name="T32" fmla="*/ 374 w 375"/>
                <a:gd name="T33" fmla="*/ 213 h 390"/>
                <a:gd name="T34" fmla="*/ 374 w 375"/>
                <a:gd name="T35" fmla="*/ 213 h 390"/>
                <a:gd name="T36" fmla="*/ 336 w 375"/>
                <a:gd name="T37" fmla="*/ 38 h 390"/>
                <a:gd name="T38" fmla="*/ 336 w 375"/>
                <a:gd name="T39"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5" h="390">
                  <a:moveTo>
                    <a:pt x="336" y="0"/>
                  </a:moveTo>
                  <a:lnTo>
                    <a:pt x="336" y="0"/>
                  </a:lnTo>
                  <a:cubicBezTo>
                    <a:pt x="298" y="15"/>
                    <a:pt x="267" y="30"/>
                    <a:pt x="222" y="38"/>
                  </a:cubicBezTo>
                  <a:cubicBezTo>
                    <a:pt x="183" y="38"/>
                    <a:pt x="145" y="30"/>
                    <a:pt x="99" y="30"/>
                  </a:cubicBezTo>
                  <a:lnTo>
                    <a:pt x="99" y="30"/>
                  </a:lnTo>
                  <a:cubicBezTo>
                    <a:pt x="76" y="30"/>
                    <a:pt x="38" y="15"/>
                    <a:pt x="23" y="38"/>
                  </a:cubicBezTo>
                  <a:cubicBezTo>
                    <a:pt x="0" y="76"/>
                    <a:pt x="23" y="122"/>
                    <a:pt x="23" y="168"/>
                  </a:cubicBezTo>
                  <a:lnTo>
                    <a:pt x="23" y="168"/>
                  </a:lnTo>
                  <a:cubicBezTo>
                    <a:pt x="30" y="175"/>
                    <a:pt x="30" y="183"/>
                    <a:pt x="38" y="183"/>
                  </a:cubicBezTo>
                  <a:cubicBezTo>
                    <a:pt x="61" y="190"/>
                    <a:pt x="76" y="183"/>
                    <a:pt x="99" y="190"/>
                  </a:cubicBezTo>
                  <a:cubicBezTo>
                    <a:pt x="99" y="190"/>
                    <a:pt x="122" y="298"/>
                    <a:pt x="122" y="305"/>
                  </a:cubicBezTo>
                  <a:cubicBezTo>
                    <a:pt x="122" y="313"/>
                    <a:pt x="137" y="381"/>
                    <a:pt x="137" y="381"/>
                  </a:cubicBezTo>
                  <a:cubicBezTo>
                    <a:pt x="168" y="381"/>
                    <a:pt x="199" y="389"/>
                    <a:pt x="229" y="374"/>
                  </a:cubicBezTo>
                  <a:cubicBezTo>
                    <a:pt x="244" y="374"/>
                    <a:pt x="244" y="351"/>
                    <a:pt x="244" y="336"/>
                  </a:cubicBezTo>
                  <a:cubicBezTo>
                    <a:pt x="252" y="313"/>
                    <a:pt x="237" y="282"/>
                    <a:pt x="252" y="267"/>
                  </a:cubicBezTo>
                  <a:cubicBezTo>
                    <a:pt x="260" y="244"/>
                    <a:pt x="290" y="252"/>
                    <a:pt x="305" y="244"/>
                  </a:cubicBezTo>
                  <a:cubicBezTo>
                    <a:pt x="336" y="236"/>
                    <a:pt x="344" y="229"/>
                    <a:pt x="374" y="213"/>
                  </a:cubicBezTo>
                  <a:lnTo>
                    <a:pt x="374" y="213"/>
                  </a:lnTo>
                  <a:cubicBezTo>
                    <a:pt x="351" y="168"/>
                    <a:pt x="336" y="76"/>
                    <a:pt x="336" y="38"/>
                  </a:cubicBezTo>
                  <a:cubicBezTo>
                    <a:pt x="336" y="30"/>
                    <a:pt x="336" y="15"/>
                    <a:pt x="336"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91" name="Freeform 118"/>
            <p:cNvSpPr>
              <a:spLocks noChangeArrowheads="1"/>
            </p:cNvSpPr>
            <p:nvPr/>
          </p:nvSpPr>
          <p:spPr bwMode="auto">
            <a:xfrm>
              <a:off x="6644842" y="5781676"/>
              <a:ext cx="623847" cy="449263"/>
            </a:xfrm>
            <a:custGeom>
              <a:avLst/>
              <a:gdLst>
                <a:gd name="T0" fmla="*/ 61 w 1735"/>
                <a:gd name="T1" fmla="*/ 336 h 1246"/>
                <a:gd name="T2" fmla="*/ 222 w 1735"/>
                <a:gd name="T3" fmla="*/ 359 h 1246"/>
                <a:gd name="T4" fmla="*/ 291 w 1735"/>
                <a:gd name="T5" fmla="*/ 298 h 1246"/>
                <a:gd name="T6" fmla="*/ 329 w 1735"/>
                <a:gd name="T7" fmla="*/ 214 h 1246"/>
                <a:gd name="T8" fmla="*/ 489 w 1735"/>
                <a:gd name="T9" fmla="*/ 191 h 1246"/>
                <a:gd name="T10" fmla="*/ 642 w 1735"/>
                <a:gd name="T11" fmla="*/ 175 h 1246"/>
                <a:gd name="T12" fmla="*/ 734 w 1735"/>
                <a:gd name="T13" fmla="*/ 175 h 1246"/>
                <a:gd name="T14" fmla="*/ 810 w 1735"/>
                <a:gd name="T15" fmla="*/ 38 h 1246"/>
                <a:gd name="T16" fmla="*/ 902 w 1735"/>
                <a:gd name="T17" fmla="*/ 30 h 1246"/>
                <a:gd name="T18" fmla="*/ 955 w 1735"/>
                <a:gd name="T19" fmla="*/ 7 h 1246"/>
                <a:gd name="T20" fmla="*/ 1039 w 1735"/>
                <a:gd name="T21" fmla="*/ 30 h 1246"/>
                <a:gd name="T22" fmla="*/ 1077 w 1735"/>
                <a:gd name="T23" fmla="*/ 68 h 1246"/>
                <a:gd name="T24" fmla="*/ 1161 w 1735"/>
                <a:gd name="T25" fmla="*/ 46 h 1246"/>
                <a:gd name="T26" fmla="*/ 1215 w 1735"/>
                <a:gd name="T27" fmla="*/ 107 h 1246"/>
                <a:gd name="T28" fmla="*/ 1230 w 1735"/>
                <a:gd name="T29" fmla="*/ 122 h 1246"/>
                <a:gd name="T30" fmla="*/ 1314 w 1735"/>
                <a:gd name="T31" fmla="*/ 244 h 1246"/>
                <a:gd name="T32" fmla="*/ 1421 w 1735"/>
                <a:gd name="T33" fmla="*/ 313 h 1246"/>
                <a:gd name="T34" fmla="*/ 1444 w 1735"/>
                <a:gd name="T35" fmla="*/ 206 h 1246"/>
                <a:gd name="T36" fmla="*/ 1566 w 1735"/>
                <a:gd name="T37" fmla="*/ 152 h 1246"/>
                <a:gd name="T38" fmla="*/ 1581 w 1735"/>
                <a:gd name="T39" fmla="*/ 175 h 1246"/>
                <a:gd name="T40" fmla="*/ 1734 w 1735"/>
                <a:gd name="T41" fmla="*/ 481 h 1246"/>
                <a:gd name="T42" fmla="*/ 1643 w 1735"/>
                <a:gd name="T43" fmla="*/ 512 h 1246"/>
                <a:gd name="T44" fmla="*/ 1536 w 1735"/>
                <a:gd name="T45" fmla="*/ 672 h 1246"/>
                <a:gd name="T46" fmla="*/ 1490 w 1735"/>
                <a:gd name="T47" fmla="*/ 741 h 1246"/>
                <a:gd name="T48" fmla="*/ 1398 w 1735"/>
                <a:gd name="T49" fmla="*/ 817 h 1246"/>
                <a:gd name="T50" fmla="*/ 1406 w 1735"/>
                <a:gd name="T51" fmla="*/ 863 h 1246"/>
                <a:gd name="T52" fmla="*/ 1314 w 1735"/>
                <a:gd name="T53" fmla="*/ 848 h 1246"/>
                <a:gd name="T54" fmla="*/ 1207 w 1735"/>
                <a:gd name="T55" fmla="*/ 909 h 1246"/>
                <a:gd name="T56" fmla="*/ 1047 w 1735"/>
                <a:gd name="T57" fmla="*/ 817 h 1246"/>
                <a:gd name="T58" fmla="*/ 993 w 1735"/>
                <a:gd name="T59" fmla="*/ 901 h 1246"/>
                <a:gd name="T60" fmla="*/ 1009 w 1735"/>
                <a:gd name="T61" fmla="*/ 1023 h 1246"/>
                <a:gd name="T62" fmla="*/ 886 w 1735"/>
                <a:gd name="T63" fmla="*/ 1031 h 1246"/>
                <a:gd name="T64" fmla="*/ 772 w 1735"/>
                <a:gd name="T65" fmla="*/ 1115 h 1246"/>
                <a:gd name="T66" fmla="*/ 596 w 1735"/>
                <a:gd name="T67" fmla="*/ 1245 h 1246"/>
                <a:gd name="T68" fmla="*/ 466 w 1735"/>
                <a:gd name="T69" fmla="*/ 1161 h 1246"/>
                <a:gd name="T70" fmla="*/ 283 w 1735"/>
                <a:gd name="T71" fmla="*/ 1222 h 1246"/>
                <a:gd name="T72" fmla="*/ 291 w 1735"/>
                <a:gd name="T73" fmla="*/ 1107 h 1246"/>
                <a:gd name="T74" fmla="*/ 237 w 1735"/>
                <a:gd name="T75" fmla="*/ 1016 h 1246"/>
                <a:gd name="T76" fmla="*/ 84 w 1735"/>
                <a:gd name="T77" fmla="*/ 863 h 1246"/>
                <a:gd name="T78" fmla="*/ 100 w 1735"/>
                <a:gd name="T79" fmla="*/ 710 h 1246"/>
                <a:gd name="T80" fmla="*/ 39 w 1735"/>
                <a:gd name="T81" fmla="*/ 649 h 1246"/>
                <a:gd name="T82" fmla="*/ 31 w 1735"/>
                <a:gd name="T83" fmla="*/ 550 h 1246"/>
                <a:gd name="T84" fmla="*/ 46 w 1735"/>
                <a:gd name="T85" fmla="*/ 427 h 1246"/>
                <a:gd name="T86" fmla="*/ 61 w 1735"/>
                <a:gd name="T87" fmla="*/ 336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35" h="1246">
                  <a:moveTo>
                    <a:pt x="61" y="336"/>
                  </a:moveTo>
                  <a:lnTo>
                    <a:pt x="61" y="336"/>
                  </a:lnTo>
                  <a:cubicBezTo>
                    <a:pt x="84" y="336"/>
                    <a:pt x="107" y="320"/>
                    <a:pt x="138" y="320"/>
                  </a:cubicBezTo>
                  <a:cubicBezTo>
                    <a:pt x="168" y="328"/>
                    <a:pt x="191" y="351"/>
                    <a:pt x="222" y="359"/>
                  </a:cubicBezTo>
                  <a:cubicBezTo>
                    <a:pt x="222" y="359"/>
                    <a:pt x="237" y="290"/>
                    <a:pt x="245" y="290"/>
                  </a:cubicBezTo>
                  <a:cubicBezTo>
                    <a:pt x="253" y="290"/>
                    <a:pt x="291" y="298"/>
                    <a:pt x="291" y="298"/>
                  </a:cubicBezTo>
                  <a:cubicBezTo>
                    <a:pt x="298" y="282"/>
                    <a:pt x="314" y="275"/>
                    <a:pt x="321" y="260"/>
                  </a:cubicBezTo>
                  <a:cubicBezTo>
                    <a:pt x="329" y="244"/>
                    <a:pt x="321" y="221"/>
                    <a:pt x="329" y="214"/>
                  </a:cubicBezTo>
                  <a:cubicBezTo>
                    <a:pt x="359" y="198"/>
                    <a:pt x="390" y="221"/>
                    <a:pt x="420" y="214"/>
                  </a:cubicBezTo>
                  <a:cubicBezTo>
                    <a:pt x="443" y="214"/>
                    <a:pt x="466" y="206"/>
                    <a:pt x="489" y="191"/>
                  </a:cubicBezTo>
                  <a:cubicBezTo>
                    <a:pt x="512" y="183"/>
                    <a:pt x="528" y="145"/>
                    <a:pt x="558" y="137"/>
                  </a:cubicBezTo>
                  <a:cubicBezTo>
                    <a:pt x="589" y="137"/>
                    <a:pt x="619" y="160"/>
                    <a:pt x="642" y="175"/>
                  </a:cubicBezTo>
                  <a:cubicBezTo>
                    <a:pt x="657" y="183"/>
                    <a:pt x="665" y="214"/>
                    <a:pt x="680" y="214"/>
                  </a:cubicBezTo>
                  <a:cubicBezTo>
                    <a:pt x="703" y="214"/>
                    <a:pt x="726" y="198"/>
                    <a:pt x="734" y="175"/>
                  </a:cubicBezTo>
                  <a:cubicBezTo>
                    <a:pt x="757" y="152"/>
                    <a:pt x="757" y="114"/>
                    <a:pt x="772" y="84"/>
                  </a:cubicBezTo>
                  <a:cubicBezTo>
                    <a:pt x="787" y="68"/>
                    <a:pt x="803" y="53"/>
                    <a:pt x="810" y="38"/>
                  </a:cubicBezTo>
                  <a:lnTo>
                    <a:pt x="810" y="38"/>
                  </a:lnTo>
                  <a:cubicBezTo>
                    <a:pt x="841" y="38"/>
                    <a:pt x="879" y="38"/>
                    <a:pt x="902" y="30"/>
                  </a:cubicBezTo>
                  <a:cubicBezTo>
                    <a:pt x="917" y="30"/>
                    <a:pt x="917" y="7"/>
                    <a:pt x="925" y="7"/>
                  </a:cubicBezTo>
                  <a:cubicBezTo>
                    <a:pt x="932" y="0"/>
                    <a:pt x="947" y="0"/>
                    <a:pt x="955" y="7"/>
                  </a:cubicBezTo>
                  <a:cubicBezTo>
                    <a:pt x="963" y="15"/>
                    <a:pt x="970" y="30"/>
                    <a:pt x="986" y="30"/>
                  </a:cubicBezTo>
                  <a:cubicBezTo>
                    <a:pt x="1001" y="38"/>
                    <a:pt x="1024" y="23"/>
                    <a:pt x="1039" y="30"/>
                  </a:cubicBezTo>
                  <a:cubicBezTo>
                    <a:pt x="1055" y="38"/>
                    <a:pt x="1047" y="53"/>
                    <a:pt x="1055" y="61"/>
                  </a:cubicBezTo>
                  <a:cubicBezTo>
                    <a:pt x="1062" y="68"/>
                    <a:pt x="1070" y="61"/>
                    <a:pt x="1077" y="68"/>
                  </a:cubicBezTo>
                  <a:cubicBezTo>
                    <a:pt x="1085" y="76"/>
                    <a:pt x="1077" y="107"/>
                    <a:pt x="1093" y="107"/>
                  </a:cubicBezTo>
                  <a:cubicBezTo>
                    <a:pt x="1123" y="99"/>
                    <a:pt x="1131" y="46"/>
                    <a:pt x="1161" y="46"/>
                  </a:cubicBezTo>
                  <a:cubicBezTo>
                    <a:pt x="1184" y="46"/>
                    <a:pt x="1161" y="91"/>
                    <a:pt x="1177" y="107"/>
                  </a:cubicBezTo>
                  <a:cubicBezTo>
                    <a:pt x="1184" y="114"/>
                    <a:pt x="1200" y="107"/>
                    <a:pt x="1215" y="107"/>
                  </a:cubicBezTo>
                  <a:lnTo>
                    <a:pt x="1215" y="107"/>
                  </a:lnTo>
                  <a:cubicBezTo>
                    <a:pt x="1222" y="114"/>
                    <a:pt x="1222" y="122"/>
                    <a:pt x="1230" y="122"/>
                  </a:cubicBezTo>
                  <a:cubicBezTo>
                    <a:pt x="1253" y="129"/>
                    <a:pt x="1268" y="122"/>
                    <a:pt x="1291" y="129"/>
                  </a:cubicBezTo>
                  <a:cubicBezTo>
                    <a:pt x="1291" y="129"/>
                    <a:pt x="1314" y="237"/>
                    <a:pt x="1314" y="244"/>
                  </a:cubicBezTo>
                  <a:cubicBezTo>
                    <a:pt x="1314" y="252"/>
                    <a:pt x="1329" y="320"/>
                    <a:pt x="1329" y="320"/>
                  </a:cubicBezTo>
                  <a:cubicBezTo>
                    <a:pt x="1360" y="320"/>
                    <a:pt x="1391" y="328"/>
                    <a:pt x="1421" y="313"/>
                  </a:cubicBezTo>
                  <a:cubicBezTo>
                    <a:pt x="1436" y="313"/>
                    <a:pt x="1436" y="290"/>
                    <a:pt x="1436" y="275"/>
                  </a:cubicBezTo>
                  <a:cubicBezTo>
                    <a:pt x="1444" y="252"/>
                    <a:pt x="1429" y="221"/>
                    <a:pt x="1444" y="206"/>
                  </a:cubicBezTo>
                  <a:cubicBezTo>
                    <a:pt x="1452" y="183"/>
                    <a:pt x="1482" y="191"/>
                    <a:pt x="1497" y="183"/>
                  </a:cubicBezTo>
                  <a:cubicBezTo>
                    <a:pt x="1528" y="175"/>
                    <a:pt x="1536" y="168"/>
                    <a:pt x="1566" y="152"/>
                  </a:cubicBezTo>
                  <a:lnTo>
                    <a:pt x="1566" y="152"/>
                  </a:lnTo>
                  <a:cubicBezTo>
                    <a:pt x="1574" y="160"/>
                    <a:pt x="1574" y="168"/>
                    <a:pt x="1581" y="175"/>
                  </a:cubicBezTo>
                  <a:cubicBezTo>
                    <a:pt x="1574" y="229"/>
                    <a:pt x="1612" y="343"/>
                    <a:pt x="1643" y="389"/>
                  </a:cubicBezTo>
                  <a:cubicBezTo>
                    <a:pt x="1650" y="412"/>
                    <a:pt x="1696" y="450"/>
                    <a:pt x="1734" y="481"/>
                  </a:cubicBezTo>
                  <a:lnTo>
                    <a:pt x="1734" y="481"/>
                  </a:lnTo>
                  <a:cubicBezTo>
                    <a:pt x="1704" y="489"/>
                    <a:pt x="1673" y="489"/>
                    <a:pt x="1643" y="512"/>
                  </a:cubicBezTo>
                  <a:cubicBezTo>
                    <a:pt x="1612" y="534"/>
                    <a:pt x="1574" y="565"/>
                    <a:pt x="1551" y="596"/>
                  </a:cubicBezTo>
                  <a:cubicBezTo>
                    <a:pt x="1543" y="618"/>
                    <a:pt x="1543" y="649"/>
                    <a:pt x="1536" y="672"/>
                  </a:cubicBezTo>
                  <a:cubicBezTo>
                    <a:pt x="1528" y="695"/>
                    <a:pt x="1505" y="718"/>
                    <a:pt x="1490" y="741"/>
                  </a:cubicBezTo>
                  <a:lnTo>
                    <a:pt x="1490" y="741"/>
                  </a:lnTo>
                  <a:cubicBezTo>
                    <a:pt x="1482" y="756"/>
                    <a:pt x="1490" y="786"/>
                    <a:pt x="1467" y="802"/>
                  </a:cubicBezTo>
                  <a:cubicBezTo>
                    <a:pt x="1452" y="817"/>
                    <a:pt x="1414" y="802"/>
                    <a:pt x="1398" y="817"/>
                  </a:cubicBezTo>
                  <a:cubicBezTo>
                    <a:pt x="1383" y="832"/>
                    <a:pt x="1406" y="848"/>
                    <a:pt x="1406" y="863"/>
                  </a:cubicBezTo>
                  <a:lnTo>
                    <a:pt x="1406" y="863"/>
                  </a:lnTo>
                  <a:cubicBezTo>
                    <a:pt x="1398" y="871"/>
                    <a:pt x="1383" y="878"/>
                    <a:pt x="1375" y="878"/>
                  </a:cubicBezTo>
                  <a:cubicBezTo>
                    <a:pt x="1352" y="871"/>
                    <a:pt x="1337" y="848"/>
                    <a:pt x="1314" y="848"/>
                  </a:cubicBezTo>
                  <a:cubicBezTo>
                    <a:pt x="1284" y="848"/>
                    <a:pt x="1253" y="863"/>
                    <a:pt x="1230" y="878"/>
                  </a:cubicBezTo>
                  <a:cubicBezTo>
                    <a:pt x="1215" y="878"/>
                    <a:pt x="1215" y="916"/>
                    <a:pt x="1207" y="909"/>
                  </a:cubicBezTo>
                  <a:cubicBezTo>
                    <a:pt x="1169" y="886"/>
                    <a:pt x="1169" y="832"/>
                    <a:pt x="1131" y="817"/>
                  </a:cubicBezTo>
                  <a:cubicBezTo>
                    <a:pt x="1108" y="802"/>
                    <a:pt x="1070" y="802"/>
                    <a:pt x="1047" y="817"/>
                  </a:cubicBezTo>
                  <a:cubicBezTo>
                    <a:pt x="1024" y="832"/>
                    <a:pt x="1047" y="863"/>
                    <a:pt x="1032" y="886"/>
                  </a:cubicBezTo>
                  <a:cubicBezTo>
                    <a:pt x="1032" y="893"/>
                    <a:pt x="1001" y="893"/>
                    <a:pt x="993" y="901"/>
                  </a:cubicBezTo>
                  <a:cubicBezTo>
                    <a:pt x="986" y="939"/>
                    <a:pt x="1001" y="985"/>
                    <a:pt x="1009" y="1023"/>
                  </a:cubicBezTo>
                  <a:lnTo>
                    <a:pt x="1009" y="1023"/>
                  </a:lnTo>
                  <a:cubicBezTo>
                    <a:pt x="986" y="1023"/>
                    <a:pt x="970" y="1031"/>
                    <a:pt x="955" y="1038"/>
                  </a:cubicBezTo>
                  <a:cubicBezTo>
                    <a:pt x="932" y="1038"/>
                    <a:pt x="902" y="1016"/>
                    <a:pt x="886" y="1031"/>
                  </a:cubicBezTo>
                  <a:cubicBezTo>
                    <a:pt x="856" y="1061"/>
                    <a:pt x="886" y="1123"/>
                    <a:pt x="848" y="1153"/>
                  </a:cubicBezTo>
                  <a:cubicBezTo>
                    <a:pt x="825" y="1168"/>
                    <a:pt x="803" y="1107"/>
                    <a:pt x="772" y="1115"/>
                  </a:cubicBezTo>
                  <a:cubicBezTo>
                    <a:pt x="749" y="1115"/>
                    <a:pt x="780" y="1161"/>
                    <a:pt x="764" y="1168"/>
                  </a:cubicBezTo>
                  <a:cubicBezTo>
                    <a:pt x="711" y="1207"/>
                    <a:pt x="650" y="1229"/>
                    <a:pt x="596" y="1245"/>
                  </a:cubicBezTo>
                  <a:cubicBezTo>
                    <a:pt x="581" y="1245"/>
                    <a:pt x="581" y="1222"/>
                    <a:pt x="573" y="1214"/>
                  </a:cubicBezTo>
                  <a:cubicBezTo>
                    <a:pt x="535" y="1191"/>
                    <a:pt x="505" y="1161"/>
                    <a:pt x="466" y="1161"/>
                  </a:cubicBezTo>
                  <a:cubicBezTo>
                    <a:pt x="436" y="1161"/>
                    <a:pt x="420" y="1199"/>
                    <a:pt x="390" y="1207"/>
                  </a:cubicBezTo>
                  <a:cubicBezTo>
                    <a:pt x="359" y="1222"/>
                    <a:pt x="314" y="1214"/>
                    <a:pt x="283" y="1222"/>
                  </a:cubicBezTo>
                  <a:lnTo>
                    <a:pt x="283" y="1222"/>
                  </a:lnTo>
                  <a:cubicBezTo>
                    <a:pt x="283" y="1184"/>
                    <a:pt x="291" y="1146"/>
                    <a:pt x="291" y="1107"/>
                  </a:cubicBezTo>
                  <a:cubicBezTo>
                    <a:pt x="291" y="1077"/>
                    <a:pt x="283" y="1038"/>
                    <a:pt x="268" y="1016"/>
                  </a:cubicBezTo>
                  <a:cubicBezTo>
                    <a:pt x="260" y="1000"/>
                    <a:pt x="245" y="1023"/>
                    <a:pt x="237" y="1016"/>
                  </a:cubicBezTo>
                  <a:cubicBezTo>
                    <a:pt x="230" y="1008"/>
                    <a:pt x="230" y="993"/>
                    <a:pt x="222" y="977"/>
                  </a:cubicBezTo>
                  <a:cubicBezTo>
                    <a:pt x="176" y="939"/>
                    <a:pt x="123" y="909"/>
                    <a:pt x="84" y="863"/>
                  </a:cubicBezTo>
                  <a:cubicBezTo>
                    <a:pt x="61" y="832"/>
                    <a:pt x="46" y="794"/>
                    <a:pt x="54" y="764"/>
                  </a:cubicBezTo>
                  <a:cubicBezTo>
                    <a:pt x="54" y="741"/>
                    <a:pt x="92" y="733"/>
                    <a:pt x="100" y="710"/>
                  </a:cubicBezTo>
                  <a:cubicBezTo>
                    <a:pt x="100" y="695"/>
                    <a:pt x="92" y="679"/>
                    <a:pt x="84" y="664"/>
                  </a:cubicBezTo>
                  <a:cubicBezTo>
                    <a:pt x="77" y="657"/>
                    <a:pt x="54" y="664"/>
                    <a:pt x="39" y="649"/>
                  </a:cubicBezTo>
                  <a:cubicBezTo>
                    <a:pt x="23" y="634"/>
                    <a:pt x="8" y="611"/>
                    <a:pt x="0" y="580"/>
                  </a:cubicBezTo>
                  <a:cubicBezTo>
                    <a:pt x="0" y="565"/>
                    <a:pt x="23" y="557"/>
                    <a:pt x="31" y="550"/>
                  </a:cubicBezTo>
                  <a:cubicBezTo>
                    <a:pt x="39" y="527"/>
                    <a:pt x="31" y="504"/>
                    <a:pt x="31" y="489"/>
                  </a:cubicBezTo>
                  <a:cubicBezTo>
                    <a:pt x="39" y="466"/>
                    <a:pt x="39" y="450"/>
                    <a:pt x="46" y="427"/>
                  </a:cubicBezTo>
                  <a:cubicBezTo>
                    <a:pt x="46" y="412"/>
                    <a:pt x="61" y="404"/>
                    <a:pt x="61" y="389"/>
                  </a:cubicBezTo>
                  <a:cubicBezTo>
                    <a:pt x="69" y="374"/>
                    <a:pt x="61" y="351"/>
                    <a:pt x="61" y="3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92" name="Freeform 119"/>
            <p:cNvSpPr>
              <a:spLocks noChangeArrowheads="1"/>
            </p:cNvSpPr>
            <p:nvPr/>
          </p:nvSpPr>
          <p:spPr bwMode="auto">
            <a:xfrm>
              <a:off x="5897180" y="5508625"/>
              <a:ext cx="852431" cy="1144588"/>
            </a:xfrm>
            <a:custGeom>
              <a:avLst/>
              <a:gdLst>
                <a:gd name="T0" fmla="*/ 938 w 2368"/>
                <a:gd name="T1" fmla="*/ 520 h 3178"/>
                <a:gd name="T2" fmla="*/ 961 w 2368"/>
                <a:gd name="T3" fmla="*/ 611 h 3178"/>
                <a:gd name="T4" fmla="*/ 565 w 2368"/>
                <a:gd name="T5" fmla="*/ 680 h 3178"/>
                <a:gd name="T6" fmla="*/ 588 w 2368"/>
                <a:gd name="T7" fmla="*/ 733 h 3178"/>
                <a:gd name="T8" fmla="*/ 519 w 2368"/>
                <a:gd name="T9" fmla="*/ 794 h 3178"/>
                <a:gd name="T10" fmla="*/ 359 w 2368"/>
                <a:gd name="T11" fmla="*/ 1076 h 3178"/>
                <a:gd name="T12" fmla="*/ 137 w 2368"/>
                <a:gd name="T13" fmla="*/ 1443 h 3178"/>
                <a:gd name="T14" fmla="*/ 91 w 2368"/>
                <a:gd name="T15" fmla="*/ 1726 h 3178"/>
                <a:gd name="T16" fmla="*/ 107 w 2368"/>
                <a:gd name="T17" fmla="*/ 1932 h 3178"/>
                <a:gd name="T18" fmla="*/ 229 w 2368"/>
                <a:gd name="T19" fmla="*/ 2092 h 3178"/>
                <a:gd name="T20" fmla="*/ 359 w 2368"/>
                <a:gd name="T21" fmla="*/ 2413 h 3178"/>
                <a:gd name="T22" fmla="*/ 649 w 2368"/>
                <a:gd name="T23" fmla="*/ 2665 h 3178"/>
                <a:gd name="T24" fmla="*/ 778 w 2368"/>
                <a:gd name="T25" fmla="*/ 3070 h 3178"/>
                <a:gd name="T26" fmla="*/ 1045 w 2368"/>
                <a:gd name="T27" fmla="*/ 2810 h 3178"/>
                <a:gd name="T28" fmla="*/ 1236 w 2368"/>
                <a:gd name="T29" fmla="*/ 2688 h 3178"/>
                <a:gd name="T30" fmla="*/ 1251 w 2368"/>
                <a:gd name="T31" fmla="*/ 2742 h 3178"/>
                <a:gd name="T32" fmla="*/ 1366 w 2368"/>
                <a:gd name="T33" fmla="*/ 2673 h 3178"/>
                <a:gd name="T34" fmla="*/ 1488 w 2368"/>
                <a:gd name="T35" fmla="*/ 2742 h 3178"/>
                <a:gd name="T36" fmla="*/ 1626 w 2368"/>
                <a:gd name="T37" fmla="*/ 2665 h 3178"/>
                <a:gd name="T38" fmla="*/ 1817 w 2368"/>
                <a:gd name="T39" fmla="*/ 2612 h 3178"/>
                <a:gd name="T40" fmla="*/ 1916 w 2368"/>
                <a:gd name="T41" fmla="*/ 2619 h 3178"/>
                <a:gd name="T42" fmla="*/ 1992 w 2368"/>
                <a:gd name="T43" fmla="*/ 2596 h 3178"/>
                <a:gd name="T44" fmla="*/ 2099 w 2368"/>
                <a:gd name="T45" fmla="*/ 2566 h 3178"/>
                <a:gd name="T46" fmla="*/ 2122 w 2368"/>
                <a:gd name="T47" fmla="*/ 2321 h 3178"/>
                <a:gd name="T48" fmla="*/ 2115 w 2368"/>
                <a:gd name="T49" fmla="*/ 2199 h 3178"/>
                <a:gd name="T50" fmla="*/ 2137 w 2368"/>
                <a:gd name="T51" fmla="*/ 2115 h 3178"/>
                <a:gd name="T52" fmla="*/ 2222 w 2368"/>
                <a:gd name="T53" fmla="*/ 1993 h 3178"/>
                <a:gd name="T54" fmla="*/ 2359 w 2368"/>
                <a:gd name="T55" fmla="*/ 1978 h 3178"/>
                <a:gd name="T56" fmla="*/ 2367 w 2368"/>
                <a:gd name="T57" fmla="*/ 1863 h 3178"/>
                <a:gd name="T58" fmla="*/ 2313 w 2368"/>
                <a:gd name="T59" fmla="*/ 1772 h 3178"/>
                <a:gd name="T60" fmla="*/ 2160 w 2368"/>
                <a:gd name="T61" fmla="*/ 1619 h 3178"/>
                <a:gd name="T62" fmla="*/ 2176 w 2368"/>
                <a:gd name="T63" fmla="*/ 1466 h 3178"/>
                <a:gd name="T64" fmla="*/ 2115 w 2368"/>
                <a:gd name="T65" fmla="*/ 1405 h 3178"/>
                <a:gd name="T66" fmla="*/ 2107 w 2368"/>
                <a:gd name="T67" fmla="*/ 1306 h 3178"/>
                <a:gd name="T68" fmla="*/ 2122 w 2368"/>
                <a:gd name="T69" fmla="*/ 1183 h 3178"/>
                <a:gd name="T70" fmla="*/ 2137 w 2368"/>
                <a:gd name="T71" fmla="*/ 1092 h 3178"/>
                <a:gd name="T72" fmla="*/ 2099 w 2368"/>
                <a:gd name="T73" fmla="*/ 1076 h 3178"/>
                <a:gd name="T74" fmla="*/ 2023 w 2368"/>
                <a:gd name="T75" fmla="*/ 977 h 3178"/>
                <a:gd name="T76" fmla="*/ 1985 w 2368"/>
                <a:gd name="T77" fmla="*/ 947 h 3178"/>
                <a:gd name="T78" fmla="*/ 1870 w 2368"/>
                <a:gd name="T79" fmla="*/ 1046 h 3178"/>
                <a:gd name="T80" fmla="*/ 1763 w 2368"/>
                <a:gd name="T81" fmla="*/ 1008 h 3178"/>
                <a:gd name="T82" fmla="*/ 1733 w 2368"/>
                <a:gd name="T83" fmla="*/ 901 h 3178"/>
                <a:gd name="T84" fmla="*/ 1740 w 2368"/>
                <a:gd name="T85" fmla="*/ 794 h 3178"/>
                <a:gd name="T86" fmla="*/ 1748 w 2368"/>
                <a:gd name="T87" fmla="*/ 642 h 3178"/>
                <a:gd name="T88" fmla="*/ 1740 w 2368"/>
                <a:gd name="T89" fmla="*/ 596 h 3178"/>
                <a:gd name="T90" fmla="*/ 1893 w 2368"/>
                <a:gd name="T91" fmla="*/ 436 h 3178"/>
                <a:gd name="T92" fmla="*/ 1862 w 2368"/>
                <a:gd name="T93" fmla="*/ 352 h 3178"/>
                <a:gd name="T94" fmla="*/ 1779 w 2368"/>
                <a:gd name="T95" fmla="*/ 321 h 3178"/>
                <a:gd name="T96" fmla="*/ 1710 w 2368"/>
                <a:gd name="T97" fmla="*/ 207 h 3178"/>
                <a:gd name="T98" fmla="*/ 1618 w 2368"/>
                <a:gd name="T99" fmla="*/ 153 h 3178"/>
                <a:gd name="T100" fmla="*/ 1496 w 2368"/>
                <a:gd name="T101" fmla="*/ 0 h 3178"/>
                <a:gd name="T102" fmla="*/ 1450 w 2368"/>
                <a:gd name="T103" fmla="*/ 31 h 3178"/>
                <a:gd name="T104" fmla="*/ 1305 w 2368"/>
                <a:gd name="T105" fmla="*/ 115 h 3178"/>
                <a:gd name="T106" fmla="*/ 1297 w 2368"/>
                <a:gd name="T107" fmla="*/ 146 h 3178"/>
                <a:gd name="T108" fmla="*/ 1236 w 2368"/>
                <a:gd name="T109" fmla="*/ 222 h 3178"/>
                <a:gd name="T110" fmla="*/ 969 w 2368"/>
                <a:gd name="T111" fmla="*/ 314 h 3178"/>
                <a:gd name="T112" fmla="*/ 961 w 2368"/>
                <a:gd name="T113" fmla="*/ 329 h 3178"/>
                <a:gd name="T114" fmla="*/ 992 w 2368"/>
                <a:gd name="T115" fmla="*/ 375 h 3178"/>
                <a:gd name="T116" fmla="*/ 931 w 2368"/>
                <a:gd name="T117" fmla="*/ 52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68" h="3178">
                  <a:moveTo>
                    <a:pt x="938" y="520"/>
                  </a:moveTo>
                  <a:lnTo>
                    <a:pt x="938" y="520"/>
                  </a:lnTo>
                  <a:cubicBezTo>
                    <a:pt x="938" y="528"/>
                    <a:pt x="923" y="558"/>
                    <a:pt x="900" y="573"/>
                  </a:cubicBezTo>
                  <a:cubicBezTo>
                    <a:pt x="847" y="650"/>
                    <a:pt x="923" y="611"/>
                    <a:pt x="961" y="611"/>
                  </a:cubicBezTo>
                  <a:cubicBezTo>
                    <a:pt x="961" y="725"/>
                    <a:pt x="717" y="604"/>
                    <a:pt x="687" y="627"/>
                  </a:cubicBezTo>
                  <a:cubicBezTo>
                    <a:pt x="649" y="657"/>
                    <a:pt x="588" y="634"/>
                    <a:pt x="565" y="680"/>
                  </a:cubicBezTo>
                  <a:cubicBezTo>
                    <a:pt x="558" y="688"/>
                    <a:pt x="550" y="718"/>
                    <a:pt x="558" y="725"/>
                  </a:cubicBezTo>
                  <a:cubicBezTo>
                    <a:pt x="565" y="733"/>
                    <a:pt x="580" y="733"/>
                    <a:pt x="588" y="733"/>
                  </a:cubicBezTo>
                  <a:cubicBezTo>
                    <a:pt x="596" y="733"/>
                    <a:pt x="626" y="733"/>
                    <a:pt x="626" y="741"/>
                  </a:cubicBezTo>
                  <a:cubicBezTo>
                    <a:pt x="580" y="748"/>
                    <a:pt x="611" y="870"/>
                    <a:pt x="519" y="794"/>
                  </a:cubicBezTo>
                  <a:cubicBezTo>
                    <a:pt x="443" y="725"/>
                    <a:pt x="420" y="863"/>
                    <a:pt x="382" y="931"/>
                  </a:cubicBezTo>
                  <a:cubicBezTo>
                    <a:pt x="351" y="993"/>
                    <a:pt x="344" y="1008"/>
                    <a:pt x="359" y="1076"/>
                  </a:cubicBezTo>
                  <a:cubicBezTo>
                    <a:pt x="366" y="1130"/>
                    <a:pt x="313" y="1176"/>
                    <a:pt x="290" y="1222"/>
                  </a:cubicBezTo>
                  <a:cubicBezTo>
                    <a:pt x="252" y="1298"/>
                    <a:pt x="168" y="1352"/>
                    <a:pt x="137" y="1443"/>
                  </a:cubicBezTo>
                  <a:cubicBezTo>
                    <a:pt x="122" y="1489"/>
                    <a:pt x="130" y="1520"/>
                    <a:pt x="130" y="1565"/>
                  </a:cubicBezTo>
                  <a:cubicBezTo>
                    <a:pt x="130" y="1611"/>
                    <a:pt x="91" y="1672"/>
                    <a:pt x="91" y="1726"/>
                  </a:cubicBezTo>
                  <a:cubicBezTo>
                    <a:pt x="91" y="1772"/>
                    <a:pt x="61" y="1779"/>
                    <a:pt x="30" y="1794"/>
                  </a:cubicBezTo>
                  <a:cubicBezTo>
                    <a:pt x="0" y="1810"/>
                    <a:pt x="99" y="1902"/>
                    <a:pt x="107" y="1932"/>
                  </a:cubicBezTo>
                  <a:cubicBezTo>
                    <a:pt x="122" y="1978"/>
                    <a:pt x="145" y="1970"/>
                    <a:pt x="168" y="2001"/>
                  </a:cubicBezTo>
                  <a:cubicBezTo>
                    <a:pt x="191" y="2031"/>
                    <a:pt x="214" y="2062"/>
                    <a:pt x="229" y="2092"/>
                  </a:cubicBezTo>
                  <a:cubicBezTo>
                    <a:pt x="244" y="2161"/>
                    <a:pt x="305" y="2207"/>
                    <a:pt x="344" y="2260"/>
                  </a:cubicBezTo>
                  <a:cubicBezTo>
                    <a:pt x="366" y="2299"/>
                    <a:pt x="359" y="2375"/>
                    <a:pt x="359" y="2413"/>
                  </a:cubicBezTo>
                  <a:cubicBezTo>
                    <a:pt x="374" y="2497"/>
                    <a:pt x="466" y="2574"/>
                    <a:pt x="496" y="2650"/>
                  </a:cubicBezTo>
                  <a:cubicBezTo>
                    <a:pt x="542" y="2765"/>
                    <a:pt x="580" y="2665"/>
                    <a:pt x="649" y="2665"/>
                  </a:cubicBezTo>
                  <a:cubicBezTo>
                    <a:pt x="649" y="2726"/>
                    <a:pt x="542" y="2795"/>
                    <a:pt x="588" y="2871"/>
                  </a:cubicBezTo>
                  <a:cubicBezTo>
                    <a:pt x="596" y="2925"/>
                    <a:pt x="709" y="3177"/>
                    <a:pt x="778" y="3070"/>
                  </a:cubicBezTo>
                  <a:cubicBezTo>
                    <a:pt x="824" y="3001"/>
                    <a:pt x="915" y="2765"/>
                    <a:pt x="969" y="2726"/>
                  </a:cubicBezTo>
                  <a:cubicBezTo>
                    <a:pt x="976" y="2742"/>
                    <a:pt x="1030" y="2795"/>
                    <a:pt x="1045" y="2810"/>
                  </a:cubicBezTo>
                  <a:cubicBezTo>
                    <a:pt x="1083" y="2856"/>
                    <a:pt x="1061" y="2871"/>
                    <a:pt x="1091" y="2818"/>
                  </a:cubicBezTo>
                  <a:cubicBezTo>
                    <a:pt x="1122" y="2780"/>
                    <a:pt x="1221" y="2612"/>
                    <a:pt x="1236" y="2688"/>
                  </a:cubicBezTo>
                  <a:cubicBezTo>
                    <a:pt x="1244" y="2704"/>
                    <a:pt x="1251" y="2719"/>
                    <a:pt x="1251" y="2742"/>
                  </a:cubicBezTo>
                  <a:lnTo>
                    <a:pt x="1251" y="2742"/>
                  </a:lnTo>
                  <a:cubicBezTo>
                    <a:pt x="1290" y="2726"/>
                    <a:pt x="1320" y="2726"/>
                    <a:pt x="1351" y="2711"/>
                  </a:cubicBezTo>
                  <a:cubicBezTo>
                    <a:pt x="1358" y="2704"/>
                    <a:pt x="1358" y="2681"/>
                    <a:pt x="1366" y="2673"/>
                  </a:cubicBezTo>
                  <a:cubicBezTo>
                    <a:pt x="1397" y="2665"/>
                    <a:pt x="1427" y="2673"/>
                    <a:pt x="1450" y="2688"/>
                  </a:cubicBezTo>
                  <a:cubicBezTo>
                    <a:pt x="1473" y="2696"/>
                    <a:pt x="1465" y="2726"/>
                    <a:pt x="1488" y="2742"/>
                  </a:cubicBezTo>
                  <a:cubicBezTo>
                    <a:pt x="1511" y="2757"/>
                    <a:pt x="1542" y="2765"/>
                    <a:pt x="1565" y="2757"/>
                  </a:cubicBezTo>
                  <a:cubicBezTo>
                    <a:pt x="1595" y="2734"/>
                    <a:pt x="1595" y="2681"/>
                    <a:pt x="1626" y="2665"/>
                  </a:cubicBezTo>
                  <a:cubicBezTo>
                    <a:pt x="1656" y="2658"/>
                    <a:pt x="1695" y="2688"/>
                    <a:pt x="1725" y="2673"/>
                  </a:cubicBezTo>
                  <a:cubicBezTo>
                    <a:pt x="1763" y="2665"/>
                    <a:pt x="1786" y="2627"/>
                    <a:pt x="1817" y="2612"/>
                  </a:cubicBezTo>
                  <a:cubicBezTo>
                    <a:pt x="1847" y="2604"/>
                    <a:pt x="1878" y="2596"/>
                    <a:pt x="1908" y="2604"/>
                  </a:cubicBezTo>
                  <a:cubicBezTo>
                    <a:pt x="1916" y="2604"/>
                    <a:pt x="1916" y="2612"/>
                    <a:pt x="1916" y="2619"/>
                  </a:cubicBezTo>
                  <a:lnTo>
                    <a:pt x="1916" y="2619"/>
                  </a:lnTo>
                  <a:cubicBezTo>
                    <a:pt x="1947" y="2612"/>
                    <a:pt x="1970" y="2612"/>
                    <a:pt x="1992" y="2596"/>
                  </a:cubicBezTo>
                  <a:cubicBezTo>
                    <a:pt x="2015" y="2581"/>
                    <a:pt x="2015" y="2543"/>
                    <a:pt x="2038" y="2535"/>
                  </a:cubicBezTo>
                  <a:cubicBezTo>
                    <a:pt x="2061" y="2528"/>
                    <a:pt x="2084" y="2581"/>
                    <a:pt x="2099" y="2566"/>
                  </a:cubicBezTo>
                  <a:cubicBezTo>
                    <a:pt x="2122" y="2520"/>
                    <a:pt x="2115" y="2467"/>
                    <a:pt x="2122" y="2413"/>
                  </a:cubicBezTo>
                  <a:cubicBezTo>
                    <a:pt x="2122" y="2383"/>
                    <a:pt x="2137" y="2352"/>
                    <a:pt x="2122" y="2321"/>
                  </a:cubicBezTo>
                  <a:cubicBezTo>
                    <a:pt x="2115" y="2291"/>
                    <a:pt x="2061" y="2283"/>
                    <a:pt x="2061" y="2253"/>
                  </a:cubicBezTo>
                  <a:cubicBezTo>
                    <a:pt x="2061" y="2222"/>
                    <a:pt x="2092" y="2215"/>
                    <a:pt x="2115" y="2199"/>
                  </a:cubicBezTo>
                  <a:cubicBezTo>
                    <a:pt x="2130" y="2192"/>
                    <a:pt x="2160" y="2199"/>
                    <a:pt x="2168" y="2184"/>
                  </a:cubicBezTo>
                  <a:cubicBezTo>
                    <a:pt x="2176" y="2161"/>
                    <a:pt x="2137" y="2138"/>
                    <a:pt x="2137" y="2115"/>
                  </a:cubicBezTo>
                  <a:cubicBezTo>
                    <a:pt x="2137" y="2092"/>
                    <a:pt x="2153" y="2062"/>
                    <a:pt x="2168" y="2046"/>
                  </a:cubicBezTo>
                  <a:cubicBezTo>
                    <a:pt x="2176" y="2024"/>
                    <a:pt x="2199" y="2001"/>
                    <a:pt x="2222" y="1993"/>
                  </a:cubicBezTo>
                  <a:cubicBezTo>
                    <a:pt x="2252" y="1985"/>
                    <a:pt x="2290" y="2008"/>
                    <a:pt x="2321" y="2001"/>
                  </a:cubicBezTo>
                  <a:cubicBezTo>
                    <a:pt x="2336" y="2001"/>
                    <a:pt x="2344" y="1985"/>
                    <a:pt x="2359" y="1978"/>
                  </a:cubicBezTo>
                  <a:lnTo>
                    <a:pt x="2359" y="1978"/>
                  </a:lnTo>
                  <a:cubicBezTo>
                    <a:pt x="2359" y="1940"/>
                    <a:pt x="2367" y="1902"/>
                    <a:pt x="2367" y="1863"/>
                  </a:cubicBezTo>
                  <a:cubicBezTo>
                    <a:pt x="2367" y="1833"/>
                    <a:pt x="2359" y="1794"/>
                    <a:pt x="2344" y="1772"/>
                  </a:cubicBezTo>
                  <a:cubicBezTo>
                    <a:pt x="2336" y="1756"/>
                    <a:pt x="2321" y="1779"/>
                    <a:pt x="2313" y="1772"/>
                  </a:cubicBezTo>
                  <a:cubicBezTo>
                    <a:pt x="2306" y="1764"/>
                    <a:pt x="2306" y="1749"/>
                    <a:pt x="2298" y="1733"/>
                  </a:cubicBezTo>
                  <a:cubicBezTo>
                    <a:pt x="2252" y="1695"/>
                    <a:pt x="2199" y="1665"/>
                    <a:pt x="2160" y="1619"/>
                  </a:cubicBezTo>
                  <a:cubicBezTo>
                    <a:pt x="2137" y="1588"/>
                    <a:pt x="2122" y="1550"/>
                    <a:pt x="2130" y="1520"/>
                  </a:cubicBezTo>
                  <a:cubicBezTo>
                    <a:pt x="2130" y="1497"/>
                    <a:pt x="2168" y="1489"/>
                    <a:pt x="2176" y="1466"/>
                  </a:cubicBezTo>
                  <a:cubicBezTo>
                    <a:pt x="2176" y="1451"/>
                    <a:pt x="2168" y="1435"/>
                    <a:pt x="2160" y="1420"/>
                  </a:cubicBezTo>
                  <a:cubicBezTo>
                    <a:pt x="2153" y="1413"/>
                    <a:pt x="2130" y="1420"/>
                    <a:pt x="2115" y="1405"/>
                  </a:cubicBezTo>
                  <a:cubicBezTo>
                    <a:pt x="2099" y="1390"/>
                    <a:pt x="2084" y="1367"/>
                    <a:pt x="2076" y="1336"/>
                  </a:cubicBezTo>
                  <a:cubicBezTo>
                    <a:pt x="2076" y="1321"/>
                    <a:pt x="2099" y="1313"/>
                    <a:pt x="2107" y="1306"/>
                  </a:cubicBezTo>
                  <a:cubicBezTo>
                    <a:pt x="2115" y="1283"/>
                    <a:pt x="2107" y="1260"/>
                    <a:pt x="2107" y="1245"/>
                  </a:cubicBezTo>
                  <a:cubicBezTo>
                    <a:pt x="2115" y="1222"/>
                    <a:pt x="2115" y="1206"/>
                    <a:pt x="2122" y="1183"/>
                  </a:cubicBezTo>
                  <a:cubicBezTo>
                    <a:pt x="2122" y="1168"/>
                    <a:pt x="2137" y="1160"/>
                    <a:pt x="2137" y="1145"/>
                  </a:cubicBezTo>
                  <a:cubicBezTo>
                    <a:pt x="2145" y="1130"/>
                    <a:pt x="2137" y="1107"/>
                    <a:pt x="2137" y="1092"/>
                  </a:cubicBezTo>
                  <a:lnTo>
                    <a:pt x="2137" y="1092"/>
                  </a:lnTo>
                  <a:cubicBezTo>
                    <a:pt x="2130" y="1084"/>
                    <a:pt x="2115" y="1084"/>
                    <a:pt x="2099" y="1076"/>
                  </a:cubicBezTo>
                  <a:cubicBezTo>
                    <a:pt x="2092" y="1061"/>
                    <a:pt x="2092" y="1046"/>
                    <a:pt x="2084" y="1038"/>
                  </a:cubicBezTo>
                  <a:cubicBezTo>
                    <a:pt x="2069" y="1016"/>
                    <a:pt x="2046" y="1000"/>
                    <a:pt x="2023" y="977"/>
                  </a:cubicBezTo>
                  <a:cubicBezTo>
                    <a:pt x="2015" y="962"/>
                    <a:pt x="2008" y="939"/>
                    <a:pt x="1992" y="924"/>
                  </a:cubicBezTo>
                  <a:cubicBezTo>
                    <a:pt x="1985" y="916"/>
                    <a:pt x="1992" y="939"/>
                    <a:pt x="1985" y="947"/>
                  </a:cubicBezTo>
                  <a:cubicBezTo>
                    <a:pt x="1970" y="962"/>
                    <a:pt x="1939" y="962"/>
                    <a:pt x="1924" y="977"/>
                  </a:cubicBezTo>
                  <a:cubicBezTo>
                    <a:pt x="1901" y="1000"/>
                    <a:pt x="1893" y="1031"/>
                    <a:pt x="1870" y="1046"/>
                  </a:cubicBezTo>
                  <a:cubicBezTo>
                    <a:pt x="1855" y="1061"/>
                    <a:pt x="1832" y="1061"/>
                    <a:pt x="1809" y="1054"/>
                  </a:cubicBezTo>
                  <a:cubicBezTo>
                    <a:pt x="1794" y="1046"/>
                    <a:pt x="1779" y="1023"/>
                    <a:pt x="1763" y="1008"/>
                  </a:cubicBezTo>
                  <a:cubicBezTo>
                    <a:pt x="1748" y="985"/>
                    <a:pt x="1748" y="962"/>
                    <a:pt x="1740" y="939"/>
                  </a:cubicBezTo>
                  <a:cubicBezTo>
                    <a:pt x="1740" y="924"/>
                    <a:pt x="1740" y="908"/>
                    <a:pt x="1733" y="901"/>
                  </a:cubicBezTo>
                  <a:cubicBezTo>
                    <a:pt x="1725" y="878"/>
                    <a:pt x="1695" y="863"/>
                    <a:pt x="1702" y="840"/>
                  </a:cubicBezTo>
                  <a:cubicBezTo>
                    <a:pt x="1702" y="824"/>
                    <a:pt x="1725" y="809"/>
                    <a:pt x="1740" y="794"/>
                  </a:cubicBezTo>
                  <a:cubicBezTo>
                    <a:pt x="1756" y="771"/>
                    <a:pt x="1779" y="748"/>
                    <a:pt x="1786" y="718"/>
                  </a:cubicBezTo>
                  <a:cubicBezTo>
                    <a:pt x="1786" y="688"/>
                    <a:pt x="1763" y="665"/>
                    <a:pt x="1748" y="642"/>
                  </a:cubicBezTo>
                  <a:cubicBezTo>
                    <a:pt x="1740" y="627"/>
                    <a:pt x="1710" y="634"/>
                    <a:pt x="1710" y="627"/>
                  </a:cubicBezTo>
                  <a:cubicBezTo>
                    <a:pt x="1710" y="611"/>
                    <a:pt x="1733" y="611"/>
                    <a:pt x="1740" y="596"/>
                  </a:cubicBezTo>
                  <a:cubicBezTo>
                    <a:pt x="1756" y="566"/>
                    <a:pt x="1740" y="520"/>
                    <a:pt x="1763" y="497"/>
                  </a:cubicBezTo>
                  <a:cubicBezTo>
                    <a:pt x="1794" y="459"/>
                    <a:pt x="1855" y="467"/>
                    <a:pt x="1893" y="436"/>
                  </a:cubicBezTo>
                  <a:cubicBezTo>
                    <a:pt x="1901" y="428"/>
                    <a:pt x="1893" y="405"/>
                    <a:pt x="1885" y="390"/>
                  </a:cubicBezTo>
                  <a:cubicBezTo>
                    <a:pt x="1885" y="375"/>
                    <a:pt x="1870" y="367"/>
                    <a:pt x="1862" y="352"/>
                  </a:cubicBezTo>
                  <a:cubicBezTo>
                    <a:pt x="1862" y="337"/>
                    <a:pt x="1878" y="306"/>
                    <a:pt x="1862" y="306"/>
                  </a:cubicBezTo>
                  <a:cubicBezTo>
                    <a:pt x="1840" y="291"/>
                    <a:pt x="1809" y="321"/>
                    <a:pt x="1779" y="321"/>
                  </a:cubicBezTo>
                  <a:cubicBezTo>
                    <a:pt x="1763" y="321"/>
                    <a:pt x="1763" y="306"/>
                    <a:pt x="1756" y="298"/>
                  </a:cubicBezTo>
                  <a:cubicBezTo>
                    <a:pt x="1740" y="268"/>
                    <a:pt x="1733" y="230"/>
                    <a:pt x="1710" y="207"/>
                  </a:cubicBezTo>
                  <a:cubicBezTo>
                    <a:pt x="1695" y="192"/>
                    <a:pt x="1672" y="207"/>
                    <a:pt x="1656" y="192"/>
                  </a:cubicBezTo>
                  <a:cubicBezTo>
                    <a:pt x="1641" y="184"/>
                    <a:pt x="1626" y="169"/>
                    <a:pt x="1618" y="153"/>
                  </a:cubicBezTo>
                  <a:cubicBezTo>
                    <a:pt x="1603" y="123"/>
                    <a:pt x="1618" y="85"/>
                    <a:pt x="1595" y="54"/>
                  </a:cubicBezTo>
                  <a:cubicBezTo>
                    <a:pt x="1572" y="23"/>
                    <a:pt x="1526" y="16"/>
                    <a:pt x="1496" y="0"/>
                  </a:cubicBezTo>
                  <a:lnTo>
                    <a:pt x="1496" y="0"/>
                  </a:lnTo>
                  <a:cubicBezTo>
                    <a:pt x="1488" y="8"/>
                    <a:pt x="1465" y="16"/>
                    <a:pt x="1450" y="31"/>
                  </a:cubicBezTo>
                  <a:cubicBezTo>
                    <a:pt x="1427" y="54"/>
                    <a:pt x="1397" y="85"/>
                    <a:pt x="1358" y="92"/>
                  </a:cubicBezTo>
                  <a:cubicBezTo>
                    <a:pt x="1343" y="100"/>
                    <a:pt x="1305" y="100"/>
                    <a:pt x="1305" y="115"/>
                  </a:cubicBezTo>
                  <a:lnTo>
                    <a:pt x="1305" y="115"/>
                  </a:lnTo>
                  <a:cubicBezTo>
                    <a:pt x="1297" y="115"/>
                    <a:pt x="1297" y="138"/>
                    <a:pt x="1297" y="146"/>
                  </a:cubicBezTo>
                  <a:cubicBezTo>
                    <a:pt x="1290" y="153"/>
                    <a:pt x="1282" y="153"/>
                    <a:pt x="1274" y="161"/>
                  </a:cubicBezTo>
                  <a:cubicBezTo>
                    <a:pt x="1251" y="184"/>
                    <a:pt x="1251" y="199"/>
                    <a:pt x="1236" y="222"/>
                  </a:cubicBezTo>
                  <a:cubicBezTo>
                    <a:pt x="1190" y="237"/>
                    <a:pt x="1160" y="314"/>
                    <a:pt x="1099" y="321"/>
                  </a:cubicBezTo>
                  <a:cubicBezTo>
                    <a:pt x="1091" y="337"/>
                    <a:pt x="976" y="329"/>
                    <a:pt x="969" y="314"/>
                  </a:cubicBezTo>
                  <a:lnTo>
                    <a:pt x="961" y="329"/>
                  </a:lnTo>
                  <a:lnTo>
                    <a:pt x="961" y="329"/>
                  </a:lnTo>
                  <a:cubicBezTo>
                    <a:pt x="954" y="337"/>
                    <a:pt x="961" y="337"/>
                    <a:pt x="961" y="344"/>
                  </a:cubicBezTo>
                  <a:cubicBezTo>
                    <a:pt x="992" y="375"/>
                    <a:pt x="992" y="375"/>
                    <a:pt x="992" y="375"/>
                  </a:cubicBezTo>
                  <a:cubicBezTo>
                    <a:pt x="1015" y="375"/>
                    <a:pt x="969" y="444"/>
                    <a:pt x="961" y="451"/>
                  </a:cubicBezTo>
                  <a:cubicBezTo>
                    <a:pt x="954" y="467"/>
                    <a:pt x="954" y="512"/>
                    <a:pt x="931" y="520"/>
                  </a:cubicBezTo>
                  <a:lnTo>
                    <a:pt x="938" y="520"/>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93" name="Freeform 120"/>
            <p:cNvSpPr>
              <a:spLocks noChangeArrowheads="1"/>
            </p:cNvSpPr>
            <p:nvPr/>
          </p:nvSpPr>
          <p:spPr bwMode="auto">
            <a:xfrm>
              <a:off x="6922637" y="5721350"/>
              <a:ext cx="187313" cy="101600"/>
            </a:xfrm>
            <a:custGeom>
              <a:avLst/>
              <a:gdLst>
                <a:gd name="T0" fmla="*/ 519 w 520"/>
                <a:gd name="T1" fmla="*/ 136 h 282"/>
                <a:gd name="T2" fmla="*/ 519 w 520"/>
                <a:gd name="T3" fmla="*/ 136 h 282"/>
                <a:gd name="T4" fmla="*/ 489 w 520"/>
                <a:gd name="T5" fmla="*/ 53 h 282"/>
                <a:gd name="T6" fmla="*/ 489 w 520"/>
                <a:gd name="T7" fmla="*/ 53 h 282"/>
                <a:gd name="T8" fmla="*/ 389 w 520"/>
                <a:gd name="T9" fmla="*/ 38 h 282"/>
                <a:gd name="T10" fmla="*/ 313 w 520"/>
                <a:gd name="T11" fmla="*/ 61 h 282"/>
                <a:gd name="T12" fmla="*/ 198 w 520"/>
                <a:gd name="T13" fmla="*/ 53 h 282"/>
                <a:gd name="T14" fmla="*/ 130 w 520"/>
                <a:gd name="T15" fmla="*/ 7 h 282"/>
                <a:gd name="T16" fmla="*/ 130 w 520"/>
                <a:gd name="T17" fmla="*/ 7 h 282"/>
                <a:gd name="T18" fmla="*/ 92 w 520"/>
                <a:gd name="T19" fmla="*/ 0 h 282"/>
                <a:gd name="T20" fmla="*/ 61 w 520"/>
                <a:gd name="T21" fmla="*/ 22 h 282"/>
                <a:gd name="T22" fmla="*/ 23 w 520"/>
                <a:gd name="T23" fmla="*/ 84 h 282"/>
                <a:gd name="T24" fmla="*/ 38 w 520"/>
                <a:gd name="T25" fmla="*/ 121 h 282"/>
                <a:gd name="T26" fmla="*/ 0 w 520"/>
                <a:gd name="T27" fmla="*/ 159 h 282"/>
                <a:gd name="T28" fmla="*/ 38 w 520"/>
                <a:gd name="T29" fmla="*/ 205 h 282"/>
                <a:gd name="T30" fmla="*/ 38 w 520"/>
                <a:gd name="T31" fmla="*/ 205 h 282"/>
                <a:gd name="T32" fmla="*/ 130 w 520"/>
                <a:gd name="T33" fmla="*/ 197 h 282"/>
                <a:gd name="T34" fmla="*/ 153 w 520"/>
                <a:gd name="T35" fmla="*/ 174 h 282"/>
                <a:gd name="T36" fmla="*/ 183 w 520"/>
                <a:gd name="T37" fmla="*/ 174 h 282"/>
                <a:gd name="T38" fmla="*/ 214 w 520"/>
                <a:gd name="T39" fmla="*/ 197 h 282"/>
                <a:gd name="T40" fmla="*/ 267 w 520"/>
                <a:gd name="T41" fmla="*/ 197 h 282"/>
                <a:gd name="T42" fmla="*/ 283 w 520"/>
                <a:gd name="T43" fmla="*/ 228 h 282"/>
                <a:gd name="T44" fmla="*/ 305 w 520"/>
                <a:gd name="T45" fmla="*/ 235 h 282"/>
                <a:gd name="T46" fmla="*/ 321 w 520"/>
                <a:gd name="T47" fmla="*/ 274 h 282"/>
                <a:gd name="T48" fmla="*/ 389 w 520"/>
                <a:gd name="T49" fmla="*/ 213 h 282"/>
                <a:gd name="T50" fmla="*/ 405 w 520"/>
                <a:gd name="T51" fmla="*/ 274 h 282"/>
                <a:gd name="T52" fmla="*/ 443 w 520"/>
                <a:gd name="T53" fmla="*/ 274 h 282"/>
                <a:gd name="T54" fmla="*/ 443 w 520"/>
                <a:gd name="T55" fmla="*/ 274 h 282"/>
                <a:gd name="T56" fmla="*/ 443 w 520"/>
                <a:gd name="T57" fmla="*/ 144 h 282"/>
                <a:gd name="T58" fmla="*/ 519 w 520"/>
                <a:gd name="T59" fmla="*/ 1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0" h="282">
                  <a:moveTo>
                    <a:pt x="519" y="136"/>
                  </a:moveTo>
                  <a:lnTo>
                    <a:pt x="519" y="136"/>
                  </a:lnTo>
                  <a:cubicBezTo>
                    <a:pt x="489" y="53"/>
                    <a:pt x="489" y="53"/>
                    <a:pt x="489" y="53"/>
                  </a:cubicBezTo>
                  <a:lnTo>
                    <a:pt x="489" y="53"/>
                  </a:lnTo>
                  <a:cubicBezTo>
                    <a:pt x="458" y="45"/>
                    <a:pt x="428" y="38"/>
                    <a:pt x="389" y="38"/>
                  </a:cubicBezTo>
                  <a:cubicBezTo>
                    <a:pt x="367" y="38"/>
                    <a:pt x="344" y="61"/>
                    <a:pt x="313" y="61"/>
                  </a:cubicBezTo>
                  <a:cubicBezTo>
                    <a:pt x="275" y="61"/>
                    <a:pt x="237" y="61"/>
                    <a:pt x="198" y="53"/>
                  </a:cubicBezTo>
                  <a:cubicBezTo>
                    <a:pt x="175" y="38"/>
                    <a:pt x="153" y="22"/>
                    <a:pt x="130" y="7"/>
                  </a:cubicBezTo>
                  <a:lnTo>
                    <a:pt x="130" y="7"/>
                  </a:lnTo>
                  <a:cubicBezTo>
                    <a:pt x="114" y="7"/>
                    <a:pt x="99" y="0"/>
                    <a:pt x="92" y="0"/>
                  </a:cubicBezTo>
                  <a:cubicBezTo>
                    <a:pt x="76" y="7"/>
                    <a:pt x="69" y="15"/>
                    <a:pt x="61" y="22"/>
                  </a:cubicBezTo>
                  <a:cubicBezTo>
                    <a:pt x="46" y="45"/>
                    <a:pt x="31" y="61"/>
                    <a:pt x="23" y="84"/>
                  </a:cubicBezTo>
                  <a:cubicBezTo>
                    <a:pt x="23" y="99"/>
                    <a:pt x="46" y="106"/>
                    <a:pt x="38" y="121"/>
                  </a:cubicBezTo>
                  <a:cubicBezTo>
                    <a:pt x="31" y="136"/>
                    <a:pt x="0" y="144"/>
                    <a:pt x="0" y="159"/>
                  </a:cubicBezTo>
                  <a:cubicBezTo>
                    <a:pt x="0" y="182"/>
                    <a:pt x="23" y="190"/>
                    <a:pt x="38" y="205"/>
                  </a:cubicBezTo>
                  <a:lnTo>
                    <a:pt x="38" y="205"/>
                  </a:lnTo>
                  <a:cubicBezTo>
                    <a:pt x="69" y="205"/>
                    <a:pt x="107" y="205"/>
                    <a:pt x="130" y="197"/>
                  </a:cubicBezTo>
                  <a:cubicBezTo>
                    <a:pt x="145" y="197"/>
                    <a:pt x="145" y="174"/>
                    <a:pt x="153" y="174"/>
                  </a:cubicBezTo>
                  <a:cubicBezTo>
                    <a:pt x="160" y="167"/>
                    <a:pt x="175" y="167"/>
                    <a:pt x="183" y="174"/>
                  </a:cubicBezTo>
                  <a:cubicBezTo>
                    <a:pt x="191" y="182"/>
                    <a:pt x="198" y="197"/>
                    <a:pt x="214" y="197"/>
                  </a:cubicBezTo>
                  <a:cubicBezTo>
                    <a:pt x="229" y="205"/>
                    <a:pt x="252" y="190"/>
                    <a:pt x="267" y="197"/>
                  </a:cubicBezTo>
                  <a:cubicBezTo>
                    <a:pt x="283" y="205"/>
                    <a:pt x="275" y="220"/>
                    <a:pt x="283" y="228"/>
                  </a:cubicBezTo>
                  <a:cubicBezTo>
                    <a:pt x="290" y="235"/>
                    <a:pt x="298" y="228"/>
                    <a:pt x="305" y="235"/>
                  </a:cubicBezTo>
                  <a:cubicBezTo>
                    <a:pt x="313" y="243"/>
                    <a:pt x="305" y="274"/>
                    <a:pt x="321" y="274"/>
                  </a:cubicBezTo>
                  <a:cubicBezTo>
                    <a:pt x="351" y="266"/>
                    <a:pt x="359" y="213"/>
                    <a:pt x="389" y="213"/>
                  </a:cubicBezTo>
                  <a:cubicBezTo>
                    <a:pt x="412" y="213"/>
                    <a:pt x="389" y="258"/>
                    <a:pt x="405" y="274"/>
                  </a:cubicBezTo>
                  <a:cubicBezTo>
                    <a:pt x="412" y="281"/>
                    <a:pt x="428" y="274"/>
                    <a:pt x="443" y="274"/>
                  </a:cubicBezTo>
                  <a:lnTo>
                    <a:pt x="443" y="274"/>
                  </a:lnTo>
                  <a:cubicBezTo>
                    <a:pt x="443" y="228"/>
                    <a:pt x="420" y="182"/>
                    <a:pt x="443" y="144"/>
                  </a:cubicBezTo>
                  <a:cubicBezTo>
                    <a:pt x="458" y="121"/>
                    <a:pt x="496" y="136"/>
                    <a:pt x="519" y="1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94" name="Freeform 121"/>
            <p:cNvSpPr>
              <a:spLocks noChangeArrowheads="1"/>
            </p:cNvSpPr>
            <p:nvPr/>
          </p:nvSpPr>
          <p:spPr bwMode="auto">
            <a:xfrm>
              <a:off x="7098838" y="5691188"/>
              <a:ext cx="104768" cy="82550"/>
            </a:xfrm>
            <a:custGeom>
              <a:avLst/>
              <a:gdLst>
                <a:gd name="T0" fmla="*/ 0 w 291"/>
                <a:gd name="T1" fmla="*/ 76 h 229"/>
                <a:gd name="T2" fmla="*/ 0 w 291"/>
                <a:gd name="T3" fmla="*/ 76 h 229"/>
                <a:gd name="T4" fmla="*/ 0 w 291"/>
                <a:gd name="T5" fmla="*/ 137 h 229"/>
                <a:gd name="T6" fmla="*/ 0 w 291"/>
                <a:gd name="T7" fmla="*/ 137 h 229"/>
                <a:gd name="T8" fmla="*/ 30 w 291"/>
                <a:gd name="T9" fmla="*/ 220 h 229"/>
                <a:gd name="T10" fmla="*/ 30 w 291"/>
                <a:gd name="T11" fmla="*/ 220 h 229"/>
                <a:gd name="T12" fmla="*/ 153 w 291"/>
                <a:gd name="T13" fmla="*/ 228 h 229"/>
                <a:gd name="T14" fmla="*/ 267 w 291"/>
                <a:gd name="T15" fmla="*/ 190 h 229"/>
                <a:gd name="T16" fmla="*/ 267 w 291"/>
                <a:gd name="T17" fmla="*/ 190 h 229"/>
                <a:gd name="T18" fmla="*/ 267 w 291"/>
                <a:gd name="T19" fmla="*/ 61 h 229"/>
                <a:gd name="T20" fmla="*/ 214 w 291"/>
                <a:gd name="T21" fmla="*/ 0 h 229"/>
                <a:gd name="T22" fmla="*/ 214 w 291"/>
                <a:gd name="T23" fmla="*/ 0 h 229"/>
                <a:gd name="T24" fmla="*/ 137 w 291"/>
                <a:gd name="T25" fmla="*/ 61 h 229"/>
                <a:gd name="T26" fmla="*/ 0 w 291"/>
                <a:gd name="T27" fmla="*/ 7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1" h="229">
                  <a:moveTo>
                    <a:pt x="0" y="76"/>
                  </a:moveTo>
                  <a:lnTo>
                    <a:pt x="0" y="76"/>
                  </a:lnTo>
                  <a:cubicBezTo>
                    <a:pt x="0" y="137"/>
                    <a:pt x="0" y="137"/>
                    <a:pt x="0" y="137"/>
                  </a:cubicBezTo>
                  <a:lnTo>
                    <a:pt x="0" y="137"/>
                  </a:lnTo>
                  <a:cubicBezTo>
                    <a:pt x="30" y="220"/>
                    <a:pt x="30" y="220"/>
                    <a:pt x="30" y="220"/>
                  </a:cubicBezTo>
                  <a:lnTo>
                    <a:pt x="30" y="220"/>
                  </a:lnTo>
                  <a:cubicBezTo>
                    <a:pt x="76" y="220"/>
                    <a:pt x="114" y="228"/>
                    <a:pt x="153" y="228"/>
                  </a:cubicBezTo>
                  <a:cubicBezTo>
                    <a:pt x="198" y="220"/>
                    <a:pt x="229" y="205"/>
                    <a:pt x="267" y="190"/>
                  </a:cubicBezTo>
                  <a:lnTo>
                    <a:pt x="267" y="190"/>
                  </a:lnTo>
                  <a:cubicBezTo>
                    <a:pt x="275" y="145"/>
                    <a:pt x="290" y="76"/>
                    <a:pt x="267" y="61"/>
                  </a:cubicBezTo>
                  <a:cubicBezTo>
                    <a:pt x="252" y="45"/>
                    <a:pt x="229" y="23"/>
                    <a:pt x="214" y="0"/>
                  </a:cubicBezTo>
                  <a:lnTo>
                    <a:pt x="214" y="0"/>
                  </a:lnTo>
                  <a:cubicBezTo>
                    <a:pt x="183" y="30"/>
                    <a:pt x="175" y="45"/>
                    <a:pt x="137" y="61"/>
                  </a:cubicBezTo>
                  <a:cubicBezTo>
                    <a:pt x="91" y="76"/>
                    <a:pt x="46" y="68"/>
                    <a:pt x="0" y="7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95" name="Freeform 122"/>
            <p:cNvSpPr>
              <a:spLocks noChangeArrowheads="1"/>
            </p:cNvSpPr>
            <p:nvPr/>
          </p:nvSpPr>
          <p:spPr bwMode="auto">
            <a:xfrm>
              <a:off x="6970259" y="5627689"/>
              <a:ext cx="130167" cy="115887"/>
            </a:xfrm>
            <a:custGeom>
              <a:avLst/>
              <a:gdLst>
                <a:gd name="T0" fmla="*/ 359 w 360"/>
                <a:gd name="T1" fmla="*/ 252 h 322"/>
                <a:gd name="T2" fmla="*/ 359 w 360"/>
                <a:gd name="T3" fmla="*/ 252 h 322"/>
                <a:gd name="T4" fmla="*/ 259 w 360"/>
                <a:gd name="T5" fmla="*/ 191 h 322"/>
                <a:gd name="T6" fmla="*/ 267 w 360"/>
                <a:gd name="T7" fmla="*/ 122 h 322"/>
                <a:gd name="T8" fmla="*/ 206 w 360"/>
                <a:gd name="T9" fmla="*/ 99 h 322"/>
                <a:gd name="T10" fmla="*/ 206 w 360"/>
                <a:gd name="T11" fmla="*/ 46 h 322"/>
                <a:gd name="T12" fmla="*/ 206 w 360"/>
                <a:gd name="T13" fmla="*/ 46 h 322"/>
                <a:gd name="T14" fmla="*/ 168 w 360"/>
                <a:gd name="T15" fmla="*/ 0 h 322"/>
                <a:gd name="T16" fmla="*/ 91 w 360"/>
                <a:gd name="T17" fmla="*/ 46 h 322"/>
                <a:gd name="T18" fmla="*/ 107 w 360"/>
                <a:gd name="T19" fmla="*/ 115 h 322"/>
                <a:gd name="T20" fmla="*/ 30 w 360"/>
                <a:gd name="T21" fmla="*/ 153 h 322"/>
                <a:gd name="T22" fmla="*/ 0 w 360"/>
                <a:gd name="T23" fmla="*/ 267 h 322"/>
                <a:gd name="T24" fmla="*/ 0 w 360"/>
                <a:gd name="T25" fmla="*/ 267 h 322"/>
                <a:gd name="T26" fmla="*/ 68 w 360"/>
                <a:gd name="T27" fmla="*/ 313 h 322"/>
                <a:gd name="T28" fmla="*/ 183 w 360"/>
                <a:gd name="T29" fmla="*/ 321 h 322"/>
                <a:gd name="T30" fmla="*/ 259 w 360"/>
                <a:gd name="T31" fmla="*/ 298 h 322"/>
                <a:gd name="T32" fmla="*/ 359 w 360"/>
                <a:gd name="T33" fmla="*/ 313 h 322"/>
                <a:gd name="T34" fmla="*/ 359 w 360"/>
                <a:gd name="T35" fmla="*/ 313 h 322"/>
                <a:gd name="T36" fmla="*/ 359 w 360"/>
                <a:gd name="T37" fmla="*/ 25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2">
                  <a:moveTo>
                    <a:pt x="359" y="252"/>
                  </a:moveTo>
                  <a:lnTo>
                    <a:pt x="359" y="252"/>
                  </a:lnTo>
                  <a:cubicBezTo>
                    <a:pt x="328" y="229"/>
                    <a:pt x="282" y="221"/>
                    <a:pt x="259" y="191"/>
                  </a:cubicBezTo>
                  <a:cubicBezTo>
                    <a:pt x="244" y="168"/>
                    <a:pt x="282" y="145"/>
                    <a:pt x="267" y="122"/>
                  </a:cubicBezTo>
                  <a:cubicBezTo>
                    <a:pt x="259" y="107"/>
                    <a:pt x="221" y="115"/>
                    <a:pt x="206" y="99"/>
                  </a:cubicBezTo>
                  <a:cubicBezTo>
                    <a:pt x="198" y="84"/>
                    <a:pt x="206" y="61"/>
                    <a:pt x="206" y="46"/>
                  </a:cubicBezTo>
                  <a:lnTo>
                    <a:pt x="206" y="46"/>
                  </a:lnTo>
                  <a:cubicBezTo>
                    <a:pt x="191" y="30"/>
                    <a:pt x="183" y="0"/>
                    <a:pt x="168" y="0"/>
                  </a:cubicBezTo>
                  <a:cubicBezTo>
                    <a:pt x="137" y="0"/>
                    <a:pt x="107" y="15"/>
                    <a:pt x="91" y="46"/>
                  </a:cubicBezTo>
                  <a:cubicBezTo>
                    <a:pt x="76" y="61"/>
                    <a:pt x="114" y="92"/>
                    <a:pt x="107" y="115"/>
                  </a:cubicBezTo>
                  <a:cubicBezTo>
                    <a:pt x="91" y="138"/>
                    <a:pt x="53" y="130"/>
                    <a:pt x="30" y="153"/>
                  </a:cubicBezTo>
                  <a:cubicBezTo>
                    <a:pt x="15" y="183"/>
                    <a:pt x="7" y="229"/>
                    <a:pt x="0" y="267"/>
                  </a:cubicBezTo>
                  <a:lnTo>
                    <a:pt x="0" y="267"/>
                  </a:lnTo>
                  <a:cubicBezTo>
                    <a:pt x="23" y="282"/>
                    <a:pt x="45" y="298"/>
                    <a:pt x="68" y="313"/>
                  </a:cubicBezTo>
                  <a:cubicBezTo>
                    <a:pt x="107" y="321"/>
                    <a:pt x="145" y="321"/>
                    <a:pt x="183" y="321"/>
                  </a:cubicBezTo>
                  <a:cubicBezTo>
                    <a:pt x="214" y="321"/>
                    <a:pt x="237" y="298"/>
                    <a:pt x="259" y="298"/>
                  </a:cubicBezTo>
                  <a:cubicBezTo>
                    <a:pt x="298" y="298"/>
                    <a:pt x="328" y="305"/>
                    <a:pt x="359" y="313"/>
                  </a:cubicBezTo>
                  <a:lnTo>
                    <a:pt x="359" y="313"/>
                  </a:lnTo>
                  <a:cubicBezTo>
                    <a:pt x="359" y="252"/>
                    <a:pt x="359" y="252"/>
                    <a:pt x="359"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96" name="Freeform 123"/>
            <p:cNvSpPr>
              <a:spLocks noChangeArrowheads="1"/>
            </p:cNvSpPr>
            <p:nvPr/>
          </p:nvSpPr>
          <p:spPr bwMode="auto">
            <a:xfrm>
              <a:off x="7041691" y="5630863"/>
              <a:ext cx="134929" cy="88900"/>
            </a:xfrm>
            <a:custGeom>
              <a:avLst/>
              <a:gdLst>
                <a:gd name="T0" fmla="*/ 375 w 376"/>
                <a:gd name="T1" fmla="*/ 168 h 245"/>
                <a:gd name="T2" fmla="*/ 375 w 376"/>
                <a:gd name="T3" fmla="*/ 168 h 245"/>
                <a:gd name="T4" fmla="*/ 291 w 376"/>
                <a:gd name="T5" fmla="*/ 0 h 245"/>
                <a:gd name="T6" fmla="*/ 291 w 376"/>
                <a:gd name="T7" fmla="*/ 0 h 245"/>
                <a:gd name="T8" fmla="*/ 252 w 376"/>
                <a:gd name="T9" fmla="*/ 15 h 245"/>
                <a:gd name="T10" fmla="*/ 229 w 376"/>
                <a:gd name="T11" fmla="*/ 53 h 245"/>
                <a:gd name="T12" fmla="*/ 199 w 376"/>
                <a:gd name="T13" fmla="*/ 68 h 245"/>
                <a:gd name="T14" fmla="*/ 153 w 376"/>
                <a:gd name="T15" fmla="*/ 53 h 245"/>
                <a:gd name="T16" fmla="*/ 92 w 376"/>
                <a:gd name="T17" fmla="*/ 61 h 245"/>
                <a:gd name="T18" fmla="*/ 61 w 376"/>
                <a:gd name="T19" fmla="*/ 45 h 245"/>
                <a:gd name="T20" fmla="*/ 8 w 376"/>
                <a:gd name="T21" fmla="*/ 38 h 245"/>
                <a:gd name="T22" fmla="*/ 8 w 376"/>
                <a:gd name="T23" fmla="*/ 38 h 245"/>
                <a:gd name="T24" fmla="*/ 8 w 376"/>
                <a:gd name="T25" fmla="*/ 91 h 245"/>
                <a:gd name="T26" fmla="*/ 69 w 376"/>
                <a:gd name="T27" fmla="*/ 114 h 245"/>
                <a:gd name="T28" fmla="*/ 61 w 376"/>
                <a:gd name="T29" fmla="*/ 183 h 245"/>
                <a:gd name="T30" fmla="*/ 161 w 376"/>
                <a:gd name="T31" fmla="*/ 244 h 245"/>
                <a:gd name="T32" fmla="*/ 161 w 376"/>
                <a:gd name="T33" fmla="*/ 244 h 245"/>
                <a:gd name="T34" fmla="*/ 298 w 376"/>
                <a:gd name="T35" fmla="*/ 229 h 245"/>
                <a:gd name="T36" fmla="*/ 375 w 376"/>
                <a:gd name="T37" fmla="*/ 16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45">
                  <a:moveTo>
                    <a:pt x="375" y="168"/>
                  </a:moveTo>
                  <a:lnTo>
                    <a:pt x="375" y="168"/>
                  </a:lnTo>
                  <a:cubicBezTo>
                    <a:pt x="336" y="122"/>
                    <a:pt x="314" y="61"/>
                    <a:pt x="291" y="0"/>
                  </a:cubicBezTo>
                  <a:lnTo>
                    <a:pt x="291" y="0"/>
                  </a:lnTo>
                  <a:cubicBezTo>
                    <a:pt x="268" y="7"/>
                    <a:pt x="275" y="0"/>
                    <a:pt x="252" y="15"/>
                  </a:cubicBezTo>
                  <a:cubicBezTo>
                    <a:pt x="237" y="22"/>
                    <a:pt x="245" y="38"/>
                    <a:pt x="229" y="53"/>
                  </a:cubicBezTo>
                  <a:cubicBezTo>
                    <a:pt x="222" y="61"/>
                    <a:pt x="214" y="68"/>
                    <a:pt x="199" y="68"/>
                  </a:cubicBezTo>
                  <a:cubicBezTo>
                    <a:pt x="184" y="76"/>
                    <a:pt x="168" y="61"/>
                    <a:pt x="153" y="53"/>
                  </a:cubicBezTo>
                  <a:cubicBezTo>
                    <a:pt x="130" y="53"/>
                    <a:pt x="115" y="61"/>
                    <a:pt x="92" y="61"/>
                  </a:cubicBezTo>
                  <a:cubicBezTo>
                    <a:pt x="84" y="61"/>
                    <a:pt x="69" y="45"/>
                    <a:pt x="61" y="45"/>
                  </a:cubicBezTo>
                  <a:cubicBezTo>
                    <a:pt x="39" y="38"/>
                    <a:pt x="23" y="38"/>
                    <a:pt x="8" y="38"/>
                  </a:cubicBezTo>
                  <a:lnTo>
                    <a:pt x="8" y="38"/>
                  </a:lnTo>
                  <a:cubicBezTo>
                    <a:pt x="8" y="53"/>
                    <a:pt x="0" y="76"/>
                    <a:pt x="8" y="91"/>
                  </a:cubicBezTo>
                  <a:cubicBezTo>
                    <a:pt x="23" y="107"/>
                    <a:pt x="61" y="99"/>
                    <a:pt x="69" y="114"/>
                  </a:cubicBezTo>
                  <a:cubicBezTo>
                    <a:pt x="84" y="137"/>
                    <a:pt x="46" y="160"/>
                    <a:pt x="61" y="183"/>
                  </a:cubicBezTo>
                  <a:cubicBezTo>
                    <a:pt x="84" y="213"/>
                    <a:pt x="130" y="221"/>
                    <a:pt x="161" y="244"/>
                  </a:cubicBezTo>
                  <a:lnTo>
                    <a:pt x="161" y="244"/>
                  </a:lnTo>
                  <a:cubicBezTo>
                    <a:pt x="207" y="236"/>
                    <a:pt x="252" y="244"/>
                    <a:pt x="298" y="229"/>
                  </a:cubicBezTo>
                  <a:cubicBezTo>
                    <a:pt x="336" y="213"/>
                    <a:pt x="344" y="198"/>
                    <a:pt x="375"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97" name="Freeform 124"/>
            <p:cNvSpPr>
              <a:spLocks noChangeArrowheads="1"/>
            </p:cNvSpPr>
            <p:nvPr/>
          </p:nvSpPr>
          <p:spPr bwMode="auto">
            <a:xfrm>
              <a:off x="5017762" y="5210175"/>
              <a:ext cx="1349287" cy="838200"/>
            </a:xfrm>
            <a:custGeom>
              <a:avLst/>
              <a:gdLst>
                <a:gd name="T0" fmla="*/ 3741 w 3750"/>
                <a:gd name="T1" fmla="*/ 978 h 2330"/>
                <a:gd name="T2" fmla="*/ 3543 w 3750"/>
                <a:gd name="T3" fmla="*/ 1153 h 2330"/>
                <a:gd name="T4" fmla="*/ 3405 w 3750"/>
                <a:gd name="T5" fmla="*/ 1161 h 2330"/>
                <a:gd name="T6" fmla="*/ 3405 w 3750"/>
                <a:gd name="T7" fmla="*/ 1283 h 2330"/>
                <a:gd name="T8" fmla="*/ 3329 w 3750"/>
                <a:gd name="T9" fmla="*/ 1375 h 2330"/>
                <a:gd name="T10" fmla="*/ 2574 w 3750"/>
                <a:gd name="T11" fmla="*/ 1360 h 2330"/>
                <a:gd name="T12" fmla="*/ 2436 w 3750"/>
                <a:gd name="T13" fmla="*/ 1679 h 2330"/>
                <a:gd name="T14" fmla="*/ 1802 w 3750"/>
                <a:gd name="T15" fmla="*/ 1924 h 2330"/>
                <a:gd name="T16" fmla="*/ 1764 w 3750"/>
                <a:gd name="T17" fmla="*/ 1977 h 2330"/>
                <a:gd name="T18" fmla="*/ 1489 w 3750"/>
                <a:gd name="T19" fmla="*/ 1786 h 2330"/>
                <a:gd name="T20" fmla="*/ 1329 w 3750"/>
                <a:gd name="T21" fmla="*/ 1802 h 2330"/>
                <a:gd name="T22" fmla="*/ 1107 w 3750"/>
                <a:gd name="T23" fmla="*/ 2122 h 2330"/>
                <a:gd name="T24" fmla="*/ 672 w 3750"/>
                <a:gd name="T25" fmla="*/ 1802 h 2330"/>
                <a:gd name="T26" fmla="*/ 450 w 3750"/>
                <a:gd name="T27" fmla="*/ 2008 h 2330"/>
                <a:gd name="T28" fmla="*/ 511 w 3750"/>
                <a:gd name="T29" fmla="*/ 2267 h 2330"/>
                <a:gd name="T30" fmla="*/ 290 w 3750"/>
                <a:gd name="T31" fmla="*/ 1908 h 2330"/>
                <a:gd name="T32" fmla="*/ 160 w 3750"/>
                <a:gd name="T33" fmla="*/ 1260 h 2330"/>
                <a:gd name="T34" fmla="*/ 328 w 3750"/>
                <a:gd name="T35" fmla="*/ 1512 h 2330"/>
                <a:gd name="T36" fmla="*/ 420 w 3750"/>
                <a:gd name="T37" fmla="*/ 1191 h 2330"/>
                <a:gd name="T38" fmla="*/ 771 w 3750"/>
                <a:gd name="T39" fmla="*/ 1161 h 2330"/>
                <a:gd name="T40" fmla="*/ 909 w 3750"/>
                <a:gd name="T41" fmla="*/ 1024 h 2330"/>
                <a:gd name="T42" fmla="*/ 1008 w 3750"/>
                <a:gd name="T43" fmla="*/ 878 h 2330"/>
                <a:gd name="T44" fmla="*/ 1222 w 3750"/>
                <a:gd name="T45" fmla="*/ 810 h 2330"/>
                <a:gd name="T46" fmla="*/ 1291 w 3750"/>
                <a:gd name="T47" fmla="*/ 817 h 2330"/>
                <a:gd name="T48" fmla="*/ 1382 w 3750"/>
                <a:gd name="T49" fmla="*/ 565 h 2330"/>
                <a:gd name="T50" fmla="*/ 1566 w 3750"/>
                <a:gd name="T51" fmla="*/ 405 h 2330"/>
                <a:gd name="T52" fmla="*/ 1756 w 3750"/>
                <a:gd name="T53" fmla="*/ 458 h 2330"/>
                <a:gd name="T54" fmla="*/ 1779 w 3750"/>
                <a:gd name="T55" fmla="*/ 260 h 2330"/>
                <a:gd name="T56" fmla="*/ 1924 w 3750"/>
                <a:gd name="T57" fmla="*/ 53 h 2330"/>
                <a:gd name="T58" fmla="*/ 2008 w 3750"/>
                <a:gd name="T59" fmla="*/ 23 h 2330"/>
                <a:gd name="T60" fmla="*/ 2276 w 3750"/>
                <a:gd name="T61" fmla="*/ 138 h 2330"/>
                <a:gd name="T62" fmla="*/ 2398 w 3750"/>
                <a:gd name="T63" fmla="*/ 336 h 2330"/>
                <a:gd name="T64" fmla="*/ 2490 w 3750"/>
                <a:gd name="T65" fmla="*/ 481 h 2330"/>
                <a:gd name="T66" fmla="*/ 2604 w 3750"/>
                <a:gd name="T67" fmla="*/ 390 h 2330"/>
                <a:gd name="T68" fmla="*/ 2650 w 3750"/>
                <a:gd name="T69" fmla="*/ 191 h 2330"/>
                <a:gd name="T70" fmla="*/ 2749 w 3750"/>
                <a:gd name="T71" fmla="*/ 168 h 2330"/>
                <a:gd name="T72" fmla="*/ 3002 w 3750"/>
                <a:gd name="T73" fmla="*/ 61 h 2330"/>
                <a:gd name="T74" fmla="*/ 3085 w 3750"/>
                <a:gd name="T75" fmla="*/ 145 h 2330"/>
                <a:gd name="T76" fmla="*/ 3024 w 3750"/>
                <a:gd name="T77" fmla="*/ 344 h 2330"/>
                <a:gd name="T78" fmla="*/ 3191 w 3750"/>
                <a:gd name="T79" fmla="*/ 275 h 2330"/>
                <a:gd name="T80" fmla="*/ 3344 w 3750"/>
                <a:gd name="T81" fmla="*/ 344 h 2330"/>
                <a:gd name="T82" fmla="*/ 3436 w 3750"/>
                <a:gd name="T83" fmla="*/ 527 h 2330"/>
                <a:gd name="T84" fmla="*/ 3573 w 3750"/>
                <a:gd name="T85" fmla="*/ 489 h 2330"/>
                <a:gd name="T86" fmla="*/ 3695 w 3750"/>
                <a:gd name="T87" fmla="*/ 550 h 2330"/>
                <a:gd name="T88" fmla="*/ 3726 w 3750"/>
                <a:gd name="T89" fmla="*/ 672 h 2330"/>
                <a:gd name="T90" fmla="*/ 3749 w 3750"/>
                <a:gd name="T91" fmla="*/ 94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50" h="2330">
                  <a:moveTo>
                    <a:pt x="3749" y="947"/>
                  </a:moveTo>
                  <a:lnTo>
                    <a:pt x="3749" y="947"/>
                  </a:lnTo>
                  <a:cubicBezTo>
                    <a:pt x="3741" y="947"/>
                    <a:pt x="3741" y="970"/>
                    <a:pt x="3741" y="978"/>
                  </a:cubicBezTo>
                  <a:cubicBezTo>
                    <a:pt x="3734" y="985"/>
                    <a:pt x="3726" y="985"/>
                    <a:pt x="3718" y="993"/>
                  </a:cubicBezTo>
                  <a:cubicBezTo>
                    <a:pt x="3695" y="1016"/>
                    <a:pt x="3695" y="1031"/>
                    <a:pt x="3680" y="1054"/>
                  </a:cubicBezTo>
                  <a:cubicBezTo>
                    <a:pt x="3634" y="1069"/>
                    <a:pt x="3604" y="1146"/>
                    <a:pt x="3543" y="1153"/>
                  </a:cubicBezTo>
                  <a:cubicBezTo>
                    <a:pt x="3535" y="1169"/>
                    <a:pt x="3420" y="1161"/>
                    <a:pt x="3413" y="1146"/>
                  </a:cubicBezTo>
                  <a:lnTo>
                    <a:pt x="3405" y="1161"/>
                  </a:lnTo>
                  <a:lnTo>
                    <a:pt x="3405" y="1161"/>
                  </a:lnTo>
                  <a:cubicBezTo>
                    <a:pt x="3398" y="1169"/>
                    <a:pt x="3405" y="1169"/>
                    <a:pt x="3405" y="1176"/>
                  </a:cubicBezTo>
                  <a:cubicBezTo>
                    <a:pt x="3436" y="1207"/>
                    <a:pt x="3436" y="1207"/>
                    <a:pt x="3436" y="1207"/>
                  </a:cubicBezTo>
                  <a:cubicBezTo>
                    <a:pt x="3459" y="1207"/>
                    <a:pt x="3413" y="1276"/>
                    <a:pt x="3405" y="1283"/>
                  </a:cubicBezTo>
                  <a:cubicBezTo>
                    <a:pt x="3398" y="1299"/>
                    <a:pt x="3398" y="1344"/>
                    <a:pt x="3375" y="1352"/>
                  </a:cubicBezTo>
                  <a:cubicBezTo>
                    <a:pt x="3382" y="1352"/>
                    <a:pt x="3382" y="1352"/>
                    <a:pt x="3382" y="1352"/>
                  </a:cubicBezTo>
                  <a:cubicBezTo>
                    <a:pt x="3375" y="1352"/>
                    <a:pt x="3359" y="1360"/>
                    <a:pt x="3329" y="1375"/>
                  </a:cubicBezTo>
                  <a:cubicBezTo>
                    <a:pt x="3260" y="1421"/>
                    <a:pt x="3078" y="1421"/>
                    <a:pt x="2986" y="1405"/>
                  </a:cubicBezTo>
                  <a:cubicBezTo>
                    <a:pt x="2887" y="1382"/>
                    <a:pt x="2788" y="1398"/>
                    <a:pt x="2688" y="1405"/>
                  </a:cubicBezTo>
                  <a:cubicBezTo>
                    <a:pt x="2627" y="1413"/>
                    <a:pt x="2612" y="1360"/>
                    <a:pt x="2574" y="1360"/>
                  </a:cubicBezTo>
                  <a:cubicBezTo>
                    <a:pt x="2574" y="1398"/>
                    <a:pt x="2581" y="1421"/>
                    <a:pt x="2566" y="1459"/>
                  </a:cubicBezTo>
                  <a:cubicBezTo>
                    <a:pt x="2551" y="1497"/>
                    <a:pt x="2581" y="1527"/>
                    <a:pt x="2581" y="1565"/>
                  </a:cubicBezTo>
                  <a:cubicBezTo>
                    <a:pt x="2581" y="1679"/>
                    <a:pt x="2505" y="1641"/>
                    <a:pt x="2436" y="1679"/>
                  </a:cubicBezTo>
                  <a:cubicBezTo>
                    <a:pt x="2345" y="1672"/>
                    <a:pt x="2367" y="1634"/>
                    <a:pt x="2283" y="1695"/>
                  </a:cubicBezTo>
                  <a:cubicBezTo>
                    <a:pt x="2215" y="1740"/>
                    <a:pt x="2184" y="1794"/>
                    <a:pt x="2131" y="1832"/>
                  </a:cubicBezTo>
                  <a:cubicBezTo>
                    <a:pt x="2062" y="1886"/>
                    <a:pt x="1879" y="1992"/>
                    <a:pt x="1802" y="1924"/>
                  </a:cubicBezTo>
                  <a:cubicBezTo>
                    <a:pt x="1795" y="1916"/>
                    <a:pt x="1772" y="1863"/>
                    <a:pt x="1764" y="1870"/>
                  </a:cubicBezTo>
                  <a:cubicBezTo>
                    <a:pt x="1749" y="1924"/>
                    <a:pt x="1764" y="1931"/>
                    <a:pt x="1764" y="1977"/>
                  </a:cubicBezTo>
                  <a:lnTo>
                    <a:pt x="1764" y="1977"/>
                  </a:lnTo>
                  <a:cubicBezTo>
                    <a:pt x="1749" y="1939"/>
                    <a:pt x="1657" y="1916"/>
                    <a:pt x="1627" y="1893"/>
                  </a:cubicBezTo>
                  <a:cubicBezTo>
                    <a:pt x="1588" y="1863"/>
                    <a:pt x="1543" y="1817"/>
                    <a:pt x="1535" y="1763"/>
                  </a:cubicBezTo>
                  <a:cubicBezTo>
                    <a:pt x="1527" y="1717"/>
                    <a:pt x="1512" y="1786"/>
                    <a:pt x="1489" y="1786"/>
                  </a:cubicBezTo>
                  <a:cubicBezTo>
                    <a:pt x="1466" y="1786"/>
                    <a:pt x="1390" y="1725"/>
                    <a:pt x="1359" y="1710"/>
                  </a:cubicBezTo>
                  <a:cubicBezTo>
                    <a:pt x="1313" y="1695"/>
                    <a:pt x="1283" y="1611"/>
                    <a:pt x="1275" y="1702"/>
                  </a:cubicBezTo>
                  <a:cubicBezTo>
                    <a:pt x="1268" y="1756"/>
                    <a:pt x="1298" y="1779"/>
                    <a:pt x="1329" y="1802"/>
                  </a:cubicBezTo>
                  <a:cubicBezTo>
                    <a:pt x="1397" y="1855"/>
                    <a:pt x="1313" y="1992"/>
                    <a:pt x="1321" y="2054"/>
                  </a:cubicBezTo>
                  <a:cubicBezTo>
                    <a:pt x="1336" y="2115"/>
                    <a:pt x="1344" y="2153"/>
                    <a:pt x="1291" y="2199"/>
                  </a:cubicBezTo>
                  <a:cubicBezTo>
                    <a:pt x="1260" y="2214"/>
                    <a:pt x="1145" y="2138"/>
                    <a:pt x="1107" y="2122"/>
                  </a:cubicBezTo>
                  <a:cubicBezTo>
                    <a:pt x="1000" y="2069"/>
                    <a:pt x="985" y="1962"/>
                    <a:pt x="909" y="1908"/>
                  </a:cubicBezTo>
                  <a:cubicBezTo>
                    <a:pt x="847" y="1870"/>
                    <a:pt x="817" y="1855"/>
                    <a:pt x="771" y="1809"/>
                  </a:cubicBezTo>
                  <a:cubicBezTo>
                    <a:pt x="748" y="1786"/>
                    <a:pt x="702" y="1802"/>
                    <a:pt x="672" y="1802"/>
                  </a:cubicBezTo>
                  <a:cubicBezTo>
                    <a:pt x="649" y="1794"/>
                    <a:pt x="626" y="1756"/>
                    <a:pt x="611" y="1733"/>
                  </a:cubicBezTo>
                  <a:cubicBezTo>
                    <a:pt x="565" y="1687"/>
                    <a:pt x="473" y="1779"/>
                    <a:pt x="435" y="1802"/>
                  </a:cubicBezTo>
                  <a:cubicBezTo>
                    <a:pt x="351" y="1848"/>
                    <a:pt x="435" y="1939"/>
                    <a:pt x="450" y="2008"/>
                  </a:cubicBezTo>
                  <a:cubicBezTo>
                    <a:pt x="473" y="2130"/>
                    <a:pt x="473" y="2130"/>
                    <a:pt x="473" y="2130"/>
                  </a:cubicBezTo>
                  <a:cubicBezTo>
                    <a:pt x="519" y="2191"/>
                    <a:pt x="519" y="2191"/>
                    <a:pt x="519" y="2191"/>
                  </a:cubicBezTo>
                  <a:cubicBezTo>
                    <a:pt x="511" y="2267"/>
                    <a:pt x="511" y="2267"/>
                    <a:pt x="511" y="2267"/>
                  </a:cubicBezTo>
                  <a:cubicBezTo>
                    <a:pt x="504" y="2298"/>
                    <a:pt x="549" y="2313"/>
                    <a:pt x="557" y="2329"/>
                  </a:cubicBezTo>
                  <a:cubicBezTo>
                    <a:pt x="458" y="2329"/>
                    <a:pt x="351" y="2252"/>
                    <a:pt x="397" y="2153"/>
                  </a:cubicBezTo>
                  <a:cubicBezTo>
                    <a:pt x="412" y="2122"/>
                    <a:pt x="320" y="1939"/>
                    <a:pt x="290" y="1908"/>
                  </a:cubicBezTo>
                  <a:cubicBezTo>
                    <a:pt x="252" y="1848"/>
                    <a:pt x="168" y="1817"/>
                    <a:pt x="130" y="1748"/>
                  </a:cubicBezTo>
                  <a:cubicBezTo>
                    <a:pt x="107" y="1664"/>
                    <a:pt x="0" y="1557"/>
                    <a:pt x="30" y="1451"/>
                  </a:cubicBezTo>
                  <a:cubicBezTo>
                    <a:pt x="45" y="1382"/>
                    <a:pt x="61" y="1260"/>
                    <a:pt x="160" y="1260"/>
                  </a:cubicBezTo>
                  <a:cubicBezTo>
                    <a:pt x="160" y="1283"/>
                    <a:pt x="198" y="1337"/>
                    <a:pt x="206" y="1367"/>
                  </a:cubicBezTo>
                  <a:cubicBezTo>
                    <a:pt x="213" y="1405"/>
                    <a:pt x="206" y="1451"/>
                    <a:pt x="206" y="1489"/>
                  </a:cubicBezTo>
                  <a:cubicBezTo>
                    <a:pt x="213" y="1565"/>
                    <a:pt x="366" y="1588"/>
                    <a:pt x="328" y="1512"/>
                  </a:cubicBezTo>
                  <a:cubicBezTo>
                    <a:pt x="282" y="1436"/>
                    <a:pt x="252" y="1360"/>
                    <a:pt x="244" y="1283"/>
                  </a:cubicBezTo>
                  <a:lnTo>
                    <a:pt x="244" y="1283"/>
                  </a:lnTo>
                  <a:cubicBezTo>
                    <a:pt x="297" y="1253"/>
                    <a:pt x="382" y="1230"/>
                    <a:pt x="420" y="1191"/>
                  </a:cubicBezTo>
                  <a:cubicBezTo>
                    <a:pt x="458" y="1161"/>
                    <a:pt x="450" y="1092"/>
                    <a:pt x="488" y="1077"/>
                  </a:cubicBezTo>
                  <a:cubicBezTo>
                    <a:pt x="534" y="1069"/>
                    <a:pt x="565" y="1130"/>
                    <a:pt x="603" y="1146"/>
                  </a:cubicBezTo>
                  <a:cubicBezTo>
                    <a:pt x="657" y="1161"/>
                    <a:pt x="718" y="1169"/>
                    <a:pt x="771" y="1161"/>
                  </a:cubicBezTo>
                  <a:cubicBezTo>
                    <a:pt x="824" y="1161"/>
                    <a:pt x="878" y="1146"/>
                    <a:pt x="924" y="1123"/>
                  </a:cubicBezTo>
                  <a:cubicBezTo>
                    <a:pt x="939" y="1115"/>
                    <a:pt x="939" y="1084"/>
                    <a:pt x="947" y="1069"/>
                  </a:cubicBezTo>
                  <a:cubicBezTo>
                    <a:pt x="947" y="1069"/>
                    <a:pt x="909" y="1031"/>
                    <a:pt x="909" y="1024"/>
                  </a:cubicBezTo>
                  <a:cubicBezTo>
                    <a:pt x="909" y="1016"/>
                    <a:pt x="939" y="917"/>
                    <a:pt x="939" y="917"/>
                  </a:cubicBezTo>
                  <a:cubicBezTo>
                    <a:pt x="947" y="901"/>
                    <a:pt x="962" y="878"/>
                    <a:pt x="977" y="871"/>
                  </a:cubicBezTo>
                  <a:cubicBezTo>
                    <a:pt x="985" y="863"/>
                    <a:pt x="1000" y="878"/>
                    <a:pt x="1008" y="878"/>
                  </a:cubicBezTo>
                  <a:cubicBezTo>
                    <a:pt x="1031" y="863"/>
                    <a:pt x="1038" y="825"/>
                    <a:pt x="1061" y="825"/>
                  </a:cubicBezTo>
                  <a:cubicBezTo>
                    <a:pt x="1092" y="817"/>
                    <a:pt x="1130" y="848"/>
                    <a:pt x="1161" y="840"/>
                  </a:cubicBezTo>
                  <a:cubicBezTo>
                    <a:pt x="1184" y="840"/>
                    <a:pt x="1206" y="817"/>
                    <a:pt x="1222" y="810"/>
                  </a:cubicBezTo>
                  <a:lnTo>
                    <a:pt x="1222" y="810"/>
                  </a:lnTo>
                  <a:cubicBezTo>
                    <a:pt x="1229" y="832"/>
                    <a:pt x="1222" y="886"/>
                    <a:pt x="1252" y="886"/>
                  </a:cubicBezTo>
                  <a:cubicBezTo>
                    <a:pt x="1275" y="894"/>
                    <a:pt x="1283" y="848"/>
                    <a:pt x="1291" y="817"/>
                  </a:cubicBezTo>
                  <a:cubicBezTo>
                    <a:pt x="1306" y="787"/>
                    <a:pt x="1298" y="748"/>
                    <a:pt x="1313" y="718"/>
                  </a:cubicBezTo>
                  <a:cubicBezTo>
                    <a:pt x="1321" y="703"/>
                    <a:pt x="1344" y="718"/>
                    <a:pt x="1352" y="710"/>
                  </a:cubicBezTo>
                  <a:cubicBezTo>
                    <a:pt x="1367" y="665"/>
                    <a:pt x="1367" y="611"/>
                    <a:pt x="1382" y="565"/>
                  </a:cubicBezTo>
                  <a:cubicBezTo>
                    <a:pt x="1405" y="512"/>
                    <a:pt x="1428" y="466"/>
                    <a:pt x="1466" y="435"/>
                  </a:cubicBezTo>
                  <a:cubicBezTo>
                    <a:pt x="1481" y="420"/>
                    <a:pt x="1504" y="435"/>
                    <a:pt x="1527" y="435"/>
                  </a:cubicBezTo>
                  <a:cubicBezTo>
                    <a:pt x="1543" y="428"/>
                    <a:pt x="1550" y="405"/>
                    <a:pt x="1566" y="405"/>
                  </a:cubicBezTo>
                  <a:cubicBezTo>
                    <a:pt x="1573" y="397"/>
                    <a:pt x="1588" y="397"/>
                    <a:pt x="1604" y="405"/>
                  </a:cubicBezTo>
                  <a:cubicBezTo>
                    <a:pt x="1649" y="428"/>
                    <a:pt x="1672" y="481"/>
                    <a:pt x="1726" y="496"/>
                  </a:cubicBezTo>
                  <a:cubicBezTo>
                    <a:pt x="1741" y="504"/>
                    <a:pt x="1749" y="474"/>
                    <a:pt x="1756" y="458"/>
                  </a:cubicBezTo>
                  <a:cubicBezTo>
                    <a:pt x="1756" y="458"/>
                    <a:pt x="1756" y="413"/>
                    <a:pt x="1756" y="405"/>
                  </a:cubicBezTo>
                  <a:cubicBezTo>
                    <a:pt x="1756" y="390"/>
                    <a:pt x="1810" y="321"/>
                    <a:pt x="1810" y="321"/>
                  </a:cubicBezTo>
                  <a:cubicBezTo>
                    <a:pt x="1802" y="298"/>
                    <a:pt x="1779" y="282"/>
                    <a:pt x="1779" y="260"/>
                  </a:cubicBezTo>
                  <a:cubicBezTo>
                    <a:pt x="1779" y="221"/>
                    <a:pt x="1779" y="176"/>
                    <a:pt x="1802" y="153"/>
                  </a:cubicBezTo>
                  <a:cubicBezTo>
                    <a:pt x="1833" y="115"/>
                    <a:pt x="1894" y="122"/>
                    <a:pt x="1932" y="92"/>
                  </a:cubicBezTo>
                  <a:cubicBezTo>
                    <a:pt x="1947" y="84"/>
                    <a:pt x="1917" y="61"/>
                    <a:pt x="1924" y="53"/>
                  </a:cubicBezTo>
                  <a:cubicBezTo>
                    <a:pt x="1932" y="30"/>
                    <a:pt x="1955" y="15"/>
                    <a:pt x="1970" y="0"/>
                  </a:cubicBezTo>
                  <a:lnTo>
                    <a:pt x="1970" y="0"/>
                  </a:lnTo>
                  <a:cubicBezTo>
                    <a:pt x="1985" y="7"/>
                    <a:pt x="1993" y="23"/>
                    <a:pt x="2008" y="23"/>
                  </a:cubicBezTo>
                  <a:cubicBezTo>
                    <a:pt x="2047" y="30"/>
                    <a:pt x="2085" y="15"/>
                    <a:pt x="2123" y="23"/>
                  </a:cubicBezTo>
                  <a:cubicBezTo>
                    <a:pt x="2161" y="23"/>
                    <a:pt x="2192" y="38"/>
                    <a:pt x="2222" y="61"/>
                  </a:cubicBezTo>
                  <a:cubicBezTo>
                    <a:pt x="2245" y="84"/>
                    <a:pt x="2260" y="115"/>
                    <a:pt x="2276" y="138"/>
                  </a:cubicBezTo>
                  <a:cubicBezTo>
                    <a:pt x="2291" y="153"/>
                    <a:pt x="2299" y="176"/>
                    <a:pt x="2306" y="191"/>
                  </a:cubicBezTo>
                  <a:cubicBezTo>
                    <a:pt x="2322" y="221"/>
                    <a:pt x="2337" y="252"/>
                    <a:pt x="2352" y="275"/>
                  </a:cubicBezTo>
                  <a:cubicBezTo>
                    <a:pt x="2367" y="298"/>
                    <a:pt x="2390" y="313"/>
                    <a:pt x="2398" y="336"/>
                  </a:cubicBezTo>
                  <a:cubicBezTo>
                    <a:pt x="2406" y="351"/>
                    <a:pt x="2398" y="382"/>
                    <a:pt x="2406" y="397"/>
                  </a:cubicBezTo>
                  <a:cubicBezTo>
                    <a:pt x="2406" y="413"/>
                    <a:pt x="2429" y="428"/>
                    <a:pt x="2436" y="435"/>
                  </a:cubicBezTo>
                  <a:cubicBezTo>
                    <a:pt x="2452" y="451"/>
                    <a:pt x="2467" y="474"/>
                    <a:pt x="2490" y="481"/>
                  </a:cubicBezTo>
                  <a:cubicBezTo>
                    <a:pt x="2497" y="489"/>
                    <a:pt x="2520" y="489"/>
                    <a:pt x="2528" y="481"/>
                  </a:cubicBezTo>
                  <a:cubicBezTo>
                    <a:pt x="2543" y="451"/>
                    <a:pt x="2535" y="413"/>
                    <a:pt x="2558" y="390"/>
                  </a:cubicBezTo>
                  <a:cubicBezTo>
                    <a:pt x="2566" y="382"/>
                    <a:pt x="2597" y="405"/>
                    <a:pt x="2604" y="390"/>
                  </a:cubicBezTo>
                  <a:cubicBezTo>
                    <a:pt x="2619" y="367"/>
                    <a:pt x="2604" y="328"/>
                    <a:pt x="2604" y="298"/>
                  </a:cubicBezTo>
                  <a:cubicBezTo>
                    <a:pt x="2604" y="267"/>
                    <a:pt x="2589" y="237"/>
                    <a:pt x="2604" y="214"/>
                  </a:cubicBezTo>
                  <a:cubicBezTo>
                    <a:pt x="2612" y="199"/>
                    <a:pt x="2635" y="199"/>
                    <a:pt x="2650" y="191"/>
                  </a:cubicBezTo>
                  <a:cubicBezTo>
                    <a:pt x="2673" y="176"/>
                    <a:pt x="2696" y="168"/>
                    <a:pt x="2711" y="153"/>
                  </a:cubicBezTo>
                  <a:lnTo>
                    <a:pt x="2711" y="153"/>
                  </a:lnTo>
                  <a:cubicBezTo>
                    <a:pt x="2727" y="160"/>
                    <a:pt x="2734" y="168"/>
                    <a:pt x="2749" y="168"/>
                  </a:cubicBezTo>
                  <a:cubicBezTo>
                    <a:pt x="2772" y="168"/>
                    <a:pt x="2803" y="160"/>
                    <a:pt x="2833" y="153"/>
                  </a:cubicBezTo>
                  <a:cubicBezTo>
                    <a:pt x="2879" y="145"/>
                    <a:pt x="2933" y="153"/>
                    <a:pt x="2971" y="130"/>
                  </a:cubicBezTo>
                  <a:cubicBezTo>
                    <a:pt x="2994" y="115"/>
                    <a:pt x="2979" y="76"/>
                    <a:pt x="3002" y="61"/>
                  </a:cubicBezTo>
                  <a:cubicBezTo>
                    <a:pt x="3009" y="53"/>
                    <a:pt x="3024" y="76"/>
                    <a:pt x="3040" y="76"/>
                  </a:cubicBezTo>
                  <a:cubicBezTo>
                    <a:pt x="3070" y="92"/>
                    <a:pt x="3108" y="76"/>
                    <a:pt x="3131" y="99"/>
                  </a:cubicBezTo>
                  <a:cubicBezTo>
                    <a:pt x="3139" y="122"/>
                    <a:pt x="3101" y="130"/>
                    <a:pt x="3085" y="145"/>
                  </a:cubicBezTo>
                  <a:cubicBezTo>
                    <a:pt x="3063" y="160"/>
                    <a:pt x="3047" y="176"/>
                    <a:pt x="3032" y="199"/>
                  </a:cubicBezTo>
                  <a:cubicBezTo>
                    <a:pt x="3024" y="221"/>
                    <a:pt x="3017" y="252"/>
                    <a:pt x="3017" y="275"/>
                  </a:cubicBezTo>
                  <a:cubicBezTo>
                    <a:pt x="3017" y="298"/>
                    <a:pt x="3009" y="328"/>
                    <a:pt x="3024" y="344"/>
                  </a:cubicBezTo>
                  <a:cubicBezTo>
                    <a:pt x="3047" y="351"/>
                    <a:pt x="3063" y="321"/>
                    <a:pt x="3085" y="305"/>
                  </a:cubicBezTo>
                  <a:cubicBezTo>
                    <a:pt x="3101" y="290"/>
                    <a:pt x="3116" y="260"/>
                    <a:pt x="3145" y="252"/>
                  </a:cubicBezTo>
                  <a:cubicBezTo>
                    <a:pt x="3161" y="244"/>
                    <a:pt x="3176" y="260"/>
                    <a:pt x="3191" y="275"/>
                  </a:cubicBezTo>
                  <a:cubicBezTo>
                    <a:pt x="3207" y="282"/>
                    <a:pt x="3207" y="321"/>
                    <a:pt x="3230" y="321"/>
                  </a:cubicBezTo>
                  <a:cubicBezTo>
                    <a:pt x="3260" y="328"/>
                    <a:pt x="3298" y="290"/>
                    <a:pt x="3337" y="298"/>
                  </a:cubicBezTo>
                  <a:cubicBezTo>
                    <a:pt x="3352" y="305"/>
                    <a:pt x="3344" y="328"/>
                    <a:pt x="3344" y="344"/>
                  </a:cubicBezTo>
                  <a:cubicBezTo>
                    <a:pt x="3359" y="367"/>
                    <a:pt x="3367" y="382"/>
                    <a:pt x="3375" y="405"/>
                  </a:cubicBezTo>
                  <a:cubicBezTo>
                    <a:pt x="3390" y="428"/>
                    <a:pt x="3413" y="443"/>
                    <a:pt x="3428" y="466"/>
                  </a:cubicBezTo>
                  <a:cubicBezTo>
                    <a:pt x="3436" y="481"/>
                    <a:pt x="3420" y="512"/>
                    <a:pt x="3436" y="527"/>
                  </a:cubicBezTo>
                  <a:cubicBezTo>
                    <a:pt x="3443" y="535"/>
                    <a:pt x="3459" y="527"/>
                    <a:pt x="3474" y="527"/>
                  </a:cubicBezTo>
                  <a:cubicBezTo>
                    <a:pt x="3482" y="527"/>
                    <a:pt x="3489" y="542"/>
                    <a:pt x="3497" y="535"/>
                  </a:cubicBezTo>
                  <a:cubicBezTo>
                    <a:pt x="3527" y="527"/>
                    <a:pt x="3543" y="496"/>
                    <a:pt x="3573" y="489"/>
                  </a:cubicBezTo>
                  <a:cubicBezTo>
                    <a:pt x="3589" y="489"/>
                    <a:pt x="3604" y="504"/>
                    <a:pt x="3619" y="512"/>
                  </a:cubicBezTo>
                  <a:cubicBezTo>
                    <a:pt x="3642" y="512"/>
                    <a:pt x="3657" y="489"/>
                    <a:pt x="3673" y="496"/>
                  </a:cubicBezTo>
                  <a:cubicBezTo>
                    <a:pt x="3688" y="504"/>
                    <a:pt x="3703" y="535"/>
                    <a:pt x="3695" y="550"/>
                  </a:cubicBezTo>
                  <a:cubicBezTo>
                    <a:pt x="3688" y="580"/>
                    <a:pt x="3627" y="588"/>
                    <a:pt x="3634" y="619"/>
                  </a:cubicBezTo>
                  <a:cubicBezTo>
                    <a:pt x="3642" y="649"/>
                    <a:pt x="3695" y="611"/>
                    <a:pt x="3726" y="626"/>
                  </a:cubicBezTo>
                  <a:cubicBezTo>
                    <a:pt x="3734" y="634"/>
                    <a:pt x="3734" y="657"/>
                    <a:pt x="3726" y="672"/>
                  </a:cubicBezTo>
                  <a:cubicBezTo>
                    <a:pt x="3718" y="687"/>
                    <a:pt x="3695" y="687"/>
                    <a:pt x="3695" y="703"/>
                  </a:cubicBezTo>
                  <a:cubicBezTo>
                    <a:pt x="3680" y="764"/>
                    <a:pt x="3657" y="825"/>
                    <a:pt x="3665" y="878"/>
                  </a:cubicBezTo>
                  <a:cubicBezTo>
                    <a:pt x="3673" y="917"/>
                    <a:pt x="3718" y="924"/>
                    <a:pt x="3749" y="94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98" name="Freeform 125"/>
            <p:cNvSpPr>
              <a:spLocks noChangeArrowheads="1"/>
            </p:cNvSpPr>
            <p:nvPr/>
          </p:nvSpPr>
          <p:spPr bwMode="auto">
            <a:xfrm>
              <a:off x="5106656" y="5068888"/>
              <a:ext cx="393674" cy="603250"/>
            </a:xfrm>
            <a:custGeom>
              <a:avLst/>
              <a:gdLst>
                <a:gd name="T0" fmla="*/ 0 w 1093"/>
                <a:gd name="T1" fmla="*/ 1673 h 1674"/>
                <a:gd name="T2" fmla="*/ 244 w 1093"/>
                <a:gd name="T3" fmla="*/ 1467 h 1674"/>
                <a:gd name="T4" fmla="*/ 527 w 1093"/>
                <a:gd name="T5" fmla="*/ 1551 h 1674"/>
                <a:gd name="T6" fmla="*/ 703 w 1093"/>
                <a:gd name="T7" fmla="*/ 1459 h 1674"/>
                <a:gd name="T8" fmla="*/ 695 w 1093"/>
                <a:gd name="T9" fmla="*/ 1307 h 1674"/>
                <a:gd name="T10" fmla="*/ 764 w 1093"/>
                <a:gd name="T11" fmla="*/ 1268 h 1674"/>
                <a:gd name="T12" fmla="*/ 917 w 1093"/>
                <a:gd name="T13" fmla="*/ 1230 h 1674"/>
                <a:gd name="T14" fmla="*/ 978 w 1093"/>
                <a:gd name="T15" fmla="*/ 1200 h 1674"/>
                <a:gd name="T16" fmla="*/ 1001 w 1093"/>
                <a:gd name="T17" fmla="*/ 1032 h 1674"/>
                <a:gd name="T18" fmla="*/ 1008 w 1093"/>
                <a:gd name="T19" fmla="*/ 955 h 1674"/>
                <a:gd name="T20" fmla="*/ 978 w 1093"/>
                <a:gd name="T21" fmla="*/ 879 h 1674"/>
                <a:gd name="T22" fmla="*/ 962 w 1093"/>
                <a:gd name="T23" fmla="*/ 772 h 1674"/>
                <a:gd name="T24" fmla="*/ 878 w 1093"/>
                <a:gd name="T25" fmla="*/ 711 h 1674"/>
                <a:gd name="T26" fmla="*/ 855 w 1093"/>
                <a:gd name="T27" fmla="*/ 650 h 1674"/>
                <a:gd name="T28" fmla="*/ 871 w 1093"/>
                <a:gd name="T29" fmla="*/ 573 h 1674"/>
                <a:gd name="T30" fmla="*/ 772 w 1093"/>
                <a:gd name="T31" fmla="*/ 558 h 1674"/>
                <a:gd name="T32" fmla="*/ 825 w 1093"/>
                <a:gd name="T33" fmla="*/ 482 h 1674"/>
                <a:gd name="T34" fmla="*/ 886 w 1093"/>
                <a:gd name="T35" fmla="*/ 535 h 1674"/>
                <a:gd name="T36" fmla="*/ 1001 w 1093"/>
                <a:gd name="T37" fmla="*/ 520 h 1674"/>
                <a:gd name="T38" fmla="*/ 940 w 1093"/>
                <a:gd name="T39" fmla="*/ 451 h 1674"/>
                <a:gd name="T40" fmla="*/ 932 w 1093"/>
                <a:gd name="T41" fmla="*/ 397 h 1674"/>
                <a:gd name="T42" fmla="*/ 1001 w 1093"/>
                <a:gd name="T43" fmla="*/ 329 h 1674"/>
                <a:gd name="T44" fmla="*/ 1085 w 1093"/>
                <a:gd name="T45" fmla="*/ 260 h 1674"/>
                <a:gd name="T46" fmla="*/ 1031 w 1093"/>
                <a:gd name="T47" fmla="*/ 107 h 1674"/>
                <a:gd name="T48" fmla="*/ 894 w 1093"/>
                <a:gd name="T49" fmla="*/ 100 h 1674"/>
                <a:gd name="T50" fmla="*/ 802 w 1093"/>
                <a:gd name="T51" fmla="*/ 0 h 1674"/>
                <a:gd name="T52" fmla="*/ 718 w 1093"/>
                <a:gd name="T53" fmla="*/ 84 h 1674"/>
                <a:gd name="T54" fmla="*/ 580 w 1093"/>
                <a:gd name="T55" fmla="*/ 84 h 1674"/>
                <a:gd name="T56" fmla="*/ 588 w 1093"/>
                <a:gd name="T57" fmla="*/ 107 h 1674"/>
                <a:gd name="T58" fmla="*/ 634 w 1093"/>
                <a:gd name="T59" fmla="*/ 252 h 1674"/>
                <a:gd name="T60" fmla="*/ 474 w 1093"/>
                <a:gd name="T61" fmla="*/ 550 h 1674"/>
                <a:gd name="T62" fmla="*/ 321 w 1093"/>
                <a:gd name="T63" fmla="*/ 810 h 1674"/>
                <a:gd name="T64" fmla="*/ 298 w 1093"/>
                <a:gd name="T65" fmla="*/ 1024 h 1674"/>
                <a:gd name="T66" fmla="*/ 92 w 1093"/>
                <a:gd name="T67" fmla="*/ 1307 h 1674"/>
                <a:gd name="T68" fmla="*/ 0 w 1093"/>
                <a:gd name="T69" fmla="*/ 1673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3" h="1674">
                  <a:moveTo>
                    <a:pt x="0" y="1673"/>
                  </a:moveTo>
                  <a:lnTo>
                    <a:pt x="0" y="1673"/>
                  </a:lnTo>
                  <a:cubicBezTo>
                    <a:pt x="53" y="1643"/>
                    <a:pt x="138" y="1620"/>
                    <a:pt x="176" y="1581"/>
                  </a:cubicBezTo>
                  <a:cubicBezTo>
                    <a:pt x="214" y="1551"/>
                    <a:pt x="206" y="1482"/>
                    <a:pt x="244" y="1467"/>
                  </a:cubicBezTo>
                  <a:cubicBezTo>
                    <a:pt x="290" y="1459"/>
                    <a:pt x="321" y="1520"/>
                    <a:pt x="359" y="1536"/>
                  </a:cubicBezTo>
                  <a:cubicBezTo>
                    <a:pt x="413" y="1551"/>
                    <a:pt x="474" y="1559"/>
                    <a:pt x="527" y="1551"/>
                  </a:cubicBezTo>
                  <a:cubicBezTo>
                    <a:pt x="580" y="1551"/>
                    <a:pt x="634" y="1536"/>
                    <a:pt x="680" y="1513"/>
                  </a:cubicBezTo>
                  <a:cubicBezTo>
                    <a:pt x="695" y="1505"/>
                    <a:pt x="695" y="1474"/>
                    <a:pt x="703" y="1459"/>
                  </a:cubicBezTo>
                  <a:cubicBezTo>
                    <a:pt x="703" y="1459"/>
                    <a:pt x="665" y="1421"/>
                    <a:pt x="665" y="1414"/>
                  </a:cubicBezTo>
                  <a:cubicBezTo>
                    <a:pt x="665" y="1406"/>
                    <a:pt x="695" y="1307"/>
                    <a:pt x="695" y="1307"/>
                  </a:cubicBezTo>
                  <a:cubicBezTo>
                    <a:pt x="703" y="1291"/>
                    <a:pt x="718" y="1268"/>
                    <a:pt x="733" y="1261"/>
                  </a:cubicBezTo>
                  <a:cubicBezTo>
                    <a:pt x="741" y="1253"/>
                    <a:pt x="756" y="1268"/>
                    <a:pt x="764" y="1268"/>
                  </a:cubicBezTo>
                  <a:cubicBezTo>
                    <a:pt x="787" y="1253"/>
                    <a:pt x="794" y="1215"/>
                    <a:pt x="817" y="1215"/>
                  </a:cubicBezTo>
                  <a:cubicBezTo>
                    <a:pt x="848" y="1207"/>
                    <a:pt x="886" y="1238"/>
                    <a:pt x="917" y="1230"/>
                  </a:cubicBezTo>
                  <a:cubicBezTo>
                    <a:pt x="940" y="1230"/>
                    <a:pt x="962" y="1207"/>
                    <a:pt x="978" y="1200"/>
                  </a:cubicBezTo>
                  <a:lnTo>
                    <a:pt x="978" y="1200"/>
                  </a:lnTo>
                  <a:cubicBezTo>
                    <a:pt x="970" y="1169"/>
                    <a:pt x="955" y="1131"/>
                    <a:pt x="962" y="1100"/>
                  </a:cubicBezTo>
                  <a:cubicBezTo>
                    <a:pt x="962" y="1077"/>
                    <a:pt x="985" y="1055"/>
                    <a:pt x="1001" y="1032"/>
                  </a:cubicBezTo>
                  <a:cubicBezTo>
                    <a:pt x="1008" y="1009"/>
                    <a:pt x="1024" y="986"/>
                    <a:pt x="1024" y="955"/>
                  </a:cubicBezTo>
                  <a:cubicBezTo>
                    <a:pt x="1024" y="955"/>
                    <a:pt x="1008" y="963"/>
                    <a:pt x="1008" y="955"/>
                  </a:cubicBezTo>
                  <a:cubicBezTo>
                    <a:pt x="1001" y="947"/>
                    <a:pt x="1016" y="932"/>
                    <a:pt x="1016" y="925"/>
                  </a:cubicBezTo>
                  <a:cubicBezTo>
                    <a:pt x="1008" y="909"/>
                    <a:pt x="985" y="902"/>
                    <a:pt x="978" y="879"/>
                  </a:cubicBezTo>
                  <a:cubicBezTo>
                    <a:pt x="978" y="856"/>
                    <a:pt x="1008" y="841"/>
                    <a:pt x="1008" y="810"/>
                  </a:cubicBezTo>
                  <a:cubicBezTo>
                    <a:pt x="1001" y="795"/>
                    <a:pt x="978" y="780"/>
                    <a:pt x="962" y="772"/>
                  </a:cubicBezTo>
                  <a:cubicBezTo>
                    <a:pt x="947" y="764"/>
                    <a:pt x="932" y="772"/>
                    <a:pt x="924" y="772"/>
                  </a:cubicBezTo>
                  <a:cubicBezTo>
                    <a:pt x="909" y="757"/>
                    <a:pt x="901" y="734"/>
                    <a:pt x="878" y="711"/>
                  </a:cubicBezTo>
                  <a:cubicBezTo>
                    <a:pt x="863" y="695"/>
                    <a:pt x="840" y="688"/>
                    <a:pt x="825" y="665"/>
                  </a:cubicBezTo>
                  <a:cubicBezTo>
                    <a:pt x="825" y="657"/>
                    <a:pt x="848" y="657"/>
                    <a:pt x="855" y="650"/>
                  </a:cubicBezTo>
                  <a:cubicBezTo>
                    <a:pt x="871" y="634"/>
                    <a:pt x="886" y="619"/>
                    <a:pt x="886" y="596"/>
                  </a:cubicBezTo>
                  <a:cubicBezTo>
                    <a:pt x="886" y="589"/>
                    <a:pt x="878" y="581"/>
                    <a:pt x="871" y="573"/>
                  </a:cubicBezTo>
                  <a:cubicBezTo>
                    <a:pt x="848" y="573"/>
                    <a:pt x="833" y="589"/>
                    <a:pt x="810" y="581"/>
                  </a:cubicBezTo>
                  <a:cubicBezTo>
                    <a:pt x="794" y="581"/>
                    <a:pt x="764" y="573"/>
                    <a:pt x="772" y="558"/>
                  </a:cubicBezTo>
                  <a:cubicBezTo>
                    <a:pt x="772" y="535"/>
                    <a:pt x="810" y="535"/>
                    <a:pt x="825" y="520"/>
                  </a:cubicBezTo>
                  <a:cubicBezTo>
                    <a:pt x="833" y="512"/>
                    <a:pt x="817" y="482"/>
                    <a:pt x="825" y="482"/>
                  </a:cubicBezTo>
                  <a:cubicBezTo>
                    <a:pt x="840" y="474"/>
                    <a:pt x="863" y="482"/>
                    <a:pt x="878" y="497"/>
                  </a:cubicBezTo>
                  <a:cubicBezTo>
                    <a:pt x="886" y="505"/>
                    <a:pt x="871" y="528"/>
                    <a:pt x="886" y="535"/>
                  </a:cubicBezTo>
                  <a:cubicBezTo>
                    <a:pt x="909" y="550"/>
                    <a:pt x="940" y="550"/>
                    <a:pt x="962" y="550"/>
                  </a:cubicBezTo>
                  <a:cubicBezTo>
                    <a:pt x="978" y="543"/>
                    <a:pt x="993" y="535"/>
                    <a:pt x="1001" y="520"/>
                  </a:cubicBezTo>
                  <a:cubicBezTo>
                    <a:pt x="1008" y="505"/>
                    <a:pt x="1008" y="489"/>
                    <a:pt x="1001" y="482"/>
                  </a:cubicBezTo>
                  <a:cubicBezTo>
                    <a:pt x="985" y="466"/>
                    <a:pt x="955" y="466"/>
                    <a:pt x="940" y="451"/>
                  </a:cubicBezTo>
                  <a:cubicBezTo>
                    <a:pt x="940" y="436"/>
                    <a:pt x="962" y="428"/>
                    <a:pt x="955" y="420"/>
                  </a:cubicBezTo>
                  <a:cubicBezTo>
                    <a:pt x="955" y="405"/>
                    <a:pt x="932" y="413"/>
                    <a:pt x="932" y="397"/>
                  </a:cubicBezTo>
                  <a:cubicBezTo>
                    <a:pt x="932" y="375"/>
                    <a:pt x="947" y="352"/>
                    <a:pt x="962" y="329"/>
                  </a:cubicBezTo>
                  <a:cubicBezTo>
                    <a:pt x="970" y="321"/>
                    <a:pt x="993" y="336"/>
                    <a:pt x="1001" y="329"/>
                  </a:cubicBezTo>
                  <a:cubicBezTo>
                    <a:pt x="1008" y="321"/>
                    <a:pt x="1008" y="298"/>
                    <a:pt x="1024" y="291"/>
                  </a:cubicBezTo>
                  <a:cubicBezTo>
                    <a:pt x="1039" y="275"/>
                    <a:pt x="1077" y="283"/>
                    <a:pt x="1085" y="260"/>
                  </a:cubicBezTo>
                  <a:cubicBezTo>
                    <a:pt x="1092" y="222"/>
                    <a:pt x="1077" y="176"/>
                    <a:pt x="1062" y="138"/>
                  </a:cubicBezTo>
                  <a:cubicBezTo>
                    <a:pt x="1062" y="123"/>
                    <a:pt x="1047" y="115"/>
                    <a:pt x="1031" y="107"/>
                  </a:cubicBezTo>
                  <a:cubicBezTo>
                    <a:pt x="1016" y="107"/>
                    <a:pt x="993" y="115"/>
                    <a:pt x="978" y="115"/>
                  </a:cubicBezTo>
                  <a:lnTo>
                    <a:pt x="894" y="100"/>
                  </a:lnTo>
                  <a:cubicBezTo>
                    <a:pt x="886" y="92"/>
                    <a:pt x="863" y="31"/>
                    <a:pt x="863" y="31"/>
                  </a:cubicBezTo>
                  <a:cubicBezTo>
                    <a:pt x="840" y="23"/>
                    <a:pt x="817" y="8"/>
                    <a:pt x="802" y="0"/>
                  </a:cubicBezTo>
                  <a:lnTo>
                    <a:pt x="802" y="0"/>
                  </a:lnTo>
                  <a:cubicBezTo>
                    <a:pt x="772" y="31"/>
                    <a:pt x="749" y="61"/>
                    <a:pt x="718" y="84"/>
                  </a:cubicBezTo>
                  <a:cubicBezTo>
                    <a:pt x="695" y="92"/>
                    <a:pt x="680" y="100"/>
                    <a:pt x="657" y="100"/>
                  </a:cubicBezTo>
                  <a:cubicBezTo>
                    <a:pt x="642" y="100"/>
                    <a:pt x="596" y="92"/>
                    <a:pt x="580" y="84"/>
                  </a:cubicBezTo>
                  <a:lnTo>
                    <a:pt x="580" y="84"/>
                  </a:lnTo>
                  <a:cubicBezTo>
                    <a:pt x="588" y="92"/>
                    <a:pt x="588" y="100"/>
                    <a:pt x="588" y="107"/>
                  </a:cubicBezTo>
                  <a:cubicBezTo>
                    <a:pt x="588" y="130"/>
                    <a:pt x="619" y="161"/>
                    <a:pt x="611" y="176"/>
                  </a:cubicBezTo>
                  <a:cubicBezTo>
                    <a:pt x="588" y="237"/>
                    <a:pt x="588" y="191"/>
                    <a:pt x="634" y="252"/>
                  </a:cubicBezTo>
                  <a:cubicBezTo>
                    <a:pt x="672" y="298"/>
                    <a:pt x="665" y="413"/>
                    <a:pt x="634" y="466"/>
                  </a:cubicBezTo>
                  <a:cubicBezTo>
                    <a:pt x="588" y="535"/>
                    <a:pt x="535" y="520"/>
                    <a:pt x="474" y="550"/>
                  </a:cubicBezTo>
                  <a:cubicBezTo>
                    <a:pt x="436" y="566"/>
                    <a:pt x="451" y="642"/>
                    <a:pt x="443" y="680"/>
                  </a:cubicBezTo>
                  <a:cubicBezTo>
                    <a:pt x="428" y="711"/>
                    <a:pt x="321" y="810"/>
                    <a:pt x="321" y="810"/>
                  </a:cubicBezTo>
                  <a:cubicBezTo>
                    <a:pt x="328" y="848"/>
                    <a:pt x="328" y="871"/>
                    <a:pt x="328" y="917"/>
                  </a:cubicBezTo>
                  <a:cubicBezTo>
                    <a:pt x="328" y="955"/>
                    <a:pt x="298" y="978"/>
                    <a:pt x="298" y="1024"/>
                  </a:cubicBezTo>
                  <a:cubicBezTo>
                    <a:pt x="275" y="1077"/>
                    <a:pt x="222" y="1138"/>
                    <a:pt x="199" y="1192"/>
                  </a:cubicBezTo>
                  <a:cubicBezTo>
                    <a:pt x="168" y="1268"/>
                    <a:pt x="130" y="1253"/>
                    <a:pt x="92" y="1307"/>
                  </a:cubicBezTo>
                  <a:cubicBezTo>
                    <a:pt x="76" y="1329"/>
                    <a:pt x="92" y="1406"/>
                    <a:pt x="69" y="1444"/>
                  </a:cubicBezTo>
                  <a:cubicBezTo>
                    <a:pt x="15" y="1520"/>
                    <a:pt x="0" y="1597"/>
                    <a:pt x="0" y="167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599" name="Freeform 126"/>
            <p:cNvSpPr>
              <a:spLocks noChangeArrowheads="1"/>
            </p:cNvSpPr>
            <p:nvPr/>
          </p:nvSpPr>
          <p:spPr bwMode="auto">
            <a:xfrm>
              <a:off x="5413022" y="4854576"/>
              <a:ext cx="190488" cy="142875"/>
            </a:xfrm>
            <a:custGeom>
              <a:avLst/>
              <a:gdLst>
                <a:gd name="T0" fmla="*/ 31 w 529"/>
                <a:gd name="T1" fmla="*/ 206 h 398"/>
                <a:gd name="T2" fmla="*/ 31 w 529"/>
                <a:gd name="T3" fmla="*/ 206 h 398"/>
                <a:gd name="T4" fmla="*/ 0 w 529"/>
                <a:gd name="T5" fmla="*/ 145 h 398"/>
                <a:gd name="T6" fmla="*/ 0 w 529"/>
                <a:gd name="T7" fmla="*/ 145 h 398"/>
                <a:gd name="T8" fmla="*/ 46 w 529"/>
                <a:gd name="T9" fmla="*/ 114 h 398"/>
                <a:gd name="T10" fmla="*/ 100 w 529"/>
                <a:gd name="T11" fmla="*/ 53 h 398"/>
                <a:gd name="T12" fmla="*/ 192 w 529"/>
                <a:gd name="T13" fmla="*/ 53 h 398"/>
                <a:gd name="T14" fmla="*/ 275 w 529"/>
                <a:gd name="T15" fmla="*/ 0 h 398"/>
                <a:gd name="T16" fmla="*/ 275 w 529"/>
                <a:gd name="T17" fmla="*/ 0 h 398"/>
                <a:gd name="T18" fmla="*/ 283 w 529"/>
                <a:gd name="T19" fmla="*/ 76 h 398"/>
                <a:gd name="T20" fmla="*/ 329 w 529"/>
                <a:gd name="T21" fmla="*/ 76 h 398"/>
                <a:gd name="T22" fmla="*/ 367 w 529"/>
                <a:gd name="T23" fmla="*/ 30 h 398"/>
                <a:gd name="T24" fmla="*/ 428 w 529"/>
                <a:gd name="T25" fmla="*/ 30 h 398"/>
                <a:gd name="T26" fmla="*/ 444 w 529"/>
                <a:gd name="T27" fmla="*/ 91 h 398"/>
                <a:gd name="T28" fmla="*/ 474 w 529"/>
                <a:gd name="T29" fmla="*/ 99 h 398"/>
                <a:gd name="T30" fmla="*/ 474 w 529"/>
                <a:gd name="T31" fmla="*/ 99 h 398"/>
                <a:gd name="T32" fmla="*/ 459 w 529"/>
                <a:gd name="T33" fmla="*/ 137 h 398"/>
                <a:gd name="T34" fmla="*/ 421 w 529"/>
                <a:gd name="T35" fmla="*/ 145 h 398"/>
                <a:gd name="T36" fmla="*/ 459 w 529"/>
                <a:gd name="T37" fmla="*/ 214 h 398"/>
                <a:gd name="T38" fmla="*/ 520 w 529"/>
                <a:gd name="T39" fmla="*/ 259 h 398"/>
                <a:gd name="T40" fmla="*/ 520 w 529"/>
                <a:gd name="T41" fmla="*/ 336 h 398"/>
                <a:gd name="T42" fmla="*/ 474 w 529"/>
                <a:gd name="T43" fmla="*/ 397 h 398"/>
                <a:gd name="T44" fmla="*/ 474 w 529"/>
                <a:gd name="T45" fmla="*/ 397 h 398"/>
                <a:gd name="T46" fmla="*/ 436 w 529"/>
                <a:gd name="T47" fmla="*/ 374 h 398"/>
                <a:gd name="T48" fmla="*/ 344 w 529"/>
                <a:gd name="T49" fmla="*/ 366 h 398"/>
                <a:gd name="T50" fmla="*/ 337 w 529"/>
                <a:gd name="T51" fmla="*/ 336 h 398"/>
                <a:gd name="T52" fmla="*/ 260 w 529"/>
                <a:gd name="T53" fmla="*/ 275 h 398"/>
                <a:gd name="T54" fmla="*/ 237 w 529"/>
                <a:gd name="T55" fmla="*/ 290 h 398"/>
                <a:gd name="T56" fmla="*/ 192 w 529"/>
                <a:gd name="T57" fmla="*/ 244 h 398"/>
                <a:gd name="T58" fmla="*/ 130 w 529"/>
                <a:gd name="T59" fmla="*/ 236 h 398"/>
                <a:gd name="T60" fmla="*/ 146 w 529"/>
                <a:gd name="T61" fmla="*/ 198 h 398"/>
                <a:gd name="T62" fmla="*/ 85 w 529"/>
                <a:gd name="T63" fmla="*/ 152 h 398"/>
                <a:gd name="T64" fmla="*/ 31 w 529"/>
                <a:gd name="T65" fmla="*/ 206 h 398"/>
                <a:gd name="T66" fmla="*/ 31 w 529"/>
                <a:gd name="T67" fmla="*/ 206 h 398"/>
                <a:gd name="T68" fmla="*/ 0 w 529"/>
                <a:gd name="T69" fmla="*/ 145 h 398"/>
                <a:gd name="T70" fmla="*/ 31 w 529"/>
                <a:gd name="T71" fmla="*/ 20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9" h="398">
                  <a:moveTo>
                    <a:pt x="31" y="206"/>
                  </a:moveTo>
                  <a:lnTo>
                    <a:pt x="31" y="206"/>
                  </a:lnTo>
                  <a:cubicBezTo>
                    <a:pt x="0" y="145"/>
                    <a:pt x="0" y="145"/>
                    <a:pt x="0" y="145"/>
                  </a:cubicBezTo>
                  <a:lnTo>
                    <a:pt x="0" y="145"/>
                  </a:lnTo>
                  <a:cubicBezTo>
                    <a:pt x="16" y="129"/>
                    <a:pt x="31" y="122"/>
                    <a:pt x="46" y="114"/>
                  </a:cubicBezTo>
                  <a:cubicBezTo>
                    <a:pt x="69" y="91"/>
                    <a:pt x="77" y="68"/>
                    <a:pt x="100" y="53"/>
                  </a:cubicBezTo>
                  <a:cubicBezTo>
                    <a:pt x="130" y="45"/>
                    <a:pt x="161" y="61"/>
                    <a:pt x="192" y="53"/>
                  </a:cubicBezTo>
                  <a:cubicBezTo>
                    <a:pt x="222" y="45"/>
                    <a:pt x="245" y="15"/>
                    <a:pt x="275" y="0"/>
                  </a:cubicBezTo>
                  <a:lnTo>
                    <a:pt x="275" y="0"/>
                  </a:lnTo>
                  <a:cubicBezTo>
                    <a:pt x="275" y="23"/>
                    <a:pt x="268" y="53"/>
                    <a:pt x="283" y="76"/>
                  </a:cubicBezTo>
                  <a:cubicBezTo>
                    <a:pt x="291" y="84"/>
                    <a:pt x="314" y="84"/>
                    <a:pt x="329" y="76"/>
                  </a:cubicBezTo>
                  <a:cubicBezTo>
                    <a:pt x="344" y="68"/>
                    <a:pt x="344" y="38"/>
                    <a:pt x="367" y="30"/>
                  </a:cubicBezTo>
                  <a:cubicBezTo>
                    <a:pt x="382" y="23"/>
                    <a:pt x="413" y="15"/>
                    <a:pt x="428" y="30"/>
                  </a:cubicBezTo>
                  <a:cubicBezTo>
                    <a:pt x="451" y="38"/>
                    <a:pt x="436" y="76"/>
                    <a:pt x="444" y="91"/>
                  </a:cubicBezTo>
                  <a:cubicBezTo>
                    <a:pt x="451" y="99"/>
                    <a:pt x="467" y="99"/>
                    <a:pt x="474" y="99"/>
                  </a:cubicBezTo>
                  <a:lnTo>
                    <a:pt x="474" y="99"/>
                  </a:lnTo>
                  <a:cubicBezTo>
                    <a:pt x="474" y="114"/>
                    <a:pt x="474" y="129"/>
                    <a:pt x="459" y="137"/>
                  </a:cubicBezTo>
                  <a:cubicBezTo>
                    <a:pt x="451" y="145"/>
                    <a:pt x="421" y="129"/>
                    <a:pt x="421" y="145"/>
                  </a:cubicBezTo>
                  <a:cubicBezTo>
                    <a:pt x="421" y="168"/>
                    <a:pt x="444" y="191"/>
                    <a:pt x="459" y="214"/>
                  </a:cubicBezTo>
                  <a:cubicBezTo>
                    <a:pt x="474" y="229"/>
                    <a:pt x="505" y="236"/>
                    <a:pt x="520" y="259"/>
                  </a:cubicBezTo>
                  <a:cubicBezTo>
                    <a:pt x="528" y="282"/>
                    <a:pt x="528" y="313"/>
                    <a:pt x="520" y="336"/>
                  </a:cubicBezTo>
                  <a:cubicBezTo>
                    <a:pt x="512" y="359"/>
                    <a:pt x="489" y="374"/>
                    <a:pt x="474" y="397"/>
                  </a:cubicBezTo>
                  <a:lnTo>
                    <a:pt x="474" y="397"/>
                  </a:lnTo>
                  <a:cubicBezTo>
                    <a:pt x="459" y="389"/>
                    <a:pt x="444" y="381"/>
                    <a:pt x="436" y="374"/>
                  </a:cubicBezTo>
                  <a:cubicBezTo>
                    <a:pt x="405" y="374"/>
                    <a:pt x="375" y="374"/>
                    <a:pt x="344" y="366"/>
                  </a:cubicBezTo>
                  <a:cubicBezTo>
                    <a:pt x="337" y="359"/>
                    <a:pt x="344" y="343"/>
                    <a:pt x="337" y="336"/>
                  </a:cubicBezTo>
                  <a:cubicBezTo>
                    <a:pt x="314" y="313"/>
                    <a:pt x="291" y="290"/>
                    <a:pt x="260" y="275"/>
                  </a:cubicBezTo>
                  <a:cubicBezTo>
                    <a:pt x="253" y="267"/>
                    <a:pt x="245" y="290"/>
                    <a:pt x="237" y="290"/>
                  </a:cubicBezTo>
                  <a:cubicBezTo>
                    <a:pt x="214" y="275"/>
                    <a:pt x="214" y="252"/>
                    <a:pt x="192" y="244"/>
                  </a:cubicBezTo>
                  <a:cubicBezTo>
                    <a:pt x="176" y="236"/>
                    <a:pt x="146" y="252"/>
                    <a:pt x="130" y="236"/>
                  </a:cubicBezTo>
                  <a:cubicBezTo>
                    <a:pt x="123" y="229"/>
                    <a:pt x="153" y="206"/>
                    <a:pt x="146" y="198"/>
                  </a:cubicBezTo>
                  <a:cubicBezTo>
                    <a:pt x="130" y="175"/>
                    <a:pt x="107" y="152"/>
                    <a:pt x="85" y="152"/>
                  </a:cubicBezTo>
                  <a:cubicBezTo>
                    <a:pt x="54" y="152"/>
                    <a:pt x="46" y="183"/>
                    <a:pt x="31" y="206"/>
                  </a:cubicBezTo>
                  <a:lnTo>
                    <a:pt x="31" y="206"/>
                  </a:lnTo>
                  <a:cubicBezTo>
                    <a:pt x="0" y="145"/>
                    <a:pt x="0" y="145"/>
                    <a:pt x="0" y="145"/>
                  </a:cubicBezTo>
                  <a:lnTo>
                    <a:pt x="31" y="206"/>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00" name="Freeform 127"/>
            <p:cNvSpPr>
              <a:spLocks noChangeArrowheads="1"/>
            </p:cNvSpPr>
            <p:nvPr/>
          </p:nvSpPr>
          <p:spPr bwMode="auto">
            <a:xfrm>
              <a:off x="5366989" y="4910138"/>
              <a:ext cx="376212" cy="622300"/>
            </a:xfrm>
            <a:custGeom>
              <a:avLst/>
              <a:gdLst>
                <a:gd name="T0" fmla="*/ 603 w 1047"/>
                <a:gd name="T1" fmla="*/ 245 h 1728"/>
                <a:gd name="T2" fmla="*/ 473 w 1047"/>
                <a:gd name="T3" fmla="*/ 214 h 1728"/>
                <a:gd name="T4" fmla="*/ 389 w 1047"/>
                <a:gd name="T5" fmla="*/ 123 h 1728"/>
                <a:gd name="T6" fmla="*/ 321 w 1047"/>
                <a:gd name="T7" fmla="*/ 92 h 1728"/>
                <a:gd name="T8" fmla="*/ 275 w 1047"/>
                <a:gd name="T9" fmla="*/ 46 h 1728"/>
                <a:gd name="T10" fmla="*/ 160 w 1047"/>
                <a:gd name="T11" fmla="*/ 54 h 1728"/>
                <a:gd name="T12" fmla="*/ 114 w 1047"/>
                <a:gd name="T13" fmla="*/ 107 h 1728"/>
                <a:gd name="T14" fmla="*/ 7 w 1047"/>
                <a:gd name="T15" fmla="*/ 252 h 1728"/>
                <a:gd name="T16" fmla="*/ 68 w 1047"/>
                <a:gd name="T17" fmla="*/ 321 h 1728"/>
                <a:gd name="T18" fmla="*/ 168 w 1047"/>
                <a:gd name="T19" fmla="*/ 283 h 1728"/>
                <a:gd name="T20" fmla="*/ 214 w 1047"/>
                <a:gd name="T21" fmla="*/ 298 h 1728"/>
                <a:gd name="T22" fmla="*/ 107 w 1047"/>
                <a:gd name="T23" fmla="*/ 375 h 1728"/>
                <a:gd name="T24" fmla="*/ 84 w 1047"/>
                <a:gd name="T25" fmla="*/ 398 h 1728"/>
                <a:gd name="T26" fmla="*/ 76 w 1047"/>
                <a:gd name="T27" fmla="*/ 443 h 1728"/>
                <a:gd name="T28" fmla="*/ 168 w 1047"/>
                <a:gd name="T29" fmla="*/ 543 h 1728"/>
                <a:gd name="T30" fmla="*/ 305 w 1047"/>
                <a:gd name="T31" fmla="*/ 550 h 1728"/>
                <a:gd name="T32" fmla="*/ 359 w 1047"/>
                <a:gd name="T33" fmla="*/ 703 h 1728"/>
                <a:gd name="T34" fmla="*/ 275 w 1047"/>
                <a:gd name="T35" fmla="*/ 772 h 1728"/>
                <a:gd name="T36" fmla="*/ 206 w 1047"/>
                <a:gd name="T37" fmla="*/ 840 h 1728"/>
                <a:gd name="T38" fmla="*/ 214 w 1047"/>
                <a:gd name="T39" fmla="*/ 894 h 1728"/>
                <a:gd name="T40" fmla="*/ 275 w 1047"/>
                <a:gd name="T41" fmla="*/ 963 h 1728"/>
                <a:gd name="T42" fmla="*/ 160 w 1047"/>
                <a:gd name="T43" fmla="*/ 978 h 1728"/>
                <a:gd name="T44" fmla="*/ 99 w 1047"/>
                <a:gd name="T45" fmla="*/ 925 h 1728"/>
                <a:gd name="T46" fmla="*/ 46 w 1047"/>
                <a:gd name="T47" fmla="*/ 1001 h 1728"/>
                <a:gd name="T48" fmla="*/ 145 w 1047"/>
                <a:gd name="T49" fmla="*/ 1016 h 1728"/>
                <a:gd name="T50" fmla="*/ 129 w 1047"/>
                <a:gd name="T51" fmla="*/ 1093 h 1728"/>
                <a:gd name="T52" fmla="*/ 152 w 1047"/>
                <a:gd name="T53" fmla="*/ 1154 h 1728"/>
                <a:gd name="T54" fmla="*/ 236 w 1047"/>
                <a:gd name="T55" fmla="*/ 1215 h 1728"/>
                <a:gd name="T56" fmla="*/ 252 w 1047"/>
                <a:gd name="T57" fmla="*/ 1322 h 1728"/>
                <a:gd name="T58" fmla="*/ 282 w 1047"/>
                <a:gd name="T59" fmla="*/ 1398 h 1728"/>
                <a:gd name="T60" fmla="*/ 275 w 1047"/>
                <a:gd name="T61" fmla="*/ 1475 h 1728"/>
                <a:gd name="T62" fmla="*/ 252 w 1047"/>
                <a:gd name="T63" fmla="*/ 1643 h 1728"/>
                <a:gd name="T64" fmla="*/ 282 w 1047"/>
                <a:gd name="T65" fmla="*/ 1719 h 1728"/>
                <a:gd name="T66" fmla="*/ 343 w 1047"/>
                <a:gd name="T67" fmla="*/ 1551 h 1728"/>
                <a:gd name="T68" fmla="*/ 412 w 1047"/>
                <a:gd name="T69" fmla="*/ 1398 h 1728"/>
                <a:gd name="T70" fmla="*/ 557 w 1047"/>
                <a:gd name="T71" fmla="*/ 1268 h 1728"/>
                <a:gd name="T72" fmla="*/ 634 w 1047"/>
                <a:gd name="T73" fmla="*/ 1238 h 1728"/>
                <a:gd name="T74" fmla="*/ 786 w 1047"/>
                <a:gd name="T75" fmla="*/ 1291 h 1728"/>
                <a:gd name="T76" fmla="*/ 840 w 1047"/>
                <a:gd name="T77" fmla="*/ 1154 h 1728"/>
                <a:gd name="T78" fmla="*/ 832 w 1047"/>
                <a:gd name="T79" fmla="*/ 986 h 1728"/>
                <a:gd name="T80" fmla="*/ 954 w 1047"/>
                <a:gd name="T81" fmla="*/ 886 h 1728"/>
                <a:gd name="T82" fmla="*/ 1000 w 1047"/>
                <a:gd name="T83" fmla="*/ 833 h 1728"/>
                <a:gd name="T84" fmla="*/ 947 w 1047"/>
                <a:gd name="T85" fmla="*/ 772 h 1728"/>
                <a:gd name="T86" fmla="*/ 1038 w 1047"/>
                <a:gd name="T87" fmla="*/ 642 h 1728"/>
                <a:gd name="T88" fmla="*/ 970 w 1047"/>
                <a:gd name="T89" fmla="*/ 550 h 1728"/>
                <a:gd name="T90" fmla="*/ 924 w 1047"/>
                <a:gd name="T91" fmla="*/ 489 h 1728"/>
                <a:gd name="T92" fmla="*/ 748 w 1047"/>
                <a:gd name="T93" fmla="*/ 535 h 1728"/>
                <a:gd name="T94" fmla="*/ 634 w 1047"/>
                <a:gd name="T95" fmla="*/ 588 h 1728"/>
                <a:gd name="T96" fmla="*/ 664 w 1047"/>
                <a:gd name="T97" fmla="*/ 482 h 1728"/>
                <a:gd name="T98" fmla="*/ 672 w 1047"/>
                <a:gd name="T99" fmla="*/ 413 h 1728"/>
                <a:gd name="T100" fmla="*/ 603 w 1047"/>
                <a:gd name="T101" fmla="*/ 245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7" h="1728">
                  <a:moveTo>
                    <a:pt x="603" y="245"/>
                  </a:moveTo>
                  <a:lnTo>
                    <a:pt x="603" y="245"/>
                  </a:lnTo>
                  <a:cubicBezTo>
                    <a:pt x="588" y="237"/>
                    <a:pt x="573" y="229"/>
                    <a:pt x="565" y="222"/>
                  </a:cubicBezTo>
                  <a:cubicBezTo>
                    <a:pt x="534" y="222"/>
                    <a:pt x="504" y="222"/>
                    <a:pt x="473" y="214"/>
                  </a:cubicBezTo>
                  <a:cubicBezTo>
                    <a:pt x="466" y="207"/>
                    <a:pt x="473" y="191"/>
                    <a:pt x="466" y="184"/>
                  </a:cubicBezTo>
                  <a:cubicBezTo>
                    <a:pt x="443" y="161"/>
                    <a:pt x="420" y="138"/>
                    <a:pt x="389" y="123"/>
                  </a:cubicBezTo>
                  <a:cubicBezTo>
                    <a:pt x="382" y="115"/>
                    <a:pt x="374" y="138"/>
                    <a:pt x="366" y="138"/>
                  </a:cubicBezTo>
                  <a:cubicBezTo>
                    <a:pt x="343" y="123"/>
                    <a:pt x="343" y="100"/>
                    <a:pt x="321" y="92"/>
                  </a:cubicBezTo>
                  <a:cubicBezTo>
                    <a:pt x="305" y="84"/>
                    <a:pt x="275" y="100"/>
                    <a:pt x="259" y="84"/>
                  </a:cubicBezTo>
                  <a:cubicBezTo>
                    <a:pt x="252" y="77"/>
                    <a:pt x="282" y="54"/>
                    <a:pt x="275" y="46"/>
                  </a:cubicBezTo>
                  <a:cubicBezTo>
                    <a:pt x="259" y="23"/>
                    <a:pt x="236" y="0"/>
                    <a:pt x="214" y="0"/>
                  </a:cubicBezTo>
                  <a:cubicBezTo>
                    <a:pt x="183" y="0"/>
                    <a:pt x="175" y="31"/>
                    <a:pt x="160" y="54"/>
                  </a:cubicBezTo>
                  <a:lnTo>
                    <a:pt x="160" y="54"/>
                  </a:lnTo>
                  <a:cubicBezTo>
                    <a:pt x="145" y="69"/>
                    <a:pt x="129" y="84"/>
                    <a:pt x="114" y="107"/>
                  </a:cubicBezTo>
                  <a:cubicBezTo>
                    <a:pt x="91" y="138"/>
                    <a:pt x="76" y="184"/>
                    <a:pt x="53" y="214"/>
                  </a:cubicBezTo>
                  <a:cubicBezTo>
                    <a:pt x="38" y="229"/>
                    <a:pt x="15" y="237"/>
                    <a:pt x="7" y="252"/>
                  </a:cubicBezTo>
                  <a:cubicBezTo>
                    <a:pt x="0" y="260"/>
                    <a:pt x="23" y="268"/>
                    <a:pt x="30" y="283"/>
                  </a:cubicBezTo>
                  <a:cubicBezTo>
                    <a:pt x="38" y="291"/>
                    <a:pt x="53" y="321"/>
                    <a:pt x="68" y="321"/>
                  </a:cubicBezTo>
                  <a:cubicBezTo>
                    <a:pt x="99" y="321"/>
                    <a:pt x="114" y="275"/>
                    <a:pt x="137" y="268"/>
                  </a:cubicBezTo>
                  <a:cubicBezTo>
                    <a:pt x="152" y="260"/>
                    <a:pt x="160" y="275"/>
                    <a:pt x="168" y="283"/>
                  </a:cubicBezTo>
                  <a:cubicBezTo>
                    <a:pt x="183" y="283"/>
                    <a:pt x="198" y="268"/>
                    <a:pt x="214" y="275"/>
                  </a:cubicBezTo>
                  <a:cubicBezTo>
                    <a:pt x="221" y="275"/>
                    <a:pt x="221" y="291"/>
                    <a:pt x="214" y="298"/>
                  </a:cubicBezTo>
                  <a:cubicBezTo>
                    <a:pt x="191" y="314"/>
                    <a:pt x="152" y="306"/>
                    <a:pt x="129" y="321"/>
                  </a:cubicBezTo>
                  <a:cubicBezTo>
                    <a:pt x="114" y="336"/>
                    <a:pt x="122" y="359"/>
                    <a:pt x="107" y="375"/>
                  </a:cubicBezTo>
                  <a:cubicBezTo>
                    <a:pt x="107" y="382"/>
                    <a:pt x="91" y="390"/>
                    <a:pt x="84" y="398"/>
                  </a:cubicBezTo>
                  <a:lnTo>
                    <a:pt x="84" y="398"/>
                  </a:lnTo>
                  <a:cubicBezTo>
                    <a:pt x="76" y="443"/>
                    <a:pt x="76" y="443"/>
                    <a:pt x="76" y="443"/>
                  </a:cubicBezTo>
                  <a:lnTo>
                    <a:pt x="76" y="443"/>
                  </a:lnTo>
                  <a:cubicBezTo>
                    <a:pt x="91" y="451"/>
                    <a:pt x="114" y="466"/>
                    <a:pt x="137" y="474"/>
                  </a:cubicBezTo>
                  <a:cubicBezTo>
                    <a:pt x="137" y="474"/>
                    <a:pt x="160" y="535"/>
                    <a:pt x="168" y="543"/>
                  </a:cubicBezTo>
                  <a:lnTo>
                    <a:pt x="252" y="558"/>
                  </a:lnTo>
                  <a:cubicBezTo>
                    <a:pt x="267" y="558"/>
                    <a:pt x="290" y="550"/>
                    <a:pt x="305" y="550"/>
                  </a:cubicBezTo>
                  <a:cubicBezTo>
                    <a:pt x="321" y="558"/>
                    <a:pt x="336" y="566"/>
                    <a:pt x="336" y="581"/>
                  </a:cubicBezTo>
                  <a:cubicBezTo>
                    <a:pt x="351" y="619"/>
                    <a:pt x="366" y="665"/>
                    <a:pt x="359" y="703"/>
                  </a:cubicBezTo>
                  <a:cubicBezTo>
                    <a:pt x="351" y="726"/>
                    <a:pt x="313" y="718"/>
                    <a:pt x="298" y="734"/>
                  </a:cubicBezTo>
                  <a:cubicBezTo>
                    <a:pt x="282" y="741"/>
                    <a:pt x="282" y="764"/>
                    <a:pt x="275" y="772"/>
                  </a:cubicBezTo>
                  <a:cubicBezTo>
                    <a:pt x="267" y="779"/>
                    <a:pt x="244" y="764"/>
                    <a:pt x="236" y="772"/>
                  </a:cubicBezTo>
                  <a:cubicBezTo>
                    <a:pt x="221" y="795"/>
                    <a:pt x="206" y="818"/>
                    <a:pt x="206" y="840"/>
                  </a:cubicBezTo>
                  <a:cubicBezTo>
                    <a:pt x="206" y="856"/>
                    <a:pt x="229" y="848"/>
                    <a:pt x="229" y="863"/>
                  </a:cubicBezTo>
                  <a:cubicBezTo>
                    <a:pt x="236" y="871"/>
                    <a:pt x="214" y="879"/>
                    <a:pt x="214" y="894"/>
                  </a:cubicBezTo>
                  <a:cubicBezTo>
                    <a:pt x="229" y="909"/>
                    <a:pt x="259" y="909"/>
                    <a:pt x="275" y="925"/>
                  </a:cubicBezTo>
                  <a:cubicBezTo>
                    <a:pt x="282" y="932"/>
                    <a:pt x="282" y="948"/>
                    <a:pt x="275" y="963"/>
                  </a:cubicBezTo>
                  <a:cubicBezTo>
                    <a:pt x="267" y="978"/>
                    <a:pt x="252" y="986"/>
                    <a:pt x="236" y="993"/>
                  </a:cubicBezTo>
                  <a:cubicBezTo>
                    <a:pt x="214" y="993"/>
                    <a:pt x="183" y="993"/>
                    <a:pt x="160" y="978"/>
                  </a:cubicBezTo>
                  <a:cubicBezTo>
                    <a:pt x="145" y="971"/>
                    <a:pt x="160" y="948"/>
                    <a:pt x="152" y="940"/>
                  </a:cubicBezTo>
                  <a:cubicBezTo>
                    <a:pt x="137" y="925"/>
                    <a:pt x="114" y="917"/>
                    <a:pt x="99" y="925"/>
                  </a:cubicBezTo>
                  <a:cubicBezTo>
                    <a:pt x="91" y="925"/>
                    <a:pt x="107" y="955"/>
                    <a:pt x="99" y="963"/>
                  </a:cubicBezTo>
                  <a:cubicBezTo>
                    <a:pt x="84" y="978"/>
                    <a:pt x="46" y="978"/>
                    <a:pt x="46" y="1001"/>
                  </a:cubicBezTo>
                  <a:cubicBezTo>
                    <a:pt x="38" y="1016"/>
                    <a:pt x="68" y="1024"/>
                    <a:pt x="84" y="1024"/>
                  </a:cubicBezTo>
                  <a:cubicBezTo>
                    <a:pt x="107" y="1032"/>
                    <a:pt x="122" y="1016"/>
                    <a:pt x="145" y="1016"/>
                  </a:cubicBezTo>
                  <a:cubicBezTo>
                    <a:pt x="152" y="1024"/>
                    <a:pt x="160" y="1032"/>
                    <a:pt x="160" y="1039"/>
                  </a:cubicBezTo>
                  <a:cubicBezTo>
                    <a:pt x="160" y="1062"/>
                    <a:pt x="145" y="1077"/>
                    <a:pt x="129" y="1093"/>
                  </a:cubicBezTo>
                  <a:cubicBezTo>
                    <a:pt x="122" y="1100"/>
                    <a:pt x="99" y="1100"/>
                    <a:pt x="99" y="1108"/>
                  </a:cubicBezTo>
                  <a:cubicBezTo>
                    <a:pt x="114" y="1131"/>
                    <a:pt x="137" y="1138"/>
                    <a:pt x="152" y="1154"/>
                  </a:cubicBezTo>
                  <a:cubicBezTo>
                    <a:pt x="175" y="1177"/>
                    <a:pt x="183" y="1200"/>
                    <a:pt x="198" y="1215"/>
                  </a:cubicBezTo>
                  <a:cubicBezTo>
                    <a:pt x="206" y="1215"/>
                    <a:pt x="221" y="1207"/>
                    <a:pt x="236" y="1215"/>
                  </a:cubicBezTo>
                  <a:cubicBezTo>
                    <a:pt x="252" y="1223"/>
                    <a:pt x="275" y="1238"/>
                    <a:pt x="282" y="1253"/>
                  </a:cubicBezTo>
                  <a:cubicBezTo>
                    <a:pt x="282" y="1284"/>
                    <a:pt x="252" y="1299"/>
                    <a:pt x="252" y="1322"/>
                  </a:cubicBezTo>
                  <a:cubicBezTo>
                    <a:pt x="259" y="1345"/>
                    <a:pt x="282" y="1352"/>
                    <a:pt x="290" y="1368"/>
                  </a:cubicBezTo>
                  <a:cubicBezTo>
                    <a:pt x="290" y="1375"/>
                    <a:pt x="275" y="1390"/>
                    <a:pt x="282" y="1398"/>
                  </a:cubicBezTo>
                  <a:cubicBezTo>
                    <a:pt x="282" y="1406"/>
                    <a:pt x="298" y="1398"/>
                    <a:pt x="298" y="1398"/>
                  </a:cubicBezTo>
                  <a:cubicBezTo>
                    <a:pt x="298" y="1429"/>
                    <a:pt x="282" y="1452"/>
                    <a:pt x="275" y="1475"/>
                  </a:cubicBezTo>
                  <a:cubicBezTo>
                    <a:pt x="259" y="1498"/>
                    <a:pt x="236" y="1520"/>
                    <a:pt x="236" y="1543"/>
                  </a:cubicBezTo>
                  <a:cubicBezTo>
                    <a:pt x="229" y="1574"/>
                    <a:pt x="244" y="1612"/>
                    <a:pt x="252" y="1643"/>
                  </a:cubicBezTo>
                  <a:lnTo>
                    <a:pt x="252" y="1643"/>
                  </a:lnTo>
                  <a:cubicBezTo>
                    <a:pt x="259" y="1665"/>
                    <a:pt x="252" y="1719"/>
                    <a:pt x="282" y="1719"/>
                  </a:cubicBezTo>
                  <a:cubicBezTo>
                    <a:pt x="305" y="1727"/>
                    <a:pt x="313" y="1681"/>
                    <a:pt x="321" y="1650"/>
                  </a:cubicBezTo>
                  <a:cubicBezTo>
                    <a:pt x="336" y="1620"/>
                    <a:pt x="328" y="1581"/>
                    <a:pt x="343" y="1551"/>
                  </a:cubicBezTo>
                  <a:cubicBezTo>
                    <a:pt x="351" y="1536"/>
                    <a:pt x="374" y="1551"/>
                    <a:pt x="382" y="1543"/>
                  </a:cubicBezTo>
                  <a:cubicBezTo>
                    <a:pt x="397" y="1498"/>
                    <a:pt x="397" y="1444"/>
                    <a:pt x="412" y="1398"/>
                  </a:cubicBezTo>
                  <a:cubicBezTo>
                    <a:pt x="435" y="1345"/>
                    <a:pt x="458" y="1299"/>
                    <a:pt x="496" y="1268"/>
                  </a:cubicBezTo>
                  <a:cubicBezTo>
                    <a:pt x="511" y="1253"/>
                    <a:pt x="534" y="1268"/>
                    <a:pt x="557" y="1268"/>
                  </a:cubicBezTo>
                  <a:cubicBezTo>
                    <a:pt x="573" y="1261"/>
                    <a:pt x="580" y="1238"/>
                    <a:pt x="596" y="1238"/>
                  </a:cubicBezTo>
                  <a:cubicBezTo>
                    <a:pt x="603" y="1230"/>
                    <a:pt x="618" y="1230"/>
                    <a:pt x="634" y="1238"/>
                  </a:cubicBezTo>
                  <a:cubicBezTo>
                    <a:pt x="679" y="1261"/>
                    <a:pt x="702" y="1314"/>
                    <a:pt x="756" y="1329"/>
                  </a:cubicBezTo>
                  <a:cubicBezTo>
                    <a:pt x="771" y="1337"/>
                    <a:pt x="779" y="1307"/>
                    <a:pt x="786" y="1291"/>
                  </a:cubicBezTo>
                  <a:cubicBezTo>
                    <a:pt x="786" y="1291"/>
                    <a:pt x="786" y="1246"/>
                    <a:pt x="786" y="1238"/>
                  </a:cubicBezTo>
                  <a:cubicBezTo>
                    <a:pt x="786" y="1223"/>
                    <a:pt x="840" y="1154"/>
                    <a:pt x="840" y="1154"/>
                  </a:cubicBezTo>
                  <a:cubicBezTo>
                    <a:pt x="832" y="1131"/>
                    <a:pt x="809" y="1115"/>
                    <a:pt x="809" y="1093"/>
                  </a:cubicBezTo>
                  <a:cubicBezTo>
                    <a:pt x="809" y="1054"/>
                    <a:pt x="809" y="1009"/>
                    <a:pt x="832" y="986"/>
                  </a:cubicBezTo>
                  <a:cubicBezTo>
                    <a:pt x="863" y="948"/>
                    <a:pt x="924" y="955"/>
                    <a:pt x="962" y="925"/>
                  </a:cubicBezTo>
                  <a:cubicBezTo>
                    <a:pt x="977" y="917"/>
                    <a:pt x="947" y="894"/>
                    <a:pt x="954" y="886"/>
                  </a:cubicBezTo>
                  <a:cubicBezTo>
                    <a:pt x="962" y="863"/>
                    <a:pt x="985" y="848"/>
                    <a:pt x="1000" y="833"/>
                  </a:cubicBezTo>
                  <a:lnTo>
                    <a:pt x="1000" y="833"/>
                  </a:lnTo>
                  <a:cubicBezTo>
                    <a:pt x="947" y="772"/>
                    <a:pt x="947" y="772"/>
                    <a:pt x="947" y="772"/>
                  </a:cubicBezTo>
                  <a:lnTo>
                    <a:pt x="947" y="772"/>
                  </a:lnTo>
                  <a:cubicBezTo>
                    <a:pt x="954" y="749"/>
                    <a:pt x="962" y="718"/>
                    <a:pt x="977" y="695"/>
                  </a:cubicBezTo>
                  <a:cubicBezTo>
                    <a:pt x="993" y="673"/>
                    <a:pt x="1023" y="665"/>
                    <a:pt x="1038" y="642"/>
                  </a:cubicBezTo>
                  <a:cubicBezTo>
                    <a:pt x="1046" y="627"/>
                    <a:pt x="1046" y="604"/>
                    <a:pt x="1046" y="588"/>
                  </a:cubicBezTo>
                  <a:cubicBezTo>
                    <a:pt x="1046" y="588"/>
                    <a:pt x="970" y="558"/>
                    <a:pt x="970" y="550"/>
                  </a:cubicBezTo>
                  <a:lnTo>
                    <a:pt x="954" y="520"/>
                  </a:lnTo>
                  <a:cubicBezTo>
                    <a:pt x="947" y="512"/>
                    <a:pt x="939" y="489"/>
                    <a:pt x="924" y="489"/>
                  </a:cubicBezTo>
                  <a:cubicBezTo>
                    <a:pt x="893" y="497"/>
                    <a:pt x="871" y="535"/>
                    <a:pt x="832" y="543"/>
                  </a:cubicBezTo>
                  <a:cubicBezTo>
                    <a:pt x="809" y="550"/>
                    <a:pt x="779" y="535"/>
                    <a:pt x="748" y="535"/>
                  </a:cubicBezTo>
                  <a:cubicBezTo>
                    <a:pt x="725" y="543"/>
                    <a:pt x="702" y="550"/>
                    <a:pt x="679" y="558"/>
                  </a:cubicBezTo>
                  <a:cubicBezTo>
                    <a:pt x="664" y="566"/>
                    <a:pt x="657" y="588"/>
                    <a:pt x="634" y="588"/>
                  </a:cubicBezTo>
                  <a:cubicBezTo>
                    <a:pt x="626" y="588"/>
                    <a:pt x="611" y="573"/>
                    <a:pt x="618" y="558"/>
                  </a:cubicBezTo>
                  <a:cubicBezTo>
                    <a:pt x="626" y="527"/>
                    <a:pt x="649" y="504"/>
                    <a:pt x="664" y="482"/>
                  </a:cubicBezTo>
                  <a:cubicBezTo>
                    <a:pt x="679" y="466"/>
                    <a:pt x="702" y="466"/>
                    <a:pt x="702" y="443"/>
                  </a:cubicBezTo>
                  <a:cubicBezTo>
                    <a:pt x="702" y="428"/>
                    <a:pt x="679" y="428"/>
                    <a:pt x="672" y="413"/>
                  </a:cubicBezTo>
                  <a:cubicBezTo>
                    <a:pt x="657" y="382"/>
                    <a:pt x="649" y="344"/>
                    <a:pt x="634" y="306"/>
                  </a:cubicBezTo>
                  <a:cubicBezTo>
                    <a:pt x="626" y="283"/>
                    <a:pt x="611" y="260"/>
                    <a:pt x="603" y="24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01" name="Freeform 128"/>
            <p:cNvSpPr>
              <a:spLocks noChangeArrowheads="1"/>
            </p:cNvSpPr>
            <p:nvPr/>
          </p:nvSpPr>
          <p:spPr bwMode="auto">
            <a:xfrm>
              <a:off x="5565413" y="4835526"/>
              <a:ext cx="492093" cy="550863"/>
            </a:xfrm>
            <a:custGeom>
              <a:avLst/>
              <a:gdLst>
                <a:gd name="T0" fmla="*/ 397 w 1368"/>
                <a:gd name="T1" fmla="*/ 978 h 1529"/>
                <a:gd name="T2" fmla="*/ 488 w 1368"/>
                <a:gd name="T3" fmla="*/ 848 h 1529"/>
                <a:gd name="T4" fmla="*/ 420 w 1368"/>
                <a:gd name="T5" fmla="*/ 756 h 1529"/>
                <a:gd name="T6" fmla="*/ 374 w 1368"/>
                <a:gd name="T7" fmla="*/ 695 h 1529"/>
                <a:gd name="T8" fmla="*/ 198 w 1368"/>
                <a:gd name="T9" fmla="*/ 741 h 1529"/>
                <a:gd name="T10" fmla="*/ 84 w 1368"/>
                <a:gd name="T11" fmla="*/ 794 h 1529"/>
                <a:gd name="T12" fmla="*/ 114 w 1368"/>
                <a:gd name="T13" fmla="*/ 688 h 1529"/>
                <a:gd name="T14" fmla="*/ 122 w 1368"/>
                <a:gd name="T15" fmla="*/ 619 h 1529"/>
                <a:gd name="T16" fmla="*/ 53 w 1368"/>
                <a:gd name="T17" fmla="*/ 451 h 1529"/>
                <a:gd name="T18" fmla="*/ 99 w 1368"/>
                <a:gd name="T19" fmla="*/ 390 h 1529"/>
                <a:gd name="T20" fmla="*/ 38 w 1368"/>
                <a:gd name="T21" fmla="*/ 268 h 1529"/>
                <a:gd name="T22" fmla="*/ 38 w 1368"/>
                <a:gd name="T23" fmla="*/ 191 h 1529"/>
                <a:gd name="T24" fmla="*/ 53 w 1368"/>
                <a:gd name="T25" fmla="*/ 153 h 1529"/>
                <a:gd name="T26" fmla="*/ 76 w 1368"/>
                <a:gd name="T27" fmla="*/ 54 h 1529"/>
                <a:gd name="T28" fmla="*/ 145 w 1368"/>
                <a:gd name="T29" fmla="*/ 8 h 1529"/>
                <a:gd name="T30" fmla="*/ 244 w 1368"/>
                <a:gd name="T31" fmla="*/ 54 h 1529"/>
                <a:gd name="T32" fmla="*/ 267 w 1368"/>
                <a:gd name="T33" fmla="*/ 15 h 1529"/>
                <a:gd name="T34" fmla="*/ 366 w 1368"/>
                <a:gd name="T35" fmla="*/ 122 h 1529"/>
                <a:gd name="T36" fmla="*/ 573 w 1368"/>
                <a:gd name="T37" fmla="*/ 306 h 1529"/>
                <a:gd name="T38" fmla="*/ 695 w 1368"/>
                <a:gd name="T39" fmla="*/ 222 h 1529"/>
                <a:gd name="T40" fmla="*/ 832 w 1368"/>
                <a:gd name="T41" fmla="*/ 176 h 1529"/>
                <a:gd name="T42" fmla="*/ 932 w 1368"/>
                <a:gd name="T43" fmla="*/ 130 h 1529"/>
                <a:gd name="T44" fmla="*/ 1130 w 1368"/>
                <a:gd name="T45" fmla="*/ 145 h 1529"/>
                <a:gd name="T46" fmla="*/ 1252 w 1368"/>
                <a:gd name="T47" fmla="*/ 199 h 1529"/>
                <a:gd name="T48" fmla="*/ 1329 w 1368"/>
                <a:gd name="T49" fmla="*/ 352 h 1529"/>
                <a:gd name="T50" fmla="*/ 1344 w 1368"/>
                <a:gd name="T51" fmla="*/ 405 h 1529"/>
                <a:gd name="T52" fmla="*/ 1229 w 1368"/>
                <a:gd name="T53" fmla="*/ 619 h 1529"/>
                <a:gd name="T54" fmla="*/ 1214 w 1368"/>
                <a:gd name="T55" fmla="*/ 772 h 1529"/>
                <a:gd name="T56" fmla="*/ 1229 w 1368"/>
                <a:gd name="T57" fmla="*/ 901 h 1529"/>
                <a:gd name="T58" fmla="*/ 1138 w 1368"/>
                <a:gd name="T59" fmla="*/ 1108 h 1529"/>
                <a:gd name="T60" fmla="*/ 1191 w 1368"/>
                <a:gd name="T61" fmla="*/ 1192 h 1529"/>
                <a:gd name="T62" fmla="*/ 1084 w 1368"/>
                <a:gd name="T63" fmla="*/ 1253 h 1529"/>
                <a:gd name="T64" fmla="*/ 1084 w 1368"/>
                <a:gd name="T65" fmla="*/ 1429 h 1529"/>
                <a:gd name="T66" fmla="*/ 1008 w 1368"/>
                <a:gd name="T67" fmla="*/ 1520 h 1529"/>
                <a:gd name="T68" fmla="*/ 916 w 1368"/>
                <a:gd name="T69" fmla="*/ 1474 h 1529"/>
                <a:gd name="T70" fmla="*/ 878 w 1368"/>
                <a:gd name="T71" fmla="*/ 1375 h 1529"/>
                <a:gd name="T72" fmla="*/ 786 w 1368"/>
                <a:gd name="T73" fmla="*/ 1230 h 1529"/>
                <a:gd name="T74" fmla="*/ 702 w 1368"/>
                <a:gd name="T75" fmla="*/ 1100 h 1529"/>
                <a:gd name="T76" fmla="*/ 488 w 1368"/>
                <a:gd name="T77" fmla="*/ 1062 h 1529"/>
                <a:gd name="T78" fmla="*/ 450 w 1368"/>
                <a:gd name="T79" fmla="*/ 103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8" h="1529">
                  <a:moveTo>
                    <a:pt x="397" y="978"/>
                  </a:moveTo>
                  <a:lnTo>
                    <a:pt x="397" y="978"/>
                  </a:lnTo>
                  <a:cubicBezTo>
                    <a:pt x="404" y="955"/>
                    <a:pt x="412" y="924"/>
                    <a:pt x="427" y="901"/>
                  </a:cubicBezTo>
                  <a:cubicBezTo>
                    <a:pt x="443" y="879"/>
                    <a:pt x="473" y="871"/>
                    <a:pt x="488" y="848"/>
                  </a:cubicBezTo>
                  <a:cubicBezTo>
                    <a:pt x="496" y="833"/>
                    <a:pt x="496" y="810"/>
                    <a:pt x="496" y="794"/>
                  </a:cubicBezTo>
                  <a:cubicBezTo>
                    <a:pt x="496" y="794"/>
                    <a:pt x="420" y="764"/>
                    <a:pt x="420" y="756"/>
                  </a:cubicBezTo>
                  <a:lnTo>
                    <a:pt x="404" y="726"/>
                  </a:lnTo>
                  <a:cubicBezTo>
                    <a:pt x="397" y="718"/>
                    <a:pt x="389" y="695"/>
                    <a:pt x="374" y="695"/>
                  </a:cubicBezTo>
                  <a:cubicBezTo>
                    <a:pt x="343" y="703"/>
                    <a:pt x="321" y="741"/>
                    <a:pt x="282" y="749"/>
                  </a:cubicBezTo>
                  <a:cubicBezTo>
                    <a:pt x="259" y="756"/>
                    <a:pt x="229" y="741"/>
                    <a:pt x="198" y="741"/>
                  </a:cubicBezTo>
                  <a:cubicBezTo>
                    <a:pt x="175" y="749"/>
                    <a:pt x="152" y="756"/>
                    <a:pt x="129" y="764"/>
                  </a:cubicBezTo>
                  <a:cubicBezTo>
                    <a:pt x="114" y="772"/>
                    <a:pt x="107" y="794"/>
                    <a:pt x="84" y="794"/>
                  </a:cubicBezTo>
                  <a:cubicBezTo>
                    <a:pt x="76" y="794"/>
                    <a:pt x="61" y="779"/>
                    <a:pt x="68" y="764"/>
                  </a:cubicBezTo>
                  <a:cubicBezTo>
                    <a:pt x="76" y="733"/>
                    <a:pt x="99" y="710"/>
                    <a:pt x="114" y="688"/>
                  </a:cubicBezTo>
                  <a:cubicBezTo>
                    <a:pt x="129" y="672"/>
                    <a:pt x="152" y="672"/>
                    <a:pt x="152" y="649"/>
                  </a:cubicBezTo>
                  <a:cubicBezTo>
                    <a:pt x="152" y="634"/>
                    <a:pt x="129" y="634"/>
                    <a:pt x="122" y="619"/>
                  </a:cubicBezTo>
                  <a:cubicBezTo>
                    <a:pt x="107" y="588"/>
                    <a:pt x="99" y="550"/>
                    <a:pt x="84" y="512"/>
                  </a:cubicBezTo>
                  <a:cubicBezTo>
                    <a:pt x="76" y="489"/>
                    <a:pt x="61" y="466"/>
                    <a:pt x="53" y="451"/>
                  </a:cubicBezTo>
                  <a:lnTo>
                    <a:pt x="53" y="451"/>
                  </a:lnTo>
                  <a:cubicBezTo>
                    <a:pt x="68" y="428"/>
                    <a:pt x="91" y="413"/>
                    <a:pt x="99" y="390"/>
                  </a:cubicBezTo>
                  <a:cubicBezTo>
                    <a:pt x="107" y="367"/>
                    <a:pt x="107" y="336"/>
                    <a:pt x="99" y="313"/>
                  </a:cubicBezTo>
                  <a:cubicBezTo>
                    <a:pt x="84" y="290"/>
                    <a:pt x="53" y="283"/>
                    <a:pt x="38" y="268"/>
                  </a:cubicBezTo>
                  <a:cubicBezTo>
                    <a:pt x="23" y="245"/>
                    <a:pt x="0" y="222"/>
                    <a:pt x="0" y="199"/>
                  </a:cubicBezTo>
                  <a:cubicBezTo>
                    <a:pt x="0" y="183"/>
                    <a:pt x="30" y="199"/>
                    <a:pt x="38" y="191"/>
                  </a:cubicBezTo>
                  <a:cubicBezTo>
                    <a:pt x="53" y="183"/>
                    <a:pt x="53" y="168"/>
                    <a:pt x="53" y="153"/>
                  </a:cubicBezTo>
                  <a:lnTo>
                    <a:pt x="53" y="153"/>
                  </a:lnTo>
                  <a:cubicBezTo>
                    <a:pt x="76" y="145"/>
                    <a:pt x="107" y="138"/>
                    <a:pt x="114" y="115"/>
                  </a:cubicBezTo>
                  <a:cubicBezTo>
                    <a:pt x="122" y="92"/>
                    <a:pt x="84" y="77"/>
                    <a:pt x="76" y="54"/>
                  </a:cubicBezTo>
                  <a:cubicBezTo>
                    <a:pt x="68" y="38"/>
                    <a:pt x="76" y="15"/>
                    <a:pt x="84" y="8"/>
                  </a:cubicBezTo>
                  <a:cubicBezTo>
                    <a:pt x="107" y="0"/>
                    <a:pt x="129" y="0"/>
                    <a:pt x="145" y="8"/>
                  </a:cubicBezTo>
                  <a:cubicBezTo>
                    <a:pt x="160" y="15"/>
                    <a:pt x="160" y="46"/>
                    <a:pt x="175" y="46"/>
                  </a:cubicBezTo>
                  <a:cubicBezTo>
                    <a:pt x="198" y="61"/>
                    <a:pt x="221" y="61"/>
                    <a:pt x="244" y="54"/>
                  </a:cubicBezTo>
                  <a:cubicBezTo>
                    <a:pt x="252" y="46"/>
                    <a:pt x="259" y="31"/>
                    <a:pt x="267" y="23"/>
                  </a:cubicBezTo>
                  <a:cubicBezTo>
                    <a:pt x="267" y="15"/>
                    <a:pt x="267" y="15"/>
                    <a:pt x="267" y="15"/>
                  </a:cubicBezTo>
                  <a:cubicBezTo>
                    <a:pt x="305" y="46"/>
                    <a:pt x="343" y="61"/>
                    <a:pt x="374" y="92"/>
                  </a:cubicBezTo>
                  <a:cubicBezTo>
                    <a:pt x="382" y="99"/>
                    <a:pt x="359" y="115"/>
                    <a:pt x="366" y="122"/>
                  </a:cubicBezTo>
                  <a:cubicBezTo>
                    <a:pt x="420" y="176"/>
                    <a:pt x="481" y="206"/>
                    <a:pt x="534" y="260"/>
                  </a:cubicBezTo>
                  <a:cubicBezTo>
                    <a:pt x="550" y="268"/>
                    <a:pt x="550" y="306"/>
                    <a:pt x="573" y="306"/>
                  </a:cubicBezTo>
                  <a:cubicBezTo>
                    <a:pt x="595" y="298"/>
                    <a:pt x="588" y="252"/>
                    <a:pt x="603" y="245"/>
                  </a:cubicBezTo>
                  <a:cubicBezTo>
                    <a:pt x="634" y="222"/>
                    <a:pt x="664" y="229"/>
                    <a:pt x="695" y="222"/>
                  </a:cubicBezTo>
                  <a:cubicBezTo>
                    <a:pt x="740" y="206"/>
                    <a:pt x="786" y="191"/>
                    <a:pt x="832" y="176"/>
                  </a:cubicBezTo>
                  <a:lnTo>
                    <a:pt x="832" y="176"/>
                  </a:lnTo>
                  <a:cubicBezTo>
                    <a:pt x="847" y="168"/>
                    <a:pt x="863" y="176"/>
                    <a:pt x="870" y="168"/>
                  </a:cubicBezTo>
                  <a:cubicBezTo>
                    <a:pt x="893" y="160"/>
                    <a:pt x="909" y="138"/>
                    <a:pt x="932" y="130"/>
                  </a:cubicBezTo>
                  <a:cubicBezTo>
                    <a:pt x="977" y="115"/>
                    <a:pt x="1023" y="99"/>
                    <a:pt x="1069" y="99"/>
                  </a:cubicBezTo>
                  <a:cubicBezTo>
                    <a:pt x="1092" y="107"/>
                    <a:pt x="1107" y="138"/>
                    <a:pt x="1130" y="145"/>
                  </a:cubicBezTo>
                  <a:cubicBezTo>
                    <a:pt x="1168" y="168"/>
                    <a:pt x="1214" y="183"/>
                    <a:pt x="1252" y="199"/>
                  </a:cubicBezTo>
                  <a:lnTo>
                    <a:pt x="1252" y="199"/>
                  </a:lnTo>
                  <a:cubicBezTo>
                    <a:pt x="1268" y="222"/>
                    <a:pt x="1283" y="245"/>
                    <a:pt x="1290" y="268"/>
                  </a:cubicBezTo>
                  <a:cubicBezTo>
                    <a:pt x="1306" y="298"/>
                    <a:pt x="1306" y="329"/>
                    <a:pt x="1329" y="352"/>
                  </a:cubicBezTo>
                  <a:cubicBezTo>
                    <a:pt x="1336" y="359"/>
                    <a:pt x="1359" y="344"/>
                    <a:pt x="1367" y="359"/>
                  </a:cubicBezTo>
                  <a:cubicBezTo>
                    <a:pt x="1367" y="374"/>
                    <a:pt x="1359" y="390"/>
                    <a:pt x="1344" y="405"/>
                  </a:cubicBezTo>
                  <a:cubicBezTo>
                    <a:pt x="1313" y="443"/>
                    <a:pt x="1268" y="466"/>
                    <a:pt x="1245" y="504"/>
                  </a:cubicBezTo>
                  <a:cubicBezTo>
                    <a:pt x="1222" y="542"/>
                    <a:pt x="1252" y="588"/>
                    <a:pt x="1229" y="619"/>
                  </a:cubicBezTo>
                  <a:cubicBezTo>
                    <a:pt x="1222" y="642"/>
                    <a:pt x="1168" y="611"/>
                    <a:pt x="1168" y="634"/>
                  </a:cubicBezTo>
                  <a:cubicBezTo>
                    <a:pt x="1161" y="680"/>
                    <a:pt x="1207" y="726"/>
                    <a:pt x="1214" y="772"/>
                  </a:cubicBezTo>
                  <a:cubicBezTo>
                    <a:pt x="1214" y="787"/>
                    <a:pt x="1199" y="794"/>
                    <a:pt x="1199" y="810"/>
                  </a:cubicBezTo>
                  <a:cubicBezTo>
                    <a:pt x="1199" y="840"/>
                    <a:pt x="1222" y="871"/>
                    <a:pt x="1229" y="901"/>
                  </a:cubicBezTo>
                  <a:cubicBezTo>
                    <a:pt x="1229" y="909"/>
                    <a:pt x="1214" y="909"/>
                    <a:pt x="1207" y="917"/>
                  </a:cubicBezTo>
                  <a:cubicBezTo>
                    <a:pt x="1184" y="978"/>
                    <a:pt x="1145" y="1039"/>
                    <a:pt x="1138" y="1108"/>
                  </a:cubicBezTo>
                  <a:cubicBezTo>
                    <a:pt x="1138" y="1146"/>
                    <a:pt x="1176" y="1161"/>
                    <a:pt x="1191" y="1192"/>
                  </a:cubicBezTo>
                  <a:lnTo>
                    <a:pt x="1191" y="1192"/>
                  </a:lnTo>
                  <a:cubicBezTo>
                    <a:pt x="1176" y="1207"/>
                    <a:pt x="1153" y="1215"/>
                    <a:pt x="1130" y="1230"/>
                  </a:cubicBezTo>
                  <a:cubicBezTo>
                    <a:pt x="1115" y="1238"/>
                    <a:pt x="1092" y="1238"/>
                    <a:pt x="1084" y="1253"/>
                  </a:cubicBezTo>
                  <a:cubicBezTo>
                    <a:pt x="1069" y="1276"/>
                    <a:pt x="1084" y="1306"/>
                    <a:pt x="1084" y="1337"/>
                  </a:cubicBezTo>
                  <a:cubicBezTo>
                    <a:pt x="1084" y="1367"/>
                    <a:pt x="1099" y="1406"/>
                    <a:pt x="1084" y="1429"/>
                  </a:cubicBezTo>
                  <a:cubicBezTo>
                    <a:pt x="1077" y="1444"/>
                    <a:pt x="1046" y="1421"/>
                    <a:pt x="1038" y="1429"/>
                  </a:cubicBezTo>
                  <a:cubicBezTo>
                    <a:pt x="1015" y="1452"/>
                    <a:pt x="1023" y="1490"/>
                    <a:pt x="1008" y="1520"/>
                  </a:cubicBezTo>
                  <a:cubicBezTo>
                    <a:pt x="1000" y="1528"/>
                    <a:pt x="977" y="1528"/>
                    <a:pt x="970" y="1520"/>
                  </a:cubicBezTo>
                  <a:cubicBezTo>
                    <a:pt x="947" y="1513"/>
                    <a:pt x="932" y="1490"/>
                    <a:pt x="916" y="1474"/>
                  </a:cubicBezTo>
                  <a:cubicBezTo>
                    <a:pt x="909" y="1467"/>
                    <a:pt x="886" y="1452"/>
                    <a:pt x="886" y="1436"/>
                  </a:cubicBezTo>
                  <a:cubicBezTo>
                    <a:pt x="878" y="1421"/>
                    <a:pt x="886" y="1390"/>
                    <a:pt x="878" y="1375"/>
                  </a:cubicBezTo>
                  <a:cubicBezTo>
                    <a:pt x="870" y="1352"/>
                    <a:pt x="847" y="1337"/>
                    <a:pt x="832" y="1314"/>
                  </a:cubicBezTo>
                  <a:cubicBezTo>
                    <a:pt x="817" y="1291"/>
                    <a:pt x="802" y="1260"/>
                    <a:pt x="786" y="1230"/>
                  </a:cubicBezTo>
                  <a:cubicBezTo>
                    <a:pt x="779" y="1215"/>
                    <a:pt x="771" y="1192"/>
                    <a:pt x="756" y="1177"/>
                  </a:cubicBezTo>
                  <a:cubicBezTo>
                    <a:pt x="740" y="1154"/>
                    <a:pt x="725" y="1123"/>
                    <a:pt x="702" y="1100"/>
                  </a:cubicBezTo>
                  <a:cubicBezTo>
                    <a:pt x="672" y="1077"/>
                    <a:pt x="641" y="1062"/>
                    <a:pt x="603" y="1062"/>
                  </a:cubicBezTo>
                  <a:cubicBezTo>
                    <a:pt x="565" y="1054"/>
                    <a:pt x="527" y="1069"/>
                    <a:pt x="488" y="1062"/>
                  </a:cubicBezTo>
                  <a:cubicBezTo>
                    <a:pt x="473" y="1062"/>
                    <a:pt x="465" y="1046"/>
                    <a:pt x="450" y="1039"/>
                  </a:cubicBezTo>
                  <a:lnTo>
                    <a:pt x="450" y="1039"/>
                  </a:lnTo>
                  <a:cubicBezTo>
                    <a:pt x="397" y="978"/>
                    <a:pt x="397" y="978"/>
                    <a:pt x="397" y="97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02" name="Freeform 129"/>
            <p:cNvSpPr>
              <a:spLocks noChangeArrowheads="1"/>
            </p:cNvSpPr>
            <p:nvPr/>
          </p:nvSpPr>
          <p:spPr bwMode="auto">
            <a:xfrm>
              <a:off x="6027346" y="4678363"/>
              <a:ext cx="206362" cy="182562"/>
            </a:xfrm>
            <a:custGeom>
              <a:avLst/>
              <a:gdLst>
                <a:gd name="T0" fmla="*/ 38 w 573"/>
                <a:gd name="T1" fmla="*/ 23 h 505"/>
                <a:gd name="T2" fmla="*/ 38 w 573"/>
                <a:gd name="T3" fmla="*/ 23 h 505"/>
                <a:gd name="T4" fmla="*/ 7 w 573"/>
                <a:gd name="T5" fmla="*/ 91 h 505"/>
                <a:gd name="T6" fmla="*/ 23 w 573"/>
                <a:gd name="T7" fmla="*/ 122 h 505"/>
                <a:gd name="T8" fmla="*/ 7 w 573"/>
                <a:gd name="T9" fmla="*/ 153 h 505"/>
                <a:gd name="T10" fmla="*/ 38 w 573"/>
                <a:gd name="T11" fmla="*/ 183 h 505"/>
                <a:gd name="T12" fmla="*/ 23 w 573"/>
                <a:gd name="T13" fmla="*/ 267 h 505"/>
                <a:gd name="T14" fmla="*/ 91 w 573"/>
                <a:gd name="T15" fmla="*/ 282 h 505"/>
                <a:gd name="T16" fmla="*/ 68 w 573"/>
                <a:gd name="T17" fmla="*/ 374 h 505"/>
                <a:gd name="T18" fmla="*/ 53 w 573"/>
                <a:gd name="T19" fmla="*/ 435 h 505"/>
                <a:gd name="T20" fmla="*/ 91 w 573"/>
                <a:gd name="T21" fmla="*/ 504 h 505"/>
                <a:gd name="T22" fmla="*/ 91 w 573"/>
                <a:gd name="T23" fmla="*/ 504 h 505"/>
                <a:gd name="T24" fmla="*/ 130 w 573"/>
                <a:gd name="T25" fmla="*/ 496 h 505"/>
                <a:gd name="T26" fmla="*/ 130 w 573"/>
                <a:gd name="T27" fmla="*/ 496 h 505"/>
                <a:gd name="T28" fmla="*/ 244 w 573"/>
                <a:gd name="T29" fmla="*/ 374 h 505"/>
                <a:gd name="T30" fmla="*/ 275 w 573"/>
                <a:gd name="T31" fmla="*/ 351 h 505"/>
                <a:gd name="T32" fmla="*/ 313 w 573"/>
                <a:gd name="T33" fmla="*/ 351 h 505"/>
                <a:gd name="T34" fmla="*/ 358 w 573"/>
                <a:gd name="T35" fmla="*/ 328 h 505"/>
                <a:gd name="T36" fmla="*/ 373 w 573"/>
                <a:gd name="T37" fmla="*/ 313 h 505"/>
                <a:gd name="T38" fmla="*/ 511 w 573"/>
                <a:gd name="T39" fmla="*/ 298 h 505"/>
                <a:gd name="T40" fmla="*/ 511 w 573"/>
                <a:gd name="T41" fmla="*/ 237 h 505"/>
                <a:gd name="T42" fmla="*/ 564 w 573"/>
                <a:gd name="T43" fmla="*/ 198 h 505"/>
                <a:gd name="T44" fmla="*/ 564 w 573"/>
                <a:gd name="T45" fmla="*/ 198 h 505"/>
                <a:gd name="T46" fmla="*/ 572 w 573"/>
                <a:gd name="T47" fmla="*/ 160 h 505"/>
                <a:gd name="T48" fmla="*/ 572 w 573"/>
                <a:gd name="T49" fmla="*/ 160 h 505"/>
                <a:gd name="T50" fmla="*/ 396 w 573"/>
                <a:gd name="T51" fmla="*/ 45 h 505"/>
                <a:gd name="T52" fmla="*/ 183 w 573"/>
                <a:gd name="T53" fmla="*/ 53 h 505"/>
                <a:gd name="T54" fmla="*/ 107 w 573"/>
                <a:gd name="T55" fmla="*/ 0 h 505"/>
                <a:gd name="T56" fmla="*/ 38 w 573"/>
                <a:gd name="T57" fmla="*/ 2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3" h="505">
                  <a:moveTo>
                    <a:pt x="38" y="23"/>
                  </a:moveTo>
                  <a:lnTo>
                    <a:pt x="38" y="23"/>
                  </a:lnTo>
                  <a:cubicBezTo>
                    <a:pt x="23" y="45"/>
                    <a:pt x="15" y="61"/>
                    <a:pt x="7" y="91"/>
                  </a:cubicBezTo>
                  <a:cubicBezTo>
                    <a:pt x="7" y="99"/>
                    <a:pt x="23" y="114"/>
                    <a:pt x="23" y="122"/>
                  </a:cubicBezTo>
                  <a:cubicBezTo>
                    <a:pt x="23" y="137"/>
                    <a:pt x="0" y="145"/>
                    <a:pt x="7" y="153"/>
                  </a:cubicBezTo>
                  <a:cubicBezTo>
                    <a:pt x="7" y="168"/>
                    <a:pt x="38" y="168"/>
                    <a:pt x="38" y="183"/>
                  </a:cubicBezTo>
                  <a:cubicBezTo>
                    <a:pt x="38" y="214"/>
                    <a:pt x="7" y="244"/>
                    <a:pt x="23" y="267"/>
                  </a:cubicBezTo>
                  <a:cubicBezTo>
                    <a:pt x="30" y="282"/>
                    <a:pt x="76" y="259"/>
                    <a:pt x="91" y="282"/>
                  </a:cubicBezTo>
                  <a:cubicBezTo>
                    <a:pt x="99" y="305"/>
                    <a:pt x="76" y="343"/>
                    <a:pt x="68" y="374"/>
                  </a:cubicBezTo>
                  <a:cubicBezTo>
                    <a:pt x="61" y="397"/>
                    <a:pt x="53" y="412"/>
                    <a:pt x="53" y="435"/>
                  </a:cubicBezTo>
                  <a:cubicBezTo>
                    <a:pt x="61" y="458"/>
                    <a:pt x="76" y="481"/>
                    <a:pt x="91" y="504"/>
                  </a:cubicBezTo>
                  <a:lnTo>
                    <a:pt x="91" y="504"/>
                  </a:lnTo>
                  <a:cubicBezTo>
                    <a:pt x="130" y="496"/>
                    <a:pt x="130" y="496"/>
                    <a:pt x="130" y="496"/>
                  </a:cubicBezTo>
                  <a:lnTo>
                    <a:pt x="130" y="496"/>
                  </a:lnTo>
                  <a:cubicBezTo>
                    <a:pt x="168" y="450"/>
                    <a:pt x="206" y="412"/>
                    <a:pt x="244" y="374"/>
                  </a:cubicBezTo>
                  <a:cubicBezTo>
                    <a:pt x="252" y="366"/>
                    <a:pt x="260" y="359"/>
                    <a:pt x="275" y="351"/>
                  </a:cubicBezTo>
                  <a:cubicBezTo>
                    <a:pt x="282" y="351"/>
                    <a:pt x="298" y="359"/>
                    <a:pt x="313" y="351"/>
                  </a:cubicBezTo>
                  <a:cubicBezTo>
                    <a:pt x="328" y="351"/>
                    <a:pt x="342" y="343"/>
                    <a:pt x="358" y="328"/>
                  </a:cubicBezTo>
                  <a:cubicBezTo>
                    <a:pt x="365" y="328"/>
                    <a:pt x="365" y="313"/>
                    <a:pt x="373" y="313"/>
                  </a:cubicBezTo>
                  <a:cubicBezTo>
                    <a:pt x="419" y="298"/>
                    <a:pt x="472" y="313"/>
                    <a:pt x="511" y="298"/>
                  </a:cubicBezTo>
                  <a:cubicBezTo>
                    <a:pt x="526" y="282"/>
                    <a:pt x="503" y="252"/>
                    <a:pt x="511" y="237"/>
                  </a:cubicBezTo>
                  <a:cubicBezTo>
                    <a:pt x="526" y="214"/>
                    <a:pt x="549" y="214"/>
                    <a:pt x="564" y="198"/>
                  </a:cubicBezTo>
                  <a:lnTo>
                    <a:pt x="564" y="198"/>
                  </a:lnTo>
                  <a:cubicBezTo>
                    <a:pt x="572" y="160"/>
                    <a:pt x="572" y="160"/>
                    <a:pt x="572" y="160"/>
                  </a:cubicBezTo>
                  <a:lnTo>
                    <a:pt x="572" y="160"/>
                  </a:lnTo>
                  <a:cubicBezTo>
                    <a:pt x="503" y="145"/>
                    <a:pt x="434" y="91"/>
                    <a:pt x="396" y="45"/>
                  </a:cubicBezTo>
                  <a:cubicBezTo>
                    <a:pt x="381" y="30"/>
                    <a:pt x="237" y="68"/>
                    <a:pt x="183" y="53"/>
                  </a:cubicBezTo>
                  <a:cubicBezTo>
                    <a:pt x="160" y="45"/>
                    <a:pt x="114" y="0"/>
                    <a:pt x="107" y="0"/>
                  </a:cubicBezTo>
                  <a:cubicBezTo>
                    <a:pt x="84" y="15"/>
                    <a:pt x="61" y="15"/>
                    <a:pt x="38"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03" name="Freeform 130"/>
            <p:cNvSpPr>
              <a:spLocks noChangeArrowheads="1"/>
            </p:cNvSpPr>
            <p:nvPr/>
          </p:nvSpPr>
          <p:spPr bwMode="auto">
            <a:xfrm>
              <a:off x="5974961" y="4738688"/>
              <a:ext cx="838145" cy="811212"/>
            </a:xfrm>
            <a:custGeom>
              <a:avLst/>
              <a:gdLst>
                <a:gd name="T0" fmla="*/ 236 w 2329"/>
                <a:gd name="T1" fmla="*/ 336 h 2254"/>
                <a:gd name="T2" fmla="*/ 160 w 2329"/>
                <a:gd name="T3" fmla="*/ 420 h 2254"/>
                <a:gd name="T4" fmla="*/ 152 w 2329"/>
                <a:gd name="T5" fmla="*/ 535 h 2254"/>
                <a:gd name="T6" fmla="*/ 206 w 2329"/>
                <a:gd name="T7" fmla="*/ 672 h 2254"/>
                <a:gd name="T8" fmla="*/ 30 w 2329"/>
                <a:gd name="T9" fmla="*/ 901 h 2254"/>
                <a:gd name="T10" fmla="*/ 91 w 2329"/>
                <a:gd name="T11" fmla="*/ 1168 h 2254"/>
                <a:gd name="T12" fmla="*/ 53 w 2329"/>
                <a:gd name="T13" fmla="*/ 1459 h 2254"/>
                <a:gd name="T14" fmla="*/ 175 w 2329"/>
                <a:gd name="T15" fmla="*/ 1459 h 2254"/>
                <a:gd name="T16" fmla="*/ 382 w 2329"/>
                <a:gd name="T17" fmla="*/ 1382 h 2254"/>
                <a:gd name="T18" fmla="*/ 374 w 2329"/>
                <a:gd name="T19" fmla="*/ 1505 h 2254"/>
                <a:gd name="T20" fmla="*/ 427 w 2329"/>
                <a:gd name="T21" fmla="*/ 1611 h 2254"/>
                <a:gd name="T22" fmla="*/ 572 w 2329"/>
                <a:gd name="T23" fmla="*/ 1627 h 2254"/>
                <a:gd name="T24" fmla="*/ 717 w 2329"/>
                <a:gd name="T25" fmla="*/ 1711 h 2254"/>
                <a:gd name="T26" fmla="*/ 816 w 2329"/>
                <a:gd name="T27" fmla="*/ 1833 h 2254"/>
                <a:gd name="T28" fmla="*/ 961 w 2329"/>
                <a:gd name="T29" fmla="*/ 1818 h 2254"/>
                <a:gd name="T30" fmla="*/ 976 w 2329"/>
                <a:gd name="T31" fmla="*/ 1925 h 2254"/>
                <a:gd name="T32" fmla="*/ 1037 w 2329"/>
                <a:gd name="T33" fmla="*/ 2009 h 2254"/>
                <a:gd name="T34" fmla="*/ 1091 w 2329"/>
                <a:gd name="T35" fmla="*/ 2253 h 2254"/>
                <a:gd name="T36" fmla="*/ 1282 w 2329"/>
                <a:gd name="T37" fmla="*/ 2138 h 2254"/>
                <a:gd name="T38" fmla="*/ 1351 w 2329"/>
                <a:gd name="T39" fmla="*/ 2016 h 2254"/>
                <a:gd name="T40" fmla="*/ 1427 w 2329"/>
                <a:gd name="T41" fmla="*/ 1841 h 2254"/>
                <a:gd name="T42" fmla="*/ 1756 w 2329"/>
                <a:gd name="T43" fmla="*/ 1627 h 2254"/>
                <a:gd name="T44" fmla="*/ 1870 w 2329"/>
                <a:gd name="T45" fmla="*/ 1497 h 2254"/>
                <a:gd name="T46" fmla="*/ 2084 w 2329"/>
                <a:gd name="T47" fmla="*/ 1382 h 2254"/>
                <a:gd name="T48" fmla="*/ 2115 w 2329"/>
                <a:gd name="T49" fmla="*/ 1313 h 2254"/>
                <a:gd name="T50" fmla="*/ 2008 w 2329"/>
                <a:gd name="T51" fmla="*/ 1069 h 2254"/>
                <a:gd name="T52" fmla="*/ 1939 w 2329"/>
                <a:gd name="T53" fmla="*/ 1016 h 2254"/>
                <a:gd name="T54" fmla="*/ 1885 w 2329"/>
                <a:gd name="T55" fmla="*/ 894 h 2254"/>
                <a:gd name="T56" fmla="*/ 1992 w 2329"/>
                <a:gd name="T57" fmla="*/ 840 h 2254"/>
                <a:gd name="T58" fmla="*/ 2130 w 2329"/>
                <a:gd name="T59" fmla="*/ 619 h 2254"/>
                <a:gd name="T60" fmla="*/ 2168 w 2329"/>
                <a:gd name="T61" fmla="*/ 565 h 2254"/>
                <a:gd name="T62" fmla="*/ 2260 w 2329"/>
                <a:gd name="T63" fmla="*/ 427 h 2254"/>
                <a:gd name="T64" fmla="*/ 2298 w 2329"/>
                <a:gd name="T65" fmla="*/ 397 h 2254"/>
                <a:gd name="T66" fmla="*/ 2328 w 2329"/>
                <a:gd name="T67" fmla="*/ 374 h 2254"/>
                <a:gd name="T68" fmla="*/ 1985 w 2329"/>
                <a:gd name="T69" fmla="*/ 46 h 2254"/>
                <a:gd name="T70" fmla="*/ 1717 w 2329"/>
                <a:gd name="T71" fmla="*/ 99 h 2254"/>
                <a:gd name="T72" fmla="*/ 1542 w 2329"/>
                <a:gd name="T73" fmla="*/ 69 h 2254"/>
                <a:gd name="T74" fmla="*/ 1557 w 2329"/>
                <a:gd name="T75" fmla="*/ 191 h 2254"/>
                <a:gd name="T76" fmla="*/ 1481 w 2329"/>
                <a:gd name="T77" fmla="*/ 305 h 2254"/>
                <a:gd name="T78" fmla="*/ 1351 w 2329"/>
                <a:gd name="T79" fmla="*/ 260 h 2254"/>
                <a:gd name="T80" fmla="*/ 1114 w 2329"/>
                <a:gd name="T81" fmla="*/ 298 h 2254"/>
                <a:gd name="T82" fmla="*/ 1060 w 2329"/>
                <a:gd name="T83" fmla="*/ 313 h 2254"/>
                <a:gd name="T84" fmla="*/ 923 w 2329"/>
                <a:gd name="T85" fmla="*/ 336 h 2254"/>
                <a:gd name="T86" fmla="*/ 640 w 2329"/>
                <a:gd name="T87" fmla="*/ 626 h 2254"/>
                <a:gd name="T88" fmla="*/ 595 w 2329"/>
                <a:gd name="T89" fmla="*/ 512 h 2254"/>
                <a:gd name="T90" fmla="*/ 420 w 2329"/>
                <a:gd name="T91" fmla="*/ 450 h 2254"/>
                <a:gd name="T92" fmla="*/ 275 w 2329"/>
                <a:gd name="T93" fmla="*/ 328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29" h="2254">
                  <a:moveTo>
                    <a:pt x="275" y="328"/>
                  </a:moveTo>
                  <a:lnTo>
                    <a:pt x="275" y="328"/>
                  </a:lnTo>
                  <a:cubicBezTo>
                    <a:pt x="236" y="336"/>
                    <a:pt x="236" y="336"/>
                    <a:pt x="236" y="336"/>
                  </a:cubicBezTo>
                  <a:lnTo>
                    <a:pt x="236" y="336"/>
                  </a:lnTo>
                  <a:cubicBezTo>
                    <a:pt x="213" y="344"/>
                    <a:pt x="191" y="351"/>
                    <a:pt x="175" y="366"/>
                  </a:cubicBezTo>
                  <a:cubicBezTo>
                    <a:pt x="160" y="382"/>
                    <a:pt x="175" y="405"/>
                    <a:pt x="160" y="420"/>
                  </a:cubicBezTo>
                  <a:cubicBezTo>
                    <a:pt x="152" y="435"/>
                    <a:pt x="130" y="450"/>
                    <a:pt x="114" y="466"/>
                  </a:cubicBezTo>
                  <a:lnTo>
                    <a:pt x="114" y="466"/>
                  </a:lnTo>
                  <a:cubicBezTo>
                    <a:pt x="130" y="489"/>
                    <a:pt x="145" y="512"/>
                    <a:pt x="152" y="535"/>
                  </a:cubicBezTo>
                  <a:cubicBezTo>
                    <a:pt x="168" y="565"/>
                    <a:pt x="168" y="596"/>
                    <a:pt x="191" y="619"/>
                  </a:cubicBezTo>
                  <a:cubicBezTo>
                    <a:pt x="198" y="626"/>
                    <a:pt x="221" y="611"/>
                    <a:pt x="229" y="626"/>
                  </a:cubicBezTo>
                  <a:cubicBezTo>
                    <a:pt x="229" y="641"/>
                    <a:pt x="221" y="657"/>
                    <a:pt x="206" y="672"/>
                  </a:cubicBezTo>
                  <a:cubicBezTo>
                    <a:pt x="175" y="710"/>
                    <a:pt x="130" y="733"/>
                    <a:pt x="107" y="771"/>
                  </a:cubicBezTo>
                  <a:cubicBezTo>
                    <a:pt x="84" y="809"/>
                    <a:pt x="114" y="855"/>
                    <a:pt x="91" y="886"/>
                  </a:cubicBezTo>
                  <a:cubicBezTo>
                    <a:pt x="84" y="909"/>
                    <a:pt x="30" y="878"/>
                    <a:pt x="30" y="901"/>
                  </a:cubicBezTo>
                  <a:cubicBezTo>
                    <a:pt x="23" y="947"/>
                    <a:pt x="69" y="993"/>
                    <a:pt x="76" y="1039"/>
                  </a:cubicBezTo>
                  <a:cubicBezTo>
                    <a:pt x="76" y="1054"/>
                    <a:pt x="61" y="1061"/>
                    <a:pt x="61" y="1077"/>
                  </a:cubicBezTo>
                  <a:cubicBezTo>
                    <a:pt x="61" y="1107"/>
                    <a:pt x="84" y="1138"/>
                    <a:pt x="91" y="1168"/>
                  </a:cubicBezTo>
                  <a:cubicBezTo>
                    <a:pt x="91" y="1176"/>
                    <a:pt x="76" y="1176"/>
                    <a:pt x="69" y="1184"/>
                  </a:cubicBezTo>
                  <a:cubicBezTo>
                    <a:pt x="46" y="1245"/>
                    <a:pt x="7" y="1306"/>
                    <a:pt x="0" y="1375"/>
                  </a:cubicBezTo>
                  <a:cubicBezTo>
                    <a:pt x="0" y="1413"/>
                    <a:pt x="38" y="1428"/>
                    <a:pt x="53" y="1459"/>
                  </a:cubicBezTo>
                  <a:lnTo>
                    <a:pt x="53" y="1459"/>
                  </a:lnTo>
                  <a:cubicBezTo>
                    <a:pt x="69" y="1466"/>
                    <a:pt x="76" y="1474"/>
                    <a:pt x="91" y="1474"/>
                  </a:cubicBezTo>
                  <a:cubicBezTo>
                    <a:pt x="114" y="1474"/>
                    <a:pt x="145" y="1466"/>
                    <a:pt x="175" y="1459"/>
                  </a:cubicBezTo>
                  <a:cubicBezTo>
                    <a:pt x="221" y="1451"/>
                    <a:pt x="275" y="1459"/>
                    <a:pt x="313" y="1436"/>
                  </a:cubicBezTo>
                  <a:cubicBezTo>
                    <a:pt x="336" y="1421"/>
                    <a:pt x="321" y="1382"/>
                    <a:pt x="344" y="1367"/>
                  </a:cubicBezTo>
                  <a:cubicBezTo>
                    <a:pt x="351" y="1359"/>
                    <a:pt x="366" y="1382"/>
                    <a:pt x="382" y="1382"/>
                  </a:cubicBezTo>
                  <a:cubicBezTo>
                    <a:pt x="412" y="1398"/>
                    <a:pt x="450" y="1382"/>
                    <a:pt x="473" y="1405"/>
                  </a:cubicBezTo>
                  <a:cubicBezTo>
                    <a:pt x="481" y="1428"/>
                    <a:pt x="443" y="1436"/>
                    <a:pt x="427" y="1451"/>
                  </a:cubicBezTo>
                  <a:cubicBezTo>
                    <a:pt x="405" y="1466"/>
                    <a:pt x="389" y="1482"/>
                    <a:pt x="374" y="1505"/>
                  </a:cubicBezTo>
                  <a:cubicBezTo>
                    <a:pt x="366" y="1527"/>
                    <a:pt x="359" y="1558"/>
                    <a:pt x="359" y="1581"/>
                  </a:cubicBezTo>
                  <a:cubicBezTo>
                    <a:pt x="359" y="1604"/>
                    <a:pt x="351" y="1634"/>
                    <a:pt x="366" y="1650"/>
                  </a:cubicBezTo>
                  <a:cubicBezTo>
                    <a:pt x="389" y="1657"/>
                    <a:pt x="405" y="1627"/>
                    <a:pt x="427" y="1611"/>
                  </a:cubicBezTo>
                  <a:cubicBezTo>
                    <a:pt x="443" y="1596"/>
                    <a:pt x="458" y="1566"/>
                    <a:pt x="487" y="1558"/>
                  </a:cubicBezTo>
                  <a:cubicBezTo>
                    <a:pt x="503" y="1550"/>
                    <a:pt x="518" y="1566"/>
                    <a:pt x="533" y="1581"/>
                  </a:cubicBezTo>
                  <a:cubicBezTo>
                    <a:pt x="549" y="1588"/>
                    <a:pt x="549" y="1627"/>
                    <a:pt x="572" y="1627"/>
                  </a:cubicBezTo>
                  <a:cubicBezTo>
                    <a:pt x="602" y="1634"/>
                    <a:pt x="640" y="1596"/>
                    <a:pt x="679" y="1604"/>
                  </a:cubicBezTo>
                  <a:cubicBezTo>
                    <a:pt x="694" y="1611"/>
                    <a:pt x="686" y="1634"/>
                    <a:pt x="686" y="1650"/>
                  </a:cubicBezTo>
                  <a:cubicBezTo>
                    <a:pt x="701" y="1673"/>
                    <a:pt x="709" y="1688"/>
                    <a:pt x="717" y="1711"/>
                  </a:cubicBezTo>
                  <a:cubicBezTo>
                    <a:pt x="732" y="1734"/>
                    <a:pt x="755" y="1749"/>
                    <a:pt x="770" y="1772"/>
                  </a:cubicBezTo>
                  <a:cubicBezTo>
                    <a:pt x="778" y="1787"/>
                    <a:pt x="762" y="1818"/>
                    <a:pt x="778" y="1833"/>
                  </a:cubicBezTo>
                  <a:cubicBezTo>
                    <a:pt x="785" y="1841"/>
                    <a:pt x="801" y="1833"/>
                    <a:pt x="816" y="1833"/>
                  </a:cubicBezTo>
                  <a:cubicBezTo>
                    <a:pt x="824" y="1833"/>
                    <a:pt x="831" y="1848"/>
                    <a:pt x="839" y="1841"/>
                  </a:cubicBezTo>
                  <a:cubicBezTo>
                    <a:pt x="869" y="1833"/>
                    <a:pt x="885" y="1802"/>
                    <a:pt x="915" y="1795"/>
                  </a:cubicBezTo>
                  <a:cubicBezTo>
                    <a:pt x="931" y="1795"/>
                    <a:pt x="946" y="1810"/>
                    <a:pt x="961" y="1818"/>
                  </a:cubicBezTo>
                  <a:cubicBezTo>
                    <a:pt x="984" y="1818"/>
                    <a:pt x="999" y="1795"/>
                    <a:pt x="1015" y="1802"/>
                  </a:cubicBezTo>
                  <a:cubicBezTo>
                    <a:pt x="1030" y="1810"/>
                    <a:pt x="1045" y="1841"/>
                    <a:pt x="1037" y="1856"/>
                  </a:cubicBezTo>
                  <a:cubicBezTo>
                    <a:pt x="1030" y="1886"/>
                    <a:pt x="969" y="1894"/>
                    <a:pt x="976" y="1925"/>
                  </a:cubicBezTo>
                  <a:cubicBezTo>
                    <a:pt x="984" y="1955"/>
                    <a:pt x="1037" y="1917"/>
                    <a:pt x="1068" y="1932"/>
                  </a:cubicBezTo>
                  <a:cubicBezTo>
                    <a:pt x="1076" y="1940"/>
                    <a:pt x="1076" y="1963"/>
                    <a:pt x="1068" y="1978"/>
                  </a:cubicBezTo>
                  <a:cubicBezTo>
                    <a:pt x="1060" y="1993"/>
                    <a:pt x="1037" y="1993"/>
                    <a:pt x="1037" y="2009"/>
                  </a:cubicBezTo>
                  <a:cubicBezTo>
                    <a:pt x="1022" y="2070"/>
                    <a:pt x="999" y="2131"/>
                    <a:pt x="1007" y="2184"/>
                  </a:cubicBezTo>
                  <a:cubicBezTo>
                    <a:pt x="1015" y="2223"/>
                    <a:pt x="1060" y="2230"/>
                    <a:pt x="1091" y="2253"/>
                  </a:cubicBezTo>
                  <a:lnTo>
                    <a:pt x="1091" y="2253"/>
                  </a:lnTo>
                  <a:cubicBezTo>
                    <a:pt x="1091" y="2238"/>
                    <a:pt x="1129" y="2238"/>
                    <a:pt x="1144" y="2230"/>
                  </a:cubicBezTo>
                  <a:cubicBezTo>
                    <a:pt x="1183" y="2223"/>
                    <a:pt x="1213" y="2192"/>
                    <a:pt x="1236" y="2169"/>
                  </a:cubicBezTo>
                  <a:cubicBezTo>
                    <a:pt x="1251" y="2154"/>
                    <a:pt x="1274" y="2146"/>
                    <a:pt x="1282" y="2138"/>
                  </a:cubicBezTo>
                  <a:lnTo>
                    <a:pt x="1282" y="2138"/>
                  </a:lnTo>
                  <a:cubicBezTo>
                    <a:pt x="1290" y="2131"/>
                    <a:pt x="1290" y="2123"/>
                    <a:pt x="1290" y="2123"/>
                  </a:cubicBezTo>
                  <a:cubicBezTo>
                    <a:pt x="1297" y="2100"/>
                    <a:pt x="1328" y="2016"/>
                    <a:pt x="1351" y="2016"/>
                  </a:cubicBezTo>
                  <a:cubicBezTo>
                    <a:pt x="1366" y="2009"/>
                    <a:pt x="1396" y="2009"/>
                    <a:pt x="1396" y="1986"/>
                  </a:cubicBezTo>
                  <a:cubicBezTo>
                    <a:pt x="1396" y="1963"/>
                    <a:pt x="1412" y="1948"/>
                    <a:pt x="1412" y="1932"/>
                  </a:cubicBezTo>
                  <a:cubicBezTo>
                    <a:pt x="1358" y="1917"/>
                    <a:pt x="1419" y="1863"/>
                    <a:pt x="1427" y="1841"/>
                  </a:cubicBezTo>
                  <a:cubicBezTo>
                    <a:pt x="1465" y="1810"/>
                    <a:pt x="1488" y="1795"/>
                    <a:pt x="1519" y="1757"/>
                  </a:cubicBezTo>
                  <a:cubicBezTo>
                    <a:pt x="1549" y="1719"/>
                    <a:pt x="1626" y="1642"/>
                    <a:pt x="1671" y="1627"/>
                  </a:cubicBezTo>
                  <a:cubicBezTo>
                    <a:pt x="1702" y="1619"/>
                    <a:pt x="1733" y="1611"/>
                    <a:pt x="1756" y="1627"/>
                  </a:cubicBezTo>
                  <a:cubicBezTo>
                    <a:pt x="1763" y="1634"/>
                    <a:pt x="1778" y="1657"/>
                    <a:pt x="1786" y="1650"/>
                  </a:cubicBezTo>
                  <a:cubicBezTo>
                    <a:pt x="1794" y="1650"/>
                    <a:pt x="1817" y="1634"/>
                    <a:pt x="1824" y="1627"/>
                  </a:cubicBezTo>
                  <a:cubicBezTo>
                    <a:pt x="1878" y="1611"/>
                    <a:pt x="1847" y="1497"/>
                    <a:pt x="1870" y="1497"/>
                  </a:cubicBezTo>
                  <a:cubicBezTo>
                    <a:pt x="1916" y="1474"/>
                    <a:pt x="1916" y="1474"/>
                    <a:pt x="1916" y="1474"/>
                  </a:cubicBezTo>
                  <a:cubicBezTo>
                    <a:pt x="1946" y="1459"/>
                    <a:pt x="1969" y="1421"/>
                    <a:pt x="2008" y="1428"/>
                  </a:cubicBezTo>
                  <a:cubicBezTo>
                    <a:pt x="2030" y="1436"/>
                    <a:pt x="2069" y="1398"/>
                    <a:pt x="2084" y="1382"/>
                  </a:cubicBezTo>
                  <a:cubicBezTo>
                    <a:pt x="2092" y="1375"/>
                    <a:pt x="2130" y="1329"/>
                    <a:pt x="2130" y="1313"/>
                  </a:cubicBezTo>
                  <a:lnTo>
                    <a:pt x="2130" y="1313"/>
                  </a:lnTo>
                  <a:cubicBezTo>
                    <a:pt x="2122" y="1313"/>
                    <a:pt x="2122" y="1313"/>
                    <a:pt x="2115" y="1313"/>
                  </a:cubicBezTo>
                  <a:cubicBezTo>
                    <a:pt x="2115" y="1306"/>
                    <a:pt x="2061" y="1268"/>
                    <a:pt x="2053" y="1260"/>
                  </a:cubicBezTo>
                  <a:cubicBezTo>
                    <a:pt x="2030" y="1214"/>
                    <a:pt x="2046" y="1184"/>
                    <a:pt x="2030" y="1138"/>
                  </a:cubicBezTo>
                  <a:cubicBezTo>
                    <a:pt x="2030" y="1115"/>
                    <a:pt x="2023" y="1084"/>
                    <a:pt x="2008" y="1069"/>
                  </a:cubicBezTo>
                  <a:cubicBezTo>
                    <a:pt x="2000" y="1061"/>
                    <a:pt x="1969" y="1039"/>
                    <a:pt x="1962" y="1023"/>
                  </a:cubicBezTo>
                  <a:cubicBezTo>
                    <a:pt x="1962" y="1023"/>
                    <a:pt x="1954" y="1016"/>
                    <a:pt x="1946" y="1016"/>
                  </a:cubicBezTo>
                  <a:lnTo>
                    <a:pt x="1939" y="1016"/>
                  </a:lnTo>
                  <a:cubicBezTo>
                    <a:pt x="1939" y="1008"/>
                    <a:pt x="1946" y="955"/>
                    <a:pt x="1931" y="947"/>
                  </a:cubicBezTo>
                  <a:cubicBezTo>
                    <a:pt x="1923" y="932"/>
                    <a:pt x="1901" y="924"/>
                    <a:pt x="1901" y="909"/>
                  </a:cubicBezTo>
                  <a:cubicBezTo>
                    <a:pt x="1893" y="901"/>
                    <a:pt x="1885" y="894"/>
                    <a:pt x="1885" y="894"/>
                  </a:cubicBezTo>
                  <a:cubicBezTo>
                    <a:pt x="1878" y="886"/>
                    <a:pt x="1862" y="840"/>
                    <a:pt x="1862" y="832"/>
                  </a:cubicBezTo>
                  <a:cubicBezTo>
                    <a:pt x="1870" y="832"/>
                    <a:pt x="1870" y="832"/>
                    <a:pt x="1870" y="832"/>
                  </a:cubicBezTo>
                  <a:cubicBezTo>
                    <a:pt x="1908" y="832"/>
                    <a:pt x="1954" y="840"/>
                    <a:pt x="1992" y="840"/>
                  </a:cubicBezTo>
                  <a:cubicBezTo>
                    <a:pt x="2015" y="809"/>
                    <a:pt x="2030" y="756"/>
                    <a:pt x="2061" y="718"/>
                  </a:cubicBezTo>
                  <a:cubicBezTo>
                    <a:pt x="2076" y="702"/>
                    <a:pt x="2099" y="695"/>
                    <a:pt x="2115" y="680"/>
                  </a:cubicBezTo>
                  <a:cubicBezTo>
                    <a:pt x="2130" y="649"/>
                    <a:pt x="2130" y="649"/>
                    <a:pt x="2130" y="619"/>
                  </a:cubicBezTo>
                  <a:lnTo>
                    <a:pt x="2130" y="611"/>
                  </a:lnTo>
                  <a:cubicBezTo>
                    <a:pt x="2137" y="611"/>
                    <a:pt x="2145" y="603"/>
                    <a:pt x="2145" y="603"/>
                  </a:cubicBezTo>
                  <a:cubicBezTo>
                    <a:pt x="2153" y="596"/>
                    <a:pt x="2168" y="573"/>
                    <a:pt x="2168" y="565"/>
                  </a:cubicBezTo>
                  <a:cubicBezTo>
                    <a:pt x="2237" y="565"/>
                    <a:pt x="2198" y="512"/>
                    <a:pt x="2244" y="504"/>
                  </a:cubicBezTo>
                  <a:cubicBezTo>
                    <a:pt x="2252" y="489"/>
                    <a:pt x="2252" y="458"/>
                    <a:pt x="2260" y="450"/>
                  </a:cubicBezTo>
                  <a:cubicBezTo>
                    <a:pt x="2260" y="443"/>
                    <a:pt x="2260" y="435"/>
                    <a:pt x="2260" y="427"/>
                  </a:cubicBezTo>
                  <a:lnTo>
                    <a:pt x="2267" y="420"/>
                  </a:lnTo>
                  <a:cubicBezTo>
                    <a:pt x="2275" y="412"/>
                    <a:pt x="2282" y="405"/>
                    <a:pt x="2290" y="405"/>
                  </a:cubicBezTo>
                  <a:cubicBezTo>
                    <a:pt x="2290" y="397"/>
                    <a:pt x="2298" y="397"/>
                    <a:pt x="2298" y="397"/>
                  </a:cubicBezTo>
                  <a:cubicBezTo>
                    <a:pt x="2305" y="397"/>
                    <a:pt x="2313" y="389"/>
                    <a:pt x="2313" y="389"/>
                  </a:cubicBezTo>
                  <a:cubicBezTo>
                    <a:pt x="2328" y="374"/>
                    <a:pt x="2328" y="374"/>
                    <a:pt x="2328" y="374"/>
                  </a:cubicBezTo>
                  <a:lnTo>
                    <a:pt x="2328" y="374"/>
                  </a:lnTo>
                  <a:cubicBezTo>
                    <a:pt x="2305" y="336"/>
                    <a:pt x="2282" y="298"/>
                    <a:pt x="2275" y="267"/>
                  </a:cubicBezTo>
                  <a:cubicBezTo>
                    <a:pt x="2275" y="168"/>
                    <a:pt x="2191" y="183"/>
                    <a:pt x="2168" y="99"/>
                  </a:cubicBezTo>
                  <a:cubicBezTo>
                    <a:pt x="2160" y="76"/>
                    <a:pt x="2008" y="38"/>
                    <a:pt x="1985" y="46"/>
                  </a:cubicBezTo>
                  <a:cubicBezTo>
                    <a:pt x="1916" y="61"/>
                    <a:pt x="1847" y="46"/>
                    <a:pt x="1801" y="0"/>
                  </a:cubicBezTo>
                  <a:lnTo>
                    <a:pt x="1801" y="0"/>
                  </a:lnTo>
                  <a:cubicBezTo>
                    <a:pt x="1763" y="46"/>
                    <a:pt x="1756" y="61"/>
                    <a:pt x="1717" y="99"/>
                  </a:cubicBezTo>
                  <a:cubicBezTo>
                    <a:pt x="1694" y="114"/>
                    <a:pt x="1679" y="145"/>
                    <a:pt x="1656" y="137"/>
                  </a:cubicBezTo>
                  <a:cubicBezTo>
                    <a:pt x="1633" y="130"/>
                    <a:pt x="1633" y="91"/>
                    <a:pt x="1610" y="76"/>
                  </a:cubicBezTo>
                  <a:cubicBezTo>
                    <a:pt x="1587" y="69"/>
                    <a:pt x="1565" y="61"/>
                    <a:pt x="1542" y="69"/>
                  </a:cubicBezTo>
                  <a:cubicBezTo>
                    <a:pt x="1526" y="69"/>
                    <a:pt x="1542" y="91"/>
                    <a:pt x="1534" y="99"/>
                  </a:cubicBezTo>
                  <a:cubicBezTo>
                    <a:pt x="1526" y="114"/>
                    <a:pt x="1488" y="114"/>
                    <a:pt x="1496" y="130"/>
                  </a:cubicBezTo>
                  <a:cubicBezTo>
                    <a:pt x="1496" y="160"/>
                    <a:pt x="1542" y="168"/>
                    <a:pt x="1557" y="191"/>
                  </a:cubicBezTo>
                  <a:cubicBezTo>
                    <a:pt x="1565" y="214"/>
                    <a:pt x="1565" y="252"/>
                    <a:pt x="1549" y="267"/>
                  </a:cubicBezTo>
                  <a:cubicBezTo>
                    <a:pt x="1534" y="282"/>
                    <a:pt x="1511" y="244"/>
                    <a:pt x="1496" y="252"/>
                  </a:cubicBezTo>
                  <a:cubicBezTo>
                    <a:pt x="1481" y="260"/>
                    <a:pt x="1496" y="298"/>
                    <a:pt x="1481" y="305"/>
                  </a:cubicBezTo>
                  <a:cubicBezTo>
                    <a:pt x="1458" y="313"/>
                    <a:pt x="1427" y="298"/>
                    <a:pt x="1404" y="290"/>
                  </a:cubicBezTo>
                  <a:cubicBezTo>
                    <a:pt x="1389" y="290"/>
                    <a:pt x="1389" y="275"/>
                    <a:pt x="1381" y="267"/>
                  </a:cubicBezTo>
                  <a:cubicBezTo>
                    <a:pt x="1373" y="267"/>
                    <a:pt x="1358" y="260"/>
                    <a:pt x="1351" y="260"/>
                  </a:cubicBezTo>
                  <a:cubicBezTo>
                    <a:pt x="1312" y="267"/>
                    <a:pt x="1274" y="298"/>
                    <a:pt x="1236" y="298"/>
                  </a:cubicBezTo>
                  <a:cubicBezTo>
                    <a:pt x="1221" y="298"/>
                    <a:pt x="1206" y="267"/>
                    <a:pt x="1183" y="267"/>
                  </a:cubicBezTo>
                  <a:cubicBezTo>
                    <a:pt x="1160" y="267"/>
                    <a:pt x="1137" y="282"/>
                    <a:pt x="1114" y="298"/>
                  </a:cubicBezTo>
                  <a:cubicBezTo>
                    <a:pt x="1099" y="305"/>
                    <a:pt x="1106" y="336"/>
                    <a:pt x="1091" y="336"/>
                  </a:cubicBezTo>
                  <a:cubicBezTo>
                    <a:pt x="1076" y="344"/>
                    <a:pt x="1068" y="321"/>
                    <a:pt x="1060" y="313"/>
                  </a:cubicBezTo>
                  <a:lnTo>
                    <a:pt x="1060" y="313"/>
                  </a:lnTo>
                  <a:cubicBezTo>
                    <a:pt x="1045" y="328"/>
                    <a:pt x="1037" y="351"/>
                    <a:pt x="1015" y="366"/>
                  </a:cubicBezTo>
                  <a:cubicBezTo>
                    <a:pt x="992" y="382"/>
                    <a:pt x="969" y="405"/>
                    <a:pt x="938" y="397"/>
                  </a:cubicBezTo>
                  <a:cubicBezTo>
                    <a:pt x="923" y="397"/>
                    <a:pt x="946" y="328"/>
                    <a:pt x="923" y="336"/>
                  </a:cubicBezTo>
                  <a:cubicBezTo>
                    <a:pt x="839" y="382"/>
                    <a:pt x="762" y="450"/>
                    <a:pt x="701" y="527"/>
                  </a:cubicBezTo>
                  <a:cubicBezTo>
                    <a:pt x="686" y="542"/>
                    <a:pt x="717" y="580"/>
                    <a:pt x="709" y="596"/>
                  </a:cubicBezTo>
                  <a:cubicBezTo>
                    <a:pt x="694" y="619"/>
                    <a:pt x="663" y="626"/>
                    <a:pt x="640" y="626"/>
                  </a:cubicBezTo>
                  <a:cubicBezTo>
                    <a:pt x="625" y="619"/>
                    <a:pt x="610" y="596"/>
                    <a:pt x="610" y="580"/>
                  </a:cubicBezTo>
                  <a:cubicBezTo>
                    <a:pt x="610" y="565"/>
                    <a:pt x="625" y="557"/>
                    <a:pt x="625" y="542"/>
                  </a:cubicBezTo>
                  <a:cubicBezTo>
                    <a:pt x="617" y="527"/>
                    <a:pt x="595" y="527"/>
                    <a:pt x="595" y="512"/>
                  </a:cubicBezTo>
                  <a:cubicBezTo>
                    <a:pt x="587" y="504"/>
                    <a:pt x="602" y="489"/>
                    <a:pt x="595" y="481"/>
                  </a:cubicBezTo>
                  <a:cubicBezTo>
                    <a:pt x="587" y="450"/>
                    <a:pt x="587" y="389"/>
                    <a:pt x="556" y="382"/>
                  </a:cubicBezTo>
                  <a:cubicBezTo>
                    <a:pt x="503" y="374"/>
                    <a:pt x="473" y="450"/>
                    <a:pt x="420" y="450"/>
                  </a:cubicBezTo>
                  <a:cubicBezTo>
                    <a:pt x="405" y="458"/>
                    <a:pt x="405" y="412"/>
                    <a:pt x="389" y="405"/>
                  </a:cubicBezTo>
                  <a:cubicBezTo>
                    <a:pt x="374" y="389"/>
                    <a:pt x="344" y="405"/>
                    <a:pt x="328" y="397"/>
                  </a:cubicBezTo>
                  <a:cubicBezTo>
                    <a:pt x="305" y="382"/>
                    <a:pt x="290" y="351"/>
                    <a:pt x="275" y="32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04" name="Freeform 131"/>
            <p:cNvSpPr>
              <a:spLocks noChangeArrowheads="1"/>
            </p:cNvSpPr>
            <p:nvPr/>
          </p:nvSpPr>
          <p:spPr bwMode="auto">
            <a:xfrm>
              <a:off x="6073380" y="4749801"/>
              <a:ext cx="282557" cy="214313"/>
            </a:xfrm>
            <a:custGeom>
              <a:avLst/>
              <a:gdLst>
                <a:gd name="T0" fmla="*/ 785 w 786"/>
                <a:gd name="T1" fmla="*/ 283 h 597"/>
                <a:gd name="T2" fmla="*/ 785 w 786"/>
                <a:gd name="T3" fmla="*/ 283 h 597"/>
                <a:gd name="T4" fmla="*/ 740 w 786"/>
                <a:gd name="T5" fmla="*/ 336 h 597"/>
                <a:gd name="T6" fmla="*/ 663 w 786"/>
                <a:gd name="T7" fmla="*/ 367 h 597"/>
                <a:gd name="T8" fmla="*/ 648 w 786"/>
                <a:gd name="T9" fmla="*/ 306 h 597"/>
                <a:gd name="T10" fmla="*/ 426 w 786"/>
                <a:gd name="T11" fmla="*/ 497 h 597"/>
                <a:gd name="T12" fmla="*/ 434 w 786"/>
                <a:gd name="T13" fmla="*/ 566 h 597"/>
                <a:gd name="T14" fmla="*/ 365 w 786"/>
                <a:gd name="T15" fmla="*/ 596 h 597"/>
                <a:gd name="T16" fmla="*/ 335 w 786"/>
                <a:gd name="T17" fmla="*/ 550 h 597"/>
                <a:gd name="T18" fmla="*/ 350 w 786"/>
                <a:gd name="T19" fmla="*/ 512 h 597"/>
                <a:gd name="T20" fmla="*/ 320 w 786"/>
                <a:gd name="T21" fmla="*/ 482 h 597"/>
                <a:gd name="T22" fmla="*/ 320 w 786"/>
                <a:gd name="T23" fmla="*/ 451 h 597"/>
                <a:gd name="T24" fmla="*/ 281 w 786"/>
                <a:gd name="T25" fmla="*/ 352 h 597"/>
                <a:gd name="T26" fmla="*/ 145 w 786"/>
                <a:gd name="T27" fmla="*/ 420 h 597"/>
                <a:gd name="T28" fmla="*/ 114 w 786"/>
                <a:gd name="T29" fmla="*/ 375 h 597"/>
                <a:gd name="T30" fmla="*/ 53 w 786"/>
                <a:gd name="T31" fmla="*/ 367 h 597"/>
                <a:gd name="T32" fmla="*/ 0 w 786"/>
                <a:gd name="T33" fmla="*/ 298 h 597"/>
                <a:gd name="T34" fmla="*/ 0 w 786"/>
                <a:gd name="T35" fmla="*/ 298 h 597"/>
                <a:gd name="T36" fmla="*/ 114 w 786"/>
                <a:gd name="T37" fmla="*/ 176 h 597"/>
                <a:gd name="T38" fmla="*/ 145 w 786"/>
                <a:gd name="T39" fmla="*/ 153 h 597"/>
                <a:gd name="T40" fmla="*/ 183 w 786"/>
                <a:gd name="T41" fmla="*/ 153 h 597"/>
                <a:gd name="T42" fmla="*/ 228 w 786"/>
                <a:gd name="T43" fmla="*/ 130 h 597"/>
                <a:gd name="T44" fmla="*/ 243 w 786"/>
                <a:gd name="T45" fmla="*/ 115 h 597"/>
                <a:gd name="T46" fmla="*/ 381 w 786"/>
                <a:gd name="T47" fmla="*/ 100 h 597"/>
                <a:gd name="T48" fmla="*/ 381 w 786"/>
                <a:gd name="T49" fmla="*/ 39 h 597"/>
                <a:gd name="T50" fmla="*/ 434 w 786"/>
                <a:gd name="T51" fmla="*/ 0 h 597"/>
                <a:gd name="T52" fmla="*/ 434 w 786"/>
                <a:gd name="T53" fmla="*/ 0 h 597"/>
                <a:gd name="T54" fmla="*/ 549 w 786"/>
                <a:gd name="T55" fmla="*/ 84 h 597"/>
                <a:gd name="T56" fmla="*/ 556 w 786"/>
                <a:gd name="T57" fmla="*/ 54 h 597"/>
                <a:gd name="T58" fmla="*/ 602 w 786"/>
                <a:gd name="T59" fmla="*/ 46 h 597"/>
                <a:gd name="T60" fmla="*/ 656 w 786"/>
                <a:gd name="T61" fmla="*/ 153 h 597"/>
                <a:gd name="T62" fmla="*/ 694 w 786"/>
                <a:gd name="T63" fmla="*/ 176 h 597"/>
                <a:gd name="T64" fmla="*/ 762 w 786"/>
                <a:gd name="T65" fmla="*/ 222 h 597"/>
                <a:gd name="T66" fmla="*/ 785 w 786"/>
                <a:gd name="T67" fmla="*/ 283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86" h="597">
                  <a:moveTo>
                    <a:pt x="785" y="283"/>
                  </a:moveTo>
                  <a:lnTo>
                    <a:pt x="785" y="283"/>
                  </a:lnTo>
                  <a:cubicBezTo>
                    <a:pt x="770" y="298"/>
                    <a:pt x="762" y="321"/>
                    <a:pt x="740" y="336"/>
                  </a:cubicBezTo>
                  <a:cubicBezTo>
                    <a:pt x="717" y="352"/>
                    <a:pt x="694" y="375"/>
                    <a:pt x="663" y="367"/>
                  </a:cubicBezTo>
                  <a:cubicBezTo>
                    <a:pt x="648" y="367"/>
                    <a:pt x="671" y="298"/>
                    <a:pt x="648" y="306"/>
                  </a:cubicBezTo>
                  <a:cubicBezTo>
                    <a:pt x="564" y="352"/>
                    <a:pt x="487" y="420"/>
                    <a:pt x="426" y="497"/>
                  </a:cubicBezTo>
                  <a:cubicBezTo>
                    <a:pt x="411" y="512"/>
                    <a:pt x="442" y="550"/>
                    <a:pt x="434" y="566"/>
                  </a:cubicBezTo>
                  <a:cubicBezTo>
                    <a:pt x="419" y="589"/>
                    <a:pt x="388" y="596"/>
                    <a:pt x="365" y="596"/>
                  </a:cubicBezTo>
                  <a:cubicBezTo>
                    <a:pt x="350" y="589"/>
                    <a:pt x="335" y="566"/>
                    <a:pt x="335" y="550"/>
                  </a:cubicBezTo>
                  <a:cubicBezTo>
                    <a:pt x="335" y="535"/>
                    <a:pt x="350" y="527"/>
                    <a:pt x="350" y="512"/>
                  </a:cubicBezTo>
                  <a:cubicBezTo>
                    <a:pt x="342" y="497"/>
                    <a:pt x="320" y="497"/>
                    <a:pt x="320" y="482"/>
                  </a:cubicBezTo>
                  <a:cubicBezTo>
                    <a:pt x="312" y="474"/>
                    <a:pt x="327" y="459"/>
                    <a:pt x="320" y="451"/>
                  </a:cubicBezTo>
                  <a:cubicBezTo>
                    <a:pt x="312" y="420"/>
                    <a:pt x="312" y="359"/>
                    <a:pt x="281" y="352"/>
                  </a:cubicBezTo>
                  <a:cubicBezTo>
                    <a:pt x="228" y="344"/>
                    <a:pt x="198" y="420"/>
                    <a:pt x="145" y="420"/>
                  </a:cubicBezTo>
                  <a:cubicBezTo>
                    <a:pt x="130" y="428"/>
                    <a:pt x="130" y="382"/>
                    <a:pt x="114" y="375"/>
                  </a:cubicBezTo>
                  <a:cubicBezTo>
                    <a:pt x="99" y="359"/>
                    <a:pt x="69" y="375"/>
                    <a:pt x="53" y="367"/>
                  </a:cubicBezTo>
                  <a:cubicBezTo>
                    <a:pt x="30" y="352"/>
                    <a:pt x="15" y="321"/>
                    <a:pt x="0" y="298"/>
                  </a:cubicBezTo>
                  <a:lnTo>
                    <a:pt x="0" y="298"/>
                  </a:lnTo>
                  <a:cubicBezTo>
                    <a:pt x="38" y="252"/>
                    <a:pt x="76" y="214"/>
                    <a:pt x="114" y="176"/>
                  </a:cubicBezTo>
                  <a:cubicBezTo>
                    <a:pt x="122" y="168"/>
                    <a:pt x="130" y="161"/>
                    <a:pt x="145" y="153"/>
                  </a:cubicBezTo>
                  <a:cubicBezTo>
                    <a:pt x="152" y="153"/>
                    <a:pt x="168" y="161"/>
                    <a:pt x="183" y="153"/>
                  </a:cubicBezTo>
                  <a:cubicBezTo>
                    <a:pt x="198" y="153"/>
                    <a:pt x="212" y="145"/>
                    <a:pt x="228" y="130"/>
                  </a:cubicBezTo>
                  <a:cubicBezTo>
                    <a:pt x="235" y="130"/>
                    <a:pt x="235" y="115"/>
                    <a:pt x="243" y="115"/>
                  </a:cubicBezTo>
                  <a:cubicBezTo>
                    <a:pt x="289" y="100"/>
                    <a:pt x="342" y="115"/>
                    <a:pt x="381" y="100"/>
                  </a:cubicBezTo>
                  <a:cubicBezTo>
                    <a:pt x="396" y="84"/>
                    <a:pt x="373" y="54"/>
                    <a:pt x="381" y="39"/>
                  </a:cubicBezTo>
                  <a:cubicBezTo>
                    <a:pt x="396" y="16"/>
                    <a:pt x="419" y="16"/>
                    <a:pt x="434" y="0"/>
                  </a:cubicBezTo>
                  <a:lnTo>
                    <a:pt x="434" y="0"/>
                  </a:lnTo>
                  <a:cubicBezTo>
                    <a:pt x="472" y="31"/>
                    <a:pt x="503" y="69"/>
                    <a:pt x="549" y="84"/>
                  </a:cubicBezTo>
                  <a:cubicBezTo>
                    <a:pt x="556" y="92"/>
                    <a:pt x="549" y="61"/>
                    <a:pt x="556" y="54"/>
                  </a:cubicBezTo>
                  <a:cubicBezTo>
                    <a:pt x="572" y="46"/>
                    <a:pt x="594" y="31"/>
                    <a:pt x="602" y="46"/>
                  </a:cubicBezTo>
                  <a:cubicBezTo>
                    <a:pt x="633" y="69"/>
                    <a:pt x="633" y="115"/>
                    <a:pt x="656" y="153"/>
                  </a:cubicBezTo>
                  <a:cubicBezTo>
                    <a:pt x="663" y="161"/>
                    <a:pt x="679" y="168"/>
                    <a:pt x="694" y="176"/>
                  </a:cubicBezTo>
                  <a:cubicBezTo>
                    <a:pt x="717" y="191"/>
                    <a:pt x="740" y="207"/>
                    <a:pt x="762" y="222"/>
                  </a:cubicBezTo>
                  <a:cubicBezTo>
                    <a:pt x="778" y="237"/>
                    <a:pt x="778" y="260"/>
                    <a:pt x="785" y="28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05" name="Freeform 132"/>
            <p:cNvSpPr>
              <a:spLocks noChangeArrowheads="1"/>
            </p:cNvSpPr>
            <p:nvPr/>
          </p:nvSpPr>
          <p:spPr bwMode="auto">
            <a:xfrm>
              <a:off x="6230532" y="4614863"/>
              <a:ext cx="393674" cy="247650"/>
            </a:xfrm>
            <a:custGeom>
              <a:avLst/>
              <a:gdLst>
                <a:gd name="T0" fmla="*/ 8 w 1093"/>
                <a:gd name="T1" fmla="*/ 336 h 689"/>
                <a:gd name="T2" fmla="*/ 8 w 1093"/>
                <a:gd name="T3" fmla="*/ 336 h 689"/>
                <a:gd name="T4" fmla="*/ 0 w 1093"/>
                <a:gd name="T5" fmla="*/ 374 h 689"/>
                <a:gd name="T6" fmla="*/ 0 w 1093"/>
                <a:gd name="T7" fmla="*/ 374 h 689"/>
                <a:gd name="T8" fmla="*/ 115 w 1093"/>
                <a:gd name="T9" fmla="*/ 458 h 689"/>
                <a:gd name="T10" fmla="*/ 122 w 1093"/>
                <a:gd name="T11" fmla="*/ 428 h 689"/>
                <a:gd name="T12" fmla="*/ 168 w 1093"/>
                <a:gd name="T13" fmla="*/ 420 h 689"/>
                <a:gd name="T14" fmla="*/ 222 w 1093"/>
                <a:gd name="T15" fmla="*/ 527 h 689"/>
                <a:gd name="T16" fmla="*/ 260 w 1093"/>
                <a:gd name="T17" fmla="*/ 550 h 689"/>
                <a:gd name="T18" fmla="*/ 328 w 1093"/>
                <a:gd name="T19" fmla="*/ 596 h 689"/>
                <a:gd name="T20" fmla="*/ 351 w 1093"/>
                <a:gd name="T21" fmla="*/ 657 h 689"/>
                <a:gd name="T22" fmla="*/ 351 w 1093"/>
                <a:gd name="T23" fmla="*/ 657 h 689"/>
                <a:gd name="T24" fmla="*/ 382 w 1093"/>
                <a:gd name="T25" fmla="*/ 680 h 689"/>
                <a:gd name="T26" fmla="*/ 405 w 1093"/>
                <a:gd name="T27" fmla="*/ 642 h 689"/>
                <a:gd name="T28" fmla="*/ 474 w 1093"/>
                <a:gd name="T29" fmla="*/ 611 h 689"/>
                <a:gd name="T30" fmla="*/ 527 w 1093"/>
                <a:gd name="T31" fmla="*/ 642 h 689"/>
                <a:gd name="T32" fmla="*/ 642 w 1093"/>
                <a:gd name="T33" fmla="*/ 604 h 689"/>
                <a:gd name="T34" fmla="*/ 672 w 1093"/>
                <a:gd name="T35" fmla="*/ 611 h 689"/>
                <a:gd name="T36" fmla="*/ 695 w 1093"/>
                <a:gd name="T37" fmla="*/ 634 h 689"/>
                <a:gd name="T38" fmla="*/ 772 w 1093"/>
                <a:gd name="T39" fmla="*/ 649 h 689"/>
                <a:gd name="T40" fmla="*/ 787 w 1093"/>
                <a:gd name="T41" fmla="*/ 596 h 689"/>
                <a:gd name="T42" fmla="*/ 840 w 1093"/>
                <a:gd name="T43" fmla="*/ 611 h 689"/>
                <a:gd name="T44" fmla="*/ 848 w 1093"/>
                <a:gd name="T45" fmla="*/ 535 h 689"/>
                <a:gd name="T46" fmla="*/ 787 w 1093"/>
                <a:gd name="T47" fmla="*/ 474 h 689"/>
                <a:gd name="T48" fmla="*/ 825 w 1093"/>
                <a:gd name="T49" fmla="*/ 443 h 689"/>
                <a:gd name="T50" fmla="*/ 833 w 1093"/>
                <a:gd name="T51" fmla="*/ 413 h 689"/>
                <a:gd name="T52" fmla="*/ 901 w 1093"/>
                <a:gd name="T53" fmla="*/ 420 h 689"/>
                <a:gd name="T54" fmla="*/ 947 w 1093"/>
                <a:gd name="T55" fmla="*/ 481 h 689"/>
                <a:gd name="T56" fmla="*/ 1008 w 1093"/>
                <a:gd name="T57" fmla="*/ 443 h 689"/>
                <a:gd name="T58" fmla="*/ 1092 w 1093"/>
                <a:gd name="T59" fmla="*/ 344 h 689"/>
                <a:gd name="T60" fmla="*/ 1092 w 1093"/>
                <a:gd name="T61" fmla="*/ 344 h 689"/>
                <a:gd name="T62" fmla="*/ 1069 w 1093"/>
                <a:gd name="T63" fmla="*/ 321 h 689"/>
                <a:gd name="T64" fmla="*/ 863 w 1093"/>
                <a:gd name="T65" fmla="*/ 206 h 689"/>
                <a:gd name="T66" fmla="*/ 634 w 1093"/>
                <a:gd name="T67" fmla="*/ 15 h 689"/>
                <a:gd name="T68" fmla="*/ 435 w 1093"/>
                <a:gd name="T69" fmla="*/ 8 h 689"/>
                <a:gd name="T70" fmla="*/ 298 w 1093"/>
                <a:gd name="T71" fmla="*/ 115 h 689"/>
                <a:gd name="T72" fmla="*/ 176 w 1093"/>
                <a:gd name="T73" fmla="*/ 252 h 689"/>
                <a:gd name="T74" fmla="*/ 99 w 1093"/>
                <a:gd name="T75" fmla="*/ 313 h 689"/>
                <a:gd name="T76" fmla="*/ 8 w 1093"/>
                <a:gd name="T77" fmla="*/ 336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3" h="689">
                  <a:moveTo>
                    <a:pt x="8" y="336"/>
                  </a:moveTo>
                  <a:lnTo>
                    <a:pt x="8" y="336"/>
                  </a:lnTo>
                  <a:cubicBezTo>
                    <a:pt x="0" y="374"/>
                    <a:pt x="0" y="374"/>
                    <a:pt x="0" y="374"/>
                  </a:cubicBezTo>
                  <a:lnTo>
                    <a:pt x="0" y="374"/>
                  </a:lnTo>
                  <a:cubicBezTo>
                    <a:pt x="38" y="405"/>
                    <a:pt x="69" y="443"/>
                    <a:pt x="115" y="458"/>
                  </a:cubicBezTo>
                  <a:cubicBezTo>
                    <a:pt x="122" y="466"/>
                    <a:pt x="115" y="435"/>
                    <a:pt x="122" y="428"/>
                  </a:cubicBezTo>
                  <a:cubicBezTo>
                    <a:pt x="138" y="420"/>
                    <a:pt x="160" y="405"/>
                    <a:pt x="168" y="420"/>
                  </a:cubicBezTo>
                  <a:cubicBezTo>
                    <a:pt x="199" y="443"/>
                    <a:pt x="199" y="489"/>
                    <a:pt x="222" y="527"/>
                  </a:cubicBezTo>
                  <a:cubicBezTo>
                    <a:pt x="229" y="535"/>
                    <a:pt x="245" y="542"/>
                    <a:pt x="260" y="550"/>
                  </a:cubicBezTo>
                  <a:cubicBezTo>
                    <a:pt x="283" y="565"/>
                    <a:pt x="306" y="581"/>
                    <a:pt x="328" y="596"/>
                  </a:cubicBezTo>
                  <a:cubicBezTo>
                    <a:pt x="344" y="611"/>
                    <a:pt x="344" y="634"/>
                    <a:pt x="351" y="657"/>
                  </a:cubicBezTo>
                  <a:lnTo>
                    <a:pt x="351" y="657"/>
                  </a:lnTo>
                  <a:cubicBezTo>
                    <a:pt x="359" y="665"/>
                    <a:pt x="367" y="688"/>
                    <a:pt x="382" y="680"/>
                  </a:cubicBezTo>
                  <a:cubicBezTo>
                    <a:pt x="397" y="680"/>
                    <a:pt x="390" y="649"/>
                    <a:pt x="405" y="642"/>
                  </a:cubicBezTo>
                  <a:cubicBezTo>
                    <a:pt x="428" y="626"/>
                    <a:pt x="451" y="611"/>
                    <a:pt x="474" y="611"/>
                  </a:cubicBezTo>
                  <a:cubicBezTo>
                    <a:pt x="497" y="611"/>
                    <a:pt x="512" y="642"/>
                    <a:pt x="527" y="642"/>
                  </a:cubicBezTo>
                  <a:cubicBezTo>
                    <a:pt x="565" y="642"/>
                    <a:pt x="603" y="611"/>
                    <a:pt x="642" y="604"/>
                  </a:cubicBezTo>
                  <a:cubicBezTo>
                    <a:pt x="649" y="604"/>
                    <a:pt x="664" y="611"/>
                    <a:pt x="672" y="611"/>
                  </a:cubicBezTo>
                  <a:cubicBezTo>
                    <a:pt x="680" y="619"/>
                    <a:pt x="680" y="634"/>
                    <a:pt x="695" y="634"/>
                  </a:cubicBezTo>
                  <a:cubicBezTo>
                    <a:pt x="718" y="642"/>
                    <a:pt x="749" y="657"/>
                    <a:pt x="772" y="649"/>
                  </a:cubicBezTo>
                  <a:cubicBezTo>
                    <a:pt x="787" y="642"/>
                    <a:pt x="772" y="604"/>
                    <a:pt x="787" y="596"/>
                  </a:cubicBezTo>
                  <a:cubicBezTo>
                    <a:pt x="802" y="588"/>
                    <a:pt x="825" y="626"/>
                    <a:pt x="840" y="611"/>
                  </a:cubicBezTo>
                  <a:cubicBezTo>
                    <a:pt x="856" y="596"/>
                    <a:pt x="856" y="558"/>
                    <a:pt x="848" y="535"/>
                  </a:cubicBezTo>
                  <a:cubicBezTo>
                    <a:pt x="833" y="512"/>
                    <a:pt x="787" y="504"/>
                    <a:pt x="787" y="474"/>
                  </a:cubicBezTo>
                  <a:cubicBezTo>
                    <a:pt x="779" y="458"/>
                    <a:pt x="817" y="458"/>
                    <a:pt x="825" y="443"/>
                  </a:cubicBezTo>
                  <a:cubicBezTo>
                    <a:pt x="833" y="435"/>
                    <a:pt x="817" y="413"/>
                    <a:pt x="833" y="413"/>
                  </a:cubicBezTo>
                  <a:cubicBezTo>
                    <a:pt x="856" y="405"/>
                    <a:pt x="878" y="413"/>
                    <a:pt x="901" y="420"/>
                  </a:cubicBezTo>
                  <a:cubicBezTo>
                    <a:pt x="924" y="435"/>
                    <a:pt x="924" y="474"/>
                    <a:pt x="947" y="481"/>
                  </a:cubicBezTo>
                  <a:cubicBezTo>
                    <a:pt x="970" y="489"/>
                    <a:pt x="985" y="458"/>
                    <a:pt x="1008" y="443"/>
                  </a:cubicBezTo>
                  <a:cubicBezTo>
                    <a:pt x="1047" y="405"/>
                    <a:pt x="1054" y="390"/>
                    <a:pt x="1092" y="344"/>
                  </a:cubicBezTo>
                  <a:lnTo>
                    <a:pt x="1092" y="344"/>
                  </a:lnTo>
                  <a:cubicBezTo>
                    <a:pt x="1085" y="336"/>
                    <a:pt x="1077" y="329"/>
                    <a:pt x="1069" y="321"/>
                  </a:cubicBezTo>
                  <a:cubicBezTo>
                    <a:pt x="1001" y="237"/>
                    <a:pt x="955" y="237"/>
                    <a:pt x="863" y="206"/>
                  </a:cubicBezTo>
                  <a:cubicBezTo>
                    <a:pt x="733" y="160"/>
                    <a:pt x="749" y="23"/>
                    <a:pt x="634" y="15"/>
                  </a:cubicBezTo>
                  <a:cubicBezTo>
                    <a:pt x="435" y="8"/>
                    <a:pt x="435" y="8"/>
                    <a:pt x="435" y="8"/>
                  </a:cubicBezTo>
                  <a:cubicBezTo>
                    <a:pt x="344" y="0"/>
                    <a:pt x="367" y="84"/>
                    <a:pt x="298" y="115"/>
                  </a:cubicBezTo>
                  <a:cubicBezTo>
                    <a:pt x="222" y="168"/>
                    <a:pt x="321" y="244"/>
                    <a:pt x="176" y="252"/>
                  </a:cubicBezTo>
                  <a:cubicBezTo>
                    <a:pt x="160" y="252"/>
                    <a:pt x="122" y="306"/>
                    <a:pt x="99" y="313"/>
                  </a:cubicBezTo>
                  <a:cubicBezTo>
                    <a:pt x="69" y="336"/>
                    <a:pt x="38" y="344"/>
                    <a:pt x="8" y="3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06" name="Freeform 133"/>
            <p:cNvSpPr>
              <a:spLocks noChangeArrowheads="1"/>
            </p:cNvSpPr>
            <p:nvPr/>
          </p:nvSpPr>
          <p:spPr bwMode="auto">
            <a:xfrm>
              <a:off x="5708279" y="4583113"/>
              <a:ext cx="284144" cy="201612"/>
            </a:xfrm>
            <a:custGeom>
              <a:avLst/>
              <a:gdLst>
                <a:gd name="T0" fmla="*/ 374 w 788"/>
                <a:gd name="T1" fmla="*/ 77 h 559"/>
                <a:gd name="T2" fmla="*/ 374 w 788"/>
                <a:gd name="T3" fmla="*/ 77 h 559"/>
                <a:gd name="T4" fmla="*/ 267 w 788"/>
                <a:gd name="T5" fmla="*/ 0 h 559"/>
                <a:gd name="T6" fmla="*/ 267 w 788"/>
                <a:gd name="T7" fmla="*/ 0 h 559"/>
                <a:gd name="T8" fmla="*/ 229 w 788"/>
                <a:gd name="T9" fmla="*/ 77 h 559"/>
                <a:gd name="T10" fmla="*/ 267 w 788"/>
                <a:gd name="T11" fmla="*/ 123 h 559"/>
                <a:gd name="T12" fmla="*/ 252 w 788"/>
                <a:gd name="T13" fmla="*/ 146 h 559"/>
                <a:gd name="T14" fmla="*/ 176 w 788"/>
                <a:gd name="T15" fmla="*/ 161 h 559"/>
                <a:gd name="T16" fmla="*/ 46 w 788"/>
                <a:gd name="T17" fmla="*/ 153 h 559"/>
                <a:gd name="T18" fmla="*/ 15 w 788"/>
                <a:gd name="T19" fmla="*/ 191 h 559"/>
                <a:gd name="T20" fmla="*/ 15 w 788"/>
                <a:gd name="T21" fmla="*/ 191 h 559"/>
                <a:gd name="T22" fmla="*/ 7 w 788"/>
                <a:gd name="T23" fmla="*/ 245 h 559"/>
                <a:gd name="T24" fmla="*/ 53 w 788"/>
                <a:gd name="T25" fmla="*/ 260 h 559"/>
                <a:gd name="T26" fmla="*/ 76 w 788"/>
                <a:gd name="T27" fmla="*/ 283 h 559"/>
                <a:gd name="T28" fmla="*/ 68 w 788"/>
                <a:gd name="T29" fmla="*/ 313 h 559"/>
                <a:gd name="T30" fmla="*/ 122 w 788"/>
                <a:gd name="T31" fmla="*/ 321 h 559"/>
                <a:gd name="T32" fmla="*/ 145 w 788"/>
                <a:gd name="T33" fmla="*/ 375 h 559"/>
                <a:gd name="T34" fmla="*/ 260 w 788"/>
                <a:gd name="T35" fmla="*/ 382 h 559"/>
                <a:gd name="T36" fmla="*/ 191 w 788"/>
                <a:gd name="T37" fmla="*/ 444 h 559"/>
                <a:gd name="T38" fmla="*/ 267 w 788"/>
                <a:gd name="T39" fmla="*/ 520 h 559"/>
                <a:gd name="T40" fmla="*/ 290 w 788"/>
                <a:gd name="T41" fmla="*/ 550 h 559"/>
                <a:gd name="T42" fmla="*/ 313 w 788"/>
                <a:gd name="T43" fmla="*/ 558 h 559"/>
                <a:gd name="T44" fmla="*/ 313 w 788"/>
                <a:gd name="T45" fmla="*/ 558 h 559"/>
                <a:gd name="T46" fmla="*/ 405 w 788"/>
                <a:gd name="T47" fmla="*/ 543 h 559"/>
                <a:gd name="T48" fmla="*/ 450 w 788"/>
                <a:gd name="T49" fmla="*/ 466 h 559"/>
                <a:gd name="T50" fmla="*/ 550 w 788"/>
                <a:gd name="T51" fmla="*/ 428 h 559"/>
                <a:gd name="T52" fmla="*/ 550 w 788"/>
                <a:gd name="T53" fmla="*/ 405 h 559"/>
                <a:gd name="T54" fmla="*/ 580 w 788"/>
                <a:gd name="T55" fmla="*/ 367 h 559"/>
                <a:gd name="T56" fmla="*/ 664 w 788"/>
                <a:gd name="T57" fmla="*/ 291 h 559"/>
                <a:gd name="T58" fmla="*/ 756 w 788"/>
                <a:gd name="T59" fmla="*/ 321 h 559"/>
                <a:gd name="T60" fmla="*/ 787 w 788"/>
                <a:gd name="T61" fmla="*/ 268 h 559"/>
                <a:gd name="T62" fmla="*/ 787 w 788"/>
                <a:gd name="T63" fmla="*/ 268 h 559"/>
                <a:gd name="T64" fmla="*/ 626 w 788"/>
                <a:gd name="T65" fmla="*/ 230 h 559"/>
                <a:gd name="T66" fmla="*/ 420 w 788"/>
                <a:gd name="T67" fmla="*/ 153 h 559"/>
                <a:gd name="T68" fmla="*/ 420 w 788"/>
                <a:gd name="T69" fmla="*/ 153 h 559"/>
                <a:gd name="T70" fmla="*/ 374 w 788"/>
                <a:gd name="T71" fmla="*/ 7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8" h="559">
                  <a:moveTo>
                    <a:pt x="374" y="77"/>
                  </a:moveTo>
                  <a:lnTo>
                    <a:pt x="374" y="77"/>
                  </a:lnTo>
                  <a:cubicBezTo>
                    <a:pt x="267" y="0"/>
                    <a:pt x="267" y="0"/>
                    <a:pt x="267" y="0"/>
                  </a:cubicBezTo>
                  <a:lnTo>
                    <a:pt x="267" y="0"/>
                  </a:lnTo>
                  <a:cubicBezTo>
                    <a:pt x="252" y="23"/>
                    <a:pt x="229" y="46"/>
                    <a:pt x="229" y="77"/>
                  </a:cubicBezTo>
                  <a:cubicBezTo>
                    <a:pt x="237" y="100"/>
                    <a:pt x="267" y="107"/>
                    <a:pt x="267" y="123"/>
                  </a:cubicBezTo>
                  <a:cubicBezTo>
                    <a:pt x="275" y="130"/>
                    <a:pt x="267" y="146"/>
                    <a:pt x="252" y="146"/>
                  </a:cubicBezTo>
                  <a:cubicBezTo>
                    <a:pt x="229" y="161"/>
                    <a:pt x="198" y="161"/>
                    <a:pt x="176" y="161"/>
                  </a:cubicBezTo>
                  <a:cubicBezTo>
                    <a:pt x="130" y="161"/>
                    <a:pt x="84" y="146"/>
                    <a:pt x="46" y="153"/>
                  </a:cubicBezTo>
                  <a:cubicBezTo>
                    <a:pt x="30" y="153"/>
                    <a:pt x="23" y="176"/>
                    <a:pt x="15" y="191"/>
                  </a:cubicBezTo>
                  <a:lnTo>
                    <a:pt x="15" y="191"/>
                  </a:lnTo>
                  <a:cubicBezTo>
                    <a:pt x="15" y="214"/>
                    <a:pt x="0" y="230"/>
                    <a:pt x="7" y="245"/>
                  </a:cubicBezTo>
                  <a:cubicBezTo>
                    <a:pt x="15" y="260"/>
                    <a:pt x="38" y="245"/>
                    <a:pt x="53" y="260"/>
                  </a:cubicBezTo>
                  <a:cubicBezTo>
                    <a:pt x="68" y="260"/>
                    <a:pt x="76" y="275"/>
                    <a:pt x="76" y="283"/>
                  </a:cubicBezTo>
                  <a:cubicBezTo>
                    <a:pt x="76" y="298"/>
                    <a:pt x="61" y="313"/>
                    <a:pt x="68" y="313"/>
                  </a:cubicBezTo>
                  <a:cubicBezTo>
                    <a:pt x="84" y="329"/>
                    <a:pt x="107" y="306"/>
                    <a:pt x="122" y="321"/>
                  </a:cubicBezTo>
                  <a:cubicBezTo>
                    <a:pt x="137" y="329"/>
                    <a:pt x="122" y="367"/>
                    <a:pt x="145" y="375"/>
                  </a:cubicBezTo>
                  <a:cubicBezTo>
                    <a:pt x="176" y="390"/>
                    <a:pt x="237" y="352"/>
                    <a:pt x="260" y="382"/>
                  </a:cubicBezTo>
                  <a:cubicBezTo>
                    <a:pt x="275" y="405"/>
                    <a:pt x="183" y="413"/>
                    <a:pt x="191" y="444"/>
                  </a:cubicBezTo>
                  <a:cubicBezTo>
                    <a:pt x="191" y="482"/>
                    <a:pt x="244" y="489"/>
                    <a:pt x="267" y="520"/>
                  </a:cubicBezTo>
                  <a:cubicBezTo>
                    <a:pt x="282" y="527"/>
                    <a:pt x="282" y="543"/>
                    <a:pt x="290" y="550"/>
                  </a:cubicBezTo>
                  <a:cubicBezTo>
                    <a:pt x="298" y="558"/>
                    <a:pt x="305" y="558"/>
                    <a:pt x="313" y="558"/>
                  </a:cubicBezTo>
                  <a:lnTo>
                    <a:pt x="313" y="558"/>
                  </a:lnTo>
                  <a:cubicBezTo>
                    <a:pt x="343" y="550"/>
                    <a:pt x="382" y="558"/>
                    <a:pt x="405" y="543"/>
                  </a:cubicBezTo>
                  <a:cubicBezTo>
                    <a:pt x="428" y="520"/>
                    <a:pt x="428" y="482"/>
                    <a:pt x="450" y="466"/>
                  </a:cubicBezTo>
                  <a:cubicBezTo>
                    <a:pt x="481" y="444"/>
                    <a:pt x="519" y="444"/>
                    <a:pt x="550" y="428"/>
                  </a:cubicBezTo>
                  <a:cubicBezTo>
                    <a:pt x="557" y="428"/>
                    <a:pt x="550" y="413"/>
                    <a:pt x="550" y="405"/>
                  </a:cubicBezTo>
                  <a:cubicBezTo>
                    <a:pt x="557" y="390"/>
                    <a:pt x="573" y="375"/>
                    <a:pt x="580" y="367"/>
                  </a:cubicBezTo>
                  <a:cubicBezTo>
                    <a:pt x="611" y="336"/>
                    <a:pt x="626" y="298"/>
                    <a:pt x="664" y="291"/>
                  </a:cubicBezTo>
                  <a:cubicBezTo>
                    <a:pt x="695" y="283"/>
                    <a:pt x="725" y="329"/>
                    <a:pt x="756" y="321"/>
                  </a:cubicBezTo>
                  <a:cubicBezTo>
                    <a:pt x="787" y="313"/>
                    <a:pt x="779" y="291"/>
                    <a:pt x="787" y="268"/>
                  </a:cubicBezTo>
                  <a:lnTo>
                    <a:pt x="787" y="268"/>
                  </a:lnTo>
                  <a:cubicBezTo>
                    <a:pt x="741" y="252"/>
                    <a:pt x="687" y="237"/>
                    <a:pt x="626" y="230"/>
                  </a:cubicBezTo>
                  <a:cubicBezTo>
                    <a:pt x="542" y="222"/>
                    <a:pt x="496" y="169"/>
                    <a:pt x="420" y="153"/>
                  </a:cubicBezTo>
                  <a:lnTo>
                    <a:pt x="420" y="153"/>
                  </a:lnTo>
                  <a:cubicBezTo>
                    <a:pt x="374" y="77"/>
                    <a:pt x="374" y="77"/>
                    <a:pt x="374"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07" name="Freeform 134"/>
            <p:cNvSpPr>
              <a:spLocks noChangeArrowheads="1"/>
            </p:cNvSpPr>
            <p:nvPr/>
          </p:nvSpPr>
          <p:spPr bwMode="auto">
            <a:xfrm>
              <a:off x="5820984" y="4678363"/>
              <a:ext cx="242871" cy="228600"/>
            </a:xfrm>
            <a:custGeom>
              <a:avLst/>
              <a:gdLst>
                <a:gd name="T0" fmla="*/ 611 w 673"/>
                <a:gd name="T1" fmla="*/ 23 h 635"/>
                <a:gd name="T2" fmla="*/ 611 w 673"/>
                <a:gd name="T3" fmla="*/ 23 h 635"/>
                <a:gd name="T4" fmla="*/ 474 w 673"/>
                <a:gd name="T5" fmla="*/ 0 h 635"/>
                <a:gd name="T6" fmla="*/ 474 w 673"/>
                <a:gd name="T7" fmla="*/ 0 h 635"/>
                <a:gd name="T8" fmla="*/ 443 w 673"/>
                <a:gd name="T9" fmla="*/ 53 h 635"/>
                <a:gd name="T10" fmla="*/ 351 w 673"/>
                <a:gd name="T11" fmla="*/ 23 h 635"/>
                <a:gd name="T12" fmla="*/ 267 w 673"/>
                <a:gd name="T13" fmla="*/ 99 h 635"/>
                <a:gd name="T14" fmla="*/ 237 w 673"/>
                <a:gd name="T15" fmla="*/ 137 h 635"/>
                <a:gd name="T16" fmla="*/ 237 w 673"/>
                <a:gd name="T17" fmla="*/ 160 h 635"/>
                <a:gd name="T18" fmla="*/ 137 w 673"/>
                <a:gd name="T19" fmla="*/ 198 h 635"/>
                <a:gd name="T20" fmla="*/ 92 w 673"/>
                <a:gd name="T21" fmla="*/ 275 h 635"/>
                <a:gd name="T22" fmla="*/ 0 w 673"/>
                <a:gd name="T23" fmla="*/ 290 h 635"/>
                <a:gd name="T24" fmla="*/ 0 w 673"/>
                <a:gd name="T25" fmla="*/ 290 h 635"/>
                <a:gd name="T26" fmla="*/ 46 w 673"/>
                <a:gd name="T27" fmla="*/ 351 h 635"/>
                <a:gd name="T28" fmla="*/ 160 w 673"/>
                <a:gd name="T29" fmla="*/ 313 h 635"/>
                <a:gd name="T30" fmla="*/ 168 w 673"/>
                <a:gd name="T31" fmla="*/ 343 h 635"/>
                <a:gd name="T32" fmla="*/ 107 w 673"/>
                <a:gd name="T33" fmla="*/ 389 h 635"/>
                <a:gd name="T34" fmla="*/ 130 w 673"/>
                <a:gd name="T35" fmla="*/ 473 h 635"/>
                <a:gd name="T36" fmla="*/ 168 w 673"/>
                <a:gd name="T37" fmla="*/ 512 h 635"/>
                <a:gd name="T38" fmla="*/ 137 w 673"/>
                <a:gd name="T39" fmla="*/ 542 h 635"/>
                <a:gd name="T40" fmla="*/ 122 w 673"/>
                <a:gd name="T41" fmla="*/ 611 h 635"/>
                <a:gd name="T42" fmla="*/ 122 w 673"/>
                <a:gd name="T43" fmla="*/ 611 h 635"/>
                <a:gd name="T44" fmla="*/ 160 w 673"/>
                <a:gd name="T45" fmla="*/ 603 h 635"/>
                <a:gd name="T46" fmla="*/ 222 w 673"/>
                <a:gd name="T47" fmla="*/ 565 h 635"/>
                <a:gd name="T48" fmla="*/ 359 w 673"/>
                <a:gd name="T49" fmla="*/ 534 h 635"/>
                <a:gd name="T50" fmla="*/ 420 w 673"/>
                <a:gd name="T51" fmla="*/ 580 h 635"/>
                <a:gd name="T52" fmla="*/ 542 w 673"/>
                <a:gd name="T53" fmla="*/ 634 h 635"/>
                <a:gd name="T54" fmla="*/ 542 w 673"/>
                <a:gd name="T55" fmla="*/ 634 h 635"/>
                <a:gd name="T56" fmla="*/ 588 w 673"/>
                <a:gd name="T57" fmla="*/ 588 h 635"/>
                <a:gd name="T58" fmla="*/ 603 w 673"/>
                <a:gd name="T59" fmla="*/ 534 h 635"/>
                <a:gd name="T60" fmla="*/ 664 w 673"/>
                <a:gd name="T61" fmla="*/ 504 h 635"/>
                <a:gd name="T62" fmla="*/ 664 w 673"/>
                <a:gd name="T63" fmla="*/ 504 h 635"/>
                <a:gd name="T64" fmla="*/ 626 w 673"/>
                <a:gd name="T65" fmla="*/ 435 h 635"/>
                <a:gd name="T66" fmla="*/ 641 w 673"/>
                <a:gd name="T67" fmla="*/ 374 h 635"/>
                <a:gd name="T68" fmla="*/ 664 w 673"/>
                <a:gd name="T69" fmla="*/ 282 h 635"/>
                <a:gd name="T70" fmla="*/ 596 w 673"/>
                <a:gd name="T71" fmla="*/ 267 h 635"/>
                <a:gd name="T72" fmla="*/ 611 w 673"/>
                <a:gd name="T73" fmla="*/ 183 h 635"/>
                <a:gd name="T74" fmla="*/ 580 w 673"/>
                <a:gd name="T75" fmla="*/ 153 h 635"/>
                <a:gd name="T76" fmla="*/ 596 w 673"/>
                <a:gd name="T77" fmla="*/ 122 h 635"/>
                <a:gd name="T78" fmla="*/ 580 w 673"/>
                <a:gd name="T79" fmla="*/ 91 h 635"/>
                <a:gd name="T80" fmla="*/ 611 w 673"/>
                <a:gd name="T81" fmla="*/ 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3" h="635">
                  <a:moveTo>
                    <a:pt x="611" y="23"/>
                  </a:moveTo>
                  <a:lnTo>
                    <a:pt x="611" y="23"/>
                  </a:lnTo>
                  <a:cubicBezTo>
                    <a:pt x="565" y="23"/>
                    <a:pt x="519" y="15"/>
                    <a:pt x="474" y="0"/>
                  </a:cubicBezTo>
                  <a:lnTo>
                    <a:pt x="474" y="0"/>
                  </a:lnTo>
                  <a:cubicBezTo>
                    <a:pt x="466" y="23"/>
                    <a:pt x="474" y="45"/>
                    <a:pt x="443" y="53"/>
                  </a:cubicBezTo>
                  <a:cubicBezTo>
                    <a:pt x="412" y="61"/>
                    <a:pt x="382" y="15"/>
                    <a:pt x="351" y="23"/>
                  </a:cubicBezTo>
                  <a:cubicBezTo>
                    <a:pt x="313" y="30"/>
                    <a:pt x="298" y="68"/>
                    <a:pt x="267" y="99"/>
                  </a:cubicBezTo>
                  <a:cubicBezTo>
                    <a:pt x="260" y="107"/>
                    <a:pt x="244" y="122"/>
                    <a:pt x="237" y="137"/>
                  </a:cubicBezTo>
                  <a:cubicBezTo>
                    <a:pt x="237" y="145"/>
                    <a:pt x="244" y="160"/>
                    <a:pt x="237" y="160"/>
                  </a:cubicBezTo>
                  <a:cubicBezTo>
                    <a:pt x="206" y="176"/>
                    <a:pt x="168" y="176"/>
                    <a:pt x="137" y="198"/>
                  </a:cubicBezTo>
                  <a:cubicBezTo>
                    <a:pt x="115" y="214"/>
                    <a:pt x="115" y="252"/>
                    <a:pt x="92" y="275"/>
                  </a:cubicBezTo>
                  <a:cubicBezTo>
                    <a:pt x="69" y="290"/>
                    <a:pt x="30" y="282"/>
                    <a:pt x="0" y="290"/>
                  </a:cubicBezTo>
                  <a:lnTo>
                    <a:pt x="0" y="290"/>
                  </a:lnTo>
                  <a:cubicBezTo>
                    <a:pt x="15" y="313"/>
                    <a:pt x="23" y="351"/>
                    <a:pt x="46" y="351"/>
                  </a:cubicBezTo>
                  <a:cubicBezTo>
                    <a:pt x="84" y="359"/>
                    <a:pt x="122" y="320"/>
                    <a:pt x="160" y="313"/>
                  </a:cubicBezTo>
                  <a:cubicBezTo>
                    <a:pt x="168" y="313"/>
                    <a:pt x="176" y="336"/>
                    <a:pt x="168" y="343"/>
                  </a:cubicBezTo>
                  <a:cubicBezTo>
                    <a:pt x="153" y="359"/>
                    <a:pt x="115" y="366"/>
                    <a:pt x="107" y="389"/>
                  </a:cubicBezTo>
                  <a:cubicBezTo>
                    <a:pt x="99" y="412"/>
                    <a:pt x="122" y="443"/>
                    <a:pt x="130" y="473"/>
                  </a:cubicBezTo>
                  <a:cubicBezTo>
                    <a:pt x="137" y="489"/>
                    <a:pt x="160" y="489"/>
                    <a:pt x="168" y="512"/>
                  </a:cubicBezTo>
                  <a:cubicBezTo>
                    <a:pt x="168" y="519"/>
                    <a:pt x="145" y="527"/>
                    <a:pt x="137" y="542"/>
                  </a:cubicBezTo>
                  <a:cubicBezTo>
                    <a:pt x="130" y="565"/>
                    <a:pt x="130" y="588"/>
                    <a:pt x="122" y="611"/>
                  </a:cubicBezTo>
                  <a:lnTo>
                    <a:pt x="122" y="611"/>
                  </a:lnTo>
                  <a:cubicBezTo>
                    <a:pt x="137" y="603"/>
                    <a:pt x="153" y="611"/>
                    <a:pt x="160" y="603"/>
                  </a:cubicBezTo>
                  <a:cubicBezTo>
                    <a:pt x="183" y="595"/>
                    <a:pt x="199" y="573"/>
                    <a:pt x="222" y="565"/>
                  </a:cubicBezTo>
                  <a:cubicBezTo>
                    <a:pt x="267" y="550"/>
                    <a:pt x="313" y="534"/>
                    <a:pt x="359" y="534"/>
                  </a:cubicBezTo>
                  <a:cubicBezTo>
                    <a:pt x="382" y="542"/>
                    <a:pt x="397" y="573"/>
                    <a:pt x="420" y="580"/>
                  </a:cubicBezTo>
                  <a:cubicBezTo>
                    <a:pt x="458" y="603"/>
                    <a:pt x="504" y="618"/>
                    <a:pt x="542" y="634"/>
                  </a:cubicBezTo>
                  <a:lnTo>
                    <a:pt x="542" y="634"/>
                  </a:lnTo>
                  <a:cubicBezTo>
                    <a:pt x="558" y="618"/>
                    <a:pt x="580" y="603"/>
                    <a:pt x="588" y="588"/>
                  </a:cubicBezTo>
                  <a:cubicBezTo>
                    <a:pt x="603" y="573"/>
                    <a:pt x="588" y="550"/>
                    <a:pt x="603" y="534"/>
                  </a:cubicBezTo>
                  <a:cubicBezTo>
                    <a:pt x="619" y="519"/>
                    <a:pt x="641" y="512"/>
                    <a:pt x="664" y="504"/>
                  </a:cubicBezTo>
                  <a:lnTo>
                    <a:pt x="664" y="504"/>
                  </a:lnTo>
                  <a:cubicBezTo>
                    <a:pt x="649" y="481"/>
                    <a:pt x="634" y="458"/>
                    <a:pt x="626" y="435"/>
                  </a:cubicBezTo>
                  <a:cubicBezTo>
                    <a:pt x="626" y="412"/>
                    <a:pt x="634" y="397"/>
                    <a:pt x="641" y="374"/>
                  </a:cubicBezTo>
                  <a:cubicBezTo>
                    <a:pt x="649" y="343"/>
                    <a:pt x="672" y="305"/>
                    <a:pt x="664" y="282"/>
                  </a:cubicBezTo>
                  <a:cubicBezTo>
                    <a:pt x="649" y="259"/>
                    <a:pt x="603" y="282"/>
                    <a:pt x="596" y="267"/>
                  </a:cubicBezTo>
                  <a:cubicBezTo>
                    <a:pt x="580" y="244"/>
                    <a:pt x="611" y="214"/>
                    <a:pt x="611" y="183"/>
                  </a:cubicBezTo>
                  <a:cubicBezTo>
                    <a:pt x="611" y="168"/>
                    <a:pt x="580" y="168"/>
                    <a:pt x="580" y="153"/>
                  </a:cubicBezTo>
                  <a:cubicBezTo>
                    <a:pt x="573" y="145"/>
                    <a:pt x="596" y="137"/>
                    <a:pt x="596" y="122"/>
                  </a:cubicBezTo>
                  <a:cubicBezTo>
                    <a:pt x="596" y="114"/>
                    <a:pt x="580" y="99"/>
                    <a:pt x="580" y="91"/>
                  </a:cubicBezTo>
                  <a:cubicBezTo>
                    <a:pt x="588" y="61"/>
                    <a:pt x="596" y="45"/>
                    <a:pt x="611"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08" name="Freeform 135"/>
            <p:cNvSpPr>
              <a:spLocks noChangeArrowheads="1"/>
            </p:cNvSpPr>
            <p:nvPr/>
          </p:nvSpPr>
          <p:spPr bwMode="auto">
            <a:xfrm>
              <a:off x="5603510" y="4651376"/>
              <a:ext cx="280970" cy="295275"/>
            </a:xfrm>
            <a:custGeom>
              <a:avLst/>
              <a:gdLst>
                <a:gd name="T0" fmla="*/ 305 w 780"/>
                <a:gd name="T1" fmla="*/ 0 h 819"/>
                <a:gd name="T2" fmla="*/ 305 w 780"/>
                <a:gd name="T3" fmla="*/ 0 h 819"/>
                <a:gd name="T4" fmla="*/ 297 w 780"/>
                <a:gd name="T5" fmla="*/ 54 h 819"/>
                <a:gd name="T6" fmla="*/ 343 w 780"/>
                <a:gd name="T7" fmla="*/ 69 h 819"/>
                <a:gd name="T8" fmla="*/ 366 w 780"/>
                <a:gd name="T9" fmla="*/ 92 h 819"/>
                <a:gd name="T10" fmla="*/ 358 w 780"/>
                <a:gd name="T11" fmla="*/ 122 h 819"/>
                <a:gd name="T12" fmla="*/ 412 w 780"/>
                <a:gd name="T13" fmla="*/ 130 h 819"/>
                <a:gd name="T14" fmla="*/ 435 w 780"/>
                <a:gd name="T15" fmla="*/ 184 h 819"/>
                <a:gd name="T16" fmla="*/ 550 w 780"/>
                <a:gd name="T17" fmla="*/ 191 h 819"/>
                <a:gd name="T18" fmla="*/ 481 w 780"/>
                <a:gd name="T19" fmla="*/ 253 h 819"/>
                <a:gd name="T20" fmla="*/ 557 w 780"/>
                <a:gd name="T21" fmla="*/ 329 h 819"/>
                <a:gd name="T22" fmla="*/ 580 w 780"/>
                <a:gd name="T23" fmla="*/ 359 h 819"/>
                <a:gd name="T24" fmla="*/ 603 w 780"/>
                <a:gd name="T25" fmla="*/ 367 h 819"/>
                <a:gd name="T26" fmla="*/ 603 w 780"/>
                <a:gd name="T27" fmla="*/ 367 h 819"/>
                <a:gd name="T28" fmla="*/ 649 w 780"/>
                <a:gd name="T29" fmla="*/ 428 h 819"/>
                <a:gd name="T30" fmla="*/ 763 w 780"/>
                <a:gd name="T31" fmla="*/ 390 h 819"/>
                <a:gd name="T32" fmla="*/ 771 w 780"/>
                <a:gd name="T33" fmla="*/ 420 h 819"/>
                <a:gd name="T34" fmla="*/ 710 w 780"/>
                <a:gd name="T35" fmla="*/ 466 h 819"/>
                <a:gd name="T36" fmla="*/ 733 w 780"/>
                <a:gd name="T37" fmla="*/ 550 h 819"/>
                <a:gd name="T38" fmla="*/ 771 w 780"/>
                <a:gd name="T39" fmla="*/ 589 h 819"/>
                <a:gd name="T40" fmla="*/ 740 w 780"/>
                <a:gd name="T41" fmla="*/ 619 h 819"/>
                <a:gd name="T42" fmla="*/ 725 w 780"/>
                <a:gd name="T43" fmla="*/ 688 h 819"/>
                <a:gd name="T44" fmla="*/ 725 w 780"/>
                <a:gd name="T45" fmla="*/ 688 h 819"/>
                <a:gd name="T46" fmla="*/ 588 w 780"/>
                <a:gd name="T47" fmla="*/ 734 h 819"/>
                <a:gd name="T48" fmla="*/ 496 w 780"/>
                <a:gd name="T49" fmla="*/ 757 h 819"/>
                <a:gd name="T50" fmla="*/ 466 w 780"/>
                <a:gd name="T51" fmla="*/ 818 h 819"/>
                <a:gd name="T52" fmla="*/ 427 w 780"/>
                <a:gd name="T53" fmla="*/ 772 h 819"/>
                <a:gd name="T54" fmla="*/ 259 w 780"/>
                <a:gd name="T55" fmla="*/ 634 h 819"/>
                <a:gd name="T56" fmla="*/ 267 w 780"/>
                <a:gd name="T57" fmla="*/ 604 h 819"/>
                <a:gd name="T58" fmla="*/ 160 w 780"/>
                <a:gd name="T59" fmla="*/ 527 h 819"/>
                <a:gd name="T60" fmla="*/ 160 w 780"/>
                <a:gd name="T61" fmla="*/ 527 h 819"/>
                <a:gd name="T62" fmla="*/ 91 w 780"/>
                <a:gd name="T63" fmla="*/ 474 h 819"/>
                <a:gd name="T64" fmla="*/ 68 w 780"/>
                <a:gd name="T65" fmla="*/ 428 h 819"/>
                <a:gd name="T66" fmla="*/ 0 w 780"/>
                <a:gd name="T67" fmla="*/ 413 h 819"/>
                <a:gd name="T68" fmla="*/ 0 w 780"/>
                <a:gd name="T69" fmla="*/ 359 h 819"/>
                <a:gd name="T70" fmla="*/ 0 w 780"/>
                <a:gd name="T71" fmla="*/ 359 h 819"/>
                <a:gd name="T72" fmla="*/ 61 w 780"/>
                <a:gd name="T73" fmla="*/ 352 h 819"/>
                <a:gd name="T74" fmla="*/ 61 w 780"/>
                <a:gd name="T75" fmla="*/ 352 h 819"/>
                <a:gd name="T76" fmla="*/ 38 w 780"/>
                <a:gd name="T77" fmla="*/ 314 h 819"/>
                <a:gd name="T78" fmla="*/ 145 w 780"/>
                <a:gd name="T79" fmla="*/ 321 h 819"/>
                <a:gd name="T80" fmla="*/ 160 w 780"/>
                <a:gd name="T81" fmla="*/ 291 h 819"/>
                <a:gd name="T82" fmla="*/ 244 w 780"/>
                <a:gd name="T83" fmla="*/ 275 h 819"/>
                <a:gd name="T84" fmla="*/ 229 w 780"/>
                <a:gd name="T85" fmla="*/ 222 h 819"/>
                <a:gd name="T86" fmla="*/ 259 w 780"/>
                <a:gd name="T87" fmla="*/ 199 h 819"/>
                <a:gd name="T88" fmla="*/ 252 w 780"/>
                <a:gd name="T89" fmla="*/ 168 h 819"/>
                <a:gd name="T90" fmla="*/ 145 w 780"/>
                <a:gd name="T91" fmla="*/ 214 h 819"/>
                <a:gd name="T92" fmla="*/ 160 w 780"/>
                <a:gd name="T93" fmla="*/ 176 h 819"/>
                <a:gd name="T94" fmla="*/ 152 w 780"/>
                <a:gd name="T95" fmla="*/ 138 h 819"/>
                <a:gd name="T96" fmla="*/ 114 w 780"/>
                <a:gd name="T97" fmla="*/ 84 h 819"/>
                <a:gd name="T98" fmla="*/ 106 w 780"/>
                <a:gd name="T99" fmla="*/ 54 h 819"/>
                <a:gd name="T100" fmla="*/ 106 w 780"/>
                <a:gd name="T101" fmla="*/ 54 h 819"/>
                <a:gd name="T102" fmla="*/ 175 w 780"/>
                <a:gd name="T103" fmla="*/ 31 h 819"/>
                <a:gd name="T104" fmla="*/ 191 w 780"/>
                <a:gd name="T105" fmla="*/ 8 h 819"/>
                <a:gd name="T106" fmla="*/ 305 w 780"/>
                <a:gd name="T107"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0" h="819">
                  <a:moveTo>
                    <a:pt x="305" y="0"/>
                  </a:moveTo>
                  <a:lnTo>
                    <a:pt x="305" y="0"/>
                  </a:lnTo>
                  <a:cubicBezTo>
                    <a:pt x="305" y="23"/>
                    <a:pt x="290" y="39"/>
                    <a:pt x="297" y="54"/>
                  </a:cubicBezTo>
                  <a:cubicBezTo>
                    <a:pt x="305" y="69"/>
                    <a:pt x="328" y="54"/>
                    <a:pt x="343" y="69"/>
                  </a:cubicBezTo>
                  <a:cubicBezTo>
                    <a:pt x="358" y="69"/>
                    <a:pt x="366" y="84"/>
                    <a:pt x="366" y="92"/>
                  </a:cubicBezTo>
                  <a:cubicBezTo>
                    <a:pt x="366" y="107"/>
                    <a:pt x="351" y="122"/>
                    <a:pt x="358" y="122"/>
                  </a:cubicBezTo>
                  <a:cubicBezTo>
                    <a:pt x="374" y="138"/>
                    <a:pt x="397" y="115"/>
                    <a:pt x="412" y="130"/>
                  </a:cubicBezTo>
                  <a:cubicBezTo>
                    <a:pt x="427" y="138"/>
                    <a:pt x="412" y="176"/>
                    <a:pt x="435" y="184"/>
                  </a:cubicBezTo>
                  <a:cubicBezTo>
                    <a:pt x="466" y="199"/>
                    <a:pt x="527" y="161"/>
                    <a:pt x="550" y="191"/>
                  </a:cubicBezTo>
                  <a:cubicBezTo>
                    <a:pt x="565" y="214"/>
                    <a:pt x="473" y="222"/>
                    <a:pt x="481" y="253"/>
                  </a:cubicBezTo>
                  <a:cubicBezTo>
                    <a:pt x="481" y="291"/>
                    <a:pt x="534" y="298"/>
                    <a:pt x="557" y="329"/>
                  </a:cubicBezTo>
                  <a:cubicBezTo>
                    <a:pt x="572" y="336"/>
                    <a:pt x="572" y="352"/>
                    <a:pt x="580" y="359"/>
                  </a:cubicBezTo>
                  <a:cubicBezTo>
                    <a:pt x="588" y="367"/>
                    <a:pt x="595" y="367"/>
                    <a:pt x="603" y="367"/>
                  </a:cubicBezTo>
                  <a:lnTo>
                    <a:pt x="603" y="367"/>
                  </a:lnTo>
                  <a:cubicBezTo>
                    <a:pt x="618" y="390"/>
                    <a:pt x="626" y="428"/>
                    <a:pt x="649" y="428"/>
                  </a:cubicBezTo>
                  <a:cubicBezTo>
                    <a:pt x="687" y="436"/>
                    <a:pt x="725" y="397"/>
                    <a:pt x="763" y="390"/>
                  </a:cubicBezTo>
                  <a:cubicBezTo>
                    <a:pt x="771" y="390"/>
                    <a:pt x="779" y="413"/>
                    <a:pt x="771" y="420"/>
                  </a:cubicBezTo>
                  <a:cubicBezTo>
                    <a:pt x="756" y="436"/>
                    <a:pt x="718" y="443"/>
                    <a:pt x="710" y="466"/>
                  </a:cubicBezTo>
                  <a:cubicBezTo>
                    <a:pt x="702" y="489"/>
                    <a:pt x="725" y="520"/>
                    <a:pt x="733" y="550"/>
                  </a:cubicBezTo>
                  <a:cubicBezTo>
                    <a:pt x="740" y="566"/>
                    <a:pt x="763" y="566"/>
                    <a:pt x="771" y="589"/>
                  </a:cubicBezTo>
                  <a:cubicBezTo>
                    <a:pt x="771" y="596"/>
                    <a:pt x="748" y="604"/>
                    <a:pt x="740" y="619"/>
                  </a:cubicBezTo>
                  <a:cubicBezTo>
                    <a:pt x="733" y="642"/>
                    <a:pt x="733" y="665"/>
                    <a:pt x="725" y="688"/>
                  </a:cubicBezTo>
                  <a:lnTo>
                    <a:pt x="725" y="688"/>
                  </a:lnTo>
                  <a:cubicBezTo>
                    <a:pt x="679" y="703"/>
                    <a:pt x="633" y="718"/>
                    <a:pt x="588" y="734"/>
                  </a:cubicBezTo>
                  <a:cubicBezTo>
                    <a:pt x="557" y="741"/>
                    <a:pt x="527" y="734"/>
                    <a:pt x="496" y="757"/>
                  </a:cubicBezTo>
                  <a:cubicBezTo>
                    <a:pt x="481" y="764"/>
                    <a:pt x="488" y="810"/>
                    <a:pt x="466" y="818"/>
                  </a:cubicBezTo>
                  <a:cubicBezTo>
                    <a:pt x="443" y="818"/>
                    <a:pt x="443" y="780"/>
                    <a:pt x="427" y="772"/>
                  </a:cubicBezTo>
                  <a:cubicBezTo>
                    <a:pt x="374" y="718"/>
                    <a:pt x="313" y="688"/>
                    <a:pt x="259" y="634"/>
                  </a:cubicBezTo>
                  <a:cubicBezTo>
                    <a:pt x="252" y="627"/>
                    <a:pt x="275" y="611"/>
                    <a:pt x="267" y="604"/>
                  </a:cubicBezTo>
                  <a:cubicBezTo>
                    <a:pt x="236" y="573"/>
                    <a:pt x="198" y="558"/>
                    <a:pt x="160" y="527"/>
                  </a:cubicBezTo>
                  <a:lnTo>
                    <a:pt x="160" y="527"/>
                  </a:lnTo>
                  <a:cubicBezTo>
                    <a:pt x="91" y="474"/>
                    <a:pt x="91" y="474"/>
                    <a:pt x="91" y="474"/>
                  </a:cubicBezTo>
                  <a:cubicBezTo>
                    <a:pt x="68" y="428"/>
                    <a:pt x="68" y="428"/>
                    <a:pt x="68" y="428"/>
                  </a:cubicBezTo>
                  <a:cubicBezTo>
                    <a:pt x="0" y="413"/>
                    <a:pt x="0" y="413"/>
                    <a:pt x="0" y="413"/>
                  </a:cubicBezTo>
                  <a:cubicBezTo>
                    <a:pt x="0" y="359"/>
                    <a:pt x="0" y="359"/>
                    <a:pt x="0" y="359"/>
                  </a:cubicBezTo>
                  <a:lnTo>
                    <a:pt x="0" y="359"/>
                  </a:lnTo>
                  <a:cubicBezTo>
                    <a:pt x="22" y="359"/>
                    <a:pt x="45" y="352"/>
                    <a:pt x="61" y="352"/>
                  </a:cubicBezTo>
                  <a:lnTo>
                    <a:pt x="61" y="352"/>
                  </a:lnTo>
                  <a:cubicBezTo>
                    <a:pt x="53" y="336"/>
                    <a:pt x="22" y="314"/>
                    <a:pt x="38" y="314"/>
                  </a:cubicBezTo>
                  <a:cubicBezTo>
                    <a:pt x="76" y="298"/>
                    <a:pt x="114" y="329"/>
                    <a:pt x="145" y="321"/>
                  </a:cubicBezTo>
                  <a:cubicBezTo>
                    <a:pt x="160" y="321"/>
                    <a:pt x="152" y="298"/>
                    <a:pt x="160" y="291"/>
                  </a:cubicBezTo>
                  <a:cubicBezTo>
                    <a:pt x="183" y="283"/>
                    <a:pt x="221" y="298"/>
                    <a:pt x="244" y="275"/>
                  </a:cubicBezTo>
                  <a:cubicBezTo>
                    <a:pt x="259" y="268"/>
                    <a:pt x="229" y="245"/>
                    <a:pt x="229" y="222"/>
                  </a:cubicBezTo>
                  <a:cubicBezTo>
                    <a:pt x="236" y="214"/>
                    <a:pt x="252" y="207"/>
                    <a:pt x="259" y="199"/>
                  </a:cubicBezTo>
                  <a:cubicBezTo>
                    <a:pt x="259" y="184"/>
                    <a:pt x="259" y="161"/>
                    <a:pt x="252" y="168"/>
                  </a:cubicBezTo>
                  <a:cubicBezTo>
                    <a:pt x="214" y="168"/>
                    <a:pt x="183" y="207"/>
                    <a:pt x="145" y="214"/>
                  </a:cubicBezTo>
                  <a:cubicBezTo>
                    <a:pt x="137" y="214"/>
                    <a:pt x="160" y="191"/>
                    <a:pt x="160" y="176"/>
                  </a:cubicBezTo>
                  <a:cubicBezTo>
                    <a:pt x="160" y="161"/>
                    <a:pt x="160" y="145"/>
                    <a:pt x="152" y="138"/>
                  </a:cubicBezTo>
                  <a:cubicBezTo>
                    <a:pt x="145" y="115"/>
                    <a:pt x="122" y="107"/>
                    <a:pt x="114" y="84"/>
                  </a:cubicBezTo>
                  <a:cubicBezTo>
                    <a:pt x="106" y="77"/>
                    <a:pt x="106" y="69"/>
                    <a:pt x="106" y="54"/>
                  </a:cubicBezTo>
                  <a:lnTo>
                    <a:pt x="106" y="54"/>
                  </a:lnTo>
                  <a:cubicBezTo>
                    <a:pt x="129" y="46"/>
                    <a:pt x="152" y="46"/>
                    <a:pt x="175" y="31"/>
                  </a:cubicBezTo>
                  <a:cubicBezTo>
                    <a:pt x="183" y="31"/>
                    <a:pt x="183" y="8"/>
                    <a:pt x="191" y="8"/>
                  </a:cubicBezTo>
                  <a:cubicBezTo>
                    <a:pt x="229" y="0"/>
                    <a:pt x="267" y="8"/>
                    <a:pt x="305"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09" name="Freeform 136"/>
            <p:cNvSpPr>
              <a:spLocks noChangeArrowheads="1"/>
            </p:cNvSpPr>
            <p:nvPr/>
          </p:nvSpPr>
          <p:spPr bwMode="auto">
            <a:xfrm>
              <a:off x="5363814" y="4598988"/>
              <a:ext cx="150802" cy="190500"/>
            </a:xfrm>
            <a:custGeom>
              <a:avLst/>
              <a:gdLst>
                <a:gd name="T0" fmla="*/ 84 w 421"/>
                <a:gd name="T1" fmla="*/ 0 h 528"/>
                <a:gd name="T2" fmla="*/ 84 w 421"/>
                <a:gd name="T3" fmla="*/ 0 h 528"/>
                <a:gd name="T4" fmla="*/ 160 w 421"/>
                <a:gd name="T5" fmla="*/ 23 h 528"/>
                <a:gd name="T6" fmla="*/ 191 w 421"/>
                <a:gd name="T7" fmla="*/ 23 h 528"/>
                <a:gd name="T8" fmla="*/ 222 w 421"/>
                <a:gd name="T9" fmla="*/ 46 h 528"/>
                <a:gd name="T10" fmla="*/ 275 w 421"/>
                <a:gd name="T11" fmla="*/ 61 h 528"/>
                <a:gd name="T12" fmla="*/ 237 w 421"/>
                <a:gd name="T13" fmla="*/ 84 h 528"/>
                <a:gd name="T14" fmla="*/ 267 w 421"/>
                <a:gd name="T15" fmla="*/ 206 h 528"/>
                <a:gd name="T16" fmla="*/ 298 w 421"/>
                <a:gd name="T17" fmla="*/ 206 h 528"/>
                <a:gd name="T18" fmla="*/ 344 w 421"/>
                <a:gd name="T19" fmla="*/ 283 h 528"/>
                <a:gd name="T20" fmla="*/ 374 w 421"/>
                <a:gd name="T21" fmla="*/ 298 h 528"/>
                <a:gd name="T22" fmla="*/ 374 w 421"/>
                <a:gd name="T23" fmla="*/ 298 h 528"/>
                <a:gd name="T24" fmla="*/ 405 w 421"/>
                <a:gd name="T25" fmla="*/ 359 h 528"/>
                <a:gd name="T26" fmla="*/ 412 w 421"/>
                <a:gd name="T27" fmla="*/ 436 h 528"/>
                <a:gd name="T28" fmla="*/ 412 w 421"/>
                <a:gd name="T29" fmla="*/ 436 h 528"/>
                <a:gd name="T30" fmla="*/ 420 w 421"/>
                <a:gd name="T31" fmla="*/ 497 h 528"/>
                <a:gd name="T32" fmla="*/ 397 w 421"/>
                <a:gd name="T33" fmla="*/ 527 h 528"/>
                <a:gd name="T34" fmla="*/ 397 w 421"/>
                <a:gd name="T35" fmla="*/ 527 h 528"/>
                <a:gd name="T36" fmla="*/ 329 w 421"/>
                <a:gd name="T37" fmla="*/ 481 h 528"/>
                <a:gd name="T38" fmla="*/ 252 w 421"/>
                <a:gd name="T39" fmla="*/ 413 h 528"/>
                <a:gd name="T40" fmla="*/ 23 w 421"/>
                <a:gd name="T41" fmla="*/ 390 h 528"/>
                <a:gd name="T42" fmla="*/ 23 w 421"/>
                <a:gd name="T43" fmla="*/ 390 h 528"/>
                <a:gd name="T44" fmla="*/ 61 w 421"/>
                <a:gd name="T45" fmla="*/ 321 h 528"/>
                <a:gd name="T46" fmla="*/ 54 w 421"/>
                <a:gd name="T47" fmla="*/ 267 h 528"/>
                <a:gd name="T48" fmla="*/ 0 w 421"/>
                <a:gd name="T49" fmla="*/ 206 h 528"/>
                <a:gd name="T50" fmla="*/ 54 w 421"/>
                <a:gd name="T51" fmla="*/ 199 h 528"/>
                <a:gd name="T52" fmla="*/ 84 w 421"/>
                <a:gd name="T53" fmla="*/ 161 h 528"/>
                <a:gd name="T54" fmla="*/ 61 w 421"/>
                <a:gd name="T55" fmla="*/ 92 h 528"/>
                <a:gd name="T56" fmla="*/ 84 w 421"/>
                <a:gd name="T57"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1" h="528">
                  <a:moveTo>
                    <a:pt x="84" y="0"/>
                  </a:moveTo>
                  <a:lnTo>
                    <a:pt x="84" y="0"/>
                  </a:lnTo>
                  <a:cubicBezTo>
                    <a:pt x="107" y="8"/>
                    <a:pt x="130" y="15"/>
                    <a:pt x="160" y="23"/>
                  </a:cubicBezTo>
                  <a:cubicBezTo>
                    <a:pt x="168" y="23"/>
                    <a:pt x="183" y="15"/>
                    <a:pt x="191" y="23"/>
                  </a:cubicBezTo>
                  <a:cubicBezTo>
                    <a:pt x="206" y="23"/>
                    <a:pt x="206" y="38"/>
                    <a:pt x="222" y="46"/>
                  </a:cubicBezTo>
                  <a:cubicBezTo>
                    <a:pt x="237" y="54"/>
                    <a:pt x="267" y="38"/>
                    <a:pt x="275" y="61"/>
                  </a:cubicBezTo>
                  <a:cubicBezTo>
                    <a:pt x="283" y="69"/>
                    <a:pt x="244" y="69"/>
                    <a:pt x="237" y="84"/>
                  </a:cubicBezTo>
                  <a:cubicBezTo>
                    <a:pt x="237" y="130"/>
                    <a:pt x="252" y="168"/>
                    <a:pt x="267" y="206"/>
                  </a:cubicBezTo>
                  <a:cubicBezTo>
                    <a:pt x="275" y="214"/>
                    <a:pt x="290" y="199"/>
                    <a:pt x="298" y="206"/>
                  </a:cubicBezTo>
                  <a:cubicBezTo>
                    <a:pt x="321" y="229"/>
                    <a:pt x="321" y="260"/>
                    <a:pt x="344" y="283"/>
                  </a:cubicBezTo>
                  <a:cubicBezTo>
                    <a:pt x="351" y="290"/>
                    <a:pt x="367" y="290"/>
                    <a:pt x="374" y="298"/>
                  </a:cubicBezTo>
                  <a:lnTo>
                    <a:pt x="374" y="298"/>
                  </a:lnTo>
                  <a:cubicBezTo>
                    <a:pt x="405" y="359"/>
                    <a:pt x="405" y="359"/>
                    <a:pt x="405" y="359"/>
                  </a:cubicBezTo>
                  <a:cubicBezTo>
                    <a:pt x="412" y="436"/>
                    <a:pt x="412" y="436"/>
                    <a:pt x="412" y="436"/>
                  </a:cubicBezTo>
                  <a:lnTo>
                    <a:pt x="412" y="436"/>
                  </a:lnTo>
                  <a:cubicBezTo>
                    <a:pt x="412" y="459"/>
                    <a:pt x="420" y="474"/>
                    <a:pt x="420" y="497"/>
                  </a:cubicBezTo>
                  <a:cubicBezTo>
                    <a:pt x="420" y="504"/>
                    <a:pt x="405" y="512"/>
                    <a:pt x="397" y="527"/>
                  </a:cubicBezTo>
                  <a:lnTo>
                    <a:pt x="397" y="527"/>
                  </a:lnTo>
                  <a:cubicBezTo>
                    <a:pt x="374" y="512"/>
                    <a:pt x="351" y="497"/>
                    <a:pt x="329" y="481"/>
                  </a:cubicBezTo>
                  <a:cubicBezTo>
                    <a:pt x="298" y="459"/>
                    <a:pt x="283" y="428"/>
                    <a:pt x="252" y="413"/>
                  </a:cubicBezTo>
                  <a:cubicBezTo>
                    <a:pt x="176" y="390"/>
                    <a:pt x="99" y="398"/>
                    <a:pt x="23" y="390"/>
                  </a:cubicBezTo>
                  <a:lnTo>
                    <a:pt x="23" y="390"/>
                  </a:lnTo>
                  <a:cubicBezTo>
                    <a:pt x="38" y="367"/>
                    <a:pt x="61" y="344"/>
                    <a:pt x="61" y="321"/>
                  </a:cubicBezTo>
                  <a:cubicBezTo>
                    <a:pt x="69" y="306"/>
                    <a:pt x="61" y="283"/>
                    <a:pt x="54" y="267"/>
                  </a:cubicBezTo>
                  <a:cubicBezTo>
                    <a:pt x="38" y="245"/>
                    <a:pt x="0" y="229"/>
                    <a:pt x="0" y="206"/>
                  </a:cubicBezTo>
                  <a:cubicBezTo>
                    <a:pt x="0" y="191"/>
                    <a:pt x="38" y="206"/>
                    <a:pt x="54" y="199"/>
                  </a:cubicBezTo>
                  <a:cubicBezTo>
                    <a:pt x="69" y="191"/>
                    <a:pt x="84" y="176"/>
                    <a:pt x="84" y="161"/>
                  </a:cubicBezTo>
                  <a:cubicBezTo>
                    <a:pt x="92" y="138"/>
                    <a:pt x="69" y="115"/>
                    <a:pt x="61" y="92"/>
                  </a:cubicBezTo>
                  <a:cubicBezTo>
                    <a:pt x="61" y="61"/>
                    <a:pt x="76" y="31"/>
                    <a:pt x="8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10" name="Freeform 137"/>
            <p:cNvSpPr>
              <a:spLocks noChangeArrowheads="1"/>
            </p:cNvSpPr>
            <p:nvPr/>
          </p:nvSpPr>
          <p:spPr bwMode="auto">
            <a:xfrm>
              <a:off x="5506680" y="4748214"/>
              <a:ext cx="153977" cy="142875"/>
            </a:xfrm>
            <a:custGeom>
              <a:avLst/>
              <a:gdLst>
                <a:gd name="T0" fmla="*/ 15 w 429"/>
                <a:gd name="T1" fmla="*/ 23 h 398"/>
                <a:gd name="T2" fmla="*/ 15 w 429"/>
                <a:gd name="T3" fmla="*/ 23 h 398"/>
                <a:gd name="T4" fmla="*/ 69 w 429"/>
                <a:gd name="T5" fmla="*/ 38 h 398"/>
                <a:gd name="T6" fmla="*/ 69 w 429"/>
                <a:gd name="T7" fmla="*/ 68 h 398"/>
                <a:gd name="T8" fmla="*/ 92 w 429"/>
                <a:gd name="T9" fmla="*/ 76 h 398"/>
                <a:gd name="T10" fmla="*/ 145 w 429"/>
                <a:gd name="T11" fmla="*/ 53 h 398"/>
                <a:gd name="T12" fmla="*/ 153 w 429"/>
                <a:gd name="T13" fmla="*/ 7 h 398"/>
                <a:gd name="T14" fmla="*/ 176 w 429"/>
                <a:gd name="T15" fmla="*/ 7 h 398"/>
                <a:gd name="T16" fmla="*/ 222 w 429"/>
                <a:gd name="T17" fmla="*/ 68 h 398"/>
                <a:gd name="T18" fmla="*/ 237 w 429"/>
                <a:gd name="T19" fmla="*/ 91 h 398"/>
                <a:gd name="T20" fmla="*/ 268 w 429"/>
                <a:gd name="T21" fmla="*/ 91 h 398"/>
                <a:gd name="T22" fmla="*/ 268 w 429"/>
                <a:gd name="T23" fmla="*/ 91 h 398"/>
                <a:gd name="T24" fmla="*/ 268 w 429"/>
                <a:gd name="T25" fmla="*/ 145 h 398"/>
                <a:gd name="T26" fmla="*/ 336 w 429"/>
                <a:gd name="T27" fmla="*/ 160 h 398"/>
                <a:gd name="T28" fmla="*/ 359 w 429"/>
                <a:gd name="T29" fmla="*/ 206 h 398"/>
                <a:gd name="T30" fmla="*/ 428 w 429"/>
                <a:gd name="T31" fmla="*/ 259 h 398"/>
                <a:gd name="T32" fmla="*/ 428 w 429"/>
                <a:gd name="T33" fmla="*/ 267 h 398"/>
                <a:gd name="T34" fmla="*/ 405 w 429"/>
                <a:gd name="T35" fmla="*/ 298 h 398"/>
                <a:gd name="T36" fmla="*/ 336 w 429"/>
                <a:gd name="T37" fmla="*/ 290 h 398"/>
                <a:gd name="T38" fmla="*/ 306 w 429"/>
                <a:gd name="T39" fmla="*/ 252 h 398"/>
                <a:gd name="T40" fmla="*/ 245 w 429"/>
                <a:gd name="T41" fmla="*/ 252 h 398"/>
                <a:gd name="T42" fmla="*/ 237 w 429"/>
                <a:gd name="T43" fmla="*/ 298 h 398"/>
                <a:gd name="T44" fmla="*/ 275 w 429"/>
                <a:gd name="T45" fmla="*/ 359 h 398"/>
                <a:gd name="T46" fmla="*/ 214 w 429"/>
                <a:gd name="T47" fmla="*/ 397 h 398"/>
                <a:gd name="T48" fmla="*/ 214 w 429"/>
                <a:gd name="T49" fmla="*/ 397 h 398"/>
                <a:gd name="T50" fmla="*/ 184 w 429"/>
                <a:gd name="T51" fmla="*/ 389 h 398"/>
                <a:gd name="T52" fmla="*/ 168 w 429"/>
                <a:gd name="T53" fmla="*/ 328 h 398"/>
                <a:gd name="T54" fmla="*/ 107 w 429"/>
                <a:gd name="T55" fmla="*/ 328 h 398"/>
                <a:gd name="T56" fmla="*/ 69 w 429"/>
                <a:gd name="T57" fmla="*/ 374 h 398"/>
                <a:gd name="T58" fmla="*/ 23 w 429"/>
                <a:gd name="T59" fmla="*/ 374 h 398"/>
                <a:gd name="T60" fmla="*/ 15 w 429"/>
                <a:gd name="T61" fmla="*/ 298 h 398"/>
                <a:gd name="T62" fmla="*/ 15 w 429"/>
                <a:gd name="T63" fmla="*/ 298 h 398"/>
                <a:gd name="T64" fmla="*/ 23 w 429"/>
                <a:gd name="T65" fmla="*/ 229 h 398"/>
                <a:gd name="T66" fmla="*/ 15 w 429"/>
                <a:gd name="T67" fmla="*/ 206 h 398"/>
                <a:gd name="T68" fmla="*/ 38 w 429"/>
                <a:gd name="T69" fmla="*/ 191 h 398"/>
                <a:gd name="T70" fmla="*/ 31 w 429"/>
                <a:gd name="T71" fmla="*/ 145 h 398"/>
                <a:gd name="T72" fmla="*/ 0 w 429"/>
                <a:gd name="T73" fmla="*/ 114 h 398"/>
                <a:gd name="T74" fmla="*/ 0 w 429"/>
                <a:gd name="T75" fmla="*/ 114 h 398"/>
                <a:gd name="T76" fmla="*/ 23 w 429"/>
                <a:gd name="T77" fmla="*/ 84 h 398"/>
                <a:gd name="T78" fmla="*/ 15 w 429"/>
                <a:gd name="T79" fmla="*/ 23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9" h="398">
                  <a:moveTo>
                    <a:pt x="15" y="23"/>
                  </a:moveTo>
                  <a:lnTo>
                    <a:pt x="15" y="23"/>
                  </a:lnTo>
                  <a:cubicBezTo>
                    <a:pt x="31" y="30"/>
                    <a:pt x="54" y="23"/>
                    <a:pt x="69" y="38"/>
                  </a:cubicBezTo>
                  <a:cubicBezTo>
                    <a:pt x="77" y="38"/>
                    <a:pt x="61" y="53"/>
                    <a:pt x="69" y="68"/>
                  </a:cubicBezTo>
                  <a:cubicBezTo>
                    <a:pt x="69" y="76"/>
                    <a:pt x="84" y="76"/>
                    <a:pt x="92" y="76"/>
                  </a:cubicBezTo>
                  <a:cubicBezTo>
                    <a:pt x="115" y="76"/>
                    <a:pt x="138" y="68"/>
                    <a:pt x="145" y="53"/>
                  </a:cubicBezTo>
                  <a:cubicBezTo>
                    <a:pt x="153" y="46"/>
                    <a:pt x="138" y="23"/>
                    <a:pt x="153" y="7"/>
                  </a:cubicBezTo>
                  <a:cubicBezTo>
                    <a:pt x="153" y="0"/>
                    <a:pt x="168" y="0"/>
                    <a:pt x="176" y="7"/>
                  </a:cubicBezTo>
                  <a:cubicBezTo>
                    <a:pt x="199" y="23"/>
                    <a:pt x="207" y="46"/>
                    <a:pt x="222" y="68"/>
                  </a:cubicBezTo>
                  <a:cubicBezTo>
                    <a:pt x="229" y="76"/>
                    <a:pt x="229" y="91"/>
                    <a:pt x="237" y="91"/>
                  </a:cubicBezTo>
                  <a:cubicBezTo>
                    <a:pt x="245" y="91"/>
                    <a:pt x="260" y="91"/>
                    <a:pt x="268" y="91"/>
                  </a:cubicBezTo>
                  <a:lnTo>
                    <a:pt x="268" y="91"/>
                  </a:lnTo>
                  <a:cubicBezTo>
                    <a:pt x="268" y="145"/>
                    <a:pt x="268" y="145"/>
                    <a:pt x="268" y="145"/>
                  </a:cubicBezTo>
                  <a:cubicBezTo>
                    <a:pt x="336" y="160"/>
                    <a:pt x="336" y="160"/>
                    <a:pt x="336" y="160"/>
                  </a:cubicBezTo>
                  <a:cubicBezTo>
                    <a:pt x="359" y="206"/>
                    <a:pt x="359" y="206"/>
                    <a:pt x="359" y="206"/>
                  </a:cubicBezTo>
                  <a:cubicBezTo>
                    <a:pt x="428" y="259"/>
                    <a:pt x="428" y="259"/>
                    <a:pt x="428" y="259"/>
                  </a:cubicBezTo>
                  <a:cubicBezTo>
                    <a:pt x="428" y="267"/>
                    <a:pt x="428" y="267"/>
                    <a:pt x="428" y="267"/>
                  </a:cubicBezTo>
                  <a:cubicBezTo>
                    <a:pt x="420" y="275"/>
                    <a:pt x="413" y="290"/>
                    <a:pt x="405" y="298"/>
                  </a:cubicBezTo>
                  <a:cubicBezTo>
                    <a:pt x="382" y="305"/>
                    <a:pt x="359" y="305"/>
                    <a:pt x="336" y="290"/>
                  </a:cubicBezTo>
                  <a:cubicBezTo>
                    <a:pt x="321" y="290"/>
                    <a:pt x="321" y="259"/>
                    <a:pt x="306" y="252"/>
                  </a:cubicBezTo>
                  <a:cubicBezTo>
                    <a:pt x="290" y="244"/>
                    <a:pt x="268" y="244"/>
                    <a:pt x="245" y="252"/>
                  </a:cubicBezTo>
                  <a:cubicBezTo>
                    <a:pt x="237" y="259"/>
                    <a:pt x="229" y="282"/>
                    <a:pt x="237" y="298"/>
                  </a:cubicBezTo>
                  <a:cubicBezTo>
                    <a:pt x="245" y="321"/>
                    <a:pt x="283" y="336"/>
                    <a:pt x="275" y="359"/>
                  </a:cubicBezTo>
                  <a:cubicBezTo>
                    <a:pt x="268" y="382"/>
                    <a:pt x="237" y="389"/>
                    <a:pt x="214" y="397"/>
                  </a:cubicBezTo>
                  <a:lnTo>
                    <a:pt x="214" y="397"/>
                  </a:lnTo>
                  <a:cubicBezTo>
                    <a:pt x="207" y="397"/>
                    <a:pt x="191" y="397"/>
                    <a:pt x="184" y="389"/>
                  </a:cubicBezTo>
                  <a:cubicBezTo>
                    <a:pt x="176" y="374"/>
                    <a:pt x="191" y="336"/>
                    <a:pt x="168" y="328"/>
                  </a:cubicBezTo>
                  <a:cubicBezTo>
                    <a:pt x="153" y="313"/>
                    <a:pt x="122" y="321"/>
                    <a:pt x="107" y="328"/>
                  </a:cubicBezTo>
                  <a:cubicBezTo>
                    <a:pt x="84" y="336"/>
                    <a:pt x="84" y="366"/>
                    <a:pt x="69" y="374"/>
                  </a:cubicBezTo>
                  <a:cubicBezTo>
                    <a:pt x="54" y="382"/>
                    <a:pt x="31" y="382"/>
                    <a:pt x="23" y="374"/>
                  </a:cubicBezTo>
                  <a:cubicBezTo>
                    <a:pt x="8" y="351"/>
                    <a:pt x="15" y="321"/>
                    <a:pt x="15" y="298"/>
                  </a:cubicBezTo>
                  <a:lnTo>
                    <a:pt x="15" y="298"/>
                  </a:lnTo>
                  <a:cubicBezTo>
                    <a:pt x="15" y="275"/>
                    <a:pt x="23" y="252"/>
                    <a:pt x="23" y="229"/>
                  </a:cubicBezTo>
                  <a:cubicBezTo>
                    <a:pt x="23" y="221"/>
                    <a:pt x="15" y="214"/>
                    <a:pt x="15" y="206"/>
                  </a:cubicBezTo>
                  <a:cubicBezTo>
                    <a:pt x="15" y="198"/>
                    <a:pt x="31" y="198"/>
                    <a:pt x="38" y="191"/>
                  </a:cubicBezTo>
                  <a:cubicBezTo>
                    <a:pt x="38" y="175"/>
                    <a:pt x="38" y="160"/>
                    <a:pt x="31" y="145"/>
                  </a:cubicBezTo>
                  <a:cubicBezTo>
                    <a:pt x="23" y="129"/>
                    <a:pt x="8" y="122"/>
                    <a:pt x="0" y="114"/>
                  </a:cubicBezTo>
                  <a:lnTo>
                    <a:pt x="0" y="114"/>
                  </a:lnTo>
                  <a:cubicBezTo>
                    <a:pt x="8" y="99"/>
                    <a:pt x="23" y="91"/>
                    <a:pt x="23" y="84"/>
                  </a:cubicBezTo>
                  <a:cubicBezTo>
                    <a:pt x="23" y="61"/>
                    <a:pt x="15" y="46"/>
                    <a:pt x="15"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11" name="Freeform 138"/>
            <p:cNvSpPr>
              <a:spLocks noChangeArrowheads="1"/>
            </p:cNvSpPr>
            <p:nvPr/>
          </p:nvSpPr>
          <p:spPr bwMode="auto">
            <a:xfrm>
              <a:off x="5498742" y="4651376"/>
              <a:ext cx="198425" cy="131763"/>
            </a:xfrm>
            <a:custGeom>
              <a:avLst/>
              <a:gdLst>
                <a:gd name="T0" fmla="*/ 352 w 551"/>
                <a:gd name="T1" fmla="*/ 352 h 368"/>
                <a:gd name="T2" fmla="*/ 352 w 551"/>
                <a:gd name="T3" fmla="*/ 352 h 368"/>
                <a:gd name="T4" fmla="*/ 329 w 551"/>
                <a:gd name="T5" fmla="*/ 314 h 368"/>
                <a:gd name="T6" fmla="*/ 436 w 551"/>
                <a:gd name="T7" fmla="*/ 321 h 368"/>
                <a:gd name="T8" fmla="*/ 451 w 551"/>
                <a:gd name="T9" fmla="*/ 291 h 368"/>
                <a:gd name="T10" fmla="*/ 535 w 551"/>
                <a:gd name="T11" fmla="*/ 275 h 368"/>
                <a:gd name="T12" fmla="*/ 520 w 551"/>
                <a:gd name="T13" fmla="*/ 222 h 368"/>
                <a:gd name="T14" fmla="*/ 550 w 551"/>
                <a:gd name="T15" fmla="*/ 199 h 368"/>
                <a:gd name="T16" fmla="*/ 543 w 551"/>
                <a:gd name="T17" fmla="*/ 168 h 368"/>
                <a:gd name="T18" fmla="*/ 436 w 551"/>
                <a:gd name="T19" fmla="*/ 214 h 368"/>
                <a:gd name="T20" fmla="*/ 451 w 551"/>
                <a:gd name="T21" fmla="*/ 176 h 368"/>
                <a:gd name="T22" fmla="*/ 443 w 551"/>
                <a:gd name="T23" fmla="*/ 138 h 368"/>
                <a:gd name="T24" fmla="*/ 405 w 551"/>
                <a:gd name="T25" fmla="*/ 84 h 368"/>
                <a:gd name="T26" fmla="*/ 397 w 551"/>
                <a:gd name="T27" fmla="*/ 54 h 368"/>
                <a:gd name="T28" fmla="*/ 397 w 551"/>
                <a:gd name="T29" fmla="*/ 54 h 368"/>
                <a:gd name="T30" fmla="*/ 382 w 551"/>
                <a:gd name="T31" fmla="*/ 0 h 368"/>
                <a:gd name="T32" fmla="*/ 329 w 551"/>
                <a:gd name="T33" fmla="*/ 46 h 368"/>
                <a:gd name="T34" fmla="*/ 291 w 551"/>
                <a:gd name="T35" fmla="*/ 23 h 368"/>
                <a:gd name="T36" fmla="*/ 245 w 551"/>
                <a:gd name="T37" fmla="*/ 23 h 368"/>
                <a:gd name="T38" fmla="*/ 191 w 551"/>
                <a:gd name="T39" fmla="*/ 0 h 368"/>
                <a:gd name="T40" fmla="*/ 176 w 551"/>
                <a:gd name="T41" fmla="*/ 16 h 368"/>
                <a:gd name="T42" fmla="*/ 199 w 551"/>
                <a:gd name="T43" fmla="*/ 92 h 368"/>
                <a:gd name="T44" fmla="*/ 207 w 551"/>
                <a:gd name="T45" fmla="*/ 138 h 368"/>
                <a:gd name="T46" fmla="*/ 161 w 551"/>
                <a:gd name="T47" fmla="*/ 191 h 368"/>
                <a:gd name="T48" fmla="*/ 115 w 551"/>
                <a:gd name="T49" fmla="*/ 184 h 368"/>
                <a:gd name="T50" fmla="*/ 61 w 551"/>
                <a:gd name="T51" fmla="*/ 130 h 368"/>
                <a:gd name="T52" fmla="*/ 0 w 551"/>
                <a:gd name="T53" fmla="*/ 153 h 368"/>
                <a:gd name="T54" fmla="*/ 0 w 551"/>
                <a:gd name="T55" fmla="*/ 153 h 368"/>
                <a:gd name="T56" fmla="*/ 31 w 551"/>
                <a:gd name="T57" fmla="*/ 214 h 368"/>
                <a:gd name="T58" fmla="*/ 38 w 551"/>
                <a:gd name="T59" fmla="*/ 291 h 368"/>
                <a:gd name="T60" fmla="*/ 38 w 551"/>
                <a:gd name="T61" fmla="*/ 291 h 368"/>
                <a:gd name="T62" fmla="*/ 92 w 551"/>
                <a:gd name="T63" fmla="*/ 306 h 368"/>
                <a:gd name="T64" fmla="*/ 92 w 551"/>
                <a:gd name="T65" fmla="*/ 336 h 368"/>
                <a:gd name="T66" fmla="*/ 115 w 551"/>
                <a:gd name="T67" fmla="*/ 344 h 368"/>
                <a:gd name="T68" fmla="*/ 168 w 551"/>
                <a:gd name="T69" fmla="*/ 321 h 368"/>
                <a:gd name="T70" fmla="*/ 176 w 551"/>
                <a:gd name="T71" fmla="*/ 275 h 368"/>
                <a:gd name="T72" fmla="*/ 199 w 551"/>
                <a:gd name="T73" fmla="*/ 275 h 368"/>
                <a:gd name="T74" fmla="*/ 245 w 551"/>
                <a:gd name="T75" fmla="*/ 336 h 368"/>
                <a:gd name="T76" fmla="*/ 260 w 551"/>
                <a:gd name="T77" fmla="*/ 359 h 368"/>
                <a:gd name="T78" fmla="*/ 352 w 551"/>
                <a:gd name="T79"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1" h="368">
                  <a:moveTo>
                    <a:pt x="352" y="352"/>
                  </a:moveTo>
                  <a:lnTo>
                    <a:pt x="352" y="352"/>
                  </a:lnTo>
                  <a:cubicBezTo>
                    <a:pt x="344" y="336"/>
                    <a:pt x="313" y="314"/>
                    <a:pt x="329" y="314"/>
                  </a:cubicBezTo>
                  <a:cubicBezTo>
                    <a:pt x="367" y="298"/>
                    <a:pt x="405" y="329"/>
                    <a:pt x="436" y="321"/>
                  </a:cubicBezTo>
                  <a:cubicBezTo>
                    <a:pt x="451" y="321"/>
                    <a:pt x="443" y="298"/>
                    <a:pt x="451" y="291"/>
                  </a:cubicBezTo>
                  <a:cubicBezTo>
                    <a:pt x="474" y="283"/>
                    <a:pt x="512" y="298"/>
                    <a:pt x="535" y="275"/>
                  </a:cubicBezTo>
                  <a:cubicBezTo>
                    <a:pt x="550" y="268"/>
                    <a:pt x="520" y="245"/>
                    <a:pt x="520" y="222"/>
                  </a:cubicBezTo>
                  <a:cubicBezTo>
                    <a:pt x="527" y="214"/>
                    <a:pt x="543" y="207"/>
                    <a:pt x="550" y="199"/>
                  </a:cubicBezTo>
                  <a:cubicBezTo>
                    <a:pt x="550" y="184"/>
                    <a:pt x="550" y="161"/>
                    <a:pt x="543" y="168"/>
                  </a:cubicBezTo>
                  <a:cubicBezTo>
                    <a:pt x="505" y="168"/>
                    <a:pt x="474" y="207"/>
                    <a:pt x="436" y="214"/>
                  </a:cubicBezTo>
                  <a:cubicBezTo>
                    <a:pt x="428" y="214"/>
                    <a:pt x="451" y="191"/>
                    <a:pt x="451" y="176"/>
                  </a:cubicBezTo>
                  <a:cubicBezTo>
                    <a:pt x="451" y="161"/>
                    <a:pt x="451" y="145"/>
                    <a:pt x="443" y="138"/>
                  </a:cubicBezTo>
                  <a:cubicBezTo>
                    <a:pt x="436" y="115"/>
                    <a:pt x="413" y="107"/>
                    <a:pt x="405" y="84"/>
                  </a:cubicBezTo>
                  <a:cubicBezTo>
                    <a:pt x="397" y="77"/>
                    <a:pt x="397" y="69"/>
                    <a:pt x="397" y="54"/>
                  </a:cubicBezTo>
                  <a:lnTo>
                    <a:pt x="397" y="54"/>
                  </a:lnTo>
                  <a:cubicBezTo>
                    <a:pt x="390" y="39"/>
                    <a:pt x="397" y="0"/>
                    <a:pt x="382" y="0"/>
                  </a:cubicBezTo>
                  <a:cubicBezTo>
                    <a:pt x="359" y="0"/>
                    <a:pt x="352" y="39"/>
                    <a:pt x="329" y="46"/>
                  </a:cubicBezTo>
                  <a:cubicBezTo>
                    <a:pt x="313" y="54"/>
                    <a:pt x="298" y="31"/>
                    <a:pt x="291" y="23"/>
                  </a:cubicBezTo>
                  <a:cubicBezTo>
                    <a:pt x="275" y="23"/>
                    <a:pt x="252" y="31"/>
                    <a:pt x="245" y="23"/>
                  </a:cubicBezTo>
                  <a:cubicBezTo>
                    <a:pt x="222" y="23"/>
                    <a:pt x="207" y="8"/>
                    <a:pt x="191" y="0"/>
                  </a:cubicBezTo>
                  <a:cubicBezTo>
                    <a:pt x="184" y="0"/>
                    <a:pt x="176" y="8"/>
                    <a:pt x="176" y="16"/>
                  </a:cubicBezTo>
                  <a:cubicBezTo>
                    <a:pt x="176" y="39"/>
                    <a:pt x="199" y="69"/>
                    <a:pt x="199" y="92"/>
                  </a:cubicBezTo>
                  <a:cubicBezTo>
                    <a:pt x="207" y="107"/>
                    <a:pt x="207" y="130"/>
                    <a:pt x="207" y="138"/>
                  </a:cubicBezTo>
                  <a:cubicBezTo>
                    <a:pt x="191" y="161"/>
                    <a:pt x="184" y="184"/>
                    <a:pt x="161" y="191"/>
                  </a:cubicBezTo>
                  <a:cubicBezTo>
                    <a:pt x="145" y="199"/>
                    <a:pt x="122" y="199"/>
                    <a:pt x="115" y="184"/>
                  </a:cubicBezTo>
                  <a:cubicBezTo>
                    <a:pt x="92" y="176"/>
                    <a:pt x="84" y="138"/>
                    <a:pt x="61" y="130"/>
                  </a:cubicBezTo>
                  <a:cubicBezTo>
                    <a:pt x="38" y="122"/>
                    <a:pt x="23" y="145"/>
                    <a:pt x="0" y="153"/>
                  </a:cubicBezTo>
                  <a:lnTo>
                    <a:pt x="0" y="153"/>
                  </a:lnTo>
                  <a:cubicBezTo>
                    <a:pt x="31" y="214"/>
                    <a:pt x="31" y="214"/>
                    <a:pt x="31" y="214"/>
                  </a:cubicBezTo>
                  <a:cubicBezTo>
                    <a:pt x="38" y="291"/>
                    <a:pt x="38" y="291"/>
                    <a:pt x="38" y="291"/>
                  </a:cubicBezTo>
                  <a:lnTo>
                    <a:pt x="38" y="291"/>
                  </a:lnTo>
                  <a:cubicBezTo>
                    <a:pt x="54" y="298"/>
                    <a:pt x="77" y="291"/>
                    <a:pt x="92" y="306"/>
                  </a:cubicBezTo>
                  <a:cubicBezTo>
                    <a:pt x="100" y="306"/>
                    <a:pt x="84" y="321"/>
                    <a:pt x="92" y="336"/>
                  </a:cubicBezTo>
                  <a:cubicBezTo>
                    <a:pt x="92" y="344"/>
                    <a:pt x="107" y="344"/>
                    <a:pt x="115" y="344"/>
                  </a:cubicBezTo>
                  <a:cubicBezTo>
                    <a:pt x="138" y="344"/>
                    <a:pt x="161" y="336"/>
                    <a:pt x="168" y="321"/>
                  </a:cubicBezTo>
                  <a:cubicBezTo>
                    <a:pt x="176" y="314"/>
                    <a:pt x="161" y="291"/>
                    <a:pt x="176" y="275"/>
                  </a:cubicBezTo>
                  <a:cubicBezTo>
                    <a:pt x="176" y="268"/>
                    <a:pt x="191" y="268"/>
                    <a:pt x="199" y="275"/>
                  </a:cubicBezTo>
                  <a:cubicBezTo>
                    <a:pt x="222" y="291"/>
                    <a:pt x="230" y="314"/>
                    <a:pt x="245" y="336"/>
                  </a:cubicBezTo>
                  <a:cubicBezTo>
                    <a:pt x="252" y="344"/>
                    <a:pt x="252" y="359"/>
                    <a:pt x="260" y="359"/>
                  </a:cubicBezTo>
                  <a:cubicBezTo>
                    <a:pt x="291" y="367"/>
                    <a:pt x="321" y="352"/>
                    <a:pt x="352" y="3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12" name="Freeform 139"/>
            <p:cNvSpPr>
              <a:spLocks noChangeArrowheads="1"/>
            </p:cNvSpPr>
            <p:nvPr/>
          </p:nvSpPr>
          <p:spPr bwMode="auto">
            <a:xfrm>
              <a:off x="5201899" y="4719638"/>
              <a:ext cx="190488" cy="119062"/>
            </a:xfrm>
            <a:custGeom>
              <a:avLst/>
              <a:gdLst>
                <a:gd name="T0" fmla="*/ 474 w 528"/>
                <a:gd name="T1" fmla="*/ 100 h 330"/>
                <a:gd name="T2" fmla="*/ 474 w 528"/>
                <a:gd name="T3" fmla="*/ 100 h 330"/>
                <a:gd name="T4" fmla="*/ 482 w 528"/>
                <a:gd name="T5" fmla="*/ 115 h 330"/>
                <a:gd name="T6" fmla="*/ 505 w 528"/>
                <a:gd name="T7" fmla="*/ 138 h 330"/>
                <a:gd name="T8" fmla="*/ 505 w 528"/>
                <a:gd name="T9" fmla="*/ 199 h 330"/>
                <a:gd name="T10" fmla="*/ 520 w 528"/>
                <a:gd name="T11" fmla="*/ 245 h 330"/>
                <a:gd name="T12" fmla="*/ 482 w 528"/>
                <a:gd name="T13" fmla="*/ 275 h 330"/>
                <a:gd name="T14" fmla="*/ 459 w 528"/>
                <a:gd name="T15" fmla="*/ 321 h 330"/>
                <a:gd name="T16" fmla="*/ 375 w 528"/>
                <a:gd name="T17" fmla="*/ 306 h 330"/>
                <a:gd name="T18" fmla="*/ 336 w 528"/>
                <a:gd name="T19" fmla="*/ 283 h 330"/>
                <a:gd name="T20" fmla="*/ 283 w 528"/>
                <a:gd name="T21" fmla="*/ 283 h 330"/>
                <a:gd name="T22" fmla="*/ 283 w 528"/>
                <a:gd name="T23" fmla="*/ 283 h 330"/>
                <a:gd name="T24" fmla="*/ 260 w 528"/>
                <a:gd name="T25" fmla="*/ 245 h 330"/>
                <a:gd name="T26" fmla="*/ 222 w 528"/>
                <a:gd name="T27" fmla="*/ 222 h 330"/>
                <a:gd name="T28" fmla="*/ 207 w 528"/>
                <a:gd name="T29" fmla="*/ 168 h 330"/>
                <a:gd name="T30" fmla="*/ 161 w 528"/>
                <a:gd name="T31" fmla="*/ 206 h 330"/>
                <a:gd name="T32" fmla="*/ 107 w 528"/>
                <a:gd name="T33" fmla="*/ 222 h 330"/>
                <a:gd name="T34" fmla="*/ 0 w 528"/>
                <a:gd name="T35" fmla="*/ 206 h 330"/>
                <a:gd name="T36" fmla="*/ 0 w 528"/>
                <a:gd name="T37" fmla="*/ 206 h 330"/>
                <a:gd name="T38" fmla="*/ 8 w 528"/>
                <a:gd name="T39" fmla="*/ 123 h 330"/>
                <a:gd name="T40" fmla="*/ 38 w 528"/>
                <a:gd name="T41" fmla="*/ 39 h 330"/>
                <a:gd name="T42" fmla="*/ 100 w 528"/>
                <a:gd name="T43" fmla="*/ 16 h 330"/>
                <a:gd name="T44" fmla="*/ 252 w 528"/>
                <a:gd name="T45" fmla="*/ 62 h 330"/>
                <a:gd name="T46" fmla="*/ 474 w 528"/>
                <a:gd name="T47" fmla="*/ 10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8" h="330">
                  <a:moveTo>
                    <a:pt x="474" y="100"/>
                  </a:moveTo>
                  <a:lnTo>
                    <a:pt x="474" y="100"/>
                  </a:lnTo>
                  <a:cubicBezTo>
                    <a:pt x="474" y="107"/>
                    <a:pt x="474" y="107"/>
                    <a:pt x="482" y="115"/>
                  </a:cubicBezTo>
                  <a:cubicBezTo>
                    <a:pt x="482" y="130"/>
                    <a:pt x="505" y="123"/>
                    <a:pt x="505" y="138"/>
                  </a:cubicBezTo>
                  <a:cubicBezTo>
                    <a:pt x="512" y="153"/>
                    <a:pt x="505" y="176"/>
                    <a:pt x="505" y="199"/>
                  </a:cubicBezTo>
                  <a:cubicBezTo>
                    <a:pt x="505" y="214"/>
                    <a:pt x="527" y="229"/>
                    <a:pt x="520" y="245"/>
                  </a:cubicBezTo>
                  <a:cubicBezTo>
                    <a:pt x="512" y="260"/>
                    <a:pt x="489" y="260"/>
                    <a:pt x="482" y="275"/>
                  </a:cubicBezTo>
                  <a:cubicBezTo>
                    <a:pt x="466" y="283"/>
                    <a:pt x="482" y="314"/>
                    <a:pt x="459" y="321"/>
                  </a:cubicBezTo>
                  <a:cubicBezTo>
                    <a:pt x="436" y="329"/>
                    <a:pt x="405" y="321"/>
                    <a:pt x="375" y="306"/>
                  </a:cubicBezTo>
                  <a:cubicBezTo>
                    <a:pt x="359" y="306"/>
                    <a:pt x="352" y="283"/>
                    <a:pt x="336" y="283"/>
                  </a:cubicBezTo>
                  <a:cubicBezTo>
                    <a:pt x="321" y="275"/>
                    <a:pt x="298" y="283"/>
                    <a:pt x="283" y="283"/>
                  </a:cubicBezTo>
                  <a:lnTo>
                    <a:pt x="283" y="283"/>
                  </a:lnTo>
                  <a:cubicBezTo>
                    <a:pt x="275" y="268"/>
                    <a:pt x="268" y="252"/>
                    <a:pt x="260" y="245"/>
                  </a:cubicBezTo>
                  <a:cubicBezTo>
                    <a:pt x="252" y="237"/>
                    <a:pt x="237" y="237"/>
                    <a:pt x="222" y="222"/>
                  </a:cubicBezTo>
                  <a:cubicBezTo>
                    <a:pt x="214" y="206"/>
                    <a:pt x="222" y="176"/>
                    <a:pt x="207" y="168"/>
                  </a:cubicBezTo>
                  <a:cubicBezTo>
                    <a:pt x="184" y="168"/>
                    <a:pt x="184" y="199"/>
                    <a:pt x="161" y="206"/>
                  </a:cubicBezTo>
                  <a:cubicBezTo>
                    <a:pt x="146" y="214"/>
                    <a:pt x="123" y="222"/>
                    <a:pt x="107" y="222"/>
                  </a:cubicBezTo>
                  <a:cubicBezTo>
                    <a:pt x="69" y="222"/>
                    <a:pt x="38" y="206"/>
                    <a:pt x="0" y="206"/>
                  </a:cubicBezTo>
                  <a:lnTo>
                    <a:pt x="0" y="206"/>
                  </a:lnTo>
                  <a:cubicBezTo>
                    <a:pt x="0" y="176"/>
                    <a:pt x="0" y="153"/>
                    <a:pt x="8" y="123"/>
                  </a:cubicBezTo>
                  <a:cubicBezTo>
                    <a:pt x="23" y="100"/>
                    <a:pt x="8" y="62"/>
                    <a:pt x="38" y="39"/>
                  </a:cubicBezTo>
                  <a:cubicBezTo>
                    <a:pt x="54" y="23"/>
                    <a:pt x="77" y="23"/>
                    <a:pt x="100" y="16"/>
                  </a:cubicBezTo>
                  <a:cubicBezTo>
                    <a:pt x="146" y="0"/>
                    <a:pt x="207" y="39"/>
                    <a:pt x="252" y="62"/>
                  </a:cubicBezTo>
                  <a:cubicBezTo>
                    <a:pt x="313" y="84"/>
                    <a:pt x="398" y="92"/>
                    <a:pt x="474" y="10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13" name="Freeform 140"/>
            <p:cNvSpPr>
              <a:spLocks noChangeArrowheads="1"/>
            </p:cNvSpPr>
            <p:nvPr/>
          </p:nvSpPr>
          <p:spPr bwMode="auto">
            <a:xfrm>
              <a:off x="5284444" y="4738689"/>
              <a:ext cx="236522" cy="173037"/>
            </a:xfrm>
            <a:custGeom>
              <a:avLst/>
              <a:gdLst>
                <a:gd name="T0" fmla="*/ 244 w 657"/>
                <a:gd name="T1" fmla="*/ 8 h 482"/>
                <a:gd name="T2" fmla="*/ 244 w 657"/>
                <a:gd name="T3" fmla="*/ 8 h 482"/>
                <a:gd name="T4" fmla="*/ 374 w 657"/>
                <a:gd name="T5" fmla="*/ 46 h 482"/>
                <a:gd name="T6" fmla="*/ 244 w 657"/>
                <a:gd name="T7" fmla="*/ 46 h 482"/>
                <a:gd name="T8" fmla="*/ 244 w 657"/>
                <a:gd name="T9" fmla="*/ 46 h 482"/>
                <a:gd name="T10" fmla="*/ 252 w 657"/>
                <a:gd name="T11" fmla="*/ 61 h 482"/>
                <a:gd name="T12" fmla="*/ 275 w 657"/>
                <a:gd name="T13" fmla="*/ 84 h 482"/>
                <a:gd name="T14" fmla="*/ 275 w 657"/>
                <a:gd name="T15" fmla="*/ 145 h 482"/>
                <a:gd name="T16" fmla="*/ 290 w 657"/>
                <a:gd name="T17" fmla="*/ 191 h 482"/>
                <a:gd name="T18" fmla="*/ 252 w 657"/>
                <a:gd name="T19" fmla="*/ 221 h 482"/>
                <a:gd name="T20" fmla="*/ 229 w 657"/>
                <a:gd name="T21" fmla="*/ 267 h 482"/>
                <a:gd name="T22" fmla="*/ 145 w 657"/>
                <a:gd name="T23" fmla="*/ 252 h 482"/>
                <a:gd name="T24" fmla="*/ 106 w 657"/>
                <a:gd name="T25" fmla="*/ 229 h 482"/>
                <a:gd name="T26" fmla="*/ 53 w 657"/>
                <a:gd name="T27" fmla="*/ 229 h 482"/>
                <a:gd name="T28" fmla="*/ 53 w 657"/>
                <a:gd name="T29" fmla="*/ 229 h 482"/>
                <a:gd name="T30" fmla="*/ 7 w 657"/>
                <a:gd name="T31" fmla="*/ 260 h 482"/>
                <a:gd name="T32" fmla="*/ 91 w 657"/>
                <a:gd name="T33" fmla="*/ 321 h 482"/>
                <a:gd name="T34" fmla="*/ 99 w 657"/>
                <a:gd name="T35" fmla="*/ 351 h 482"/>
                <a:gd name="T36" fmla="*/ 145 w 657"/>
                <a:gd name="T37" fmla="*/ 366 h 482"/>
                <a:gd name="T38" fmla="*/ 175 w 657"/>
                <a:gd name="T39" fmla="*/ 405 h 482"/>
                <a:gd name="T40" fmla="*/ 191 w 657"/>
                <a:gd name="T41" fmla="*/ 466 h 482"/>
                <a:gd name="T42" fmla="*/ 221 w 657"/>
                <a:gd name="T43" fmla="*/ 443 h 482"/>
                <a:gd name="T44" fmla="*/ 267 w 657"/>
                <a:gd name="T45" fmla="*/ 481 h 482"/>
                <a:gd name="T46" fmla="*/ 336 w 657"/>
                <a:gd name="T47" fmla="*/ 435 h 482"/>
                <a:gd name="T48" fmla="*/ 358 w 657"/>
                <a:gd name="T49" fmla="*/ 466 h 482"/>
                <a:gd name="T50" fmla="*/ 358 w 657"/>
                <a:gd name="T51" fmla="*/ 466 h 482"/>
                <a:gd name="T52" fmla="*/ 404 w 657"/>
                <a:gd name="T53" fmla="*/ 435 h 482"/>
                <a:gd name="T54" fmla="*/ 458 w 657"/>
                <a:gd name="T55" fmla="*/ 374 h 482"/>
                <a:gd name="T56" fmla="*/ 550 w 657"/>
                <a:gd name="T57" fmla="*/ 374 h 482"/>
                <a:gd name="T58" fmla="*/ 633 w 657"/>
                <a:gd name="T59" fmla="*/ 321 h 482"/>
                <a:gd name="T60" fmla="*/ 633 w 657"/>
                <a:gd name="T61" fmla="*/ 321 h 482"/>
                <a:gd name="T62" fmla="*/ 641 w 657"/>
                <a:gd name="T63" fmla="*/ 252 h 482"/>
                <a:gd name="T64" fmla="*/ 633 w 657"/>
                <a:gd name="T65" fmla="*/ 229 h 482"/>
                <a:gd name="T66" fmla="*/ 656 w 657"/>
                <a:gd name="T67" fmla="*/ 214 h 482"/>
                <a:gd name="T68" fmla="*/ 649 w 657"/>
                <a:gd name="T69" fmla="*/ 168 h 482"/>
                <a:gd name="T70" fmla="*/ 618 w 657"/>
                <a:gd name="T71" fmla="*/ 137 h 482"/>
                <a:gd name="T72" fmla="*/ 618 w 657"/>
                <a:gd name="T73" fmla="*/ 137 h 482"/>
                <a:gd name="T74" fmla="*/ 550 w 657"/>
                <a:gd name="T75" fmla="*/ 91 h 482"/>
                <a:gd name="T76" fmla="*/ 473 w 657"/>
                <a:gd name="T77" fmla="*/ 23 h 482"/>
                <a:gd name="T78" fmla="*/ 244 w 657"/>
                <a:gd name="T79" fmla="*/ 0 h 482"/>
                <a:gd name="T80" fmla="*/ 244 w 657"/>
                <a:gd name="T81" fmla="*/ 0 h 482"/>
                <a:gd name="T82" fmla="*/ 244 w 657"/>
                <a:gd name="T83" fmla="*/ 8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7" h="482">
                  <a:moveTo>
                    <a:pt x="244" y="8"/>
                  </a:moveTo>
                  <a:lnTo>
                    <a:pt x="244" y="8"/>
                  </a:lnTo>
                  <a:cubicBezTo>
                    <a:pt x="297" y="15"/>
                    <a:pt x="351" y="30"/>
                    <a:pt x="374" y="46"/>
                  </a:cubicBezTo>
                  <a:cubicBezTo>
                    <a:pt x="336" y="46"/>
                    <a:pt x="290" y="46"/>
                    <a:pt x="244" y="46"/>
                  </a:cubicBezTo>
                  <a:lnTo>
                    <a:pt x="244" y="46"/>
                  </a:lnTo>
                  <a:cubicBezTo>
                    <a:pt x="244" y="53"/>
                    <a:pt x="244" y="53"/>
                    <a:pt x="252" y="61"/>
                  </a:cubicBezTo>
                  <a:cubicBezTo>
                    <a:pt x="252" y="76"/>
                    <a:pt x="275" y="69"/>
                    <a:pt x="275" y="84"/>
                  </a:cubicBezTo>
                  <a:cubicBezTo>
                    <a:pt x="282" y="99"/>
                    <a:pt x="275" y="122"/>
                    <a:pt x="275" y="145"/>
                  </a:cubicBezTo>
                  <a:cubicBezTo>
                    <a:pt x="275" y="160"/>
                    <a:pt x="297" y="175"/>
                    <a:pt x="290" y="191"/>
                  </a:cubicBezTo>
                  <a:cubicBezTo>
                    <a:pt x="282" y="206"/>
                    <a:pt x="259" y="206"/>
                    <a:pt x="252" y="221"/>
                  </a:cubicBezTo>
                  <a:cubicBezTo>
                    <a:pt x="236" y="229"/>
                    <a:pt x="252" y="260"/>
                    <a:pt x="229" y="267"/>
                  </a:cubicBezTo>
                  <a:cubicBezTo>
                    <a:pt x="206" y="275"/>
                    <a:pt x="175" y="267"/>
                    <a:pt x="145" y="252"/>
                  </a:cubicBezTo>
                  <a:cubicBezTo>
                    <a:pt x="129" y="252"/>
                    <a:pt x="122" y="229"/>
                    <a:pt x="106" y="229"/>
                  </a:cubicBezTo>
                  <a:cubicBezTo>
                    <a:pt x="91" y="221"/>
                    <a:pt x="68" y="229"/>
                    <a:pt x="53" y="229"/>
                  </a:cubicBezTo>
                  <a:lnTo>
                    <a:pt x="53" y="229"/>
                  </a:lnTo>
                  <a:cubicBezTo>
                    <a:pt x="38" y="237"/>
                    <a:pt x="0" y="244"/>
                    <a:pt x="7" y="260"/>
                  </a:cubicBezTo>
                  <a:cubicBezTo>
                    <a:pt x="22" y="290"/>
                    <a:pt x="68" y="298"/>
                    <a:pt x="91" y="321"/>
                  </a:cubicBezTo>
                  <a:cubicBezTo>
                    <a:pt x="106" y="328"/>
                    <a:pt x="91" y="344"/>
                    <a:pt x="99" y="351"/>
                  </a:cubicBezTo>
                  <a:cubicBezTo>
                    <a:pt x="114" y="366"/>
                    <a:pt x="129" y="359"/>
                    <a:pt x="145" y="366"/>
                  </a:cubicBezTo>
                  <a:cubicBezTo>
                    <a:pt x="160" y="374"/>
                    <a:pt x="168" y="389"/>
                    <a:pt x="175" y="405"/>
                  </a:cubicBezTo>
                  <a:cubicBezTo>
                    <a:pt x="191" y="427"/>
                    <a:pt x="175" y="458"/>
                    <a:pt x="191" y="466"/>
                  </a:cubicBezTo>
                  <a:cubicBezTo>
                    <a:pt x="206" y="473"/>
                    <a:pt x="206" y="443"/>
                    <a:pt x="221" y="443"/>
                  </a:cubicBezTo>
                  <a:cubicBezTo>
                    <a:pt x="236" y="443"/>
                    <a:pt x="244" y="481"/>
                    <a:pt x="267" y="481"/>
                  </a:cubicBezTo>
                  <a:cubicBezTo>
                    <a:pt x="290" y="473"/>
                    <a:pt x="305" y="435"/>
                    <a:pt x="336" y="435"/>
                  </a:cubicBezTo>
                  <a:cubicBezTo>
                    <a:pt x="343" y="435"/>
                    <a:pt x="351" y="450"/>
                    <a:pt x="358" y="466"/>
                  </a:cubicBezTo>
                  <a:lnTo>
                    <a:pt x="358" y="466"/>
                  </a:lnTo>
                  <a:cubicBezTo>
                    <a:pt x="374" y="450"/>
                    <a:pt x="389" y="443"/>
                    <a:pt x="404" y="435"/>
                  </a:cubicBezTo>
                  <a:cubicBezTo>
                    <a:pt x="427" y="412"/>
                    <a:pt x="435" y="389"/>
                    <a:pt x="458" y="374"/>
                  </a:cubicBezTo>
                  <a:cubicBezTo>
                    <a:pt x="488" y="366"/>
                    <a:pt x="519" y="382"/>
                    <a:pt x="550" y="374"/>
                  </a:cubicBezTo>
                  <a:cubicBezTo>
                    <a:pt x="580" y="366"/>
                    <a:pt x="603" y="336"/>
                    <a:pt x="633" y="321"/>
                  </a:cubicBezTo>
                  <a:lnTo>
                    <a:pt x="633" y="321"/>
                  </a:lnTo>
                  <a:cubicBezTo>
                    <a:pt x="633" y="298"/>
                    <a:pt x="641" y="275"/>
                    <a:pt x="641" y="252"/>
                  </a:cubicBezTo>
                  <a:cubicBezTo>
                    <a:pt x="641" y="244"/>
                    <a:pt x="633" y="237"/>
                    <a:pt x="633" y="229"/>
                  </a:cubicBezTo>
                  <a:cubicBezTo>
                    <a:pt x="633" y="221"/>
                    <a:pt x="649" y="221"/>
                    <a:pt x="656" y="214"/>
                  </a:cubicBezTo>
                  <a:cubicBezTo>
                    <a:pt x="656" y="198"/>
                    <a:pt x="656" y="183"/>
                    <a:pt x="649" y="168"/>
                  </a:cubicBezTo>
                  <a:cubicBezTo>
                    <a:pt x="641" y="152"/>
                    <a:pt x="626" y="145"/>
                    <a:pt x="618" y="137"/>
                  </a:cubicBezTo>
                  <a:lnTo>
                    <a:pt x="618" y="137"/>
                  </a:lnTo>
                  <a:cubicBezTo>
                    <a:pt x="595" y="122"/>
                    <a:pt x="572" y="107"/>
                    <a:pt x="550" y="91"/>
                  </a:cubicBezTo>
                  <a:cubicBezTo>
                    <a:pt x="519" y="69"/>
                    <a:pt x="504" y="38"/>
                    <a:pt x="473" y="23"/>
                  </a:cubicBezTo>
                  <a:cubicBezTo>
                    <a:pt x="397" y="0"/>
                    <a:pt x="320" y="8"/>
                    <a:pt x="244" y="0"/>
                  </a:cubicBezTo>
                  <a:lnTo>
                    <a:pt x="244" y="0"/>
                  </a:lnTo>
                  <a:cubicBezTo>
                    <a:pt x="244" y="0"/>
                    <a:pt x="244" y="0"/>
                    <a:pt x="244"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14" name="Freeform 141"/>
            <p:cNvSpPr>
              <a:spLocks noChangeArrowheads="1"/>
            </p:cNvSpPr>
            <p:nvPr/>
          </p:nvSpPr>
          <p:spPr bwMode="auto">
            <a:xfrm>
              <a:off x="5284444" y="3732213"/>
              <a:ext cx="939739" cy="822325"/>
            </a:xfrm>
            <a:custGeom>
              <a:avLst/>
              <a:gdLst>
                <a:gd name="T0" fmla="*/ 175 w 2612"/>
                <a:gd name="T1" fmla="*/ 810 h 2285"/>
                <a:gd name="T2" fmla="*/ 22 w 2612"/>
                <a:gd name="T3" fmla="*/ 749 h 2285"/>
                <a:gd name="T4" fmla="*/ 236 w 2612"/>
                <a:gd name="T5" fmla="*/ 672 h 2285"/>
                <a:gd name="T6" fmla="*/ 244 w 2612"/>
                <a:gd name="T7" fmla="*/ 512 h 2285"/>
                <a:gd name="T8" fmla="*/ 404 w 2612"/>
                <a:gd name="T9" fmla="*/ 436 h 2285"/>
                <a:gd name="T10" fmla="*/ 641 w 2612"/>
                <a:gd name="T11" fmla="*/ 344 h 2285"/>
                <a:gd name="T12" fmla="*/ 802 w 2612"/>
                <a:gd name="T13" fmla="*/ 252 h 2285"/>
                <a:gd name="T14" fmla="*/ 847 w 2612"/>
                <a:gd name="T15" fmla="*/ 153 h 2285"/>
                <a:gd name="T16" fmla="*/ 1107 w 2612"/>
                <a:gd name="T17" fmla="*/ 138 h 2285"/>
                <a:gd name="T18" fmla="*/ 1199 w 2612"/>
                <a:gd name="T19" fmla="*/ 153 h 2285"/>
                <a:gd name="T20" fmla="*/ 1252 w 2612"/>
                <a:gd name="T21" fmla="*/ 0 h 2285"/>
                <a:gd name="T22" fmla="*/ 1390 w 2612"/>
                <a:gd name="T23" fmla="*/ 69 h 2285"/>
                <a:gd name="T24" fmla="*/ 1466 w 2612"/>
                <a:gd name="T25" fmla="*/ 46 h 2285"/>
                <a:gd name="T26" fmla="*/ 1604 w 2612"/>
                <a:gd name="T27" fmla="*/ 92 h 2285"/>
                <a:gd name="T28" fmla="*/ 1726 w 2612"/>
                <a:gd name="T29" fmla="*/ 61 h 2285"/>
                <a:gd name="T30" fmla="*/ 1840 w 2612"/>
                <a:gd name="T31" fmla="*/ 161 h 2285"/>
                <a:gd name="T32" fmla="*/ 1986 w 2612"/>
                <a:gd name="T33" fmla="*/ 206 h 2285"/>
                <a:gd name="T34" fmla="*/ 2123 w 2612"/>
                <a:gd name="T35" fmla="*/ 214 h 2285"/>
                <a:gd name="T36" fmla="*/ 2169 w 2612"/>
                <a:gd name="T37" fmla="*/ 405 h 2285"/>
                <a:gd name="T38" fmla="*/ 2192 w 2612"/>
                <a:gd name="T39" fmla="*/ 649 h 2285"/>
                <a:gd name="T40" fmla="*/ 2481 w 2612"/>
                <a:gd name="T41" fmla="*/ 840 h 2285"/>
                <a:gd name="T42" fmla="*/ 2466 w 2612"/>
                <a:gd name="T43" fmla="*/ 978 h 2285"/>
                <a:gd name="T44" fmla="*/ 2435 w 2612"/>
                <a:gd name="T45" fmla="*/ 1070 h 2285"/>
                <a:gd name="T46" fmla="*/ 2404 w 2612"/>
                <a:gd name="T47" fmla="*/ 1192 h 2285"/>
                <a:gd name="T48" fmla="*/ 2557 w 2612"/>
                <a:gd name="T49" fmla="*/ 1291 h 2285"/>
                <a:gd name="T50" fmla="*/ 2496 w 2612"/>
                <a:gd name="T51" fmla="*/ 1474 h 2285"/>
                <a:gd name="T52" fmla="*/ 2314 w 2612"/>
                <a:gd name="T53" fmla="*/ 1704 h 2285"/>
                <a:gd name="T54" fmla="*/ 2215 w 2612"/>
                <a:gd name="T55" fmla="*/ 1864 h 2285"/>
                <a:gd name="T56" fmla="*/ 2161 w 2612"/>
                <a:gd name="T57" fmla="*/ 1940 h 2285"/>
                <a:gd name="T58" fmla="*/ 2299 w 2612"/>
                <a:gd name="T59" fmla="*/ 2032 h 2285"/>
                <a:gd name="T60" fmla="*/ 2261 w 2612"/>
                <a:gd name="T61" fmla="*/ 2177 h 2285"/>
                <a:gd name="T62" fmla="*/ 2138 w 2612"/>
                <a:gd name="T63" fmla="*/ 2200 h 2285"/>
                <a:gd name="T64" fmla="*/ 2008 w 2612"/>
                <a:gd name="T65" fmla="*/ 2246 h 2285"/>
                <a:gd name="T66" fmla="*/ 1817 w 2612"/>
                <a:gd name="T67" fmla="*/ 2215 h 2285"/>
                <a:gd name="T68" fmla="*/ 1718 w 2612"/>
                <a:gd name="T69" fmla="*/ 2284 h 2285"/>
                <a:gd name="T70" fmla="*/ 1810 w 2612"/>
                <a:gd name="T71" fmla="*/ 2108 h 2285"/>
                <a:gd name="T72" fmla="*/ 1688 w 2612"/>
                <a:gd name="T73" fmla="*/ 2101 h 2285"/>
                <a:gd name="T74" fmla="*/ 1535 w 2612"/>
                <a:gd name="T75" fmla="*/ 2070 h 2285"/>
                <a:gd name="T76" fmla="*/ 1405 w 2612"/>
                <a:gd name="T77" fmla="*/ 2108 h 2285"/>
                <a:gd name="T78" fmla="*/ 1313 w 2612"/>
                <a:gd name="T79" fmla="*/ 2009 h 2285"/>
                <a:gd name="T80" fmla="*/ 1077 w 2612"/>
                <a:gd name="T81" fmla="*/ 1887 h 2285"/>
                <a:gd name="T82" fmla="*/ 840 w 2612"/>
                <a:gd name="T83" fmla="*/ 1787 h 2285"/>
                <a:gd name="T84" fmla="*/ 771 w 2612"/>
                <a:gd name="T85" fmla="*/ 1658 h 2285"/>
                <a:gd name="T86" fmla="*/ 840 w 2612"/>
                <a:gd name="T87" fmla="*/ 1368 h 2285"/>
                <a:gd name="T88" fmla="*/ 985 w 2612"/>
                <a:gd name="T89" fmla="*/ 1352 h 2285"/>
                <a:gd name="T90" fmla="*/ 679 w 2612"/>
                <a:gd name="T91" fmla="*/ 1322 h 2285"/>
                <a:gd name="T92" fmla="*/ 580 w 2612"/>
                <a:gd name="T93" fmla="*/ 1123 h 2285"/>
                <a:gd name="T94" fmla="*/ 366 w 2612"/>
                <a:gd name="T95" fmla="*/ 1176 h 2285"/>
                <a:gd name="T96" fmla="*/ 229 w 2612"/>
                <a:gd name="T97" fmla="*/ 1237 h 2285"/>
                <a:gd name="T98" fmla="*/ 137 w 2612"/>
                <a:gd name="T99" fmla="*/ 1306 h 2285"/>
                <a:gd name="T100" fmla="*/ 122 w 2612"/>
                <a:gd name="T101" fmla="*/ 1154 h 2285"/>
                <a:gd name="T102" fmla="*/ 213 w 2612"/>
                <a:gd name="T103" fmla="*/ 1039 h 2285"/>
                <a:gd name="T104" fmla="*/ 175 w 2612"/>
                <a:gd name="T105" fmla="*/ 91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2" h="2285">
                  <a:moveTo>
                    <a:pt x="175" y="917"/>
                  </a:moveTo>
                  <a:lnTo>
                    <a:pt x="175" y="917"/>
                  </a:lnTo>
                  <a:cubicBezTo>
                    <a:pt x="175" y="886"/>
                    <a:pt x="198" y="840"/>
                    <a:pt x="175" y="810"/>
                  </a:cubicBezTo>
                  <a:cubicBezTo>
                    <a:pt x="160" y="795"/>
                    <a:pt x="129" y="840"/>
                    <a:pt x="106" y="848"/>
                  </a:cubicBezTo>
                  <a:cubicBezTo>
                    <a:pt x="83" y="848"/>
                    <a:pt x="45" y="856"/>
                    <a:pt x="22" y="833"/>
                  </a:cubicBezTo>
                  <a:cubicBezTo>
                    <a:pt x="7" y="810"/>
                    <a:pt x="0" y="764"/>
                    <a:pt x="22" y="749"/>
                  </a:cubicBezTo>
                  <a:cubicBezTo>
                    <a:pt x="53" y="726"/>
                    <a:pt x="99" y="749"/>
                    <a:pt x="137" y="741"/>
                  </a:cubicBezTo>
                  <a:cubicBezTo>
                    <a:pt x="175" y="733"/>
                    <a:pt x="206" y="726"/>
                    <a:pt x="236" y="710"/>
                  </a:cubicBezTo>
                  <a:cubicBezTo>
                    <a:pt x="244" y="703"/>
                    <a:pt x="236" y="688"/>
                    <a:pt x="236" y="672"/>
                  </a:cubicBezTo>
                  <a:cubicBezTo>
                    <a:pt x="229" y="665"/>
                    <a:pt x="206" y="665"/>
                    <a:pt x="213" y="657"/>
                  </a:cubicBezTo>
                  <a:cubicBezTo>
                    <a:pt x="213" y="626"/>
                    <a:pt x="236" y="611"/>
                    <a:pt x="244" y="581"/>
                  </a:cubicBezTo>
                  <a:cubicBezTo>
                    <a:pt x="252" y="558"/>
                    <a:pt x="236" y="535"/>
                    <a:pt x="244" y="512"/>
                  </a:cubicBezTo>
                  <a:cubicBezTo>
                    <a:pt x="259" y="489"/>
                    <a:pt x="290" y="497"/>
                    <a:pt x="305" y="481"/>
                  </a:cubicBezTo>
                  <a:cubicBezTo>
                    <a:pt x="328" y="458"/>
                    <a:pt x="320" y="405"/>
                    <a:pt x="351" y="390"/>
                  </a:cubicBezTo>
                  <a:cubicBezTo>
                    <a:pt x="374" y="382"/>
                    <a:pt x="389" y="420"/>
                    <a:pt x="404" y="436"/>
                  </a:cubicBezTo>
                  <a:cubicBezTo>
                    <a:pt x="427" y="451"/>
                    <a:pt x="443" y="497"/>
                    <a:pt x="465" y="481"/>
                  </a:cubicBezTo>
                  <a:cubicBezTo>
                    <a:pt x="527" y="443"/>
                    <a:pt x="534" y="359"/>
                    <a:pt x="588" y="321"/>
                  </a:cubicBezTo>
                  <a:cubicBezTo>
                    <a:pt x="603" y="306"/>
                    <a:pt x="626" y="351"/>
                    <a:pt x="641" y="344"/>
                  </a:cubicBezTo>
                  <a:cubicBezTo>
                    <a:pt x="664" y="329"/>
                    <a:pt x="664" y="290"/>
                    <a:pt x="687" y="268"/>
                  </a:cubicBezTo>
                  <a:cubicBezTo>
                    <a:pt x="702" y="252"/>
                    <a:pt x="733" y="252"/>
                    <a:pt x="748" y="252"/>
                  </a:cubicBezTo>
                  <a:cubicBezTo>
                    <a:pt x="771" y="252"/>
                    <a:pt x="786" y="260"/>
                    <a:pt x="802" y="252"/>
                  </a:cubicBezTo>
                  <a:cubicBezTo>
                    <a:pt x="817" y="245"/>
                    <a:pt x="825" y="229"/>
                    <a:pt x="840" y="214"/>
                  </a:cubicBezTo>
                  <a:cubicBezTo>
                    <a:pt x="847" y="206"/>
                    <a:pt x="863" y="206"/>
                    <a:pt x="870" y="191"/>
                  </a:cubicBezTo>
                  <a:cubicBezTo>
                    <a:pt x="870" y="176"/>
                    <a:pt x="847" y="168"/>
                    <a:pt x="847" y="153"/>
                  </a:cubicBezTo>
                  <a:cubicBezTo>
                    <a:pt x="855" y="138"/>
                    <a:pt x="863" y="115"/>
                    <a:pt x="878" y="115"/>
                  </a:cubicBezTo>
                  <a:cubicBezTo>
                    <a:pt x="931" y="115"/>
                    <a:pt x="969" y="153"/>
                    <a:pt x="1015" y="153"/>
                  </a:cubicBezTo>
                  <a:cubicBezTo>
                    <a:pt x="1046" y="161"/>
                    <a:pt x="1077" y="138"/>
                    <a:pt x="1107" y="138"/>
                  </a:cubicBezTo>
                  <a:cubicBezTo>
                    <a:pt x="1122" y="138"/>
                    <a:pt x="1122" y="168"/>
                    <a:pt x="1130" y="168"/>
                  </a:cubicBezTo>
                  <a:cubicBezTo>
                    <a:pt x="1145" y="168"/>
                    <a:pt x="1153" y="145"/>
                    <a:pt x="1168" y="138"/>
                  </a:cubicBezTo>
                  <a:cubicBezTo>
                    <a:pt x="1176" y="138"/>
                    <a:pt x="1183" y="161"/>
                    <a:pt x="1199" y="153"/>
                  </a:cubicBezTo>
                  <a:cubicBezTo>
                    <a:pt x="1214" y="145"/>
                    <a:pt x="1214" y="122"/>
                    <a:pt x="1222" y="99"/>
                  </a:cubicBezTo>
                  <a:cubicBezTo>
                    <a:pt x="1222" y="76"/>
                    <a:pt x="1206" y="54"/>
                    <a:pt x="1214" y="31"/>
                  </a:cubicBezTo>
                  <a:cubicBezTo>
                    <a:pt x="1222" y="15"/>
                    <a:pt x="1237" y="0"/>
                    <a:pt x="1252" y="0"/>
                  </a:cubicBezTo>
                  <a:cubicBezTo>
                    <a:pt x="1275" y="8"/>
                    <a:pt x="1290" y="31"/>
                    <a:pt x="1306" y="46"/>
                  </a:cubicBezTo>
                  <a:cubicBezTo>
                    <a:pt x="1321" y="54"/>
                    <a:pt x="1329" y="69"/>
                    <a:pt x="1344" y="76"/>
                  </a:cubicBezTo>
                  <a:cubicBezTo>
                    <a:pt x="1359" y="76"/>
                    <a:pt x="1374" y="76"/>
                    <a:pt x="1390" y="69"/>
                  </a:cubicBezTo>
                  <a:cubicBezTo>
                    <a:pt x="1405" y="61"/>
                    <a:pt x="1405" y="31"/>
                    <a:pt x="1420" y="31"/>
                  </a:cubicBezTo>
                  <a:cubicBezTo>
                    <a:pt x="1436" y="23"/>
                    <a:pt x="1451" y="38"/>
                    <a:pt x="1466" y="46"/>
                  </a:cubicBezTo>
                  <a:lnTo>
                    <a:pt x="1466" y="46"/>
                  </a:lnTo>
                  <a:cubicBezTo>
                    <a:pt x="1481" y="54"/>
                    <a:pt x="1489" y="76"/>
                    <a:pt x="1504" y="76"/>
                  </a:cubicBezTo>
                  <a:cubicBezTo>
                    <a:pt x="1527" y="76"/>
                    <a:pt x="1542" y="38"/>
                    <a:pt x="1573" y="38"/>
                  </a:cubicBezTo>
                  <a:cubicBezTo>
                    <a:pt x="1588" y="46"/>
                    <a:pt x="1588" y="76"/>
                    <a:pt x="1604" y="92"/>
                  </a:cubicBezTo>
                  <a:cubicBezTo>
                    <a:pt x="1619" y="99"/>
                    <a:pt x="1642" y="99"/>
                    <a:pt x="1657" y="92"/>
                  </a:cubicBezTo>
                  <a:cubicBezTo>
                    <a:pt x="1672" y="84"/>
                    <a:pt x="1665" y="54"/>
                    <a:pt x="1680" y="46"/>
                  </a:cubicBezTo>
                  <a:cubicBezTo>
                    <a:pt x="1695" y="38"/>
                    <a:pt x="1711" y="61"/>
                    <a:pt x="1726" y="61"/>
                  </a:cubicBezTo>
                  <a:cubicBezTo>
                    <a:pt x="1756" y="61"/>
                    <a:pt x="1787" y="38"/>
                    <a:pt x="1810" y="54"/>
                  </a:cubicBezTo>
                  <a:cubicBezTo>
                    <a:pt x="1840" y="69"/>
                    <a:pt x="1840" y="107"/>
                    <a:pt x="1840" y="138"/>
                  </a:cubicBezTo>
                  <a:cubicBezTo>
                    <a:pt x="1848" y="145"/>
                    <a:pt x="1840" y="153"/>
                    <a:pt x="1840" y="161"/>
                  </a:cubicBezTo>
                  <a:cubicBezTo>
                    <a:pt x="1840" y="168"/>
                    <a:pt x="1833" y="176"/>
                    <a:pt x="1840" y="176"/>
                  </a:cubicBezTo>
                  <a:cubicBezTo>
                    <a:pt x="1856" y="176"/>
                    <a:pt x="1871" y="161"/>
                    <a:pt x="1886" y="168"/>
                  </a:cubicBezTo>
                  <a:cubicBezTo>
                    <a:pt x="1917" y="168"/>
                    <a:pt x="1947" y="206"/>
                    <a:pt x="1986" y="206"/>
                  </a:cubicBezTo>
                  <a:cubicBezTo>
                    <a:pt x="2001" y="206"/>
                    <a:pt x="2008" y="176"/>
                    <a:pt x="2031" y="176"/>
                  </a:cubicBezTo>
                  <a:cubicBezTo>
                    <a:pt x="2062" y="176"/>
                    <a:pt x="2092" y="199"/>
                    <a:pt x="2123" y="214"/>
                  </a:cubicBezTo>
                  <a:lnTo>
                    <a:pt x="2123" y="214"/>
                  </a:lnTo>
                  <a:cubicBezTo>
                    <a:pt x="2123" y="245"/>
                    <a:pt x="2108" y="275"/>
                    <a:pt x="2115" y="306"/>
                  </a:cubicBezTo>
                  <a:cubicBezTo>
                    <a:pt x="2115" y="329"/>
                    <a:pt x="2146" y="329"/>
                    <a:pt x="2153" y="344"/>
                  </a:cubicBezTo>
                  <a:cubicBezTo>
                    <a:pt x="2169" y="359"/>
                    <a:pt x="2169" y="382"/>
                    <a:pt x="2169" y="405"/>
                  </a:cubicBezTo>
                  <a:cubicBezTo>
                    <a:pt x="2153" y="443"/>
                    <a:pt x="2123" y="474"/>
                    <a:pt x="2115" y="512"/>
                  </a:cubicBezTo>
                  <a:cubicBezTo>
                    <a:pt x="2115" y="535"/>
                    <a:pt x="2146" y="543"/>
                    <a:pt x="2153" y="558"/>
                  </a:cubicBezTo>
                  <a:cubicBezTo>
                    <a:pt x="2169" y="588"/>
                    <a:pt x="2169" y="626"/>
                    <a:pt x="2192" y="649"/>
                  </a:cubicBezTo>
                  <a:cubicBezTo>
                    <a:pt x="2199" y="665"/>
                    <a:pt x="2215" y="672"/>
                    <a:pt x="2230" y="680"/>
                  </a:cubicBezTo>
                  <a:cubicBezTo>
                    <a:pt x="2230" y="680"/>
                    <a:pt x="2222" y="756"/>
                    <a:pt x="2283" y="779"/>
                  </a:cubicBezTo>
                  <a:cubicBezTo>
                    <a:pt x="2352" y="802"/>
                    <a:pt x="2427" y="802"/>
                    <a:pt x="2481" y="840"/>
                  </a:cubicBezTo>
                  <a:cubicBezTo>
                    <a:pt x="2496" y="848"/>
                    <a:pt x="2466" y="871"/>
                    <a:pt x="2466" y="894"/>
                  </a:cubicBezTo>
                  <a:cubicBezTo>
                    <a:pt x="2458" y="901"/>
                    <a:pt x="2458" y="917"/>
                    <a:pt x="2458" y="932"/>
                  </a:cubicBezTo>
                  <a:cubicBezTo>
                    <a:pt x="2458" y="947"/>
                    <a:pt x="2450" y="978"/>
                    <a:pt x="2466" y="978"/>
                  </a:cubicBezTo>
                  <a:cubicBezTo>
                    <a:pt x="2496" y="985"/>
                    <a:pt x="2534" y="947"/>
                    <a:pt x="2565" y="947"/>
                  </a:cubicBezTo>
                  <a:cubicBezTo>
                    <a:pt x="2580" y="955"/>
                    <a:pt x="2565" y="978"/>
                    <a:pt x="2557" y="985"/>
                  </a:cubicBezTo>
                  <a:cubicBezTo>
                    <a:pt x="2519" y="1016"/>
                    <a:pt x="2458" y="1024"/>
                    <a:pt x="2435" y="1070"/>
                  </a:cubicBezTo>
                  <a:cubicBezTo>
                    <a:pt x="2420" y="1093"/>
                    <a:pt x="2450" y="1123"/>
                    <a:pt x="2458" y="1146"/>
                  </a:cubicBezTo>
                  <a:cubicBezTo>
                    <a:pt x="2458" y="1161"/>
                    <a:pt x="2458" y="1176"/>
                    <a:pt x="2450" y="1176"/>
                  </a:cubicBezTo>
                  <a:cubicBezTo>
                    <a:pt x="2435" y="1192"/>
                    <a:pt x="2404" y="1176"/>
                    <a:pt x="2404" y="1192"/>
                  </a:cubicBezTo>
                  <a:cubicBezTo>
                    <a:pt x="2390" y="1215"/>
                    <a:pt x="2398" y="1245"/>
                    <a:pt x="2420" y="1253"/>
                  </a:cubicBezTo>
                  <a:cubicBezTo>
                    <a:pt x="2458" y="1283"/>
                    <a:pt x="2512" y="1276"/>
                    <a:pt x="2557" y="1291"/>
                  </a:cubicBezTo>
                  <a:lnTo>
                    <a:pt x="2557" y="1291"/>
                  </a:lnTo>
                  <a:cubicBezTo>
                    <a:pt x="2611" y="1375"/>
                    <a:pt x="2611" y="1375"/>
                    <a:pt x="2611" y="1375"/>
                  </a:cubicBezTo>
                  <a:lnTo>
                    <a:pt x="2611" y="1375"/>
                  </a:lnTo>
                  <a:cubicBezTo>
                    <a:pt x="2573" y="1383"/>
                    <a:pt x="2542" y="1413"/>
                    <a:pt x="2496" y="1474"/>
                  </a:cubicBezTo>
                  <a:cubicBezTo>
                    <a:pt x="2481" y="1505"/>
                    <a:pt x="2360" y="1604"/>
                    <a:pt x="2352" y="1620"/>
                  </a:cubicBezTo>
                  <a:lnTo>
                    <a:pt x="2352" y="1620"/>
                  </a:lnTo>
                  <a:cubicBezTo>
                    <a:pt x="2306" y="1642"/>
                    <a:pt x="2322" y="1681"/>
                    <a:pt x="2314" y="1704"/>
                  </a:cubicBezTo>
                  <a:cubicBezTo>
                    <a:pt x="2306" y="1719"/>
                    <a:pt x="2283" y="1726"/>
                    <a:pt x="2276" y="1749"/>
                  </a:cubicBezTo>
                  <a:cubicBezTo>
                    <a:pt x="2261" y="1780"/>
                    <a:pt x="2268" y="1818"/>
                    <a:pt x="2253" y="1841"/>
                  </a:cubicBezTo>
                  <a:cubicBezTo>
                    <a:pt x="2245" y="1856"/>
                    <a:pt x="2230" y="1856"/>
                    <a:pt x="2215" y="1864"/>
                  </a:cubicBezTo>
                  <a:cubicBezTo>
                    <a:pt x="2199" y="1864"/>
                    <a:pt x="2176" y="1841"/>
                    <a:pt x="2161" y="1849"/>
                  </a:cubicBezTo>
                  <a:cubicBezTo>
                    <a:pt x="2146" y="1864"/>
                    <a:pt x="2123" y="1887"/>
                    <a:pt x="2123" y="1910"/>
                  </a:cubicBezTo>
                  <a:cubicBezTo>
                    <a:pt x="2123" y="1925"/>
                    <a:pt x="2153" y="1925"/>
                    <a:pt x="2161" y="1940"/>
                  </a:cubicBezTo>
                  <a:cubicBezTo>
                    <a:pt x="2161" y="1956"/>
                    <a:pt x="2146" y="1979"/>
                    <a:pt x="2161" y="1986"/>
                  </a:cubicBezTo>
                  <a:cubicBezTo>
                    <a:pt x="2192" y="2001"/>
                    <a:pt x="2230" y="1979"/>
                    <a:pt x="2261" y="1994"/>
                  </a:cubicBezTo>
                  <a:cubicBezTo>
                    <a:pt x="2276" y="2001"/>
                    <a:pt x="2291" y="2017"/>
                    <a:pt x="2299" y="2032"/>
                  </a:cubicBezTo>
                  <a:cubicBezTo>
                    <a:pt x="2306" y="2055"/>
                    <a:pt x="2322" y="2085"/>
                    <a:pt x="2306" y="2108"/>
                  </a:cubicBezTo>
                  <a:cubicBezTo>
                    <a:pt x="2299" y="2131"/>
                    <a:pt x="2253" y="2116"/>
                    <a:pt x="2245" y="2139"/>
                  </a:cubicBezTo>
                  <a:cubicBezTo>
                    <a:pt x="2238" y="2147"/>
                    <a:pt x="2261" y="2162"/>
                    <a:pt x="2261" y="2177"/>
                  </a:cubicBezTo>
                  <a:cubicBezTo>
                    <a:pt x="2261" y="2185"/>
                    <a:pt x="2245" y="2185"/>
                    <a:pt x="2238" y="2185"/>
                  </a:cubicBezTo>
                  <a:cubicBezTo>
                    <a:pt x="2222" y="2185"/>
                    <a:pt x="2199" y="2169"/>
                    <a:pt x="2184" y="2169"/>
                  </a:cubicBezTo>
                  <a:cubicBezTo>
                    <a:pt x="2169" y="2177"/>
                    <a:pt x="2146" y="2185"/>
                    <a:pt x="2138" y="2200"/>
                  </a:cubicBezTo>
                  <a:cubicBezTo>
                    <a:pt x="2130" y="2208"/>
                    <a:pt x="2146" y="2238"/>
                    <a:pt x="2130" y="2246"/>
                  </a:cubicBezTo>
                  <a:cubicBezTo>
                    <a:pt x="2115" y="2261"/>
                    <a:pt x="2085" y="2269"/>
                    <a:pt x="2062" y="2269"/>
                  </a:cubicBezTo>
                  <a:cubicBezTo>
                    <a:pt x="2047" y="2269"/>
                    <a:pt x="2031" y="2246"/>
                    <a:pt x="2008" y="2246"/>
                  </a:cubicBezTo>
                  <a:cubicBezTo>
                    <a:pt x="1963" y="2238"/>
                    <a:pt x="1917" y="2254"/>
                    <a:pt x="1871" y="2246"/>
                  </a:cubicBezTo>
                  <a:cubicBezTo>
                    <a:pt x="1863" y="2238"/>
                    <a:pt x="1863" y="2215"/>
                    <a:pt x="1856" y="2208"/>
                  </a:cubicBezTo>
                  <a:cubicBezTo>
                    <a:pt x="1840" y="2208"/>
                    <a:pt x="1825" y="2208"/>
                    <a:pt x="1817" y="2215"/>
                  </a:cubicBezTo>
                  <a:cubicBezTo>
                    <a:pt x="1802" y="2231"/>
                    <a:pt x="1817" y="2254"/>
                    <a:pt x="1802" y="2269"/>
                  </a:cubicBezTo>
                  <a:cubicBezTo>
                    <a:pt x="1779" y="2284"/>
                    <a:pt x="1749" y="2276"/>
                    <a:pt x="1718" y="2284"/>
                  </a:cubicBezTo>
                  <a:lnTo>
                    <a:pt x="1718" y="2284"/>
                  </a:lnTo>
                  <a:cubicBezTo>
                    <a:pt x="1718" y="2261"/>
                    <a:pt x="1695" y="2231"/>
                    <a:pt x="1711" y="2208"/>
                  </a:cubicBezTo>
                  <a:cubicBezTo>
                    <a:pt x="1718" y="2185"/>
                    <a:pt x="1764" y="2192"/>
                    <a:pt x="1779" y="2169"/>
                  </a:cubicBezTo>
                  <a:cubicBezTo>
                    <a:pt x="1794" y="2154"/>
                    <a:pt x="1817" y="2131"/>
                    <a:pt x="1810" y="2108"/>
                  </a:cubicBezTo>
                  <a:cubicBezTo>
                    <a:pt x="1810" y="2085"/>
                    <a:pt x="1779" y="2085"/>
                    <a:pt x="1756" y="2085"/>
                  </a:cubicBezTo>
                  <a:cubicBezTo>
                    <a:pt x="1741" y="2085"/>
                    <a:pt x="1741" y="2108"/>
                    <a:pt x="1726" y="2108"/>
                  </a:cubicBezTo>
                  <a:cubicBezTo>
                    <a:pt x="1711" y="2108"/>
                    <a:pt x="1695" y="2101"/>
                    <a:pt x="1688" y="2101"/>
                  </a:cubicBezTo>
                  <a:cubicBezTo>
                    <a:pt x="1672" y="2108"/>
                    <a:pt x="1672" y="2131"/>
                    <a:pt x="1657" y="2131"/>
                  </a:cubicBezTo>
                  <a:cubicBezTo>
                    <a:pt x="1626" y="2131"/>
                    <a:pt x="1596" y="2131"/>
                    <a:pt x="1565" y="2116"/>
                  </a:cubicBezTo>
                  <a:cubicBezTo>
                    <a:pt x="1550" y="2108"/>
                    <a:pt x="1550" y="2085"/>
                    <a:pt x="1535" y="2070"/>
                  </a:cubicBezTo>
                  <a:cubicBezTo>
                    <a:pt x="1527" y="2062"/>
                    <a:pt x="1519" y="2055"/>
                    <a:pt x="1512" y="2062"/>
                  </a:cubicBezTo>
                  <a:cubicBezTo>
                    <a:pt x="1474" y="2070"/>
                    <a:pt x="1443" y="2093"/>
                    <a:pt x="1405" y="2108"/>
                  </a:cubicBezTo>
                  <a:lnTo>
                    <a:pt x="1405" y="2108"/>
                  </a:lnTo>
                  <a:cubicBezTo>
                    <a:pt x="1397" y="2085"/>
                    <a:pt x="1405" y="2047"/>
                    <a:pt x="1382" y="2024"/>
                  </a:cubicBezTo>
                  <a:cubicBezTo>
                    <a:pt x="1374" y="2017"/>
                    <a:pt x="1359" y="2055"/>
                    <a:pt x="1344" y="2047"/>
                  </a:cubicBezTo>
                  <a:cubicBezTo>
                    <a:pt x="1329" y="2047"/>
                    <a:pt x="1329" y="2017"/>
                    <a:pt x="1313" y="2009"/>
                  </a:cubicBezTo>
                  <a:cubicBezTo>
                    <a:pt x="1290" y="2001"/>
                    <a:pt x="1267" y="2024"/>
                    <a:pt x="1244" y="2009"/>
                  </a:cubicBezTo>
                  <a:cubicBezTo>
                    <a:pt x="1206" y="1979"/>
                    <a:pt x="1191" y="1917"/>
                    <a:pt x="1145" y="1879"/>
                  </a:cubicBezTo>
                  <a:cubicBezTo>
                    <a:pt x="1130" y="1872"/>
                    <a:pt x="1100" y="1887"/>
                    <a:pt x="1077" y="1887"/>
                  </a:cubicBezTo>
                  <a:cubicBezTo>
                    <a:pt x="1054" y="1879"/>
                    <a:pt x="1046" y="1849"/>
                    <a:pt x="1031" y="1849"/>
                  </a:cubicBezTo>
                  <a:cubicBezTo>
                    <a:pt x="1008" y="1849"/>
                    <a:pt x="1000" y="1879"/>
                    <a:pt x="985" y="1872"/>
                  </a:cubicBezTo>
                  <a:cubicBezTo>
                    <a:pt x="931" y="1856"/>
                    <a:pt x="886" y="1826"/>
                    <a:pt x="840" y="1787"/>
                  </a:cubicBezTo>
                  <a:cubicBezTo>
                    <a:pt x="817" y="1772"/>
                    <a:pt x="794" y="1757"/>
                    <a:pt x="779" y="1734"/>
                  </a:cubicBezTo>
                  <a:cubicBezTo>
                    <a:pt x="771" y="1719"/>
                    <a:pt x="802" y="1711"/>
                    <a:pt x="802" y="1696"/>
                  </a:cubicBezTo>
                  <a:cubicBezTo>
                    <a:pt x="802" y="1681"/>
                    <a:pt x="771" y="1673"/>
                    <a:pt x="771" y="1658"/>
                  </a:cubicBezTo>
                  <a:cubicBezTo>
                    <a:pt x="763" y="1635"/>
                    <a:pt x="756" y="1604"/>
                    <a:pt x="771" y="1581"/>
                  </a:cubicBezTo>
                  <a:cubicBezTo>
                    <a:pt x="786" y="1566"/>
                    <a:pt x="832" y="1597"/>
                    <a:pt x="840" y="1574"/>
                  </a:cubicBezTo>
                  <a:cubicBezTo>
                    <a:pt x="863" y="1505"/>
                    <a:pt x="817" y="1436"/>
                    <a:pt x="840" y="1368"/>
                  </a:cubicBezTo>
                  <a:cubicBezTo>
                    <a:pt x="847" y="1345"/>
                    <a:pt x="878" y="1406"/>
                    <a:pt x="901" y="1406"/>
                  </a:cubicBezTo>
                  <a:cubicBezTo>
                    <a:pt x="916" y="1406"/>
                    <a:pt x="916" y="1375"/>
                    <a:pt x="939" y="1368"/>
                  </a:cubicBezTo>
                  <a:cubicBezTo>
                    <a:pt x="947" y="1360"/>
                    <a:pt x="977" y="1368"/>
                    <a:pt x="985" y="1352"/>
                  </a:cubicBezTo>
                  <a:cubicBezTo>
                    <a:pt x="992" y="1329"/>
                    <a:pt x="985" y="1291"/>
                    <a:pt x="977" y="1268"/>
                  </a:cubicBezTo>
                  <a:cubicBezTo>
                    <a:pt x="962" y="1245"/>
                    <a:pt x="939" y="1222"/>
                    <a:pt x="916" y="1222"/>
                  </a:cubicBezTo>
                  <a:cubicBezTo>
                    <a:pt x="832" y="1237"/>
                    <a:pt x="763" y="1329"/>
                    <a:pt x="679" y="1322"/>
                  </a:cubicBezTo>
                  <a:cubicBezTo>
                    <a:pt x="641" y="1314"/>
                    <a:pt x="687" y="1237"/>
                    <a:pt x="672" y="1199"/>
                  </a:cubicBezTo>
                  <a:cubicBezTo>
                    <a:pt x="664" y="1176"/>
                    <a:pt x="641" y="1161"/>
                    <a:pt x="626" y="1146"/>
                  </a:cubicBezTo>
                  <a:cubicBezTo>
                    <a:pt x="611" y="1131"/>
                    <a:pt x="595" y="1115"/>
                    <a:pt x="580" y="1123"/>
                  </a:cubicBezTo>
                  <a:cubicBezTo>
                    <a:pt x="565" y="1123"/>
                    <a:pt x="565" y="1146"/>
                    <a:pt x="550" y="1154"/>
                  </a:cubicBezTo>
                  <a:cubicBezTo>
                    <a:pt x="496" y="1176"/>
                    <a:pt x="450" y="1192"/>
                    <a:pt x="389" y="1207"/>
                  </a:cubicBezTo>
                  <a:cubicBezTo>
                    <a:pt x="381" y="1207"/>
                    <a:pt x="374" y="1184"/>
                    <a:pt x="366" y="1176"/>
                  </a:cubicBezTo>
                  <a:cubicBezTo>
                    <a:pt x="343" y="1176"/>
                    <a:pt x="320" y="1176"/>
                    <a:pt x="313" y="1192"/>
                  </a:cubicBezTo>
                  <a:cubicBezTo>
                    <a:pt x="305" y="1207"/>
                    <a:pt x="343" y="1230"/>
                    <a:pt x="328" y="1237"/>
                  </a:cubicBezTo>
                  <a:cubicBezTo>
                    <a:pt x="297" y="1253"/>
                    <a:pt x="259" y="1230"/>
                    <a:pt x="229" y="1237"/>
                  </a:cubicBezTo>
                  <a:cubicBezTo>
                    <a:pt x="213" y="1245"/>
                    <a:pt x="198" y="1253"/>
                    <a:pt x="183" y="1268"/>
                  </a:cubicBezTo>
                  <a:cubicBezTo>
                    <a:pt x="175" y="1276"/>
                    <a:pt x="183" y="1291"/>
                    <a:pt x="175" y="1306"/>
                  </a:cubicBezTo>
                  <a:cubicBezTo>
                    <a:pt x="168" y="1314"/>
                    <a:pt x="152" y="1306"/>
                    <a:pt x="137" y="1306"/>
                  </a:cubicBezTo>
                  <a:lnTo>
                    <a:pt x="137" y="1306"/>
                  </a:lnTo>
                  <a:cubicBezTo>
                    <a:pt x="114" y="1299"/>
                    <a:pt x="76" y="1299"/>
                    <a:pt x="76" y="1268"/>
                  </a:cubicBezTo>
                  <a:cubicBezTo>
                    <a:pt x="68" y="1230"/>
                    <a:pt x="129" y="1199"/>
                    <a:pt x="122" y="1154"/>
                  </a:cubicBezTo>
                  <a:cubicBezTo>
                    <a:pt x="122" y="1131"/>
                    <a:pt x="76" y="1138"/>
                    <a:pt x="61" y="1115"/>
                  </a:cubicBezTo>
                  <a:cubicBezTo>
                    <a:pt x="53" y="1108"/>
                    <a:pt x="53" y="1093"/>
                    <a:pt x="68" y="1085"/>
                  </a:cubicBezTo>
                  <a:cubicBezTo>
                    <a:pt x="114" y="1070"/>
                    <a:pt x="160" y="1054"/>
                    <a:pt x="213" y="1039"/>
                  </a:cubicBezTo>
                  <a:cubicBezTo>
                    <a:pt x="236" y="1039"/>
                    <a:pt x="282" y="1070"/>
                    <a:pt x="282" y="1039"/>
                  </a:cubicBezTo>
                  <a:cubicBezTo>
                    <a:pt x="290" y="1008"/>
                    <a:pt x="252" y="978"/>
                    <a:pt x="229" y="955"/>
                  </a:cubicBezTo>
                  <a:cubicBezTo>
                    <a:pt x="213" y="940"/>
                    <a:pt x="191" y="932"/>
                    <a:pt x="175" y="91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15" name="Freeform 142"/>
            <p:cNvSpPr>
              <a:spLocks noChangeArrowheads="1"/>
            </p:cNvSpPr>
            <p:nvPr/>
          </p:nvSpPr>
          <p:spPr bwMode="auto">
            <a:xfrm>
              <a:off x="5843208" y="4219576"/>
              <a:ext cx="682581" cy="461963"/>
            </a:xfrm>
            <a:custGeom>
              <a:avLst/>
              <a:gdLst>
                <a:gd name="T0" fmla="*/ 0 w 1894"/>
                <a:gd name="T1" fmla="*/ 1085 h 1284"/>
                <a:gd name="T2" fmla="*/ 0 w 1894"/>
                <a:gd name="T3" fmla="*/ 1085 h 1284"/>
                <a:gd name="T4" fmla="*/ 38 w 1894"/>
                <a:gd name="T5" fmla="*/ 1016 h 1284"/>
                <a:gd name="T6" fmla="*/ 161 w 1894"/>
                <a:gd name="T7" fmla="*/ 1008 h 1284"/>
                <a:gd name="T8" fmla="*/ 122 w 1894"/>
                <a:gd name="T9" fmla="*/ 970 h 1284"/>
                <a:gd name="T10" fmla="*/ 168 w 1894"/>
                <a:gd name="T11" fmla="*/ 932 h 1284"/>
                <a:gd name="T12" fmla="*/ 168 w 1894"/>
                <a:gd name="T13" fmla="*/ 932 h 1284"/>
                <a:gd name="T14" fmla="*/ 252 w 1894"/>
                <a:gd name="T15" fmla="*/ 917 h 1284"/>
                <a:gd name="T16" fmla="*/ 267 w 1894"/>
                <a:gd name="T17" fmla="*/ 863 h 1284"/>
                <a:gd name="T18" fmla="*/ 306 w 1894"/>
                <a:gd name="T19" fmla="*/ 856 h 1284"/>
                <a:gd name="T20" fmla="*/ 321 w 1894"/>
                <a:gd name="T21" fmla="*/ 894 h 1284"/>
                <a:gd name="T22" fmla="*/ 458 w 1894"/>
                <a:gd name="T23" fmla="*/ 894 h 1284"/>
                <a:gd name="T24" fmla="*/ 512 w 1894"/>
                <a:gd name="T25" fmla="*/ 917 h 1284"/>
                <a:gd name="T26" fmla="*/ 580 w 1894"/>
                <a:gd name="T27" fmla="*/ 894 h 1284"/>
                <a:gd name="T28" fmla="*/ 588 w 1894"/>
                <a:gd name="T29" fmla="*/ 848 h 1284"/>
                <a:gd name="T30" fmla="*/ 634 w 1894"/>
                <a:gd name="T31" fmla="*/ 817 h 1284"/>
                <a:gd name="T32" fmla="*/ 688 w 1894"/>
                <a:gd name="T33" fmla="*/ 833 h 1284"/>
                <a:gd name="T34" fmla="*/ 711 w 1894"/>
                <a:gd name="T35" fmla="*/ 825 h 1284"/>
                <a:gd name="T36" fmla="*/ 695 w 1894"/>
                <a:gd name="T37" fmla="*/ 787 h 1284"/>
                <a:gd name="T38" fmla="*/ 756 w 1894"/>
                <a:gd name="T39" fmla="*/ 756 h 1284"/>
                <a:gd name="T40" fmla="*/ 749 w 1894"/>
                <a:gd name="T41" fmla="*/ 680 h 1284"/>
                <a:gd name="T42" fmla="*/ 711 w 1894"/>
                <a:gd name="T43" fmla="*/ 642 h 1284"/>
                <a:gd name="T44" fmla="*/ 611 w 1894"/>
                <a:gd name="T45" fmla="*/ 634 h 1284"/>
                <a:gd name="T46" fmla="*/ 611 w 1894"/>
                <a:gd name="T47" fmla="*/ 588 h 1284"/>
                <a:gd name="T48" fmla="*/ 573 w 1894"/>
                <a:gd name="T49" fmla="*/ 558 h 1284"/>
                <a:gd name="T50" fmla="*/ 611 w 1894"/>
                <a:gd name="T51" fmla="*/ 497 h 1284"/>
                <a:gd name="T52" fmla="*/ 665 w 1894"/>
                <a:gd name="T53" fmla="*/ 512 h 1284"/>
                <a:gd name="T54" fmla="*/ 703 w 1894"/>
                <a:gd name="T55" fmla="*/ 489 h 1284"/>
                <a:gd name="T56" fmla="*/ 726 w 1894"/>
                <a:gd name="T57" fmla="*/ 397 h 1284"/>
                <a:gd name="T58" fmla="*/ 764 w 1894"/>
                <a:gd name="T59" fmla="*/ 352 h 1284"/>
                <a:gd name="T60" fmla="*/ 802 w 1894"/>
                <a:gd name="T61" fmla="*/ 268 h 1284"/>
                <a:gd name="T62" fmla="*/ 802 w 1894"/>
                <a:gd name="T63" fmla="*/ 268 h 1284"/>
                <a:gd name="T64" fmla="*/ 1359 w 1894"/>
                <a:gd name="T65" fmla="*/ 23 h 1284"/>
                <a:gd name="T66" fmla="*/ 1473 w 1894"/>
                <a:gd name="T67" fmla="*/ 145 h 1284"/>
                <a:gd name="T68" fmla="*/ 1603 w 1894"/>
                <a:gd name="T69" fmla="*/ 352 h 1284"/>
                <a:gd name="T70" fmla="*/ 1786 w 1894"/>
                <a:gd name="T71" fmla="*/ 550 h 1284"/>
                <a:gd name="T72" fmla="*/ 1672 w 1894"/>
                <a:gd name="T73" fmla="*/ 649 h 1284"/>
                <a:gd name="T74" fmla="*/ 1458 w 1894"/>
                <a:gd name="T75" fmla="*/ 764 h 1284"/>
                <a:gd name="T76" fmla="*/ 1305 w 1894"/>
                <a:gd name="T77" fmla="*/ 703 h 1284"/>
                <a:gd name="T78" fmla="*/ 1046 w 1894"/>
                <a:gd name="T79" fmla="*/ 871 h 1284"/>
                <a:gd name="T80" fmla="*/ 946 w 1894"/>
                <a:gd name="T81" fmla="*/ 963 h 1284"/>
                <a:gd name="T82" fmla="*/ 900 w 1894"/>
                <a:gd name="T83" fmla="*/ 1108 h 1284"/>
                <a:gd name="T84" fmla="*/ 787 w 1894"/>
                <a:gd name="T85" fmla="*/ 1138 h 1284"/>
                <a:gd name="T86" fmla="*/ 603 w 1894"/>
                <a:gd name="T87" fmla="*/ 1199 h 1284"/>
                <a:gd name="T88" fmla="*/ 519 w 1894"/>
                <a:gd name="T89" fmla="*/ 1238 h 1284"/>
                <a:gd name="T90" fmla="*/ 390 w 1894"/>
                <a:gd name="T91" fmla="*/ 1199 h 1284"/>
                <a:gd name="T92" fmla="*/ 214 w 1894"/>
                <a:gd name="T93" fmla="*/ 1146 h 1284"/>
                <a:gd name="T94" fmla="*/ 46 w 1894"/>
                <a:gd name="T95" fmla="*/ 1161 h 1284"/>
                <a:gd name="T96" fmla="*/ 46 w 1894"/>
                <a:gd name="T97" fmla="*/ 1161 h 1284"/>
                <a:gd name="T98" fmla="*/ 0 w 1894"/>
                <a:gd name="T99" fmla="*/ 1085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4" h="1284">
                  <a:moveTo>
                    <a:pt x="0" y="1085"/>
                  </a:moveTo>
                  <a:lnTo>
                    <a:pt x="0" y="1085"/>
                  </a:lnTo>
                  <a:cubicBezTo>
                    <a:pt x="15" y="1062"/>
                    <a:pt x="15" y="1024"/>
                    <a:pt x="38" y="1016"/>
                  </a:cubicBezTo>
                  <a:cubicBezTo>
                    <a:pt x="76" y="993"/>
                    <a:pt x="130" y="1024"/>
                    <a:pt x="161" y="1008"/>
                  </a:cubicBezTo>
                  <a:cubicBezTo>
                    <a:pt x="176" y="1001"/>
                    <a:pt x="122" y="993"/>
                    <a:pt x="122" y="970"/>
                  </a:cubicBezTo>
                  <a:cubicBezTo>
                    <a:pt x="122" y="955"/>
                    <a:pt x="153" y="947"/>
                    <a:pt x="168" y="932"/>
                  </a:cubicBezTo>
                  <a:lnTo>
                    <a:pt x="168" y="932"/>
                  </a:lnTo>
                  <a:cubicBezTo>
                    <a:pt x="199" y="924"/>
                    <a:pt x="229" y="932"/>
                    <a:pt x="252" y="917"/>
                  </a:cubicBezTo>
                  <a:cubicBezTo>
                    <a:pt x="267" y="902"/>
                    <a:pt x="252" y="879"/>
                    <a:pt x="267" y="863"/>
                  </a:cubicBezTo>
                  <a:cubicBezTo>
                    <a:pt x="275" y="856"/>
                    <a:pt x="290" y="856"/>
                    <a:pt x="306" y="856"/>
                  </a:cubicBezTo>
                  <a:cubicBezTo>
                    <a:pt x="313" y="863"/>
                    <a:pt x="313" y="886"/>
                    <a:pt x="321" y="894"/>
                  </a:cubicBezTo>
                  <a:cubicBezTo>
                    <a:pt x="367" y="902"/>
                    <a:pt x="413" y="886"/>
                    <a:pt x="458" y="894"/>
                  </a:cubicBezTo>
                  <a:cubicBezTo>
                    <a:pt x="481" y="894"/>
                    <a:pt x="497" y="917"/>
                    <a:pt x="512" y="917"/>
                  </a:cubicBezTo>
                  <a:cubicBezTo>
                    <a:pt x="535" y="917"/>
                    <a:pt x="565" y="909"/>
                    <a:pt x="580" y="894"/>
                  </a:cubicBezTo>
                  <a:cubicBezTo>
                    <a:pt x="596" y="886"/>
                    <a:pt x="580" y="856"/>
                    <a:pt x="588" y="848"/>
                  </a:cubicBezTo>
                  <a:cubicBezTo>
                    <a:pt x="596" y="833"/>
                    <a:pt x="619" y="825"/>
                    <a:pt x="634" y="817"/>
                  </a:cubicBezTo>
                  <a:cubicBezTo>
                    <a:pt x="649" y="817"/>
                    <a:pt x="672" y="833"/>
                    <a:pt x="688" y="833"/>
                  </a:cubicBezTo>
                  <a:cubicBezTo>
                    <a:pt x="695" y="833"/>
                    <a:pt x="711" y="833"/>
                    <a:pt x="711" y="825"/>
                  </a:cubicBezTo>
                  <a:cubicBezTo>
                    <a:pt x="711" y="810"/>
                    <a:pt x="688" y="795"/>
                    <a:pt x="695" y="787"/>
                  </a:cubicBezTo>
                  <a:cubicBezTo>
                    <a:pt x="703" y="764"/>
                    <a:pt x="749" y="779"/>
                    <a:pt x="756" y="756"/>
                  </a:cubicBezTo>
                  <a:cubicBezTo>
                    <a:pt x="772" y="733"/>
                    <a:pt x="756" y="703"/>
                    <a:pt x="749" y="680"/>
                  </a:cubicBezTo>
                  <a:cubicBezTo>
                    <a:pt x="741" y="665"/>
                    <a:pt x="726" y="649"/>
                    <a:pt x="711" y="642"/>
                  </a:cubicBezTo>
                  <a:cubicBezTo>
                    <a:pt x="680" y="627"/>
                    <a:pt x="642" y="649"/>
                    <a:pt x="611" y="634"/>
                  </a:cubicBezTo>
                  <a:cubicBezTo>
                    <a:pt x="596" y="627"/>
                    <a:pt x="611" y="604"/>
                    <a:pt x="611" y="588"/>
                  </a:cubicBezTo>
                  <a:cubicBezTo>
                    <a:pt x="603" y="573"/>
                    <a:pt x="573" y="573"/>
                    <a:pt x="573" y="558"/>
                  </a:cubicBezTo>
                  <a:cubicBezTo>
                    <a:pt x="573" y="535"/>
                    <a:pt x="596" y="512"/>
                    <a:pt x="611" y="497"/>
                  </a:cubicBezTo>
                  <a:cubicBezTo>
                    <a:pt x="626" y="489"/>
                    <a:pt x="649" y="512"/>
                    <a:pt x="665" y="512"/>
                  </a:cubicBezTo>
                  <a:cubicBezTo>
                    <a:pt x="680" y="504"/>
                    <a:pt x="695" y="504"/>
                    <a:pt x="703" y="489"/>
                  </a:cubicBezTo>
                  <a:cubicBezTo>
                    <a:pt x="718" y="466"/>
                    <a:pt x="711" y="428"/>
                    <a:pt x="726" y="397"/>
                  </a:cubicBezTo>
                  <a:cubicBezTo>
                    <a:pt x="733" y="374"/>
                    <a:pt x="756" y="367"/>
                    <a:pt x="764" y="352"/>
                  </a:cubicBezTo>
                  <a:cubicBezTo>
                    <a:pt x="772" y="329"/>
                    <a:pt x="756" y="290"/>
                    <a:pt x="802" y="268"/>
                  </a:cubicBezTo>
                  <a:lnTo>
                    <a:pt x="802" y="268"/>
                  </a:lnTo>
                  <a:cubicBezTo>
                    <a:pt x="992" y="268"/>
                    <a:pt x="1175" y="23"/>
                    <a:pt x="1359" y="23"/>
                  </a:cubicBezTo>
                  <a:cubicBezTo>
                    <a:pt x="1481" y="23"/>
                    <a:pt x="1488" y="0"/>
                    <a:pt x="1473" y="145"/>
                  </a:cubicBezTo>
                  <a:cubicBezTo>
                    <a:pt x="1466" y="252"/>
                    <a:pt x="1481" y="344"/>
                    <a:pt x="1603" y="352"/>
                  </a:cubicBezTo>
                  <a:cubicBezTo>
                    <a:pt x="1664" y="367"/>
                    <a:pt x="1893" y="497"/>
                    <a:pt x="1786" y="550"/>
                  </a:cubicBezTo>
                  <a:cubicBezTo>
                    <a:pt x="1748" y="565"/>
                    <a:pt x="1710" y="627"/>
                    <a:pt x="1672" y="649"/>
                  </a:cubicBezTo>
                  <a:cubicBezTo>
                    <a:pt x="1634" y="688"/>
                    <a:pt x="1504" y="756"/>
                    <a:pt x="1458" y="764"/>
                  </a:cubicBezTo>
                  <a:cubicBezTo>
                    <a:pt x="1359" y="772"/>
                    <a:pt x="1374" y="733"/>
                    <a:pt x="1305" y="703"/>
                  </a:cubicBezTo>
                  <a:cubicBezTo>
                    <a:pt x="1252" y="680"/>
                    <a:pt x="1091" y="840"/>
                    <a:pt x="1046" y="871"/>
                  </a:cubicBezTo>
                  <a:cubicBezTo>
                    <a:pt x="1015" y="894"/>
                    <a:pt x="962" y="932"/>
                    <a:pt x="946" y="963"/>
                  </a:cubicBezTo>
                  <a:cubicBezTo>
                    <a:pt x="923" y="1016"/>
                    <a:pt x="954" y="1062"/>
                    <a:pt x="900" y="1108"/>
                  </a:cubicBezTo>
                  <a:cubicBezTo>
                    <a:pt x="877" y="1138"/>
                    <a:pt x="825" y="1154"/>
                    <a:pt x="787" y="1138"/>
                  </a:cubicBezTo>
                  <a:cubicBezTo>
                    <a:pt x="741" y="1123"/>
                    <a:pt x="642" y="1177"/>
                    <a:pt x="603" y="1199"/>
                  </a:cubicBezTo>
                  <a:cubicBezTo>
                    <a:pt x="565" y="1207"/>
                    <a:pt x="588" y="1283"/>
                    <a:pt x="519" y="1238"/>
                  </a:cubicBezTo>
                  <a:cubicBezTo>
                    <a:pt x="489" y="1215"/>
                    <a:pt x="428" y="1199"/>
                    <a:pt x="390" y="1199"/>
                  </a:cubicBezTo>
                  <a:cubicBezTo>
                    <a:pt x="321" y="1192"/>
                    <a:pt x="290" y="1146"/>
                    <a:pt x="214" y="1146"/>
                  </a:cubicBezTo>
                  <a:cubicBezTo>
                    <a:pt x="161" y="1146"/>
                    <a:pt x="99" y="1161"/>
                    <a:pt x="46" y="1161"/>
                  </a:cubicBezTo>
                  <a:lnTo>
                    <a:pt x="46" y="1161"/>
                  </a:lnTo>
                  <a:cubicBezTo>
                    <a:pt x="0" y="1085"/>
                    <a:pt x="0" y="1085"/>
                    <a:pt x="0" y="108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16" name="Freeform 143"/>
            <p:cNvSpPr>
              <a:spLocks noChangeArrowheads="1"/>
            </p:cNvSpPr>
            <p:nvPr/>
          </p:nvSpPr>
          <p:spPr bwMode="auto">
            <a:xfrm>
              <a:off x="5765424" y="4471988"/>
              <a:ext cx="173027" cy="138112"/>
            </a:xfrm>
            <a:custGeom>
              <a:avLst/>
              <a:gdLst>
                <a:gd name="T0" fmla="*/ 214 w 482"/>
                <a:gd name="T1" fmla="*/ 382 h 383"/>
                <a:gd name="T2" fmla="*/ 214 w 482"/>
                <a:gd name="T3" fmla="*/ 382 h 383"/>
                <a:gd name="T4" fmla="*/ 252 w 482"/>
                <a:gd name="T5" fmla="*/ 313 h 383"/>
                <a:gd name="T6" fmla="*/ 375 w 482"/>
                <a:gd name="T7" fmla="*/ 305 h 383"/>
                <a:gd name="T8" fmla="*/ 336 w 482"/>
                <a:gd name="T9" fmla="*/ 267 h 383"/>
                <a:gd name="T10" fmla="*/ 382 w 482"/>
                <a:gd name="T11" fmla="*/ 229 h 383"/>
                <a:gd name="T12" fmla="*/ 382 w 482"/>
                <a:gd name="T13" fmla="*/ 229 h 383"/>
                <a:gd name="T14" fmla="*/ 375 w 482"/>
                <a:gd name="T15" fmla="*/ 153 h 383"/>
                <a:gd name="T16" fmla="*/ 443 w 482"/>
                <a:gd name="T17" fmla="*/ 114 h 383"/>
                <a:gd name="T18" fmla="*/ 474 w 482"/>
                <a:gd name="T19" fmla="*/ 53 h 383"/>
                <a:gd name="T20" fmla="*/ 420 w 482"/>
                <a:gd name="T21" fmla="*/ 30 h 383"/>
                <a:gd name="T22" fmla="*/ 390 w 482"/>
                <a:gd name="T23" fmla="*/ 53 h 383"/>
                <a:gd name="T24" fmla="*/ 352 w 482"/>
                <a:gd name="T25" fmla="*/ 46 h 383"/>
                <a:gd name="T26" fmla="*/ 321 w 482"/>
                <a:gd name="T27" fmla="*/ 76 h 383"/>
                <a:gd name="T28" fmla="*/ 229 w 482"/>
                <a:gd name="T29" fmla="*/ 61 h 383"/>
                <a:gd name="T30" fmla="*/ 199 w 482"/>
                <a:gd name="T31" fmla="*/ 15 h 383"/>
                <a:gd name="T32" fmla="*/ 176 w 482"/>
                <a:gd name="T33" fmla="*/ 7 h 383"/>
                <a:gd name="T34" fmla="*/ 69 w 482"/>
                <a:gd name="T35" fmla="*/ 53 h 383"/>
                <a:gd name="T36" fmla="*/ 69 w 482"/>
                <a:gd name="T37" fmla="*/ 53 h 383"/>
                <a:gd name="T38" fmla="*/ 31 w 482"/>
                <a:gd name="T39" fmla="*/ 92 h 383"/>
                <a:gd name="T40" fmla="*/ 31 w 482"/>
                <a:gd name="T41" fmla="*/ 176 h 383"/>
                <a:gd name="T42" fmla="*/ 31 w 482"/>
                <a:gd name="T43" fmla="*/ 214 h 383"/>
                <a:gd name="T44" fmla="*/ 0 w 482"/>
                <a:gd name="T45" fmla="*/ 229 h 383"/>
                <a:gd name="T46" fmla="*/ 16 w 482"/>
                <a:gd name="T47" fmla="*/ 267 h 383"/>
                <a:gd name="T48" fmla="*/ 107 w 482"/>
                <a:gd name="T49" fmla="*/ 305 h 383"/>
                <a:gd name="T50" fmla="*/ 107 w 482"/>
                <a:gd name="T51" fmla="*/ 305 h 383"/>
                <a:gd name="T52" fmla="*/ 214 w 482"/>
                <a:gd name="T53" fmla="*/ 38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2" h="383">
                  <a:moveTo>
                    <a:pt x="214" y="382"/>
                  </a:moveTo>
                  <a:lnTo>
                    <a:pt x="214" y="382"/>
                  </a:lnTo>
                  <a:cubicBezTo>
                    <a:pt x="229" y="359"/>
                    <a:pt x="229" y="321"/>
                    <a:pt x="252" y="313"/>
                  </a:cubicBezTo>
                  <a:cubicBezTo>
                    <a:pt x="290" y="290"/>
                    <a:pt x="344" y="321"/>
                    <a:pt x="375" y="305"/>
                  </a:cubicBezTo>
                  <a:cubicBezTo>
                    <a:pt x="390" y="298"/>
                    <a:pt x="336" y="290"/>
                    <a:pt x="336" y="267"/>
                  </a:cubicBezTo>
                  <a:cubicBezTo>
                    <a:pt x="336" y="252"/>
                    <a:pt x="367" y="244"/>
                    <a:pt x="382" y="229"/>
                  </a:cubicBezTo>
                  <a:lnTo>
                    <a:pt x="382" y="229"/>
                  </a:lnTo>
                  <a:cubicBezTo>
                    <a:pt x="382" y="206"/>
                    <a:pt x="359" y="176"/>
                    <a:pt x="375" y="153"/>
                  </a:cubicBezTo>
                  <a:cubicBezTo>
                    <a:pt x="382" y="130"/>
                    <a:pt x="428" y="137"/>
                    <a:pt x="443" y="114"/>
                  </a:cubicBezTo>
                  <a:cubicBezTo>
                    <a:pt x="458" y="99"/>
                    <a:pt x="481" y="76"/>
                    <a:pt x="474" y="53"/>
                  </a:cubicBezTo>
                  <a:cubicBezTo>
                    <a:pt x="474" y="30"/>
                    <a:pt x="443" y="30"/>
                    <a:pt x="420" y="30"/>
                  </a:cubicBezTo>
                  <a:cubicBezTo>
                    <a:pt x="405" y="30"/>
                    <a:pt x="405" y="53"/>
                    <a:pt x="390" y="53"/>
                  </a:cubicBezTo>
                  <a:cubicBezTo>
                    <a:pt x="375" y="53"/>
                    <a:pt x="359" y="46"/>
                    <a:pt x="352" y="46"/>
                  </a:cubicBezTo>
                  <a:cubicBezTo>
                    <a:pt x="336" y="53"/>
                    <a:pt x="336" y="76"/>
                    <a:pt x="321" y="76"/>
                  </a:cubicBezTo>
                  <a:cubicBezTo>
                    <a:pt x="290" y="76"/>
                    <a:pt x="260" y="76"/>
                    <a:pt x="229" y="61"/>
                  </a:cubicBezTo>
                  <a:cubicBezTo>
                    <a:pt x="214" y="53"/>
                    <a:pt x="214" y="30"/>
                    <a:pt x="199" y="15"/>
                  </a:cubicBezTo>
                  <a:cubicBezTo>
                    <a:pt x="191" y="7"/>
                    <a:pt x="183" y="0"/>
                    <a:pt x="176" y="7"/>
                  </a:cubicBezTo>
                  <a:cubicBezTo>
                    <a:pt x="138" y="15"/>
                    <a:pt x="107" y="38"/>
                    <a:pt x="69" y="53"/>
                  </a:cubicBezTo>
                  <a:lnTo>
                    <a:pt x="69" y="53"/>
                  </a:lnTo>
                  <a:cubicBezTo>
                    <a:pt x="61" y="69"/>
                    <a:pt x="38" y="76"/>
                    <a:pt x="31" y="92"/>
                  </a:cubicBezTo>
                  <a:cubicBezTo>
                    <a:pt x="23" y="122"/>
                    <a:pt x="31" y="145"/>
                    <a:pt x="31" y="176"/>
                  </a:cubicBezTo>
                  <a:cubicBezTo>
                    <a:pt x="31" y="191"/>
                    <a:pt x="31" y="206"/>
                    <a:pt x="31" y="214"/>
                  </a:cubicBezTo>
                  <a:cubicBezTo>
                    <a:pt x="23" y="229"/>
                    <a:pt x="8" y="221"/>
                    <a:pt x="0" y="229"/>
                  </a:cubicBezTo>
                  <a:cubicBezTo>
                    <a:pt x="0" y="244"/>
                    <a:pt x="8" y="260"/>
                    <a:pt x="16" y="267"/>
                  </a:cubicBezTo>
                  <a:cubicBezTo>
                    <a:pt x="38" y="282"/>
                    <a:pt x="77" y="290"/>
                    <a:pt x="107" y="305"/>
                  </a:cubicBezTo>
                  <a:lnTo>
                    <a:pt x="107" y="305"/>
                  </a:lnTo>
                  <a:cubicBezTo>
                    <a:pt x="214" y="382"/>
                    <a:pt x="214" y="382"/>
                    <a:pt x="214" y="38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17" name="Freeform 144"/>
            <p:cNvSpPr>
              <a:spLocks noChangeArrowheads="1"/>
            </p:cNvSpPr>
            <p:nvPr/>
          </p:nvSpPr>
          <p:spPr bwMode="auto">
            <a:xfrm>
              <a:off x="5219360" y="4133851"/>
              <a:ext cx="588925" cy="588963"/>
            </a:xfrm>
            <a:custGeom>
              <a:avLst/>
              <a:gdLst>
                <a:gd name="T0" fmla="*/ 489 w 1636"/>
                <a:gd name="T1" fmla="*/ 1291 h 1636"/>
                <a:gd name="T2" fmla="*/ 596 w 1636"/>
                <a:gd name="T3" fmla="*/ 1314 h 1636"/>
                <a:gd name="T4" fmla="*/ 680 w 1636"/>
                <a:gd name="T5" fmla="*/ 1352 h 1636"/>
                <a:gd name="T6" fmla="*/ 672 w 1636"/>
                <a:gd name="T7" fmla="*/ 1497 h 1636"/>
                <a:gd name="T8" fmla="*/ 749 w 1636"/>
                <a:gd name="T9" fmla="*/ 1574 h 1636"/>
                <a:gd name="T10" fmla="*/ 779 w 1636"/>
                <a:gd name="T11" fmla="*/ 1589 h 1636"/>
                <a:gd name="T12" fmla="*/ 894 w 1636"/>
                <a:gd name="T13" fmla="*/ 1620 h 1636"/>
                <a:gd name="T14" fmla="*/ 986 w 1636"/>
                <a:gd name="T15" fmla="*/ 1574 h 1636"/>
                <a:gd name="T16" fmla="*/ 955 w 1636"/>
                <a:gd name="T17" fmla="*/ 1452 h 1636"/>
                <a:gd name="T18" fmla="*/ 1024 w 1636"/>
                <a:gd name="T19" fmla="*/ 1459 h 1636"/>
                <a:gd name="T20" fmla="*/ 1108 w 1636"/>
                <a:gd name="T21" fmla="*/ 1482 h 1636"/>
                <a:gd name="T22" fmla="*/ 1176 w 1636"/>
                <a:gd name="T23" fmla="*/ 1490 h 1636"/>
                <a:gd name="T24" fmla="*/ 1245 w 1636"/>
                <a:gd name="T25" fmla="*/ 1467 h 1636"/>
                <a:gd name="T26" fmla="*/ 1375 w 1636"/>
                <a:gd name="T27" fmla="*/ 1436 h 1636"/>
                <a:gd name="T28" fmla="*/ 1406 w 1636"/>
                <a:gd name="T29" fmla="*/ 1398 h 1636"/>
                <a:gd name="T30" fmla="*/ 1612 w 1636"/>
                <a:gd name="T31" fmla="*/ 1391 h 1636"/>
                <a:gd name="T32" fmla="*/ 1589 w 1636"/>
                <a:gd name="T33" fmla="*/ 1322 h 1636"/>
                <a:gd name="T34" fmla="*/ 1627 w 1636"/>
                <a:gd name="T35" fmla="*/ 1245 h 1636"/>
                <a:gd name="T36" fmla="*/ 1520 w 1636"/>
                <a:gd name="T37" fmla="*/ 1169 h 1636"/>
                <a:gd name="T38" fmla="*/ 1551 w 1636"/>
                <a:gd name="T39" fmla="*/ 1116 h 1636"/>
                <a:gd name="T40" fmla="*/ 1589 w 1636"/>
                <a:gd name="T41" fmla="*/ 993 h 1636"/>
                <a:gd name="T42" fmla="*/ 1566 w 1636"/>
                <a:gd name="T43" fmla="*/ 909 h 1636"/>
                <a:gd name="T44" fmla="*/ 1497 w 1636"/>
                <a:gd name="T45" fmla="*/ 894 h 1636"/>
                <a:gd name="T46" fmla="*/ 1329 w 1636"/>
                <a:gd name="T47" fmla="*/ 764 h 1636"/>
                <a:gd name="T48" fmla="*/ 1215 w 1636"/>
                <a:gd name="T49" fmla="*/ 734 h 1636"/>
                <a:gd name="T50" fmla="*/ 1024 w 1636"/>
                <a:gd name="T51" fmla="*/ 672 h 1636"/>
                <a:gd name="T52" fmla="*/ 986 w 1636"/>
                <a:gd name="T53" fmla="*/ 581 h 1636"/>
                <a:gd name="T54" fmla="*/ 955 w 1636"/>
                <a:gd name="T55" fmla="*/ 466 h 1636"/>
                <a:gd name="T56" fmla="*/ 1024 w 1636"/>
                <a:gd name="T57" fmla="*/ 253 h 1636"/>
                <a:gd name="T58" fmla="*/ 1123 w 1636"/>
                <a:gd name="T59" fmla="*/ 253 h 1636"/>
                <a:gd name="T60" fmla="*/ 1161 w 1636"/>
                <a:gd name="T61" fmla="*/ 153 h 1636"/>
                <a:gd name="T62" fmla="*/ 863 w 1636"/>
                <a:gd name="T63" fmla="*/ 207 h 1636"/>
                <a:gd name="T64" fmla="*/ 810 w 1636"/>
                <a:gd name="T65" fmla="*/ 31 h 1636"/>
                <a:gd name="T66" fmla="*/ 734 w 1636"/>
                <a:gd name="T67" fmla="*/ 39 h 1636"/>
                <a:gd name="T68" fmla="*/ 550 w 1636"/>
                <a:gd name="T69" fmla="*/ 61 h 1636"/>
                <a:gd name="T70" fmla="*/ 512 w 1636"/>
                <a:gd name="T71" fmla="*/ 122 h 1636"/>
                <a:gd name="T72" fmla="*/ 367 w 1636"/>
                <a:gd name="T73" fmla="*/ 153 h 1636"/>
                <a:gd name="T74" fmla="*/ 321 w 1636"/>
                <a:gd name="T75" fmla="*/ 191 h 1636"/>
                <a:gd name="T76" fmla="*/ 275 w 1636"/>
                <a:gd name="T77" fmla="*/ 237 h 1636"/>
                <a:gd name="T78" fmla="*/ 191 w 1636"/>
                <a:gd name="T79" fmla="*/ 237 h 1636"/>
                <a:gd name="T80" fmla="*/ 138 w 1636"/>
                <a:gd name="T81" fmla="*/ 298 h 1636"/>
                <a:gd name="T82" fmla="*/ 8 w 1636"/>
                <a:gd name="T83" fmla="*/ 474 h 1636"/>
                <a:gd name="T84" fmla="*/ 100 w 1636"/>
                <a:gd name="T85" fmla="*/ 604 h 1636"/>
                <a:gd name="T86" fmla="*/ 290 w 1636"/>
                <a:gd name="T87" fmla="*/ 611 h 1636"/>
                <a:gd name="T88" fmla="*/ 283 w 1636"/>
                <a:gd name="T89" fmla="*/ 741 h 1636"/>
                <a:gd name="T90" fmla="*/ 252 w 1636"/>
                <a:gd name="T91" fmla="*/ 879 h 1636"/>
                <a:gd name="T92" fmla="*/ 283 w 1636"/>
                <a:gd name="T93" fmla="*/ 1062 h 1636"/>
                <a:gd name="T94" fmla="*/ 443 w 1636"/>
                <a:gd name="T95" fmla="*/ 1207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6" h="1636">
                  <a:moveTo>
                    <a:pt x="489" y="1291"/>
                  </a:moveTo>
                  <a:lnTo>
                    <a:pt x="489" y="1291"/>
                  </a:lnTo>
                  <a:cubicBezTo>
                    <a:pt x="512" y="1299"/>
                    <a:pt x="535" y="1306"/>
                    <a:pt x="565" y="1314"/>
                  </a:cubicBezTo>
                  <a:cubicBezTo>
                    <a:pt x="573" y="1314"/>
                    <a:pt x="588" y="1306"/>
                    <a:pt x="596" y="1314"/>
                  </a:cubicBezTo>
                  <a:cubicBezTo>
                    <a:pt x="611" y="1314"/>
                    <a:pt x="611" y="1329"/>
                    <a:pt x="627" y="1337"/>
                  </a:cubicBezTo>
                  <a:cubicBezTo>
                    <a:pt x="642" y="1345"/>
                    <a:pt x="672" y="1329"/>
                    <a:pt x="680" y="1352"/>
                  </a:cubicBezTo>
                  <a:cubicBezTo>
                    <a:pt x="688" y="1360"/>
                    <a:pt x="649" y="1360"/>
                    <a:pt x="642" y="1375"/>
                  </a:cubicBezTo>
                  <a:cubicBezTo>
                    <a:pt x="642" y="1421"/>
                    <a:pt x="657" y="1459"/>
                    <a:pt x="672" y="1497"/>
                  </a:cubicBezTo>
                  <a:cubicBezTo>
                    <a:pt x="680" y="1505"/>
                    <a:pt x="695" y="1490"/>
                    <a:pt x="703" y="1497"/>
                  </a:cubicBezTo>
                  <a:cubicBezTo>
                    <a:pt x="726" y="1520"/>
                    <a:pt x="726" y="1551"/>
                    <a:pt x="749" y="1574"/>
                  </a:cubicBezTo>
                  <a:cubicBezTo>
                    <a:pt x="756" y="1581"/>
                    <a:pt x="772" y="1581"/>
                    <a:pt x="779" y="1589"/>
                  </a:cubicBezTo>
                  <a:lnTo>
                    <a:pt x="779" y="1589"/>
                  </a:lnTo>
                  <a:cubicBezTo>
                    <a:pt x="802" y="1581"/>
                    <a:pt x="817" y="1558"/>
                    <a:pt x="840" y="1566"/>
                  </a:cubicBezTo>
                  <a:cubicBezTo>
                    <a:pt x="863" y="1574"/>
                    <a:pt x="871" y="1612"/>
                    <a:pt x="894" y="1620"/>
                  </a:cubicBezTo>
                  <a:cubicBezTo>
                    <a:pt x="901" y="1635"/>
                    <a:pt x="924" y="1635"/>
                    <a:pt x="940" y="1627"/>
                  </a:cubicBezTo>
                  <a:cubicBezTo>
                    <a:pt x="963" y="1620"/>
                    <a:pt x="970" y="1597"/>
                    <a:pt x="986" y="1574"/>
                  </a:cubicBezTo>
                  <a:cubicBezTo>
                    <a:pt x="986" y="1566"/>
                    <a:pt x="986" y="1543"/>
                    <a:pt x="978" y="1528"/>
                  </a:cubicBezTo>
                  <a:cubicBezTo>
                    <a:pt x="978" y="1505"/>
                    <a:pt x="955" y="1475"/>
                    <a:pt x="955" y="1452"/>
                  </a:cubicBezTo>
                  <a:cubicBezTo>
                    <a:pt x="955" y="1444"/>
                    <a:pt x="963" y="1436"/>
                    <a:pt x="970" y="1436"/>
                  </a:cubicBezTo>
                  <a:cubicBezTo>
                    <a:pt x="986" y="1444"/>
                    <a:pt x="1001" y="1459"/>
                    <a:pt x="1024" y="1459"/>
                  </a:cubicBezTo>
                  <a:cubicBezTo>
                    <a:pt x="1031" y="1467"/>
                    <a:pt x="1054" y="1459"/>
                    <a:pt x="1070" y="1459"/>
                  </a:cubicBezTo>
                  <a:cubicBezTo>
                    <a:pt x="1077" y="1467"/>
                    <a:pt x="1092" y="1490"/>
                    <a:pt x="1108" y="1482"/>
                  </a:cubicBezTo>
                  <a:cubicBezTo>
                    <a:pt x="1131" y="1475"/>
                    <a:pt x="1138" y="1436"/>
                    <a:pt x="1161" y="1436"/>
                  </a:cubicBezTo>
                  <a:cubicBezTo>
                    <a:pt x="1176" y="1436"/>
                    <a:pt x="1169" y="1475"/>
                    <a:pt x="1176" y="1490"/>
                  </a:cubicBezTo>
                  <a:lnTo>
                    <a:pt x="1176" y="1490"/>
                  </a:lnTo>
                  <a:cubicBezTo>
                    <a:pt x="1199" y="1482"/>
                    <a:pt x="1222" y="1482"/>
                    <a:pt x="1245" y="1467"/>
                  </a:cubicBezTo>
                  <a:cubicBezTo>
                    <a:pt x="1253" y="1467"/>
                    <a:pt x="1253" y="1444"/>
                    <a:pt x="1261" y="1444"/>
                  </a:cubicBezTo>
                  <a:cubicBezTo>
                    <a:pt x="1299" y="1436"/>
                    <a:pt x="1337" y="1444"/>
                    <a:pt x="1375" y="1436"/>
                  </a:cubicBezTo>
                  <a:lnTo>
                    <a:pt x="1375" y="1436"/>
                  </a:lnTo>
                  <a:cubicBezTo>
                    <a:pt x="1383" y="1421"/>
                    <a:pt x="1390" y="1398"/>
                    <a:pt x="1406" y="1398"/>
                  </a:cubicBezTo>
                  <a:cubicBezTo>
                    <a:pt x="1444" y="1391"/>
                    <a:pt x="1490" y="1406"/>
                    <a:pt x="1536" y="1406"/>
                  </a:cubicBezTo>
                  <a:cubicBezTo>
                    <a:pt x="1558" y="1406"/>
                    <a:pt x="1589" y="1406"/>
                    <a:pt x="1612" y="1391"/>
                  </a:cubicBezTo>
                  <a:cubicBezTo>
                    <a:pt x="1627" y="1391"/>
                    <a:pt x="1635" y="1375"/>
                    <a:pt x="1627" y="1368"/>
                  </a:cubicBezTo>
                  <a:cubicBezTo>
                    <a:pt x="1627" y="1352"/>
                    <a:pt x="1597" y="1345"/>
                    <a:pt x="1589" y="1322"/>
                  </a:cubicBezTo>
                  <a:cubicBezTo>
                    <a:pt x="1589" y="1291"/>
                    <a:pt x="1612" y="1268"/>
                    <a:pt x="1627" y="1245"/>
                  </a:cubicBezTo>
                  <a:lnTo>
                    <a:pt x="1627" y="1245"/>
                  </a:lnTo>
                  <a:cubicBezTo>
                    <a:pt x="1597" y="1230"/>
                    <a:pt x="1558" y="1222"/>
                    <a:pt x="1536" y="1207"/>
                  </a:cubicBezTo>
                  <a:cubicBezTo>
                    <a:pt x="1528" y="1200"/>
                    <a:pt x="1520" y="1184"/>
                    <a:pt x="1520" y="1169"/>
                  </a:cubicBezTo>
                  <a:cubicBezTo>
                    <a:pt x="1528" y="1161"/>
                    <a:pt x="1543" y="1169"/>
                    <a:pt x="1551" y="1154"/>
                  </a:cubicBezTo>
                  <a:cubicBezTo>
                    <a:pt x="1551" y="1146"/>
                    <a:pt x="1551" y="1131"/>
                    <a:pt x="1551" y="1116"/>
                  </a:cubicBezTo>
                  <a:cubicBezTo>
                    <a:pt x="1551" y="1085"/>
                    <a:pt x="1543" y="1062"/>
                    <a:pt x="1551" y="1032"/>
                  </a:cubicBezTo>
                  <a:cubicBezTo>
                    <a:pt x="1558" y="1016"/>
                    <a:pt x="1581" y="1009"/>
                    <a:pt x="1589" y="993"/>
                  </a:cubicBezTo>
                  <a:lnTo>
                    <a:pt x="1589" y="993"/>
                  </a:lnTo>
                  <a:cubicBezTo>
                    <a:pt x="1581" y="970"/>
                    <a:pt x="1589" y="932"/>
                    <a:pt x="1566" y="909"/>
                  </a:cubicBezTo>
                  <a:cubicBezTo>
                    <a:pt x="1558" y="902"/>
                    <a:pt x="1543" y="940"/>
                    <a:pt x="1528" y="932"/>
                  </a:cubicBezTo>
                  <a:cubicBezTo>
                    <a:pt x="1513" y="932"/>
                    <a:pt x="1513" y="902"/>
                    <a:pt x="1497" y="894"/>
                  </a:cubicBezTo>
                  <a:cubicBezTo>
                    <a:pt x="1474" y="886"/>
                    <a:pt x="1451" y="909"/>
                    <a:pt x="1428" y="894"/>
                  </a:cubicBezTo>
                  <a:cubicBezTo>
                    <a:pt x="1390" y="864"/>
                    <a:pt x="1375" y="802"/>
                    <a:pt x="1329" y="764"/>
                  </a:cubicBezTo>
                  <a:cubicBezTo>
                    <a:pt x="1314" y="757"/>
                    <a:pt x="1284" y="772"/>
                    <a:pt x="1261" y="772"/>
                  </a:cubicBezTo>
                  <a:cubicBezTo>
                    <a:pt x="1238" y="764"/>
                    <a:pt x="1230" y="734"/>
                    <a:pt x="1215" y="734"/>
                  </a:cubicBezTo>
                  <a:cubicBezTo>
                    <a:pt x="1192" y="734"/>
                    <a:pt x="1184" y="764"/>
                    <a:pt x="1169" y="757"/>
                  </a:cubicBezTo>
                  <a:cubicBezTo>
                    <a:pt x="1115" y="741"/>
                    <a:pt x="1070" y="711"/>
                    <a:pt x="1024" y="672"/>
                  </a:cubicBezTo>
                  <a:cubicBezTo>
                    <a:pt x="1001" y="657"/>
                    <a:pt x="978" y="642"/>
                    <a:pt x="963" y="619"/>
                  </a:cubicBezTo>
                  <a:cubicBezTo>
                    <a:pt x="955" y="604"/>
                    <a:pt x="986" y="596"/>
                    <a:pt x="986" y="581"/>
                  </a:cubicBezTo>
                  <a:cubicBezTo>
                    <a:pt x="986" y="566"/>
                    <a:pt x="955" y="558"/>
                    <a:pt x="955" y="543"/>
                  </a:cubicBezTo>
                  <a:cubicBezTo>
                    <a:pt x="947" y="520"/>
                    <a:pt x="940" y="489"/>
                    <a:pt x="955" y="466"/>
                  </a:cubicBezTo>
                  <a:cubicBezTo>
                    <a:pt x="970" y="451"/>
                    <a:pt x="1016" y="482"/>
                    <a:pt x="1024" y="459"/>
                  </a:cubicBezTo>
                  <a:cubicBezTo>
                    <a:pt x="1047" y="390"/>
                    <a:pt x="1001" y="321"/>
                    <a:pt x="1024" y="253"/>
                  </a:cubicBezTo>
                  <a:cubicBezTo>
                    <a:pt x="1031" y="230"/>
                    <a:pt x="1062" y="291"/>
                    <a:pt x="1085" y="291"/>
                  </a:cubicBezTo>
                  <a:cubicBezTo>
                    <a:pt x="1100" y="291"/>
                    <a:pt x="1100" y="260"/>
                    <a:pt x="1123" y="253"/>
                  </a:cubicBezTo>
                  <a:cubicBezTo>
                    <a:pt x="1131" y="245"/>
                    <a:pt x="1161" y="253"/>
                    <a:pt x="1169" y="237"/>
                  </a:cubicBezTo>
                  <a:cubicBezTo>
                    <a:pt x="1176" y="214"/>
                    <a:pt x="1169" y="176"/>
                    <a:pt x="1161" y="153"/>
                  </a:cubicBezTo>
                  <a:cubicBezTo>
                    <a:pt x="1146" y="130"/>
                    <a:pt x="1123" y="107"/>
                    <a:pt x="1100" y="107"/>
                  </a:cubicBezTo>
                  <a:cubicBezTo>
                    <a:pt x="1016" y="122"/>
                    <a:pt x="947" y="214"/>
                    <a:pt x="863" y="207"/>
                  </a:cubicBezTo>
                  <a:cubicBezTo>
                    <a:pt x="825" y="199"/>
                    <a:pt x="871" y="122"/>
                    <a:pt x="856" y="84"/>
                  </a:cubicBezTo>
                  <a:cubicBezTo>
                    <a:pt x="848" y="61"/>
                    <a:pt x="825" y="46"/>
                    <a:pt x="810" y="31"/>
                  </a:cubicBezTo>
                  <a:cubicBezTo>
                    <a:pt x="795" y="16"/>
                    <a:pt x="779" y="0"/>
                    <a:pt x="764" y="8"/>
                  </a:cubicBezTo>
                  <a:cubicBezTo>
                    <a:pt x="749" y="8"/>
                    <a:pt x="749" y="31"/>
                    <a:pt x="734" y="39"/>
                  </a:cubicBezTo>
                  <a:cubicBezTo>
                    <a:pt x="680" y="61"/>
                    <a:pt x="634" y="77"/>
                    <a:pt x="573" y="92"/>
                  </a:cubicBezTo>
                  <a:cubicBezTo>
                    <a:pt x="565" y="92"/>
                    <a:pt x="558" y="69"/>
                    <a:pt x="550" y="61"/>
                  </a:cubicBezTo>
                  <a:cubicBezTo>
                    <a:pt x="527" y="61"/>
                    <a:pt x="504" y="61"/>
                    <a:pt x="497" y="77"/>
                  </a:cubicBezTo>
                  <a:cubicBezTo>
                    <a:pt x="489" y="92"/>
                    <a:pt x="527" y="115"/>
                    <a:pt x="512" y="122"/>
                  </a:cubicBezTo>
                  <a:cubicBezTo>
                    <a:pt x="481" y="138"/>
                    <a:pt x="443" y="115"/>
                    <a:pt x="413" y="122"/>
                  </a:cubicBezTo>
                  <a:cubicBezTo>
                    <a:pt x="397" y="130"/>
                    <a:pt x="382" y="138"/>
                    <a:pt x="367" y="153"/>
                  </a:cubicBezTo>
                  <a:cubicBezTo>
                    <a:pt x="359" y="161"/>
                    <a:pt x="367" y="176"/>
                    <a:pt x="359" y="191"/>
                  </a:cubicBezTo>
                  <a:cubicBezTo>
                    <a:pt x="352" y="199"/>
                    <a:pt x="336" y="191"/>
                    <a:pt x="321" y="191"/>
                  </a:cubicBezTo>
                  <a:lnTo>
                    <a:pt x="321" y="191"/>
                  </a:lnTo>
                  <a:cubicBezTo>
                    <a:pt x="306" y="207"/>
                    <a:pt x="298" y="237"/>
                    <a:pt x="275" y="237"/>
                  </a:cubicBezTo>
                  <a:cubicBezTo>
                    <a:pt x="260" y="245"/>
                    <a:pt x="245" y="222"/>
                    <a:pt x="222" y="222"/>
                  </a:cubicBezTo>
                  <a:cubicBezTo>
                    <a:pt x="206" y="222"/>
                    <a:pt x="199" y="230"/>
                    <a:pt x="191" y="237"/>
                  </a:cubicBezTo>
                  <a:cubicBezTo>
                    <a:pt x="176" y="253"/>
                    <a:pt x="191" y="283"/>
                    <a:pt x="176" y="298"/>
                  </a:cubicBezTo>
                  <a:cubicBezTo>
                    <a:pt x="168" y="314"/>
                    <a:pt x="145" y="291"/>
                    <a:pt x="138" y="298"/>
                  </a:cubicBezTo>
                  <a:cubicBezTo>
                    <a:pt x="100" y="329"/>
                    <a:pt x="69" y="375"/>
                    <a:pt x="38" y="413"/>
                  </a:cubicBezTo>
                  <a:cubicBezTo>
                    <a:pt x="31" y="428"/>
                    <a:pt x="0" y="451"/>
                    <a:pt x="8" y="474"/>
                  </a:cubicBezTo>
                  <a:cubicBezTo>
                    <a:pt x="23" y="512"/>
                    <a:pt x="77" y="527"/>
                    <a:pt x="100" y="566"/>
                  </a:cubicBezTo>
                  <a:cubicBezTo>
                    <a:pt x="107" y="573"/>
                    <a:pt x="84" y="596"/>
                    <a:pt x="100" y="604"/>
                  </a:cubicBezTo>
                  <a:cubicBezTo>
                    <a:pt x="123" y="611"/>
                    <a:pt x="153" y="589"/>
                    <a:pt x="184" y="596"/>
                  </a:cubicBezTo>
                  <a:cubicBezTo>
                    <a:pt x="214" y="596"/>
                    <a:pt x="260" y="589"/>
                    <a:pt x="290" y="611"/>
                  </a:cubicBezTo>
                  <a:cubicBezTo>
                    <a:pt x="306" y="627"/>
                    <a:pt x="267" y="650"/>
                    <a:pt x="267" y="672"/>
                  </a:cubicBezTo>
                  <a:cubicBezTo>
                    <a:pt x="267" y="695"/>
                    <a:pt x="298" y="718"/>
                    <a:pt x="283" y="741"/>
                  </a:cubicBezTo>
                  <a:cubicBezTo>
                    <a:pt x="283" y="757"/>
                    <a:pt x="237" y="726"/>
                    <a:pt x="237" y="741"/>
                  </a:cubicBezTo>
                  <a:cubicBezTo>
                    <a:pt x="222" y="787"/>
                    <a:pt x="252" y="833"/>
                    <a:pt x="252" y="879"/>
                  </a:cubicBezTo>
                  <a:cubicBezTo>
                    <a:pt x="252" y="909"/>
                    <a:pt x="237" y="940"/>
                    <a:pt x="245" y="963"/>
                  </a:cubicBezTo>
                  <a:cubicBezTo>
                    <a:pt x="245" y="1001"/>
                    <a:pt x="267" y="1032"/>
                    <a:pt x="283" y="1062"/>
                  </a:cubicBezTo>
                  <a:cubicBezTo>
                    <a:pt x="298" y="1100"/>
                    <a:pt x="298" y="1154"/>
                    <a:pt x="329" y="1184"/>
                  </a:cubicBezTo>
                  <a:cubicBezTo>
                    <a:pt x="359" y="1215"/>
                    <a:pt x="413" y="1184"/>
                    <a:pt x="443" y="1207"/>
                  </a:cubicBezTo>
                  <a:cubicBezTo>
                    <a:pt x="466" y="1222"/>
                    <a:pt x="474" y="1261"/>
                    <a:pt x="489" y="12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18" name="Freeform 145"/>
            <p:cNvSpPr>
              <a:spLocks noChangeArrowheads="1"/>
            </p:cNvSpPr>
            <p:nvPr/>
          </p:nvSpPr>
          <p:spPr bwMode="auto">
            <a:xfrm>
              <a:off x="7833803" y="9539288"/>
              <a:ext cx="131753" cy="93662"/>
            </a:xfrm>
            <a:custGeom>
              <a:avLst/>
              <a:gdLst>
                <a:gd name="T0" fmla="*/ 321 w 368"/>
                <a:gd name="T1" fmla="*/ 260 h 261"/>
                <a:gd name="T2" fmla="*/ 321 w 368"/>
                <a:gd name="T3" fmla="*/ 260 h 261"/>
                <a:gd name="T4" fmla="*/ 367 w 368"/>
                <a:gd name="T5" fmla="*/ 176 h 261"/>
                <a:gd name="T6" fmla="*/ 336 w 368"/>
                <a:gd name="T7" fmla="*/ 123 h 261"/>
                <a:gd name="T8" fmla="*/ 275 w 368"/>
                <a:gd name="T9" fmla="*/ 123 h 261"/>
                <a:gd name="T10" fmla="*/ 260 w 368"/>
                <a:gd name="T11" fmla="*/ 54 h 261"/>
                <a:gd name="T12" fmla="*/ 183 w 368"/>
                <a:gd name="T13" fmla="*/ 23 h 261"/>
                <a:gd name="T14" fmla="*/ 183 w 368"/>
                <a:gd name="T15" fmla="*/ 23 h 261"/>
                <a:gd name="T16" fmla="*/ 115 w 368"/>
                <a:gd name="T17" fmla="*/ 8 h 261"/>
                <a:gd name="T18" fmla="*/ 92 w 368"/>
                <a:gd name="T19" fmla="*/ 54 h 261"/>
                <a:gd name="T20" fmla="*/ 15 w 368"/>
                <a:gd name="T21" fmla="*/ 54 h 261"/>
                <a:gd name="T22" fmla="*/ 61 w 368"/>
                <a:gd name="T23" fmla="*/ 199 h 261"/>
                <a:gd name="T24" fmla="*/ 61 w 368"/>
                <a:gd name="T25" fmla="*/ 199 h 261"/>
                <a:gd name="T26" fmla="*/ 321 w 368"/>
                <a:gd name="T27" fmla="*/ 26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8" h="261">
                  <a:moveTo>
                    <a:pt x="321" y="260"/>
                  </a:moveTo>
                  <a:lnTo>
                    <a:pt x="321" y="260"/>
                  </a:lnTo>
                  <a:cubicBezTo>
                    <a:pt x="336" y="237"/>
                    <a:pt x="367" y="199"/>
                    <a:pt x="367" y="176"/>
                  </a:cubicBezTo>
                  <a:cubicBezTo>
                    <a:pt x="367" y="153"/>
                    <a:pt x="359" y="130"/>
                    <a:pt x="336" y="123"/>
                  </a:cubicBezTo>
                  <a:cubicBezTo>
                    <a:pt x="321" y="115"/>
                    <a:pt x="290" y="138"/>
                    <a:pt x="275" y="123"/>
                  </a:cubicBezTo>
                  <a:cubicBezTo>
                    <a:pt x="260" y="107"/>
                    <a:pt x="275" y="69"/>
                    <a:pt x="260" y="54"/>
                  </a:cubicBezTo>
                  <a:cubicBezTo>
                    <a:pt x="244" y="31"/>
                    <a:pt x="206" y="31"/>
                    <a:pt x="183" y="23"/>
                  </a:cubicBezTo>
                  <a:lnTo>
                    <a:pt x="183" y="23"/>
                  </a:lnTo>
                  <a:cubicBezTo>
                    <a:pt x="161" y="15"/>
                    <a:pt x="138" y="0"/>
                    <a:pt x="115" y="8"/>
                  </a:cubicBezTo>
                  <a:cubicBezTo>
                    <a:pt x="99" y="8"/>
                    <a:pt x="107" y="46"/>
                    <a:pt x="92" y="54"/>
                  </a:cubicBezTo>
                  <a:cubicBezTo>
                    <a:pt x="69" y="69"/>
                    <a:pt x="23" y="31"/>
                    <a:pt x="15" y="54"/>
                  </a:cubicBezTo>
                  <a:cubicBezTo>
                    <a:pt x="0" y="92"/>
                    <a:pt x="46" y="161"/>
                    <a:pt x="61" y="199"/>
                  </a:cubicBezTo>
                  <a:lnTo>
                    <a:pt x="61" y="199"/>
                  </a:lnTo>
                  <a:cubicBezTo>
                    <a:pt x="153" y="207"/>
                    <a:pt x="237" y="229"/>
                    <a:pt x="321" y="2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19" name="Freeform 146"/>
            <p:cNvSpPr>
              <a:spLocks noChangeArrowheads="1"/>
            </p:cNvSpPr>
            <p:nvPr/>
          </p:nvSpPr>
          <p:spPr bwMode="auto">
            <a:xfrm>
              <a:off x="7898885" y="9302750"/>
              <a:ext cx="566701" cy="401638"/>
            </a:xfrm>
            <a:custGeom>
              <a:avLst/>
              <a:gdLst>
                <a:gd name="T0" fmla="*/ 245 w 1575"/>
                <a:gd name="T1" fmla="*/ 39 h 1117"/>
                <a:gd name="T2" fmla="*/ 245 w 1575"/>
                <a:gd name="T3" fmla="*/ 39 h 1117"/>
                <a:gd name="T4" fmla="*/ 291 w 1575"/>
                <a:gd name="T5" fmla="*/ 23 h 1117"/>
                <a:gd name="T6" fmla="*/ 291 w 1575"/>
                <a:gd name="T7" fmla="*/ 23 h 1117"/>
                <a:gd name="T8" fmla="*/ 451 w 1575"/>
                <a:gd name="T9" fmla="*/ 16 h 1117"/>
                <a:gd name="T10" fmla="*/ 466 w 1575"/>
                <a:gd name="T11" fmla="*/ 92 h 1117"/>
                <a:gd name="T12" fmla="*/ 611 w 1575"/>
                <a:gd name="T13" fmla="*/ 84 h 1117"/>
                <a:gd name="T14" fmla="*/ 726 w 1575"/>
                <a:gd name="T15" fmla="*/ 84 h 1117"/>
                <a:gd name="T16" fmla="*/ 795 w 1575"/>
                <a:gd name="T17" fmla="*/ 161 h 1117"/>
                <a:gd name="T18" fmla="*/ 909 w 1575"/>
                <a:gd name="T19" fmla="*/ 230 h 1117"/>
                <a:gd name="T20" fmla="*/ 963 w 1575"/>
                <a:gd name="T21" fmla="*/ 298 h 1117"/>
                <a:gd name="T22" fmla="*/ 1100 w 1575"/>
                <a:gd name="T23" fmla="*/ 375 h 1117"/>
                <a:gd name="T24" fmla="*/ 1207 w 1575"/>
                <a:gd name="T25" fmla="*/ 336 h 1117"/>
                <a:gd name="T26" fmla="*/ 1291 w 1575"/>
                <a:gd name="T27" fmla="*/ 375 h 1117"/>
                <a:gd name="T28" fmla="*/ 1391 w 1575"/>
                <a:gd name="T29" fmla="*/ 359 h 1117"/>
                <a:gd name="T30" fmla="*/ 1497 w 1575"/>
                <a:gd name="T31" fmla="*/ 505 h 1117"/>
                <a:gd name="T32" fmla="*/ 1566 w 1575"/>
                <a:gd name="T33" fmla="*/ 505 h 1117"/>
                <a:gd name="T34" fmla="*/ 1543 w 1575"/>
                <a:gd name="T35" fmla="*/ 611 h 1117"/>
                <a:gd name="T36" fmla="*/ 1543 w 1575"/>
                <a:gd name="T37" fmla="*/ 611 h 1117"/>
                <a:gd name="T38" fmla="*/ 1391 w 1575"/>
                <a:gd name="T39" fmla="*/ 604 h 1117"/>
                <a:gd name="T40" fmla="*/ 1192 w 1575"/>
                <a:gd name="T41" fmla="*/ 780 h 1117"/>
                <a:gd name="T42" fmla="*/ 1161 w 1575"/>
                <a:gd name="T43" fmla="*/ 795 h 1117"/>
                <a:gd name="T44" fmla="*/ 657 w 1575"/>
                <a:gd name="T45" fmla="*/ 1001 h 1117"/>
                <a:gd name="T46" fmla="*/ 321 w 1575"/>
                <a:gd name="T47" fmla="*/ 970 h 1117"/>
                <a:gd name="T48" fmla="*/ 199 w 1575"/>
                <a:gd name="T49" fmla="*/ 947 h 1117"/>
                <a:gd name="T50" fmla="*/ 138 w 1575"/>
                <a:gd name="T51" fmla="*/ 917 h 1117"/>
                <a:gd name="T52" fmla="*/ 138 w 1575"/>
                <a:gd name="T53" fmla="*/ 917 h 1117"/>
                <a:gd name="T54" fmla="*/ 184 w 1575"/>
                <a:gd name="T55" fmla="*/ 833 h 1117"/>
                <a:gd name="T56" fmla="*/ 153 w 1575"/>
                <a:gd name="T57" fmla="*/ 780 h 1117"/>
                <a:gd name="T58" fmla="*/ 92 w 1575"/>
                <a:gd name="T59" fmla="*/ 780 h 1117"/>
                <a:gd name="T60" fmla="*/ 77 w 1575"/>
                <a:gd name="T61" fmla="*/ 711 h 1117"/>
                <a:gd name="T62" fmla="*/ 0 w 1575"/>
                <a:gd name="T63" fmla="*/ 680 h 1117"/>
                <a:gd name="T64" fmla="*/ 0 w 1575"/>
                <a:gd name="T65" fmla="*/ 680 h 1117"/>
                <a:gd name="T66" fmla="*/ 39 w 1575"/>
                <a:gd name="T67" fmla="*/ 520 h 1117"/>
                <a:gd name="T68" fmla="*/ 31 w 1575"/>
                <a:gd name="T69" fmla="*/ 443 h 1117"/>
                <a:gd name="T70" fmla="*/ 77 w 1575"/>
                <a:gd name="T71" fmla="*/ 405 h 1117"/>
                <a:gd name="T72" fmla="*/ 191 w 1575"/>
                <a:gd name="T73" fmla="*/ 436 h 1117"/>
                <a:gd name="T74" fmla="*/ 222 w 1575"/>
                <a:gd name="T75" fmla="*/ 268 h 1117"/>
                <a:gd name="T76" fmla="*/ 161 w 1575"/>
                <a:gd name="T77" fmla="*/ 161 h 1117"/>
                <a:gd name="T78" fmla="*/ 275 w 1575"/>
                <a:gd name="T79" fmla="*/ 115 h 1117"/>
                <a:gd name="T80" fmla="*/ 245 w 1575"/>
                <a:gd name="T81" fmla="*/ 3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75" h="1117">
                  <a:moveTo>
                    <a:pt x="245" y="39"/>
                  </a:moveTo>
                  <a:lnTo>
                    <a:pt x="245" y="39"/>
                  </a:lnTo>
                  <a:cubicBezTo>
                    <a:pt x="291" y="23"/>
                    <a:pt x="291" y="23"/>
                    <a:pt x="291" y="23"/>
                  </a:cubicBezTo>
                  <a:lnTo>
                    <a:pt x="291" y="23"/>
                  </a:lnTo>
                  <a:cubicBezTo>
                    <a:pt x="344" y="23"/>
                    <a:pt x="405" y="0"/>
                    <a:pt x="451" y="16"/>
                  </a:cubicBezTo>
                  <a:cubicBezTo>
                    <a:pt x="474" y="31"/>
                    <a:pt x="443" y="84"/>
                    <a:pt x="466" y="92"/>
                  </a:cubicBezTo>
                  <a:cubicBezTo>
                    <a:pt x="512" y="107"/>
                    <a:pt x="566" y="92"/>
                    <a:pt x="611" y="84"/>
                  </a:cubicBezTo>
                  <a:cubicBezTo>
                    <a:pt x="650" y="84"/>
                    <a:pt x="688" y="69"/>
                    <a:pt x="726" y="84"/>
                  </a:cubicBezTo>
                  <a:cubicBezTo>
                    <a:pt x="757" y="100"/>
                    <a:pt x="772" y="138"/>
                    <a:pt x="795" y="161"/>
                  </a:cubicBezTo>
                  <a:cubicBezTo>
                    <a:pt x="833" y="191"/>
                    <a:pt x="871" y="207"/>
                    <a:pt x="909" y="230"/>
                  </a:cubicBezTo>
                  <a:cubicBezTo>
                    <a:pt x="932" y="253"/>
                    <a:pt x="940" y="283"/>
                    <a:pt x="963" y="298"/>
                  </a:cubicBezTo>
                  <a:cubicBezTo>
                    <a:pt x="1001" y="329"/>
                    <a:pt x="1047" y="359"/>
                    <a:pt x="1100" y="375"/>
                  </a:cubicBezTo>
                  <a:cubicBezTo>
                    <a:pt x="1139" y="375"/>
                    <a:pt x="1169" y="336"/>
                    <a:pt x="1207" y="336"/>
                  </a:cubicBezTo>
                  <a:cubicBezTo>
                    <a:pt x="1238" y="336"/>
                    <a:pt x="1261" y="367"/>
                    <a:pt x="1291" y="375"/>
                  </a:cubicBezTo>
                  <a:cubicBezTo>
                    <a:pt x="1322" y="375"/>
                    <a:pt x="1360" y="344"/>
                    <a:pt x="1391" y="359"/>
                  </a:cubicBezTo>
                  <a:cubicBezTo>
                    <a:pt x="1436" y="390"/>
                    <a:pt x="1452" y="466"/>
                    <a:pt x="1497" y="505"/>
                  </a:cubicBezTo>
                  <a:cubicBezTo>
                    <a:pt x="1513" y="520"/>
                    <a:pt x="1551" y="482"/>
                    <a:pt x="1566" y="505"/>
                  </a:cubicBezTo>
                  <a:cubicBezTo>
                    <a:pt x="1574" y="528"/>
                    <a:pt x="1543" y="589"/>
                    <a:pt x="1543" y="611"/>
                  </a:cubicBezTo>
                  <a:lnTo>
                    <a:pt x="1543" y="611"/>
                  </a:lnTo>
                  <a:cubicBezTo>
                    <a:pt x="1490" y="604"/>
                    <a:pt x="1429" y="589"/>
                    <a:pt x="1391" y="604"/>
                  </a:cubicBezTo>
                  <a:cubicBezTo>
                    <a:pt x="1306" y="634"/>
                    <a:pt x="1268" y="734"/>
                    <a:pt x="1192" y="780"/>
                  </a:cubicBezTo>
                  <a:cubicBezTo>
                    <a:pt x="1161" y="795"/>
                    <a:pt x="1161" y="795"/>
                    <a:pt x="1161" y="795"/>
                  </a:cubicBezTo>
                  <a:cubicBezTo>
                    <a:pt x="932" y="833"/>
                    <a:pt x="833" y="825"/>
                    <a:pt x="657" y="1001"/>
                  </a:cubicBezTo>
                  <a:cubicBezTo>
                    <a:pt x="543" y="1116"/>
                    <a:pt x="443" y="1047"/>
                    <a:pt x="321" y="970"/>
                  </a:cubicBezTo>
                  <a:cubicBezTo>
                    <a:pt x="291" y="947"/>
                    <a:pt x="237" y="963"/>
                    <a:pt x="199" y="947"/>
                  </a:cubicBezTo>
                  <a:cubicBezTo>
                    <a:pt x="176" y="932"/>
                    <a:pt x="161" y="925"/>
                    <a:pt x="138" y="917"/>
                  </a:cubicBezTo>
                  <a:lnTo>
                    <a:pt x="138" y="917"/>
                  </a:lnTo>
                  <a:cubicBezTo>
                    <a:pt x="153" y="894"/>
                    <a:pt x="184" y="856"/>
                    <a:pt x="184" y="833"/>
                  </a:cubicBezTo>
                  <a:cubicBezTo>
                    <a:pt x="184" y="810"/>
                    <a:pt x="176" y="787"/>
                    <a:pt x="153" y="780"/>
                  </a:cubicBezTo>
                  <a:cubicBezTo>
                    <a:pt x="138" y="772"/>
                    <a:pt x="107" y="795"/>
                    <a:pt x="92" y="780"/>
                  </a:cubicBezTo>
                  <a:cubicBezTo>
                    <a:pt x="77" y="764"/>
                    <a:pt x="92" y="726"/>
                    <a:pt x="77" y="711"/>
                  </a:cubicBezTo>
                  <a:cubicBezTo>
                    <a:pt x="61" y="688"/>
                    <a:pt x="23" y="688"/>
                    <a:pt x="0" y="680"/>
                  </a:cubicBezTo>
                  <a:lnTo>
                    <a:pt x="0" y="680"/>
                  </a:lnTo>
                  <a:cubicBezTo>
                    <a:pt x="8" y="627"/>
                    <a:pt x="31" y="573"/>
                    <a:pt x="39" y="520"/>
                  </a:cubicBezTo>
                  <a:cubicBezTo>
                    <a:pt x="46" y="497"/>
                    <a:pt x="23" y="466"/>
                    <a:pt x="31" y="443"/>
                  </a:cubicBezTo>
                  <a:cubicBezTo>
                    <a:pt x="39" y="428"/>
                    <a:pt x="54" y="405"/>
                    <a:pt x="77" y="405"/>
                  </a:cubicBezTo>
                  <a:cubicBezTo>
                    <a:pt x="115" y="398"/>
                    <a:pt x="161" y="459"/>
                    <a:pt x="191" y="436"/>
                  </a:cubicBezTo>
                  <a:cubicBezTo>
                    <a:pt x="230" y="398"/>
                    <a:pt x="222" y="321"/>
                    <a:pt x="222" y="268"/>
                  </a:cubicBezTo>
                  <a:cubicBezTo>
                    <a:pt x="214" y="230"/>
                    <a:pt x="153" y="199"/>
                    <a:pt x="161" y="161"/>
                  </a:cubicBezTo>
                  <a:cubicBezTo>
                    <a:pt x="176" y="123"/>
                    <a:pt x="253" y="146"/>
                    <a:pt x="275" y="115"/>
                  </a:cubicBezTo>
                  <a:cubicBezTo>
                    <a:pt x="291" y="92"/>
                    <a:pt x="260" y="61"/>
                    <a:pt x="245"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20" name="Freeform 147"/>
            <p:cNvSpPr>
              <a:spLocks noChangeArrowheads="1"/>
            </p:cNvSpPr>
            <p:nvPr/>
          </p:nvSpPr>
          <p:spPr bwMode="auto">
            <a:xfrm>
              <a:off x="7435366" y="9293225"/>
              <a:ext cx="569876" cy="419100"/>
            </a:xfrm>
            <a:custGeom>
              <a:avLst/>
              <a:gdLst>
                <a:gd name="T0" fmla="*/ 1290 w 1582"/>
                <a:gd name="T1" fmla="*/ 710 h 1162"/>
                <a:gd name="T2" fmla="*/ 1290 w 1582"/>
                <a:gd name="T3" fmla="*/ 710 h 1162"/>
                <a:gd name="T4" fmla="*/ 1329 w 1582"/>
                <a:gd name="T5" fmla="*/ 550 h 1162"/>
                <a:gd name="T6" fmla="*/ 1321 w 1582"/>
                <a:gd name="T7" fmla="*/ 473 h 1162"/>
                <a:gd name="T8" fmla="*/ 1367 w 1582"/>
                <a:gd name="T9" fmla="*/ 435 h 1162"/>
                <a:gd name="T10" fmla="*/ 1481 w 1582"/>
                <a:gd name="T11" fmla="*/ 466 h 1162"/>
                <a:gd name="T12" fmla="*/ 1512 w 1582"/>
                <a:gd name="T13" fmla="*/ 298 h 1162"/>
                <a:gd name="T14" fmla="*/ 1451 w 1582"/>
                <a:gd name="T15" fmla="*/ 191 h 1162"/>
                <a:gd name="T16" fmla="*/ 1565 w 1582"/>
                <a:gd name="T17" fmla="*/ 145 h 1162"/>
                <a:gd name="T18" fmla="*/ 1535 w 1582"/>
                <a:gd name="T19" fmla="*/ 69 h 1162"/>
                <a:gd name="T20" fmla="*/ 1535 w 1582"/>
                <a:gd name="T21" fmla="*/ 69 h 1162"/>
                <a:gd name="T22" fmla="*/ 1390 w 1582"/>
                <a:gd name="T23" fmla="*/ 61 h 1162"/>
                <a:gd name="T24" fmla="*/ 1298 w 1582"/>
                <a:gd name="T25" fmla="*/ 69 h 1162"/>
                <a:gd name="T26" fmla="*/ 1260 w 1582"/>
                <a:gd name="T27" fmla="*/ 8 h 1162"/>
                <a:gd name="T28" fmla="*/ 1199 w 1582"/>
                <a:gd name="T29" fmla="*/ 0 h 1162"/>
                <a:gd name="T30" fmla="*/ 1099 w 1582"/>
                <a:gd name="T31" fmla="*/ 69 h 1162"/>
                <a:gd name="T32" fmla="*/ 832 w 1582"/>
                <a:gd name="T33" fmla="*/ 160 h 1162"/>
                <a:gd name="T34" fmla="*/ 626 w 1582"/>
                <a:gd name="T35" fmla="*/ 206 h 1162"/>
                <a:gd name="T36" fmla="*/ 526 w 1582"/>
                <a:gd name="T37" fmla="*/ 198 h 1162"/>
                <a:gd name="T38" fmla="*/ 420 w 1582"/>
                <a:gd name="T39" fmla="*/ 221 h 1162"/>
                <a:gd name="T40" fmla="*/ 320 w 1582"/>
                <a:gd name="T41" fmla="*/ 198 h 1162"/>
                <a:gd name="T42" fmla="*/ 320 w 1582"/>
                <a:gd name="T43" fmla="*/ 198 h 1162"/>
                <a:gd name="T44" fmla="*/ 229 w 1582"/>
                <a:gd name="T45" fmla="*/ 260 h 1162"/>
                <a:gd name="T46" fmla="*/ 175 w 1582"/>
                <a:gd name="T47" fmla="*/ 252 h 1162"/>
                <a:gd name="T48" fmla="*/ 107 w 1582"/>
                <a:gd name="T49" fmla="*/ 344 h 1162"/>
                <a:gd name="T50" fmla="*/ 45 w 1582"/>
                <a:gd name="T51" fmla="*/ 504 h 1162"/>
                <a:gd name="T52" fmla="*/ 0 w 1582"/>
                <a:gd name="T53" fmla="*/ 672 h 1162"/>
                <a:gd name="T54" fmla="*/ 38 w 1582"/>
                <a:gd name="T55" fmla="*/ 741 h 1162"/>
                <a:gd name="T56" fmla="*/ 0 w 1582"/>
                <a:gd name="T57" fmla="*/ 825 h 1162"/>
                <a:gd name="T58" fmla="*/ 38 w 1582"/>
                <a:gd name="T59" fmla="*/ 1023 h 1162"/>
                <a:gd name="T60" fmla="*/ 38 w 1582"/>
                <a:gd name="T61" fmla="*/ 1023 h 1162"/>
                <a:gd name="T62" fmla="*/ 76 w 1582"/>
                <a:gd name="T63" fmla="*/ 1031 h 1162"/>
                <a:gd name="T64" fmla="*/ 236 w 1582"/>
                <a:gd name="T65" fmla="*/ 1161 h 1162"/>
                <a:gd name="T66" fmla="*/ 236 w 1582"/>
                <a:gd name="T67" fmla="*/ 1161 h 1162"/>
                <a:gd name="T68" fmla="*/ 595 w 1582"/>
                <a:gd name="T69" fmla="*/ 947 h 1162"/>
                <a:gd name="T70" fmla="*/ 1069 w 1582"/>
                <a:gd name="T71" fmla="*/ 878 h 1162"/>
                <a:gd name="T72" fmla="*/ 1168 w 1582"/>
                <a:gd name="T73" fmla="*/ 886 h 1162"/>
                <a:gd name="T74" fmla="*/ 1168 w 1582"/>
                <a:gd name="T75" fmla="*/ 886 h 1162"/>
                <a:gd name="T76" fmla="*/ 1122 w 1582"/>
                <a:gd name="T77" fmla="*/ 741 h 1162"/>
                <a:gd name="T78" fmla="*/ 1199 w 1582"/>
                <a:gd name="T79" fmla="*/ 741 h 1162"/>
                <a:gd name="T80" fmla="*/ 1222 w 1582"/>
                <a:gd name="T81" fmla="*/ 695 h 1162"/>
                <a:gd name="T82" fmla="*/ 1290 w 1582"/>
                <a:gd name="T83" fmla="*/ 71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2" h="1162">
                  <a:moveTo>
                    <a:pt x="1290" y="710"/>
                  </a:moveTo>
                  <a:lnTo>
                    <a:pt x="1290" y="710"/>
                  </a:lnTo>
                  <a:cubicBezTo>
                    <a:pt x="1298" y="657"/>
                    <a:pt x="1321" y="603"/>
                    <a:pt x="1329" y="550"/>
                  </a:cubicBezTo>
                  <a:cubicBezTo>
                    <a:pt x="1336" y="527"/>
                    <a:pt x="1313" y="496"/>
                    <a:pt x="1321" y="473"/>
                  </a:cubicBezTo>
                  <a:cubicBezTo>
                    <a:pt x="1329" y="458"/>
                    <a:pt x="1344" y="435"/>
                    <a:pt x="1367" y="435"/>
                  </a:cubicBezTo>
                  <a:cubicBezTo>
                    <a:pt x="1405" y="428"/>
                    <a:pt x="1451" y="489"/>
                    <a:pt x="1481" y="466"/>
                  </a:cubicBezTo>
                  <a:cubicBezTo>
                    <a:pt x="1520" y="428"/>
                    <a:pt x="1512" y="351"/>
                    <a:pt x="1512" y="298"/>
                  </a:cubicBezTo>
                  <a:cubicBezTo>
                    <a:pt x="1504" y="260"/>
                    <a:pt x="1443" y="229"/>
                    <a:pt x="1451" y="191"/>
                  </a:cubicBezTo>
                  <a:cubicBezTo>
                    <a:pt x="1466" y="153"/>
                    <a:pt x="1543" y="176"/>
                    <a:pt x="1565" y="145"/>
                  </a:cubicBezTo>
                  <a:cubicBezTo>
                    <a:pt x="1581" y="122"/>
                    <a:pt x="1550" y="91"/>
                    <a:pt x="1535" y="69"/>
                  </a:cubicBezTo>
                  <a:lnTo>
                    <a:pt x="1535" y="69"/>
                  </a:lnTo>
                  <a:cubicBezTo>
                    <a:pt x="1489" y="69"/>
                    <a:pt x="1443" y="61"/>
                    <a:pt x="1390" y="61"/>
                  </a:cubicBezTo>
                  <a:cubicBezTo>
                    <a:pt x="1359" y="69"/>
                    <a:pt x="1329" y="84"/>
                    <a:pt x="1298" y="69"/>
                  </a:cubicBezTo>
                  <a:cubicBezTo>
                    <a:pt x="1275" y="61"/>
                    <a:pt x="1275" y="30"/>
                    <a:pt x="1260" y="8"/>
                  </a:cubicBezTo>
                  <a:cubicBezTo>
                    <a:pt x="1260" y="8"/>
                    <a:pt x="1206" y="0"/>
                    <a:pt x="1199" y="0"/>
                  </a:cubicBezTo>
                  <a:cubicBezTo>
                    <a:pt x="1191" y="0"/>
                    <a:pt x="1099" y="69"/>
                    <a:pt x="1099" y="69"/>
                  </a:cubicBezTo>
                  <a:cubicBezTo>
                    <a:pt x="1008" y="99"/>
                    <a:pt x="924" y="130"/>
                    <a:pt x="832" y="160"/>
                  </a:cubicBezTo>
                  <a:cubicBezTo>
                    <a:pt x="763" y="176"/>
                    <a:pt x="695" y="198"/>
                    <a:pt x="626" y="206"/>
                  </a:cubicBezTo>
                  <a:cubicBezTo>
                    <a:pt x="595" y="206"/>
                    <a:pt x="557" y="191"/>
                    <a:pt x="526" y="198"/>
                  </a:cubicBezTo>
                  <a:cubicBezTo>
                    <a:pt x="488" y="198"/>
                    <a:pt x="458" y="221"/>
                    <a:pt x="420" y="221"/>
                  </a:cubicBezTo>
                  <a:cubicBezTo>
                    <a:pt x="382" y="221"/>
                    <a:pt x="351" y="206"/>
                    <a:pt x="320" y="198"/>
                  </a:cubicBezTo>
                  <a:lnTo>
                    <a:pt x="320" y="198"/>
                  </a:lnTo>
                  <a:cubicBezTo>
                    <a:pt x="290" y="214"/>
                    <a:pt x="259" y="244"/>
                    <a:pt x="229" y="260"/>
                  </a:cubicBezTo>
                  <a:cubicBezTo>
                    <a:pt x="213" y="267"/>
                    <a:pt x="190" y="244"/>
                    <a:pt x="175" y="252"/>
                  </a:cubicBezTo>
                  <a:cubicBezTo>
                    <a:pt x="145" y="275"/>
                    <a:pt x="122" y="313"/>
                    <a:pt x="107" y="344"/>
                  </a:cubicBezTo>
                  <a:cubicBezTo>
                    <a:pt x="84" y="397"/>
                    <a:pt x="68" y="450"/>
                    <a:pt x="45" y="504"/>
                  </a:cubicBezTo>
                  <a:cubicBezTo>
                    <a:pt x="30" y="558"/>
                    <a:pt x="7" y="611"/>
                    <a:pt x="0" y="672"/>
                  </a:cubicBezTo>
                  <a:cubicBezTo>
                    <a:pt x="0" y="695"/>
                    <a:pt x="38" y="710"/>
                    <a:pt x="38" y="741"/>
                  </a:cubicBezTo>
                  <a:cubicBezTo>
                    <a:pt x="38" y="771"/>
                    <a:pt x="0" y="794"/>
                    <a:pt x="0" y="825"/>
                  </a:cubicBezTo>
                  <a:cubicBezTo>
                    <a:pt x="0" y="871"/>
                    <a:pt x="30" y="985"/>
                    <a:pt x="38" y="1023"/>
                  </a:cubicBezTo>
                  <a:lnTo>
                    <a:pt x="38" y="1023"/>
                  </a:lnTo>
                  <a:cubicBezTo>
                    <a:pt x="53" y="1023"/>
                    <a:pt x="61" y="1031"/>
                    <a:pt x="76" y="1031"/>
                  </a:cubicBezTo>
                  <a:cubicBezTo>
                    <a:pt x="129" y="1046"/>
                    <a:pt x="198" y="1161"/>
                    <a:pt x="236" y="1161"/>
                  </a:cubicBezTo>
                  <a:lnTo>
                    <a:pt x="236" y="1161"/>
                  </a:lnTo>
                  <a:cubicBezTo>
                    <a:pt x="236" y="1000"/>
                    <a:pt x="481" y="970"/>
                    <a:pt x="595" y="947"/>
                  </a:cubicBezTo>
                  <a:cubicBezTo>
                    <a:pt x="763" y="909"/>
                    <a:pt x="901" y="962"/>
                    <a:pt x="1069" y="878"/>
                  </a:cubicBezTo>
                  <a:cubicBezTo>
                    <a:pt x="1099" y="878"/>
                    <a:pt x="1138" y="878"/>
                    <a:pt x="1168" y="886"/>
                  </a:cubicBezTo>
                  <a:lnTo>
                    <a:pt x="1168" y="886"/>
                  </a:lnTo>
                  <a:cubicBezTo>
                    <a:pt x="1153" y="848"/>
                    <a:pt x="1107" y="779"/>
                    <a:pt x="1122" y="741"/>
                  </a:cubicBezTo>
                  <a:cubicBezTo>
                    <a:pt x="1130" y="718"/>
                    <a:pt x="1176" y="756"/>
                    <a:pt x="1199" y="741"/>
                  </a:cubicBezTo>
                  <a:cubicBezTo>
                    <a:pt x="1214" y="733"/>
                    <a:pt x="1206" y="695"/>
                    <a:pt x="1222" y="695"/>
                  </a:cubicBezTo>
                  <a:cubicBezTo>
                    <a:pt x="1245" y="687"/>
                    <a:pt x="1268" y="702"/>
                    <a:pt x="1290" y="71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21" name="Freeform 148"/>
            <p:cNvSpPr>
              <a:spLocks noChangeArrowheads="1"/>
            </p:cNvSpPr>
            <p:nvPr/>
          </p:nvSpPr>
          <p:spPr bwMode="auto">
            <a:xfrm>
              <a:off x="5801935" y="9144001"/>
              <a:ext cx="893704" cy="461963"/>
            </a:xfrm>
            <a:custGeom>
              <a:avLst/>
              <a:gdLst>
                <a:gd name="T0" fmla="*/ 2397 w 2482"/>
                <a:gd name="T1" fmla="*/ 23 h 1285"/>
                <a:gd name="T2" fmla="*/ 2466 w 2482"/>
                <a:gd name="T3" fmla="*/ 229 h 1285"/>
                <a:gd name="T4" fmla="*/ 2282 w 2482"/>
                <a:gd name="T5" fmla="*/ 550 h 1285"/>
                <a:gd name="T6" fmla="*/ 2336 w 2482"/>
                <a:gd name="T7" fmla="*/ 627 h 1285"/>
                <a:gd name="T8" fmla="*/ 2328 w 2482"/>
                <a:gd name="T9" fmla="*/ 726 h 1285"/>
                <a:gd name="T10" fmla="*/ 2328 w 2482"/>
                <a:gd name="T11" fmla="*/ 886 h 1285"/>
                <a:gd name="T12" fmla="*/ 2137 w 2482"/>
                <a:gd name="T13" fmla="*/ 963 h 1285"/>
                <a:gd name="T14" fmla="*/ 1916 w 2482"/>
                <a:gd name="T15" fmla="*/ 886 h 1285"/>
                <a:gd name="T16" fmla="*/ 1900 w 2482"/>
                <a:gd name="T17" fmla="*/ 1115 h 1285"/>
                <a:gd name="T18" fmla="*/ 1580 w 2482"/>
                <a:gd name="T19" fmla="*/ 1184 h 1285"/>
                <a:gd name="T20" fmla="*/ 1427 w 2482"/>
                <a:gd name="T21" fmla="*/ 1230 h 1285"/>
                <a:gd name="T22" fmla="*/ 1373 w 2482"/>
                <a:gd name="T23" fmla="*/ 1284 h 1285"/>
                <a:gd name="T24" fmla="*/ 1243 w 2482"/>
                <a:gd name="T25" fmla="*/ 1200 h 1285"/>
                <a:gd name="T26" fmla="*/ 1228 w 2482"/>
                <a:gd name="T27" fmla="*/ 1070 h 1285"/>
                <a:gd name="T28" fmla="*/ 1068 w 2482"/>
                <a:gd name="T29" fmla="*/ 1093 h 1285"/>
                <a:gd name="T30" fmla="*/ 1037 w 2482"/>
                <a:gd name="T31" fmla="*/ 955 h 1285"/>
                <a:gd name="T32" fmla="*/ 794 w 2482"/>
                <a:gd name="T33" fmla="*/ 871 h 1285"/>
                <a:gd name="T34" fmla="*/ 710 w 2482"/>
                <a:gd name="T35" fmla="*/ 772 h 1285"/>
                <a:gd name="T36" fmla="*/ 595 w 2482"/>
                <a:gd name="T37" fmla="*/ 764 h 1285"/>
                <a:gd name="T38" fmla="*/ 511 w 2482"/>
                <a:gd name="T39" fmla="*/ 741 h 1285"/>
                <a:gd name="T40" fmla="*/ 351 w 2482"/>
                <a:gd name="T41" fmla="*/ 795 h 1285"/>
                <a:gd name="T42" fmla="*/ 366 w 2482"/>
                <a:gd name="T43" fmla="*/ 680 h 1285"/>
                <a:gd name="T44" fmla="*/ 198 w 2482"/>
                <a:gd name="T45" fmla="*/ 619 h 1285"/>
                <a:gd name="T46" fmla="*/ 15 w 2482"/>
                <a:gd name="T47" fmla="*/ 375 h 1285"/>
                <a:gd name="T48" fmla="*/ 183 w 2482"/>
                <a:gd name="T49" fmla="*/ 359 h 1285"/>
                <a:gd name="T50" fmla="*/ 183 w 2482"/>
                <a:gd name="T51" fmla="*/ 321 h 1285"/>
                <a:gd name="T52" fmla="*/ 702 w 2482"/>
                <a:gd name="T53" fmla="*/ 375 h 1285"/>
                <a:gd name="T54" fmla="*/ 1114 w 2482"/>
                <a:gd name="T55" fmla="*/ 314 h 1285"/>
                <a:gd name="T56" fmla="*/ 1259 w 2482"/>
                <a:gd name="T57" fmla="*/ 168 h 1285"/>
                <a:gd name="T58" fmla="*/ 1282 w 2482"/>
                <a:gd name="T59" fmla="*/ 0 h 1285"/>
                <a:gd name="T60" fmla="*/ 1358 w 2482"/>
                <a:gd name="T61" fmla="*/ 77 h 1285"/>
                <a:gd name="T62" fmla="*/ 1473 w 2482"/>
                <a:gd name="T63" fmla="*/ 77 h 1285"/>
                <a:gd name="T64" fmla="*/ 1587 w 2482"/>
                <a:gd name="T65" fmla="*/ 16 h 1285"/>
                <a:gd name="T66" fmla="*/ 1786 w 2482"/>
                <a:gd name="T67" fmla="*/ 39 h 1285"/>
                <a:gd name="T68" fmla="*/ 2000 w 2482"/>
                <a:gd name="T69" fmla="*/ 85 h 1285"/>
                <a:gd name="T70" fmla="*/ 2129 w 2482"/>
                <a:gd name="T71" fmla="*/ 146 h 1285"/>
                <a:gd name="T72" fmla="*/ 2397 w 2482"/>
                <a:gd name="T73" fmla="*/ 23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82" h="1285">
                  <a:moveTo>
                    <a:pt x="2397" y="23"/>
                  </a:moveTo>
                  <a:lnTo>
                    <a:pt x="2397" y="23"/>
                  </a:lnTo>
                  <a:cubicBezTo>
                    <a:pt x="2412" y="46"/>
                    <a:pt x="2435" y="69"/>
                    <a:pt x="2443" y="100"/>
                  </a:cubicBezTo>
                  <a:cubicBezTo>
                    <a:pt x="2458" y="138"/>
                    <a:pt x="2481" y="191"/>
                    <a:pt x="2466" y="229"/>
                  </a:cubicBezTo>
                  <a:cubicBezTo>
                    <a:pt x="2435" y="321"/>
                    <a:pt x="2374" y="398"/>
                    <a:pt x="2328" y="482"/>
                  </a:cubicBezTo>
                  <a:cubicBezTo>
                    <a:pt x="2313" y="504"/>
                    <a:pt x="2282" y="520"/>
                    <a:pt x="2282" y="550"/>
                  </a:cubicBezTo>
                  <a:cubicBezTo>
                    <a:pt x="2282" y="581"/>
                    <a:pt x="2321" y="604"/>
                    <a:pt x="2336" y="627"/>
                  </a:cubicBezTo>
                  <a:lnTo>
                    <a:pt x="2336" y="627"/>
                  </a:lnTo>
                  <a:cubicBezTo>
                    <a:pt x="2328" y="634"/>
                    <a:pt x="2313" y="642"/>
                    <a:pt x="2305" y="650"/>
                  </a:cubicBezTo>
                  <a:cubicBezTo>
                    <a:pt x="2305" y="680"/>
                    <a:pt x="2336" y="703"/>
                    <a:pt x="2328" y="726"/>
                  </a:cubicBezTo>
                  <a:cubicBezTo>
                    <a:pt x="2313" y="772"/>
                    <a:pt x="2252" y="795"/>
                    <a:pt x="2252" y="833"/>
                  </a:cubicBezTo>
                  <a:cubicBezTo>
                    <a:pt x="2252" y="863"/>
                    <a:pt x="2343" y="871"/>
                    <a:pt x="2328" y="886"/>
                  </a:cubicBezTo>
                  <a:cubicBezTo>
                    <a:pt x="2290" y="925"/>
                    <a:pt x="2221" y="894"/>
                    <a:pt x="2175" y="909"/>
                  </a:cubicBezTo>
                  <a:cubicBezTo>
                    <a:pt x="2160" y="917"/>
                    <a:pt x="2152" y="971"/>
                    <a:pt x="2137" y="963"/>
                  </a:cubicBezTo>
                  <a:cubicBezTo>
                    <a:pt x="2091" y="940"/>
                    <a:pt x="2099" y="863"/>
                    <a:pt x="2053" y="848"/>
                  </a:cubicBezTo>
                  <a:cubicBezTo>
                    <a:pt x="2007" y="833"/>
                    <a:pt x="1954" y="856"/>
                    <a:pt x="1916" y="886"/>
                  </a:cubicBezTo>
                  <a:cubicBezTo>
                    <a:pt x="1900" y="902"/>
                    <a:pt x="1908" y="940"/>
                    <a:pt x="1908" y="971"/>
                  </a:cubicBezTo>
                  <a:cubicBezTo>
                    <a:pt x="1900" y="1016"/>
                    <a:pt x="1923" y="1070"/>
                    <a:pt x="1900" y="1115"/>
                  </a:cubicBezTo>
                  <a:cubicBezTo>
                    <a:pt x="1893" y="1138"/>
                    <a:pt x="1854" y="1123"/>
                    <a:pt x="1839" y="1123"/>
                  </a:cubicBezTo>
                  <a:cubicBezTo>
                    <a:pt x="1755" y="1146"/>
                    <a:pt x="1664" y="1161"/>
                    <a:pt x="1580" y="1184"/>
                  </a:cubicBezTo>
                  <a:cubicBezTo>
                    <a:pt x="1557" y="1192"/>
                    <a:pt x="1541" y="1200"/>
                    <a:pt x="1518" y="1207"/>
                  </a:cubicBezTo>
                  <a:cubicBezTo>
                    <a:pt x="1488" y="1215"/>
                    <a:pt x="1450" y="1215"/>
                    <a:pt x="1427" y="1230"/>
                  </a:cubicBezTo>
                  <a:cubicBezTo>
                    <a:pt x="1404" y="1238"/>
                    <a:pt x="1396" y="1268"/>
                    <a:pt x="1373" y="1284"/>
                  </a:cubicBezTo>
                  <a:lnTo>
                    <a:pt x="1373" y="1284"/>
                  </a:lnTo>
                  <a:cubicBezTo>
                    <a:pt x="1358" y="1253"/>
                    <a:pt x="1358" y="1215"/>
                    <a:pt x="1328" y="1192"/>
                  </a:cubicBezTo>
                  <a:cubicBezTo>
                    <a:pt x="1305" y="1177"/>
                    <a:pt x="1266" y="1207"/>
                    <a:pt x="1243" y="1200"/>
                  </a:cubicBezTo>
                  <a:cubicBezTo>
                    <a:pt x="1221" y="1184"/>
                    <a:pt x="1213" y="1154"/>
                    <a:pt x="1213" y="1131"/>
                  </a:cubicBezTo>
                  <a:cubicBezTo>
                    <a:pt x="1205" y="1108"/>
                    <a:pt x="1236" y="1085"/>
                    <a:pt x="1228" y="1070"/>
                  </a:cubicBezTo>
                  <a:cubicBezTo>
                    <a:pt x="1221" y="1054"/>
                    <a:pt x="1198" y="1062"/>
                    <a:pt x="1182" y="1062"/>
                  </a:cubicBezTo>
                  <a:cubicBezTo>
                    <a:pt x="1144" y="1070"/>
                    <a:pt x="1106" y="1093"/>
                    <a:pt x="1068" y="1093"/>
                  </a:cubicBezTo>
                  <a:cubicBezTo>
                    <a:pt x="1045" y="1085"/>
                    <a:pt x="1022" y="1070"/>
                    <a:pt x="1022" y="1047"/>
                  </a:cubicBezTo>
                  <a:cubicBezTo>
                    <a:pt x="1014" y="1016"/>
                    <a:pt x="1060" y="978"/>
                    <a:pt x="1037" y="955"/>
                  </a:cubicBezTo>
                  <a:cubicBezTo>
                    <a:pt x="999" y="932"/>
                    <a:pt x="947" y="978"/>
                    <a:pt x="908" y="963"/>
                  </a:cubicBezTo>
                  <a:cubicBezTo>
                    <a:pt x="863" y="948"/>
                    <a:pt x="840" y="894"/>
                    <a:pt x="794" y="871"/>
                  </a:cubicBezTo>
                  <a:cubicBezTo>
                    <a:pt x="771" y="856"/>
                    <a:pt x="733" y="894"/>
                    <a:pt x="717" y="871"/>
                  </a:cubicBezTo>
                  <a:cubicBezTo>
                    <a:pt x="694" y="848"/>
                    <a:pt x="725" y="802"/>
                    <a:pt x="710" y="772"/>
                  </a:cubicBezTo>
                  <a:cubicBezTo>
                    <a:pt x="702" y="757"/>
                    <a:pt x="679" y="749"/>
                    <a:pt x="656" y="749"/>
                  </a:cubicBezTo>
                  <a:cubicBezTo>
                    <a:pt x="641" y="749"/>
                    <a:pt x="618" y="764"/>
                    <a:pt x="595" y="764"/>
                  </a:cubicBezTo>
                  <a:cubicBezTo>
                    <a:pt x="588" y="764"/>
                    <a:pt x="580" y="741"/>
                    <a:pt x="572" y="741"/>
                  </a:cubicBezTo>
                  <a:cubicBezTo>
                    <a:pt x="550" y="734"/>
                    <a:pt x="527" y="726"/>
                    <a:pt x="511" y="741"/>
                  </a:cubicBezTo>
                  <a:cubicBezTo>
                    <a:pt x="496" y="757"/>
                    <a:pt x="496" y="802"/>
                    <a:pt x="473" y="810"/>
                  </a:cubicBezTo>
                  <a:cubicBezTo>
                    <a:pt x="435" y="825"/>
                    <a:pt x="381" y="818"/>
                    <a:pt x="351" y="795"/>
                  </a:cubicBezTo>
                  <a:cubicBezTo>
                    <a:pt x="336" y="779"/>
                    <a:pt x="366" y="757"/>
                    <a:pt x="366" y="734"/>
                  </a:cubicBezTo>
                  <a:cubicBezTo>
                    <a:pt x="374" y="718"/>
                    <a:pt x="381" y="696"/>
                    <a:pt x="366" y="680"/>
                  </a:cubicBezTo>
                  <a:cubicBezTo>
                    <a:pt x="358" y="665"/>
                    <a:pt x="336" y="680"/>
                    <a:pt x="320" y="680"/>
                  </a:cubicBezTo>
                  <a:cubicBezTo>
                    <a:pt x="275" y="665"/>
                    <a:pt x="236" y="642"/>
                    <a:pt x="198" y="619"/>
                  </a:cubicBezTo>
                  <a:cubicBezTo>
                    <a:pt x="137" y="573"/>
                    <a:pt x="68" y="535"/>
                    <a:pt x="30" y="482"/>
                  </a:cubicBezTo>
                  <a:cubicBezTo>
                    <a:pt x="7" y="451"/>
                    <a:pt x="0" y="405"/>
                    <a:pt x="15" y="375"/>
                  </a:cubicBezTo>
                  <a:cubicBezTo>
                    <a:pt x="22" y="359"/>
                    <a:pt x="53" y="367"/>
                    <a:pt x="68" y="367"/>
                  </a:cubicBezTo>
                  <a:cubicBezTo>
                    <a:pt x="106" y="359"/>
                    <a:pt x="152" y="375"/>
                    <a:pt x="183" y="359"/>
                  </a:cubicBezTo>
                  <a:cubicBezTo>
                    <a:pt x="198" y="344"/>
                    <a:pt x="183" y="344"/>
                    <a:pt x="183" y="321"/>
                  </a:cubicBezTo>
                  <a:lnTo>
                    <a:pt x="183" y="321"/>
                  </a:lnTo>
                  <a:cubicBezTo>
                    <a:pt x="313" y="329"/>
                    <a:pt x="481" y="268"/>
                    <a:pt x="572" y="306"/>
                  </a:cubicBezTo>
                  <a:cubicBezTo>
                    <a:pt x="603" y="329"/>
                    <a:pt x="656" y="382"/>
                    <a:pt x="702" y="375"/>
                  </a:cubicBezTo>
                  <a:cubicBezTo>
                    <a:pt x="809" y="398"/>
                    <a:pt x="847" y="382"/>
                    <a:pt x="939" y="359"/>
                  </a:cubicBezTo>
                  <a:cubicBezTo>
                    <a:pt x="1014" y="337"/>
                    <a:pt x="1037" y="275"/>
                    <a:pt x="1114" y="314"/>
                  </a:cubicBezTo>
                  <a:cubicBezTo>
                    <a:pt x="1152" y="329"/>
                    <a:pt x="1182" y="344"/>
                    <a:pt x="1221" y="306"/>
                  </a:cubicBezTo>
                  <a:cubicBezTo>
                    <a:pt x="1266" y="268"/>
                    <a:pt x="1259" y="222"/>
                    <a:pt x="1259" y="168"/>
                  </a:cubicBezTo>
                  <a:cubicBezTo>
                    <a:pt x="1259" y="107"/>
                    <a:pt x="1266" y="54"/>
                    <a:pt x="1282" y="0"/>
                  </a:cubicBezTo>
                  <a:lnTo>
                    <a:pt x="1282" y="0"/>
                  </a:lnTo>
                  <a:cubicBezTo>
                    <a:pt x="1289" y="8"/>
                    <a:pt x="1312" y="31"/>
                    <a:pt x="1328" y="39"/>
                  </a:cubicBezTo>
                  <a:cubicBezTo>
                    <a:pt x="1335" y="54"/>
                    <a:pt x="1343" y="69"/>
                    <a:pt x="1358" y="77"/>
                  </a:cubicBezTo>
                  <a:cubicBezTo>
                    <a:pt x="1389" y="92"/>
                    <a:pt x="1419" y="92"/>
                    <a:pt x="1450" y="92"/>
                  </a:cubicBezTo>
                  <a:cubicBezTo>
                    <a:pt x="1457" y="92"/>
                    <a:pt x="1457" y="77"/>
                    <a:pt x="1473" y="77"/>
                  </a:cubicBezTo>
                  <a:cubicBezTo>
                    <a:pt x="1511" y="69"/>
                    <a:pt x="1564" y="92"/>
                    <a:pt x="1602" y="69"/>
                  </a:cubicBezTo>
                  <a:cubicBezTo>
                    <a:pt x="1618" y="62"/>
                    <a:pt x="1572" y="23"/>
                    <a:pt x="1587" y="16"/>
                  </a:cubicBezTo>
                  <a:cubicBezTo>
                    <a:pt x="1656" y="8"/>
                    <a:pt x="1717" y="31"/>
                    <a:pt x="1786" y="39"/>
                  </a:cubicBezTo>
                  <a:lnTo>
                    <a:pt x="1786" y="39"/>
                  </a:lnTo>
                  <a:cubicBezTo>
                    <a:pt x="1816" y="62"/>
                    <a:pt x="1854" y="92"/>
                    <a:pt x="1885" y="115"/>
                  </a:cubicBezTo>
                  <a:cubicBezTo>
                    <a:pt x="1885" y="115"/>
                    <a:pt x="1992" y="85"/>
                    <a:pt x="2000" y="85"/>
                  </a:cubicBezTo>
                  <a:cubicBezTo>
                    <a:pt x="2007" y="85"/>
                    <a:pt x="2076" y="107"/>
                    <a:pt x="2076" y="107"/>
                  </a:cubicBezTo>
                  <a:cubicBezTo>
                    <a:pt x="2099" y="123"/>
                    <a:pt x="2114" y="153"/>
                    <a:pt x="2129" y="146"/>
                  </a:cubicBezTo>
                  <a:cubicBezTo>
                    <a:pt x="2168" y="138"/>
                    <a:pt x="2183" y="92"/>
                    <a:pt x="2221" y="77"/>
                  </a:cubicBezTo>
                  <a:cubicBezTo>
                    <a:pt x="2275" y="46"/>
                    <a:pt x="2336" y="39"/>
                    <a:pt x="2397"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22" name="Freeform 149"/>
            <p:cNvSpPr>
              <a:spLocks noChangeArrowheads="1"/>
            </p:cNvSpPr>
            <p:nvPr/>
          </p:nvSpPr>
          <p:spPr bwMode="auto">
            <a:xfrm>
              <a:off x="6622619" y="8805864"/>
              <a:ext cx="517491" cy="687387"/>
            </a:xfrm>
            <a:custGeom>
              <a:avLst/>
              <a:gdLst>
                <a:gd name="T0" fmla="*/ 115 w 1437"/>
                <a:gd name="T1" fmla="*/ 962 h 1911"/>
                <a:gd name="T2" fmla="*/ 184 w 1437"/>
                <a:gd name="T3" fmla="*/ 1168 h 1911"/>
                <a:gd name="T4" fmla="*/ 0 w 1437"/>
                <a:gd name="T5" fmla="*/ 1489 h 1911"/>
                <a:gd name="T6" fmla="*/ 54 w 1437"/>
                <a:gd name="T7" fmla="*/ 1566 h 1911"/>
                <a:gd name="T8" fmla="*/ 275 w 1437"/>
                <a:gd name="T9" fmla="*/ 1688 h 1911"/>
                <a:gd name="T10" fmla="*/ 382 w 1437"/>
                <a:gd name="T11" fmla="*/ 1825 h 1911"/>
                <a:gd name="T12" fmla="*/ 535 w 1437"/>
                <a:gd name="T13" fmla="*/ 1841 h 1911"/>
                <a:gd name="T14" fmla="*/ 634 w 1437"/>
                <a:gd name="T15" fmla="*/ 1802 h 1911"/>
                <a:gd name="T16" fmla="*/ 818 w 1437"/>
                <a:gd name="T17" fmla="*/ 1757 h 1911"/>
                <a:gd name="T18" fmla="*/ 1146 w 1437"/>
                <a:gd name="T19" fmla="*/ 1825 h 1911"/>
                <a:gd name="T20" fmla="*/ 1116 w 1437"/>
                <a:gd name="T21" fmla="*/ 1635 h 1911"/>
                <a:gd name="T22" fmla="*/ 1100 w 1437"/>
                <a:gd name="T23" fmla="*/ 1405 h 1911"/>
                <a:gd name="T24" fmla="*/ 1215 w 1437"/>
                <a:gd name="T25" fmla="*/ 1153 h 1911"/>
                <a:gd name="T26" fmla="*/ 1291 w 1437"/>
                <a:gd name="T27" fmla="*/ 1016 h 1911"/>
                <a:gd name="T28" fmla="*/ 1413 w 1437"/>
                <a:gd name="T29" fmla="*/ 916 h 1911"/>
                <a:gd name="T30" fmla="*/ 1421 w 1437"/>
                <a:gd name="T31" fmla="*/ 825 h 1911"/>
                <a:gd name="T32" fmla="*/ 1314 w 1437"/>
                <a:gd name="T33" fmla="*/ 703 h 1911"/>
                <a:gd name="T34" fmla="*/ 1383 w 1437"/>
                <a:gd name="T35" fmla="*/ 618 h 1911"/>
                <a:gd name="T36" fmla="*/ 1299 w 1437"/>
                <a:gd name="T37" fmla="*/ 435 h 1911"/>
                <a:gd name="T38" fmla="*/ 1261 w 1437"/>
                <a:gd name="T39" fmla="*/ 451 h 1911"/>
                <a:gd name="T40" fmla="*/ 1054 w 1437"/>
                <a:gd name="T41" fmla="*/ 527 h 1911"/>
                <a:gd name="T42" fmla="*/ 909 w 1437"/>
                <a:gd name="T43" fmla="*/ 420 h 1911"/>
                <a:gd name="T44" fmla="*/ 917 w 1437"/>
                <a:gd name="T45" fmla="*/ 282 h 1911"/>
                <a:gd name="T46" fmla="*/ 986 w 1437"/>
                <a:gd name="T47" fmla="*/ 160 h 1911"/>
                <a:gd name="T48" fmla="*/ 993 w 1437"/>
                <a:gd name="T49" fmla="*/ 69 h 1911"/>
                <a:gd name="T50" fmla="*/ 940 w 1437"/>
                <a:gd name="T51" fmla="*/ 0 h 1911"/>
                <a:gd name="T52" fmla="*/ 764 w 1437"/>
                <a:gd name="T53" fmla="*/ 38 h 1911"/>
                <a:gd name="T54" fmla="*/ 665 w 1437"/>
                <a:gd name="T55" fmla="*/ 61 h 1911"/>
                <a:gd name="T56" fmla="*/ 489 w 1437"/>
                <a:gd name="T57" fmla="*/ 46 h 1911"/>
                <a:gd name="T58" fmla="*/ 268 w 1437"/>
                <a:gd name="T59" fmla="*/ 237 h 1911"/>
                <a:gd name="T60" fmla="*/ 145 w 1437"/>
                <a:gd name="T61" fmla="*/ 321 h 1911"/>
                <a:gd name="T62" fmla="*/ 61 w 1437"/>
                <a:gd name="T63" fmla="*/ 519 h 1911"/>
                <a:gd name="T64" fmla="*/ 107 w 1437"/>
                <a:gd name="T65" fmla="*/ 703 h 1911"/>
                <a:gd name="T66" fmla="*/ 122 w 1437"/>
                <a:gd name="T67" fmla="*/ 741 h 1911"/>
                <a:gd name="T68" fmla="*/ 39 w 1437"/>
                <a:gd name="T69" fmla="*/ 893 h 1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911">
                  <a:moveTo>
                    <a:pt x="115" y="962"/>
                  </a:moveTo>
                  <a:lnTo>
                    <a:pt x="115" y="962"/>
                  </a:lnTo>
                  <a:cubicBezTo>
                    <a:pt x="130" y="985"/>
                    <a:pt x="153" y="1008"/>
                    <a:pt x="161" y="1039"/>
                  </a:cubicBezTo>
                  <a:cubicBezTo>
                    <a:pt x="176" y="1077"/>
                    <a:pt x="199" y="1130"/>
                    <a:pt x="184" y="1168"/>
                  </a:cubicBezTo>
                  <a:cubicBezTo>
                    <a:pt x="153" y="1260"/>
                    <a:pt x="92" y="1337"/>
                    <a:pt x="46" y="1421"/>
                  </a:cubicBezTo>
                  <a:cubicBezTo>
                    <a:pt x="31" y="1443"/>
                    <a:pt x="0" y="1459"/>
                    <a:pt x="0" y="1489"/>
                  </a:cubicBezTo>
                  <a:cubicBezTo>
                    <a:pt x="0" y="1520"/>
                    <a:pt x="39" y="1543"/>
                    <a:pt x="54" y="1566"/>
                  </a:cubicBezTo>
                  <a:lnTo>
                    <a:pt x="54" y="1566"/>
                  </a:lnTo>
                  <a:cubicBezTo>
                    <a:pt x="107" y="1581"/>
                    <a:pt x="161" y="1573"/>
                    <a:pt x="199" y="1596"/>
                  </a:cubicBezTo>
                  <a:cubicBezTo>
                    <a:pt x="237" y="1612"/>
                    <a:pt x="252" y="1657"/>
                    <a:pt x="275" y="1688"/>
                  </a:cubicBezTo>
                  <a:cubicBezTo>
                    <a:pt x="298" y="1726"/>
                    <a:pt x="314" y="1764"/>
                    <a:pt x="336" y="1802"/>
                  </a:cubicBezTo>
                  <a:cubicBezTo>
                    <a:pt x="344" y="1818"/>
                    <a:pt x="367" y="1818"/>
                    <a:pt x="382" y="1825"/>
                  </a:cubicBezTo>
                  <a:cubicBezTo>
                    <a:pt x="397" y="1848"/>
                    <a:pt x="397" y="1902"/>
                    <a:pt x="428" y="1902"/>
                  </a:cubicBezTo>
                  <a:cubicBezTo>
                    <a:pt x="466" y="1902"/>
                    <a:pt x="497" y="1856"/>
                    <a:pt x="535" y="1841"/>
                  </a:cubicBezTo>
                  <a:cubicBezTo>
                    <a:pt x="566" y="1825"/>
                    <a:pt x="604" y="1818"/>
                    <a:pt x="634" y="1802"/>
                  </a:cubicBezTo>
                  <a:lnTo>
                    <a:pt x="634" y="1802"/>
                  </a:lnTo>
                  <a:cubicBezTo>
                    <a:pt x="680" y="1787"/>
                    <a:pt x="711" y="1772"/>
                    <a:pt x="756" y="1764"/>
                  </a:cubicBezTo>
                  <a:cubicBezTo>
                    <a:pt x="772" y="1757"/>
                    <a:pt x="795" y="1749"/>
                    <a:pt x="818" y="1757"/>
                  </a:cubicBezTo>
                  <a:cubicBezTo>
                    <a:pt x="909" y="1802"/>
                    <a:pt x="986" y="1879"/>
                    <a:pt x="1085" y="1902"/>
                  </a:cubicBezTo>
                  <a:cubicBezTo>
                    <a:pt x="1116" y="1910"/>
                    <a:pt x="1131" y="1856"/>
                    <a:pt x="1146" y="1825"/>
                  </a:cubicBezTo>
                  <a:cubicBezTo>
                    <a:pt x="1161" y="1787"/>
                    <a:pt x="1192" y="1741"/>
                    <a:pt x="1184" y="1703"/>
                  </a:cubicBezTo>
                  <a:cubicBezTo>
                    <a:pt x="1177" y="1665"/>
                    <a:pt x="1116" y="1665"/>
                    <a:pt x="1116" y="1635"/>
                  </a:cubicBezTo>
                  <a:cubicBezTo>
                    <a:pt x="1100" y="1581"/>
                    <a:pt x="1138" y="1520"/>
                    <a:pt x="1138" y="1466"/>
                  </a:cubicBezTo>
                  <a:cubicBezTo>
                    <a:pt x="1138" y="1443"/>
                    <a:pt x="1108" y="1428"/>
                    <a:pt x="1100" y="1405"/>
                  </a:cubicBezTo>
                  <a:cubicBezTo>
                    <a:pt x="1077" y="1337"/>
                    <a:pt x="1016" y="1260"/>
                    <a:pt x="1047" y="1199"/>
                  </a:cubicBezTo>
                  <a:cubicBezTo>
                    <a:pt x="1070" y="1146"/>
                    <a:pt x="1161" y="1168"/>
                    <a:pt x="1215" y="1153"/>
                  </a:cubicBezTo>
                  <a:cubicBezTo>
                    <a:pt x="1245" y="1138"/>
                    <a:pt x="1283" y="1146"/>
                    <a:pt x="1299" y="1115"/>
                  </a:cubicBezTo>
                  <a:cubicBezTo>
                    <a:pt x="1314" y="1085"/>
                    <a:pt x="1291" y="1046"/>
                    <a:pt x="1291" y="1016"/>
                  </a:cubicBezTo>
                  <a:cubicBezTo>
                    <a:pt x="1283" y="993"/>
                    <a:pt x="1276" y="970"/>
                    <a:pt x="1283" y="955"/>
                  </a:cubicBezTo>
                  <a:cubicBezTo>
                    <a:pt x="1291" y="939"/>
                    <a:pt x="1398" y="924"/>
                    <a:pt x="1413" y="916"/>
                  </a:cubicBezTo>
                  <a:lnTo>
                    <a:pt x="1413" y="916"/>
                  </a:lnTo>
                  <a:cubicBezTo>
                    <a:pt x="1421" y="886"/>
                    <a:pt x="1436" y="855"/>
                    <a:pt x="1421" y="825"/>
                  </a:cubicBezTo>
                  <a:cubicBezTo>
                    <a:pt x="1413" y="802"/>
                    <a:pt x="1375" y="794"/>
                    <a:pt x="1360" y="771"/>
                  </a:cubicBezTo>
                  <a:cubicBezTo>
                    <a:pt x="1345" y="749"/>
                    <a:pt x="1314" y="726"/>
                    <a:pt x="1314" y="703"/>
                  </a:cubicBezTo>
                  <a:cubicBezTo>
                    <a:pt x="1322" y="680"/>
                    <a:pt x="1368" y="695"/>
                    <a:pt x="1375" y="680"/>
                  </a:cubicBezTo>
                  <a:cubicBezTo>
                    <a:pt x="1390" y="664"/>
                    <a:pt x="1390" y="641"/>
                    <a:pt x="1383" y="618"/>
                  </a:cubicBezTo>
                  <a:cubicBezTo>
                    <a:pt x="1368" y="596"/>
                    <a:pt x="1337" y="580"/>
                    <a:pt x="1329" y="557"/>
                  </a:cubicBezTo>
                  <a:cubicBezTo>
                    <a:pt x="1314" y="519"/>
                    <a:pt x="1306" y="474"/>
                    <a:pt x="1299" y="435"/>
                  </a:cubicBezTo>
                  <a:lnTo>
                    <a:pt x="1299" y="435"/>
                  </a:lnTo>
                  <a:cubicBezTo>
                    <a:pt x="1261" y="451"/>
                    <a:pt x="1261" y="451"/>
                    <a:pt x="1261" y="451"/>
                  </a:cubicBezTo>
                  <a:lnTo>
                    <a:pt x="1261" y="451"/>
                  </a:lnTo>
                  <a:cubicBezTo>
                    <a:pt x="1192" y="474"/>
                    <a:pt x="1131" y="512"/>
                    <a:pt x="1054" y="527"/>
                  </a:cubicBezTo>
                  <a:cubicBezTo>
                    <a:pt x="1024" y="535"/>
                    <a:pt x="978" y="535"/>
                    <a:pt x="947" y="512"/>
                  </a:cubicBezTo>
                  <a:cubicBezTo>
                    <a:pt x="925" y="489"/>
                    <a:pt x="917" y="451"/>
                    <a:pt x="909" y="420"/>
                  </a:cubicBezTo>
                  <a:cubicBezTo>
                    <a:pt x="894" y="389"/>
                    <a:pt x="886" y="351"/>
                    <a:pt x="894" y="321"/>
                  </a:cubicBezTo>
                  <a:cubicBezTo>
                    <a:pt x="894" y="305"/>
                    <a:pt x="917" y="298"/>
                    <a:pt x="917" y="282"/>
                  </a:cubicBezTo>
                  <a:cubicBezTo>
                    <a:pt x="925" y="244"/>
                    <a:pt x="894" y="214"/>
                    <a:pt x="909" y="183"/>
                  </a:cubicBezTo>
                  <a:cubicBezTo>
                    <a:pt x="925" y="160"/>
                    <a:pt x="970" y="176"/>
                    <a:pt x="986" y="160"/>
                  </a:cubicBezTo>
                  <a:cubicBezTo>
                    <a:pt x="1001" y="145"/>
                    <a:pt x="970" y="130"/>
                    <a:pt x="970" y="114"/>
                  </a:cubicBezTo>
                  <a:cubicBezTo>
                    <a:pt x="978" y="99"/>
                    <a:pt x="986" y="84"/>
                    <a:pt x="993" y="69"/>
                  </a:cubicBezTo>
                  <a:lnTo>
                    <a:pt x="993" y="69"/>
                  </a:lnTo>
                  <a:cubicBezTo>
                    <a:pt x="978" y="46"/>
                    <a:pt x="970" y="0"/>
                    <a:pt x="940" y="0"/>
                  </a:cubicBezTo>
                  <a:cubicBezTo>
                    <a:pt x="902" y="0"/>
                    <a:pt x="886" y="61"/>
                    <a:pt x="841" y="69"/>
                  </a:cubicBezTo>
                  <a:cubicBezTo>
                    <a:pt x="818" y="76"/>
                    <a:pt x="795" y="23"/>
                    <a:pt x="764" y="38"/>
                  </a:cubicBezTo>
                  <a:cubicBezTo>
                    <a:pt x="749" y="46"/>
                    <a:pt x="779" y="99"/>
                    <a:pt x="756" y="99"/>
                  </a:cubicBezTo>
                  <a:cubicBezTo>
                    <a:pt x="726" y="107"/>
                    <a:pt x="695" y="53"/>
                    <a:pt x="665" y="61"/>
                  </a:cubicBezTo>
                  <a:cubicBezTo>
                    <a:pt x="642" y="69"/>
                    <a:pt x="665" y="130"/>
                    <a:pt x="642" y="130"/>
                  </a:cubicBezTo>
                  <a:cubicBezTo>
                    <a:pt x="589" y="122"/>
                    <a:pt x="543" y="23"/>
                    <a:pt x="489" y="46"/>
                  </a:cubicBezTo>
                  <a:cubicBezTo>
                    <a:pt x="413" y="76"/>
                    <a:pt x="405" y="199"/>
                    <a:pt x="336" y="252"/>
                  </a:cubicBezTo>
                  <a:cubicBezTo>
                    <a:pt x="321" y="267"/>
                    <a:pt x="291" y="229"/>
                    <a:pt x="268" y="237"/>
                  </a:cubicBezTo>
                  <a:cubicBezTo>
                    <a:pt x="222" y="252"/>
                    <a:pt x="184" y="290"/>
                    <a:pt x="145" y="321"/>
                  </a:cubicBezTo>
                  <a:lnTo>
                    <a:pt x="145" y="321"/>
                  </a:lnTo>
                  <a:cubicBezTo>
                    <a:pt x="153" y="366"/>
                    <a:pt x="184" y="405"/>
                    <a:pt x="161" y="451"/>
                  </a:cubicBezTo>
                  <a:cubicBezTo>
                    <a:pt x="145" y="489"/>
                    <a:pt x="77" y="481"/>
                    <a:pt x="61" y="519"/>
                  </a:cubicBezTo>
                  <a:cubicBezTo>
                    <a:pt x="54" y="542"/>
                    <a:pt x="107" y="550"/>
                    <a:pt x="115" y="580"/>
                  </a:cubicBezTo>
                  <a:cubicBezTo>
                    <a:pt x="122" y="618"/>
                    <a:pt x="107" y="664"/>
                    <a:pt x="107" y="703"/>
                  </a:cubicBezTo>
                  <a:lnTo>
                    <a:pt x="107" y="703"/>
                  </a:lnTo>
                  <a:cubicBezTo>
                    <a:pt x="115" y="718"/>
                    <a:pt x="122" y="726"/>
                    <a:pt x="122" y="741"/>
                  </a:cubicBezTo>
                  <a:cubicBezTo>
                    <a:pt x="122" y="779"/>
                    <a:pt x="130" y="817"/>
                    <a:pt x="115" y="848"/>
                  </a:cubicBezTo>
                  <a:cubicBezTo>
                    <a:pt x="100" y="871"/>
                    <a:pt x="39" y="863"/>
                    <a:pt x="39" y="893"/>
                  </a:cubicBezTo>
                  <a:cubicBezTo>
                    <a:pt x="39" y="924"/>
                    <a:pt x="92" y="939"/>
                    <a:pt x="115" y="96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23" name="Freeform 150"/>
            <p:cNvSpPr>
              <a:spLocks noChangeArrowheads="1"/>
            </p:cNvSpPr>
            <p:nvPr/>
          </p:nvSpPr>
          <p:spPr bwMode="auto">
            <a:xfrm>
              <a:off x="6438481" y="9050339"/>
              <a:ext cx="231760" cy="149225"/>
            </a:xfrm>
            <a:custGeom>
              <a:avLst/>
              <a:gdLst>
                <a:gd name="T0" fmla="*/ 15 w 642"/>
                <a:gd name="T1" fmla="*/ 298 h 413"/>
                <a:gd name="T2" fmla="*/ 15 w 642"/>
                <a:gd name="T3" fmla="*/ 298 h 413"/>
                <a:gd name="T4" fmla="*/ 114 w 642"/>
                <a:gd name="T5" fmla="*/ 374 h 413"/>
                <a:gd name="T6" fmla="*/ 229 w 642"/>
                <a:gd name="T7" fmla="*/ 344 h 413"/>
                <a:gd name="T8" fmla="*/ 305 w 642"/>
                <a:gd name="T9" fmla="*/ 366 h 413"/>
                <a:gd name="T10" fmla="*/ 358 w 642"/>
                <a:gd name="T11" fmla="*/ 405 h 413"/>
                <a:gd name="T12" fmla="*/ 450 w 642"/>
                <a:gd name="T13" fmla="*/ 336 h 413"/>
                <a:gd name="T14" fmla="*/ 626 w 642"/>
                <a:gd name="T15" fmla="*/ 282 h 413"/>
                <a:gd name="T16" fmla="*/ 626 w 642"/>
                <a:gd name="T17" fmla="*/ 282 h 413"/>
                <a:gd name="T18" fmla="*/ 550 w 642"/>
                <a:gd name="T19" fmla="*/ 213 h 413"/>
                <a:gd name="T20" fmla="*/ 626 w 642"/>
                <a:gd name="T21" fmla="*/ 168 h 413"/>
                <a:gd name="T22" fmla="*/ 633 w 642"/>
                <a:gd name="T23" fmla="*/ 61 h 413"/>
                <a:gd name="T24" fmla="*/ 618 w 642"/>
                <a:gd name="T25" fmla="*/ 23 h 413"/>
                <a:gd name="T26" fmla="*/ 618 w 642"/>
                <a:gd name="T27" fmla="*/ 23 h 413"/>
                <a:gd name="T28" fmla="*/ 527 w 642"/>
                <a:gd name="T29" fmla="*/ 0 h 413"/>
                <a:gd name="T30" fmla="*/ 381 w 642"/>
                <a:gd name="T31" fmla="*/ 38 h 413"/>
                <a:gd name="T32" fmla="*/ 267 w 642"/>
                <a:gd name="T33" fmla="*/ 15 h 413"/>
                <a:gd name="T34" fmla="*/ 267 w 642"/>
                <a:gd name="T35" fmla="*/ 15 h 413"/>
                <a:gd name="T36" fmla="*/ 244 w 642"/>
                <a:gd name="T37" fmla="*/ 61 h 413"/>
                <a:gd name="T38" fmla="*/ 206 w 642"/>
                <a:gd name="T39" fmla="*/ 61 h 413"/>
                <a:gd name="T40" fmla="*/ 175 w 642"/>
                <a:gd name="T41" fmla="*/ 91 h 413"/>
                <a:gd name="T42" fmla="*/ 175 w 642"/>
                <a:gd name="T43" fmla="*/ 91 h 413"/>
                <a:gd name="T44" fmla="*/ 83 w 642"/>
                <a:gd name="T45" fmla="*/ 145 h 413"/>
                <a:gd name="T46" fmla="*/ 68 w 642"/>
                <a:gd name="T47" fmla="*/ 244 h 413"/>
                <a:gd name="T48" fmla="*/ 15 w 642"/>
                <a:gd name="T49" fmla="*/ 175 h 413"/>
                <a:gd name="T50" fmla="*/ 0 w 642"/>
                <a:gd name="T51" fmla="*/ 198 h 413"/>
                <a:gd name="T52" fmla="*/ 15 w 642"/>
                <a:gd name="T53" fmla="*/ 2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2" h="413">
                  <a:moveTo>
                    <a:pt x="15" y="298"/>
                  </a:moveTo>
                  <a:lnTo>
                    <a:pt x="15" y="298"/>
                  </a:lnTo>
                  <a:cubicBezTo>
                    <a:pt x="45" y="321"/>
                    <a:pt x="83" y="351"/>
                    <a:pt x="114" y="374"/>
                  </a:cubicBezTo>
                  <a:cubicBezTo>
                    <a:pt x="114" y="374"/>
                    <a:pt x="221" y="344"/>
                    <a:pt x="229" y="344"/>
                  </a:cubicBezTo>
                  <a:cubicBezTo>
                    <a:pt x="236" y="344"/>
                    <a:pt x="305" y="366"/>
                    <a:pt x="305" y="366"/>
                  </a:cubicBezTo>
                  <a:cubicBezTo>
                    <a:pt x="328" y="382"/>
                    <a:pt x="343" y="412"/>
                    <a:pt x="358" y="405"/>
                  </a:cubicBezTo>
                  <a:cubicBezTo>
                    <a:pt x="397" y="397"/>
                    <a:pt x="412" y="351"/>
                    <a:pt x="450" y="336"/>
                  </a:cubicBezTo>
                  <a:cubicBezTo>
                    <a:pt x="504" y="305"/>
                    <a:pt x="565" y="298"/>
                    <a:pt x="626" y="282"/>
                  </a:cubicBezTo>
                  <a:lnTo>
                    <a:pt x="626" y="282"/>
                  </a:lnTo>
                  <a:cubicBezTo>
                    <a:pt x="603" y="259"/>
                    <a:pt x="550" y="244"/>
                    <a:pt x="550" y="213"/>
                  </a:cubicBezTo>
                  <a:cubicBezTo>
                    <a:pt x="550" y="183"/>
                    <a:pt x="611" y="191"/>
                    <a:pt x="626" y="168"/>
                  </a:cubicBezTo>
                  <a:cubicBezTo>
                    <a:pt x="641" y="137"/>
                    <a:pt x="633" y="99"/>
                    <a:pt x="633" y="61"/>
                  </a:cubicBezTo>
                  <a:cubicBezTo>
                    <a:pt x="633" y="46"/>
                    <a:pt x="626" y="38"/>
                    <a:pt x="618" y="23"/>
                  </a:cubicBezTo>
                  <a:lnTo>
                    <a:pt x="618" y="23"/>
                  </a:lnTo>
                  <a:cubicBezTo>
                    <a:pt x="588" y="15"/>
                    <a:pt x="557" y="0"/>
                    <a:pt x="527" y="0"/>
                  </a:cubicBezTo>
                  <a:cubicBezTo>
                    <a:pt x="473" y="0"/>
                    <a:pt x="427" y="38"/>
                    <a:pt x="381" y="38"/>
                  </a:cubicBezTo>
                  <a:cubicBezTo>
                    <a:pt x="336" y="38"/>
                    <a:pt x="305" y="23"/>
                    <a:pt x="267" y="15"/>
                  </a:cubicBezTo>
                  <a:lnTo>
                    <a:pt x="267" y="15"/>
                  </a:lnTo>
                  <a:cubicBezTo>
                    <a:pt x="259" y="30"/>
                    <a:pt x="259" y="53"/>
                    <a:pt x="244" y="61"/>
                  </a:cubicBezTo>
                  <a:cubicBezTo>
                    <a:pt x="236" y="69"/>
                    <a:pt x="221" y="53"/>
                    <a:pt x="206" y="61"/>
                  </a:cubicBezTo>
                  <a:cubicBezTo>
                    <a:pt x="191" y="61"/>
                    <a:pt x="183" y="76"/>
                    <a:pt x="175" y="91"/>
                  </a:cubicBezTo>
                  <a:lnTo>
                    <a:pt x="175" y="91"/>
                  </a:lnTo>
                  <a:cubicBezTo>
                    <a:pt x="145" y="107"/>
                    <a:pt x="106" y="122"/>
                    <a:pt x="83" y="145"/>
                  </a:cubicBezTo>
                  <a:cubicBezTo>
                    <a:pt x="68" y="175"/>
                    <a:pt x="99" y="229"/>
                    <a:pt x="68" y="244"/>
                  </a:cubicBezTo>
                  <a:cubicBezTo>
                    <a:pt x="45" y="252"/>
                    <a:pt x="38" y="191"/>
                    <a:pt x="15" y="175"/>
                  </a:cubicBezTo>
                  <a:cubicBezTo>
                    <a:pt x="7" y="168"/>
                    <a:pt x="0" y="191"/>
                    <a:pt x="0" y="198"/>
                  </a:cubicBezTo>
                  <a:cubicBezTo>
                    <a:pt x="0" y="229"/>
                    <a:pt x="7" y="267"/>
                    <a:pt x="15" y="2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24" name="Freeform 151"/>
            <p:cNvSpPr>
              <a:spLocks noChangeArrowheads="1"/>
            </p:cNvSpPr>
            <p:nvPr/>
          </p:nvSpPr>
          <p:spPr bwMode="auto">
            <a:xfrm>
              <a:off x="6263868" y="8993188"/>
              <a:ext cx="239697" cy="184150"/>
            </a:xfrm>
            <a:custGeom>
              <a:avLst/>
              <a:gdLst>
                <a:gd name="T0" fmla="*/ 481 w 665"/>
                <a:gd name="T1" fmla="*/ 0 h 513"/>
                <a:gd name="T2" fmla="*/ 481 w 665"/>
                <a:gd name="T3" fmla="*/ 0 h 513"/>
                <a:gd name="T4" fmla="*/ 527 w 665"/>
                <a:gd name="T5" fmla="*/ 46 h 513"/>
                <a:gd name="T6" fmla="*/ 580 w 665"/>
                <a:gd name="T7" fmla="*/ 77 h 513"/>
                <a:gd name="T8" fmla="*/ 588 w 665"/>
                <a:gd name="T9" fmla="*/ 153 h 513"/>
                <a:gd name="T10" fmla="*/ 580 w 665"/>
                <a:gd name="T11" fmla="*/ 214 h 513"/>
                <a:gd name="T12" fmla="*/ 664 w 665"/>
                <a:gd name="T13" fmla="*/ 252 h 513"/>
                <a:gd name="T14" fmla="*/ 664 w 665"/>
                <a:gd name="T15" fmla="*/ 252 h 513"/>
                <a:gd name="T16" fmla="*/ 572 w 665"/>
                <a:gd name="T17" fmla="*/ 306 h 513"/>
                <a:gd name="T18" fmla="*/ 557 w 665"/>
                <a:gd name="T19" fmla="*/ 405 h 513"/>
                <a:gd name="T20" fmla="*/ 504 w 665"/>
                <a:gd name="T21" fmla="*/ 336 h 513"/>
                <a:gd name="T22" fmla="*/ 489 w 665"/>
                <a:gd name="T23" fmla="*/ 359 h 513"/>
                <a:gd name="T24" fmla="*/ 504 w 665"/>
                <a:gd name="T25" fmla="*/ 459 h 513"/>
                <a:gd name="T26" fmla="*/ 504 w 665"/>
                <a:gd name="T27" fmla="*/ 459 h 513"/>
                <a:gd name="T28" fmla="*/ 305 w 665"/>
                <a:gd name="T29" fmla="*/ 436 h 513"/>
                <a:gd name="T30" fmla="*/ 320 w 665"/>
                <a:gd name="T31" fmla="*/ 489 h 513"/>
                <a:gd name="T32" fmla="*/ 191 w 665"/>
                <a:gd name="T33" fmla="*/ 497 h 513"/>
                <a:gd name="T34" fmla="*/ 168 w 665"/>
                <a:gd name="T35" fmla="*/ 512 h 513"/>
                <a:gd name="T36" fmla="*/ 76 w 665"/>
                <a:gd name="T37" fmla="*/ 497 h 513"/>
                <a:gd name="T38" fmla="*/ 46 w 665"/>
                <a:gd name="T39" fmla="*/ 459 h 513"/>
                <a:gd name="T40" fmla="*/ 0 w 665"/>
                <a:gd name="T41" fmla="*/ 420 h 513"/>
                <a:gd name="T42" fmla="*/ 0 w 665"/>
                <a:gd name="T43" fmla="*/ 420 h 513"/>
                <a:gd name="T44" fmla="*/ 23 w 665"/>
                <a:gd name="T45" fmla="*/ 352 h 513"/>
                <a:gd name="T46" fmla="*/ 221 w 665"/>
                <a:gd name="T47" fmla="*/ 184 h 513"/>
                <a:gd name="T48" fmla="*/ 458 w 665"/>
                <a:gd name="T49" fmla="*/ 16 h 513"/>
                <a:gd name="T50" fmla="*/ 481 w 665"/>
                <a:gd name="T51"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5" h="513">
                  <a:moveTo>
                    <a:pt x="481" y="0"/>
                  </a:moveTo>
                  <a:lnTo>
                    <a:pt x="481" y="0"/>
                  </a:lnTo>
                  <a:cubicBezTo>
                    <a:pt x="504" y="31"/>
                    <a:pt x="496" y="23"/>
                    <a:pt x="527" y="46"/>
                  </a:cubicBezTo>
                  <a:cubicBezTo>
                    <a:pt x="542" y="61"/>
                    <a:pt x="572" y="61"/>
                    <a:pt x="580" y="77"/>
                  </a:cubicBezTo>
                  <a:cubicBezTo>
                    <a:pt x="595" y="99"/>
                    <a:pt x="588" y="130"/>
                    <a:pt x="588" y="153"/>
                  </a:cubicBezTo>
                  <a:cubicBezTo>
                    <a:pt x="588" y="176"/>
                    <a:pt x="565" y="199"/>
                    <a:pt x="580" y="214"/>
                  </a:cubicBezTo>
                  <a:cubicBezTo>
                    <a:pt x="595" y="245"/>
                    <a:pt x="634" y="237"/>
                    <a:pt x="664" y="252"/>
                  </a:cubicBezTo>
                  <a:lnTo>
                    <a:pt x="664" y="252"/>
                  </a:lnTo>
                  <a:cubicBezTo>
                    <a:pt x="634" y="268"/>
                    <a:pt x="595" y="283"/>
                    <a:pt x="572" y="306"/>
                  </a:cubicBezTo>
                  <a:cubicBezTo>
                    <a:pt x="557" y="336"/>
                    <a:pt x="588" y="390"/>
                    <a:pt x="557" y="405"/>
                  </a:cubicBezTo>
                  <a:cubicBezTo>
                    <a:pt x="534" y="413"/>
                    <a:pt x="527" y="352"/>
                    <a:pt x="504" y="336"/>
                  </a:cubicBezTo>
                  <a:cubicBezTo>
                    <a:pt x="496" y="329"/>
                    <a:pt x="489" y="352"/>
                    <a:pt x="489" y="359"/>
                  </a:cubicBezTo>
                  <a:cubicBezTo>
                    <a:pt x="489" y="390"/>
                    <a:pt x="496" y="428"/>
                    <a:pt x="504" y="459"/>
                  </a:cubicBezTo>
                  <a:lnTo>
                    <a:pt x="504" y="459"/>
                  </a:lnTo>
                  <a:cubicBezTo>
                    <a:pt x="435" y="451"/>
                    <a:pt x="374" y="428"/>
                    <a:pt x="305" y="436"/>
                  </a:cubicBezTo>
                  <a:cubicBezTo>
                    <a:pt x="290" y="443"/>
                    <a:pt x="336" y="482"/>
                    <a:pt x="320" y="489"/>
                  </a:cubicBezTo>
                  <a:cubicBezTo>
                    <a:pt x="282" y="512"/>
                    <a:pt x="229" y="489"/>
                    <a:pt x="191" y="497"/>
                  </a:cubicBezTo>
                  <a:cubicBezTo>
                    <a:pt x="175" y="497"/>
                    <a:pt x="175" y="512"/>
                    <a:pt x="168" y="512"/>
                  </a:cubicBezTo>
                  <a:cubicBezTo>
                    <a:pt x="137" y="512"/>
                    <a:pt x="107" y="512"/>
                    <a:pt x="76" y="497"/>
                  </a:cubicBezTo>
                  <a:cubicBezTo>
                    <a:pt x="61" y="489"/>
                    <a:pt x="53" y="474"/>
                    <a:pt x="46" y="459"/>
                  </a:cubicBezTo>
                  <a:cubicBezTo>
                    <a:pt x="30" y="451"/>
                    <a:pt x="7" y="428"/>
                    <a:pt x="0" y="420"/>
                  </a:cubicBezTo>
                  <a:lnTo>
                    <a:pt x="0" y="420"/>
                  </a:lnTo>
                  <a:cubicBezTo>
                    <a:pt x="7" y="397"/>
                    <a:pt x="15" y="374"/>
                    <a:pt x="23" y="352"/>
                  </a:cubicBezTo>
                  <a:cubicBezTo>
                    <a:pt x="53" y="283"/>
                    <a:pt x="183" y="275"/>
                    <a:pt x="221" y="184"/>
                  </a:cubicBezTo>
                  <a:cubicBezTo>
                    <a:pt x="290" y="84"/>
                    <a:pt x="359" y="61"/>
                    <a:pt x="458" y="16"/>
                  </a:cubicBezTo>
                  <a:cubicBezTo>
                    <a:pt x="466" y="8"/>
                    <a:pt x="473" y="8"/>
                    <a:pt x="48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25" name="Freeform 152"/>
            <p:cNvSpPr>
              <a:spLocks noChangeArrowheads="1"/>
            </p:cNvSpPr>
            <p:nvPr/>
          </p:nvSpPr>
          <p:spPr bwMode="auto">
            <a:xfrm>
              <a:off x="6851203" y="9091613"/>
              <a:ext cx="712742" cy="622300"/>
            </a:xfrm>
            <a:custGeom>
              <a:avLst/>
              <a:gdLst>
                <a:gd name="T0" fmla="*/ 1513 w 1980"/>
                <a:gd name="T1" fmla="*/ 1566 h 1728"/>
                <a:gd name="T2" fmla="*/ 1658 w 1980"/>
                <a:gd name="T3" fmla="*/ 1581 h 1728"/>
                <a:gd name="T4" fmla="*/ 1658 w 1980"/>
                <a:gd name="T5" fmla="*/ 1299 h 1728"/>
                <a:gd name="T6" fmla="*/ 1665 w 1980"/>
                <a:gd name="T7" fmla="*/ 1062 h 1728"/>
                <a:gd name="T8" fmla="*/ 1795 w 1980"/>
                <a:gd name="T9" fmla="*/ 810 h 1728"/>
                <a:gd name="T10" fmla="*/ 1940 w 1980"/>
                <a:gd name="T11" fmla="*/ 756 h 1728"/>
                <a:gd name="T12" fmla="*/ 1956 w 1980"/>
                <a:gd name="T13" fmla="*/ 688 h 1728"/>
                <a:gd name="T14" fmla="*/ 1818 w 1980"/>
                <a:gd name="T15" fmla="*/ 604 h 1728"/>
                <a:gd name="T16" fmla="*/ 1803 w 1980"/>
                <a:gd name="T17" fmla="*/ 443 h 1728"/>
                <a:gd name="T18" fmla="*/ 1887 w 1980"/>
                <a:gd name="T19" fmla="*/ 352 h 1728"/>
                <a:gd name="T20" fmla="*/ 1979 w 1980"/>
                <a:gd name="T21" fmla="*/ 344 h 1728"/>
                <a:gd name="T22" fmla="*/ 1910 w 1980"/>
                <a:gd name="T23" fmla="*/ 138 h 1728"/>
                <a:gd name="T24" fmla="*/ 1826 w 1980"/>
                <a:gd name="T25" fmla="*/ 84 h 1728"/>
                <a:gd name="T26" fmla="*/ 1658 w 1980"/>
                <a:gd name="T27" fmla="*/ 46 h 1728"/>
                <a:gd name="T28" fmla="*/ 1566 w 1980"/>
                <a:gd name="T29" fmla="*/ 61 h 1728"/>
                <a:gd name="T30" fmla="*/ 1497 w 1980"/>
                <a:gd name="T31" fmla="*/ 69 h 1728"/>
                <a:gd name="T32" fmla="*/ 1383 w 1980"/>
                <a:gd name="T33" fmla="*/ 23 h 1728"/>
                <a:gd name="T34" fmla="*/ 1291 w 1980"/>
                <a:gd name="T35" fmla="*/ 46 h 1728"/>
                <a:gd name="T36" fmla="*/ 879 w 1980"/>
                <a:gd name="T37" fmla="*/ 77 h 1728"/>
                <a:gd name="T38" fmla="*/ 779 w 1980"/>
                <a:gd name="T39" fmla="*/ 122 h 1728"/>
                <a:gd name="T40" fmla="*/ 649 w 1980"/>
                <a:gd name="T41" fmla="*/ 161 h 1728"/>
                <a:gd name="T42" fmla="*/ 665 w 1980"/>
                <a:gd name="T43" fmla="*/ 321 h 1728"/>
                <a:gd name="T44" fmla="*/ 413 w 1980"/>
                <a:gd name="T45" fmla="*/ 405 h 1728"/>
                <a:gd name="T46" fmla="*/ 504 w 1980"/>
                <a:gd name="T47" fmla="*/ 672 h 1728"/>
                <a:gd name="T48" fmla="*/ 550 w 1980"/>
                <a:gd name="T49" fmla="*/ 909 h 1728"/>
                <a:gd name="T50" fmla="*/ 451 w 1980"/>
                <a:gd name="T51" fmla="*/ 1108 h 1728"/>
                <a:gd name="T52" fmla="*/ 122 w 1980"/>
                <a:gd name="T53" fmla="*/ 970 h 1728"/>
                <a:gd name="T54" fmla="*/ 0 w 1980"/>
                <a:gd name="T55" fmla="*/ 1008 h 1728"/>
                <a:gd name="T56" fmla="*/ 191 w 1980"/>
                <a:gd name="T57" fmla="*/ 1138 h 1728"/>
                <a:gd name="T58" fmla="*/ 199 w 1980"/>
                <a:gd name="T59" fmla="*/ 1222 h 1728"/>
                <a:gd name="T60" fmla="*/ 176 w 1980"/>
                <a:gd name="T61" fmla="*/ 1322 h 1728"/>
                <a:gd name="T62" fmla="*/ 245 w 1980"/>
                <a:gd name="T63" fmla="*/ 1398 h 1728"/>
                <a:gd name="T64" fmla="*/ 329 w 1980"/>
                <a:gd name="T65" fmla="*/ 1520 h 1728"/>
                <a:gd name="T66" fmla="*/ 436 w 1980"/>
                <a:gd name="T67" fmla="*/ 1574 h 1728"/>
                <a:gd name="T68" fmla="*/ 420 w 1980"/>
                <a:gd name="T69" fmla="*/ 1673 h 1728"/>
                <a:gd name="T70" fmla="*/ 627 w 1980"/>
                <a:gd name="T71" fmla="*/ 1727 h 1728"/>
                <a:gd name="T72" fmla="*/ 1008 w 1980"/>
                <a:gd name="T73" fmla="*/ 1505 h 1728"/>
                <a:gd name="T74" fmla="*/ 833 w 1980"/>
                <a:gd name="T75" fmla="*/ 1253 h 1728"/>
                <a:gd name="T76" fmla="*/ 756 w 1980"/>
                <a:gd name="T77" fmla="*/ 1169 h 1728"/>
                <a:gd name="T78" fmla="*/ 963 w 1980"/>
                <a:gd name="T79" fmla="*/ 1116 h 1728"/>
                <a:gd name="T80" fmla="*/ 871 w 1980"/>
                <a:gd name="T81" fmla="*/ 1268 h 1728"/>
                <a:gd name="T82" fmla="*/ 986 w 1980"/>
                <a:gd name="T83" fmla="*/ 1352 h 1728"/>
                <a:gd name="T84" fmla="*/ 1207 w 1980"/>
                <a:gd name="T85" fmla="*/ 1505 h 1728"/>
                <a:gd name="T86" fmla="*/ 1368 w 1980"/>
                <a:gd name="T87" fmla="*/ 1551 h 1728"/>
                <a:gd name="T88" fmla="*/ 1306 w 1980"/>
                <a:gd name="T89" fmla="*/ 1398 h 1728"/>
                <a:gd name="T90" fmla="*/ 1360 w 1980"/>
                <a:gd name="T91" fmla="*/ 1352 h 1728"/>
                <a:gd name="T92" fmla="*/ 1520 w 1980"/>
                <a:gd name="T93" fmla="*/ 1337 h 1728"/>
                <a:gd name="T94" fmla="*/ 1513 w 1980"/>
                <a:gd name="T95" fmla="*/ 156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80" h="1728">
                  <a:moveTo>
                    <a:pt x="1513" y="1566"/>
                  </a:moveTo>
                  <a:lnTo>
                    <a:pt x="1513" y="1566"/>
                  </a:lnTo>
                  <a:cubicBezTo>
                    <a:pt x="1566" y="1566"/>
                    <a:pt x="1612" y="1566"/>
                    <a:pt x="1658" y="1581"/>
                  </a:cubicBezTo>
                  <a:lnTo>
                    <a:pt x="1658" y="1581"/>
                  </a:lnTo>
                  <a:cubicBezTo>
                    <a:pt x="1650" y="1543"/>
                    <a:pt x="1620" y="1429"/>
                    <a:pt x="1620" y="1383"/>
                  </a:cubicBezTo>
                  <a:cubicBezTo>
                    <a:pt x="1620" y="1352"/>
                    <a:pt x="1658" y="1329"/>
                    <a:pt x="1658" y="1299"/>
                  </a:cubicBezTo>
                  <a:cubicBezTo>
                    <a:pt x="1658" y="1268"/>
                    <a:pt x="1620" y="1253"/>
                    <a:pt x="1620" y="1230"/>
                  </a:cubicBezTo>
                  <a:cubicBezTo>
                    <a:pt x="1627" y="1169"/>
                    <a:pt x="1650" y="1116"/>
                    <a:pt x="1665" y="1062"/>
                  </a:cubicBezTo>
                  <a:cubicBezTo>
                    <a:pt x="1688" y="1008"/>
                    <a:pt x="1704" y="955"/>
                    <a:pt x="1727" y="902"/>
                  </a:cubicBezTo>
                  <a:cubicBezTo>
                    <a:pt x="1742" y="871"/>
                    <a:pt x="1765" y="833"/>
                    <a:pt x="1795" y="810"/>
                  </a:cubicBezTo>
                  <a:cubicBezTo>
                    <a:pt x="1810" y="802"/>
                    <a:pt x="1833" y="825"/>
                    <a:pt x="1849" y="818"/>
                  </a:cubicBezTo>
                  <a:cubicBezTo>
                    <a:pt x="1879" y="802"/>
                    <a:pt x="1910" y="772"/>
                    <a:pt x="1940" y="756"/>
                  </a:cubicBezTo>
                  <a:lnTo>
                    <a:pt x="1940" y="756"/>
                  </a:lnTo>
                  <a:cubicBezTo>
                    <a:pt x="1940" y="734"/>
                    <a:pt x="1963" y="711"/>
                    <a:pt x="1956" y="688"/>
                  </a:cubicBezTo>
                  <a:cubicBezTo>
                    <a:pt x="1933" y="649"/>
                    <a:pt x="1902" y="611"/>
                    <a:pt x="1864" y="588"/>
                  </a:cubicBezTo>
                  <a:cubicBezTo>
                    <a:pt x="1849" y="581"/>
                    <a:pt x="1826" y="619"/>
                    <a:pt x="1818" y="604"/>
                  </a:cubicBezTo>
                  <a:cubicBezTo>
                    <a:pt x="1803" y="573"/>
                    <a:pt x="1826" y="535"/>
                    <a:pt x="1826" y="504"/>
                  </a:cubicBezTo>
                  <a:cubicBezTo>
                    <a:pt x="1826" y="482"/>
                    <a:pt x="1803" y="466"/>
                    <a:pt x="1803" y="443"/>
                  </a:cubicBezTo>
                  <a:cubicBezTo>
                    <a:pt x="1803" y="420"/>
                    <a:pt x="1810" y="397"/>
                    <a:pt x="1826" y="374"/>
                  </a:cubicBezTo>
                  <a:cubicBezTo>
                    <a:pt x="1841" y="359"/>
                    <a:pt x="1864" y="344"/>
                    <a:pt x="1887" y="352"/>
                  </a:cubicBezTo>
                  <a:cubicBezTo>
                    <a:pt x="1910" y="352"/>
                    <a:pt x="1933" y="382"/>
                    <a:pt x="1963" y="382"/>
                  </a:cubicBezTo>
                  <a:cubicBezTo>
                    <a:pt x="1979" y="382"/>
                    <a:pt x="1971" y="359"/>
                    <a:pt x="1979" y="344"/>
                  </a:cubicBezTo>
                  <a:cubicBezTo>
                    <a:pt x="1979" y="313"/>
                    <a:pt x="1979" y="275"/>
                    <a:pt x="1971" y="245"/>
                  </a:cubicBezTo>
                  <a:cubicBezTo>
                    <a:pt x="1956" y="207"/>
                    <a:pt x="1933" y="168"/>
                    <a:pt x="1910" y="138"/>
                  </a:cubicBezTo>
                  <a:lnTo>
                    <a:pt x="1910" y="138"/>
                  </a:lnTo>
                  <a:cubicBezTo>
                    <a:pt x="1826" y="84"/>
                    <a:pt x="1826" y="84"/>
                    <a:pt x="1826" y="84"/>
                  </a:cubicBezTo>
                  <a:lnTo>
                    <a:pt x="1826" y="84"/>
                  </a:lnTo>
                  <a:cubicBezTo>
                    <a:pt x="1765" y="69"/>
                    <a:pt x="1711" y="54"/>
                    <a:pt x="1658" y="46"/>
                  </a:cubicBezTo>
                  <a:cubicBezTo>
                    <a:pt x="1643" y="46"/>
                    <a:pt x="1635" y="61"/>
                    <a:pt x="1627" y="61"/>
                  </a:cubicBezTo>
                  <a:cubicBezTo>
                    <a:pt x="1604" y="61"/>
                    <a:pt x="1589" y="61"/>
                    <a:pt x="1566" y="61"/>
                  </a:cubicBezTo>
                  <a:lnTo>
                    <a:pt x="1566" y="61"/>
                  </a:lnTo>
                  <a:cubicBezTo>
                    <a:pt x="1543" y="61"/>
                    <a:pt x="1520" y="77"/>
                    <a:pt x="1497" y="69"/>
                  </a:cubicBezTo>
                  <a:cubicBezTo>
                    <a:pt x="1467" y="61"/>
                    <a:pt x="1452" y="16"/>
                    <a:pt x="1421" y="8"/>
                  </a:cubicBezTo>
                  <a:cubicBezTo>
                    <a:pt x="1413" y="0"/>
                    <a:pt x="1398" y="8"/>
                    <a:pt x="1383" y="23"/>
                  </a:cubicBezTo>
                  <a:cubicBezTo>
                    <a:pt x="1375" y="31"/>
                    <a:pt x="1383" y="61"/>
                    <a:pt x="1375" y="61"/>
                  </a:cubicBezTo>
                  <a:cubicBezTo>
                    <a:pt x="1345" y="69"/>
                    <a:pt x="1322" y="54"/>
                    <a:pt x="1291" y="46"/>
                  </a:cubicBezTo>
                  <a:cubicBezTo>
                    <a:pt x="1169" y="38"/>
                    <a:pt x="1054" y="16"/>
                    <a:pt x="932" y="23"/>
                  </a:cubicBezTo>
                  <a:cubicBezTo>
                    <a:pt x="909" y="23"/>
                    <a:pt x="886" y="54"/>
                    <a:pt x="879" y="77"/>
                  </a:cubicBezTo>
                  <a:cubicBezTo>
                    <a:pt x="879" y="92"/>
                    <a:pt x="909" y="115"/>
                    <a:pt x="894" y="122"/>
                  </a:cubicBezTo>
                  <a:cubicBezTo>
                    <a:pt x="863" y="138"/>
                    <a:pt x="818" y="122"/>
                    <a:pt x="779" y="122"/>
                  </a:cubicBezTo>
                  <a:lnTo>
                    <a:pt x="779" y="122"/>
                  </a:lnTo>
                  <a:cubicBezTo>
                    <a:pt x="764" y="130"/>
                    <a:pt x="657" y="145"/>
                    <a:pt x="649" y="161"/>
                  </a:cubicBezTo>
                  <a:cubicBezTo>
                    <a:pt x="642" y="176"/>
                    <a:pt x="649" y="199"/>
                    <a:pt x="657" y="222"/>
                  </a:cubicBezTo>
                  <a:cubicBezTo>
                    <a:pt x="657" y="252"/>
                    <a:pt x="680" y="291"/>
                    <a:pt x="665" y="321"/>
                  </a:cubicBezTo>
                  <a:cubicBezTo>
                    <a:pt x="649" y="352"/>
                    <a:pt x="611" y="344"/>
                    <a:pt x="581" y="359"/>
                  </a:cubicBezTo>
                  <a:cubicBezTo>
                    <a:pt x="527" y="374"/>
                    <a:pt x="436" y="352"/>
                    <a:pt x="413" y="405"/>
                  </a:cubicBezTo>
                  <a:cubicBezTo>
                    <a:pt x="382" y="466"/>
                    <a:pt x="443" y="543"/>
                    <a:pt x="466" y="611"/>
                  </a:cubicBezTo>
                  <a:cubicBezTo>
                    <a:pt x="474" y="634"/>
                    <a:pt x="504" y="649"/>
                    <a:pt x="504" y="672"/>
                  </a:cubicBezTo>
                  <a:cubicBezTo>
                    <a:pt x="504" y="726"/>
                    <a:pt x="466" y="787"/>
                    <a:pt x="482" y="841"/>
                  </a:cubicBezTo>
                  <a:cubicBezTo>
                    <a:pt x="482" y="871"/>
                    <a:pt x="543" y="871"/>
                    <a:pt x="550" y="909"/>
                  </a:cubicBezTo>
                  <a:cubicBezTo>
                    <a:pt x="558" y="947"/>
                    <a:pt x="527" y="993"/>
                    <a:pt x="512" y="1031"/>
                  </a:cubicBezTo>
                  <a:cubicBezTo>
                    <a:pt x="497" y="1062"/>
                    <a:pt x="482" y="1116"/>
                    <a:pt x="451" y="1108"/>
                  </a:cubicBezTo>
                  <a:cubicBezTo>
                    <a:pt x="352" y="1085"/>
                    <a:pt x="275" y="1008"/>
                    <a:pt x="184" y="963"/>
                  </a:cubicBezTo>
                  <a:cubicBezTo>
                    <a:pt x="161" y="955"/>
                    <a:pt x="138" y="963"/>
                    <a:pt x="122" y="970"/>
                  </a:cubicBezTo>
                  <a:cubicBezTo>
                    <a:pt x="77" y="978"/>
                    <a:pt x="46" y="993"/>
                    <a:pt x="0" y="1008"/>
                  </a:cubicBezTo>
                  <a:lnTo>
                    <a:pt x="0" y="1008"/>
                  </a:lnTo>
                  <a:cubicBezTo>
                    <a:pt x="38" y="1070"/>
                    <a:pt x="54" y="1138"/>
                    <a:pt x="107" y="1177"/>
                  </a:cubicBezTo>
                  <a:cubicBezTo>
                    <a:pt x="138" y="1199"/>
                    <a:pt x="161" y="1146"/>
                    <a:pt x="191" y="1138"/>
                  </a:cubicBezTo>
                  <a:cubicBezTo>
                    <a:pt x="199" y="1138"/>
                    <a:pt x="230" y="1138"/>
                    <a:pt x="230" y="1154"/>
                  </a:cubicBezTo>
                  <a:cubicBezTo>
                    <a:pt x="237" y="1177"/>
                    <a:pt x="214" y="1199"/>
                    <a:pt x="199" y="1222"/>
                  </a:cubicBezTo>
                  <a:cubicBezTo>
                    <a:pt x="191" y="1230"/>
                    <a:pt x="184" y="1238"/>
                    <a:pt x="176" y="1245"/>
                  </a:cubicBezTo>
                  <a:cubicBezTo>
                    <a:pt x="168" y="1276"/>
                    <a:pt x="161" y="1306"/>
                    <a:pt x="176" y="1322"/>
                  </a:cubicBezTo>
                  <a:cubicBezTo>
                    <a:pt x="191" y="1345"/>
                    <a:pt x="230" y="1306"/>
                    <a:pt x="245" y="1322"/>
                  </a:cubicBezTo>
                  <a:cubicBezTo>
                    <a:pt x="260" y="1337"/>
                    <a:pt x="245" y="1375"/>
                    <a:pt x="245" y="1398"/>
                  </a:cubicBezTo>
                  <a:cubicBezTo>
                    <a:pt x="252" y="1444"/>
                    <a:pt x="237" y="1497"/>
                    <a:pt x="260" y="1535"/>
                  </a:cubicBezTo>
                  <a:cubicBezTo>
                    <a:pt x="275" y="1551"/>
                    <a:pt x="306" y="1505"/>
                    <a:pt x="329" y="1520"/>
                  </a:cubicBezTo>
                  <a:cubicBezTo>
                    <a:pt x="344" y="1528"/>
                    <a:pt x="321" y="1581"/>
                    <a:pt x="344" y="1589"/>
                  </a:cubicBezTo>
                  <a:cubicBezTo>
                    <a:pt x="374" y="1604"/>
                    <a:pt x="413" y="1551"/>
                    <a:pt x="436" y="1574"/>
                  </a:cubicBezTo>
                  <a:cubicBezTo>
                    <a:pt x="459" y="1589"/>
                    <a:pt x="428" y="1650"/>
                    <a:pt x="420" y="1673"/>
                  </a:cubicBezTo>
                  <a:lnTo>
                    <a:pt x="420" y="1673"/>
                  </a:lnTo>
                  <a:cubicBezTo>
                    <a:pt x="443" y="1673"/>
                    <a:pt x="474" y="1673"/>
                    <a:pt x="497" y="1681"/>
                  </a:cubicBezTo>
                  <a:cubicBezTo>
                    <a:pt x="566" y="1666"/>
                    <a:pt x="588" y="1711"/>
                    <a:pt x="627" y="1727"/>
                  </a:cubicBezTo>
                  <a:cubicBezTo>
                    <a:pt x="627" y="1681"/>
                    <a:pt x="818" y="1589"/>
                    <a:pt x="863" y="1581"/>
                  </a:cubicBezTo>
                  <a:cubicBezTo>
                    <a:pt x="924" y="1566"/>
                    <a:pt x="955" y="1551"/>
                    <a:pt x="1008" y="1505"/>
                  </a:cubicBezTo>
                  <a:cubicBezTo>
                    <a:pt x="1093" y="1429"/>
                    <a:pt x="871" y="1322"/>
                    <a:pt x="833" y="1253"/>
                  </a:cubicBezTo>
                  <a:lnTo>
                    <a:pt x="833" y="1253"/>
                  </a:lnTo>
                  <a:cubicBezTo>
                    <a:pt x="825" y="1253"/>
                    <a:pt x="818" y="1245"/>
                    <a:pt x="818" y="1245"/>
                  </a:cubicBezTo>
                  <a:cubicBezTo>
                    <a:pt x="779" y="1222"/>
                    <a:pt x="741" y="1207"/>
                    <a:pt x="756" y="1169"/>
                  </a:cubicBezTo>
                  <a:cubicBezTo>
                    <a:pt x="779" y="1070"/>
                    <a:pt x="886" y="1070"/>
                    <a:pt x="940" y="1077"/>
                  </a:cubicBezTo>
                  <a:cubicBezTo>
                    <a:pt x="955" y="1085"/>
                    <a:pt x="963" y="1100"/>
                    <a:pt x="963" y="1116"/>
                  </a:cubicBezTo>
                  <a:cubicBezTo>
                    <a:pt x="986" y="1146"/>
                    <a:pt x="1024" y="1184"/>
                    <a:pt x="1001" y="1215"/>
                  </a:cubicBezTo>
                  <a:cubicBezTo>
                    <a:pt x="978" y="1253"/>
                    <a:pt x="917" y="1260"/>
                    <a:pt x="871" y="1268"/>
                  </a:cubicBezTo>
                  <a:lnTo>
                    <a:pt x="871" y="1268"/>
                  </a:lnTo>
                  <a:cubicBezTo>
                    <a:pt x="917" y="1291"/>
                    <a:pt x="970" y="1337"/>
                    <a:pt x="986" y="1352"/>
                  </a:cubicBezTo>
                  <a:cubicBezTo>
                    <a:pt x="1031" y="1383"/>
                    <a:pt x="1070" y="1421"/>
                    <a:pt x="1108" y="1452"/>
                  </a:cubicBezTo>
                  <a:cubicBezTo>
                    <a:pt x="1138" y="1474"/>
                    <a:pt x="1184" y="1482"/>
                    <a:pt x="1207" y="1505"/>
                  </a:cubicBezTo>
                  <a:cubicBezTo>
                    <a:pt x="1230" y="1535"/>
                    <a:pt x="1276" y="1604"/>
                    <a:pt x="1314" y="1558"/>
                  </a:cubicBezTo>
                  <a:cubicBezTo>
                    <a:pt x="1345" y="1528"/>
                    <a:pt x="1352" y="1543"/>
                    <a:pt x="1368" y="1551"/>
                  </a:cubicBezTo>
                  <a:lnTo>
                    <a:pt x="1368" y="1551"/>
                  </a:lnTo>
                  <a:cubicBezTo>
                    <a:pt x="1352" y="1513"/>
                    <a:pt x="1322" y="1429"/>
                    <a:pt x="1306" y="1398"/>
                  </a:cubicBezTo>
                  <a:cubicBezTo>
                    <a:pt x="1306" y="1383"/>
                    <a:pt x="1283" y="1368"/>
                    <a:pt x="1299" y="1360"/>
                  </a:cubicBezTo>
                  <a:cubicBezTo>
                    <a:pt x="1314" y="1345"/>
                    <a:pt x="1345" y="1368"/>
                    <a:pt x="1360" y="1352"/>
                  </a:cubicBezTo>
                  <a:cubicBezTo>
                    <a:pt x="1375" y="1345"/>
                    <a:pt x="1368" y="1306"/>
                    <a:pt x="1383" y="1306"/>
                  </a:cubicBezTo>
                  <a:cubicBezTo>
                    <a:pt x="1429" y="1299"/>
                    <a:pt x="1490" y="1299"/>
                    <a:pt x="1520" y="1337"/>
                  </a:cubicBezTo>
                  <a:cubicBezTo>
                    <a:pt x="1543" y="1360"/>
                    <a:pt x="1505" y="1406"/>
                    <a:pt x="1505" y="1436"/>
                  </a:cubicBezTo>
                  <a:cubicBezTo>
                    <a:pt x="1505" y="1459"/>
                    <a:pt x="1513" y="1543"/>
                    <a:pt x="1513" y="156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26" name="Freeform 153"/>
            <p:cNvSpPr>
              <a:spLocks noChangeArrowheads="1"/>
            </p:cNvSpPr>
            <p:nvPr/>
          </p:nvSpPr>
          <p:spPr bwMode="auto">
            <a:xfrm>
              <a:off x="7313137" y="9559925"/>
              <a:ext cx="93656" cy="96838"/>
            </a:xfrm>
            <a:custGeom>
              <a:avLst/>
              <a:gdLst>
                <a:gd name="T0" fmla="*/ 85 w 261"/>
                <a:gd name="T1" fmla="*/ 252 h 268"/>
                <a:gd name="T2" fmla="*/ 85 w 261"/>
                <a:gd name="T3" fmla="*/ 252 h 268"/>
                <a:gd name="T4" fmla="*/ 138 w 261"/>
                <a:gd name="T5" fmla="*/ 252 h 268"/>
                <a:gd name="T6" fmla="*/ 230 w 261"/>
                <a:gd name="T7" fmla="*/ 267 h 268"/>
                <a:gd name="T8" fmla="*/ 230 w 261"/>
                <a:gd name="T9" fmla="*/ 267 h 268"/>
                <a:gd name="T10" fmla="*/ 222 w 261"/>
                <a:gd name="T11" fmla="*/ 137 h 268"/>
                <a:gd name="T12" fmla="*/ 237 w 261"/>
                <a:gd name="T13" fmla="*/ 38 h 268"/>
                <a:gd name="T14" fmla="*/ 100 w 261"/>
                <a:gd name="T15" fmla="*/ 7 h 268"/>
                <a:gd name="T16" fmla="*/ 77 w 261"/>
                <a:gd name="T17" fmla="*/ 53 h 268"/>
                <a:gd name="T18" fmla="*/ 16 w 261"/>
                <a:gd name="T19" fmla="*/ 61 h 268"/>
                <a:gd name="T20" fmla="*/ 23 w 261"/>
                <a:gd name="T21" fmla="*/ 99 h 268"/>
                <a:gd name="T22" fmla="*/ 85 w 261"/>
                <a:gd name="T23" fmla="*/ 25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268">
                  <a:moveTo>
                    <a:pt x="85" y="252"/>
                  </a:moveTo>
                  <a:lnTo>
                    <a:pt x="85" y="252"/>
                  </a:lnTo>
                  <a:cubicBezTo>
                    <a:pt x="92" y="259"/>
                    <a:pt x="108" y="259"/>
                    <a:pt x="138" y="252"/>
                  </a:cubicBezTo>
                  <a:cubicBezTo>
                    <a:pt x="169" y="259"/>
                    <a:pt x="199" y="267"/>
                    <a:pt x="230" y="267"/>
                  </a:cubicBezTo>
                  <a:lnTo>
                    <a:pt x="230" y="267"/>
                  </a:lnTo>
                  <a:cubicBezTo>
                    <a:pt x="230" y="244"/>
                    <a:pt x="222" y="160"/>
                    <a:pt x="222" y="137"/>
                  </a:cubicBezTo>
                  <a:cubicBezTo>
                    <a:pt x="222" y="107"/>
                    <a:pt x="260" y="61"/>
                    <a:pt x="237" y="38"/>
                  </a:cubicBezTo>
                  <a:cubicBezTo>
                    <a:pt x="207" y="0"/>
                    <a:pt x="146" y="0"/>
                    <a:pt x="100" y="7"/>
                  </a:cubicBezTo>
                  <a:cubicBezTo>
                    <a:pt x="85" y="7"/>
                    <a:pt x="92" y="46"/>
                    <a:pt x="77" y="53"/>
                  </a:cubicBezTo>
                  <a:cubicBezTo>
                    <a:pt x="62" y="69"/>
                    <a:pt x="31" y="46"/>
                    <a:pt x="16" y="61"/>
                  </a:cubicBezTo>
                  <a:cubicBezTo>
                    <a:pt x="0" y="69"/>
                    <a:pt x="23" y="84"/>
                    <a:pt x="23" y="99"/>
                  </a:cubicBezTo>
                  <a:cubicBezTo>
                    <a:pt x="39" y="130"/>
                    <a:pt x="69" y="214"/>
                    <a:pt x="85"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27" name="Freeform 154"/>
            <p:cNvSpPr>
              <a:spLocks noChangeArrowheads="1"/>
            </p:cNvSpPr>
            <p:nvPr/>
          </p:nvSpPr>
          <p:spPr bwMode="auto">
            <a:xfrm>
              <a:off x="7117887" y="9477375"/>
              <a:ext cx="101593" cy="71438"/>
            </a:xfrm>
            <a:custGeom>
              <a:avLst/>
              <a:gdLst>
                <a:gd name="T0" fmla="*/ 92 w 284"/>
                <a:gd name="T1" fmla="*/ 183 h 199"/>
                <a:gd name="T2" fmla="*/ 92 w 284"/>
                <a:gd name="T3" fmla="*/ 183 h 199"/>
                <a:gd name="T4" fmla="*/ 84 w 284"/>
                <a:gd name="T5" fmla="*/ 175 h 199"/>
                <a:gd name="T6" fmla="*/ 130 w 284"/>
                <a:gd name="T7" fmla="*/ 198 h 199"/>
                <a:gd name="T8" fmla="*/ 130 w 284"/>
                <a:gd name="T9" fmla="*/ 198 h 199"/>
                <a:gd name="T10" fmla="*/ 260 w 284"/>
                <a:gd name="T11" fmla="*/ 145 h 199"/>
                <a:gd name="T12" fmla="*/ 222 w 284"/>
                <a:gd name="T13" fmla="*/ 46 h 199"/>
                <a:gd name="T14" fmla="*/ 199 w 284"/>
                <a:gd name="T15" fmla="*/ 7 h 199"/>
                <a:gd name="T16" fmla="*/ 15 w 284"/>
                <a:gd name="T17" fmla="*/ 99 h 199"/>
                <a:gd name="T18" fmla="*/ 77 w 284"/>
                <a:gd name="T19" fmla="*/ 175 h 199"/>
                <a:gd name="T20" fmla="*/ 92 w 284"/>
                <a:gd name="T21" fmla="*/ 18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199">
                  <a:moveTo>
                    <a:pt x="92" y="183"/>
                  </a:moveTo>
                  <a:lnTo>
                    <a:pt x="92" y="183"/>
                  </a:lnTo>
                  <a:cubicBezTo>
                    <a:pt x="84" y="183"/>
                    <a:pt x="84" y="175"/>
                    <a:pt x="84" y="175"/>
                  </a:cubicBezTo>
                  <a:cubicBezTo>
                    <a:pt x="92" y="175"/>
                    <a:pt x="115" y="183"/>
                    <a:pt x="130" y="198"/>
                  </a:cubicBezTo>
                  <a:lnTo>
                    <a:pt x="130" y="198"/>
                  </a:lnTo>
                  <a:cubicBezTo>
                    <a:pt x="176" y="190"/>
                    <a:pt x="237" y="183"/>
                    <a:pt x="260" y="145"/>
                  </a:cubicBezTo>
                  <a:cubicBezTo>
                    <a:pt x="283" y="114"/>
                    <a:pt x="245" y="76"/>
                    <a:pt x="222" y="46"/>
                  </a:cubicBezTo>
                  <a:cubicBezTo>
                    <a:pt x="222" y="30"/>
                    <a:pt x="214" y="15"/>
                    <a:pt x="199" y="7"/>
                  </a:cubicBezTo>
                  <a:cubicBezTo>
                    <a:pt x="145" y="0"/>
                    <a:pt x="38" y="0"/>
                    <a:pt x="15" y="99"/>
                  </a:cubicBezTo>
                  <a:cubicBezTo>
                    <a:pt x="0" y="137"/>
                    <a:pt x="38" y="152"/>
                    <a:pt x="77" y="175"/>
                  </a:cubicBezTo>
                  <a:cubicBezTo>
                    <a:pt x="77" y="175"/>
                    <a:pt x="84" y="183"/>
                    <a:pt x="92" y="18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28" name="Freeform 155"/>
            <p:cNvSpPr>
              <a:spLocks noChangeArrowheads="1"/>
            </p:cNvSpPr>
            <p:nvPr/>
          </p:nvSpPr>
          <p:spPr bwMode="auto">
            <a:xfrm>
              <a:off x="6294028" y="9369426"/>
              <a:ext cx="723853" cy="511175"/>
            </a:xfrm>
            <a:custGeom>
              <a:avLst/>
              <a:gdLst>
                <a:gd name="T0" fmla="*/ 7 w 2010"/>
                <a:gd name="T1" fmla="*/ 657 h 1421"/>
                <a:gd name="T2" fmla="*/ 152 w 2010"/>
                <a:gd name="T3" fmla="*/ 580 h 1421"/>
                <a:gd name="T4" fmla="*/ 473 w 2010"/>
                <a:gd name="T5" fmla="*/ 496 h 1421"/>
                <a:gd name="T6" fmla="*/ 542 w 2010"/>
                <a:gd name="T7" fmla="*/ 344 h 1421"/>
                <a:gd name="T8" fmla="*/ 687 w 2010"/>
                <a:gd name="T9" fmla="*/ 221 h 1421"/>
                <a:gd name="T10" fmla="*/ 809 w 2010"/>
                <a:gd name="T11" fmla="*/ 282 h 1421"/>
                <a:gd name="T12" fmla="*/ 886 w 2010"/>
                <a:gd name="T13" fmla="*/ 206 h 1421"/>
                <a:gd name="T14" fmla="*/ 939 w 2010"/>
                <a:gd name="T15" fmla="*/ 23 h 1421"/>
                <a:gd name="T16" fmla="*/ 970 w 2010"/>
                <a:gd name="T17" fmla="*/ 0 h 1421"/>
                <a:gd name="T18" fmla="*/ 1191 w 2010"/>
                <a:gd name="T19" fmla="*/ 122 h 1421"/>
                <a:gd name="T20" fmla="*/ 1298 w 2010"/>
                <a:gd name="T21" fmla="*/ 259 h 1421"/>
                <a:gd name="T22" fmla="*/ 1451 w 2010"/>
                <a:gd name="T23" fmla="*/ 275 h 1421"/>
                <a:gd name="T24" fmla="*/ 1550 w 2010"/>
                <a:gd name="T25" fmla="*/ 236 h 1421"/>
                <a:gd name="T26" fmla="*/ 1741 w 2010"/>
                <a:gd name="T27" fmla="*/ 366 h 1421"/>
                <a:gd name="T28" fmla="*/ 1749 w 2010"/>
                <a:gd name="T29" fmla="*/ 450 h 1421"/>
                <a:gd name="T30" fmla="*/ 1726 w 2010"/>
                <a:gd name="T31" fmla="*/ 550 h 1421"/>
                <a:gd name="T32" fmla="*/ 1795 w 2010"/>
                <a:gd name="T33" fmla="*/ 626 h 1421"/>
                <a:gd name="T34" fmla="*/ 1879 w 2010"/>
                <a:gd name="T35" fmla="*/ 748 h 1421"/>
                <a:gd name="T36" fmla="*/ 1986 w 2010"/>
                <a:gd name="T37" fmla="*/ 802 h 1421"/>
                <a:gd name="T38" fmla="*/ 1970 w 2010"/>
                <a:gd name="T39" fmla="*/ 901 h 1421"/>
                <a:gd name="T40" fmla="*/ 1848 w 2010"/>
                <a:gd name="T41" fmla="*/ 955 h 1421"/>
                <a:gd name="T42" fmla="*/ 1764 w 2010"/>
                <a:gd name="T43" fmla="*/ 825 h 1421"/>
                <a:gd name="T44" fmla="*/ 1695 w 2010"/>
                <a:gd name="T45" fmla="*/ 786 h 1421"/>
                <a:gd name="T46" fmla="*/ 1619 w 2010"/>
                <a:gd name="T47" fmla="*/ 763 h 1421"/>
                <a:gd name="T48" fmla="*/ 1482 w 2010"/>
                <a:gd name="T49" fmla="*/ 741 h 1421"/>
                <a:gd name="T50" fmla="*/ 1405 w 2010"/>
                <a:gd name="T51" fmla="*/ 977 h 1421"/>
                <a:gd name="T52" fmla="*/ 1581 w 2010"/>
                <a:gd name="T53" fmla="*/ 1069 h 1421"/>
                <a:gd name="T54" fmla="*/ 1566 w 2010"/>
                <a:gd name="T55" fmla="*/ 1176 h 1421"/>
                <a:gd name="T56" fmla="*/ 1428 w 2010"/>
                <a:gd name="T57" fmla="*/ 1291 h 1421"/>
                <a:gd name="T58" fmla="*/ 1275 w 2010"/>
                <a:gd name="T59" fmla="*/ 1207 h 1421"/>
                <a:gd name="T60" fmla="*/ 825 w 2010"/>
                <a:gd name="T61" fmla="*/ 1146 h 1421"/>
                <a:gd name="T62" fmla="*/ 779 w 2010"/>
                <a:gd name="T63" fmla="*/ 1245 h 1421"/>
                <a:gd name="T64" fmla="*/ 840 w 2010"/>
                <a:gd name="T65" fmla="*/ 1352 h 1421"/>
                <a:gd name="T66" fmla="*/ 809 w 2010"/>
                <a:gd name="T67" fmla="*/ 1420 h 1421"/>
                <a:gd name="T68" fmla="*/ 794 w 2010"/>
                <a:gd name="T69" fmla="*/ 1313 h 1421"/>
                <a:gd name="T70" fmla="*/ 756 w 2010"/>
                <a:gd name="T71" fmla="*/ 1245 h 1421"/>
                <a:gd name="T72" fmla="*/ 84 w 2010"/>
                <a:gd name="T73" fmla="*/ 909 h 1421"/>
                <a:gd name="T74" fmla="*/ 15 w 2010"/>
                <a:gd name="T75" fmla="*/ 939 h 1421"/>
                <a:gd name="T76" fmla="*/ 38 w 2010"/>
                <a:gd name="T77" fmla="*/ 809 h 1421"/>
                <a:gd name="T78" fmla="*/ 107 w 2010"/>
                <a:gd name="T79" fmla="*/ 718 h 1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10" h="1421">
                  <a:moveTo>
                    <a:pt x="7" y="657"/>
                  </a:moveTo>
                  <a:lnTo>
                    <a:pt x="7" y="657"/>
                  </a:lnTo>
                  <a:cubicBezTo>
                    <a:pt x="30" y="641"/>
                    <a:pt x="38" y="611"/>
                    <a:pt x="61" y="603"/>
                  </a:cubicBezTo>
                  <a:cubicBezTo>
                    <a:pt x="84" y="588"/>
                    <a:pt x="122" y="588"/>
                    <a:pt x="152" y="580"/>
                  </a:cubicBezTo>
                  <a:cubicBezTo>
                    <a:pt x="175" y="573"/>
                    <a:pt x="191" y="565"/>
                    <a:pt x="214" y="557"/>
                  </a:cubicBezTo>
                  <a:cubicBezTo>
                    <a:pt x="298" y="534"/>
                    <a:pt x="389" y="519"/>
                    <a:pt x="473" y="496"/>
                  </a:cubicBezTo>
                  <a:cubicBezTo>
                    <a:pt x="488" y="496"/>
                    <a:pt x="527" y="511"/>
                    <a:pt x="534" y="488"/>
                  </a:cubicBezTo>
                  <a:cubicBezTo>
                    <a:pt x="557" y="443"/>
                    <a:pt x="534" y="389"/>
                    <a:pt x="542" y="344"/>
                  </a:cubicBezTo>
                  <a:cubicBezTo>
                    <a:pt x="542" y="313"/>
                    <a:pt x="534" y="275"/>
                    <a:pt x="550" y="259"/>
                  </a:cubicBezTo>
                  <a:cubicBezTo>
                    <a:pt x="588" y="229"/>
                    <a:pt x="641" y="206"/>
                    <a:pt x="687" y="221"/>
                  </a:cubicBezTo>
                  <a:cubicBezTo>
                    <a:pt x="733" y="236"/>
                    <a:pt x="725" y="313"/>
                    <a:pt x="771" y="336"/>
                  </a:cubicBezTo>
                  <a:cubicBezTo>
                    <a:pt x="786" y="344"/>
                    <a:pt x="794" y="290"/>
                    <a:pt x="809" y="282"/>
                  </a:cubicBezTo>
                  <a:cubicBezTo>
                    <a:pt x="855" y="267"/>
                    <a:pt x="924" y="298"/>
                    <a:pt x="962" y="259"/>
                  </a:cubicBezTo>
                  <a:cubicBezTo>
                    <a:pt x="977" y="244"/>
                    <a:pt x="886" y="236"/>
                    <a:pt x="886" y="206"/>
                  </a:cubicBezTo>
                  <a:cubicBezTo>
                    <a:pt x="886" y="168"/>
                    <a:pt x="947" y="145"/>
                    <a:pt x="962" y="99"/>
                  </a:cubicBezTo>
                  <a:cubicBezTo>
                    <a:pt x="970" y="76"/>
                    <a:pt x="939" y="53"/>
                    <a:pt x="939" y="23"/>
                  </a:cubicBezTo>
                  <a:cubicBezTo>
                    <a:pt x="947" y="15"/>
                    <a:pt x="962" y="7"/>
                    <a:pt x="970" y="0"/>
                  </a:cubicBezTo>
                  <a:lnTo>
                    <a:pt x="970" y="0"/>
                  </a:lnTo>
                  <a:cubicBezTo>
                    <a:pt x="1023" y="15"/>
                    <a:pt x="1077" y="7"/>
                    <a:pt x="1115" y="30"/>
                  </a:cubicBezTo>
                  <a:cubicBezTo>
                    <a:pt x="1153" y="46"/>
                    <a:pt x="1168" y="91"/>
                    <a:pt x="1191" y="122"/>
                  </a:cubicBezTo>
                  <a:cubicBezTo>
                    <a:pt x="1214" y="160"/>
                    <a:pt x="1230" y="198"/>
                    <a:pt x="1252" y="236"/>
                  </a:cubicBezTo>
                  <a:cubicBezTo>
                    <a:pt x="1260" y="252"/>
                    <a:pt x="1283" y="252"/>
                    <a:pt x="1298" y="259"/>
                  </a:cubicBezTo>
                  <a:cubicBezTo>
                    <a:pt x="1313" y="282"/>
                    <a:pt x="1313" y="336"/>
                    <a:pt x="1344" y="336"/>
                  </a:cubicBezTo>
                  <a:cubicBezTo>
                    <a:pt x="1382" y="336"/>
                    <a:pt x="1413" y="290"/>
                    <a:pt x="1451" y="275"/>
                  </a:cubicBezTo>
                  <a:cubicBezTo>
                    <a:pt x="1482" y="259"/>
                    <a:pt x="1520" y="252"/>
                    <a:pt x="1550" y="236"/>
                  </a:cubicBezTo>
                  <a:lnTo>
                    <a:pt x="1550" y="236"/>
                  </a:lnTo>
                  <a:cubicBezTo>
                    <a:pt x="1588" y="298"/>
                    <a:pt x="1604" y="366"/>
                    <a:pt x="1657" y="405"/>
                  </a:cubicBezTo>
                  <a:cubicBezTo>
                    <a:pt x="1688" y="427"/>
                    <a:pt x="1711" y="374"/>
                    <a:pt x="1741" y="366"/>
                  </a:cubicBezTo>
                  <a:cubicBezTo>
                    <a:pt x="1749" y="366"/>
                    <a:pt x="1780" y="366"/>
                    <a:pt x="1780" y="382"/>
                  </a:cubicBezTo>
                  <a:cubicBezTo>
                    <a:pt x="1787" y="405"/>
                    <a:pt x="1764" y="427"/>
                    <a:pt x="1749" y="450"/>
                  </a:cubicBezTo>
                  <a:cubicBezTo>
                    <a:pt x="1741" y="458"/>
                    <a:pt x="1734" y="466"/>
                    <a:pt x="1726" y="473"/>
                  </a:cubicBezTo>
                  <a:cubicBezTo>
                    <a:pt x="1718" y="504"/>
                    <a:pt x="1711" y="534"/>
                    <a:pt x="1726" y="550"/>
                  </a:cubicBezTo>
                  <a:cubicBezTo>
                    <a:pt x="1741" y="573"/>
                    <a:pt x="1780" y="534"/>
                    <a:pt x="1795" y="550"/>
                  </a:cubicBezTo>
                  <a:cubicBezTo>
                    <a:pt x="1810" y="565"/>
                    <a:pt x="1795" y="603"/>
                    <a:pt x="1795" y="626"/>
                  </a:cubicBezTo>
                  <a:cubicBezTo>
                    <a:pt x="1802" y="672"/>
                    <a:pt x="1787" y="725"/>
                    <a:pt x="1810" y="763"/>
                  </a:cubicBezTo>
                  <a:cubicBezTo>
                    <a:pt x="1825" y="779"/>
                    <a:pt x="1856" y="733"/>
                    <a:pt x="1879" y="748"/>
                  </a:cubicBezTo>
                  <a:cubicBezTo>
                    <a:pt x="1894" y="756"/>
                    <a:pt x="1871" y="809"/>
                    <a:pt x="1894" y="817"/>
                  </a:cubicBezTo>
                  <a:cubicBezTo>
                    <a:pt x="1924" y="832"/>
                    <a:pt x="1963" y="779"/>
                    <a:pt x="1986" y="802"/>
                  </a:cubicBezTo>
                  <a:cubicBezTo>
                    <a:pt x="2009" y="817"/>
                    <a:pt x="1978" y="878"/>
                    <a:pt x="1970" y="901"/>
                  </a:cubicBezTo>
                  <a:lnTo>
                    <a:pt x="1970" y="901"/>
                  </a:lnTo>
                  <a:cubicBezTo>
                    <a:pt x="1947" y="909"/>
                    <a:pt x="1917" y="916"/>
                    <a:pt x="1894" y="947"/>
                  </a:cubicBezTo>
                  <a:cubicBezTo>
                    <a:pt x="1886" y="955"/>
                    <a:pt x="1871" y="955"/>
                    <a:pt x="1848" y="955"/>
                  </a:cubicBezTo>
                  <a:lnTo>
                    <a:pt x="1848" y="955"/>
                  </a:lnTo>
                  <a:cubicBezTo>
                    <a:pt x="1825" y="924"/>
                    <a:pt x="1787" y="855"/>
                    <a:pt x="1764" y="825"/>
                  </a:cubicBezTo>
                  <a:cubicBezTo>
                    <a:pt x="1749" y="817"/>
                    <a:pt x="1749" y="794"/>
                    <a:pt x="1734" y="786"/>
                  </a:cubicBezTo>
                  <a:cubicBezTo>
                    <a:pt x="1726" y="779"/>
                    <a:pt x="1703" y="786"/>
                    <a:pt x="1695" y="786"/>
                  </a:cubicBezTo>
                  <a:cubicBezTo>
                    <a:pt x="1665" y="779"/>
                    <a:pt x="1642" y="771"/>
                    <a:pt x="1619" y="763"/>
                  </a:cubicBezTo>
                  <a:lnTo>
                    <a:pt x="1619" y="763"/>
                  </a:lnTo>
                  <a:cubicBezTo>
                    <a:pt x="1596" y="748"/>
                    <a:pt x="1581" y="710"/>
                    <a:pt x="1550" y="710"/>
                  </a:cubicBezTo>
                  <a:cubicBezTo>
                    <a:pt x="1527" y="702"/>
                    <a:pt x="1497" y="718"/>
                    <a:pt x="1482" y="741"/>
                  </a:cubicBezTo>
                  <a:cubicBezTo>
                    <a:pt x="1466" y="763"/>
                    <a:pt x="1474" y="802"/>
                    <a:pt x="1466" y="832"/>
                  </a:cubicBezTo>
                  <a:cubicBezTo>
                    <a:pt x="1459" y="855"/>
                    <a:pt x="1413" y="955"/>
                    <a:pt x="1405" y="977"/>
                  </a:cubicBezTo>
                  <a:lnTo>
                    <a:pt x="1405" y="977"/>
                  </a:lnTo>
                  <a:cubicBezTo>
                    <a:pt x="1405" y="1008"/>
                    <a:pt x="1550" y="1077"/>
                    <a:pt x="1581" y="1069"/>
                  </a:cubicBezTo>
                  <a:cubicBezTo>
                    <a:pt x="1604" y="1061"/>
                    <a:pt x="1588" y="1092"/>
                    <a:pt x="1588" y="1107"/>
                  </a:cubicBezTo>
                  <a:cubicBezTo>
                    <a:pt x="1596" y="1153"/>
                    <a:pt x="1642" y="1146"/>
                    <a:pt x="1566" y="1176"/>
                  </a:cubicBezTo>
                  <a:cubicBezTo>
                    <a:pt x="1535" y="1184"/>
                    <a:pt x="1581" y="1260"/>
                    <a:pt x="1558" y="1260"/>
                  </a:cubicBezTo>
                  <a:cubicBezTo>
                    <a:pt x="1520" y="1260"/>
                    <a:pt x="1436" y="1245"/>
                    <a:pt x="1428" y="1291"/>
                  </a:cubicBezTo>
                  <a:cubicBezTo>
                    <a:pt x="1405" y="1298"/>
                    <a:pt x="1397" y="1275"/>
                    <a:pt x="1390" y="1252"/>
                  </a:cubicBezTo>
                  <a:cubicBezTo>
                    <a:pt x="1344" y="1252"/>
                    <a:pt x="1321" y="1222"/>
                    <a:pt x="1275" y="1207"/>
                  </a:cubicBezTo>
                  <a:cubicBezTo>
                    <a:pt x="1230" y="1191"/>
                    <a:pt x="1176" y="1207"/>
                    <a:pt x="1130" y="1191"/>
                  </a:cubicBezTo>
                  <a:cubicBezTo>
                    <a:pt x="1023" y="1176"/>
                    <a:pt x="932" y="1146"/>
                    <a:pt x="825" y="1146"/>
                  </a:cubicBezTo>
                  <a:cubicBezTo>
                    <a:pt x="825" y="1168"/>
                    <a:pt x="794" y="1207"/>
                    <a:pt x="779" y="1229"/>
                  </a:cubicBezTo>
                  <a:cubicBezTo>
                    <a:pt x="779" y="1245"/>
                    <a:pt x="779" y="1245"/>
                    <a:pt x="779" y="1245"/>
                  </a:cubicBezTo>
                  <a:cubicBezTo>
                    <a:pt x="779" y="1268"/>
                    <a:pt x="794" y="1283"/>
                    <a:pt x="809" y="1298"/>
                  </a:cubicBezTo>
                  <a:cubicBezTo>
                    <a:pt x="817" y="1313"/>
                    <a:pt x="840" y="1336"/>
                    <a:pt x="840" y="1352"/>
                  </a:cubicBezTo>
                  <a:cubicBezTo>
                    <a:pt x="840" y="1367"/>
                    <a:pt x="825" y="1382"/>
                    <a:pt x="817" y="1398"/>
                  </a:cubicBezTo>
                  <a:cubicBezTo>
                    <a:pt x="809" y="1405"/>
                    <a:pt x="809" y="1420"/>
                    <a:pt x="809" y="1420"/>
                  </a:cubicBezTo>
                  <a:cubicBezTo>
                    <a:pt x="802" y="1398"/>
                    <a:pt x="794" y="1390"/>
                    <a:pt x="794" y="1367"/>
                  </a:cubicBezTo>
                  <a:cubicBezTo>
                    <a:pt x="794" y="1352"/>
                    <a:pt x="802" y="1329"/>
                    <a:pt x="794" y="1313"/>
                  </a:cubicBezTo>
                  <a:cubicBezTo>
                    <a:pt x="786" y="1306"/>
                    <a:pt x="779" y="1298"/>
                    <a:pt x="771" y="1283"/>
                  </a:cubicBezTo>
                  <a:cubicBezTo>
                    <a:pt x="763" y="1275"/>
                    <a:pt x="763" y="1260"/>
                    <a:pt x="756" y="1245"/>
                  </a:cubicBezTo>
                  <a:cubicBezTo>
                    <a:pt x="664" y="1138"/>
                    <a:pt x="351" y="1031"/>
                    <a:pt x="282" y="970"/>
                  </a:cubicBezTo>
                  <a:cubicBezTo>
                    <a:pt x="236" y="955"/>
                    <a:pt x="130" y="901"/>
                    <a:pt x="84" y="909"/>
                  </a:cubicBezTo>
                  <a:cubicBezTo>
                    <a:pt x="61" y="916"/>
                    <a:pt x="38" y="924"/>
                    <a:pt x="15" y="939"/>
                  </a:cubicBezTo>
                  <a:lnTo>
                    <a:pt x="15" y="939"/>
                  </a:lnTo>
                  <a:cubicBezTo>
                    <a:pt x="15" y="916"/>
                    <a:pt x="15" y="863"/>
                    <a:pt x="23" y="840"/>
                  </a:cubicBezTo>
                  <a:cubicBezTo>
                    <a:pt x="23" y="825"/>
                    <a:pt x="38" y="817"/>
                    <a:pt x="38" y="809"/>
                  </a:cubicBezTo>
                  <a:cubicBezTo>
                    <a:pt x="30" y="794"/>
                    <a:pt x="0" y="794"/>
                    <a:pt x="7" y="786"/>
                  </a:cubicBezTo>
                  <a:cubicBezTo>
                    <a:pt x="30" y="748"/>
                    <a:pt x="107" y="756"/>
                    <a:pt x="107" y="718"/>
                  </a:cubicBezTo>
                  <a:cubicBezTo>
                    <a:pt x="107" y="680"/>
                    <a:pt x="46" y="680"/>
                    <a:pt x="7" y="65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29" name="Freeform 156"/>
            <p:cNvSpPr>
              <a:spLocks noChangeArrowheads="1"/>
            </p:cNvSpPr>
            <p:nvPr/>
          </p:nvSpPr>
          <p:spPr bwMode="auto">
            <a:xfrm>
              <a:off x="6862316" y="9644063"/>
              <a:ext cx="96831" cy="74612"/>
            </a:xfrm>
            <a:custGeom>
              <a:avLst/>
              <a:gdLst>
                <a:gd name="T0" fmla="*/ 267 w 268"/>
                <a:gd name="T1" fmla="*/ 192 h 208"/>
                <a:gd name="T2" fmla="*/ 267 w 268"/>
                <a:gd name="T3" fmla="*/ 192 h 208"/>
                <a:gd name="T4" fmla="*/ 183 w 268"/>
                <a:gd name="T5" fmla="*/ 62 h 208"/>
                <a:gd name="T6" fmla="*/ 153 w 268"/>
                <a:gd name="T7" fmla="*/ 23 h 208"/>
                <a:gd name="T8" fmla="*/ 114 w 268"/>
                <a:gd name="T9" fmla="*/ 23 h 208"/>
                <a:gd name="T10" fmla="*/ 38 w 268"/>
                <a:gd name="T11" fmla="*/ 0 h 208"/>
                <a:gd name="T12" fmla="*/ 38 w 268"/>
                <a:gd name="T13" fmla="*/ 0 h 208"/>
                <a:gd name="T14" fmla="*/ 7 w 268"/>
                <a:gd name="T15" fmla="*/ 54 h 208"/>
                <a:gd name="T16" fmla="*/ 68 w 268"/>
                <a:gd name="T17" fmla="*/ 85 h 208"/>
                <a:gd name="T18" fmla="*/ 61 w 268"/>
                <a:gd name="T19" fmla="*/ 207 h 208"/>
                <a:gd name="T20" fmla="*/ 61 w 268"/>
                <a:gd name="T21" fmla="*/ 207 h 208"/>
                <a:gd name="T22" fmla="*/ 214 w 268"/>
                <a:gd name="T23" fmla="*/ 176 h 208"/>
                <a:gd name="T24" fmla="*/ 267 w 268"/>
                <a:gd name="T25"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208">
                  <a:moveTo>
                    <a:pt x="267" y="192"/>
                  </a:moveTo>
                  <a:lnTo>
                    <a:pt x="267" y="192"/>
                  </a:lnTo>
                  <a:cubicBezTo>
                    <a:pt x="244" y="161"/>
                    <a:pt x="206" y="92"/>
                    <a:pt x="183" y="62"/>
                  </a:cubicBezTo>
                  <a:cubicBezTo>
                    <a:pt x="168" y="54"/>
                    <a:pt x="168" y="31"/>
                    <a:pt x="153" y="23"/>
                  </a:cubicBezTo>
                  <a:cubicBezTo>
                    <a:pt x="145" y="16"/>
                    <a:pt x="122" y="23"/>
                    <a:pt x="114" y="23"/>
                  </a:cubicBezTo>
                  <a:cubicBezTo>
                    <a:pt x="84" y="16"/>
                    <a:pt x="61" y="8"/>
                    <a:pt x="38" y="0"/>
                  </a:cubicBezTo>
                  <a:lnTo>
                    <a:pt x="38" y="0"/>
                  </a:lnTo>
                  <a:cubicBezTo>
                    <a:pt x="30" y="16"/>
                    <a:pt x="0" y="31"/>
                    <a:pt x="7" y="54"/>
                  </a:cubicBezTo>
                  <a:cubicBezTo>
                    <a:pt x="15" y="69"/>
                    <a:pt x="61" y="62"/>
                    <a:pt x="68" y="85"/>
                  </a:cubicBezTo>
                  <a:cubicBezTo>
                    <a:pt x="84" y="115"/>
                    <a:pt x="68" y="176"/>
                    <a:pt x="61" y="207"/>
                  </a:cubicBezTo>
                  <a:lnTo>
                    <a:pt x="61" y="207"/>
                  </a:lnTo>
                  <a:cubicBezTo>
                    <a:pt x="99" y="176"/>
                    <a:pt x="153" y="161"/>
                    <a:pt x="214" y="176"/>
                  </a:cubicBezTo>
                  <a:cubicBezTo>
                    <a:pt x="229" y="176"/>
                    <a:pt x="252" y="184"/>
                    <a:pt x="267" y="1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30" name="Freeform 157"/>
            <p:cNvSpPr>
              <a:spLocks noChangeArrowheads="1"/>
            </p:cNvSpPr>
            <p:nvPr/>
          </p:nvSpPr>
          <p:spPr bwMode="auto">
            <a:xfrm>
              <a:off x="7049629" y="9647239"/>
              <a:ext cx="322241" cy="206375"/>
            </a:xfrm>
            <a:custGeom>
              <a:avLst/>
              <a:gdLst>
                <a:gd name="T0" fmla="*/ 359 w 895"/>
                <a:gd name="T1" fmla="*/ 413 h 574"/>
                <a:gd name="T2" fmla="*/ 359 w 895"/>
                <a:gd name="T3" fmla="*/ 413 h 574"/>
                <a:gd name="T4" fmla="*/ 275 w 895"/>
                <a:gd name="T5" fmla="*/ 367 h 574"/>
                <a:gd name="T6" fmla="*/ 199 w 895"/>
                <a:gd name="T7" fmla="*/ 298 h 574"/>
                <a:gd name="T8" fmla="*/ 115 w 895"/>
                <a:gd name="T9" fmla="*/ 237 h 574"/>
                <a:gd name="T10" fmla="*/ 329 w 895"/>
                <a:gd name="T11" fmla="*/ 161 h 574"/>
                <a:gd name="T12" fmla="*/ 481 w 895"/>
                <a:gd name="T13" fmla="*/ 61 h 574"/>
                <a:gd name="T14" fmla="*/ 604 w 895"/>
                <a:gd name="T15" fmla="*/ 92 h 574"/>
                <a:gd name="T16" fmla="*/ 733 w 895"/>
                <a:gd name="T17" fmla="*/ 115 h 574"/>
                <a:gd name="T18" fmla="*/ 848 w 895"/>
                <a:gd name="T19" fmla="*/ 252 h 574"/>
                <a:gd name="T20" fmla="*/ 764 w 895"/>
                <a:gd name="T21" fmla="*/ 321 h 574"/>
                <a:gd name="T22" fmla="*/ 710 w 895"/>
                <a:gd name="T23" fmla="*/ 397 h 574"/>
                <a:gd name="T24" fmla="*/ 581 w 895"/>
                <a:gd name="T25" fmla="*/ 497 h 574"/>
                <a:gd name="T26" fmla="*/ 413 w 895"/>
                <a:gd name="T27" fmla="*/ 458 h 574"/>
                <a:gd name="T28" fmla="*/ 359 w 895"/>
                <a:gd name="T29" fmla="*/ 41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5" h="574">
                  <a:moveTo>
                    <a:pt x="359" y="413"/>
                  </a:moveTo>
                  <a:lnTo>
                    <a:pt x="359" y="413"/>
                  </a:lnTo>
                  <a:cubicBezTo>
                    <a:pt x="329" y="397"/>
                    <a:pt x="306" y="390"/>
                    <a:pt x="275" y="367"/>
                  </a:cubicBezTo>
                  <a:cubicBezTo>
                    <a:pt x="252" y="352"/>
                    <a:pt x="229" y="290"/>
                    <a:pt x="199" y="298"/>
                  </a:cubicBezTo>
                  <a:cubicBezTo>
                    <a:pt x="0" y="352"/>
                    <a:pt x="99" y="306"/>
                    <a:pt x="115" y="237"/>
                  </a:cubicBezTo>
                  <a:cubicBezTo>
                    <a:pt x="130" y="168"/>
                    <a:pt x="275" y="191"/>
                    <a:pt x="329" y="161"/>
                  </a:cubicBezTo>
                  <a:cubicBezTo>
                    <a:pt x="390" y="130"/>
                    <a:pt x="436" y="115"/>
                    <a:pt x="481" y="61"/>
                  </a:cubicBezTo>
                  <a:cubicBezTo>
                    <a:pt x="535" y="0"/>
                    <a:pt x="543" y="61"/>
                    <a:pt x="604" y="92"/>
                  </a:cubicBezTo>
                  <a:cubicBezTo>
                    <a:pt x="649" y="115"/>
                    <a:pt x="680" y="115"/>
                    <a:pt x="733" y="115"/>
                  </a:cubicBezTo>
                  <a:cubicBezTo>
                    <a:pt x="764" y="115"/>
                    <a:pt x="825" y="222"/>
                    <a:pt x="848" y="252"/>
                  </a:cubicBezTo>
                  <a:cubicBezTo>
                    <a:pt x="894" y="298"/>
                    <a:pt x="779" y="313"/>
                    <a:pt x="764" y="321"/>
                  </a:cubicBezTo>
                  <a:cubicBezTo>
                    <a:pt x="703" y="336"/>
                    <a:pt x="726" y="359"/>
                    <a:pt x="710" y="397"/>
                  </a:cubicBezTo>
                  <a:cubicBezTo>
                    <a:pt x="688" y="474"/>
                    <a:pt x="634" y="443"/>
                    <a:pt x="581" y="497"/>
                  </a:cubicBezTo>
                  <a:cubicBezTo>
                    <a:pt x="497" y="573"/>
                    <a:pt x="489" y="489"/>
                    <a:pt x="413" y="458"/>
                  </a:cubicBezTo>
                  <a:lnTo>
                    <a:pt x="359" y="413"/>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31" name="Freeform 158"/>
            <p:cNvSpPr>
              <a:spLocks noChangeArrowheads="1"/>
            </p:cNvSpPr>
            <p:nvPr/>
          </p:nvSpPr>
          <p:spPr bwMode="auto">
            <a:xfrm>
              <a:off x="6798820" y="9621838"/>
              <a:ext cx="93656" cy="127000"/>
            </a:xfrm>
            <a:custGeom>
              <a:avLst/>
              <a:gdLst>
                <a:gd name="T0" fmla="*/ 0 w 261"/>
                <a:gd name="T1" fmla="*/ 275 h 353"/>
                <a:gd name="T2" fmla="*/ 0 w 261"/>
                <a:gd name="T3" fmla="*/ 275 h 353"/>
                <a:gd name="T4" fmla="*/ 84 w 261"/>
                <a:gd name="T5" fmla="*/ 283 h 353"/>
                <a:gd name="T6" fmla="*/ 161 w 261"/>
                <a:gd name="T7" fmla="*/ 275 h 353"/>
                <a:gd name="T8" fmla="*/ 153 w 261"/>
                <a:gd name="T9" fmla="*/ 329 h 353"/>
                <a:gd name="T10" fmla="*/ 183 w 261"/>
                <a:gd name="T11" fmla="*/ 352 h 353"/>
                <a:gd name="T12" fmla="*/ 237 w 261"/>
                <a:gd name="T13" fmla="*/ 268 h 353"/>
                <a:gd name="T14" fmla="*/ 237 w 261"/>
                <a:gd name="T15" fmla="*/ 268 h 353"/>
                <a:gd name="T16" fmla="*/ 244 w 261"/>
                <a:gd name="T17" fmla="*/ 146 h 353"/>
                <a:gd name="T18" fmla="*/ 183 w 261"/>
                <a:gd name="T19" fmla="*/ 115 h 353"/>
                <a:gd name="T20" fmla="*/ 214 w 261"/>
                <a:gd name="T21" fmla="*/ 61 h 353"/>
                <a:gd name="T22" fmla="*/ 214 w 261"/>
                <a:gd name="T23" fmla="*/ 61 h 353"/>
                <a:gd name="T24" fmla="*/ 145 w 261"/>
                <a:gd name="T25" fmla="*/ 8 h 353"/>
                <a:gd name="T26" fmla="*/ 77 w 261"/>
                <a:gd name="T27" fmla="*/ 39 h 353"/>
                <a:gd name="T28" fmla="*/ 61 w 261"/>
                <a:gd name="T29" fmla="*/ 130 h 353"/>
                <a:gd name="T30" fmla="*/ 0 w 261"/>
                <a:gd name="T31" fmla="*/ 27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1" h="353">
                  <a:moveTo>
                    <a:pt x="0" y="275"/>
                  </a:moveTo>
                  <a:lnTo>
                    <a:pt x="0" y="275"/>
                  </a:lnTo>
                  <a:cubicBezTo>
                    <a:pt x="31" y="275"/>
                    <a:pt x="54" y="283"/>
                    <a:pt x="84" y="283"/>
                  </a:cubicBezTo>
                  <a:cubicBezTo>
                    <a:pt x="115" y="275"/>
                    <a:pt x="138" y="268"/>
                    <a:pt x="161" y="275"/>
                  </a:cubicBezTo>
                  <a:cubicBezTo>
                    <a:pt x="168" y="298"/>
                    <a:pt x="153" y="306"/>
                    <a:pt x="153" y="329"/>
                  </a:cubicBezTo>
                  <a:cubicBezTo>
                    <a:pt x="153" y="336"/>
                    <a:pt x="183" y="352"/>
                    <a:pt x="183" y="352"/>
                  </a:cubicBezTo>
                  <a:cubicBezTo>
                    <a:pt x="191" y="321"/>
                    <a:pt x="214" y="291"/>
                    <a:pt x="237" y="268"/>
                  </a:cubicBezTo>
                  <a:lnTo>
                    <a:pt x="237" y="268"/>
                  </a:lnTo>
                  <a:cubicBezTo>
                    <a:pt x="244" y="237"/>
                    <a:pt x="260" y="176"/>
                    <a:pt x="244" y="146"/>
                  </a:cubicBezTo>
                  <a:cubicBezTo>
                    <a:pt x="237" y="123"/>
                    <a:pt x="191" y="130"/>
                    <a:pt x="183" y="115"/>
                  </a:cubicBezTo>
                  <a:cubicBezTo>
                    <a:pt x="176" y="92"/>
                    <a:pt x="206" y="77"/>
                    <a:pt x="214" y="61"/>
                  </a:cubicBezTo>
                  <a:lnTo>
                    <a:pt x="214" y="61"/>
                  </a:lnTo>
                  <a:cubicBezTo>
                    <a:pt x="191" y="46"/>
                    <a:pt x="176" y="8"/>
                    <a:pt x="145" y="8"/>
                  </a:cubicBezTo>
                  <a:cubicBezTo>
                    <a:pt x="122" y="0"/>
                    <a:pt x="92" y="16"/>
                    <a:pt x="77" y="39"/>
                  </a:cubicBezTo>
                  <a:cubicBezTo>
                    <a:pt x="61" y="61"/>
                    <a:pt x="69" y="100"/>
                    <a:pt x="61" y="130"/>
                  </a:cubicBezTo>
                  <a:cubicBezTo>
                    <a:pt x="54" y="153"/>
                    <a:pt x="8" y="253"/>
                    <a:pt x="0" y="2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32" name="Freeform 159"/>
            <p:cNvSpPr>
              <a:spLocks noChangeArrowheads="1"/>
            </p:cNvSpPr>
            <p:nvPr/>
          </p:nvSpPr>
          <p:spPr bwMode="auto">
            <a:xfrm>
              <a:off x="5916228" y="9879013"/>
              <a:ext cx="85719" cy="127000"/>
            </a:xfrm>
            <a:custGeom>
              <a:avLst/>
              <a:gdLst>
                <a:gd name="T0" fmla="*/ 184 w 238"/>
                <a:gd name="T1" fmla="*/ 0 h 352"/>
                <a:gd name="T2" fmla="*/ 184 w 238"/>
                <a:gd name="T3" fmla="*/ 0 h 352"/>
                <a:gd name="T4" fmla="*/ 77 w 238"/>
                <a:gd name="T5" fmla="*/ 61 h 352"/>
                <a:gd name="T6" fmla="*/ 61 w 238"/>
                <a:gd name="T7" fmla="*/ 122 h 352"/>
                <a:gd name="T8" fmla="*/ 8 w 238"/>
                <a:gd name="T9" fmla="*/ 168 h 352"/>
                <a:gd name="T10" fmla="*/ 8 w 238"/>
                <a:gd name="T11" fmla="*/ 221 h 352"/>
                <a:gd name="T12" fmla="*/ 77 w 238"/>
                <a:gd name="T13" fmla="*/ 282 h 352"/>
                <a:gd name="T14" fmla="*/ 92 w 238"/>
                <a:gd name="T15" fmla="*/ 336 h 352"/>
                <a:gd name="T16" fmla="*/ 214 w 238"/>
                <a:gd name="T17" fmla="*/ 328 h 352"/>
                <a:gd name="T18" fmla="*/ 214 w 238"/>
                <a:gd name="T19" fmla="*/ 328 h 352"/>
                <a:gd name="T20" fmla="*/ 222 w 238"/>
                <a:gd name="T21" fmla="*/ 305 h 352"/>
                <a:gd name="T22" fmla="*/ 161 w 238"/>
                <a:gd name="T23" fmla="*/ 191 h 352"/>
                <a:gd name="T24" fmla="*/ 199 w 238"/>
                <a:gd name="T25" fmla="*/ 137 h 352"/>
                <a:gd name="T26" fmla="*/ 184 w 238"/>
                <a:gd name="T2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352">
                  <a:moveTo>
                    <a:pt x="184" y="0"/>
                  </a:moveTo>
                  <a:lnTo>
                    <a:pt x="184" y="0"/>
                  </a:lnTo>
                  <a:cubicBezTo>
                    <a:pt x="153" y="23"/>
                    <a:pt x="100" y="38"/>
                    <a:pt x="77" y="61"/>
                  </a:cubicBezTo>
                  <a:cubicBezTo>
                    <a:pt x="61" y="76"/>
                    <a:pt x="69" y="107"/>
                    <a:pt x="61" y="122"/>
                  </a:cubicBezTo>
                  <a:cubicBezTo>
                    <a:pt x="46" y="145"/>
                    <a:pt x="16" y="153"/>
                    <a:pt x="8" y="168"/>
                  </a:cubicBezTo>
                  <a:cubicBezTo>
                    <a:pt x="0" y="183"/>
                    <a:pt x="0" y="206"/>
                    <a:pt x="8" y="221"/>
                  </a:cubicBezTo>
                  <a:cubicBezTo>
                    <a:pt x="23" y="244"/>
                    <a:pt x="61" y="259"/>
                    <a:pt x="77" y="282"/>
                  </a:cubicBezTo>
                  <a:cubicBezTo>
                    <a:pt x="92" y="298"/>
                    <a:pt x="77" y="328"/>
                    <a:pt x="92" y="336"/>
                  </a:cubicBezTo>
                  <a:cubicBezTo>
                    <a:pt x="130" y="351"/>
                    <a:pt x="168" y="336"/>
                    <a:pt x="214" y="328"/>
                  </a:cubicBezTo>
                  <a:lnTo>
                    <a:pt x="214" y="328"/>
                  </a:lnTo>
                  <a:cubicBezTo>
                    <a:pt x="214" y="321"/>
                    <a:pt x="214" y="313"/>
                    <a:pt x="222" y="305"/>
                  </a:cubicBezTo>
                  <a:cubicBezTo>
                    <a:pt x="107" y="305"/>
                    <a:pt x="31" y="191"/>
                    <a:pt x="161" y="191"/>
                  </a:cubicBezTo>
                  <a:cubicBezTo>
                    <a:pt x="207" y="191"/>
                    <a:pt x="237" y="183"/>
                    <a:pt x="199" y="137"/>
                  </a:cubicBezTo>
                  <a:cubicBezTo>
                    <a:pt x="161" y="107"/>
                    <a:pt x="168" y="46"/>
                    <a:pt x="18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33" name="Freeform 160"/>
            <p:cNvSpPr>
              <a:spLocks noChangeArrowheads="1"/>
            </p:cNvSpPr>
            <p:nvPr/>
          </p:nvSpPr>
          <p:spPr bwMode="auto">
            <a:xfrm>
              <a:off x="5311429" y="9234489"/>
              <a:ext cx="1020697" cy="935037"/>
            </a:xfrm>
            <a:custGeom>
              <a:avLst/>
              <a:gdLst>
                <a:gd name="T0" fmla="*/ 15 w 2834"/>
                <a:gd name="T1" fmla="*/ 191 h 2598"/>
                <a:gd name="T2" fmla="*/ 7 w 2834"/>
                <a:gd name="T3" fmla="*/ 146 h 2598"/>
                <a:gd name="T4" fmla="*/ 23 w 2834"/>
                <a:gd name="T5" fmla="*/ 130 h 2598"/>
                <a:gd name="T6" fmla="*/ 38 w 2834"/>
                <a:gd name="T7" fmla="*/ 184 h 2598"/>
                <a:gd name="T8" fmla="*/ 15 w 2834"/>
                <a:gd name="T9" fmla="*/ 191 h 2598"/>
                <a:gd name="T10" fmla="*/ 886 w 2834"/>
                <a:gd name="T11" fmla="*/ 2208 h 2598"/>
                <a:gd name="T12" fmla="*/ 1283 w 2834"/>
                <a:gd name="T13" fmla="*/ 2452 h 2598"/>
                <a:gd name="T14" fmla="*/ 1528 w 2834"/>
                <a:gd name="T15" fmla="*/ 2597 h 2598"/>
                <a:gd name="T16" fmla="*/ 1635 w 2834"/>
                <a:gd name="T17" fmla="*/ 2552 h 2598"/>
                <a:gd name="T18" fmla="*/ 1833 w 2834"/>
                <a:gd name="T19" fmla="*/ 2254 h 2598"/>
                <a:gd name="T20" fmla="*/ 1894 w 2834"/>
                <a:gd name="T21" fmla="*/ 2116 h 2598"/>
                <a:gd name="T22" fmla="*/ 1772 w 2834"/>
                <a:gd name="T23" fmla="*/ 2124 h 2598"/>
                <a:gd name="T24" fmla="*/ 1688 w 2834"/>
                <a:gd name="T25" fmla="*/ 2009 h 2598"/>
                <a:gd name="T26" fmla="*/ 1741 w 2834"/>
                <a:gd name="T27" fmla="*/ 1910 h 2598"/>
                <a:gd name="T28" fmla="*/ 1864 w 2834"/>
                <a:gd name="T29" fmla="*/ 1788 h 2598"/>
                <a:gd name="T30" fmla="*/ 1955 w 2834"/>
                <a:gd name="T31" fmla="*/ 1612 h 2598"/>
                <a:gd name="T32" fmla="*/ 2351 w 2834"/>
                <a:gd name="T33" fmla="*/ 1413 h 2598"/>
                <a:gd name="T34" fmla="*/ 2603 w 2834"/>
                <a:gd name="T35" fmla="*/ 1368 h 2598"/>
                <a:gd name="T36" fmla="*/ 2741 w 2834"/>
                <a:gd name="T37" fmla="*/ 1314 h 2598"/>
                <a:gd name="T38" fmla="*/ 2764 w 2834"/>
                <a:gd name="T39" fmla="*/ 1184 h 2598"/>
                <a:gd name="T40" fmla="*/ 2833 w 2834"/>
                <a:gd name="T41" fmla="*/ 1093 h 2598"/>
                <a:gd name="T42" fmla="*/ 2733 w 2834"/>
                <a:gd name="T43" fmla="*/ 1032 h 2598"/>
                <a:gd name="T44" fmla="*/ 2603 w 2834"/>
                <a:gd name="T45" fmla="*/ 948 h 2598"/>
                <a:gd name="T46" fmla="*/ 2588 w 2834"/>
                <a:gd name="T47" fmla="*/ 818 h 2598"/>
                <a:gd name="T48" fmla="*/ 2428 w 2834"/>
                <a:gd name="T49" fmla="*/ 841 h 2598"/>
                <a:gd name="T50" fmla="*/ 2397 w 2834"/>
                <a:gd name="T51" fmla="*/ 703 h 2598"/>
                <a:gd name="T52" fmla="*/ 2154 w 2834"/>
                <a:gd name="T53" fmla="*/ 619 h 2598"/>
                <a:gd name="T54" fmla="*/ 2070 w 2834"/>
                <a:gd name="T55" fmla="*/ 520 h 2598"/>
                <a:gd name="T56" fmla="*/ 1955 w 2834"/>
                <a:gd name="T57" fmla="*/ 512 h 2598"/>
                <a:gd name="T58" fmla="*/ 1871 w 2834"/>
                <a:gd name="T59" fmla="*/ 489 h 2598"/>
                <a:gd name="T60" fmla="*/ 1711 w 2834"/>
                <a:gd name="T61" fmla="*/ 543 h 2598"/>
                <a:gd name="T62" fmla="*/ 1726 w 2834"/>
                <a:gd name="T63" fmla="*/ 428 h 2598"/>
                <a:gd name="T64" fmla="*/ 1558 w 2834"/>
                <a:gd name="T65" fmla="*/ 367 h 2598"/>
                <a:gd name="T66" fmla="*/ 1375 w 2834"/>
                <a:gd name="T67" fmla="*/ 123 h 2598"/>
                <a:gd name="T68" fmla="*/ 1543 w 2834"/>
                <a:gd name="T69" fmla="*/ 107 h 2598"/>
                <a:gd name="T70" fmla="*/ 1543 w 2834"/>
                <a:gd name="T71" fmla="*/ 69 h 2598"/>
                <a:gd name="T72" fmla="*/ 1405 w 2834"/>
                <a:gd name="T73" fmla="*/ 0 h 2598"/>
                <a:gd name="T74" fmla="*/ 1398 w 2834"/>
                <a:gd name="T75" fmla="*/ 8 h 2598"/>
                <a:gd name="T76" fmla="*/ 848 w 2834"/>
                <a:gd name="T77" fmla="*/ 107 h 2598"/>
                <a:gd name="T78" fmla="*/ 710 w 2834"/>
                <a:gd name="T79" fmla="*/ 237 h 2598"/>
                <a:gd name="T80" fmla="*/ 611 w 2834"/>
                <a:gd name="T81" fmla="*/ 604 h 2598"/>
                <a:gd name="T82" fmla="*/ 252 w 2834"/>
                <a:gd name="T83" fmla="*/ 558 h 2598"/>
                <a:gd name="T84" fmla="*/ 206 w 2834"/>
                <a:gd name="T85" fmla="*/ 749 h 2598"/>
                <a:gd name="T86" fmla="*/ 382 w 2834"/>
                <a:gd name="T87" fmla="*/ 749 h 2598"/>
                <a:gd name="T88" fmla="*/ 443 w 2834"/>
                <a:gd name="T89" fmla="*/ 894 h 2598"/>
                <a:gd name="T90" fmla="*/ 412 w 2834"/>
                <a:gd name="T91" fmla="*/ 1047 h 2598"/>
                <a:gd name="T92" fmla="*/ 328 w 2834"/>
                <a:gd name="T93" fmla="*/ 1093 h 2598"/>
                <a:gd name="T94" fmla="*/ 458 w 2834"/>
                <a:gd name="T95" fmla="*/ 1161 h 2598"/>
                <a:gd name="T96" fmla="*/ 527 w 2834"/>
                <a:gd name="T97" fmla="*/ 1291 h 2598"/>
                <a:gd name="T98" fmla="*/ 565 w 2834"/>
                <a:gd name="T99" fmla="*/ 1368 h 2598"/>
                <a:gd name="T100" fmla="*/ 619 w 2834"/>
                <a:gd name="T101" fmla="*/ 1482 h 2598"/>
                <a:gd name="T102" fmla="*/ 664 w 2834"/>
                <a:gd name="T103" fmla="*/ 1612 h 2598"/>
                <a:gd name="T104" fmla="*/ 672 w 2834"/>
                <a:gd name="T105" fmla="*/ 1711 h 2598"/>
                <a:gd name="T106" fmla="*/ 817 w 2834"/>
                <a:gd name="T107" fmla="*/ 1811 h 2598"/>
                <a:gd name="T108" fmla="*/ 726 w 2834"/>
                <a:gd name="T109" fmla="*/ 1918 h 2598"/>
                <a:gd name="T110" fmla="*/ 787 w 2834"/>
                <a:gd name="T111" fmla="*/ 1994 h 2598"/>
                <a:gd name="T112" fmla="*/ 848 w 2834"/>
                <a:gd name="T113" fmla="*/ 1979 h 2598"/>
                <a:gd name="T114" fmla="*/ 978 w 2834"/>
                <a:gd name="T115" fmla="*/ 2040 h 2598"/>
                <a:gd name="T116" fmla="*/ 1008 w 2834"/>
                <a:gd name="T117" fmla="*/ 2132 h 2598"/>
                <a:gd name="T118" fmla="*/ 947 w 2834"/>
                <a:gd name="T119" fmla="*/ 2200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34" h="2598">
                  <a:moveTo>
                    <a:pt x="15" y="191"/>
                  </a:moveTo>
                  <a:lnTo>
                    <a:pt x="15" y="191"/>
                  </a:lnTo>
                  <a:cubicBezTo>
                    <a:pt x="15" y="184"/>
                    <a:pt x="7" y="176"/>
                    <a:pt x="7" y="169"/>
                  </a:cubicBezTo>
                  <a:cubicBezTo>
                    <a:pt x="7" y="161"/>
                    <a:pt x="7" y="153"/>
                    <a:pt x="7" y="146"/>
                  </a:cubicBezTo>
                  <a:cubicBezTo>
                    <a:pt x="7" y="138"/>
                    <a:pt x="0" y="115"/>
                    <a:pt x="15" y="107"/>
                  </a:cubicBezTo>
                  <a:cubicBezTo>
                    <a:pt x="23" y="107"/>
                    <a:pt x="23" y="123"/>
                    <a:pt x="23" y="130"/>
                  </a:cubicBezTo>
                  <a:cubicBezTo>
                    <a:pt x="23" y="138"/>
                    <a:pt x="30" y="161"/>
                    <a:pt x="38" y="169"/>
                  </a:cubicBezTo>
                  <a:cubicBezTo>
                    <a:pt x="38" y="176"/>
                    <a:pt x="38" y="184"/>
                    <a:pt x="38" y="184"/>
                  </a:cubicBezTo>
                  <a:cubicBezTo>
                    <a:pt x="38" y="191"/>
                    <a:pt x="30" y="199"/>
                    <a:pt x="15" y="207"/>
                  </a:cubicBezTo>
                  <a:cubicBezTo>
                    <a:pt x="15" y="191"/>
                    <a:pt x="15" y="191"/>
                    <a:pt x="15" y="191"/>
                  </a:cubicBezTo>
                  <a:close/>
                  <a:moveTo>
                    <a:pt x="886" y="2208"/>
                  </a:moveTo>
                  <a:lnTo>
                    <a:pt x="886" y="2208"/>
                  </a:lnTo>
                  <a:cubicBezTo>
                    <a:pt x="886" y="2391"/>
                    <a:pt x="1031" y="2353"/>
                    <a:pt x="1168" y="2353"/>
                  </a:cubicBezTo>
                  <a:cubicBezTo>
                    <a:pt x="1214" y="2376"/>
                    <a:pt x="1276" y="2399"/>
                    <a:pt x="1283" y="2452"/>
                  </a:cubicBezTo>
                  <a:cubicBezTo>
                    <a:pt x="1283" y="2513"/>
                    <a:pt x="1329" y="2552"/>
                    <a:pt x="1382" y="2582"/>
                  </a:cubicBezTo>
                  <a:cubicBezTo>
                    <a:pt x="1405" y="2590"/>
                    <a:pt x="1497" y="2513"/>
                    <a:pt x="1528" y="2597"/>
                  </a:cubicBezTo>
                  <a:cubicBezTo>
                    <a:pt x="1543" y="2597"/>
                    <a:pt x="1550" y="2567"/>
                    <a:pt x="1573" y="2559"/>
                  </a:cubicBezTo>
                  <a:cubicBezTo>
                    <a:pt x="1589" y="2559"/>
                    <a:pt x="1612" y="2552"/>
                    <a:pt x="1635" y="2552"/>
                  </a:cubicBezTo>
                  <a:cubicBezTo>
                    <a:pt x="1635" y="2475"/>
                    <a:pt x="1619" y="2430"/>
                    <a:pt x="1673" y="2353"/>
                  </a:cubicBezTo>
                  <a:cubicBezTo>
                    <a:pt x="1718" y="2277"/>
                    <a:pt x="1741" y="2254"/>
                    <a:pt x="1833" y="2254"/>
                  </a:cubicBezTo>
                  <a:lnTo>
                    <a:pt x="1833" y="2254"/>
                  </a:lnTo>
                  <a:cubicBezTo>
                    <a:pt x="1833" y="2193"/>
                    <a:pt x="1871" y="2162"/>
                    <a:pt x="1894" y="2116"/>
                  </a:cubicBezTo>
                  <a:lnTo>
                    <a:pt x="1894" y="2116"/>
                  </a:lnTo>
                  <a:cubicBezTo>
                    <a:pt x="1848" y="2124"/>
                    <a:pt x="1810" y="2139"/>
                    <a:pt x="1772" y="2124"/>
                  </a:cubicBezTo>
                  <a:cubicBezTo>
                    <a:pt x="1757" y="2116"/>
                    <a:pt x="1772" y="2086"/>
                    <a:pt x="1757" y="2070"/>
                  </a:cubicBezTo>
                  <a:cubicBezTo>
                    <a:pt x="1741" y="2047"/>
                    <a:pt x="1703" y="2032"/>
                    <a:pt x="1688" y="2009"/>
                  </a:cubicBezTo>
                  <a:cubicBezTo>
                    <a:pt x="1680" y="1994"/>
                    <a:pt x="1680" y="1971"/>
                    <a:pt x="1688" y="1956"/>
                  </a:cubicBezTo>
                  <a:cubicBezTo>
                    <a:pt x="1696" y="1941"/>
                    <a:pt x="1726" y="1933"/>
                    <a:pt x="1741" y="1910"/>
                  </a:cubicBezTo>
                  <a:cubicBezTo>
                    <a:pt x="1749" y="1895"/>
                    <a:pt x="1741" y="1864"/>
                    <a:pt x="1757" y="1849"/>
                  </a:cubicBezTo>
                  <a:cubicBezTo>
                    <a:pt x="1780" y="1826"/>
                    <a:pt x="1833" y="1811"/>
                    <a:pt x="1864" y="1788"/>
                  </a:cubicBezTo>
                  <a:lnTo>
                    <a:pt x="1864" y="1788"/>
                  </a:lnTo>
                  <a:cubicBezTo>
                    <a:pt x="1864" y="1765"/>
                    <a:pt x="1940" y="1643"/>
                    <a:pt x="1955" y="1612"/>
                  </a:cubicBezTo>
                  <a:cubicBezTo>
                    <a:pt x="1986" y="1574"/>
                    <a:pt x="2108" y="1597"/>
                    <a:pt x="2169" y="1543"/>
                  </a:cubicBezTo>
                  <a:cubicBezTo>
                    <a:pt x="2230" y="1482"/>
                    <a:pt x="2261" y="1429"/>
                    <a:pt x="2351" y="1413"/>
                  </a:cubicBezTo>
                  <a:cubicBezTo>
                    <a:pt x="2397" y="1406"/>
                    <a:pt x="2474" y="1421"/>
                    <a:pt x="2497" y="1391"/>
                  </a:cubicBezTo>
                  <a:cubicBezTo>
                    <a:pt x="2527" y="1360"/>
                    <a:pt x="2565" y="1360"/>
                    <a:pt x="2603" y="1368"/>
                  </a:cubicBezTo>
                  <a:cubicBezTo>
                    <a:pt x="2657" y="1375"/>
                    <a:pt x="2695" y="1345"/>
                    <a:pt x="2741" y="1314"/>
                  </a:cubicBezTo>
                  <a:lnTo>
                    <a:pt x="2741" y="1314"/>
                  </a:lnTo>
                  <a:cubicBezTo>
                    <a:pt x="2741" y="1291"/>
                    <a:pt x="2741" y="1238"/>
                    <a:pt x="2749" y="1215"/>
                  </a:cubicBezTo>
                  <a:cubicBezTo>
                    <a:pt x="2749" y="1200"/>
                    <a:pt x="2764" y="1192"/>
                    <a:pt x="2764" y="1184"/>
                  </a:cubicBezTo>
                  <a:cubicBezTo>
                    <a:pt x="2756" y="1169"/>
                    <a:pt x="2726" y="1169"/>
                    <a:pt x="2733" y="1161"/>
                  </a:cubicBezTo>
                  <a:cubicBezTo>
                    <a:pt x="2756" y="1123"/>
                    <a:pt x="2833" y="1131"/>
                    <a:pt x="2833" y="1093"/>
                  </a:cubicBezTo>
                  <a:cubicBezTo>
                    <a:pt x="2833" y="1055"/>
                    <a:pt x="2772" y="1055"/>
                    <a:pt x="2733" y="1032"/>
                  </a:cubicBezTo>
                  <a:lnTo>
                    <a:pt x="2733" y="1032"/>
                  </a:lnTo>
                  <a:cubicBezTo>
                    <a:pt x="2718" y="1001"/>
                    <a:pt x="2718" y="963"/>
                    <a:pt x="2688" y="940"/>
                  </a:cubicBezTo>
                  <a:cubicBezTo>
                    <a:pt x="2665" y="925"/>
                    <a:pt x="2626" y="955"/>
                    <a:pt x="2603" y="948"/>
                  </a:cubicBezTo>
                  <a:cubicBezTo>
                    <a:pt x="2581" y="932"/>
                    <a:pt x="2573" y="902"/>
                    <a:pt x="2573" y="879"/>
                  </a:cubicBezTo>
                  <a:cubicBezTo>
                    <a:pt x="2565" y="856"/>
                    <a:pt x="2596" y="833"/>
                    <a:pt x="2588" y="818"/>
                  </a:cubicBezTo>
                  <a:cubicBezTo>
                    <a:pt x="2581" y="802"/>
                    <a:pt x="2558" y="810"/>
                    <a:pt x="2542" y="810"/>
                  </a:cubicBezTo>
                  <a:cubicBezTo>
                    <a:pt x="2504" y="818"/>
                    <a:pt x="2466" y="841"/>
                    <a:pt x="2428" y="841"/>
                  </a:cubicBezTo>
                  <a:cubicBezTo>
                    <a:pt x="2405" y="833"/>
                    <a:pt x="2382" y="818"/>
                    <a:pt x="2382" y="795"/>
                  </a:cubicBezTo>
                  <a:cubicBezTo>
                    <a:pt x="2374" y="764"/>
                    <a:pt x="2420" y="726"/>
                    <a:pt x="2397" y="703"/>
                  </a:cubicBezTo>
                  <a:cubicBezTo>
                    <a:pt x="2359" y="680"/>
                    <a:pt x="2307" y="726"/>
                    <a:pt x="2268" y="711"/>
                  </a:cubicBezTo>
                  <a:cubicBezTo>
                    <a:pt x="2223" y="696"/>
                    <a:pt x="2200" y="642"/>
                    <a:pt x="2154" y="619"/>
                  </a:cubicBezTo>
                  <a:cubicBezTo>
                    <a:pt x="2131" y="604"/>
                    <a:pt x="2093" y="642"/>
                    <a:pt x="2077" y="619"/>
                  </a:cubicBezTo>
                  <a:cubicBezTo>
                    <a:pt x="2054" y="596"/>
                    <a:pt x="2085" y="550"/>
                    <a:pt x="2070" y="520"/>
                  </a:cubicBezTo>
                  <a:cubicBezTo>
                    <a:pt x="2062" y="505"/>
                    <a:pt x="2039" y="497"/>
                    <a:pt x="2016" y="497"/>
                  </a:cubicBezTo>
                  <a:cubicBezTo>
                    <a:pt x="2001" y="497"/>
                    <a:pt x="1978" y="512"/>
                    <a:pt x="1955" y="512"/>
                  </a:cubicBezTo>
                  <a:cubicBezTo>
                    <a:pt x="1948" y="512"/>
                    <a:pt x="1940" y="489"/>
                    <a:pt x="1932" y="489"/>
                  </a:cubicBezTo>
                  <a:cubicBezTo>
                    <a:pt x="1910" y="482"/>
                    <a:pt x="1887" y="474"/>
                    <a:pt x="1871" y="489"/>
                  </a:cubicBezTo>
                  <a:cubicBezTo>
                    <a:pt x="1856" y="505"/>
                    <a:pt x="1856" y="550"/>
                    <a:pt x="1833" y="558"/>
                  </a:cubicBezTo>
                  <a:cubicBezTo>
                    <a:pt x="1795" y="573"/>
                    <a:pt x="1741" y="566"/>
                    <a:pt x="1711" y="543"/>
                  </a:cubicBezTo>
                  <a:cubicBezTo>
                    <a:pt x="1696" y="527"/>
                    <a:pt x="1726" y="505"/>
                    <a:pt x="1726" y="482"/>
                  </a:cubicBezTo>
                  <a:cubicBezTo>
                    <a:pt x="1734" y="466"/>
                    <a:pt x="1741" y="444"/>
                    <a:pt x="1726" y="428"/>
                  </a:cubicBezTo>
                  <a:cubicBezTo>
                    <a:pt x="1718" y="413"/>
                    <a:pt x="1696" y="428"/>
                    <a:pt x="1680" y="428"/>
                  </a:cubicBezTo>
                  <a:cubicBezTo>
                    <a:pt x="1635" y="413"/>
                    <a:pt x="1596" y="390"/>
                    <a:pt x="1558" y="367"/>
                  </a:cubicBezTo>
                  <a:cubicBezTo>
                    <a:pt x="1497" y="321"/>
                    <a:pt x="1428" y="283"/>
                    <a:pt x="1390" y="230"/>
                  </a:cubicBezTo>
                  <a:cubicBezTo>
                    <a:pt x="1367" y="199"/>
                    <a:pt x="1360" y="153"/>
                    <a:pt x="1375" y="123"/>
                  </a:cubicBezTo>
                  <a:cubicBezTo>
                    <a:pt x="1382" y="107"/>
                    <a:pt x="1413" y="115"/>
                    <a:pt x="1428" y="115"/>
                  </a:cubicBezTo>
                  <a:cubicBezTo>
                    <a:pt x="1466" y="107"/>
                    <a:pt x="1512" y="123"/>
                    <a:pt x="1543" y="107"/>
                  </a:cubicBezTo>
                  <a:cubicBezTo>
                    <a:pt x="1558" y="92"/>
                    <a:pt x="1543" y="92"/>
                    <a:pt x="1543" y="69"/>
                  </a:cubicBezTo>
                  <a:lnTo>
                    <a:pt x="1543" y="69"/>
                  </a:lnTo>
                  <a:cubicBezTo>
                    <a:pt x="1489" y="62"/>
                    <a:pt x="1436" y="46"/>
                    <a:pt x="1405" y="0"/>
                  </a:cubicBezTo>
                  <a:lnTo>
                    <a:pt x="1405" y="0"/>
                  </a:lnTo>
                  <a:cubicBezTo>
                    <a:pt x="1398" y="8"/>
                    <a:pt x="1398" y="8"/>
                    <a:pt x="1398" y="8"/>
                  </a:cubicBezTo>
                  <a:lnTo>
                    <a:pt x="1398" y="8"/>
                  </a:lnTo>
                  <a:cubicBezTo>
                    <a:pt x="1329" y="54"/>
                    <a:pt x="1191" y="46"/>
                    <a:pt x="1107" y="77"/>
                  </a:cubicBezTo>
                  <a:cubicBezTo>
                    <a:pt x="1031" y="100"/>
                    <a:pt x="924" y="100"/>
                    <a:pt x="848" y="107"/>
                  </a:cubicBezTo>
                  <a:cubicBezTo>
                    <a:pt x="810" y="115"/>
                    <a:pt x="741" y="115"/>
                    <a:pt x="749" y="153"/>
                  </a:cubicBezTo>
                  <a:cubicBezTo>
                    <a:pt x="764" y="191"/>
                    <a:pt x="733" y="214"/>
                    <a:pt x="710" y="237"/>
                  </a:cubicBezTo>
                  <a:cubicBezTo>
                    <a:pt x="687" y="268"/>
                    <a:pt x="710" y="367"/>
                    <a:pt x="703" y="413"/>
                  </a:cubicBezTo>
                  <a:cubicBezTo>
                    <a:pt x="687" y="489"/>
                    <a:pt x="649" y="543"/>
                    <a:pt x="611" y="604"/>
                  </a:cubicBezTo>
                  <a:cubicBezTo>
                    <a:pt x="542" y="642"/>
                    <a:pt x="474" y="673"/>
                    <a:pt x="420" y="589"/>
                  </a:cubicBezTo>
                  <a:cubicBezTo>
                    <a:pt x="405" y="558"/>
                    <a:pt x="290" y="558"/>
                    <a:pt x="252" y="558"/>
                  </a:cubicBezTo>
                  <a:cubicBezTo>
                    <a:pt x="252" y="627"/>
                    <a:pt x="229" y="688"/>
                    <a:pt x="206" y="749"/>
                  </a:cubicBezTo>
                  <a:lnTo>
                    <a:pt x="206" y="749"/>
                  </a:lnTo>
                  <a:cubicBezTo>
                    <a:pt x="237" y="749"/>
                    <a:pt x="252" y="749"/>
                    <a:pt x="282" y="749"/>
                  </a:cubicBezTo>
                  <a:cubicBezTo>
                    <a:pt x="313" y="749"/>
                    <a:pt x="351" y="734"/>
                    <a:pt x="382" y="749"/>
                  </a:cubicBezTo>
                  <a:cubicBezTo>
                    <a:pt x="397" y="757"/>
                    <a:pt x="389" y="780"/>
                    <a:pt x="397" y="795"/>
                  </a:cubicBezTo>
                  <a:cubicBezTo>
                    <a:pt x="412" y="833"/>
                    <a:pt x="435" y="863"/>
                    <a:pt x="443" y="894"/>
                  </a:cubicBezTo>
                  <a:cubicBezTo>
                    <a:pt x="451" y="902"/>
                    <a:pt x="435" y="909"/>
                    <a:pt x="428" y="917"/>
                  </a:cubicBezTo>
                  <a:cubicBezTo>
                    <a:pt x="420" y="955"/>
                    <a:pt x="428" y="1009"/>
                    <a:pt x="412" y="1047"/>
                  </a:cubicBezTo>
                  <a:cubicBezTo>
                    <a:pt x="397" y="1070"/>
                    <a:pt x="367" y="1062"/>
                    <a:pt x="344" y="1077"/>
                  </a:cubicBezTo>
                  <a:cubicBezTo>
                    <a:pt x="336" y="1077"/>
                    <a:pt x="328" y="1085"/>
                    <a:pt x="328" y="1093"/>
                  </a:cubicBezTo>
                  <a:cubicBezTo>
                    <a:pt x="336" y="1108"/>
                    <a:pt x="351" y="1100"/>
                    <a:pt x="359" y="1108"/>
                  </a:cubicBezTo>
                  <a:cubicBezTo>
                    <a:pt x="397" y="1123"/>
                    <a:pt x="420" y="1154"/>
                    <a:pt x="458" y="1161"/>
                  </a:cubicBezTo>
                  <a:cubicBezTo>
                    <a:pt x="474" y="1169"/>
                    <a:pt x="489" y="1116"/>
                    <a:pt x="496" y="1131"/>
                  </a:cubicBezTo>
                  <a:cubicBezTo>
                    <a:pt x="527" y="1177"/>
                    <a:pt x="519" y="1238"/>
                    <a:pt x="527" y="1291"/>
                  </a:cubicBezTo>
                  <a:cubicBezTo>
                    <a:pt x="535" y="1299"/>
                    <a:pt x="527" y="1314"/>
                    <a:pt x="535" y="1322"/>
                  </a:cubicBezTo>
                  <a:cubicBezTo>
                    <a:pt x="542" y="1337"/>
                    <a:pt x="557" y="1352"/>
                    <a:pt x="565" y="1368"/>
                  </a:cubicBezTo>
                  <a:cubicBezTo>
                    <a:pt x="580" y="1398"/>
                    <a:pt x="573" y="1436"/>
                    <a:pt x="588" y="1467"/>
                  </a:cubicBezTo>
                  <a:cubicBezTo>
                    <a:pt x="596" y="1482"/>
                    <a:pt x="619" y="1467"/>
                    <a:pt x="619" y="1482"/>
                  </a:cubicBezTo>
                  <a:cubicBezTo>
                    <a:pt x="626" y="1521"/>
                    <a:pt x="603" y="1566"/>
                    <a:pt x="619" y="1604"/>
                  </a:cubicBezTo>
                  <a:cubicBezTo>
                    <a:pt x="619" y="1627"/>
                    <a:pt x="657" y="1604"/>
                    <a:pt x="664" y="1612"/>
                  </a:cubicBezTo>
                  <a:cubicBezTo>
                    <a:pt x="680" y="1627"/>
                    <a:pt x="680" y="1643"/>
                    <a:pt x="680" y="1658"/>
                  </a:cubicBezTo>
                  <a:cubicBezTo>
                    <a:pt x="680" y="1681"/>
                    <a:pt x="664" y="1704"/>
                    <a:pt x="672" y="1711"/>
                  </a:cubicBezTo>
                  <a:cubicBezTo>
                    <a:pt x="695" y="1734"/>
                    <a:pt x="733" y="1719"/>
                    <a:pt x="756" y="1734"/>
                  </a:cubicBezTo>
                  <a:cubicBezTo>
                    <a:pt x="779" y="1750"/>
                    <a:pt x="817" y="1780"/>
                    <a:pt x="817" y="1811"/>
                  </a:cubicBezTo>
                  <a:cubicBezTo>
                    <a:pt x="810" y="1841"/>
                    <a:pt x="764" y="1834"/>
                    <a:pt x="749" y="1857"/>
                  </a:cubicBezTo>
                  <a:cubicBezTo>
                    <a:pt x="733" y="1872"/>
                    <a:pt x="718" y="1895"/>
                    <a:pt x="726" y="1918"/>
                  </a:cubicBezTo>
                  <a:cubicBezTo>
                    <a:pt x="733" y="1933"/>
                    <a:pt x="764" y="1918"/>
                    <a:pt x="771" y="1933"/>
                  </a:cubicBezTo>
                  <a:cubicBezTo>
                    <a:pt x="787" y="1948"/>
                    <a:pt x="779" y="1979"/>
                    <a:pt x="787" y="1994"/>
                  </a:cubicBezTo>
                  <a:lnTo>
                    <a:pt x="787" y="1994"/>
                  </a:lnTo>
                  <a:cubicBezTo>
                    <a:pt x="810" y="1994"/>
                    <a:pt x="825" y="1986"/>
                    <a:pt x="848" y="1979"/>
                  </a:cubicBezTo>
                  <a:cubicBezTo>
                    <a:pt x="871" y="1971"/>
                    <a:pt x="901" y="1956"/>
                    <a:pt x="924" y="1963"/>
                  </a:cubicBezTo>
                  <a:cubicBezTo>
                    <a:pt x="947" y="1979"/>
                    <a:pt x="955" y="2017"/>
                    <a:pt x="978" y="2040"/>
                  </a:cubicBezTo>
                  <a:cubicBezTo>
                    <a:pt x="1001" y="2055"/>
                    <a:pt x="1054" y="2047"/>
                    <a:pt x="1062" y="2078"/>
                  </a:cubicBezTo>
                  <a:cubicBezTo>
                    <a:pt x="1069" y="2101"/>
                    <a:pt x="1024" y="2109"/>
                    <a:pt x="1008" y="2132"/>
                  </a:cubicBezTo>
                  <a:cubicBezTo>
                    <a:pt x="1001" y="2139"/>
                    <a:pt x="1016" y="2155"/>
                    <a:pt x="1008" y="2170"/>
                  </a:cubicBezTo>
                  <a:cubicBezTo>
                    <a:pt x="993" y="2185"/>
                    <a:pt x="970" y="2193"/>
                    <a:pt x="947" y="2200"/>
                  </a:cubicBezTo>
                  <a:cubicBezTo>
                    <a:pt x="932" y="2208"/>
                    <a:pt x="909" y="2208"/>
                    <a:pt x="886" y="220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34" name="Freeform 161"/>
            <p:cNvSpPr>
              <a:spLocks noChangeArrowheads="1"/>
            </p:cNvSpPr>
            <p:nvPr/>
          </p:nvSpPr>
          <p:spPr bwMode="auto">
            <a:xfrm>
              <a:off x="5584462" y="9939339"/>
              <a:ext cx="112706" cy="90487"/>
            </a:xfrm>
            <a:custGeom>
              <a:avLst/>
              <a:gdLst>
                <a:gd name="T0" fmla="*/ 130 w 314"/>
                <a:gd name="T1" fmla="*/ 252 h 253"/>
                <a:gd name="T2" fmla="*/ 130 w 314"/>
                <a:gd name="T3" fmla="*/ 252 h 253"/>
                <a:gd name="T4" fmla="*/ 191 w 314"/>
                <a:gd name="T5" fmla="*/ 244 h 253"/>
                <a:gd name="T6" fmla="*/ 252 w 314"/>
                <a:gd name="T7" fmla="*/ 214 h 253"/>
                <a:gd name="T8" fmla="*/ 252 w 314"/>
                <a:gd name="T9" fmla="*/ 176 h 253"/>
                <a:gd name="T10" fmla="*/ 306 w 314"/>
                <a:gd name="T11" fmla="*/ 122 h 253"/>
                <a:gd name="T12" fmla="*/ 222 w 314"/>
                <a:gd name="T13" fmla="*/ 84 h 253"/>
                <a:gd name="T14" fmla="*/ 168 w 314"/>
                <a:gd name="T15" fmla="*/ 7 h 253"/>
                <a:gd name="T16" fmla="*/ 92 w 314"/>
                <a:gd name="T17" fmla="*/ 23 h 253"/>
                <a:gd name="T18" fmla="*/ 31 w 314"/>
                <a:gd name="T19" fmla="*/ 38 h 253"/>
                <a:gd name="T20" fmla="*/ 31 w 314"/>
                <a:gd name="T21" fmla="*/ 38 h 253"/>
                <a:gd name="T22" fmla="*/ 8 w 314"/>
                <a:gd name="T23" fmla="*/ 122 h 253"/>
                <a:gd name="T24" fmla="*/ 61 w 314"/>
                <a:gd name="T25" fmla="*/ 252 h 253"/>
                <a:gd name="T26" fmla="*/ 61 w 314"/>
                <a:gd name="T27" fmla="*/ 252 h 253"/>
                <a:gd name="T28" fmla="*/ 130 w 314"/>
                <a:gd name="T29" fmla="*/ 244 h 253"/>
                <a:gd name="T30" fmla="*/ 130 w 314"/>
                <a:gd name="T31" fmla="*/ 244 h 253"/>
                <a:gd name="T32" fmla="*/ 130 w 314"/>
                <a:gd name="T33" fmla="*/ 25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253">
                  <a:moveTo>
                    <a:pt x="130" y="252"/>
                  </a:moveTo>
                  <a:lnTo>
                    <a:pt x="130" y="252"/>
                  </a:lnTo>
                  <a:cubicBezTo>
                    <a:pt x="153" y="252"/>
                    <a:pt x="176" y="252"/>
                    <a:pt x="191" y="244"/>
                  </a:cubicBezTo>
                  <a:cubicBezTo>
                    <a:pt x="214" y="237"/>
                    <a:pt x="237" y="229"/>
                    <a:pt x="252" y="214"/>
                  </a:cubicBezTo>
                  <a:cubicBezTo>
                    <a:pt x="260" y="199"/>
                    <a:pt x="245" y="183"/>
                    <a:pt x="252" y="176"/>
                  </a:cubicBezTo>
                  <a:cubicBezTo>
                    <a:pt x="268" y="153"/>
                    <a:pt x="313" y="145"/>
                    <a:pt x="306" y="122"/>
                  </a:cubicBezTo>
                  <a:cubicBezTo>
                    <a:pt x="298" y="91"/>
                    <a:pt x="245" y="99"/>
                    <a:pt x="222" y="84"/>
                  </a:cubicBezTo>
                  <a:cubicBezTo>
                    <a:pt x="199" y="61"/>
                    <a:pt x="191" y="23"/>
                    <a:pt x="168" y="7"/>
                  </a:cubicBezTo>
                  <a:cubicBezTo>
                    <a:pt x="145" y="0"/>
                    <a:pt x="115" y="15"/>
                    <a:pt x="92" y="23"/>
                  </a:cubicBezTo>
                  <a:cubicBezTo>
                    <a:pt x="69" y="30"/>
                    <a:pt x="54" y="38"/>
                    <a:pt x="31" y="38"/>
                  </a:cubicBezTo>
                  <a:lnTo>
                    <a:pt x="31" y="38"/>
                  </a:lnTo>
                  <a:cubicBezTo>
                    <a:pt x="23" y="69"/>
                    <a:pt x="0" y="99"/>
                    <a:pt x="8" y="122"/>
                  </a:cubicBezTo>
                  <a:cubicBezTo>
                    <a:pt x="15" y="153"/>
                    <a:pt x="46" y="229"/>
                    <a:pt x="61" y="252"/>
                  </a:cubicBezTo>
                  <a:lnTo>
                    <a:pt x="61" y="252"/>
                  </a:lnTo>
                  <a:cubicBezTo>
                    <a:pt x="84" y="244"/>
                    <a:pt x="99" y="237"/>
                    <a:pt x="130" y="244"/>
                  </a:cubicBezTo>
                  <a:lnTo>
                    <a:pt x="130" y="244"/>
                  </a:lnTo>
                  <a:cubicBezTo>
                    <a:pt x="130" y="252"/>
                    <a:pt x="130" y="252"/>
                    <a:pt x="130"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35" name="Freeform 162"/>
            <p:cNvSpPr>
              <a:spLocks noChangeArrowheads="1"/>
            </p:cNvSpPr>
            <p:nvPr/>
          </p:nvSpPr>
          <p:spPr bwMode="auto">
            <a:xfrm>
              <a:off x="4387564" y="9499600"/>
              <a:ext cx="1219121" cy="927100"/>
            </a:xfrm>
            <a:custGeom>
              <a:avLst/>
              <a:gdLst>
                <a:gd name="T0" fmla="*/ 8 w 3385"/>
                <a:gd name="T1" fmla="*/ 2551 h 2575"/>
                <a:gd name="T2" fmla="*/ 69 w 3385"/>
                <a:gd name="T3" fmla="*/ 2536 h 2575"/>
                <a:gd name="T4" fmla="*/ 0 w 3385"/>
                <a:gd name="T5" fmla="*/ 2566 h 2575"/>
                <a:gd name="T6" fmla="*/ 3384 w 3385"/>
                <a:gd name="T7" fmla="*/ 1474 h 2575"/>
                <a:gd name="T8" fmla="*/ 3331 w 3385"/>
                <a:gd name="T9" fmla="*/ 1344 h 2575"/>
                <a:gd name="T10" fmla="*/ 3354 w 3385"/>
                <a:gd name="T11" fmla="*/ 1260 h 2575"/>
                <a:gd name="T12" fmla="*/ 3293 w 3385"/>
                <a:gd name="T13" fmla="*/ 1184 h 2575"/>
                <a:gd name="T14" fmla="*/ 3384 w 3385"/>
                <a:gd name="T15" fmla="*/ 1077 h 2575"/>
                <a:gd name="T16" fmla="*/ 3239 w 3385"/>
                <a:gd name="T17" fmla="*/ 977 h 2575"/>
                <a:gd name="T18" fmla="*/ 3231 w 3385"/>
                <a:gd name="T19" fmla="*/ 878 h 2575"/>
                <a:gd name="T20" fmla="*/ 3186 w 3385"/>
                <a:gd name="T21" fmla="*/ 748 h 2575"/>
                <a:gd name="T22" fmla="*/ 3132 w 3385"/>
                <a:gd name="T23" fmla="*/ 634 h 2575"/>
                <a:gd name="T24" fmla="*/ 3094 w 3385"/>
                <a:gd name="T25" fmla="*/ 557 h 2575"/>
                <a:gd name="T26" fmla="*/ 3025 w 3385"/>
                <a:gd name="T27" fmla="*/ 427 h 2575"/>
                <a:gd name="T28" fmla="*/ 2895 w 3385"/>
                <a:gd name="T29" fmla="*/ 359 h 2575"/>
                <a:gd name="T30" fmla="*/ 2979 w 3385"/>
                <a:gd name="T31" fmla="*/ 313 h 2575"/>
                <a:gd name="T32" fmla="*/ 3010 w 3385"/>
                <a:gd name="T33" fmla="*/ 160 h 2575"/>
                <a:gd name="T34" fmla="*/ 2949 w 3385"/>
                <a:gd name="T35" fmla="*/ 15 h 2575"/>
                <a:gd name="T36" fmla="*/ 2773 w 3385"/>
                <a:gd name="T37" fmla="*/ 15 h 2575"/>
                <a:gd name="T38" fmla="*/ 2750 w 3385"/>
                <a:gd name="T39" fmla="*/ 114 h 2575"/>
                <a:gd name="T40" fmla="*/ 2674 w 3385"/>
                <a:gd name="T41" fmla="*/ 473 h 2575"/>
                <a:gd name="T42" fmla="*/ 2437 w 3385"/>
                <a:gd name="T43" fmla="*/ 710 h 2575"/>
                <a:gd name="T44" fmla="*/ 2185 w 3385"/>
                <a:gd name="T45" fmla="*/ 901 h 2575"/>
                <a:gd name="T46" fmla="*/ 2017 w 3385"/>
                <a:gd name="T47" fmla="*/ 1000 h 2575"/>
                <a:gd name="T48" fmla="*/ 1795 w 3385"/>
                <a:gd name="T49" fmla="*/ 1520 h 2575"/>
                <a:gd name="T50" fmla="*/ 1582 w 3385"/>
                <a:gd name="T51" fmla="*/ 1726 h 2575"/>
                <a:gd name="T52" fmla="*/ 1322 w 3385"/>
                <a:gd name="T53" fmla="*/ 1810 h 2575"/>
                <a:gd name="T54" fmla="*/ 1047 w 3385"/>
                <a:gd name="T55" fmla="*/ 1940 h 2575"/>
                <a:gd name="T56" fmla="*/ 940 w 3385"/>
                <a:gd name="T57" fmla="*/ 2184 h 2575"/>
                <a:gd name="T58" fmla="*/ 1207 w 3385"/>
                <a:gd name="T59" fmla="*/ 2184 h 2575"/>
                <a:gd name="T60" fmla="*/ 1375 w 3385"/>
                <a:gd name="T61" fmla="*/ 2077 h 2575"/>
                <a:gd name="T62" fmla="*/ 1757 w 3385"/>
                <a:gd name="T63" fmla="*/ 2452 h 2575"/>
                <a:gd name="T64" fmla="*/ 1925 w 3385"/>
                <a:gd name="T65" fmla="*/ 2337 h 2575"/>
                <a:gd name="T66" fmla="*/ 1918 w 3385"/>
                <a:gd name="T67" fmla="*/ 2123 h 2575"/>
                <a:gd name="T68" fmla="*/ 1986 w 3385"/>
                <a:gd name="T69" fmla="*/ 1963 h 2575"/>
                <a:gd name="T70" fmla="*/ 2047 w 3385"/>
                <a:gd name="T71" fmla="*/ 2016 h 2575"/>
                <a:gd name="T72" fmla="*/ 2139 w 3385"/>
                <a:gd name="T73" fmla="*/ 1856 h 2575"/>
                <a:gd name="T74" fmla="*/ 2292 w 3385"/>
                <a:gd name="T75" fmla="*/ 1787 h 2575"/>
                <a:gd name="T76" fmla="*/ 2422 w 3385"/>
                <a:gd name="T77" fmla="*/ 1741 h 2575"/>
                <a:gd name="T78" fmla="*/ 2452 w 3385"/>
                <a:gd name="T79" fmla="*/ 1619 h 2575"/>
                <a:gd name="T80" fmla="*/ 2567 w 3385"/>
                <a:gd name="T81" fmla="*/ 1573 h 2575"/>
                <a:gd name="T82" fmla="*/ 3041 w 3385"/>
                <a:gd name="T83" fmla="*/ 1474 h 2575"/>
                <a:gd name="T84" fmla="*/ 3277 w 3385"/>
                <a:gd name="T85" fmla="*/ 1543 h 2575"/>
                <a:gd name="T86" fmla="*/ 3300 w 3385"/>
                <a:gd name="T87" fmla="*/ 1565 h 2575"/>
                <a:gd name="T88" fmla="*/ 3384 w 3385"/>
                <a:gd name="T89" fmla="*/ 1474 h 2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85" h="2575">
                  <a:moveTo>
                    <a:pt x="8" y="2551"/>
                  </a:moveTo>
                  <a:lnTo>
                    <a:pt x="8" y="2551"/>
                  </a:lnTo>
                  <a:cubicBezTo>
                    <a:pt x="23" y="2551"/>
                    <a:pt x="23" y="2513"/>
                    <a:pt x="23" y="2505"/>
                  </a:cubicBezTo>
                  <a:cubicBezTo>
                    <a:pt x="31" y="2497"/>
                    <a:pt x="92" y="2513"/>
                    <a:pt x="69" y="2536"/>
                  </a:cubicBezTo>
                  <a:cubicBezTo>
                    <a:pt x="62" y="2543"/>
                    <a:pt x="54" y="2551"/>
                    <a:pt x="46" y="2566"/>
                  </a:cubicBezTo>
                  <a:cubicBezTo>
                    <a:pt x="39" y="2574"/>
                    <a:pt x="8" y="2566"/>
                    <a:pt x="0" y="2566"/>
                  </a:cubicBezTo>
                  <a:cubicBezTo>
                    <a:pt x="8" y="2551"/>
                    <a:pt x="8" y="2551"/>
                    <a:pt x="8" y="2551"/>
                  </a:cubicBezTo>
                  <a:close/>
                  <a:moveTo>
                    <a:pt x="3384" y="1474"/>
                  </a:moveTo>
                  <a:lnTo>
                    <a:pt x="3384" y="1474"/>
                  </a:lnTo>
                  <a:cubicBezTo>
                    <a:pt x="3369" y="1451"/>
                    <a:pt x="3338" y="1375"/>
                    <a:pt x="3331" y="1344"/>
                  </a:cubicBezTo>
                  <a:cubicBezTo>
                    <a:pt x="3323" y="1321"/>
                    <a:pt x="3346" y="1291"/>
                    <a:pt x="3354" y="1260"/>
                  </a:cubicBezTo>
                  <a:lnTo>
                    <a:pt x="3354" y="1260"/>
                  </a:lnTo>
                  <a:cubicBezTo>
                    <a:pt x="3346" y="1245"/>
                    <a:pt x="3354" y="1214"/>
                    <a:pt x="3338" y="1199"/>
                  </a:cubicBezTo>
                  <a:cubicBezTo>
                    <a:pt x="3331" y="1184"/>
                    <a:pt x="3300" y="1199"/>
                    <a:pt x="3293" y="1184"/>
                  </a:cubicBezTo>
                  <a:cubicBezTo>
                    <a:pt x="3285" y="1161"/>
                    <a:pt x="3300" y="1138"/>
                    <a:pt x="3316" y="1123"/>
                  </a:cubicBezTo>
                  <a:cubicBezTo>
                    <a:pt x="3331" y="1100"/>
                    <a:pt x="3377" y="1107"/>
                    <a:pt x="3384" y="1077"/>
                  </a:cubicBezTo>
                  <a:cubicBezTo>
                    <a:pt x="3384" y="1046"/>
                    <a:pt x="3346" y="1016"/>
                    <a:pt x="3323" y="1000"/>
                  </a:cubicBezTo>
                  <a:cubicBezTo>
                    <a:pt x="3300" y="985"/>
                    <a:pt x="3262" y="1000"/>
                    <a:pt x="3239" y="977"/>
                  </a:cubicBezTo>
                  <a:cubicBezTo>
                    <a:pt x="3231" y="970"/>
                    <a:pt x="3247" y="947"/>
                    <a:pt x="3247" y="924"/>
                  </a:cubicBezTo>
                  <a:cubicBezTo>
                    <a:pt x="3247" y="909"/>
                    <a:pt x="3247" y="893"/>
                    <a:pt x="3231" y="878"/>
                  </a:cubicBezTo>
                  <a:cubicBezTo>
                    <a:pt x="3224" y="870"/>
                    <a:pt x="3186" y="893"/>
                    <a:pt x="3186" y="870"/>
                  </a:cubicBezTo>
                  <a:cubicBezTo>
                    <a:pt x="3170" y="832"/>
                    <a:pt x="3193" y="787"/>
                    <a:pt x="3186" y="748"/>
                  </a:cubicBezTo>
                  <a:cubicBezTo>
                    <a:pt x="3186" y="733"/>
                    <a:pt x="3163" y="748"/>
                    <a:pt x="3155" y="733"/>
                  </a:cubicBezTo>
                  <a:cubicBezTo>
                    <a:pt x="3140" y="702"/>
                    <a:pt x="3147" y="664"/>
                    <a:pt x="3132" y="634"/>
                  </a:cubicBezTo>
                  <a:cubicBezTo>
                    <a:pt x="3124" y="618"/>
                    <a:pt x="3109" y="603"/>
                    <a:pt x="3102" y="588"/>
                  </a:cubicBezTo>
                  <a:cubicBezTo>
                    <a:pt x="3094" y="580"/>
                    <a:pt x="3102" y="565"/>
                    <a:pt x="3094" y="557"/>
                  </a:cubicBezTo>
                  <a:cubicBezTo>
                    <a:pt x="3086" y="504"/>
                    <a:pt x="3094" y="443"/>
                    <a:pt x="3063" y="397"/>
                  </a:cubicBezTo>
                  <a:cubicBezTo>
                    <a:pt x="3056" y="382"/>
                    <a:pt x="3041" y="435"/>
                    <a:pt x="3025" y="427"/>
                  </a:cubicBezTo>
                  <a:cubicBezTo>
                    <a:pt x="2987" y="420"/>
                    <a:pt x="2964" y="389"/>
                    <a:pt x="2926" y="374"/>
                  </a:cubicBezTo>
                  <a:cubicBezTo>
                    <a:pt x="2918" y="366"/>
                    <a:pt x="2903" y="374"/>
                    <a:pt x="2895" y="359"/>
                  </a:cubicBezTo>
                  <a:cubicBezTo>
                    <a:pt x="2895" y="351"/>
                    <a:pt x="2903" y="343"/>
                    <a:pt x="2911" y="343"/>
                  </a:cubicBezTo>
                  <a:cubicBezTo>
                    <a:pt x="2934" y="328"/>
                    <a:pt x="2964" y="336"/>
                    <a:pt x="2979" y="313"/>
                  </a:cubicBezTo>
                  <a:cubicBezTo>
                    <a:pt x="2995" y="275"/>
                    <a:pt x="2987" y="221"/>
                    <a:pt x="2995" y="183"/>
                  </a:cubicBezTo>
                  <a:cubicBezTo>
                    <a:pt x="3002" y="175"/>
                    <a:pt x="3018" y="168"/>
                    <a:pt x="3010" y="160"/>
                  </a:cubicBezTo>
                  <a:cubicBezTo>
                    <a:pt x="3002" y="129"/>
                    <a:pt x="2979" y="99"/>
                    <a:pt x="2964" y="61"/>
                  </a:cubicBezTo>
                  <a:cubicBezTo>
                    <a:pt x="2956" y="46"/>
                    <a:pt x="2964" y="23"/>
                    <a:pt x="2949" y="15"/>
                  </a:cubicBezTo>
                  <a:cubicBezTo>
                    <a:pt x="2918" y="0"/>
                    <a:pt x="2880" y="15"/>
                    <a:pt x="2849" y="15"/>
                  </a:cubicBezTo>
                  <a:cubicBezTo>
                    <a:pt x="2819" y="15"/>
                    <a:pt x="2804" y="15"/>
                    <a:pt x="2773" y="15"/>
                  </a:cubicBezTo>
                  <a:lnTo>
                    <a:pt x="2773" y="15"/>
                  </a:lnTo>
                  <a:cubicBezTo>
                    <a:pt x="2766" y="46"/>
                    <a:pt x="2750" y="76"/>
                    <a:pt x="2750" y="114"/>
                  </a:cubicBezTo>
                  <a:cubicBezTo>
                    <a:pt x="2743" y="198"/>
                    <a:pt x="2781" y="282"/>
                    <a:pt x="2773" y="374"/>
                  </a:cubicBezTo>
                  <a:cubicBezTo>
                    <a:pt x="2766" y="458"/>
                    <a:pt x="2720" y="435"/>
                    <a:pt x="2674" y="473"/>
                  </a:cubicBezTo>
                  <a:cubicBezTo>
                    <a:pt x="2605" y="535"/>
                    <a:pt x="2628" y="611"/>
                    <a:pt x="2529" y="664"/>
                  </a:cubicBezTo>
                  <a:cubicBezTo>
                    <a:pt x="2498" y="679"/>
                    <a:pt x="2422" y="672"/>
                    <a:pt x="2437" y="710"/>
                  </a:cubicBezTo>
                  <a:cubicBezTo>
                    <a:pt x="2452" y="748"/>
                    <a:pt x="2437" y="809"/>
                    <a:pt x="2407" y="840"/>
                  </a:cubicBezTo>
                  <a:cubicBezTo>
                    <a:pt x="2345" y="909"/>
                    <a:pt x="2269" y="901"/>
                    <a:pt x="2185" y="901"/>
                  </a:cubicBezTo>
                  <a:cubicBezTo>
                    <a:pt x="2185" y="954"/>
                    <a:pt x="2193" y="962"/>
                    <a:pt x="2139" y="962"/>
                  </a:cubicBezTo>
                  <a:cubicBezTo>
                    <a:pt x="2124" y="1016"/>
                    <a:pt x="2063" y="1000"/>
                    <a:pt x="2017" y="1000"/>
                  </a:cubicBezTo>
                  <a:cubicBezTo>
                    <a:pt x="2002" y="1084"/>
                    <a:pt x="2032" y="1336"/>
                    <a:pt x="1902" y="1329"/>
                  </a:cubicBezTo>
                  <a:cubicBezTo>
                    <a:pt x="1803" y="1321"/>
                    <a:pt x="1834" y="1459"/>
                    <a:pt x="1795" y="1520"/>
                  </a:cubicBezTo>
                  <a:cubicBezTo>
                    <a:pt x="1757" y="1588"/>
                    <a:pt x="1719" y="1543"/>
                    <a:pt x="1688" y="1619"/>
                  </a:cubicBezTo>
                  <a:cubicBezTo>
                    <a:pt x="1666" y="1665"/>
                    <a:pt x="1612" y="1696"/>
                    <a:pt x="1582" y="1726"/>
                  </a:cubicBezTo>
                  <a:cubicBezTo>
                    <a:pt x="1513" y="1795"/>
                    <a:pt x="1505" y="1741"/>
                    <a:pt x="1436" y="1795"/>
                  </a:cubicBezTo>
                  <a:cubicBezTo>
                    <a:pt x="1391" y="1840"/>
                    <a:pt x="1360" y="1917"/>
                    <a:pt x="1322" y="1810"/>
                  </a:cubicBezTo>
                  <a:cubicBezTo>
                    <a:pt x="1299" y="1810"/>
                    <a:pt x="1284" y="1802"/>
                    <a:pt x="1253" y="1818"/>
                  </a:cubicBezTo>
                  <a:cubicBezTo>
                    <a:pt x="1177" y="1848"/>
                    <a:pt x="1123" y="1925"/>
                    <a:pt x="1047" y="1940"/>
                  </a:cubicBezTo>
                  <a:cubicBezTo>
                    <a:pt x="1009" y="1948"/>
                    <a:pt x="940" y="2001"/>
                    <a:pt x="963" y="2054"/>
                  </a:cubicBezTo>
                  <a:cubicBezTo>
                    <a:pt x="978" y="2100"/>
                    <a:pt x="932" y="2177"/>
                    <a:pt x="940" y="2184"/>
                  </a:cubicBezTo>
                  <a:cubicBezTo>
                    <a:pt x="986" y="2215"/>
                    <a:pt x="986" y="2268"/>
                    <a:pt x="1047" y="2238"/>
                  </a:cubicBezTo>
                  <a:cubicBezTo>
                    <a:pt x="1093" y="2215"/>
                    <a:pt x="1154" y="2192"/>
                    <a:pt x="1207" y="2184"/>
                  </a:cubicBezTo>
                  <a:cubicBezTo>
                    <a:pt x="1238" y="2177"/>
                    <a:pt x="1207" y="2131"/>
                    <a:pt x="1230" y="2100"/>
                  </a:cubicBezTo>
                  <a:cubicBezTo>
                    <a:pt x="1261" y="2047"/>
                    <a:pt x="1337" y="2032"/>
                    <a:pt x="1375" y="2077"/>
                  </a:cubicBezTo>
                  <a:cubicBezTo>
                    <a:pt x="1444" y="2161"/>
                    <a:pt x="1582" y="2131"/>
                    <a:pt x="1635" y="2245"/>
                  </a:cubicBezTo>
                  <a:cubicBezTo>
                    <a:pt x="1673" y="2314"/>
                    <a:pt x="1650" y="2429"/>
                    <a:pt x="1757" y="2452"/>
                  </a:cubicBezTo>
                  <a:cubicBezTo>
                    <a:pt x="1765" y="2398"/>
                    <a:pt x="1795" y="2390"/>
                    <a:pt x="1834" y="2360"/>
                  </a:cubicBezTo>
                  <a:cubicBezTo>
                    <a:pt x="1864" y="2337"/>
                    <a:pt x="1925" y="2345"/>
                    <a:pt x="1925" y="2337"/>
                  </a:cubicBezTo>
                  <a:cubicBezTo>
                    <a:pt x="1941" y="2299"/>
                    <a:pt x="1979" y="2253"/>
                    <a:pt x="1979" y="2215"/>
                  </a:cubicBezTo>
                  <a:cubicBezTo>
                    <a:pt x="1979" y="2184"/>
                    <a:pt x="1933" y="2146"/>
                    <a:pt x="1918" y="2123"/>
                  </a:cubicBezTo>
                  <a:cubicBezTo>
                    <a:pt x="1902" y="2100"/>
                    <a:pt x="1948" y="2093"/>
                    <a:pt x="1948" y="2062"/>
                  </a:cubicBezTo>
                  <a:cubicBezTo>
                    <a:pt x="1956" y="2016"/>
                    <a:pt x="1979" y="1993"/>
                    <a:pt x="1986" y="1963"/>
                  </a:cubicBezTo>
                  <a:cubicBezTo>
                    <a:pt x="1994" y="1925"/>
                    <a:pt x="1994" y="1886"/>
                    <a:pt x="2002" y="1848"/>
                  </a:cubicBezTo>
                  <a:cubicBezTo>
                    <a:pt x="2047" y="1856"/>
                    <a:pt x="2025" y="1993"/>
                    <a:pt x="2047" y="2016"/>
                  </a:cubicBezTo>
                  <a:cubicBezTo>
                    <a:pt x="2063" y="1993"/>
                    <a:pt x="2078" y="1993"/>
                    <a:pt x="2093" y="1986"/>
                  </a:cubicBezTo>
                  <a:cubicBezTo>
                    <a:pt x="2124" y="1955"/>
                    <a:pt x="2101" y="1879"/>
                    <a:pt x="2139" y="1856"/>
                  </a:cubicBezTo>
                  <a:cubicBezTo>
                    <a:pt x="2170" y="1833"/>
                    <a:pt x="2177" y="1871"/>
                    <a:pt x="2200" y="1871"/>
                  </a:cubicBezTo>
                  <a:cubicBezTo>
                    <a:pt x="2208" y="1871"/>
                    <a:pt x="2269" y="1795"/>
                    <a:pt x="2292" y="1787"/>
                  </a:cubicBezTo>
                  <a:cubicBezTo>
                    <a:pt x="2353" y="1764"/>
                    <a:pt x="2361" y="1810"/>
                    <a:pt x="2391" y="1818"/>
                  </a:cubicBezTo>
                  <a:cubicBezTo>
                    <a:pt x="2391" y="1795"/>
                    <a:pt x="2422" y="1772"/>
                    <a:pt x="2422" y="1741"/>
                  </a:cubicBezTo>
                  <a:cubicBezTo>
                    <a:pt x="2422" y="1703"/>
                    <a:pt x="2422" y="1673"/>
                    <a:pt x="2422" y="1634"/>
                  </a:cubicBezTo>
                  <a:cubicBezTo>
                    <a:pt x="2437" y="1627"/>
                    <a:pt x="2445" y="1619"/>
                    <a:pt x="2452" y="1619"/>
                  </a:cubicBezTo>
                  <a:cubicBezTo>
                    <a:pt x="2460" y="1611"/>
                    <a:pt x="2460" y="1596"/>
                    <a:pt x="2452" y="1588"/>
                  </a:cubicBezTo>
                  <a:cubicBezTo>
                    <a:pt x="2437" y="1520"/>
                    <a:pt x="2567" y="1466"/>
                    <a:pt x="2567" y="1573"/>
                  </a:cubicBezTo>
                  <a:cubicBezTo>
                    <a:pt x="2597" y="1588"/>
                    <a:pt x="2697" y="1527"/>
                    <a:pt x="2758" y="1543"/>
                  </a:cubicBezTo>
                  <a:cubicBezTo>
                    <a:pt x="2865" y="1565"/>
                    <a:pt x="2941" y="1497"/>
                    <a:pt x="3041" y="1474"/>
                  </a:cubicBezTo>
                  <a:cubicBezTo>
                    <a:pt x="3086" y="1466"/>
                    <a:pt x="3140" y="1474"/>
                    <a:pt x="3186" y="1482"/>
                  </a:cubicBezTo>
                  <a:cubicBezTo>
                    <a:pt x="3216" y="1489"/>
                    <a:pt x="3262" y="1543"/>
                    <a:pt x="3277" y="1543"/>
                  </a:cubicBezTo>
                  <a:cubicBezTo>
                    <a:pt x="3277" y="1550"/>
                    <a:pt x="3293" y="1558"/>
                    <a:pt x="3293" y="1565"/>
                  </a:cubicBezTo>
                  <a:cubicBezTo>
                    <a:pt x="3293" y="1565"/>
                    <a:pt x="3293" y="1565"/>
                    <a:pt x="3300" y="1565"/>
                  </a:cubicBezTo>
                  <a:cubicBezTo>
                    <a:pt x="3300" y="1573"/>
                    <a:pt x="3323" y="1573"/>
                    <a:pt x="3331" y="1573"/>
                  </a:cubicBezTo>
                  <a:cubicBezTo>
                    <a:pt x="3338" y="1535"/>
                    <a:pt x="3354" y="1489"/>
                    <a:pt x="3384" y="1474"/>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36" name="Freeform 163"/>
            <p:cNvSpPr>
              <a:spLocks noChangeArrowheads="1"/>
            </p:cNvSpPr>
            <p:nvPr/>
          </p:nvSpPr>
          <p:spPr bwMode="auto">
            <a:xfrm>
              <a:off x="4192315" y="6399214"/>
              <a:ext cx="446058" cy="236537"/>
            </a:xfrm>
            <a:custGeom>
              <a:avLst/>
              <a:gdLst>
                <a:gd name="T0" fmla="*/ 31 w 1239"/>
                <a:gd name="T1" fmla="*/ 260 h 658"/>
                <a:gd name="T2" fmla="*/ 31 w 1239"/>
                <a:gd name="T3" fmla="*/ 260 h 658"/>
                <a:gd name="T4" fmla="*/ 115 w 1239"/>
                <a:gd name="T5" fmla="*/ 168 h 658"/>
                <a:gd name="T6" fmla="*/ 153 w 1239"/>
                <a:gd name="T7" fmla="*/ 161 h 658"/>
                <a:gd name="T8" fmla="*/ 237 w 1239"/>
                <a:gd name="T9" fmla="*/ 107 h 658"/>
                <a:gd name="T10" fmla="*/ 267 w 1239"/>
                <a:gd name="T11" fmla="*/ 122 h 658"/>
                <a:gd name="T12" fmla="*/ 329 w 1239"/>
                <a:gd name="T13" fmla="*/ 69 h 658"/>
                <a:gd name="T14" fmla="*/ 352 w 1239"/>
                <a:gd name="T15" fmla="*/ 61 h 658"/>
                <a:gd name="T16" fmla="*/ 375 w 1239"/>
                <a:gd name="T17" fmla="*/ 23 h 658"/>
                <a:gd name="T18" fmla="*/ 443 w 1239"/>
                <a:gd name="T19" fmla="*/ 0 h 658"/>
                <a:gd name="T20" fmla="*/ 474 w 1239"/>
                <a:gd name="T21" fmla="*/ 31 h 658"/>
                <a:gd name="T22" fmla="*/ 504 w 1239"/>
                <a:gd name="T23" fmla="*/ 0 h 658"/>
                <a:gd name="T24" fmla="*/ 504 w 1239"/>
                <a:gd name="T25" fmla="*/ 0 h 658"/>
                <a:gd name="T26" fmla="*/ 611 w 1239"/>
                <a:gd name="T27" fmla="*/ 31 h 658"/>
                <a:gd name="T28" fmla="*/ 627 w 1239"/>
                <a:gd name="T29" fmla="*/ 16 h 658"/>
                <a:gd name="T30" fmla="*/ 703 w 1239"/>
                <a:gd name="T31" fmla="*/ 46 h 658"/>
                <a:gd name="T32" fmla="*/ 733 w 1239"/>
                <a:gd name="T33" fmla="*/ 46 h 658"/>
                <a:gd name="T34" fmla="*/ 779 w 1239"/>
                <a:gd name="T35" fmla="*/ 77 h 658"/>
                <a:gd name="T36" fmla="*/ 817 w 1239"/>
                <a:gd name="T37" fmla="*/ 138 h 658"/>
                <a:gd name="T38" fmla="*/ 871 w 1239"/>
                <a:gd name="T39" fmla="*/ 84 h 658"/>
                <a:gd name="T40" fmla="*/ 947 w 1239"/>
                <a:gd name="T41" fmla="*/ 54 h 658"/>
                <a:gd name="T42" fmla="*/ 993 w 1239"/>
                <a:gd name="T43" fmla="*/ 77 h 658"/>
                <a:gd name="T44" fmla="*/ 993 w 1239"/>
                <a:gd name="T45" fmla="*/ 77 h 658"/>
                <a:gd name="T46" fmla="*/ 963 w 1239"/>
                <a:gd name="T47" fmla="*/ 107 h 658"/>
                <a:gd name="T48" fmla="*/ 970 w 1239"/>
                <a:gd name="T49" fmla="*/ 122 h 658"/>
                <a:gd name="T50" fmla="*/ 1031 w 1239"/>
                <a:gd name="T51" fmla="*/ 283 h 658"/>
                <a:gd name="T52" fmla="*/ 1069 w 1239"/>
                <a:gd name="T53" fmla="*/ 237 h 658"/>
                <a:gd name="T54" fmla="*/ 1100 w 1239"/>
                <a:gd name="T55" fmla="*/ 237 h 658"/>
                <a:gd name="T56" fmla="*/ 1131 w 1239"/>
                <a:gd name="T57" fmla="*/ 222 h 658"/>
                <a:gd name="T58" fmla="*/ 1230 w 1239"/>
                <a:gd name="T59" fmla="*/ 252 h 658"/>
                <a:gd name="T60" fmla="*/ 1230 w 1239"/>
                <a:gd name="T61" fmla="*/ 252 h 658"/>
                <a:gd name="T62" fmla="*/ 1207 w 1239"/>
                <a:gd name="T63" fmla="*/ 443 h 658"/>
                <a:gd name="T64" fmla="*/ 1024 w 1239"/>
                <a:gd name="T65" fmla="*/ 596 h 658"/>
                <a:gd name="T66" fmla="*/ 932 w 1239"/>
                <a:gd name="T67" fmla="*/ 650 h 658"/>
                <a:gd name="T68" fmla="*/ 856 w 1239"/>
                <a:gd name="T69" fmla="*/ 566 h 658"/>
                <a:gd name="T70" fmla="*/ 779 w 1239"/>
                <a:gd name="T71" fmla="*/ 550 h 658"/>
                <a:gd name="T72" fmla="*/ 733 w 1239"/>
                <a:gd name="T73" fmla="*/ 474 h 658"/>
                <a:gd name="T74" fmla="*/ 627 w 1239"/>
                <a:gd name="T75" fmla="*/ 451 h 658"/>
                <a:gd name="T76" fmla="*/ 627 w 1239"/>
                <a:gd name="T77" fmla="*/ 451 h 658"/>
                <a:gd name="T78" fmla="*/ 527 w 1239"/>
                <a:gd name="T79" fmla="*/ 451 h 658"/>
                <a:gd name="T80" fmla="*/ 466 w 1239"/>
                <a:gd name="T81" fmla="*/ 497 h 658"/>
                <a:gd name="T82" fmla="*/ 290 w 1239"/>
                <a:gd name="T83" fmla="*/ 543 h 658"/>
                <a:gd name="T84" fmla="*/ 138 w 1239"/>
                <a:gd name="T85" fmla="*/ 589 h 658"/>
                <a:gd name="T86" fmla="*/ 61 w 1239"/>
                <a:gd name="T87" fmla="*/ 611 h 658"/>
                <a:gd name="T88" fmla="*/ 0 w 1239"/>
                <a:gd name="T89" fmla="*/ 527 h 658"/>
                <a:gd name="T90" fmla="*/ 23 w 1239"/>
                <a:gd name="T91" fmla="*/ 443 h 658"/>
                <a:gd name="T92" fmla="*/ 31 w 1239"/>
                <a:gd name="T93" fmla="*/ 344 h 658"/>
                <a:gd name="T94" fmla="*/ 31 w 1239"/>
                <a:gd name="T95" fmla="*/ 26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9" h="658">
                  <a:moveTo>
                    <a:pt x="31" y="260"/>
                  </a:moveTo>
                  <a:lnTo>
                    <a:pt x="31" y="260"/>
                  </a:lnTo>
                  <a:cubicBezTo>
                    <a:pt x="54" y="237"/>
                    <a:pt x="92" y="184"/>
                    <a:pt x="115" y="168"/>
                  </a:cubicBezTo>
                  <a:cubicBezTo>
                    <a:pt x="130" y="161"/>
                    <a:pt x="145" y="168"/>
                    <a:pt x="153" y="161"/>
                  </a:cubicBezTo>
                  <a:cubicBezTo>
                    <a:pt x="183" y="153"/>
                    <a:pt x="206" y="130"/>
                    <a:pt x="237" y="107"/>
                  </a:cubicBezTo>
                  <a:lnTo>
                    <a:pt x="267" y="122"/>
                  </a:lnTo>
                  <a:cubicBezTo>
                    <a:pt x="275" y="122"/>
                    <a:pt x="329" y="69"/>
                    <a:pt x="329" y="69"/>
                  </a:cubicBezTo>
                  <a:cubicBezTo>
                    <a:pt x="336" y="61"/>
                    <a:pt x="344" y="69"/>
                    <a:pt x="352" y="61"/>
                  </a:cubicBezTo>
                  <a:cubicBezTo>
                    <a:pt x="359" y="54"/>
                    <a:pt x="359" y="31"/>
                    <a:pt x="375" y="23"/>
                  </a:cubicBezTo>
                  <a:cubicBezTo>
                    <a:pt x="397" y="8"/>
                    <a:pt x="420" y="0"/>
                    <a:pt x="443" y="0"/>
                  </a:cubicBezTo>
                  <a:cubicBezTo>
                    <a:pt x="458" y="8"/>
                    <a:pt x="458" y="31"/>
                    <a:pt x="474" y="31"/>
                  </a:cubicBezTo>
                  <a:cubicBezTo>
                    <a:pt x="489" y="31"/>
                    <a:pt x="497" y="8"/>
                    <a:pt x="504" y="0"/>
                  </a:cubicBezTo>
                  <a:lnTo>
                    <a:pt x="504" y="0"/>
                  </a:lnTo>
                  <a:cubicBezTo>
                    <a:pt x="542" y="16"/>
                    <a:pt x="581" y="31"/>
                    <a:pt x="611" y="31"/>
                  </a:cubicBezTo>
                  <a:cubicBezTo>
                    <a:pt x="619" y="31"/>
                    <a:pt x="619" y="8"/>
                    <a:pt x="627" y="16"/>
                  </a:cubicBezTo>
                  <a:cubicBezTo>
                    <a:pt x="657" y="16"/>
                    <a:pt x="680" y="39"/>
                    <a:pt x="703" y="46"/>
                  </a:cubicBezTo>
                  <a:cubicBezTo>
                    <a:pt x="711" y="46"/>
                    <a:pt x="726" y="46"/>
                    <a:pt x="733" y="46"/>
                  </a:cubicBezTo>
                  <a:cubicBezTo>
                    <a:pt x="756" y="54"/>
                    <a:pt x="772" y="61"/>
                    <a:pt x="779" y="77"/>
                  </a:cubicBezTo>
                  <a:cubicBezTo>
                    <a:pt x="802" y="92"/>
                    <a:pt x="794" y="138"/>
                    <a:pt x="817" y="138"/>
                  </a:cubicBezTo>
                  <a:cubicBezTo>
                    <a:pt x="840" y="145"/>
                    <a:pt x="848" y="100"/>
                    <a:pt x="871" y="84"/>
                  </a:cubicBezTo>
                  <a:cubicBezTo>
                    <a:pt x="894" y="69"/>
                    <a:pt x="924" y="61"/>
                    <a:pt x="947" y="54"/>
                  </a:cubicBezTo>
                  <a:cubicBezTo>
                    <a:pt x="970" y="54"/>
                    <a:pt x="978" y="69"/>
                    <a:pt x="993" y="77"/>
                  </a:cubicBezTo>
                  <a:lnTo>
                    <a:pt x="993" y="77"/>
                  </a:lnTo>
                  <a:cubicBezTo>
                    <a:pt x="986" y="84"/>
                    <a:pt x="970" y="92"/>
                    <a:pt x="963" y="107"/>
                  </a:cubicBezTo>
                  <a:cubicBezTo>
                    <a:pt x="955" y="115"/>
                    <a:pt x="970" y="115"/>
                    <a:pt x="970" y="122"/>
                  </a:cubicBezTo>
                  <a:cubicBezTo>
                    <a:pt x="993" y="176"/>
                    <a:pt x="993" y="245"/>
                    <a:pt x="1031" y="283"/>
                  </a:cubicBezTo>
                  <a:cubicBezTo>
                    <a:pt x="1047" y="298"/>
                    <a:pt x="1054" y="245"/>
                    <a:pt x="1069" y="237"/>
                  </a:cubicBezTo>
                  <a:cubicBezTo>
                    <a:pt x="1077" y="230"/>
                    <a:pt x="1092" y="245"/>
                    <a:pt x="1100" y="237"/>
                  </a:cubicBezTo>
                  <a:cubicBezTo>
                    <a:pt x="1108" y="237"/>
                    <a:pt x="1115" y="222"/>
                    <a:pt x="1131" y="222"/>
                  </a:cubicBezTo>
                  <a:cubicBezTo>
                    <a:pt x="1154" y="230"/>
                    <a:pt x="1207" y="252"/>
                    <a:pt x="1230" y="252"/>
                  </a:cubicBezTo>
                  <a:lnTo>
                    <a:pt x="1230" y="252"/>
                  </a:lnTo>
                  <a:cubicBezTo>
                    <a:pt x="1238" y="314"/>
                    <a:pt x="1222" y="428"/>
                    <a:pt x="1207" y="443"/>
                  </a:cubicBezTo>
                  <a:cubicBezTo>
                    <a:pt x="1154" y="489"/>
                    <a:pt x="1092" y="566"/>
                    <a:pt x="1024" y="596"/>
                  </a:cubicBezTo>
                  <a:cubicBezTo>
                    <a:pt x="1001" y="619"/>
                    <a:pt x="963" y="657"/>
                    <a:pt x="932" y="650"/>
                  </a:cubicBezTo>
                  <a:cubicBezTo>
                    <a:pt x="825" y="611"/>
                    <a:pt x="978" y="589"/>
                    <a:pt x="856" y="566"/>
                  </a:cubicBezTo>
                  <a:cubicBezTo>
                    <a:pt x="817" y="566"/>
                    <a:pt x="810" y="566"/>
                    <a:pt x="779" y="550"/>
                  </a:cubicBezTo>
                  <a:cubicBezTo>
                    <a:pt x="741" y="520"/>
                    <a:pt x="794" y="489"/>
                    <a:pt x="733" y="474"/>
                  </a:cubicBezTo>
                  <a:cubicBezTo>
                    <a:pt x="711" y="474"/>
                    <a:pt x="634" y="443"/>
                    <a:pt x="627" y="451"/>
                  </a:cubicBezTo>
                  <a:lnTo>
                    <a:pt x="627" y="451"/>
                  </a:lnTo>
                  <a:cubicBezTo>
                    <a:pt x="581" y="451"/>
                    <a:pt x="550" y="489"/>
                    <a:pt x="527" y="451"/>
                  </a:cubicBezTo>
                  <a:cubicBezTo>
                    <a:pt x="489" y="390"/>
                    <a:pt x="474" y="459"/>
                    <a:pt x="466" y="497"/>
                  </a:cubicBezTo>
                  <a:cubicBezTo>
                    <a:pt x="443" y="642"/>
                    <a:pt x="359" y="504"/>
                    <a:pt x="290" y="543"/>
                  </a:cubicBezTo>
                  <a:cubicBezTo>
                    <a:pt x="214" y="581"/>
                    <a:pt x="229" y="589"/>
                    <a:pt x="138" y="589"/>
                  </a:cubicBezTo>
                  <a:cubicBezTo>
                    <a:pt x="107" y="589"/>
                    <a:pt x="77" y="619"/>
                    <a:pt x="61" y="611"/>
                  </a:cubicBezTo>
                  <a:cubicBezTo>
                    <a:pt x="54" y="604"/>
                    <a:pt x="8" y="535"/>
                    <a:pt x="0" y="527"/>
                  </a:cubicBezTo>
                  <a:cubicBezTo>
                    <a:pt x="0" y="497"/>
                    <a:pt x="31" y="489"/>
                    <a:pt x="23" y="443"/>
                  </a:cubicBezTo>
                  <a:cubicBezTo>
                    <a:pt x="15" y="405"/>
                    <a:pt x="23" y="390"/>
                    <a:pt x="31" y="344"/>
                  </a:cubicBezTo>
                  <a:cubicBezTo>
                    <a:pt x="38" y="306"/>
                    <a:pt x="38" y="275"/>
                    <a:pt x="31" y="2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37" name="Freeform 164"/>
            <p:cNvSpPr>
              <a:spLocks noChangeArrowheads="1"/>
            </p:cNvSpPr>
            <p:nvPr/>
          </p:nvSpPr>
          <p:spPr bwMode="auto">
            <a:xfrm>
              <a:off x="4349467" y="6232526"/>
              <a:ext cx="261921" cy="220663"/>
            </a:xfrm>
            <a:custGeom>
              <a:avLst/>
              <a:gdLst>
                <a:gd name="T0" fmla="*/ 68 w 726"/>
                <a:gd name="T1" fmla="*/ 466 h 612"/>
                <a:gd name="T2" fmla="*/ 68 w 726"/>
                <a:gd name="T3" fmla="*/ 466 h 612"/>
                <a:gd name="T4" fmla="*/ 175 w 726"/>
                <a:gd name="T5" fmla="*/ 497 h 612"/>
                <a:gd name="T6" fmla="*/ 191 w 726"/>
                <a:gd name="T7" fmla="*/ 482 h 612"/>
                <a:gd name="T8" fmla="*/ 267 w 726"/>
                <a:gd name="T9" fmla="*/ 512 h 612"/>
                <a:gd name="T10" fmla="*/ 297 w 726"/>
                <a:gd name="T11" fmla="*/ 512 h 612"/>
                <a:gd name="T12" fmla="*/ 343 w 726"/>
                <a:gd name="T13" fmla="*/ 543 h 612"/>
                <a:gd name="T14" fmla="*/ 381 w 726"/>
                <a:gd name="T15" fmla="*/ 604 h 612"/>
                <a:gd name="T16" fmla="*/ 435 w 726"/>
                <a:gd name="T17" fmla="*/ 550 h 612"/>
                <a:gd name="T18" fmla="*/ 511 w 726"/>
                <a:gd name="T19" fmla="*/ 520 h 612"/>
                <a:gd name="T20" fmla="*/ 557 w 726"/>
                <a:gd name="T21" fmla="*/ 543 h 612"/>
                <a:gd name="T22" fmla="*/ 557 w 726"/>
                <a:gd name="T23" fmla="*/ 543 h 612"/>
                <a:gd name="T24" fmla="*/ 572 w 726"/>
                <a:gd name="T25" fmla="*/ 489 h 612"/>
                <a:gd name="T26" fmla="*/ 641 w 726"/>
                <a:gd name="T27" fmla="*/ 550 h 612"/>
                <a:gd name="T28" fmla="*/ 695 w 726"/>
                <a:gd name="T29" fmla="*/ 520 h 612"/>
                <a:gd name="T30" fmla="*/ 672 w 726"/>
                <a:gd name="T31" fmla="*/ 497 h 612"/>
                <a:gd name="T32" fmla="*/ 695 w 726"/>
                <a:gd name="T33" fmla="*/ 466 h 612"/>
                <a:gd name="T34" fmla="*/ 687 w 726"/>
                <a:gd name="T35" fmla="*/ 436 h 612"/>
                <a:gd name="T36" fmla="*/ 718 w 726"/>
                <a:gd name="T37" fmla="*/ 421 h 612"/>
                <a:gd name="T38" fmla="*/ 679 w 726"/>
                <a:gd name="T39" fmla="*/ 329 h 612"/>
                <a:gd name="T40" fmla="*/ 679 w 726"/>
                <a:gd name="T41" fmla="*/ 275 h 612"/>
                <a:gd name="T42" fmla="*/ 725 w 726"/>
                <a:gd name="T43" fmla="*/ 222 h 612"/>
                <a:gd name="T44" fmla="*/ 710 w 726"/>
                <a:gd name="T45" fmla="*/ 176 h 612"/>
                <a:gd name="T46" fmla="*/ 710 w 726"/>
                <a:gd name="T47" fmla="*/ 176 h 612"/>
                <a:gd name="T48" fmla="*/ 672 w 726"/>
                <a:gd name="T49" fmla="*/ 161 h 612"/>
                <a:gd name="T50" fmla="*/ 603 w 726"/>
                <a:gd name="T51" fmla="*/ 184 h 612"/>
                <a:gd name="T52" fmla="*/ 565 w 726"/>
                <a:gd name="T53" fmla="*/ 153 h 612"/>
                <a:gd name="T54" fmla="*/ 534 w 726"/>
                <a:gd name="T55" fmla="*/ 153 h 612"/>
                <a:gd name="T56" fmla="*/ 534 w 726"/>
                <a:gd name="T57" fmla="*/ 123 h 612"/>
                <a:gd name="T58" fmla="*/ 550 w 726"/>
                <a:gd name="T59" fmla="*/ 100 h 612"/>
                <a:gd name="T60" fmla="*/ 496 w 726"/>
                <a:gd name="T61" fmla="*/ 84 h 612"/>
                <a:gd name="T62" fmla="*/ 420 w 726"/>
                <a:gd name="T63" fmla="*/ 16 h 612"/>
                <a:gd name="T64" fmla="*/ 389 w 726"/>
                <a:gd name="T65" fmla="*/ 16 h 612"/>
                <a:gd name="T66" fmla="*/ 381 w 726"/>
                <a:gd name="T67" fmla="*/ 0 h 612"/>
                <a:gd name="T68" fmla="*/ 297 w 726"/>
                <a:gd name="T69" fmla="*/ 23 h 612"/>
                <a:gd name="T70" fmla="*/ 297 w 726"/>
                <a:gd name="T71" fmla="*/ 23 h 612"/>
                <a:gd name="T72" fmla="*/ 259 w 726"/>
                <a:gd name="T73" fmla="*/ 100 h 612"/>
                <a:gd name="T74" fmla="*/ 267 w 726"/>
                <a:gd name="T75" fmla="*/ 130 h 612"/>
                <a:gd name="T76" fmla="*/ 168 w 726"/>
                <a:gd name="T77" fmla="*/ 138 h 612"/>
                <a:gd name="T78" fmla="*/ 145 w 726"/>
                <a:gd name="T79" fmla="*/ 123 h 612"/>
                <a:gd name="T80" fmla="*/ 122 w 726"/>
                <a:gd name="T81" fmla="*/ 146 h 612"/>
                <a:gd name="T82" fmla="*/ 61 w 726"/>
                <a:gd name="T83" fmla="*/ 138 h 612"/>
                <a:gd name="T84" fmla="*/ 22 w 726"/>
                <a:gd name="T85" fmla="*/ 123 h 612"/>
                <a:gd name="T86" fmla="*/ 0 w 726"/>
                <a:gd name="T87" fmla="*/ 130 h 612"/>
                <a:gd name="T88" fmla="*/ 0 w 726"/>
                <a:gd name="T89" fmla="*/ 130 h 612"/>
                <a:gd name="T90" fmla="*/ 53 w 726"/>
                <a:gd name="T91" fmla="*/ 275 h 612"/>
                <a:gd name="T92" fmla="*/ 61 w 726"/>
                <a:gd name="T93" fmla="*/ 359 h 612"/>
                <a:gd name="T94" fmla="*/ 45 w 726"/>
                <a:gd name="T95" fmla="*/ 413 h 612"/>
                <a:gd name="T96" fmla="*/ 68 w 726"/>
                <a:gd name="T97" fmla="*/ 4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6" h="612">
                  <a:moveTo>
                    <a:pt x="68" y="466"/>
                  </a:moveTo>
                  <a:lnTo>
                    <a:pt x="68" y="466"/>
                  </a:lnTo>
                  <a:cubicBezTo>
                    <a:pt x="106" y="482"/>
                    <a:pt x="145" y="497"/>
                    <a:pt x="175" y="497"/>
                  </a:cubicBezTo>
                  <a:cubicBezTo>
                    <a:pt x="183" y="497"/>
                    <a:pt x="183" y="474"/>
                    <a:pt x="191" y="482"/>
                  </a:cubicBezTo>
                  <a:cubicBezTo>
                    <a:pt x="221" y="482"/>
                    <a:pt x="244" y="505"/>
                    <a:pt x="267" y="512"/>
                  </a:cubicBezTo>
                  <a:cubicBezTo>
                    <a:pt x="275" y="512"/>
                    <a:pt x="290" y="512"/>
                    <a:pt x="297" y="512"/>
                  </a:cubicBezTo>
                  <a:cubicBezTo>
                    <a:pt x="320" y="520"/>
                    <a:pt x="336" y="527"/>
                    <a:pt x="343" y="543"/>
                  </a:cubicBezTo>
                  <a:cubicBezTo>
                    <a:pt x="366" y="558"/>
                    <a:pt x="358" y="604"/>
                    <a:pt x="381" y="604"/>
                  </a:cubicBezTo>
                  <a:cubicBezTo>
                    <a:pt x="404" y="611"/>
                    <a:pt x="412" y="566"/>
                    <a:pt x="435" y="550"/>
                  </a:cubicBezTo>
                  <a:cubicBezTo>
                    <a:pt x="458" y="535"/>
                    <a:pt x="488" y="527"/>
                    <a:pt x="511" y="520"/>
                  </a:cubicBezTo>
                  <a:cubicBezTo>
                    <a:pt x="534" y="520"/>
                    <a:pt x="542" y="535"/>
                    <a:pt x="557" y="543"/>
                  </a:cubicBezTo>
                  <a:lnTo>
                    <a:pt x="557" y="543"/>
                  </a:lnTo>
                  <a:cubicBezTo>
                    <a:pt x="557" y="543"/>
                    <a:pt x="572" y="497"/>
                    <a:pt x="572" y="489"/>
                  </a:cubicBezTo>
                  <a:lnTo>
                    <a:pt x="641" y="550"/>
                  </a:lnTo>
                  <a:cubicBezTo>
                    <a:pt x="664" y="543"/>
                    <a:pt x="687" y="543"/>
                    <a:pt x="695" y="520"/>
                  </a:cubicBezTo>
                  <a:cubicBezTo>
                    <a:pt x="702" y="512"/>
                    <a:pt x="672" y="505"/>
                    <a:pt x="672" y="497"/>
                  </a:cubicBezTo>
                  <a:cubicBezTo>
                    <a:pt x="672" y="482"/>
                    <a:pt x="687" y="482"/>
                    <a:pt x="695" y="466"/>
                  </a:cubicBezTo>
                  <a:cubicBezTo>
                    <a:pt x="695" y="459"/>
                    <a:pt x="679" y="444"/>
                    <a:pt x="687" y="436"/>
                  </a:cubicBezTo>
                  <a:cubicBezTo>
                    <a:pt x="695" y="428"/>
                    <a:pt x="710" y="428"/>
                    <a:pt x="718" y="421"/>
                  </a:cubicBezTo>
                  <a:cubicBezTo>
                    <a:pt x="718" y="421"/>
                    <a:pt x="679" y="336"/>
                    <a:pt x="679" y="329"/>
                  </a:cubicBezTo>
                  <a:cubicBezTo>
                    <a:pt x="679" y="321"/>
                    <a:pt x="679" y="275"/>
                    <a:pt x="679" y="275"/>
                  </a:cubicBezTo>
                  <a:cubicBezTo>
                    <a:pt x="695" y="260"/>
                    <a:pt x="718" y="245"/>
                    <a:pt x="725" y="222"/>
                  </a:cubicBezTo>
                  <a:cubicBezTo>
                    <a:pt x="725" y="207"/>
                    <a:pt x="718" y="191"/>
                    <a:pt x="710" y="176"/>
                  </a:cubicBezTo>
                  <a:lnTo>
                    <a:pt x="710" y="176"/>
                  </a:lnTo>
                  <a:cubicBezTo>
                    <a:pt x="695" y="169"/>
                    <a:pt x="687" y="161"/>
                    <a:pt x="672" y="161"/>
                  </a:cubicBezTo>
                  <a:cubicBezTo>
                    <a:pt x="649" y="161"/>
                    <a:pt x="626" y="184"/>
                    <a:pt x="603" y="184"/>
                  </a:cubicBezTo>
                  <a:cubicBezTo>
                    <a:pt x="588" y="176"/>
                    <a:pt x="580" y="161"/>
                    <a:pt x="565" y="153"/>
                  </a:cubicBezTo>
                  <a:cubicBezTo>
                    <a:pt x="557" y="153"/>
                    <a:pt x="542" y="161"/>
                    <a:pt x="534" y="153"/>
                  </a:cubicBezTo>
                  <a:cubicBezTo>
                    <a:pt x="527" y="146"/>
                    <a:pt x="527" y="130"/>
                    <a:pt x="534" y="123"/>
                  </a:cubicBezTo>
                  <a:cubicBezTo>
                    <a:pt x="534" y="115"/>
                    <a:pt x="557" y="107"/>
                    <a:pt x="550" y="100"/>
                  </a:cubicBezTo>
                  <a:cubicBezTo>
                    <a:pt x="534" y="84"/>
                    <a:pt x="511" y="92"/>
                    <a:pt x="496" y="84"/>
                  </a:cubicBezTo>
                  <a:cubicBezTo>
                    <a:pt x="466" y="61"/>
                    <a:pt x="450" y="31"/>
                    <a:pt x="420" y="16"/>
                  </a:cubicBezTo>
                  <a:cubicBezTo>
                    <a:pt x="412" y="8"/>
                    <a:pt x="397" y="23"/>
                    <a:pt x="389" y="16"/>
                  </a:cubicBezTo>
                  <a:cubicBezTo>
                    <a:pt x="381" y="16"/>
                    <a:pt x="389" y="0"/>
                    <a:pt x="381" y="0"/>
                  </a:cubicBezTo>
                  <a:cubicBezTo>
                    <a:pt x="351" y="0"/>
                    <a:pt x="328" y="16"/>
                    <a:pt x="297" y="23"/>
                  </a:cubicBezTo>
                  <a:lnTo>
                    <a:pt x="297" y="23"/>
                  </a:lnTo>
                  <a:cubicBezTo>
                    <a:pt x="282" y="46"/>
                    <a:pt x="267" y="69"/>
                    <a:pt x="259" y="100"/>
                  </a:cubicBezTo>
                  <a:cubicBezTo>
                    <a:pt x="259" y="107"/>
                    <a:pt x="275" y="123"/>
                    <a:pt x="267" y="130"/>
                  </a:cubicBezTo>
                  <a:cubicBezTo>
                    <a:pt x="236" y="146"/>
                    <a:pt x="198" y="146"/>
                    <a:pt x="168" y="138"/>
                  </a:cubicBezTo>
                  <a:cubicBezTo>
                    <a:pt x="152" y="138"/>
                    <a:pt x="152" y="115"/>
                    <a:pt x="145" y="123"/>
                  </a:cubicBezTo>
                  <a:cubicBezTo>
                    <a:pt x="129" y="123"/>
                    <a:pt x="129" y="138"/>
                    <a:pt x="122" y="146"/>
                  </a:cubicBezTo>
                  <a:cubicBezTo>
                    <a:pt x="99" y="146"/>
                    <a:pt x="76" y="146"/>
                    <a:pt x="61" y="138"/>
                  </a:cubicBezTo>
                  <a:cubicBezTo>
                    <a:pt x="45" y="130"/>
                    <a:pt x="38" y="123"/>
                    <a:pt x="22" y="123"/>
                  </a:cubicBezTo>
                  <a:cubicBezTo>
                    <a:pt x="15" y="115"/>
                    <a:pt x="7" y="123"/>
                    <a:pt x="0" y="130"/>
                  </a:cubicBezTo>
                  <a:lnTo>
                    <a:pt x="0" y="130"/>
                  </a:lnTo>
                  <a:cubicBezTo>
                    <a:pt x="15" y="176"/>
                    <a:pt x="38" y="230"/>
                    <a:pt x="53" y="275"/>
                  </a:cubicBezTo>
                  <a:cubicBezTo>
                    <a:pt x="61" y="306"/>
                    <a:pt x="61" y="336"/>
                    <a:pt x="61" y="359"/>
                  </a:cubicBezTo>
                  <a:cubicBezTo>
                    <a:pt x="61" y="382"/>
                    <a:pt x="45" y="398"/>
                    <a:pt x="45" y="413"/>
                  </a:cubicBezTo>
                  <a:cubicBezTo>
                    <a:pt x="53" y="436"/>
                    <a:pt x="61" y="451"/>
                    <a:pt x="68" y="46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38" name="Freeform 165"/>
            <p:cNvSpPr>
              <a:spLocks noChangeArrowheads="1"/>
            </p:cNvSpPr>
            <p:nvPr/>
          </p:nvSpPr>
          <p:spPr bwMode="auto">
            <a:xfrm>
              <a:off x="4066911" y="6210301"/>
              <a:ext cx="307955" cy="284163"/>
            </a:xfrm>
            <a:custGeom>
              <a:avLst/>
              <a:gdLst>
                <a:gd name="T0" fmla="*/ 787 w 856"/>
                <a:gd name="T1" fmla="*/ 191 h 788"/>
                <a:gd name="T2" fmla="*/ 787 w 856"/>
                <a:gd name="T3" fmla="*/ 191 h 788"/>
                <a:gd name="T4" fmla="*/ 840 w 856"/>
                <a:gd name="T5" fmla="*/ 336 h 788"/>
                <a:gd name="T6" fmla="*/ 848 w 856"/>
                <a:gd name="T7" fmla="*/ 420 h 788"/>
                <a:gd name="T8" fmla="*/ 832 w 856"/>
                <a:gd name="T9" fmla="*/ 474 h 788"/>
                <a:gd name="T10" fmla="*/ 855 w 856"/>
                <a:gd name="T11" fmla="*/ 527 h 788"/>
                <a:gd name="T12" fmla="*/ 855 w 856"/>
                <a:gd name="T13" fmla="*/ 527 h 788"/>
                <a:gd name="T14" fmla="*/ 825 w 856"/>
                <a:gd name="T15" fmla="*/ 558 h 788"/>
                <a:gd name="T16" fmla="*/ 794 w 856"/>
                <a:gd name="T17" fmla="*/ 527 h 788"/>
                <a:gd name="T18" fmla="*/ 726 w 856"/>
                <a:gd name="T19" fmla="*/ 550 h 788"/>
                <a:gd name="T20" fmla="*/ 703 w 856"/>
                <a:gd name="T21" fmla="*/ 588 h 788"/>
                <a:gd name="T22" fmla="*/ 680 w 856"/>
                <a:gd name="T23" fmla="*/ 596 h 788"/>
                <a:gd name="T24" fmla="*/ 618 w 856"/>
                <a:gd name="T25" fmla="*/ 649 h 788"/>
                <a:gd name="T26" fmla="*/ 588 w 856"/>
                <a:gd name="T27" fmla="*/ 634 h 788"/>
                <a:gd name="T28" fmla="*/ 504 w 856"/>
                <a:gd name="T29" fmla="*/ 688 h 788"/>
                <a:gd name="T30" fmla="*/ 466 w 856"/>
                <a:gd name="T31" fmla="*/ 695 h 788"/>
                <a:gd name="T32" fmla="*/ 382 w 856"/>
                <a:gd name="T33" fmla="*/ 787 h 788"/>
                <a:gd name="T34" fmla="*/ 382 w 856"/>
                <a:gd name="T35" fmla="*/ 787 h 788"/>
                <a:gd name="T36" fmla="*/ 282 w 856"/>
                <a:gd name="T37" fmla="*/ 703 h 788"/>
                <a:gd name="T38" fmla="*/ 206 w 856"/>
                <a:gd name="T39" fmla="*/ 734 h 788"/>
                <a:gd name="T40" fmla="*/ 122 w 856"/>
                <a:gd name="T41" fmla="*/ 649 h 788"/>
                <a:gd name="T42" fmla="*/ 69 w 856"/>
                <a:gd name="T43" fmla="*/ 527 h 788"/>
                <a:gd name="T44" fmla="*/ 38 w 856"/>
                <a:gd name="T45" fmla="*/ 420 h 788"/>
                <a:gd name="T46" fmla="*/ 30 w 856"/>
                <a:gd name="T47" fmla="*/ 390 h 788"/>
                <a:gd name="T48" fmla="*/ 30 w 856"/>
                <a:gd name="T49" fmla="*/ 390 h 788"/>
                <a:gd name="T50" fmla="*/ 115 w 856"/>
                <a:gd name="T51" fmla="*/ 321 h 788"/>
                <a:gd name="T52" fmla="*/ 145 w 856"/>
                <a:gd name="T53" fmla="*/ 245 h 788"/>
                <a:gd name="T54" fmla="*/ 160 w 856"/>
                <a:gd name="T55" fmla="*/ 145 h 788"/>
                <a:gd name="T56" fmla="*/ 252 w 856"/>
                <a:gd name="T57" fmla="*/ 153 h 788"/>
                <a:gd name="T58" fmla="*/ 282 w 856"/>
                <a:gd name="T59" fmla="*/ 176 h 788"/>
                <a:gd name="T60" fmla="*/ 313 w 856"/>
                <a:gd name="T61" fmla="*/ 161 h 788"/>
                <a:gd name="T62" fmla="*/ 305 w 856"/>
                <a:gd name="T63" fmla="*/ 99 h 788"/>
                <a:gd name="T64" fmla="*/ 313 w 856"/>
                <a:gd name="T65" fmla="*/ 69 h 788"/>
                <a:gd name="T66" fmla="*/ 359 w 856"/>
                <a:gd name="T67" fmla="*/ 46 h 788"/>
                <a:gd name="T68" fmla="*/ 374 w 856"/>
                <a:gd name="T69" fmla="*/ 0 h 788"/>
                <a:gd name="T70" fmla="*/ 435 w 856"/>
                <a:gd name="T71" fmla="*/ 31 h 788"/>
                <a:gd name="T72" fmla="*/ 481 w 856"/>
                <a:gd name="T73" fmla="*/ 16 h 788"/>
                <a:gd name="T74" fmla="*/ 519 w 856"/>
                <a:gd name="T75" fmla="*/ 8 h 788"/>
                <a:gd name="T76" fmla="*/ 519 w 856"/>
                <a:gd name="T77" fmla="*/ 8 h 788"/>
                <a:gd name="T78" fmla="*/ 580 w 856"/>
                <a:gd name="T79" fmla="*/ 84 h 788"/>
                <a:gd name="T80" fmla="*/ 618 w 856"/>
                <a:gd name="T81" fmla="*/ 130 h 788"/>
                <a:gd name="T82" fmla="*/ 649 w 856"/>
                <a:gd name="T83" fmla="*/ 122 h 788"/>
                <a:gd name="T84" fmla="*/ 649 w 856"/>
                <a:gd name="T85" fmla="*/ 161 h 788"/>
                <a:gd name="T86" fmla="*/ 664 w 856"/>
                <a:gd name="T87" fmla="*/ 214 h 788"/>
                <a:gd name="T88" fmla="*/ 710 w 856"/>
                <a:gd name="T89" fmla="*/ 237 h 788"/>
                <a:gd name="T90" fmla="*/ 748 w 856"/>
                <a:gd name="T91" fmla="*/ 230 h 788"/>
                <a:gd name="T92" fmla="*/ 787 w 856"/>
                <a:gd name="T93" fmla="*/ 191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788">
                  <a:moveTo>
                    <a:pt x="787" y="191"/>
                  </a:moveTo>
                  <a:lnTo>
                    <a:pt x="787" y="191"/>
                  </a:lnTo>
                  <a:cubicBezTo>
                    <a:pt x="802" y="237"/>
                    <a:pt x="825" y="291"/>
                    <a:pt x="840" y="336"/>
                  </a:cubicBezTo>
                  <a:cubicBezTo>
                    <a:pt x="848" y="367"/>
                    <a:pt x="848" y="397"/>
                    <a:pt x="848" y="420"/>
                  </a:cubicBezTo>
                  <a:cubicBezTo>
                    <a:pt x="848" y="443"/>
                    <a:pt x="832" y="459"/>
                    <a:pt x="832" y="474"/>
                  </a:cubicBezTo>
                  <a:cubicBezTo>
                    <a:pt x="840" y="497"/>
                    <a:pt x="848" y="512"/>
                    <a:pt x="855" y="527"/>
                  </a:cubicBezTo>
                  <a:lnTo>
                    <a:pt x="855" y="527"/>
                  </a:lnTo>
                  <a:cubicBezTo>
                    <a:pt x="848" y="535"/>
                    <a:pt x="840" y="558"/>
                    <a:pt x="825" y="558"/>
                  </a:cubicBezTo>
                  <a:cubicBezTo>
                    <a:pt x="809" y="558"/>
                    <a:pt x="809" y="535"/>
                    <a:pt x="794" y="527"/>
                  </a:cubicBezTo>
                  <a:cubicBezTo>
                    <a:pt x="771" y="527"/>
                    <a:pt x="748" y="535"/>
                    <a:pt x="726" y="550"/>
                  </a:cubicBezTo>
                  <a:cubicBezTo>
                    <a:pt x="710" y="558"/>
                    <a:pt x="710" y="581"/>
                    <a:pt x="703" y="588"/>
                  </a:cubicBezTo>
                  <a:cubicBezTo>
                    <a:pt x="695" y="596"/>
                    <a:pt x="687" y="588"/>
                    <a:pt x="680" y="596"/>
                  </a:cubicBezTo>
                  <a:cubicBezTo>
                    <a:pt x="680" y="596"/>
                    <a:pt x="626" y="649"/>
                    <a:pt x="618" y="649"/>
                  </a:cubicBezTo>
                  <a:lnTo>
                    <a:pt x="588" y="634"/>
                  </a:lnTo>
                  <a:cubicBezTo>
                    <a:pt x="557" y="657"/>
                    <a:pt x="534" y="680"/>
                    <a:pt x="504" y="688"/>
                  </a:cubicBezTo>
                  <a:cubicBezTo>
                    <a:pt x="496" y="695"/>
                    <a:pt x="481" y="688"/>
                    <a:pt x="466" y="695"/>
                  </a:cubicBezTo>
                  <a:cubicBezTo>
                    <a:pt x="443" y="711"/>
                    <a:pt x="405" y="764"/>
                    <a:pt x="382" y="787"/>
                  </a:cubicBezTo>
                  <a:lnTo>
                    <a:pt x="382" y="787"/>
                  </a:lnTo>
                  <a:cubicBezTo>
                    <a:pt x="374" y="749"/>
                    <a:pt x="336" y="749"/>
                    <a:pt x="282" y="703"/>
                  </a:cubicBezTo>
                  <a:cubicBezTo>
                    <a:pt x="252" y="726"/>
                    <a:pt x="267" y="779"/>
                    <a:pt x="206" y="734"/>
                  </a:cubicBezTo>
                  <a:cubicBezTo>
                    <a:pt x="176" y="711"/>
                    <a:pt x="145" y="672"/>
                    <a:pt x="122" y="649"/>
                  </a:cubicBezTo>
                  <a:cubicBezTo>
                    <a:pt x="99" y="596"/>
                    <a:pt x="115" y="558"/>
                    <a:pt x="69" y="527"/>
                  </a:cubicBezTo>
                  <a:cubicBezTo>
                    <a:pt x="0" y="482"/>
                    <a:pt x="53" y="474"/>
                    <a:pt x="38" y="420"/>
                  </a:cubicBezTo>
                  <a:cubicBezTo>
                    <a:pt x="30" y="390"/>
                    <a:pt x="30" y="390"/>
                    <a:pt x="30" y="390"/>
                  </a:cubicBezTo>
                  <a:lnTo>
                    <a:pt x="30" y="390"/>
                  </a:lnTo>
                  <a:cubicBezTo>
                    <a:pt x="46" y="367"/>
                    <a:pt x="99" y="344"/>
                    <a:pt x="115" y="321"/>
                  </a:cubicBezTo>
                  <a:cubicBezTo>
                    <a:pt x="130" y="298"/>
                    <a:pt x="137" y="268"/>
                    <a:pt x="145" y="245"/>
                  </a:cubicBezTo>
                  <a:cubicBezTo>
                    <a:pt x="153" y="207"/>
                    <a:pt x="137" y="161"/>
                    <a:pt x="160" y="145"/>
                  </a:cubicBezTo>
                  <a:cubicBezTo>
                    <a:pt x="183" y="122"/>
                    <a:pt x="221" y="145"/>
                    <a:pt x="252" y="153"/>
                  </a:cubicBezTo>
                  <a:cubicBezTo>
                    <a:pt x="267" y="161"/>
                    <a:pt x="267" y="176"/>
                    <a:pt x="282" y="176"/>
                  </a:cubicBezTo>
                  <a:cubicBezTo>
                    <a:pt x="290" y="176"/>
                    <a:pt x="313" y="176"/>
                    <a:pt x="313" y="161"/>
                  </a:cubicBezTo>
                  <a:cubicBezTo>
                    <a:pt x="321" y="145"/>
                    <a:pt x="305" y="122"/>
                    <a:pt x="305" y="99"/>
                  </a:cubicBezTo>
                  <a:cubicBezTo>
                    <a:pt x="305" y="92"/>
                    <a:pt x="305" y="77"/>
                    <a:pt x="313" y="69"/>
                  </a:cubicBezTo>
                  <a:cubicBezTo>
                    <a:pt x="328" y="54"/>
                    <a:pt x="344" y="61"/>
                    <a:pt x="359" y="46"/>
                  </a:cubicBezTo>
                  <a:cubicBezTo>
                    <a:pt x="366" y="38"/>
                    <a:pt x="359" y="8"/>
                    <a:pt x="374" y="0"/>
                  </a:cubicBezTo>
                  <a:cubicBezTo>
                    <a:pt x="397" y="0"/>
                    <a:pt x="412" y="31"/>
                    <a:pt x="435" y="31"/>
                  </a:cubicBezTo>
                  <a:cubicBezTo>
                    <a:pt x="451" y="31"/>
                    <a:pt x="466" y="23"/>
                    <a:pt x="481" y="16"/>
                  </a:cubicBezTo>
                  <a:cubicBezTo>
                    <a:pt x="496" y="16"/>
                    <a:pt x="504" y="8"/>
                    <a:pt x="519" y="8"/>
                  </a:cubicBezTo>
                  <a:lnTo>
                    <a:pt x="519" y="8"/>
                  </a:lnTo>
                  <a:cubicBezTo>
                    <a:pt x="542" y="31"/>
                    <a:pt x="557" y="61"/>
                    <a:pt x="580" y="84"/>
                  </a:cubicBezTo>
                  <a:cubicBezTo>
                    <a:pt x="588" y="99"/>
                    <a:pt x="603" y="115"/>
                    <a:pt x="618" y="130"/>
                  </a:cubicBezTo>
                  <a:cubicBezTo>
                    <a:pt x="626" y="130"/>
                    <a:pt x="641" y="115"/>
                    <a:pt x="649" y="122"/>
                  </a:cubicBezTo>
                  <a:cubicBezTo>
                    <a:pt x="657" y="130"/>
                    <a:pt x="649" y="153"/>
                    <a:pt x="649" y="161"/>
                  </a:cubicBezTo>
                  <a:cubicBezTo>
                    <a:pt x="657" y="184"/>
                    <a:pt x="649" y="199"/>
                    <a:pt x="664" y="214"/>
                  </a:cubicBezTo>
                  <a:cubicBezTo>
                    <a:pt x="672" y="230"/>
                    <a:pt x="695" y="237"/>
                    <a:pt x="710" y="237"/>
                  </a:cubicBezTo>
                  <a:cubicBezTo>
                    <a:pt x="726" y="245"/>
                    <a:pt x="741" y="237"/>
                    <a:pt x="748" y="230"/>
                  </a:cubicBezTo>
                  <a:cubicBezTo>
                    <a:pt x="764" y="222"/>
                    <a:pt x="771" y="207"/>
                    <a:pt x="787"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39" name="Freeform 166"/>
            <p:cNvSpPr>
              <a:spLocks noChangeArrowheads="1"/>
            </p:cNvSpPr>
            <p:nvPr/>
          </p:nvSpPr>
          <p:spPr bwMode="auto">
            <a:xfrm>
              <a:off x="4243112" y="6083301"/>
              <a:ext cx="214298" cy="214313"/>
            </a:xfrm>
            <a:custGeom>
              <a:avLst/>
              <a:gdLst>
                <a:gd name="T0" fmla="*/ 30 w 596"/>
                <a:gd name="T1" fmla="*/ 359 h 597"/>
                <a:gd name="T2" fmla="*/ 30 w 596"/>
                <a:gd name="T3" fmla="*/ 359 h 597"/>
                <a:gd name="T4" fmla="*/ 91 w 596"/>
                <a:gd name="T5" fmla="*/ 435 h 597"/>
                <a:gd name="T6" fmla="*/ 129 w 596"/>
                <a:gd name="T7" fmla="*/ 481 h 597"/>
                <a:gd name="T8" fmla="*/ 160 w 596"/>
                <a:gd name="T9" fmla="*/ 473 h 597"/>
                <a:gd name="T10" fmla="*/ 160 w 596"/>
                <a:gd name="T11" fmla="*/ 512 h 597"/>
                <a:gd name="T12" fmla="*/ 175 w 596"/>
                <a:gd name="T13" fmla="*/ 565 h 597"/>
                <a:gd name="T14" fmla="*/ 221 w 596"/>
                <a:gd name="T15" fmla="*/ 588 h 597"/>
                <a:gd name="T16" fmla="*/ 259 w 596"/>
                <a:gd name="T17" fmla="*/ 581 h 597"/>
                <a:gd name="T18" fmla="*/ 298 w 596"/>
                <a:gd name="T19" fmla="*/ 542 h 597"/>
                <a:gd name="T20" fmla="*/ 298 w 596"/>
                <a:gd name="T21" fmla="*/ 542 h 597"/>
                <a:gd name="T22" fmla="*/ 320 w 596"/>
                <a:gd name="T23" fmla="*/ 535 h 597"/>
                <a:gd name="T24" fmla="*/ 359 w 596"/>
                <a:gd name="T25" fmla="*/ 550 h 597"/>
                <a:gd name="T26" fmla="*/ 420 w 596"/>
                <a:gd name="T27" fmla="*/ 558 h 597"/>
                <a:gd name="T28" fmla="*/ 443 w 596"/>
                <a:gd name="T29" fmla="*/ 535 h 597"/>
                <a:gd name="T30" fmla="*/ 466 w 596"/>
                <a:gd name="T31" fmla="*/ 550 h 597"/>
                <a:gd name="T32" fmla="*/ 565 w 596"/>
                <a:gd name="T33" fmla="*/ 542 h 597"/>
                <a:gd name="T34" fmla="*/ 557 w 596"/>
                <a:gd name="T35" fmla="*/ 512 h 597"/>
                <a:gd name="T36" fmla="*/ 595 w 596"/>
                <a:gd name="T37" fmla="*/ 435 h 597"/>
                <a:gd name="T38" fmla="*/ 595 w 596"/>
                <a:gd name="T39" fmla="*/ 435 h 597"/>
                <a:gd name="T40" fmla="*/ 550 w 596"/>
                <a:gd name="T41" fmla="*/ 367 h 597"/>
                <a:gd name="T42" fmla="*/ 527 w 596"/>
                <a:gd name="T43" fmla="*/ 306 h 597"/>
                <a:gd name="T44" fmla="*/ 550 w 596"/>
                <a:gd name="T45" fmla="*/ 267 h 597"/>
                <a:gd name="T46" fmla="*/ 496 w 596"/>
                <a:gd name="T47" fmla="*/ 206 h 597"/>
                <a:gd name="T48" fmla="*/ 489 w 596"/>
                <a:gd name="T49" fmla="*/ 107 h 597"/>
                <a:gd name="T50" fmla="*/ 443 w 596"/>
                <a:gd name="T51" fmla="*/ 53 h 597"/>
                <a:gd name="T52" fmla="*/ 443 w 596"/>
                <a:gd name="T53" fmla="*/ 53 h 597"/>
                <a:gd name="T54" fmla="*/ 412 w 596"/>
                <a:gd name="T55" fmla="*/ 8 h 597"/>
                <a:gd name="T56" fmla="*/ 252 w 596"/>
                <a:gd name="T57" fmla="*/ 69 h 597"/>
                <a:gd name="T58" fmla="*/ 252 w 596"/>
                <a:gd name="T59" fmla="*/ 69 h 597"/>
                <a:gd name="T60" fmla="*/ 68 w 596"/>
                <a:gd name="T61" fmla="*/ 145 h 597"/>
                <a:gd name="T62" fmla="*/ 68 w 596"/>
                <a:gd name="T63" fmla="*/ 145 h 597"/>
                <a:gd name="T64" fmla="*/ 7 w 596"/>
                <a:gd name="T65" fmla="*/ 229 h 597"/>
                <a:gd name="T66" fmla="*/ 30 w 596"/>
                <a:gd name="T67" fmla="*/ 35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6" h="597">
                  <a:moveTo>
                    <a:pt x="30" y="359"/>
                  </a:moveTo>
                  <a:lnTo>
                    <a:pt x="30" y="359"/>
                  </a:lnTo>
                  <a:cubicBezTo>
                    <a:pt x="53" y="382"/>
                    <a:pt x="68" y="412"/>
                    <a:pt x="91" y="435"/>
                  </a:cubicBezTo>
                  <a:cubicBezTo>
                    <a:pt x="99" y="450"/>
                    <a:pt x="114" y="466"/>
                    <a:pt x="129" y="481"/>
                  </a:cubicBezTo>
                  <a:cubicBezTo>
                    <a:pt x="137" y="481"/>
                    <a:pt x="152" y="466"/>
                    <a:pt x="160" y="473"/>
                  </a:cubicBezTo>
                  <a:cubicBezTo>
                    <a:pt x="168" y="481"/>
                    <a:pt x="160" y="504"/>
                    <a:pt x="160" y="512"/>
                  </a:cubicBezTo>
                  <a:cubicBezTo>
                    <a:pt x="168" y="535"/>
                    <a:pt x="160" y="550"/>
                    <a:pt x="175" y="565"/>
                  </a:cubicBezTo>
                  <a:cubicBezTo>
                    <a:pt x="183" y="581"/>
                    <a:pt x="206" y="588"/>
                    <a:pt x="221" y="588"/>
                  </a:cubicBezTo>
                  <a:cubicBezTo>
                    <a:pt x="237" y="596"/>
                    <a:pt x="252" y="588"/>
                    <a:pt x="259" y="581"/>
                  </a:cubicBezTo>
                  <a:cubicBezTo>
                    <a:pt x="275" y="573"/>
                    <a:pt x="282" y="558"/>
                    <a:pt x="298" y="542"/>
                  </a:cubicBezTo>
                  <a:lnTo>
                    <a:pt x="298" y="542"/>
                  </a:lnTo>
                  <a:cubicBezTo>
                    <a:pt x="305" y="535"/>
                    <a:pt x="313" y="527"/>
                    <a:pt x="320" y="535"/>
                  </a:cubicBezTo>
                  <a:cubicBezTo>
                    <a:pt x="336" y="535"/>
                    <a:pt x="343" y="542"/>
                    <a:pt x="359" y="550"/>
                  </a:cubicBezTo>
                  <a:cubicBezTo>
                    <a:pt x="374" y="558"/>
                    <a:pt x="397" y="558"/>
                    <a:pt x="420" y="558"/>
                  </a:cubicBezTo>
                  <a:cubicBezTo>
                    <a:pt x="427" y="550"/>
                    <a:pt x="427" y="535"/>
                    <a:pt x="443" y="535"/>
                  </a:cubicBezTo>
                  <a:cubicBezTo>
                    <a:pt x="450" y="527"/>
                    <a:pt x="450" y="550"/>
                    <a:pt x="466" y="550"/>
                  </a:cubicBezTo>
                  <a:cubicBezTo>
                    <a:pt x="496" y="558"/>
                    <a:pt x="534" y="558"/>
                    <a:pt x="565" y="542"/>
                  </a:cubicBezTo>
                  <a:cubicBezTo>
                    <a:pt x="573" y="535"/>
                    <a:pt x="557" y="519"/>
                    <a:pt x="557" y="512"/>
                  </a:cubicBezTo>
                  <a:cubicBezTo>
                    <a:pt x="565" y="481"/>
                    <a:pt x="580" y="458"/>
                    <a:pt x="595" y="435"/>
                  </a:cubicBezTo>
                  <a:lnTo>
                    <a:pt x="595" y="435"/>
                  </a:lnTo>
                  <a:cubicBezTo>
                    <a:pt x="580" y="412"/>
                    <a:pt x="565" y="389"/>
                    <a:pt x="550" y="367"/>
                  </a:cubicBezTo>
                  <a:cubicBezTo>
                    <a:pt x="542" y="351"/>
                    <a:pt x="527" y="328"/>
                    <a:pt x="527" y="306"/>
                  </a:cubicBezTo>
                  <a:cubicBezTo>
                    <a:pt x="527" y="290"/>
                    <a:pt x="557" y="283"/>
                    <a:pt x="550" y="267"/>
                  </a:cubicBezTo>
                  <a:cubicBezTo>
                    <a:pt x="542" y="237"/>
                    <a:pt x="504" y="229"/>
                    <a:pt x="496" y="206"/>
                  </a:cubicBezTo>
                  <a:cubicBezTo>
                    <a:pt x="489" y="176"/>
                    <a:pt x="504" y="137"/>
                    <a:pt x="489" y="107"/>
                  </a:cubicBezTo>
                  <a:cubicBezTo>
                    <a:pt x="481" y="84"/>
                    <a:pt x="458" y="69"/>
                    <a:pt x="443" y="53"/>
                  </a:cubicBezTo>
                  <a:lnTo>
                    <a:pt x="443" y="53"/>
                  </a:lnTo>
                  <a:cubicBezTo>
                    <a:pt x="427" y="38"/>
                    <a:pt x="427" y="0"/>
                    <a:pt x="412" y="8"/>
                  </a:cubicBezTo>
                  <a:cubicBezTo>
                    <a:pt x="359" y="8"/>
                    <a:pt x="305" y="46"/>
                    <a:pt x="252" y="69"/>
                  </a:cubicBezTo>
                  <a:lnTo>
                    <a:pt x="252" y="69"/>
                  </a:lnTo>
                  <a:cubicBezTo>
                    <a:pt x="68" y="145"/>
                    <a:pt x="68" y="145"/>
                    <a:pt x="68" y="145"/>
                  </a:cubicBezTo>
                  <a:lnTo>
                    <a:pt x="68" y="145"/>
                  </a:lnTo>
                  <a:cubicBezTo>
                    <a:pt x="45" y="176"/>
                    <a:pt x="15" y="198"/>
                    <a:pt x="7" y="229"/>
                  </a:cubicBezTo>
                  <a:cubicBezTo>
                    <a:pt x="0" y="275"/>
                    <a:pt x="23" y="313"/>
                    <a:pt x="30" y="35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40" name="Freeform 167"/>
            <p:cNvSpPr>
              <a:spLocks noChangeArrowheads="1"/>
            </p:cNvSpPr>
            <p:nvPr/>
          </p:nvSpPr>
          <p:spPr bwMode="auto">
            <a:xfrm>
              <a:off x="4536779" y="6180139"/>
              <a:ext cx="293669" cy="327025"/>
            </a:xfrm>
            <a:custGeom>
              <a:avLst/>
              <a:gdLst>
                <a:gd name="T0" fmla="*/ 191 w 818"/>
                <a:gd name="T1" fmla="*/ 321 h 910"/>
                <a:gd name="T2" fmla="*/ 191 w 818"/>
                <a:gd name="T3" fmla="*/ 321 h 910"/>
                <a:gd name="T4" fmla="*/ 206 w 818"/>
                <a:gd name="T5" fmla="*/ 367 h 910"/>
                <a:gd name="T6" fmla="*/ 160 w 818"/>
                <a:gd name="T7" fmla="*/ 420 h 910"/>
                <a:gd name="T8" fmla="*/ 160 w 818"/>
                <a:gd name="T9" fmla="*/ 474 h 910"/>
                <a:gd name="T10" fmla="*/ 199 w 818"/>
                <a:gd name="T11" fmla="*/ 566 h 910"/>
                <a:gd name="T12" fmla="*/ 168 w 818"/>
                <a:gd name="T13" fmla="*/ 581 h 910"/>
                <a:gd name="T14" fmla="*/ 176 w 818"/>
                <a:gd name="T15" fmla="*/ 611 h 910"/>
                <a:gd name="T16" fmla="*/ 153 w 818"/>
                <a:gd name="T17" fmla="*/ 642 h 910"/>
                <a:gd name="T18" fmla="*/ 176 w 818"/>
                <a:gd name="T19" fmla="*/ 665 h 910"/>
                <a:gd name="T20" fmla="*/ 122 w 818"/>
                <a:gd name="T21" fmla="*/ 695 h 910"/>
                <a:gd name="T22" fmla="*/ 53 w 818"/>
                <a:gd name="T23" fmla="*/ 634 h 910"/>
                <a:gd name="T24" fmla="*/ 38 w 818"/>
                <a:gd name="T25" fmla="*/ 688 h 910"/>
                <a:gd name="T26" fmla="*/ 38 w 818"/>
                <a:gd name="T27" fmla="*/ 688 h 910"/>
                <a:gd name="T28" fmla="*/ 8 w 818"/>
                <a:gd name="T29" fmla="*/ 718 h 910"/>
                <a:gd name="T30" fmla="*/ 15 w 818"/>
                <a:gd name="T31" fmla="*/ 733 h 910"/>
                <a:gd name="T32" fmla="*/ 76 w 818"/>
                <a:gd name="T33" fmla="*/ 894 h 910"/>
                <a:gd name="T34" fmla="*/ 114 w 818"/>
                <a:gd name="T35" fmla="*/ 848 h 910"/>
                <a:gd name="T36" fmla="*/ 145 w 818"/>
                <a:gd name="T37" fmla="*/ 848 h 910"/>
                <a:gd name="T38" fmla="*/ 176 w 818"/>
                <a:gd name="T39" fmla="*/ 833 h 910"/>
                <a:gd name="T40" fmla="*/ 275 w 818"/>
                <a:gd name="T41" fmla="*/ 863 h 910"/>
                <a:gd name="T42" fmla="*/ 275 w 818"/>
                <a:gd name="T43" fmla="*/ 863 h 910"/>
                <a:gd name="T44" fmla="*/ 267 w 818"/>
                <a:gd name="T45" fmla="*/ 818 h 910"/>
                <a:gd name="T46" fmla="*/ 351 w 818"/>
                <a:gd name="T47" fmla="*/ 703 h 910"/>
                <a:gd name="T48" fmla="*/ 603 w 818"/>
                <a:gd name="T49" fmla="*/ 703 h 910"/>
                <a:gd name="T50" fmla="*/ 657 w 818"/>
                <a:gd name="T51" fmla="*/ 695 h 910"/>
                <a:gd name="T52" fmla="*/ 664 w 818"/>
                <a:gd name="T53" fmla="*/ 650 h 910"/>
                <a:gd name="T54" fmla="*/ 817 w 818"/>
                <a:gd name="T55" fmla="*/ 466 h 910"/>
                <a:gd name="T56" fmla="*/ 779 w 818"/>
                <a:gd name="T57" fmla="*/ 329 h 910"/>
                <a:gd name="T58" fmla="*/ 626 w 818"/>
                <a:gd name="T59" fmla="*/ 352 h 910"/>
                <a:gd name="T60" fmla="*/ 634 w 818"/>
                <a:gd name="T61" fmla="*/ 291 h 910"/>
                <a:gd name="T62" fmla="*/ 657 w 818"/>
                <a:gd name="T63" fmla="*/ 145 h 910"/>
                <a:gd name="T64" fmla="*/ 649 w 818"/>
                <a:gd name="T65" fmla="*/ 92 h 910"/>
                <a:gd name="T66" fmla="*/ 649 w 818"/>
                <a:gd name="T67" fmla="*/ 92 h 910"/>
                <a:gd name="T68" fmla="*/ 550 w 818"/>
                <a:gd name="T69" fmla="*/ 122 h 910"/>
                <a:gd name="T70" fmla="*/ 535 w 818"/>
                <a:gd name="T71" fmla="*/ 77 h 910"/>
                <a:gd name="T72" fmla="*/ 443 w 818"/>
                <a:gd name="T73" fmla="*/ 77 h 910"/>
                <a:gd name="T74" fmla="*/ 412 w 818"/>
                <a:gd name="T75" fmla="*/ 39 h 910"/>
                <a:gd name="T76" fmla="*/ 389 w 818"/>
                <a:gd name="T77" fmla="*/ 0 h 910"/>
                <a:gd name="T78" fmla="*/ 389 w 818"/>
                <a:gd name="T79" fmla="*/ 0 h 910"/>
                <a:gd name="T80" fmla="*/ 313 w 818"/>
                <a:gd name="T81" fmla="*/ 39 h 910"/>
                <a:gd name="T82" fmla="*/ 313 w 818"/>
                <a:gd name="T83" fmla="*/ 39 h 910"/>
                <a:gd name="T84" fmla="*/ 260 w 818"/>
                <a:gd name="T85" fmla="*/ 92 h 910"/>
                <a:gd name="T86" fmla="*/ 244 w 818"/>
                <a:gd name="T87" fmla="*/ 130 h 910"/>
                <a:gd name="T88" fmla="*/ 237 w 818"/>
                <a:gd name="T89" fmla="*/ 161 h 910"/>
                <a:gd name="T90" fmla="*/ 221 w 818"/>
                <a:gd name="T91" fmla="*/ 176 h 910"/>
                <a:gd name="T92" fmla="*/ 206 w 818"/>
                <a:gd name="T93" fmla="*/ 222 h 910"/>
                <a:gd name="T94" fmla="*/ 206 w 818"/>
                <a:gd name="T95" fmla="*/ 252 h 910"/>
                <a:gd name="T96" fmla="*/ 214 w 818"/>
                <a:gd name="T97" fmla="*/ 275 h 910"/>
                <a:gd name="T98" fmla="*/ 191 w 818"/>
                <a:gd name="T99" fmla="*/ 3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8" h="910">
                  <a:moveTo>
                    <a:pt x="191" y="321"/>
                  </a:moveTo>
                  <a:lnTo>
                    <a:pt x="191" y="321"/>
                  </a:lnTo>
                  <a:cubicBezTo>
                    <a:pt x="199" y="336"/>
                    <a:pt x="206" y="352"/>
                    <a:pt x="206" y="367"/>
                  </a:cubicBezTo>
                  <a:cubicBezTo>
                    <a:pt x="199" y="390"/>
                    <a:pt x="176" y="405"/>
                    <a:pt x="160" y="420"/>
                  </a:cubicBezTo>
                  <a:cubicBezTo>
                    <a:pt x="160" y="420"/>
                    <a:pt x="160" y="466"/>
                    <a:pt x="160" y="474"/>
                  </a:cubicBezTo>
                  <a:cubicBezTo>
                    <a:pt x="160" y="481"/>
                    <a:pt x="199" y="566"/>
                    <a:pt x="199" y="566"/>
                  </a:cubicBezTo>
                  <a:cubicBezTo>
                    <a:pt x="191" y="573"/>
                    <a:pt x="176" y="573"/>
                    <a:pt x="168" y="581"/>
                  </a:cubicBezTo>
                  <a:cubicBezTo>
                    <a:pt x="160" y="589"/>
                    <a:pt x="176" y="604"/>
                    <a:pt x="176" y="611"/>
                  </a:cubicBezTo>
                  <a:cubicBezTo>
                    <a:pt x="168" y="627"/>
                    <a:pt x="153" y="627"/>
                    <a:pt x="153" y="642"/>
                  </a:cubicBezTo>
                  <a:cubicBezTo>
                    <a:pt x="153" y="650"/>
                    <a:pt x="183" y="657"/>
                    <a:pt x="176" y="665"/>
                  </a:cubicBezTo>
                  <a:cubicBezTo>
                    <a:pt x="168" y="688"/>
                    <a:pt x="145" y="688"/>
                    <a:pt x="122" y="695"/>
                  </a:cubicBezTo>
                  <a:lnTo>
                    <a:pt x="53" y="634"/>
                  </a:lnTo>
                  <a:cubicBezTo>
                    <a:pt x="53" y="642"/>
                    <a:pt x="38" y="688"/>
                    <a:pt x="38" y="688"/>
                  </a:cubicBezTo>
                  <a:lnTo>
                    <a:pt x="38" y="688"/>
                  </a:lnTo>
                  <a:cubicBezTo>
                    <a:pt x="31" y="695"/>
                    <a:pt x="15" y="703"/>
                    <a:pt x="8" y="718"/>
                  </a:cubicBezTo>
                  <a:cubicBezTo>
                    <a:pt x="0" y="726"/>
                    <a:pt x="15" y="726"/>
                    <a:pt x="15" y="733"/>
                  </a:cubicBezTo>
                  <a:cubicBezTo>
                    <a:pt x="38" y="787"/>
                    <a:pt x="38" y="856"/>
                    <a:pt x="76" y="894"/>
                  </a:cubicBezTo>
                  <a:cubicBezTo>
                    <a:pt x="92" y="909"/>
                    <a:pt x="99" y="856"/>
                    <a:pt x="114" y="848"/>
                  </a:cubicBezTo>
                  <a:cubicBezTo>
                    <a:pt x="122" y="841"/>
                    <a:pt x="137" y="856"/>
                    <a:pt x="145" y="848"/>
                  </a:cubicBezTo>
                  <a:cubicBezTo>
                    <a:pt x="153" y="848"/>
                    <a:pt x="160" y="833"/>
                    <a:pt x="176" y="833"/>
                  </a:cubicBezTo>
                  <a:cubicBezTo>
                    <a:pt x="199" y="841"/>
                    <a:pt x="252" y="863"/>
                    <a:pt x="275" y="863"/>
                  </a:cubicBezTo>
                  <a:lnTo>
                    <a:pt x="275" y="863"/>
                  </a:lnTo>
                  <a:cubicBezTo>
                    <a:pt x="275" y="841"/>
                    <a:pt x="275" y="825"/>
                    <a:pt x="267" y="818"/>
                  </a:cubicBezTo>
                  <a:cubicBezTo>
                    <a:pt x="221" y="764"/>
                    <a:pt x="298" y="718"/>
                    <a:pt x="351" y="703"/>
                  </a:cubicBezTo>
                  <a:cubicBezTo>
                    <a:pt x="397" y="695"/>
                    <a:pt x="581" y="627"/>
                    <a:pt x="603" y="703"/>
                  </a:cubicBezTo>
                  <a:cubicBezTo>
                    <a:pt x="619" y="772"/>
                    <a:pt x="642" y="726"/>
                    <a:pt x="657" y="695"/>
                  </a:cubicBezTo>
                  <a:cubicBezTo>
                    <a:pt x="664" y="688"/>
                    <a:pt x="664" y="650"/>
                    <a:pt x="664" y="650"/>
                  </a:cubicBezTo>
                  <a:cubicBezTo>
                    <a:pt x="687" y="726"/>
                    <a:pt x="810" y="512"/>
                    <a:pt x="817" y="466"/>
                  </a:cubicBezTo>
                  <a:cubicBezTo>
                    <a:pt x="817" y="413"/>
                    <a:pt x="817" y="367"/>
                    <a:pt x="779" y="329"/>
                  </a:cubicBezTo>
                  <a:cubicBezTo>
                    <a:pt x="733" y="275"/>
                    <a:pt x="672" y="344"/>
                    <a:pt x="626" y="352"/>
                  </a:cubicBezTo>
                  <a:cubicBezTo>
                    <a:pt x="573" y="367"/>
                    <a:pt x="611" y="306"/>
                    <a:pt x="634" y="291"/>
                  </a:cubicBezTo>
                  <a:cubicBezTo>
                    <a:pt x="657" y="268"/>
                    <a:pt x="657" y="183"/>
                    <a:pt x="657" y="145"/>
                  </a:cubicBezTo>
                  <a:cubicBezTo>
                    <a:pt x="657" y="138"/>
                    <a:pt x="649" y="115"/>
                    <a:pt x="649" y="92"/>
                  </a:cubicBezTo>
                  <a:lnTo>
                    <a:pt x="649" y="92"/>
                  </a:lnTo>
                  <a:cubicBezTo>
                    <a:pt x="634" y="100"/>
                    <a:pt x="565" y="130"/>
                    <a:pt x="550" y="122"/>
                  </a:cubicBezTo>
                  <a:cubicBezTo>
                    <a:pt x="535" y="115"/>
                    <a:pt x="550" y="84"/>
                    <a:pt x="535" y="77"/>
                  </a:cubicBezTo>
                  <a:cubicBezTo>
                    <a:pt x="504" y="69"/>
                    <a:pt x="473" y="92"/>
                    <a:pt x="443" y="77"/>
                  </a:cubicBezTo>
                  <a:cubicBezTo>
                    <a:pt x="428" y="69"/>
                    <a:pt x="420" y="54"/>
                    <a:pt x="412" y="39"/>
                  </a:cubicBezTo>
                  <a:cubicBezTo>
                    <a:pt x="405" y="23"/>
                    <a:pt x="397" y="8"/>
                    <a:pt x="389" y="0"/>
                  </a:cubicBezTo>
                  <a:lnTo>
                    <a:pt x="389" y="0"/>
                  </a:lnTo>
                  <a:cubicBezTo>
                    <a:pt x="313" y="39"/>
                    <a:pt x="313" y="39"/>
                    <a:pt x="313" y="39"/>
                  </a:cubicBezTo>
                  <a:lnTo>
                    <a:pt x="313" y="39"/>
                  </a:lnTo>
                  <a:cubicBezTo>
                    <a:pt x="298" y="54"/>
                    <a:pt x="275" y="69"/>
                    <a:pt x="260" y="92"/>
                  </a:cubicBezTo>
                  <a:cubicBezTo>
                    <a:pt x="252" y="100"/>
                    <a:pt x="252" y="115"/>
                    <a:pt x="244" y="130"/>
                  </a:cubicBezTo>
                  <a:cubicBezTo>
                    <a:pt x="244" y="138"/>
                    <a:pt x="244" y="153"/>
                    <a:pt x="237" y="161"/>
                  </a:cubicBezTo>
                  <a:cubicBezTo>
                    <a:pt x="237" y="168"/>
                    <a:pt x="229" y="168"/>
                    <a:pt x="221" y="176"/>
                  </a:cubicBezTo>
                  <a:cubicBezTo>
                    <a:pt x="214" y="191"/>
                    <a:pt x="206" y="206"/>
                    <a:pt x="206" y="222"/>
                  </a:cubicBezTo>
                  <a:cubicBezTo>
                    <a:pt x="199" y="229"/>
                    <a:pt x="199" y="245"/>
                    <a:pt x="206" y="252"/>
                  </a:cubicBezTo>
                  <a:cubicBezTo>
                    <a:pt x="206" y="260"/>
                    <a:pt x="214" y="268"/>
                    <a:pt x="214" y="275"/>
                  </a:cubicBezTo>
                  <a:cubicBezTo>
                    <a:pt x="206" y="291"/>
                    <a:pt x="199" y="306"/>
                    <a:pt x="191"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41" name="Freeform 168"/>
            <p:cNvSpPr>
              <a:spLocks noChangeArrowheads="1"/>
            </p:cNvSpPr>
            <p:nvPr/>
          </p:nvSpPr>
          <p:spPr bwMode="auto">
            <a:xfrm>
              <a:off x="4401851" y="6049963"/>
              <a:ext cx="247634" cy="247650"/>
            </a:xfrm>
            <a:custGeom>
              <a:avLst/>
              <a:gdLst>
                <a:gd name="T0" fmla="*/ 0 w 688"/>
                <a:gd name="T1" fmla="*/ 145 h 689"/>
                <a:gd name="T2" fmla="*/ 0 w 688"/>
                <a:gd name="T3" fmla="*/ 145 h 689"/>
                <a:gd name="T4" fmla="*/ 46 w 688"/>
                <a:gd name="T5" fmla="*/ 199 h 689"/>
                <a:gd name="T6" fmla="*/ 53 w 688"/>
                <a:gd name="T7" fmla="*/ 298 h 689"/>
                <a:gd name="T8" fmla="*/ 107 w 688"/>
                <a:gd name="T9" fmla="*/ 359 h 689"/>
                <a:gd name="T10" fmla="*/ 84 w 688"/>
                <a:gd name="T11" fmla="*/ 398 h 689"/>
                <a:gd name="T12" fmla="*/ 107 w 688"/>
                <a:gd name="T13" fmla="*/ 459 h 689"/>
                <a:gd name="T14" fmla="*/ 152 w 688"/>
                <a:gd name="T15" fmla="*/ 527 h 689"/>
                <a:gd name="T16" fmla="*/ 152 w 688"/>
                <a:gd name="T17" fmla="*/ 527 h 689"/>
                <a:gd name="T18" fmla="*/ 236 w 688"/>
                <a:gd name="T19" fmla="*/ 504 h 689"/>
                <a:gd name="T20" fmla="*/ 244 w 688"/>
                <a:gd name="T21" fmla="*/ 520 h 689"/>
                <a:gd name="T22" fmla="*/ 275 w 688"/>
                <a:gd name="T23" fmla="*/ 520 h 689"/>
                <a:gd name="T24" fmla="*/ 351 w 688"/>
                <a:gd name="T25" fmla="*/ 588 h 689"/>
                <a:gd name="T26" fmla="*/ 405 w 688"/>
                <a:gd name="T27" fmla="*/ 604 h 689"/>
                <a:gd name="T28" fmla="*/ 389 w 688"/>
                <a:gd name="T29" fmla="*/ 627 h 689"/>
                <a:gd name="T30" fmla="*/ 389 w 688"/>
                <a:gd name="T31" fmla="*/ 657 h 689"/>
                <a:gd name="T32" fmla="*/ 420 w 688"/>
                <a:gd name="T33" fmla="*/ 657 h 689"/>
                <a:gd name="T34" fmla="*/ 458 w 688"/>
                <a:gd name="T35" fmla="*/ 688 h 689"/>
                <a:gd name="T36" fmla="*/ 527 w 688"/>
                <a:gd name="T37" fmla="*/ 665 h 689"/>
                <a:gd name="T38" fmla="*/ 565 w 688"/>
                <a:gd name="T39" fmla="*/ 680 h 689"/>
                <a:gd name="T40" fmla="*/ 565 w 688"/>
                <a:gd name="T41" fmla="*/ 680 h 689"/>
                <a:gd name="T42" fmla="*/ 588 w 688"/>
                <a:gd name="T43" fmla="*/ 634 h 689"/>
                <a:gd name="T44" fmla="*/ 580 w 688"/>
                <a:gd name="T45" fmla="*/ 611 h 689"/>
                <a:gd name="T46" fmla="*/ 580 w 688"/>
                <a:gd name="T47" fmla="*/ 581 h 689"/>
                <a:gd name="T48" fmla="*/ 595 w 688"/>
                <a:gd name="T49" fmla="*/ 535 h 689"/>
                <a:gd name="T50" fmla="*/ 611 w 688"/>
                <a:gd name="T51" fmla="*/ 520 h 689"/>
                <a:gd name="T52" fmla="*/ 618 w 688"/>
                <a:gd name="T53" fmla="*/ 489 h 689"/>
                <a:gd name="T54" fmla="*/ 634 w 688"/>
                <a:gd name="T55" fmla="*/ 451 h 689"/>
                <a:gd name="T56" fmla="*/ 687 w 688"/>
                <a:gd name="T57" fmla="*/ 398 h 689"/>
                <a:gd name="T58" fmla="*/ 687 w 688"/>
                <a:gd name="T59" fmla="*/ 398 h 689"/>
                <a:gd name="T60" fmla="*/ 664 w 688"/>
                <a:gd name="T61" fmla="*/ 390 h 689"/>
                <a:gd name="T62" fmla="*/ 657 w 688"/>
                <a:gd name="T63" fmla="*/ 352 h 689"/>
                <a:gd name="T64" fmla="*/ 641 w 688"/>
                <a:gd name="T65" fmla="*/ 344 h 689"/>
                <a:gd name="T66" fmla="*/ 649 w 688"/>
                <a:gd name="T67" fmla="*/ 321 h 689"/>
                <a:gd name="T68" fmla="*/ 618 w 688"/>
                <a:gd name="T69" fmla="*/ 298 h 689"/>
                <a:gd name="T70" fmla="*/ 611 w 688"/>
                <a:gd name="T71" fmla="*/ 245 h 689"/>
                <a:gd name="T72" fmla="*/ 557 w 688"/>
                <a:gd name="T73" fmla="*/ 206 h 689"/>
                <a:gd name="T74" fmla="*/ 557 w 688"/>
                <a:gd name="T75" fmla="*/ 206 h 689"/>
                <a:gd name="T76" fmla="*/ 527 w 688"/>
                <a:gd name="T77" fmla="*/ 252 h 689"/>
                <a:gd name="T78" fmla="*/ 496 w 688"/>
                <a:gd name="T79" fmla="*/ 229 h 689"/>
                <a:gd name="T80" fmla="*/ 481 w 688"/>
                <a:gd name="T81" fmla="*/ 168 h 689"/>
                <a:gd name="T82" fmla="*/ 427 w 688"/>
                <a:gd name="T83" fmla="*/ 130 h 689"/>
                <a:gd name="T84" fmla="*/ 412 w 688"/>
                <a:gd name="T85" fmla="*/ 46 h 689"/>
                <a:gd name="T86" fmla="*/ 412 w 688"/>
                <a:gd name="T87" fmla="*/ 46 h 689"/>
                <a:gd name="T88" fmla="*/ 336 w 688"/>
                <a:gd name="T89" fmla="*/ 0 h 689"/>
                <a:gd name="T90" fmla="*/ 252 w 688"/>
                <a:gd name="T91" fmla="*/ 23 h 689"/>
                <a:gd name="T92" fmla="*/ 259 w 688"/>
                <a:gd name="T93" fmla="*/ 38 h 689"/>
                <a:gd name="T94" fmla="*/ 137 w 688"/>
                <a:gd name="T95" fmla="*/ 69 h 689"/>
                <a:gd name="T96" fmla="*/ 107 w 688"/>
                <a:gd name="T97" fmla="*/ 107 h 689"/>
                <a:gd name="T98" fmla="*/ 61 w 688"/>
                <a:gd name="T99" fmla="*/ 84 h 689"/>
                <a:gd name="T100" fmla="*/ 30 w 688"/>
                <a:gd name="T101" fmla="*/ 92 h 689"/>
                <a:gd name="T102" fmla="*/ 38 w 688"/>
                <a:gd name="T103" fmla="*/ 130 h 689"/>
                <a:gd name="T104" fmla="*/ 0 w 688"/>
                <a:gd name="T105" fmla="*/ 14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8" h="689">
                  <a:moveTo>
                    <a:pt x="0" y="145"/>
                  </a:moveTo>
                  <a:lnTo>
                    <a:pt x="0" y="145"/>
                  </a:lnTo>
                  <a:cubicBezTo>
                    <a:pt x="15" y="161"/>
                    <a:pt x="38" y="176"/>
                    <a:pt x="46" y="199"/>
                  </a:cubicBezTo>
                  <a:cubicBezTo>
                    <a:pt x="61" y="229"/>
                    <a:pt x="46" y="268"/>
                    <a:pt x="53" y="298"/>
                  </a:cubicBezTo>
                  <a:cubicBezTo>
                    <a:pt x="61" y="321"/>
                    <a:pt x="99" y="329"/>
                    <a:pt x="107" y="359"/>
                  </a:cubicBezTo>
                  <a:cubicBezTo>
                    <a:pt x="114" y="375"/>
                    <a:pt x="84" y="382"/>
                    <a:pt x="84" y="398"/>
                  </a:cubicBezTo>
                  <a:cubicBezTo>
                    <a:pt x="84" y="420"/>
                    <a:pt x="99" y="443"/>
                    <a:pt x="107" y="459"/>
                  </a:cubicBezTo>
                  <a:cubicBezTo>
                    <a:pt x="122" y="481"/>
                    <a:pt x="137" y="504"/>
                    <a:pt x="152" y="527"/>
                  </a:cubicBezTo>
                  <a:lnTo>
                    <a:pt x="152" y="527"/>
                  </a:lnTo>
                  <a:cubicBezTo>
                    <a:pt x="183" y="520"/>
                    <a:pt x="206" y="504"/>
                    <a:pt x="236" y="504"/>
                  </a:cubicBezTo>
                  <a:cubicBezTo>
                    <a:pt x="244" y="504"/>
                    <a:pt x="236" y="520"/>
                    <a:pt x="244" y="520"/>
                  </a:cubicBezTo>
                  <a:cubicBezTo>
                    <a:pt x="252" y="527"/>
                    <a:pt x="267" y="512"/>
                    <a:pt x="275" y="520"/>
                  </a:cubicBezTo>
                  <a:cubicBezTo>
                    <a:pt x="305" y="535"/>
                    <a:pt x="321" y="565"/>
                    <a:pt x="351" y="588"/>
                  </a:cubicBezTo>
                  <a:cubicBezTo>
                    <a:pt x="366" y="596"/>
                    <a:pt x="389" y="588"/>
                    <a:pt x="405" y="604"/>
                  </a:cubicBezTo>
                  <a:cubicBezTo>
                    <a:pt x="412" y="611"/>
                    <a:pt x="389" y="619"/>
                    <a:pt x="389" y="627"/>
                  </a:cubicBezTo>
                  <a:cubicBezTo>
                    <a:pt x="382" y="634"/>
                    <a:pt x="382" y="650"/>
                    <a:pt x="389" y="657"/>
                  </a:cubicBezTo>
                  <a:cubicBezTo>
                    <a:pt x="397" y="665"/>
                    <a:pt x="412" y="657"/>
                    <a:pt x="420" y="657"/>
                  </a:cubicBezTo>
                  <a:cubicBezTo>
                    <a:pt x="435" y="665"/>
                    <a:pt x="443" y="680"/>
                    <a:pt x="458" y="688"/>
                  </a:cubicBezTo>
                  <a:cubicBezTo>
                    <a:pt x="481" y="688"/>
                    <a:pt x="504" y="665"/>
                    <a:pt x="527" y="665"/>
                  </a:cubicBezTo>
                  <a:cubicBezTo>
                    <a:pt x="542" y="665"/>
                    <a:pt x="550" y="673"/>
                    <a:pt x="565" y="680"/>
                  </a:cubicBezTo>
                  <a:lnTo>
                    <a:pt x="565" y="680"/>
                  </a:lnTo>
                  <a:cubicBezTo>
                    <a:pt x="573" y="665"/>
                    <a:pt x="580" y="650"/>
                    <a:pt x="588" y="634"/>
                  </a:cubicBezTo>
                  <a:cubicBezTo>
                    <a:pt x="588" y="627"/>
                    <a:pt x="580" y="619"/>
                    <a:pt x="580" y="611"/>
                  </a:cubicBezTo>
                  <a:cubicBezTo>
                    <a:pt x="573" y="604"/>
                    <a:pt x="573" y="588"/>
                    <a:pt x="580" y="581"/>
                  </a:cubicBezTo>
                  <a:cubicBezTo>
                    <a:pt x="580" y="565"/>
                    <a:pt x="588" y="550"/>
                    <a:pt x="595" y="535"/>
                  </a:cubicBezTo>
                  <a:cubicBezTo>
                    <a:pt x="603" y="527"/>
                    <a:pt x="611" y="527"/>
                    <a:pt x="611" y="520"/>
                  </a:cubicBezTo>
                  <a:cubicBezTo>
                    <a:pt x="618" y="512"/>
                    <a:pt x="618" y="497"/>
                    <a:pt x="618" y="489"/>
                  </a:cubicBezTo>
                  <a:cubicBezTo>
                    <a:pt x="626" y="474"/>
                    <a:pt x="626" y="459"/>
                    <a:pt x="634" y="451"/>
                  </a:cubicBezTo>
                  <a:cubicBezTo>
                    <a:pt x="649" y="428"/>
                    <a:pt x="672" y="413"/>
                    <a:pt x="687" y="398"/>
                  </a:cubicBezTo>
                  <a:lnTo>
                    <a:pt x="687" y="398"/>
                  </a:lnTo>
                  <a:cubicBezTo>
                    <a:pt x="680" y="398"/>
                    <a:pt x="672" y="398"/>
                    <a:pt x="664" y="390"/>
                  </a:cubicBezTo>
                  <a:cubicBezTo>
                    <a:pt x="664" y="375"/>
                    <a:pt x="664" y="359"/>
                    <a:pt x="657" y="352"/>
                  </a:cubicBezTo>
                  <a:cubicBezTo>
                    <a:pt x="657" y="344"/>
                    <a:pt x="641" y="352"/>
                    <a:pt x="641" y="344"/>
                  </a:cubicBezTo>
                  <a:cubicBezTo>
                    <a:pt x="641" y="336"/>
                    <a:pt x="649" y="329"/>
                    <a:pt x="649" y="321"/>
                  </a:cubicBezTo>
                  <a:cubicBezTo>
                    <a:pt x="641" y="313"/>
                    <a:pt x="618" y="306"/>
                    <a:pt x="618" y="298"/>
                  </a:cubicBezTo>
                  <a:cubicBezTo>
                    <a:pt x="611" y="283"/>
                    <a:pt x="618" y="260"/>
                    <a:pt x="611" y="245"/>
                  </a:cubicBezTo>
                  <a:cubicBezTo>
                    <a:pt x="595" y="222"/>
                    <a:pt x="573" y="222"/>
                    <a:pt x="557" y="206"/>
                  </a:cubicBezTo>
                  <a:lnTo>
                    <a:pt x="557" y="206"/>
                  </a:lnTo>
                  <a:cubicBezTo>
                    <a:pt x="550" y="222"/>
                    <a:pt x="550" y="245"/>
                    <a:pt x="527" y="252"/>
                  </a:cubicBezTo>
                  <a:cubicBezTo>
                    <a:pt x="519" y="260"/>
                    <a:pt x="504" y="237"/>
                    <a:pt x="496" y="229"/>
                  </a:cubicBezTo>
                  <a:cubicBezTo>
                    <a:pt x="488" y="206"/>
                    <a:pt x="488" y="184"/>
                    <a:pt x="481" y="168"/>
                  </a:cubicBezTo>
                  <a:cubicBezTo>
                    <a:pt x="466" y="145"/>
                    <a:pt x="435" y="145"/>
                    <a:pt x="427" y="130"/>
                  </a:cubicBezTo>
                  <a:cubicBezTo>
                    <a:pt x="412" y="107"/>
                    <a:pt x="412" y="77"/>
                    <a:pt x="412" y="46"/>
                  </a:cubicBezTo>
                  <a:lnTo>
                    <a:pt x="412" y="46"/>
                  </a:lnTo>
                  <a:cubicBezTo>
                    <a:pt x="382" y="31"/>
                    <a:pt x="366" y="8"/>
                    <a:pt x="336" y="0"/>
                  </a:cubicBezTo>
                  <a:cubicBezTo>
                    <a:pt x="305" y="0"/>
                    <a:pt x="282" y="8"/>
                    <a:pt x="252" y="23"/>
                  </a:cubicBezTo>
                  <a:cubicBezTo>
                    <a:pt x="244" y="23"/>
                    <a:pt x="267" y="38"/>
                    <a:pt x="259" y="38"/>
                  </a:cubicBezTo>
                  <a:cubicBezTo>
                    <a:pt x="221" y="61"/>
                    <a:pt x="175" y="54"/>
                    <a:pt x="137" y="69"/>
                  </a:cubicBezTo>
                  <a:cubicBezTo>
                    <a:pt x="122" y="77"/>
                    <a:pt x="122" y="100"/>
                    <a:pt x="107" y="107"/>
                  </a:cubicBezTo>
                  <a:cubicBezTo>
                    <a:pt x="91" y="107"/>
                    <a:pt x="76" y="84"/>
                    <a:pt x="61" y="84"/>
                  </a:cubicBezTo>
                  <a:cubicBezTo>
                    <a:pt x="53" y="84"/>
                    <a:pt x="30" y="84"/>
                    <a:pt x="30" y="92"/>
                  </a:cubicBezTo>
                  <a:cubicBezTo>
                    <a:pt x="23" y="100"/>
                    <a:pt x="46" y="115"/>
                    <a:pt x="38" y="130"/>
                  </a:cubicBezTo>
                  <a:cubicBezTo>
                    <a:pt x="30" y="138"/>
                    <a:pt x="15" y="138"/>
                    <a:pt x="0" y="14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42" name="Freeform 169"/>
            <p:cNvSpPr>
              <a:spLocks noChangeArrowheads="1"/>
            </p:cNvSpPr>
            <p:nvPr/>
          </p:nvSpPr>
          <p:spPr bwMode="auto">
            <a:xfrm>
              <a:off x="4671709" y="6003925"/>
              <a:ext cx="231760" cy="357188"/>
            </a:xfrm>
            <a:custGeom>
              <a:avLst/>
              <a:gdLst>
                <a:gd name="T0" fmla="*/ 275 w 643"/>
                <a:gd name="T1" fmla="*/ 581 h 994"/>
                <a:gd name="T2" fmla="*/ 275 w 643"/>
                <a:gd name="T3" fmla="*/ 581 h 994"/>
                <a:gd name="T4" fmla="*/ 176 w 643"/>
                <a:gd name="T5" fmla="*/ 611 h 994"/>
                <a:gd name="T6" fmla="*/ 161 w 643"/>
                <a:gd name="T7" fmla="*/ 566 h 994"/>
                <a:gd name="T8" fmla="*/ 69 w 643"/>
                <a:gd name="T9" fmla="*/ 566 h 994"/>
                <a:gd name="T10" fmla="*/ 38 w 643"/>
                <a:gd name="T11" fmla="*/ 528 h 994"/>
                <a:gd name="T12" fmla="*/ 15 w 643"/>
                <a:gd name="T13" fmla="*/ 489 h 994"/>
                <a:gd name="T14" fmla="*/ 15 w 643"/>
                <a:gd name="T15" fmla="*/ 489 h 994"/>
                <a:gd name="T16" fmla="*/ 0 w 643"/>
                <a:gd name="T17" fmla="*/ 459 h 994"/>
                <a:gd name="T18" fmla="*/ 8 w 643"/>
                <a:gd name="T19" fmla="*/ 413 h 994"/>
                <a:gd name="T20" fmla="*/ 61 w 643"/>
                <a:gd name="T21" fmla="*/ 329 h 994"/>
                <a:gd name="T22" fmla="*/ 61 w 643"/>
                <a:gd name="T23" fmla="*/ 291 h 994"/>
                <a:gd name="T24" fmla="*/ 115 w 643"/>
                <a:gd name="T25" fmla="*/ 237 h 994"/>
                <a:gd name="T26" fmla="*/ 99 w 643"/>
                <a:gd name="T27" fmla="*/ 214 h 994"/>
                <a:gd name="T28" fmla="*/ 92 w 643"/>
                <a:gd name="T29" fmla="*/ 153 h 994"/>
                <a:gd name="T30" fmla="*/ 92 w 643"/>
                <a:gd name="T31" fmla="*/ 153 h 994"/>
                <a:gd name="T32" fmla="*/ 130 w 643"/>
                <a:gd name="T33" fmla="*/ 130 h 994"/>
                <a:gd name="T34" fmla="*/ 161 w 643"/>
                <a:gd name="T35" fmla="*/ 107 h 994"/>
                <a:gd name="T36" fmla="*/ 222 w 643"/>
                <a:gd name="T37" fmla="*/ 138 h 994"/>
                <a:gd name="T38" fmla="*/ 245 w 643"/>
                <a:gd name="T39" fmla="*/ 123 h 994"/>
                <a:gd name="T40" fmla="*/ 268 w 643"/>
                <a:gd name="T41" fmla="*/ 138 h 994"/>
                <a:gd name="T42" fmla="*/ 329 w 643"/>
                <a:gd name="T43" fmla="*/ 107 h 994"/>
                <a:gd name="T44" fmla="*/ 336 w 643"/>
                <a:gd name="T45" fmla="*/ 54 h 994"/>
                <a:gd name="T46" fmla="*/ 367 w 643"/>
                <a:gd name="T47" fmla="*/ 46 h 994"/>
                <a:gd name="T48" fmla="*/ 390 w 643"/>
                <a:gd name="T49" fmla="*/ 0 h 994"/>
                <a:gd name="T50" fmla="*/ 390 w 643"/>
                <a:gd name="T51" fmla="*/ 0 h 994"/>
                <a:gd name="T52" fmla="*/ 451 w 643"/>
                <a:gd name="T53" fmla="*/ 153 h 994"/>
                <a:gd name="T54" fmla="*/ 543 w 643"/>
                <a:gd name="T55" fmla="*/ 321 h 994"/>
                <a:gd name="T56" fmla="*/ 558 w 643"/>
                <a:gd name="T57" fmla="*/ 634 h 994"/>
                <a:gd name="T58" fmla="*/ 573 w 643"/>
                <a:gd name="T59" fmla="*/ 734 h 994"/>
                <a:gd name="T60" fmla="*/ 520 w 643"/>
                <a:gd name="T61" fmla="*/ 917 h 994"/>
                <a:gd name="T62" fmla="*/ 428 w 643"/>
                <a:gd name="T63" fmla="*/ 795 h 994"/>
                <a:gd name="T64" fmla="*/ 459 w 643"/>
                <a:gd name="T65" fmla="*/ 619 h 994"/>
                <a:gd name="T66" fmla="*/ 275 w 643"/>
                <a:gd name="T67" fmla="*/ 298 h 994"/>
                <a:gd name="T68" fmla="*/ 191 w 643"/>
                <a:gd name="T69" fmla="*/ 336 h 994"/>
                <a:gd name="T70" fmla="*/ 229 w 643"/>
                <a:gd name="T71" fmla="*/ 413 h 994"/>
                <a:gd name="T72" fmla="*/ 275 w 643"/>
                <a:gd name="T73" fmla="*/ 581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3" h="994">
                  <a:moveTo>
                    <a:pt x="275" y="581"/>
                  </a:moveTo>
                  <a:lnTo>
                    <a:pt x="275" y="581"/>
                  </a:lnTo>
                  <a:cubicBezTo>
                    <a:pt x="260" y="589"/>
                    <a:pt x="191" y="619"/>
                    <a:pt x="176" y="611"/>
                  </a:cubicBezTo>
                  <a:cubicBezTo>
                    <a:pt x="161" y="604"/>
                    <a:pt x="176" y="573"/>
                    <a:pt x="161" y="566"/>
                  </a:cubicBezTo>
                  <a:cubicBezTo>
                    <a:pt x="130" y="558"/>
                    <a:pt x="99" y="581"/>
                    <a:pt x="69" y="566"/>
                  </a:cubicBezTo>
                  <a:cubicBezTo>
                    <a:pt x="54" y="558"/>
                    <a:pt x="46" y="543"/>
                    <a:pt x="38" y="528"/>
                  </a:cubicBezTo>
                  <a:cubicBezTo>
                    <a:pt x="31" y="512"/>
                    <a:pt x="23" y="497"/>
                    <a:pt x="15" y="489"/>
                  </a:cubicBezTo>
                  <a:lnTo>
                    <a:pt x="15" y="489"/>
                  </a:lnTo>
                  <a:cubicBezTo>
                    <a:pt x="15" y="474"/>
                    <a:pt x="8" y="466"/>
                    <a:pt x="0" y="459"/>
                  </a:cubicBezTo>
                  <a:cubicBezTo>
                    <a:pt x="0" y="443"/>
                    <a:pt x="0" y="420"/>
                    <a:pt x="8" y="413"/>
                  </a:cubicBezTo>
                  <a:cubicBezTo>
                    <a:pt x="23" y="382"/>
                    <a:pt x="46" y="359"/>
                    <a:pt x="61" y="329"/>
                  </a:cubicBezTo>
                  <a:cubicBezTo>
                    <a:pt x="69" y="321"/>
                    <a:pt x="54" y="306"/>
                    <a:pt x="61" y="291"/>
                  </a:cubicBezTo>
                  <a:cubicBezTo>
                    <a:pt x="69" y="268"/>
                    <a:pt x="99" y="260"/>
                    <a:pt x="115" y="237"/>
                  </a:cubicBezTo>
                  <a:cubicBezTo>
                    <a:pt x="115" y="230"/>
                    <a:pt x="99" y="222"/>
                    <a:pt x="99" y="214"/>
                  </a:cubicBezTo>
                  <a:cubicBezTo>
                    <a:pt x="92" y="191"/>
                    <a:pt x="92" y="176"/>
                    <a:pt x="92" y="153"/>
                  </a:cubicBezTo>
                  <a:lnTo>
                    <a:pt x="92" y="153"/>
                  </a:lnTo>
                  <a:cubicBezTo>
                    <a:pt x="107" y="146"/>
                    <a:pt x="115" y="138"/>
                    <a:pt x="130" y="130"/>
                  </a:cubicBezTo>
                  <a:cubicBezTo>
                    <a:pt x="138" y="123"/>
                    <a:pt x="145" y="107"/>
                    <a:pt x="161" y="107"/>
                  </a:cubicBezTo>
                  <a:cubicBezTo>
                    <a:pt x="184" y="115"/>
                    <a:pt x="199" y="130"/>
                    <a:pt x="222" y="138"/>
                  </a:cubicBezTo>
                  <a:cubicBezTo>
                    <a:pt x="229" y="138"/>
                    <a:pt x="237" y="123"/>
                    <a:pt x="245" y="123"/>
                  </a:cubicBezTo>
                  <a:cubicBezTo>
                    <a:pt x="252" y="123"/>
                    <a:pt x="260" y="146"/>
                    <a:pt x="268" y="138"/>
                  </a:cubicBezTo>
                  <a:cubicBezTo>
                    <a:pt x="290" y="138"/>
                    <a:pt x="313" y="123"/>
                    <a:pt x="329" y="107"/>
                  </a:cubicBezTo>
                  <a:cubicBezTo>
                    <a:pt x="336" y="92"/>
                    <a:pt x="329" y="69"/>
                    <a:pt x="336" y="54"/>
                  </a:cubicBezTo>
                  <a:cubicBezTo>
                    <a:pt x="344" y="46"/>
                    <a:pt x="359" y="54"/>
                    <a:pt x="367" y="46"/>
                  </a:cubicBezTo>
                  <a:cubicBezTo>
                    <a:pt x="382" y="31"/>
                    <a:pt x="382" y="23"/>
                    <a:pt x="390" y="0"/>
                  </a:cubicBezTo>
                  <a:lnTo>
                    <a:pt x="390" y="0"/>
                  </a:lnTo>
                  <a:cubicBezTo>
                    <a:pt x="451" y="31"/>
                    <a:pt x="428" y="92"/>
                    <a:pt x="451" y="153"/>
                  </a:cubicBezTo>
                  <a:cubicBezTo>
                    <a:pt x="474" y="214"/>
                    <a:pt x="527" y="253"/>
                    <a:pt x="543" y="321"/>
                  </a:cubicBezTo>
                  <a:cubicBezTo>
                    <a:pt x="565" y="436"/>
                    <a:pt x="642" y="535"/>
                    <a:pt x="558" y="634"/>
                  </a:cubicBezTo>
                  <a:cubicBezTo>
                    <a:pt x="527" y="665"/>
                    <a:pt x="573" y="695"/>
                    <a:pt x="573" y="734"/>
                  </a:cubicBezTo>
                  <a:cubicBezTo>
                    <a:pt x="573" y="764"/>
                    <a:pt x="527" y="879"/>
                    <a:pt x="520" y="917"/>
                  </a:cubicBezTo>
                  <a:cubicBezTo>
                    <a:pt x="497" y="993"/>
                    <a:pt x="459" y="833"/>
                    <a:pt x="428" y="795"/>
                  </a:cubicBezTo>
                  <a:cubicBezTo>
                    <a:pt x="390" y="749"/>
                    <a:pt x="459" y="680"/>
                    <a:pt x="459" y="619"/>
                  </a:cubicBezTo>
                  <a:cubicBezTo>
                    <a:pt x="459" y="451"/>
                    <a:pt x="405" y="375"/>
                    <a:pt x="275" y="298"/>
                  </a:cubicBezTo>
                  <a:cubicBezTo>
                    <a:pt x="214" y="260"/>
                    <a:pt x="237" y="291"/>
                    <a:pt x="191" y="336"/>
                  </a:cubicBezTo>
                  <a:cubicBezTo>
                    <a:pt x="145" y="390"/>
                    <a:pt x="176" y="375"/>
                    <a:pt x="229" y="413"/>
                  </a:cubicBezTo>
                  <a:cubicBezTo>
                    <a:pt x="252" y="436"/>
                    <a:pt x="268" y="520"/>
                    <a:pt x="275" y="58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43" name="Freeform 170"/>
            <p:cNvSpPr>
              <a:spLocks noChangeArrowheads="1"/>
            </p:cNvSpPr>
            <p:nvPr/>
          </p:nvSpPr>
          <p:spPr bwMode="auto">
            <a:xfrm>
              <a:off x="4600276" y="6059489"/>
              <a:ext cx="112706" cy="134937"/>
            </a:xfrm>
            <a:custGeom>
              <a:avLst/>
              <a:gdLst>
                <a:gd name="T0" fmla="*/ 236 w 314"/>
                <a:gd name="T1" fmla="*/ 0 h 376"/>
                <a:gd name="T2" fmla="*/ 236 w 314"/>
                <a:gd name="T3" fmla="*/ 0 h 376"/>
                <a:gd name="T4" fmla="*/ 290 w 314"/>
                <a:gd name="T5" fmla="*/ 0 h 376"/>
                <a:gd name="T6" fmla="*/ 290 w 314"/>
                <a:gd name="T7" fmla="*/ 0 h 376"/>
                <a:gd name="T8" fmla="*/ 297 w 314"/>
                <a:gd name="T9" fmla="*/ 61 h 376"/>
                <a:gd name="T10" fmla="*/ 313 w 314"/>
                <a:gd name="T11" fmla="*/ 84 h 376"/>
                <a:gd name="T12" fmla="*/ 259 w 314"/>
                <a:gd name="T13" fmla="*/ 138 h 376"/>
                <a:gd name="T14" fmla="*/ 259 w 314"/>
                <a:gd name="T15" fmla="*/ 176 h 376"/>
                <a:gd name="T16" fmla="*/ 206 w 314"/>
                <a:gd name="T17" fmla="*/ 260 h 376"/>
                <a:gd name="T18" fmla="*/ 198 w 314"/>
                <a:gd name="T19" fmla="*/ 306 h 376"/>
                <a:gd name="T20" fmla="*/ 213 w 314"/>
                <a:gd name="T21" fmla="*/ 336 h 376"/>
                <a:gd name="T22" fmla="*/ 213 w 314"/>
                <a:gd name="T23" fmla="*/ 336 h 376"/>
                <a:gd name="T24" fmla="*/ 137 w 314"/>
                <a:gd name="T25" fmla="*/ 375 h 376"/>
                <a:gd name="T26" fmla="*/ 137 w 314"/>
                <a:gd name="T27" fmla="*/ 375 h 376"/>
                <a:gd name="T28" fmla="*/ 114 w 314"/>
                <a:gd name="T29" fmla="*/ 367 h 376"/>
                <a:gd name="T30" fmla="*/ 107 w 314"/>
                <a:gd name="T31" fmla="*/ 329 h 376"/>
                <a:gd name="T32" fmla="*/ 91 w 314"/>
                <a:gd name="T33" fmla="*/ 321 h 376"/>
                <a:gd name="T34" fmla="*/ 99 w 314"/>
                <a:gd name="T35" fmla="*/ 298 h 376"/>
                <a:gd name="T36" fmla="*/ 68 w 314"/>
                <a:gd name="T37" fmla="*/ 275 h 376"/>
                <a:gd name="T38" fmla="*/ 61 w 314"/>
                <a:gd name="T39" fmla="*/ 222 h 376"/>
                <a:gd name="T40" fmla="*/ 7 w 314"/>
                <a:gd name="T41" fmla="*/ 183 h 376"/>
                <a:gd name="T42" fmla="*/ 7 w 314"/>
                <a:gd name="T43" fmla="*/ 183 h 376"/>
                <a:gd name="T44" fmla="*/ 0 w 314"/>
                <a:gd name="T45" fmla="*/ 161 h 376"/>
                <a:gd name="T46" fmla="*/ 68 w 314"/>
                <a:gd name="T47" fmla="*/ 130 h 376"/>
                <a:gd name="T48" fmla="*/ 91 w 314"/>
                <a:gd name="T49" fmla="*/ 100 h 376"/>
                <a:gd name="T50" fmla="*/ 152 w 314"/>
                <a:gd name="T51" fmla="*/ 92 h 376"/>
                <a:gd name="T52" fmla="*/ 183 w 314"/>
                <a:gd name="T53" fmla="*/ 61 h 376"/>
                <a:gd name="T54" fmla="*/ 213 w 314"/>
                <a:gd name="T55" fmla="*/ 61 h 376"/>
                <a:gd name="T56" fmla="*/ 236 w 314"/>
                <a:gd name="T57"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4" h="376">
                  <a:moveTo>
                    <a:pt x="236" y="0"/>
                  </a:moveTo>
                  <a:lnTo>
                    <a:pt x="236" y="0"/>
                  </a:lnTo>
                  <a:cubicBezTo>
                    <a:pt x="290" y="0"/>
                    <a:pt x="290" y="0"/>
                    <a:pt x="290" y="0"/>
                  </a:cubicBezTo>
                  <a:lnTo>
                    <a:pt x="290" y="0"/>
                  </a:lnTo>
                  <a:cubicBezTo>
                    <a:pt x="290" y="23"/>
                    <a:pt x="290" y="38"/>
                    <a:pt x="297" y="61"/>
                  </a:cubicBezTo>
                  <a:cubicBezTo>
                    <a:pt x="297" y="69"/>
                    <a:pt x="313" y="77"/>
                    <a:pt x="313" y="84"/>
                  </a:cubicBezTo>
                  <a:cubicBezTo>
                    <a:pt x="297" y="107"/>
                    <a:pt x="267" y="115"/>
                    <a:pt x="259" y="138"/>
                  </a:cubicBezTo>
                  <a:cubicBezTo>
                    <a:pt x="252" y="153"/>
                    <a:pt x="267" y="168"/>
                    <a:pt x="259" y="176"/>
                  </a:cubicBezTo>
                  <a:cubicBezTo>
                    <a:pt x="244" y="206"/>
                    <a:pt x="221" y="229"/>
                    <a:pt x="206" y="260"/>
                  </a:cubicBezTo>
                  <a:cubicBezTo>
                    <a:pt x="198" y="267"/>
                    <a:pt x="198" y="290"/>
                    <a:pt x="198" y="306"/>
                  </a:cubicBezTo>
                  <a:cubicBezTo>
                    <a:pt x="206" y="313"/>
                    <a:pt x="213" y="321"/>
                    <a:pt x="213" y="336"/>
                  </a:cubicBezTo>
                  <a:lnTo>
                    <a:pt x="213" y="336"/>
                  </a:lnTo>
                  <a:cubicBezTo>
                    <a:pt x="137" y="375"/>
                    <a:pt x="137" y="375"/>
                    <a:pt x="137" y="375"/>
                  </a:cubicBezTo>
                  <a:lnTo>
                    <a:pt x="137" y="375"/>
                  </a:lnTo>
                  <a:cubicBezTo>
                    <a:pt x="130" y="375"/>
                    <a:pt x="122" y="375"/>
                    <a:pt x="114" y="367"/>
                  </a:cubicBezTo>
                  <a:cubicBezTo>
                    <a:pt x="114" y="352"/>
                    <a:pt x="114" y="336"/>
                    <a:pt x="107" y="329"/>
                  </a:cubicBezTo>
                  <a:cubicBezTo>
                    <a:pt x="107" y="321"/>
                    <a:pt x="91" y="329"/>
                    <a:pt x="91" y="321"/>
                  </a:cubicBezTo>
                  <a:cubicBezTo>
                    <a:pt x="91" y="313"/>
                    <a:pt x="99" y="306"/>
                    <a:pt x="99" y="298"/>
                  </a:cubicBezTo>
                  <a:cubicBezTo>
                    <a:pt x="91" y="290"/>
                    <a:pt x="68" y="283"/>
                    <a:pt x="68" y="275"/>
                  </a:cubicBezTo>
                  <a:cubicBezTo>
                    <a:pt x="61" y="260"/>
                    <a:pt x="68" y="237"/>
                    <a:pt x="61" y="222"/>
                  </a:cubicBezTo>
                  <a:cubicBezTo>
                    <a:pt x="45" y="199"/>
                    <a:pt x="23" y="199"/>
                    <a:pt x="7" y="183"/>
                  </a:cubicBezTo>
                  <a:lnTo>
                    <a:pt x="7" y="183"/>
                  </a:lnTo>
                  <a:cubicBezTo>
                    <a:pt x="7" y="176"/>
                    <a:pt x="0" y="168"/>
                    <a:pt x="0" y="161"/>
                  </a:cubicBezTo>
                  <a:cubicBezTo>
                    <a:pt x="23" y="145"/>
                    <a:pt x="53" y="145"/>
                    <a:pt x="68" y="130"/>
                  </a:cubicBezTo>
                  <a:cubicBezTo>
                    <a:pt x="84" y="122"/>
                    <a:pt x="76" y="100"/>
                    <a:pt x="91" y="100"/>
                  </a:cubicBezTo>
                  <a:cubicBezTo>
                    <a:pt x="114" y="84"/>
                    <a:pt x="137" y="100"/>
                    <a:pt x="152" y="92"/>
                  </a:cubicBezTo>
                  <a:cubicBezTo>
                    <a:pt x="168" y="92"/>
                    <a:pt x="168" y="69"/>
                    <a:pt x="183" y="61"/>
                  </a:cubicBezTo>
                  <a:cubicBezTo>
                    <a:pt x="191" y="61"/>
                    <a:pt x="206" y="69"/>
                    <a:pt x="213" y="61"/>
                  </a:cubicBezTo>
                  <a:cubicBezTo>
                    <a:pt x="229" y="46"/>
                    <a:pt x="229" y="23"/>
                    <a:pt x="236"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44" name="Freeform 171"/>
            <p:cNvSpPr>
              <a:spLocks noChangeArrowheads="1"/>
            </p:cNvSpPr>
            <p:nvPr/>
          </p:nvSpPr>
          <p:spPr bwMode="auto">
            <a:xfrm>
              <a:off x="4657422" y="5995988"/>
              <a:ext cx="153978" cy="63500"/>
            </a:xfrm>
            <a:custGeom>
              <a:avLst/>
              <a:gdLst>
                <a:gd name="T0" fmla="*/ 76 w 429"/>
                <a:gd name="T1" fmla="*/ 175 h 176"/>
                <a:gd name="T2" fmla="*/ 76 w 429"/>
                <a:gd name="T3" fmla="*/ 175 h 176"/>
                <a:gd name="T4" fmla="*/ 130 w 429"/>
                <a:gd name="T5" fmla="*/ 175 h 176"/>
                <a:gd name="T6" fmla="*/ 130 w 429"/>
                <a:gd name="T7" fmla="*/ 175 h 176"/>
                <a:gd name="T8" fmla="*/ 168 w 429"/>
                <a:gd name="T9" fmla="*/ 152 h 176"/>
                <a:gd name="T10" fmla="*/ 199 w 429"/>
                <a:gd name="T11" fmla="*/ 129 h 176"/>
                <a:gd name="T12" fmla="*/ 260 w 429"/>
                <a:gd name="T13" fmla="*/ 160 h 176"/>
                <a:gd name="T14" fmla="*/ 283 w 429"/>
                <a:gd name="T15" fmla="*/ 145 h 176"/>
                <a:gd name="T16" fmla="*/ 306 w 429"/>
                <a:gd name="T17" fmla="*/ 160 h 176"/>
                <a:gd name="T18" fmla="*/ 367 w 429"/>
                <a:gd name="T19" fmla="*/ 129 h 176"/>
                <a:gd name="T20" fmla="*/ 374 w 429"/>
                <a:gd name="T21" fmla="*/ 76 h 176"/>
                <a:gd name="T22" fmla="*/ 405 w 429"/>
                <a:gd name="T23" fmla="*/ 68 h 176"/>
                <a:gd name="T24" fmla="*/ 428 w 429"/>
                <a:gd name="T25" fmla="*/ 22 h 176"/>
                <a:gd name="T26" fmla="*/ 428 w 429"/>
                <a:gd name="T27" fmla="*/ 22 h 176"/>
                <a:gd name="T28" fmla="*/ 389 w 429"/>
                <a:gd name="T29" fmla="*/ 15 h 176"/>
                <a:gd name="T30" fmla="*/ 122 w 429"/>
                <a:gd name="T31" fmla="*/ 38 h 176"/>
                <a:gd name="T32" fmla="*/ 0 w 429"/>
                <a:gd name="T33" fmla="*/ 122 h 176"/>
                <a:gd name="T34" fmla="*/ 0 w 429"/>
                <a:gd name="T35" fmla="*/ 122 h 176"/>
                <a:gd name="T36" fmla="*/ 0 w 429"/>
                <a:gd name="T37" fmla="*/ 152 h 176"/>
                <a:gd name="T38" fmla="*/ 31 w 429"/>
                <a:gd name="T39" fmla="*/ 175 h 176"/>
                <a:gd name="T40" fmla="*/ 61 w 429"/>
                <a:gd name="T41" fmla="*/ 168 h 176"/>
                <a:gd name="T42" fmla="*/ 76 w 429"/>
                <a:gd name="T43" fmla="*/ 1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9" h="176">
                  <a:moveTo>
                    <a:pt x="76" y="175"/>
                  </a:moveTo>
                  <a:lnTo>
                    <a:pt x="76" y="175"/>
                  </a:lnTo>
                  <a:cubicBezTo>
                    <a:pt x="130" y="175"/>
                    <a:pt x="130" y="175"/>
                    <a:pt x="130" y="175"/>
                  </a:cubicBezTo>
                  <a:lnTo>
                    <a:pt x="130" y="175"/>
                  </a:lnTo>
                  <a:cubicBezTo>
                    <a:pt x="145" y="168"/>
                    <a:pt x="153" y="160"/>
                    <a:pt x="168" y="152"/>
                  </a:cubicBezTo>
                  <a:cubicBezTo>
                    <a:pt x="176" y="145"/>
                    <a:pt x="183" y="129"/>
                    <a:pt x="199" y="129"/>
                  </a:cubicBezTo>
                  <a:cubicBezTo>
                    <a:pt x="222" y="137"/>
                    <a:pt x="237" y="152"/>
                    <a:pt x="260" y="160"/>
                  </a:cubicBezTo>
                  <a:cubicBezTo>
                    <a:pt x="267" y="160"/>
                    <a:pt x="275" y="145"/>
                    <a:pt x="283" y="145"/>
                  </a:cubicBezTo>
                  <a:cubicBezTo>
                    <a:pt x="290" y="145"/>
                    <a:pt x="298" y="168"/>
                    <a:pt x="306" y="160"/>
                  </a:cubicBezTo>
                  <a:cubicBezTo>
                    <a:pt x="328" y="160"/>
                    <a:pt x="351" y="145"/>
                    <a:pt x="367" y="129"/>
                  </a:cubicBezTo>
                  <a:cubicBezTo>
                    <a:pt x="374" y="114"/>
                    <a:pt x="367" y="91"/>
                    <a:pt x="374" y="76"/>
                  </a:cubicBezTo>
                  <a:cubicBezTo>
                    <a:pt x="382" y="68"/>
                    <a:pt x="397" y="76"/>
                    <a:pt x="405" y="68"/>
                  </a:cubicBezTo>
                  <a:cubicBezTo>
                    <a:pt x="420" y="53"/>
                    <a:pt x="420" y="45"/>
                    <a:pt x="428" y="22"/>
                  </a:cubicBezTo>
                  <a:lnTo>
                    <a:pt x="428" y="22"/>
                  </a:lnTo>
                  <a:cubicBezTo>
                    <a:pt x="420" y="22"/>
                    <a:pt x="405" y="15"/>
                    <a:pt x="389" y="15"/>
                  </a:cubicBezTo>
                  <a:cubicBezTo>
                    <a:pt x="313" y="0"/>
                    <a:pt x="191" y="7"/>
                    <a:pt x="122" y="38"/>
                  </a:cubicBezTo>
                  <a:cubicBezTo>
                    <a:pt x="99" y="53"/>
                    <a:pt x="46" y="91"/>
                    <a:pt x="0" y="122"/>
                  </a:cubicBezTo>
                  <a:lnTo>
                    <a:pt x="0" y="122"/>
                  </a:lnTo>
                  <a:cubicBezTo>
                    <a:pt x="0" y="137"/>
                    <a:pt x="0" y="145"/>
                    <a:pt x="0" y="152"/>
                  </a:cubicBezTo>
                  <a:cubicBezTo>
                    <a:pt x="8" y="168"/>
                    <a:pt x="15" y="175"/>
                    <a:pt x="31" y="175"/>
                  </a:cubicBezTo>
                  <a:cubicBezTo>
                    <a:pt x="38" y="175"/>
                    <a:pt x="53" y="168"/>
                    <a:pt x="61" y="168"/>
                  </a:cubicBezTo>
                  <a:cubicBezTo>
                    <a:pt x="69" y="168"/>
                    <a:pt x="69" y="175"/>
                    <a:pt x="76"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45" name="Freeform 172"/>
            <p:cNvSpPr>
              <a:spLocks noChangeArrowheads="1"/>
            </p:cNvSpPr>
            <p:nvPr/>
          </p:nvSpPr>
          <p:spPr bwMode="auto">
            <a:xfrm>
              <a:off x="4551067" y="6007101"/>
              <a:ext cx="134928" cy="138113"/>
            </a:xfrm>
            <a:custGeom>
              <a:avLst/>
              <a:gdLst>
                <a:gd name="T0" fmla="*/ 298 w 375"/>
                <a:gd name="T1" fmla="*/ 92 h 383"/>
                <a:gd name="T2" fmla="*/ 298 w 375"/>
                <a:gd name="T3" fmla="*/ 92 h 383"/>
                <a:gd name="T4" fmla="*/ 298 w 375"/>
                <a:gd name="T5" fmla="*/ 122 h 383"/>
                <a:gd name="T6" fmla="*/ 329 w 375"/>
                <a:gd name="T7" fmla="*/ 145 h 383"/>
                <a:gd name="T8" fmla="*/ 359 w 375"/>
                <a:gd name="T9" fmla="*/ 138 h 383"/>
                <a:gd name="T10" fmla="*/ 374 w 375"/>
                <a:gd name="T11" fmla="*/ 145 h 383"/>
                <a:gd name="T12" fmla="*/ 374 w 375"/>
                <a:gd name="T13" fmla="*/ 145 h 383"/>
                <a:gd name="T14" fmla="*/ 351 w 375"/>
                <a:gd name="T15" fmla="*/ 206 h 383"/>
                <a:gd name="T16" fmla="*/ 321 w 375"/>
                <a:gd name="T17" fmla="*/ 206 h 383"/>
                <a:gd name="T18" fmla="*/ 290 w 375"/>
                <a:gd name="T19" fmla="*/ 237 h 383"/>
                <a:gd name="T20" fmla="*/ 229 w 375"/>
                <a:gd name="T21" fmla="*/ 245 h 383"/>
                <a:gd name="T22" fmla="*/ 206 w 375"/>
                <a:gd name="T23" fmla="*/ 275 h 383"/>
                <a:gd name="T24" fmla="*/ 138 w 375"/>
                <a:gd name="T25" fmla="*/ 306 h 383"/>
                <a:gd name="T26" fmla="*/ 145 w 375"/>
                <a:gd name="T27" fmla="*/ 328 h 383"/>
                <a:gd name="T28" fmla="*/ 145 w 375"/>
                <a:gd name="T29" fmla="*/ 328 h 383"/>
                <a:gd name="T30" fmla="*/ 115 w 375"/>
                <a:gd name="T31" fmla="*/ 374 h 383"/>
                <a:gd name="T32" fmla="*/ 84 w 375"/>
                <a:gd name="T33" fmla="*/ 351 h 383"/>
                <a:gd name="T34" fmla="*/ 69 w 375"/>
                <a:gd name="T35" fmla="*/ 290 h 383"/>
                <a:gd name="T36" fmla="*/ 15 w 375"/>
                <a:gd name="T37" fmla="*/ 252 h 383"/>
                <a:gd name="T38" fmla="*/ 0 w 375"/>
                <a:gd name="T39" fmla="*/ 168 h 383"/>
                <a:gd name="T40" fmla="*/ 0 w 375"/>
                <a:gd name="T41" fmla="*/ 168 h 383"/>
                <a:gd name="T42" fmla="*/ 54 w 375"/>
                <a:gd name="T43" fmla="*/ 153 h 383"/>
                <a:gd name="T44" fmla="*/ 38 w 375"/>
                <a:gd name="T45" fmla="*/ 107 h 383"/>
                <a:gd name="T46" fmla="*/ 84 w 375"/>
                <a:gd name="T47" fmla="*/ 31 h 383"/>
                <a:gd name="T48" fmla="*/ 84 w 375"/>
                <a:gd name="T49" fmla="*/ 31 h 383"/>
                <a:gd name="T50" fmla="*/ 122 w 375"/>
                <a:gd name="T51" fmla="*/ 61 h 383"/>
                <a:gd name="T52" fmla="*/ 145 w 375"/>
                <a:gd name="T53" fmla="*/ 46 h 383"/>
                <a:gd name="T54" fmla="*/ 145 w 375"/>
                <a:gd name="T55" fmla="*/ 8 h 383"/>
                <a:gd name="T56" fmla="*/ 206 w 375"/>
                <a:gd name="T57" fmla="*/ 61 h 383"/>
                <a:gd name="T58" fmla="*/ 206 w 375"/>
                <a:gd name="T59" fmla="*/ 61 h 383"/>
                <a:gd name="T60" fmla="*/ 191 w 375"/>
                <a:gd name="T61" fmla="*/ 160 h 383"/>
                <a:gd name="T62" fmla="*/ 298 w 375"/>
                <a:gd name="T63" fmla="*/ 9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5" h="383">
                  <a:moveTo>
                    <a:pt x="298" y="92"/>
                  </a:moveTo>
                  <a:lnTo>
                    <a:pt x="298" y="92"/>
                  </a:lnTo>
                  <a:cubicBezTo>
                    <a:pt x="298" y="107"/>
                    <a:pt x="298" y="115"/>
                    <a:pt x="298" y="122"/>
                  </a:cubicBezTo>
                  <a:cubicBezTo>
                    <a:pt x="306" y="138"/>
                    <a:pt x="313" y="145"/>
                    <a:pt x="329" y="145"/>
                  </a:cubicBezTo>
                  <a:cubicBezTo>
                    <a:pt x="336" y="145"/>
                    <a:pt x="351" y="138"/>
                    <a:pt x="359" y="138"/>
                  </a:cubicBezTo>
                  <a:cubicBezTo>
                    <a:pt x="367" y="138"/>
                    <a:pt x="367" y="145"/>
                    <a:pt x="374" y="145"/>
                  </a:cubicBezTo>
                  <a:lnTo>
                    <a:pt x="374" y="145"/>
                  </a:lnTo>
                  <a:cubicBezTo>
                    <a:pt x="367" y="168"/>
                    <a:pt x="367" y="191"/>
                    <a:pt x="351" y="206"/>
                  </a:cubicBezTo>
                  <a:cubicBezTo>
                    <a:pt x="344" y="214"/>
                    <a:pt x="329" y="206"/>
                    <a:pt x="321" y="206"/>
                  </a:cubicBezTo>
                  <a:cubicBezTo>
                    <a:pt x="306" y="214"/>
                    <a:pt x="306" y="237"/>
                    <a:pt x="290" y="237"/>
                  </a:cubicBezTo>
                  <a:cubicBezTo>
                    <a:pt x="275" y="245"/>
                    <a:pt x="252" y="229"/>
                    <a:pt x="229" y="245"/>
                  </a:cubicBezTo>
                  <a:cubicBezTo>
                    <a:pt x="214" y="245"/>
                    <a:pt x="222" y="267"/>
                    <a:pt x="206" y="275"/>
                  </a:cubicBezTo>
                  <a:cubicBezTo>
                    <a:pt x="191" y="290"/>
                    <a:pt x="161" y="290"/>
                    <a:pt x="138" y="306"/>
                  </a:cubicBezTo>
                  <a:cubicBezTo>
                    <a:pt x="138" y="313"/>
                    <a:pt x="145" y="321"/>
                    <a:pt x="145" y="328"/>
                  </a:cubicBezTo>
                  <a:lnTo>
                    <a:pt x="145" y="328"/>
                  </a:lnTo>
                  <a:cubicBezTo>
                    <a:pt x="138" y="344"/>
                    <a:pt x="138" y="367"/>
                    <a:pt x="115" y="374"/>
                  </a:cubicBezTo>
                  <a:cubicBezTo>
                    <a:pt x="107" y="382"/>
                    <a:pt x="92" y="359"/>
                    <a:pt x="84" y="351"/>
                  </a:cubicBezTo>
                  <a:cubicBezTo>
                    <a:pt x="76" y="328"/>
                    <a:pt x="76" y="306"/>
                    <a:pt x="69" y="290"/>
                  </a:cubicBezTo>
                  <a:cubicBezTo>
                    <a:pt x="54" y="267"/>
                    <a:pt x="23" y="267"/>
                    <a:pt x="15" y="252"/>
                  </a:cubicBezTo>
                  <a:cubicBezTo>
                    <a:pt x="0" y="229"/>
                    <a:pt x="0" y="199"/>
                    <a:pt x="0" y="168"/>
                  </a:cubicBezTo>
                  <a:lnTo>
                    <a:pt x="0" y="168"/>
                  </a:lnTo>
                  <a:cubicBezTo>
                    <a:pt x="15" y="168"/>
                    <a:pt x="38" y="168"/>
                    <a:pt x="54" y="153"/>
                  </a:cubicBezTo>
                  <a:cubicBezTo>
                    <a:pt x="61" y="138"/>
                    <a:pt x="38" y="122"/>
                    <a:pt x="38" y="107"/>
                  </a:cubicBezTo>
                  <a:cubicBezTo>
                    <a:pt x="46" y="76"/>
                    <a:pt x="69" y="53"/>
                    <a:pt x="84" y="31"/>
                  </a:cubicBezTo>
                  <a:lnTo>
                    <a:pt x="84" y="31"/>
                  </a:lnTo>
                  <a:cubicBezTo>
                    <a:pt x="99" y="38"/>
                    <a:pt x="107" y="53"/>
                    <a:pt x="122" y="61"/>
                  </a:cubicBezTo>
                  <a:cubicBezTo>
                    <a:pt x="130" y="61"/>
                    <a:pt x="138" y="53"/>
                    <a:pt x="145" y="46"/>
                  </a:cubicBezTo>
                  <a:cubicBezTo>
                    <a:pt x="153" y="31"/>
                    <a:pt x="138" y="0"/>
                    <a:pt x="145" y="8"/>
                  </a:cubicBezTo>
                  <a:cubicBezTo>
                    <a:pt x="176" y="15"/>
                    <a:pt x="183" y="38"/>
                    <a:pt x="206" y="61"/>
                  </a:cubicBezTo>
                  <a:lnTo>
                    <a:pt x="206" y="61"/>
                  </a:lnTo>
                  <a:cubicBezTo>
                    <a:pt x="199" y="84"/>
                    <a:pt x="191" y="122"/>
                    <a:pt x="191" y="160"/>
                  </a:cubicBezTo>
                  <a:cubicBezTo>
                    <a:pt x="206" y="160"/>
                    <a:pt x="252" y="130"/>
                    <a:pt x="298"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46" name="Freeform 173"/>
            <p:cNvSpPr>
              <a:spLocks noChangeArrowheads="1"/>
            </p:cNvSpPr>
            <p:nvPr/>
          </p:nvSpPr>
          <p:spPr bwMode="auto">
            <a:xfrm>
              <a:off x="4292321" y="5861050"/>
              <a:ext cx="288906" cy="247650"/>
            </a:xfrm>
            <a:custGeom>
              <a:avLst/>
              <a:gdLst>
                <a:gd name="T0" fmla="*/ 306 w 803"/>
                <a:gd name="T1" fmla="*/ 672 h 689"/>
                <a:gd name="T2" fmla="*/ 306 w 803"/>
                <a:gd name="T3" fmla="*/ 672 h 689"/>
                <a:gd name="T4" fmla="*/ 344 w 803"/>
                <a:gd name="T5" fmla="*/ 657 h 689"/>
                <a:gd name="T6" fmla="*/ 336 w 803"/>
                <a:gd name="T7" fmla="*/ 619 h 689"/>
                <a:gd name="T8" fmla="*/ 367 w 803"/>
                <a:gd name="T9" fmla="*/ 611 h 689"/>
                <a:gd name="T10" fmla="*/ 413 w 803"/>
                <a:gd name="T11" fmla="*/ 634 h 689"/>
                <a:gd name="T12" fmla="*/ 443 w 803"/>
                <a:gd name="T13" fmla="*/ 596 h 689"/>
                <a:gd name="T14" fmla="*/ 565 w 803"/>
                <a:gd name="T15" fmla="*/ 565 h 689"/>
                <a:gd name="T16" fmla="*/ 558 w 803"/>
                <a:gd name="T17" fmla="*/ 550 h 689"/>
                <a:gd name="T18" fmla="*/ 642 w 803"/>
                <a:gd name="T19" fmla="*/ 527 h 689"/>
                <a:gd name="T20" fmla="*/ 718 w 803"/>
                <a:gd name="T21" fmla="*/ 573 h 689"/>
                <a:gd name="T22" fmla="*/ 718 w 803"/>
                <a:gd name="T23" fmla="*/ 573 h 689"/>
                <a:gd name="T24" fmla="*/ 772 w 803"/>
                <a:gd name="T25" fmla="*/ 558 h 689"/>
                <a:gd name="T26" fmla="*/ 756 w 803"/>
                <a:gd name="T27" fmla="*/ 512 h 689"/>
                <a:gd name="T28" fmla="*/ 802 w 803"/>
                <a:gd name="T29" fmla="*/ 436 h 689"/>
                <a:gd name="T30" fmla="*/ 802 w 803"/>
                <a:gd name="T31" fmla="*/ 436 h 689"/>
                <a:gd name="T32" fmla="*/ 787 w 803"/>
                <a:gd name="T33" fmla="*/ 413 h 689"/>
                <a:gd name="T34" fmla="*/ 695 w 803"/>
                <a:gd name="T35" fmla="*/ 405 h 689"/>
                <a:gd name="T36" fmla="*/ 672 w 803"/>
                <a:gd name="T37" fmla="*/ 352 h 689"/>
                <a:gd name="T38" fmla="*/ 718 w 803"/>
                <a:gd name="T39" fmla="*/ 260 h 689"/>
                <a:gd name="T40" fmla="*/ 665 w 803"/>
                <a:gd name="T41" fmla="*/ 153 h 689"/>
                <a:gd name="T42" fmla="*/ 649 w 803"/>
                <a:gd name="T43" fmla="*/ 99 h 689"/>
                <a:gd name="T44" fmla="*/ 627 w 803"/>
                <a:gd name="T45" fmla="*/ 61 h 689"/>
                <a:gd name="T46" fmla="*/ 627 w 803"/>
                <a:gd name="T47" fmla="*/ 61 h 689"/>
                <a:gd name="T48" fmla="*/ 604 w 803"/>
                <a:gd name="T49" fmla="*/ 16 h 689"/>
                <a:gd name="T50" fmla="*/ 558 w 803"/>
                <a:gd name="T51" fmla="*/ 8 h 689"/>
                <a:gd name="T52" fmla="*/ 489 w 803"/>
                <a:gd name="T53" fmla="*/ 23 h 689"/>
                <a:gd name="T54" fmla="*/ 428 w 803"/>
                <a:gd name="T55" fmla="*/ 69 h 689"/>
                <a:gd name="T56" fmla="*/ 367 w 803"/>
                <a:gd name="T57" fmla="*/ 54 h 689"/>
                <a:gd name="T58" fmla="*/ 375 w 803"/>
                <a:gd name="T59" fmla="*/ 69 h 689"/>
                <a:gd name="T60" fmla="*/ 298 w 803"/>
                <a:gd name="T61" fmla="*/ 69 h 689"/>
                <a:gd name="T62" fmla="*/ 237 w 803"/>
                <a:gd name="T63" fmla="*/ 46 h 689"/>
                <a:gd name="T64" fmla="*/ 191 w 803"/>
                <a:gd name="T65" fmla="*/ 99 h 689"/>
                <a:gd name="T66" fmla="*/ 130 w 803"/>
                <a:gd name="T67" fmla="*/ 92 h 689"/>
                <a:gd name="T68" fmla="*/ 31 w 803"/>
                <a:gd name="T69" fmla="*/ 92 h 689"/>
                <a:gd name="T70" fmla="*/ 31 w 803"/>
                <a:gd name="T71" fmla="*/ 92 h 689"/>
                <a:gd name="T72" fmla="*/ 46 w 803"/>
                <a:gd name="T73" fmla="*/ 153 h 689"/>
                <a:gd name="T74" fmla="*/ 38 w 803"/>
                <a:gd name="T75" fmla="*/ 206 h 689"/>
                <a:gd name="T76" fmla="*/ 0 w 803"/>
                <a:gd name="T77" fmla="*/ 283 h 689"/>
                <a:gd name="T78" fmla="*/ 0 w 803"/>
                <a:gd name="T79" fmla="*/ 283 h 689"/>
                <a:gd name="T80" fmla="*/ 38 w 803"/>
                <a:gd name="T81" fmla="*/ 359 h 689"/>
                <a:gd name="T82" fmla="*/ 145 w 803"/>
                <a:gd name="T83" fmla="*/ 458 h 689"/>
                <a:gd name="T84" fmla="*/ 115 w 803"/>
                <a:gd name="T85" fmla="*/ 688 h 689"/>
                <a:gd name="T86" fmla="*/ 115 w 803"/>
                <a:gd name="T87" fmla="*/ 688 h 689"/>
                <a:gd name="T88" fmla="*/ 275 w 803"/>
                <a:gd name="T89" fmla="*/ 627 h 689"/>
                <a:gd name="T90" fmla="*/ 306 w 803"/>
                <a:gd name="T91" fmla="*/ 67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3" h="689">
                  <a:moveTo>
                    <a:pt x="306" y="672"/>
                  </a:moveTo>
                  <a:lnTo>
                    <a:pt x="306" y="672"/>
                  </a:lnTo>
                  <a:cubicBezTo>
                    <a:pt x="321" y="665"/>
                    <a:pt x="336" y="665"/>
                    <a:pt x="344" y="657"/>
                  </a:cubicBezTo>
                  <a:cubicBezTo>
                    <a:pt x="352" y="642"/>
                    <a:pt x="329" y="627"/>
                    <a:pt x="336" y="619"/>
                  </a:cubicBezTo>
                  <a:cubicBezTo>
                    <a:pt x="336" y="611"/>
                    <a:pt x="359" y="611"/>
                    <a:pt x="367" y="611"/>
                  </a:cubicBezTo>
                  <a:cubicBezTo>
                    <a:pt x="382" y="611"/>
                    <a:pt x="397" y="634"/>
                    <a:pt x="413" y="634"/>
                  </a:cubicBezTo>
                  <a:cubicBezTo>
                    <a:pt x="428" y="627"/>
                    <a:pt x="428" y="604"/>
                    <a:pt x="443" y="596"/>
                  </a:cubicBezTo>
                  <a:cubicBezTo>
                    <a:pt x="481" y="581"/>
                    <a:pt x="527" y="588"/>
                    <a:pt x="565" y="565"/>
                  </a:cubicBezTo>
                  <a:cubicBezTo>
                    <a:pt x="573" y="565"/>
                    <a:pt x="550" y="550"/>
                    <a:pt x="558" y="550"/>
                  </a:cubicBezTo>
                  <a:cubicBezTo>
                    <a:pt x="588" y="535"/>
                    <a:pt x="611" y="527"/>
                    <a:pt x="642" y="527"/>
                  </a:cubicBezTo>
                  <a:cubicBezTo>
                    <a:pt x="672" y="535"/>
                    <a:pt x="688" y="558"/>
                    <a:pt x="718" y="573"/>
                  </a:cubicBezTo>
                  <a:lnTo>
                    <a:pt x="718" y="573"/>
                  </a:lnTo>
                  <a:cubicBezTo>
                    <a:pt x="733" y="573"/>
                    <a:pt x="756" y="573"/>
                    <a:pt x="772" y="558"/>
                  </a:cubicBezTo>
                  <a:cubicBezTo>
                    <a:pt x="779" y="543"/>
                    <a:pt x="756" y="527"/>
                    <a:pt x="756" y="512"/>
                  </a:cubicBezTo>
                  <a:cubicBezTo>
                    <a:pt x="764" y="481"/>
                    <a:pt x="787" y="458"/>
                    <a:pt x="802" y="436"/>
                  </a:cubicBezTo>
                  <a:lnTo>
                    <a:pt x="802" y="436"/>
                  </a:lnTo>
                  <a:cubicBezTo>
                    <a:pt x="794" y="428"/>
                    <a:pt x="794" y="420"/>
                    <a:pt x="787" y="413"/>
                  </a:cubicBezTo>
                  <a:cubicBezTo>
                    <a:pt x="756" y="405"/>
                    <a:pt x="718" y="428"/>
                    <a:pt x="695" y="405"/>
                  </a:cubicBezTo>
                  <a:cubicBezTo>
                    <a:pt x="672" y="397"/>
                    <a:pt x="672" y="367"/>
                    <a:pt x="672" y="352"/>
                  </a:cubicBezTo>
                  <a:cubicBezTo>
                    <a:pt x="680" y="321"/>
                    <a:pt x="726" y="298"/>
                    <a:pt x="718" y="260"/>
                  </a:cubicBezTo>
                  <a:cubicBezTo>
                    <a:pt x="718" y="222"/>
                    <a:pt x="680" y="191"/>
                    <a:pt x="665" y="153"/>
                  </a:cubicBezTo>
                  <a:cubicBezTo>
                    <a:pt x="657" y="138"/>
                    <a:pt x="657" y="115"/>
                    <a:pt x="649" y="99"/>
                  </a:cubicBezTo>
                  <a:cubicBezTo>
                    <a:pt x="642" y="84"/>
                    <a:pt x="634" y="77"/>
                    <a:pt x="627" y="61"/>
                  </a:cubicBezTo>
                  <a:lnTo>
                    <a:pt x="627" y="61"/>
                  </a:lnTo>
                  <a:cubicBezTo>
                    <a:pt x="619" y="46"/>
                    <a:pt x="619" y="23"/>
                    <a:pt x="604" y="16"/>
                  </a:cubicBezTo>
                  <a:cubicBezTo>
                    <a:pt x="588" y="0"/>
                    <a:pt x="573" y="8"/>
                    <a:pt x="558" y="8"/>
                  </a:cubicBezTo>
                  <a:cubicBezTo>
                    <a:pt x="535" y="16"/>
                    <a:pt x="512" y="16"/>
                    <a:pt x="489" y="23"/>
                  </a:cubicBezTo>
                  <a:lnTo>
                    <a:pt x="428" y="69"/>
                  </a:lnTo>
                  <a:cubicBezTo>
                    <a:pt x="420" y="69"/>
                    <a:pt x="367" y="54"/>
                    <a:pt x="367" y="54"/>
                  </a:cubicBezTo>
                  <a:cubicBezTo>
                    <a:pt x="367" y="61"/>
                    <a:pt x="382" y="69"/>
                    <a:pt x="375" y="69"/>
                  </a:cubicBezTo>
                  <a:cubicBezTo>
                    <a:pt x="352" y="77"/>
                    <a:pt x="329" y="69"/>
                    <a:pt x="298" y="69"/>
                  </a:cubicBezTo>
                  <a:cubicBezTo>
                    <a:pt x="283" y="61"/>
                    <a:pt x="260" y="39"/>
                    <a:pt x="237" y="46"/>
                  </a:cubicBezTo>
                  <a:cubicBezTo>
                    <a:pt x="214" y="54"/>
                    <a:pt x="214" y="92"/>
                    <a:pt x="191" y="99"/>
                  </a:cubicBezTo>
                  <a:cubicBezTo>
                    <a:pt x="168" y="107"/>
                    <a:pt x="153" y="92"/>
                    <a:pt x="130" y="92"/>
                  </a:cubicBezTo>
                  <a:cubicBezTo>
                    <a:pt x="100" y="84"/>
                    <a:pt x="61" y="92"/>
                    <a:pt x="31" y="92"/>
                  </a:cubicBezTo>
                  <a:lnTo>
                    <a:pt x="31" y="92"/>
                  </a:lnTo>
                  <a:cubicBezTo>
                    <a:pt x="38" y="115"/>
                    <a:pt x="46" y="138"/>
                    <a:pt x="46" y="153"/>
                  </a:cubicBezTo>
                  <a:cubicBezTo>
                    <a:pt x="46" y="168"/>
                    <a:pt x="38" y="191"/>
                    <a:pt x="38" y="206"/>
                  </a:cubicBezTo>
                  <a:cubicBezTo>
                    <a:pt x="23" y="229"/>
                    <a:pt x="15" y="260"/>
                    <a:pt x="0" y="283"/>
                  </a:cubicBezTo>
                  <a:lnTo>
                    <a:pt x="0" y="283"/>
                  </a:lnTo>
                  <a:cubicBezTo>
                    <a:pt x="15" y="306"/>
                    <a:pt x="23" y="336"/>
                    <a:pt x="38" y="359"/>
                  </a:cubicBezTo>
                  <a:cubicBezTo>
                    <a:pt x="69" y="397"/>
                    <a:pt x="130" y="413"/>
                    <a:pt x="145" y="458"/>
                  </a:cubicBezTo>
                  <a:cubicBezTo>
                    <a:pt x="161" y="535"/>
                    <a:pt x="122" y="611"/>
                    <a:pt x="115" y="688"/>
                  </a:cubicBezTo>
                  <a:lnTo>
                    <a:pt x="115" y="688"/>
                  </a:lnTo>
                  <a:cubicBezTo>
                    <a:pt x="168" y="665"/>
                    <a:pt x="222" y="627"/>
                    <a:pt x="275" y="627"/>
                  </a:cubicBezTo>
                  <a:cubicBezTo>
                    <a:pt x="290" y="619"/>
                    <a:pt x="290" y="657"/>
                    <a:pt x="306" y="67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47" name="Freeform 174"/>
            <p:cNvSpPr>
              <a:spLocks noChangeArrowheads="1"/>
            </p:cNvSpPr>
            <p:nvPr/>
          </p:nvSpPr>
          <p:spPr bwMode="auto">
            <a:xfrm>
              <a:off x="4517731" y="5875339"/>
              <a:ext cx="130167" cy="153987"/>
            </a:xfrm>
            <a:custGeom>
              <a:avLst/>
              <a:gdLst>
                <a:gd name="T0" fmla="*/ 297 w 360"/>
                <a:gd name="T1" fmla="*/ 427 h 428"/>
                <a:gd name="T2" fmla="*/ 297 w 360"/>
                <a:gd name="T3" fmla="*/ 427 h 428"/>
                <a:gd name="T4" fmla="*/ 236 w 360"/>
                <a:gd name="T5" fmla="*/ 374 h 428"/>
                <a:gd name="T6" fmla="*/ 236 w 360"/>
                <a:gd name="T7" fmla="*/ 412 h 428"/>
                <a:gd name="T8" fmla="*/ 213 w 360"/>
                <a:gd name="T9" fmla="*/ 427 h 428"/>
                <a:gd name="T10" fmla="*/ 175 w 360"/>
                <a:gd name="T11" fmla="*/ 397 h 428"/>
                <a:gd name="T12" fmla="*/ 175 w 360"/>
                <a:gd name="T13" fmla="*/ 397 h 428"/>
                <a:gd name="T14" fmla="*/ 160 w 360"/>
                <a:gd name="T15" fmla="*/ 374 h 428"/>
                <a:gd name="T16" fmla="*/ 68 w 360"/>
                <a:gd name="T17" fmla="*/ 366 h 428"/>
                <a:gd name="T18" fmla="*/ 45 w 360"/>
                <a:gd name="T19" fmla="*/ 313 h 428"/>
                <a:gd name="T20" fmla="*/ 91 w 360"/>
                <a:gd name="T21" fmla="*/ 221 h 428"/>
                <a:gd name="T22" fmla="*/ 38 w 360"/>
                <a:gd name="T23" fmla="*/ 114 h 428"/>
                <a:gd name="T24" fmla="*/ 22 w 360"/>
                <a:gd name="T25" fmla="*/ 60 h 428"/>
                <a:gd name="T26" fmla="*/ 0 w 360"/>
                <a:gd name="T27" fmla="*/ 22 h 428"/>
                <a:gd name="T28" fmla="*/ 0 w 360"/>
                <a:gd name="T29" fmla="*/ 22 h 428"/>
                <a:gd name="T30" fmla="*/ 61 w 360"/>
                <a:gd name="T31" fmla="*/ 15 h 428"/>
                <a:gd name="T32" fmla="*/ 76 w 360"/>
                <a:gd name="T33" fmla="*/ 22 h 428"/>
                <a:gd name="T34" fmla="*/ 91 w 360"/>
                <a:gd name="T35" fmla="*/ 7 h 428"/>
                <a:gd name="T36" fmla="*/ 137 w 360"/>
                <a:gd name="T37" fmla="*/ 0 h 428"/>
                <a:gd name="T38" fmla="*/ 137 w 360"/>
                <a:gd name="T39" fmla="*/ 0 h 428"/>
                <a:gd name="T40" fmla="*/ 145 w 360"/>
                <a:gd name="T41" fmla="*/ 38 h 428"/>
                <a:gd name="T42" fmla="*/ 175 w 360"/>
                <a:gd name="T43" fmla="*/ 68 h 428"/>
                <a:gd name="T44" fmla="*/ 198 w 360"/>
                <a:gd name="T45" fmla="*/ 45 h 428"/>
                <a:gd name="T46" fmla="*/ 206 w 360"/>
                <a:gd name="T47" fmla="*/ 76 h 428"/>
                <a:gd name="T48" fmla="*/ 236 w 360"/>
                <a:gd name="T49" fmla="*/ 53 h 428"/>
                <a:gd name="T50" fmla="*/ 259 w 360"/>
                <a:gd name="T51" fmla="*/ 68 h 428"/>
                <a:gd name="T52" fmla="*/ 297 w 360"/>
                <a:gd name="T53" fmla="*/ 53 h 428"/>
                <a:gd name="T54" fmla="*/ 336 w 360"/>
                <a:gd name="T55" fmla="*/ 76 h 428"/>
                <a:gd name="T56" fmla="*/ 336 w 360"/>
                <a:gd name="T57" fmla="*/ 76 h 428"/>
                <a:gd name="T58" fmla="*/ 305 w 360"/>
                <a:gd name="T59" fmla="*/ 99 h 428"/>
                <a:gd name="T60" fmla="*/ 305 w 360"/>
                <a:gd name="T61" fmla="*/ 122 h 428"/>
                <a:gd name="T62" fmla="*/ 320 w 360"/>
                <a:gd name="T63" fmla="*/ 144 h 428"/>
                <a:gd name="T64" fmla="*/ 297 w 360"/>
                <a:gd name="T65" fmla="*/ 229 h 428"/>
                <a:gd name="T66" fmla="*/ 320 w 360"/>
                <a:gd name="T67" fmla="*/ 244 h 428"/>
                <a:gd name="T68" fmla="*/ 359 w 360"/>
                <a:gd name="T69" fmla="*/ 320 h 428"/>
                <a:gd name="T70" fmla="*/ 359 w 360"/>
                <a:gd name="T71" fmla="*/ 320 h 428"/>
                <a:gd name="T72" fmla="*/ 297 w 360"/>
                <a:gd name="T73" fmla="*/ 42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0" h="428">
                  <a:moveTo>
                    <a:pt x="297" y="427"/>
                  </a:moveTo>
                  <a:lnTo>
                    <a:pt x="297" y="427"/>
                  </a:lnTo>
                  <a:cubicBezTo>
                    <a:pt x="274" y="404"/>
                    <a:pt x="267" y="381"/>
                    <a:pt x="236" y="374"/>
                  </a:cubicBezTo>
                  <a:cubicBezTo>
                    <a:pt x="229" y="366"/>
                    <a:pt x="244" y="397"/>
                    <a:pt x="236" y="412"/>
                  </a:cubicBezTo>
                  <a:cubicBezTo>
                    <a:pt x="229" y="419"/>
                    <a:pt x="221" y="427"/>
                    <a:pt x="213" y="427"/>
                  </a:cubicBezTo>
                  <a:cubicBezTo>
                    <a:pt x="198" y="419"/>
                    <a:pt x="190" y="404"/>
                    <a:pt x="175" y="397"/>
                  </a:cubicBezTo>
                  <a:lnTo>
                    <a:pt x="175" y="397"/>
                  </a:lnTo>
                  <a:cubicBezTo>
                    <a:pt x="167" y="389"/>
                    <a:pt x="167" y="381"/>
                    <a:pt x="160" y="374"/>
                  </a:cubicBezTo>
                  <a:cubicBezTo>
                    <a:pt x="129" y="366"/>
                    <a:pt x="91" y="389"/>
                    <a:pt x="68" y="366"/>
                  </a:cubicBezTo>
                  <a:cubicBezTo>
                    <a:pt x="45" y="358"/>
                    <a:pt x="45" y="328"/>
                    <a:pt x="45" y="313"/>
                  </a:cubicBezTo>
                  <a:cubicBezTo>
                    <a:pt x="53" y="282"/>
                    <a:pt x="99" y="259"/>
                    <a:pt x="91" y="221"/>
                  </a:cubicBezTo>
                  <a:cubicBezTo>
                    <a:pt x="91" y="183"/>
                    <a:pt x="53" y="152"/>
                    <a:pt x="38" y="114"/>
                  </a:cubicBezTo>
                  <a:cubicBezTo>
                    <a:pt x="30" y="99"/>
                    <a:pt x="30" y="76"/>
                    <a:pt x="22" y="60"/>
                  </a:cubicBezTo>
                  <a:cubicBezTo>
                    <a:pt x="15" y="45"/>
                    <a:pt x="7" y="38"/>
                    <a:pt x="0" y="22"/>
                  </a:cubicBezTo>
                  <a:lnTo>
                    <a:pt x="0" y="22"/>
                  </a:lnTo>
                  <a:cubicBezTo>
                    <a:pt x="22" y="15"/>
                    <a:pt x="38" y="7"/>
                    <a:pt x="61" y="15"/>
                  </a:cubicBezTo>
                  <a:cubicBezTo>
                    <a:pt x="68" y="15"/>
                    <a:pt x="68" y="30"/>
                    <a:pt x="76" y="22"/>
                  </a:cubicBezTo>
                  <a:cubicBezTo>
                    <a:pt x="84" y="22"/>
                    <a:pt x="84" y="7"/>
                    <a:pt x="91" y="7"/>
                  </a:cubicBezTo>
                  <a:cubicBezTo>
                    <a:pt x="106" y="0"/>
                    <a:pt x="122" y="0"/>
                    <a:pt x="137" y="0"/>
                  </a:cubicBezTo>
                  <a:lnTo>
                    <a:pt x="137" y="0"/>
                  </a:lnTo>
                  <a:cubicBezTo>
                    <a:pt x="137" y="7"/>
                    <a:pt x="137" y="22"/>
                    <a:pt x="145" y="38"/>
                  </a:cubicBezTo>
                  <a:cubicBezTo>
                    <a:pt x="152" y="53"/>
                    <a:pt x="160" y="68"/>
                    <a:pt x="175" y="68"/>
                  </a:cubicBezTo>
                  <a:cubicBezTo>
                    <a:pt x="183" y="68"/>
                    <a:pt x="190" y="53"/>
                    <a:pt x="198" y="45"/>
                  </a:cubicBezTo>
                  <a:cubicBezTo>
                    <a:pt x="198" y="45"/>
                    <a:pt x="198" y="76"/>
                    <a:pt x="206" y="76"/>
                  </a:cubicBezTo>
                  <a:cubicBezTo>
                    <a:pt x="206" y="68"/>
                    <a:pt x="236" y="53"/>
                    <a:pt x="236" y="53"/>
                  </a:cubicBezTo>
                  <a:cubicBezTo>
                    <a:pt x="244" y="60"/>
                    <a:pt x="252" y="68"/>
                    <a:pt x="259" y="68"/>
                  </a:cubicBezTo>
                  <a:cubicBezTo>
                    <a:pt x="274" y="68"/>
                    <a:pt x="290" y="45"/>
                    <a:pt x="297" y="53"/>
                  </a:cubicBezTo>
                  <a:cubicBezTo>
                    <a:pt x="313" y="53"/>
                    <a:pt x="320" y="68"/>
                    <a:pt x="336" y="76"/>
                  </a:cubicBezTo>
                  <a:lnTo>
                    <a:pt x="336" y="76"/>
                  </a:lnTo>
                  <a:cubicBezTo>
                    <a:pt x="320" y="83"/>
                    <a:pt x="313" y="91"/>
                    <a:pt x="305" y="99"/>
                  </a:cubicBezTo>
                  <a:cubicBezTo>
                    <a:pt x="297" y="106"/>
                    <a:pt x="305" y="114"/>
                    <a:pt x="305" y="122"/>
                  </a:cubicBezTo>
                  <a:cubicBezTo>
                    <a:pt x="305" y="129"/>
                    <a:pt x="320" y="137"/>
                    <a:pt x="320" y="144"/>
                  </a:cubicBezTo>
                  <a:cubicBezTo>
                    <a:pt x="313" y="175"/>
                    <a:pt x="297" y="198"/>
                    <a:pt x="297" y="229"/>
                  </a:cubicBezTo>
                  <a:cubicBezTo>
                    <a:pt x="297" y="236"/>
                    <a:pt x="320" y="236"/>
                    <a:pt x="320" y="244"/>
                  </a:cubicBezTo>
                  <a:cubicBezTo>
                    <a:pt x="336" y="267"/>
                    <a:pt x="343" y="297"/>
                    <a:pt x="359" y="320"/>
                  </a:cubicBezTo>
                  <a:lnTo>
                    <a:pt x="359" y="320"/>
                  </a:lnTo>
                  <a:cubicBezTo>
                    <a:pt x="328" y="351"/>
                    <a:pt x="305" y="381"/>
                    <a:pt x="297" y="42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48" name="Freeform 175"/>
            <p:cNvSpPr>
              <a:spLocks noChangeArrowheads="1"/>
            </p:cNvSpPr>
            <p:nvPr/>
          </p:nvSpPr>
          <p:spPr bwMode="auto">
            <a:xfrm>
              <a:off x="3998653" y="5929314"/>
              <a:ext cx="352402" cy="206375"/>
            </a:xfrm>
            <a:custGeom>
              <a:avLst/>
              <a:gdLst>
                <a:gd name="T0" fmla="*/ 817 w 979"/>
                <a:gd name="T1" fmla="*/ 92 h 574"/>
                <a:gd name="T2" fmla="*/ 817 w 979"/>
                <a:gd name="T3" fmla="*/ 92 h 574"/>
                <a:gd name="T4" fmla="*/ 855 w 979"/>
                <a:gd name="T5" fmla="*/ 168 h 574"/>
                <a:gd name="T6" fmla="*/ 962 w 979"/>
                <a:gd name="T7" fmla="*/ 267 h 574"/>
                <a:gd name="T8" fmla="*/ 932 w 979"/>
                <a:gd name="T9" fmla="*/ 497 h 574"/>
                <a:gd name="T10" fmla="*/ 932 w 979"/>
                <a:gd name="T11" fmla="*/ 497 h 574"/>
                <a:gd name="T12" fmla="*/ 748 w 979"/>
                <a:gd name="T13" fmla="*/ 573 h 574"/>
                <a:gd name="T14" fmla="*/ 748 w 979"/>
                <a:gd name="T15" fmla="*/ 573 h 574"/>
                <a:gd name="T16" fmla="*/ 642 w 979"/>
                <a:gd name="T17" fmla="*/ 504 h 574"/>
                <a:gd name="T18" fmla="*/ 603 w 979"/>
                <a:gd name="T19" fmla="*/ 489 h 574"/>
                <a:gd name="T20" fmla="*/ 596 w 979"/>
                <a:gd name="T21" fmla="*/ 512 h 574"/>
                <a:gd name="T22" fmla="*/ 550 w 979"/>
                <a:gd name="T23" fmla="*/ 512 h 574"/>
                <a:gd name="T24" fmla="*/ 512 w 979"/>
                <a:gd name="T25" fmla="*/ 497 h 574"/>
                <a:gd name="T26" fmla="*/ 481 w 979"/>
                <a:gd name="T27" fmla="*/ 542 h 574"/>
                <a:gd name="T28" fmla="*/ 443 w 979"/>
                <a:gd name="T29" fmla="*/ 481 h 574"/>
                <a:gd name="T30" fmla="*/ 374 w 979"/>
                <a:gd name="T31" fmla="*/ 497 h 574"/>
                <a:gd name="T32" fmla="*/ 344 w 979"/>
                <a:gd name="T33" fmla="*/ 489 h 574"/>
                <a:gd name="T34" fmla="*/ 313 w 979"/>
                <a:gd name="T35" fmla="*/ 466 h 574"/>
                <a:gd name="T36" fmla="*/ 237 w 979"/>
                <a:gd name="T37" fmla="*/ 489 h 574"/>
                <a:gd name="T38" fmla="*/ 175 w 979"/>
                <a:gd name="T39" fmla="*/ 497 h 574"/>
                <a:gd name="T40" fmla="*/ 107 w 979"/>
                <a:gd name="T41" fmla="*/ 481 h 574"/>
                <a:gd name="T42" fmla="*/ 76 w 979"/>
                <a:gd name="T43" fmla="*/ 466 h 574"/>
                <a:gd name="T44" fmla="*/ 76 w 979"/>
                <a:gd name="T45" fmla="*/ 466 h 574"/>
                <a:gd name="T46" fmla="*/ 99 w 979"/>
                <a:gd name="T47" fmla="*/ 390 h 574"/>
                <a:gd name="T48" fmla="*/ 38 w 979"/>
                <a:gd name="T49" fmla="*/ 275 h 574"/>
                <a:gd name="T50" fmla="*/ 69 w 979"/>
                <a:gd name="T51" fmla="*/ 237 h 574"/>
                <a:gd name="T52" fmla="*/ 23 w 979"/>
                <a:gd name="T53" fmla="*/ 191 h 574"/>
                <a:gd name="T54" fmla="*/ 31 w 979"/>
                <a:gd name="T55" fmla="*/ 122 h 574"/>
                <a:gd name="T56" fmla="*/ 15 w 979"/>
                <a:gd name="T57" fmla="*/ 46 h 574"/>
                <a:gd name="T58" fmla="*/ 69 w 979"/>
                <a:gd name="T59" fmla="*/ 15 h 574"/>
                <a:gd name="T60" fmla="*/ 69 w 979"/>
                <a:gd name="T61" fmla="*/ 15 h 574"/>
                <a:gd name="T62" fmla="*/ 145 w 979"/>
                <a:gd name="T63" fmla="*/ 54 h 574"/>
                <a:gd name="T64" fmla="*/ 214 w 979"/>
                <a:gd name="T65" fmla="*/ 61 h 574"/>
                <a:gd name="T66" fmla="*/ 306 w 979"/>
                <a:gd name="T67" fmla="*/ 8 h 574"/>
                <a:gd name="T68" fmla="*/ 374 w 979"/>
                <a:gd name="T69" fmla="*/ 46 h 574"/>
                <a:gd name="T70" fmla="*/ 382 w 979"/>
                <a:gd name="T71" fmla="*/ 8 h 574"/>
                <a:gd name="T72" fmla="*/ 405 w 979"/>
                <a:gd name="T73" fmla="*/ 8 h 574"/>
                <a:gd name="T74" fmla="*/ 466 w 979"/>
                <a:gd name="T75" fmla="*/ 107 h 574"/>
                <a:gd name="T76" fmla="*/ 527 w 979"/>
                <a:gd name="T77" fmla="*/ 145 h 574"/>
                <a:gd name="T78" fmla="*/ 588 w 979"/>
                <a:gd name="T79" fmla="*/ 115 h 574"/>
                <a:gd name="T80" fmla="*/ 664 w 979"/>
                <a:gd name="T81" fmla="*/ 77 h 574"/>
                <a:gd name="T82" fmla="*/ 710 w 979"/>
                <a:gd name="T83" fmla="*/ 92 h 574"/>
                <a:gd name="T84" fmla="*/ 733 w 979"/>
                <a:gd name="T85" fmla="*/ 77 h 574"/>
                <a:gd name="T86" fmla="*/ 817 w 979"/>
                <a:gd name="T87" fmla="*/ 92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79" h="574">
                  <a:moveTo>
                    <a:pt x="817" y="92"/>
                  </a:moveTo>
                  <a:lnTo>
                    <a:pt x="817" y="92"/>
                  </a:lnTo>
                  <a:cubicBezTo>
                    <a:pt x="832" y="115"/>
                    <a:pt x="840" y="145"/>
                    <a:pt x="855" y="168"/>
                  </a:cubicBezTo>
                  <a:cubicBezTo>
                    <a:pt x="886" y="206"/>
                    <a:pt x="947" y="222"/>
                    <a:pt x="962" y="267"/>
                  </a:cubicBezTo>
                  <a:cubicBezTo>
                    <a:pt x="978" y="344"/>
                    <a:pt x="939" y="420"/>
                    <a:pt x="932" y="497"/>
                  </a:cubicBezTo>
                  <a:lnTo>
                    <a:pt x="932" y="497"/>
                  </a:lnTo>
                  <a:cubicBezTo>
                    <a:pt x="748" y="573"/>
                    <a:pt x="748" y="573"/>
                    <a:pt x="748" y="573"/>
                  </a:cubicBezTo>
                  <a:lnTo>
                    <a:pt x="748" y="573"/>
                  </a:lnTo>
                  <a:cubicBezTo>
                    <a:pt x="718" y="550"/>
                    <a:pt x="680" y="520"/>
                    <a:pt x="642" y="504"/>
                  </a:cubicBezTo>
                  <a:cubicBezTo>
                    <a:pt x="626" y="497"/>
                    <a:pt x="611" y="489"/>
                    <a:pt x="603" y="489"/>
                  </a:cubicBezTo>
                  <a:cubicBezTo>
                    <a:pt x="596" y="497"/>
                    <a:pt x="603" y="504"/>
                    <a:pt x="596" y="512"/>
                  </a:cubicBezTo>
                  <a:cubicBezTo>
                    <a:pt x="580" y="512"/>
                    <a:pt x="565" y="512"/>
                    <a:pt x="550" y="512"/>
                  </a:cubicBezTo>
                  <a:cubicBezTo>
                    <a:pt x="535" y="512"/>
                    <a:pt x="527" y="489"/>
                    <a:pt x="512" y="497"/>
                  </a:cubicBezTo>
                  <a:cubicBezTo>
                    <a:pt x="496" y="504"/>
                    <a:pt x="504" y="542"/>
                    <a:pt x="481" y="542"/>
                  </a:cubicBezTo>
                  <a:cubicBezTo>
                    <a:pt x="458" y="535"/>
                    <a:pt x="466" y="489"/>
                    <a:pt x="443" y="481"/>
                  </a:cubicBezTo>
                  <a:cubicBezTo>
                    <a:pt x="420" y="474"/>
                    <a:pt x="397" y="497"/>
                    <a:pt x="374" y="497"/>
                  </a:cubicBezTo>
                  <a:cubicBezTo>
                    <a:pt x="367" y="497"/>
                    <a:pt x="351" y="497"/>
                    <a:pt x="344" y="489"/>
                  </a:cubicBezTo>
                  <a:cubicBezTo>
                    <a:pt x="328" y="481"/>
                    <a:pt x="328" y="466"/>
                    <a:pt x="313" y="466"/>
                  </a:cubicBezTo>
                  <a:cubicBezTo>
                    <a:pt x="290" y="466"/>
                    <a:pt x="260" y="481"/>
                    <a:pt x="237" y="489"/>
                  </a:cubicBezTo>
                  <a:cubicBezTo>
                    <a:pt x="214" y="497"/>
                    <a:pt x="198" y="504"/>
                    <a:pt x="175" y="497"/>
                  </a:cubicBezTo>
                  <a:cubicBezTo>
                    <a:pt x="153" y="497"/>
                    <a:pt x="130" y="489"/>
                    <a:pt x="107" y="481"/>
                  </a:cubicBezTo>
                  <a:cubicBezTo>
                    <a:pt x="99" y="481"/>
                    <a:pt x="92" y="474"/>
                    <a:pt x="76" y="466"/>
                  </a:cubicBezTo>
                  <a:lnTo>
                    <a:pt x="76" y="466"/>
                  </a:lnTo>
                  <a:cubicBezTo>
                    <a:pt x="84" y="443"/>
                    <a:pt x="107" y="420"/>
                    <a:pt x="99" y="390"/>
                  </a:cubicBezTo>
                  <a:cubicBezTo>
                    <a:pt x="92" y="352"/>
                    <a:pt x="53" y="313"/>
                    <a:pt x="38" y="275"/>
                  </a:cubicBezTo>
                  <a:cubicBezTo>
                    <a:pt x="38" y="260"/>
                    <a:pt x="69" y="252"/>
                    <a:pt x="69" y="237"/>
                  </a:cubicBezTo>
                  <a:cubicBezTo>
                    <a:pt x="61" y="222"/>
                    <a:pt x="31" y="214"/>
                    <a:pt x="23" y="191"/>
                  </a:cubicBezTo>
                  <a:cubicBezTo>
                    <a:pt x="15" y="168"/>
                    <a:pt x="31" y="145"/>
                    <a:pt x="31" y="122"/>
                  </a:cubicBezTo>
                  <a:cubicBezTo>
                    <a:pt x="23" y="100"/>
                    <a:pt x="0" y="69"/>
                    <a:pt x="15" y="46"/>
                  </a:cubicBezTo>
                  <a:cubicBezTo>
                    <a:pt x="23" y="31"/>
                    <a:pt x="46" y="23"/>
                    <a:pt x="69" y="15"/>
                  </a:cubicBezTo>
                  <a:lnTo>
                    <a:pt x="69" y="15"/>
                  </a:lnTo>
                  <a:cubicBezTo>
                    <a:pt x="92" y="31"/>
                    <a:pt x="122" y="46"/>
                    <a:pt x="145" y="54"/>
                  </a:cubicBezTo>
                  <a:cubicBezTo>
                    <a:pt x="168" y="61"/>
                    <a:pt x="191" y="69"/>
                    <a:pt x="214" y="61"/>
                  </a:cubicBezTo>
                  <a:cubicBezTo>
                    <a:pt x="244" y="54"/>
                    <a:pt x="267" y="8"/>
                    <a:pt x="306" y="8"/>
                  </a:cubicBezTo>
                  <a:cubicBezTo>
                    <a:pt x="328" y="0"/>
                    <a:pt x="344" y="46"/>
                    <a:pt x="374" y="46"/>
                  </a:cubicBezTo>
                  <a:cubicBezTo>
                    <a:pt x="382" y="46"/>
                    <a:pt x="374" y="15"/>
                    <a:pt x="382" y="8"/>
                  </a:cubicBezTo>
                  <a:cubicBezTo>
                    <a:pt x="382" y="0"/>
                    <a:pt x="397" y="0"/>
                    <a:pt x="405" y="8"/>
                  </a:cubicBezTo>
                  <a:cubicBezTo>
                    <a:pt x="428" y="38"/>
                    <a:pt x="443" y="77"/>
                    <a:pt x="466" y="107"/>
                  </a:cubicBezTo>
                  <a:cubicBezTo>
                    <a:pt x="481" y="122"/>
                    <a:pt x="504" y="145"/>
                    <a:pt x="527" y="145"/>
                  </a:cubicBezTo>
                  <a:cubicBezTo>
                    <a:pt x="550" y="145"/>
                    <a:pt x="573" y="130"/>
                    <a:pt x="588" y="115"/>
                  </a:cubicBezTo>
                  <a:cubicBezTo>
                    <a:pt x="619" y="107"/>
                    <a:pt x="642" y="84"/>
                    <a:pt x="664" y="77"/>
                  </a:cubicBezTo>
                  <a:cubicBezTo>
                    <a:pt x="680" y="77"/>
                    <a:pt x="695" y="92"/>
                    <a:pt x="710" y="92"/>
                  </a:cubicBezTo>
                  <a:cubicBezTo>
                    <a:pt x="718" y="92"/>
                    <a:pt x="725" y="77"/>
                    <a:pt x="733" y="77"/>
                  </a:cubicBezTo>
                  <a:cubicBezTo>
                    <a:pt x="764" y="77"/>
                    <a:pt x="794" y="84"/>
                    <a:pt x="817"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49" name="Freeform 176"/>
            <p:cNvSpPr>
              <a:spLocks noChangeArrowheads="1"/>
            </p:cNvSpPr>
            <p:nvPr/>
          </p:nvSpPr>
          <p:spPr bwMode="auto">
            <a:xfrm>
              <a:off x="4022463" y="5729288"/>
              <a:ext cx="292081" cy="252412"/>
            </a:xfrm>
            <a:custGeom>
              <a:avLst/>
              <a:gdLst>
                <a:gd name="T0" fmla="*/ 0 w 810"/>
                <a:gd name="T1" fmla="*/ 572 h 703"/>
                <a:gd name="T2" fmla="*/ 0 w 810"/>
                <a:gd name="T3" fmla="*/ 572 h 703"/>
                <a:gd name="T4" fmla="*/ 76 w 810"/>
                <a:gd name="T5" fmla="*/ 611 h 703"/>
                <a:gd name="T6" fmla="*/ 145 w 810"/>
                <a:gd name="T7" fmla="*/ 618 h 703"/>
                <a:gd name="T8" fmla="*/ 237 w 810"/>
                <a:gd name="T9" fmla="*/ 565 h 703"/>
                <a:gd name="T10" fmla="*/ 305 w 810"/>
                <a:gd name="T11" fmla="*/ 603 h 703"/>
                <a:gd name="T12" fmla="*/ 313 w 810"/>
                <a:gd name="T13" fmla="*/ 565 h 703"/>
                <a:gd name="T14" fmla="*/ 336 w 810"/>
                <a:gd name="T15" fmla="*/ 565 h 703"/>
                <a:gd name="T16" fmla="*/ 397 w 810"/>
                <a:gd name="T17" fmla="*/ 664 h 703"/>
                <a:gd name="T18" fmla="*/ 458 w 810"/>
                <a:gd name="T19" fmla="*/ 702 h 703"/>
                <a:gd name="T20" fmla="*/ 519 w 810"/>
                <a:gd name="T21" fmla="*/ 672 h 703"/>
                <a:gd name="T22" fmla="*/ 595 w 810"/>
                <a:gd name="T23" fmla="*/ 634 h 703"/>
                <a:gd name="T24" fmla="*/ 641 w 810"/>
                <a:gd name="T25" fmla="*/ 649 h 703"/>
                <a:gd name="T26" fmla="*/ 664 w 810"/>
                <a:gd name="T27" fmla="*/ 634 h 703"/>
                <a:gd name="T28" fmla="*/ 748 w 810"/>
                <a:gd name="T29" fmla="*/ 649 h 703"/>
                <a:gd name="T30" fmla="*/ 748 w 810"/>
                <a:gd name="T31" fmla="*/ 649 h 703"/>
                <a:gd name="T32" fmla="*/ 786 w 810"/>
                <a:gd name="T33" fmla="*/ 572 h 703"/>
                <a:gd name="T34" fmla="*/ 794 w 810"/>
                <a:gd name="T35" fmla="*/ 519 h 703"/>
                <a:gd name="T36" fmla="*/ 779 w 810"/>
                <a:gd name="T37" fmla="*/ 458 h 703"/>
                <a:gd name="T38" fmla="*/ 779 w 810"/>
                <a:gd name="T39" fmla="*/ 458 h 703"/>
                <a:gd name="T40" fmla="*/ 794 w 810"/>
                <a:gd name="T41" fmla="*/ 374 h 703"/>
                <a:gd name="T42" fmla="*/ 809 w 810"/>
                <a:gd name="T43" fmla="*/ 343 h 703"/>
                <a:gd name="T44" fmla="*/ 779 w 810"/>
                <a:gd name="T45" fmla="*/ 236 h 703"/>
                <a:gd name="T46" fmla="*/ 740 w 810"/>
                <a:gd name="T47" fmla="*/ 168 h 703"/>
                <a:gd name="T48" fmla="*/ 740 w 810"/>
                <a:gd name="T49" fmla="*/ 84 h 703"/>
                <a:gd name="T50" fmla="*/ 740 w 810"/>
                <a:gd name="T51" fmla="*/ 84 h 703"/>
                <a:gd name="T52" fmla="*/ 687 w 810"/>
                <a:gd name="T53" fmla="*/ 0 h 703"/>
                <a:gd name="T54" fmla="*/ 687 w 810"/>
                <a:gd name="T55" fmla="*/ 0 h 703"/>
                <a:gd name="T56" fmla="*/ 656 w 810"/>
                <a:gd name="T57" fmla="*/ 39 h 703"/>
                <a:gd name="T58" fmla="*/ 595 w 810"/>
                <a:gd name="T59" fmla="*/ 46 h 703"/>
                <a:gd name="T60" fmla="*/ 557 w 810"/>
                <a:gd name="T61" fmla="*/ 31 h 703"/>
                <a:gd name="T62" fmla="*/ 527 w 810"/>
                <a:gd name="T63" fmla="*/ 39 h 703"/>
                <a:gd name="T64" fmla="*/ 504 w 810"/>
                <a:gd name="T65" fmla="*/ 77 h 703"/>
                <a:gd name="T66" fmla="*/ 458 w 810"/>
                <a:gd name="T67" fmla="*/ 91 h 703"/>
                <a:gd name="T68" fmla="*/ 420 w 810"/>
                <a:gd name="T69" fmla="*/ 54 h 703"/>
                <a:gd name="T70" fmla="*/ 313 w 810"/>
                <a:gd name="T71" fmla="*/ 91 h 703"/>
                <a:gd name="T72" fmla="*/ 313 w 810"/>
                <a:gd name="T73" fmla="*/ 91 h 703"/>
                <a:gd name="T74" fmla="*/ 336 w 810"/>
                <a:gd name="T75" fmla="*/ 137 h 703"/>
                <a:gd name="T76" fmla="*/ 336 w 810"/>
                <a:gd name="T77" fmla="*/ 206 h 703"/>
                <a:gd name="T78" fmla="*/ 305 w 810"/>
                <a:gd name="T79" fmla="*/ 213 h 703"/>
                <a:gd name="T80" fmla="*/ 275 w 810"/>
                <a:gd name="T81" fmla="*/ 290 h 703"/>
                <a:gd name="T82" fmla="*/ 175 w 810"/>
                <a:gd name="T83" fmla="*/ 252 h 703"/>
                <a:gd name="T84" fmla="*/ 145 w 810"/>
                <a:gd name="T85" fmla="*/ 259 h 703"/>
                <a:gd name="T86" fmla="*/ 145 w 810"/>
                <a:gd name="T87" fmla="*/ 313 h 703"/>
                <a:gd name="T88" fmla="*/ 106 w 810"/>
                <a:gd name="T89" fmla="*/ 359 h 703"/>
                <a:gd name="T90" fmla="*/ 106 w 810"/>
                <a:gd name="T91" fmla="*/ 359 h 703"/>
                <a:gd name="T92" fmla="*/ 84 w 810"/>
                <a:gd name="T93" fmla="*/ 412 h 703"/>
                <a:gd name="T94" fmla="*/ 122 w 810"/>
                <a:gd name="T95" fmla="*/ 458 h 703"/>
                <a:gd name="T96" fmla="*/ 99 w 810"/>
                <a:gd name="T97" fmla="*/ 488 h 703"/>
                <a:gd name="T98" fmla="*/ 61 w 810"/>
                <a:gd name="T99" fmla="*/ 488 h 703"/>
                <a:gd name="T100" fmla="*/ 61 w 810"/>
                <a:gd name="T101" fmla="*/ 488 h 703"/>
                <a:gd name="T102" fmla="*/ 53 w 810"/>
                <a:gd name="T103" fmla="*/ 549 h 703"/>
                <a:gd name="T104" fmla="*/ 0 w 810"/>
                <a:gd name="T105" fmla="*/ 572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0" h="703">
                  <a:moveTo>
                    <a:pt x="0" y="572"/>
                  </a:moveTo>
                  <a:lnTo>
                    <a:pt x="0" y="572"/>
                  </a:lnTo>
                  <a:cubicBezTo>
                    <a:pt x="23" y="588"/>
                    <a:pt x="53" y="603"/>
                    <a:pt x="76" y="611"/>
                  </a:cubicBezTo>
                  <a:cubicBezTo>
                    <a:pt x="99" y="618"/>
                    <a:pt x="122" y="626"/>
                    <a:pt x="145" y="618"/>
                  </a:cubicBezTo>
                  <a:cubicBezTo>
                    <a:pt x="175" y="611"/>
                    <a:pt x="198" y="565"/>
                    <a:pt x="237" y="565"/>
                  </a:cubicBezTo>
                  <a:cubicBezTo>
                    <a:pt x="259" y="557"/>
                    <a:pt x="275" y="603"/>
                    <a:pt x="305" y="603"/>
                  </a:cubicBezTo>
                  <a:cubicBezTo>
                    <a:pt x="313" y="603"/>
                    <a:pt x="305" y="572"/>
                    <a:pt x="313" y="565"/>
                  </a:cubicBezTo>
                  <a:cubicBezTo>
                    <a:pt x="313" y="557"/>
                    <a:pt x="328" y="557"/>
                    <a:pt x="336" y="565"/>
                  </a:cubicBezTo>
                  <a:cubicBezTo>
                    <a:pt x="359" y="595"/>
                    <a:pt x="374" y="634"/>
                    <a:pt x="397" y="664"/>
                  </a:cubicBezTo>
                  <a:cubicBezTo>
                    <a:pt x="412" y="679"/>
                    <a:pt x="435" y="702"/>
                    <a:pt x="458" y="702"/>
                  </a:cubicBezTo>
                  <a:cubicBezTo>
                    <a:pt x="481" y="702"/>
                    <a:pt x="504" y="687"/>
                    <a:pt x="519" y="672"/>
                  </a:cubicBezTo>
                  <a:cubicBezTo>
                    <a:pt x="550" y="664"/>
                    <a:pt x="573" y="641"/>
                    <a:pt x="595" y="634"/>
                  </a:cubicBezTo>
                  <a:cubicBezTo>
                    <a:pt x="611" y="634"/>
                    <a:pt x="626" y="649"/>
                    <a:pt x="641" y="649"/>
                  </a:cubicBezTo>
                  <a:cubicBezTo>
                    <a:pt x="649" y="649"/>
                    <a:pt x="656" y="634"/>
                    <a:pt x="664" y="634"/>
                  </a:cubicBezTo>
                  <a:cubicBezTo>
                    <a:pt x="695" y="634"/>
                    <a:pt x="725" y="641"/>
                    <a:pt x="748" y="649"/>
                  </a:cubicBezTo>
                  <a:lnTo>
                    <a:pt x="748" y="649"/>
                  </a:lnTo>
                  <a:cubicBezTo>
                    <a:pt x="763" y="626"/>
                    <a:pt x="771" y="595"/>
                    <a:pt x="786" y="572"/>
                  </a:cubicBezTo>
                  <a:cubicBezTo>
                    <a:pt x="786" y="557"/>
                    <a:pt x="794" y="534"/>
                    <a:pt x="794" y="519"/>
                  </a:cubicBezTo>
                  <a:cubicBezTo>
                    <a:pt x="794" y="504"/>
                    <a:pt x="786" y="481"/>
                    <a:pt x="779" y="458"/>
                  </a:cubicBezTo>
                  <a:lnTo>
                    <a:pt x="779" y="458"/>
                  </a:lnTo>
                  <a:cubicBezTo>
                    <a:pt x="786" y="435"/>
                    <a:pt x="786" y="405"/>
                    <a:pt x="794" y="374"/>
                  </a:cubicBezTo>
                  <a:cubicBezTo>
                    <a:pt x="794" y="366"/>
                    <a:pt x="809" y="359"/>
                    <a:pt x="809" y="343"/>
                  </a:cubicBezTo>
                  <a:cubicBezTo>
                    <a:pt x="802" y="305"/>
                    <a:pt x="786" y="267"/>
                    <a:pt x="779" y="236"/>
                  </a:cubicBezTo>
                  <a:cubicBezTo>
                    <a:pt x="763" y="206"/>
                    <a:pt x="748" y="191"/>
                    <a:pt x="740" y="168"/>
                  </a:cubicBezTo>
                  <a:cubicBezTo>
                    <a:pt x="733" y="137"/>
                    <a:pt x="740" y="114"/>
                    <a:pt x="740" y="84"/>
                  </a:cubicBezTo>
                  <a:lnTo>
                    <a:pt x="740" y="84"/>
                  </a:lnTo>
                  <a:cubicBezTo>
                    <a:pt x="687" y="0"/>
                    <a:pt x="687" y="0"/>
                    <a:pt x="687" y="0"/>
                  </a:cubicBezTo>
                  <a:lnTo>
                    <a:pt x="687" y="0"/>
                  </a:lnTo>
                  <a:cubicBezTo>
                    <a:pt x="679" y="16"/>
                    <a:pt x="672" y="31"/>
                    <a:pt x="656" y="39"/>
                  </a:cubicBezTo>
                  <a:cubicBezTo>
                    <a:pt x="641" y="46"/>
                    <a:pt x="618" y="46"/>
                    <a:pt x="595" y="46"/>
                  </a:cubicBezTo>
                  <a:cubicBezTo>
                    <a:pt x="580" y="46"/>
                    <a:pt x="573" y="39"/>
                    <a:pt x="557" y="31"/>
                  </a:cubicBezTo>
                  <a:cubicBezTo>
                    <a:pt x="542" y="31"/>
                    <a:pt x="534" y="31"/>
                    <a:pt x="527" y="39"/>
                  </a:cubicBezTo>
                  <a:cubicBezTo>
                    <a:pt x="511" y="46"/>
                    <a:pt x="511" y="69"/>
                    <a:pt x="504" y="77"/>
                  </a:cubicBezTo>
                  <a:cubicBezTo>
                    <a:pt x="488" y="84"/>
                    <a:pt x="473" y="91"/>
                    <a:pt x="458" y="91"/>
                  </a:cubicBezTo>
                  <a:cubicBezTo>
                    <a:pt x="443" y="84"/>
                    <a:pt x="435" y="54"/>
                    <a:pt x="420" y="54"/>
                  </a:cubicBezTo>
                  <a:cubicBezTo>
                    <a:pt x="381" y="54"/>
                    <a:pt x="343" y="77"/>
                    <a:pt x="313" y="91"/>
                  </a:cubicBezTo>
                  <a:lnTo>
                    <a:pt x="313" y="91"/>
                  </a:lnTo>
                  <a:cubicBezTo>
                    <a:pt x="320" y="107"/>
                    <a:pt x="328" y="122"/>
                    <a:pt x="336" y="137"/>
                  </a:cubicBezTo>
                  <a:cubicBezTo>
                    <a:pt x="343" y="160"/>
                    <a:pt x="343" y="183"/>
                    <a:pt x="336" y="206"/>
                  </a:cubicBezTo>
                  <a:cubicBezTo>
                    <a:pt x="328" y="221"/>
                    <a:pt x="305" y="206"/>
                    <a:pt x="305" y="213"/>
                  </a:cubicBezTo>
                  <a:cubicBezTo>
                    <a:pt x="282" y="236"/>
                    <a:pt x="298" y="282"/>
                    <a:pt x="275" y="290"/>
                  </a:cubicBezTo>
                  <a:cubicBezTo>
                    <a:pt x="237" y="297"/>
                    <a:pt x="206" y="259"/>
                    <a:pt x="175" y="252"/>
                  </a:cubicBezTo>
                  <a:cubicBezTo>
                    <a:pt x="160" y="252"/>
                    <a:pt x="152" y="252"/>
                    <a:pt x="145" y="259"/>
                  </a:cubicBezTo>
                  <a:cubicBezTo>
                    <a:pt x="137" y="274"/>
                    <a:pt x="152" y="297"/>
                    <a:pt x="145" y="313"/>
                  </a:cubicBezTo>
                  <a:cubicBezTo>
                    <a:pt x="137" y="336"/>
                    <a:pt x="122" y="343"/>
                    <a:pt x="106" y="359"/>
                  </a:cubicBezTo>
                  <a:lnTo>
                    <a:pt x="106" y="359"/>
                  </a:lnTo>
                  <a:cubicBezTo>
                    <a:pt x="99" y="374"/>
                    <a:pt x="84" y="389"/>
                    <a:pt x="84" y="412"/>
                  </a:cubicBezTo>
                  <a:cubicBezTo>
                    <a:pt x="84" y="427"/>
                    <a:pt x="114" y="435"/>
                    <a:pt x="122" y="458"/>
                  </a:cubicBezTo>
                  <a:cubicBezTo>
                    <a:pt x="122" y="465"/>
                    <a:pt x="114" y="481"/>
                    <a:pt x="99" y="488"/>
                  </a:cubicBezTo>
                  <a:cubicBezTo>
                    <a:pt x="91" y="488"/>
                    <a:pt x="76" y="488"/>
                    <a:pt x="61" y="488"/>
                  </a:cubicBezTo>
                  <a:lnTo>
                    <a:pt x="61" y="488"/>
                  </a:lnTo>
                  <a:cubicBezTo>
                    <a:pt x="53" y="511"/>
                    <a:pt x="61" y="534"/>
                    <a:pt x="53" y="549"/>
                  </a:cubicBezTo>
                  <a:cubicBezTo>
                    <a:pt x="38" y="565"/>
                    <a:pt x="15" y="565"/>
                    <a:pt x="0" y="57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50" name="Freeform 177"/>
            <p:cNvSpPr>
              <a:spLocks noChangeArrowheads="1"/>
            </p:cNvSpPr>
            <p:nvPr/>
          </p:nvSpPr>
          <p:spPr bwMode="auto">
            <a:xfrm>
              <a:off x="4285972" y="5641976"/>
              <a:ext cx="315892" cy="258763"/>
            </a:xfrm>
            <a:custGeom>
              <a:avLst/>
              <a:gdLst>
                <a:gd name="T0" fmla="*/ 642 w 879"/>
                <a:gd name="T1" fmla="*/ 671 h 718"/>
                <a:gd name="T2" fmla="*/ 642 w 879"/>
                <a:gd name="T3" fmla="*/ 671 h 718"/>
                <a:gd name="T4" fmla="*/ 703 w 879"/>
                <a:gd name="T5" fmla="*/ 664 h 718"/>
                <a:gd name="T6" fmla="*/ 718 w 879"/>
                <a:gd name="T7" fmla="*/ 671 h 718"/>
                <a:gd name="T8" fmla="*/ 733 w 879"/>
                <a:gd name="T9" fmla="*/ 656 h 718"/>
                <a:gd name="T10" fmla="*/ 779 w 879"/>
                <a:gd name="T11" fmla="*/ 649 h 718"/>
                <a:gd name="T12" fmla="*/ 779 w 879"/>
                <a:gd name="T13" fmla="*/ 649 h 718"/>
                <a:gd name="T14" fmla="*/ 756 w 879"/>
                <a:gd name="T15" fmla="*/ 580 h 718"/>
                <a:gd name="T16" fmla="*/ 855 w 879"/>
                <a:gd name="T17" fmla="*/ 572 h 718"/>
                <a:gd name="T18" fmla="*/ 878 w 879"/>
                <a:gd name="T19" fmla="*/ 557 h 718"/>
                <a:gd name="T20" fmla="*/ 848 w 879"/>
                <a:gd name="T21" fmla="*/ 496 h 718"/>
                <a:gd name="T22" fmla="*/ 817 w 879"/>
                <a:gd name="T23" fmla="*/ 496 h 718"/>
                <a:gd name="T24" fmla="*/ 802 w 879"/>
                <a:gd name="T25" fmla="*/ 480 h 718"/>
                <a:gd name="T26" fmla="*/ 764 w 879"/>
                <a:gd name="T27" fmla="*/ 480 h 718"/>
                <a:gd name="T28" fmla="*/ 733 w 879"/>
                <a:gd name="T29" fmla="*/ 389 h 718"/>
                <a:gd name="T30" fmla="*/ 726 w 879"/>
                <a:gd name="T31" fmla="*/ 381 h 718"/>
                <a:gd name="T32" fmla="*/ 741 w 879"/>
                <a:gd name="T33" fmla="*/ 343 h 718"/>
                <a:gd name="T34" fmla="*/ 756 w 879"/>
                <a:gd name="T35" fmla="*/ 267 h 718"/>
                <a:gd name="T36" fmla="*/ 733 w 879"/>
                <a:gd name="T37" fmla="*/ 244 h 718"/>
                <a:gd name="T38" fmla="*/ 642 w 879"/>
                <a:gd name="T39" fmla="*/ 145 h 718"/>
                <a:gd name="T40" fmla="*/ 642 w 879"/>
                <a:gd name="T41" fmla="*/ 145 h 718"/>
                <a:gd name="T42" fmla="*/ 580 w 879"/>
                <a:gd name="T43" fmla="*/ 122 h 718"/>
                <a:gd name="T44" fmla="*/ 542 w 879"/>
                <a:gd name="T45" fmla="*/ 8 h 718"/>
                <a:gd name="T46" fmla="*/ 504 w 879"/>
                <a:gd name="T47" fmla="*/ 8 h 718"/>
                <a:gd name="T48" fmla="*/ 504 w 879"/>
                <a:gd name="T49" fmla="*/ 8 h 718"/>
                <a:gd name="T50" fmla="*/ 405 w 879"/>
                <a:gd name="T51" fmla="*/ 61 h 718"/>
                <a:gd name="T52" fmla="*/ 351 w 879"/>
                <a:gd name="T53" fmla="*/ 84 h 718"/>
                <a:gd name="T54" fmla="*/ 290 w 879"/>
                <a:gd name="T55" fmla="*/ 77 h 718"/>
                <a:gd name="T56" fmla="*/ 290 w 879"/>
                <a:gd name="T57" fmla="*/ 153 h 718"/>
                <a:gd name="T58" fmla="*/ 252 w 879"/>
                <a:gd name="T59" fmla="*/ 145 h 718"/>
                <a:gd name="T60" fmla="*/ 229 w 879"/>
                <a:gd name="T61" fmla="*/ 168 h 718"/>
                <a:gd name="T62" fmla="*/ 183 w 879"/>
                <a:gd name="T63" fmla="*/ 161 h 718"/>
                <a:gd name="T64" fmla="*/ 145 w 879"/>
                <a:gd name="T65" fmla="*/ 191 h 718"/>
                <a:gd name="T66" fmla="*/ 92 w 879"/>
                <a:gd name="T67" fmla="*/ 206 h 718"/>
                <a:gd name="T68" fmla="*/ 153 w 879"/>
                <a:gd name="T69" fmla="*/ 267 h 718"/>
                <a:gd name="T70" fmla="*/ 130 w 879"/>
                <a:gd name="T71" fmla="*/ 283 h 718"/>
                <a:gd name="T72" fmla="*/ 130 w 879"/>
                <a:gd name="T73" fmla="*/ 335 h 718"/>
                <a:gd name="T74" fmla="*/ 53 w 879"/>
                <a:gd name="T75" fmla="*/ 321 h 718"/>
                <a:gd name="T76" fmla="*/ 7 w 879"/>
                <a:gd name="T77" fmla="*/ 328 h 718"/>
                <a:gd name="T78" fmla="*/ 7 w 879"/>
                <a:gd name="T79" fmla="*/ 328 h 718"/>
                <a:gd name="T80" fmla="*/ 7 w 879"/>
                <a:gd name="T81" fmla="*/ 412 h 718"/>
                <a:gd name="T82" fmla="*/ 46 w 879"/>
                <a:gd name="T83" fmla="*/ 480 h 718"/>
                <a:gd name="T84" fmla="*/ 76 w 879"/>
                <a:gd name="T85" fmla="*/ 587 h 718"/>
                <a:gd name="T86" fmla="*/ 61 w 879"/>
                <a:gd name="T87" fmla="*/ 618 h 718"/>
                <a:gd name="T88" fmla="*/ 46 w 879"/>
                <a:gd name="T89" fmla="*/ 702 h 718"/>
                <a:gd name="T90" fmla="*/ 46 w 879"/>
                <a:gd name="T91" fmla="*/ 702 h 718"/>
                <a:gd name="T92" fmla="*/ 145 w 879"/>
                <a:gd name="T93" fmla="*/ 702 h 718"/>
                <a:gd name="T94" fmla="*/ 206 w 879"/>
                <a:gd name="T95" fmla="*/ 709 h 718"/>
                <a:gd name="T96" fmla="*/ 252 w 879"/>
                <a:gd name="T97" fmla="*/ 656 h 718"/>
                <a:gd name="T98" fmla="*/ 313 w 879"/>
                <a:gd name="T99" fmla="*/ 679 h 718"/>
                <a:gd name="T100" fmla="*/ 390 w 879"/>
                <a:gd name="T101" fmla="*/ 679 h 718"/>
                <a:gd name="T102" fmla="*/ 382 w 879"/>
                <a:gd name="T103" fmla="*/ 664 h 718"/>
                <a:gd name="T104" fmla="*/ 443 w 879"/>
                <a:gd name="T105" fmla="*/ 679 h 718"/>
                <a:gd name="T106" fmla="*/ 504 w 879"/>
                <a:gd name="T107" fmla="*/ 633 h 718"/>
                <a:gd name="T108" fmla="*/ 573 w 879"/>
                <a:gd name="T109" fmla="*/ 618 h 718"/>
                <a:gd name="T110" fmla="*/ 619 w 879"/>
                <a:gd name="T111" fmla="*/ 626 h 718"/>
                <a:gd name="T112" fmla="*/ 642 w 879"/>
                <a:gd name="T113" fmla="*/ 67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9" h="718">
                  <a:moveTo>
                    <a:pt x="642" y="671"/>
                  </a:moveTo>
                  <a:lnTo>
                    <a:pt x="642" y="671"/>
                  </a:lnTo>
                  <a:cubicBezTo>
                    <a:pt x="664" y="664"/>
                    <a:pt x="680" y="656"/>
                    <a:pt x="703" y="664"/>
                  </a:cubicBezTo>
                  <a:cubicBezTo>
                    <a:pt x="710" y="664"/>
                    <a:pt x="710" y="679"/>
                    <a:pt x="718" y="671"/>
                  </a:cubicBezTo>
                  <a:cubicBezTo>
                    <a:pt x="726" y="671"/>
                    <a:pt x="726" y="656"/>
                    <a:pt x="733" y="656"/>
                  </a:cubicBezTo>
                  <a:cubicBezTo>
                    <a:pt x="748" y="649"/>
                    <a:pt x="764" y="649"/>
                    <a:pt x="779" y="649"/>
                  </a:cubicBezTo>
                  <a:lnTo>
                    <a:pt x="779" y="649"/>
                  </a:lnTo>
                  <a:cubicBezTo>
                    <a:pt x="771" y="626"/>
                    <a:pt x="741" y="595"/>
                    <a:pt x="756" y="580"/>
                  </a:cubicBezTo>
                  <a:cubicBezTo>
                    <a:pt x="787" y="557"/>
                    <a:pt x="825" y="580"/>
                    <a:pt x="855" y="572"/>
                  </a:cubicBezTo>
                  <a:cubicBezTo>
                    <a:pt x="871" y="572"/>
                    <a:pt x="878" y="564"/>
                    <a:pt x="878" y="557"/>
                  </a:cubicBezTo>
                  <a:cubicBezTo>
                    <a:pt x="878" y="534"/>
                    <a:pt x="863" y="511"/>
                    <a:pt x="848" y="496"/>
                  </a:cubicBezTo>
                  <a:cubicBezTo>
                    <a:pt x="840" y="488"/>
                    <a:pt x="825" y="503"/>
                    <a:pt x="817" y="496"/>
                  </a:cubicBezTo>
                  <a:cubicBezTo>
                    <a:pt x="809" y="496"/>
                    <a:pt x="809" y="480"/>
                    <a:pt x="802" y="480"/>
                  </a:cubicBezTo>
                  <a:cubicBezTo>
                    <a:pt x="787" y="473"/>
                    <a:pt x="771" y="488"/>
                    <a:pt x="764" y="480"/>
                  </a:cubicBezTo>
                  <a:cubicBezTo>
                    <a:pt x="748" y="457"/>
                    <a:pt x="748" y="419"/>
                    <a:pt x="733" y="389"/>
                  </a:cubicBezTo>
                  <a:lnTo>
                    <a:pt x="726" y="381"/>
                  </a:lnTo>
                  <a:cubicBezTo>
                    <a:pt x="726" y="366"/>
                    <a:pt x="733" y="358"/>
                    <a:pt x="741" y="343"/>
                  </a:cubicBezTo>
                  <a:cubicBezTo>
                    <a:pt x="748" y="321"/>
                    <a:pt x="756" y="290"/>
                    <a:pt x="756" y="267"/>
                  </a:cubicBezTo>
                  <a:cubicBezTo>
                    <a:pt x="756" y="252"/>
                    <a:pt x="741" y="252"/>
                    <a:pt x="733" y="244"/>
                  </a:cubicBezTo>
                  <a:cubicBezTo>
                    <a:pt x="703" y="214"/>
                    <a:pt x="672" y="176"/>
                    <a:pt x="642" y="145"/>
                  </a:cubicBezTo>
                  <a:lnTo>
                    <a:pt x="642" y="145"/>
                  </a:lnTo>
                  <a:cubicBezTo>
                    <a:pt x="619" y="138"/>
                    <a:pt x="596" y="138"/>
                    <a:pt x="580" y="122"/>
                  </a:cubicBezTo>
                  <a:cubicBezTo>
                    <a:pt x="557" y="92"/>
                    <a:pt x="565" y="38"/>
                    <a:pt x="542" y="8"/>
                  </a:cubicBezTo>
                  <a:cubicBezTo>
                    <a:pt x="534" y="0"/>
                    <a:pt x="512" y="8"/>
                    <a:pt x="504" y="8"/>
                  </a:cubicBezTo>
                  <a:lnTo>
                    <a:pt x="504" y="8"/>
                  </a:lnTo>
                  <a:cubicBezTo>
                    <a:pt x="473" y="31"/>
                    <a:pt x="443" y="46"/>
                    <a:pt x="405" y="61"/>
                  </a:cubicBezTo>
                  <a:cubicBezTo>
                    <a:pt x="390" y="77"/>
                    <a:pt x="374" y="84"/>
                    <a:pt x="351" y="84"/>
                  </a:cubicBezTo>
                  <a:cubicBezTo>
                    <a:pt x="328" y="92"/>
                    <a:pt x="305" y="69"/>
                    <a:pt x="290" y="77"/>
                  </a:cubicBezTo>
                  <a:cubicBezTo>
                    <a:pt x="275" y="100"/>
                    <a:pt x="298" y="130"/>
                    <a:pt x="290" y="153"/>
                  </a:cubicBezTo>
                  <a:cubicBezTo>
                    <a:pt x="282" y="161"/>
                    <a:pt x="259" y="145"/>
                    <a:pt x="252" y="145"/>
                  </a:cubicBezTo>
                  <a:cubicBezTo>
                    <a:pt x="237" y="153"/>
                    <a:pt x="237" y="168"/>
                    <a:pt x="229" y="168"/>
                  </a:cubicBezTo>
                  <a:cubicBezTo>
                    <a:pt x="214" y="168"/>
                    <a:pt x="198" y="161"/>
                    <a:pt x="183" y="161"/>
                  </a:cubicBezTo>
                  <a:cubicBezTo>
                    <a:pt x="168" y="168"/>
                    <a:pt x="160" y="183"/>
                    <a:pt x="145" y="191"/>
                  </a:cubicBezTo>
                  <a:cubicBezTo>
                    <a:pt x="130" y="199"/>
                    <a:pt x="92" y="191"/>
                    <a:pt x="92" y="206"/>
                  </a:cubicBezTo>
                  <a:cubicBezTo>
                    <a:pt x="99" y="237"/>
                    <a:pt x="145" y="237"/>
                    <a:pt x="153" y="267"/>
                  </a:cubicBezTo>
                  <a:cubicBezTo>
                    <a:pt x="160" y="275"/>
                    <a:pt x="137" y="275"/>
                    <a:pt x="130" y="283"/>
                  </a:cubicBezTo>
                  <a:cubicBezTo>
                    <a:pt x="122" y="298"/>
                    <a:pt x="145" y="328"/>
                    <a:pt x="130" y="335"/>
                  </a:cubicBezTo>
                  <a:cubicBezTo>
                    <a:pt x="107" y="343"/>
                    <a:pt x="76" y="321"/>
                    <a:pt x="53" y="321"/>
                  </a:cubicBezTo>
                  <a:cubicBezTo>
                    <a:pt x="38" y="321"/>
                    <a:pt x="23" y="328"/>
                    <a:pt x="7" y="328"/>
                  </a:cubicBezTo>
                  <a:lnTo>
                    <a:pt x="7" y="328"/>
                  </a:lnTo>
                  <a:cubicBezTo>
                    <a:pt x="7" y="358"/>
                    <a:pt x="0" y="381"/>
                    <a:pt x="7" y="412"/>
                  </a:cubicBezTo>
                  <a:cubicBezTo>
                    <a:pt x="15" y="435"/>
                    <a:pt x="30" y="450"/>
                    <a:pt x="46" y="480"/>
                  </a:cubicBezTo>
                  <a:cubicBezTo>
                    <a:pt x="53" y="511"/>
                    <a:pt x="69" y="549"/>
                    <a:pt x="76" y="587"/>
                  </a:cubicBezTo>
                  <a:cubicBezTo>
                    <a:pt x="76" y="603"/>
                    <a:pt x="61" y="610"/>
                    <a:pt x="61" y="618"/>
                  </a:cubicBezTo>
                  <a:cubicBezTo>
                    <a:pt x="53" y="649"/>
                    <a:pt x="53" y="679"/>
                    <a:pt x="46" y="702"/>
                  </a:cubicBezTo>
                  <a:lnTo>
                    <a:pt x="46" y="702"/>
                  </a:lnTo>
                  <a:cubicBezTo>
                    <a:pt x="76" y="702"/>
                    <a:pt x="115" y="694"/>
                    <a:pt x="145" y="702"/>
                  </a:cubicBezTo>
                  <a:cubicBezTo>
                    <a:pt x="168" y="702"/>
                    <a:pt x="183" y="717"/>
                    <a:pt x="206" y="709"/>
                  </a:cubicBezTo>
                  <a:cubicBezTo>
                    <a:pt x="229" y="702"/>
                    <a:pt x="229" y="664"/>
                    <a:pt x="252" y="656"/>
                  </a:cubicBezTo>
                  <a:cubicBezTo>
                    <a:pt x="275" y="649"/>
                    <a:pt x="298" y="671"/>
                    <a:pt x="313" y="679"/>
                  </a:cubicBezTo>
                  <a:cubicBezTo>
                    <a:pt x="344" y="679"/>
                    <a:pt x="367" y="687"/>
                    <a:pt x="390" y="679"/>
                  </a:cubicBezTo>
                  <a:cubicBezTo>
                    <a:pt x="397" y="679"/>
                    <a:pt x="382" y="671"/>
                    <a:pt x="382" y="664"/>
                  </a:cubicBezTo>
                  <a:cubicBezTo>
                    <a:pt x="382" y="664"/>
                    <a:pt x="435" y="679"/>
                    <a:pt x="443" y="679"/>
                  </a:cubicBezTo>
                  <a:lnTo>
                    <a:pt x="504" y="633"/>
                  </a:lnTo>
                  <a:cubicBezTo>
                    <a:pt x="527" y="626"/>
                    <a:pt x="550" y="626"/>
                    <a:pt x="573" y="618"/>
                  </a:cubicBezTo>
                  <a:cubicBezTo>
                    <a:pt x="588" y="618"/>
                    <a:pt x="603" y="610"/>
                    <a:pt x="619" y="626"/>
                  </a:cubicBezTo>
                  <a:cubicBezTo>
                    <a:pt x="634" y="633"/>
                    <a:pt x="634" y="656"/>
                    <a:pt x="642" y="67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51" name="Freeform 178"/>
            <p:cNvSpPr>
              <a:spLocks noChangeArrowheads="1"/>
            </p:cNvSpPr>
            <p:nvPr/>
          </p:nvSpPr>
          <p:spPr bwMode="auto">
            <a:xfrm>
              <a:off x="4624087" y="5894389"/>
              <a:ext cx="122229" cy="96837"/>
            </a:xfrm>
            <a:custGeom>
              <a:avLst/>
              <a:gdLst>
                <a:gd name="T0" fmla="*/ 62 w 338"/>
                <a:gd name="T1" fmla="*/ 267 h 268"/>
                <a:gd name="T2" fmla="*/ 62 w 338"/>
                <a:gd name="T3" fmla="*/ 267 h 268"/>
                <a:gd name="T4" fmla="*/ 23 w 338"/>
                <a:gd name="T5" fmla="*/ 191 h 268"/>
                <a:gd name="T6" fmla="*/ 0 w 338"/>
                <a:gd name="T7" fmla="*/ 176 h 268"/>
                <a:gd name="T8" fmla="*/ 23 w 338"/>
                <a:gd name="T9" fmla="*/ 91 h 268"/>
                <a:gd name="T10" fmla="*/ 8 w 338"/>
                <a:gd name="T11" fmla="*/ 69 h 268"/>
                <a:gd name="T12" fmla="*/ 8 w 338"/>
                <a:gd name="T13" fmla="*/ 46 h 268"/>
                <a:gd name="T14" fmla="*/ 39 w 338"/>
                <a:gd name="T15" fmla="*/ 23 h 268"/>
                <a:gd name="T16" fmla="*/ 39 w 338"/>
                <a:gd name="T17" fmla="*/ 23 h 268"/>
                <a:gd name="T18" fmla="*/ 84 w 338"/>
                <a:gd name="T19" fmla="*/ 0 h 268"/>
                <a:gd name="T20" fmla="*/ 153 w 338"/>
                <a:gd name="T21" fmla="*/ 0 h 268"/>
                <a:gd name="T22" fmla="*/ 222 w 338"/>
                <a:gd name="T23" fmla="*/ 23 h 268"/>
                <a:gd name="T24" fmla="*/ 245 w 338"/>
                <a:gd name="T25" fmla="*/ 61 h 268"/>
                <a:gd name="T26" fmla="*/ 275 w 338"/>
                <a:gd name="T27" fmla="*/ 23 h 268"/>
                <a:gd name="T28" fmla="*/ 337 w 338"/>
                <a:gd name="T29" fmla="*/ 23 h 268"/>
                <a:gd name="T30" fmla="*/ 337 w 338"/>
                <a:gd name="T31" fmla="*/ 23 h 268"/>
                <a:gd name="T32" fmla="*/ 337 w 338"/>
                <a:gd name="T33" fmla="*/ 46 h 268"/>
                <a:gd name="T34" fmla="*/ 275 w 338"/>
                <a:gd name="T35" fmla="*/ 137 h 268"/>
                <a:gd name="T36" fmla="*/ 222 w 338"/>
                <a:gd name="T37" fmla="*/ 168 h 268"/>
                <a:gd name="T38" fmla="*/ 199 w 338"/>
                <a:gd name="T39" fmla="*/ 176 h 268"/>
                <a:gd name="T40" fmla="*/ 145 w 338"/>
                <a:gd name="T41" fmla="*/ 206 h 268"/>
                <a:gd name="T42" fmla="*/ 62 w 338"/>
                <a:gd name="T43"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268">
                  <a:moveTo>
                    <a:pt x="62" y="267"/>
                  </a:moveTo>
                  <a:lnTo>
                    <a:pt x="62" y="267"/>
                  </a:lnTo>
                  <a:cubicBezTo>
                    <a:pt x="46" y="244"/>
                    <a:pt x="39" y="214"/>
                    <a:pt x="23" y="191"/>
                  </a:cubicBezTo>
                  <a:cubicBezTo>
                    <a:pt x="23" y="183"/>
                    <a:pt x="0" y="183"/>
                    <a:pt x="0" y="176"/>
                  </a:cubicBezTo>
                  <a:cubicBezTo>
                    <a:pt x="0" y="145"/>
                    <a:pt x="16" y="122"/>
                    <a:pt x="23" y="91"/>
                  </a:cubicBezTo>
                  <a:cubicBezTo>
                    <a:pt x="23" y="84"/>
                    <a:pt x="8" y="76"/>
                    <a:pt x="8" y="69"/>
                  </a:cubicBezTo>
                  <a:cubicBezTo>
                    <a:pt x="8" y="61"/>
                    <a:pt x="0" y="53"/>
                    <a:pt x="8" y="46"/>
                  </a:cubicBezTo>
                  <a:cubicBezTo>
                    <a:pt x="16" y="38"/>
                    <a:pt x="23" y="30"/>
                    <a:pt x="39" y="23"/>
                  </a:cubicBezTo>
                  <a:lnTo>
                    <a:pt x="39" y="23"/>
                  </a:lnTo>
                  <a:cubicBezTo>
                    <a:pt x="54" y="15"/>
                    <a:pt x="69" y="0"/>
                    <a:pt x="84" y="0"/>
                  </a:cubicBezTo>
                  <a:cubicBezTo>
                    <a:pt x="107" y="0"/>
                    <a:pt x="130" y="0"/>
                    <a:pt x="153" y="0"/>
                  </a:cubicBezTo>
                  <a:cubicBezTo>
                    <a:pt x="176" y="7"/>
                    <a:pt x="207" y="7"/>
                    <a:pt x="222" y="23"/>
                  </a:cubicBezTo>
                  <a:cubicBezTo>
                    <a:pt x="237" y="30"/>
                    <a:pt x="229" y="61"/>
                    <a:pt x="245" y="61"/>
                  </a:cubicBezTo>
                  <a:cubicBezTo>
                    <a:pt x="260" y="61"/>
                    <a:pt x="260" y="30"/>
                    <a:pt x="275" y="23"/>
                  </a:cubicBezTo>
                  <a:cubicBezTo>
                    <a:pt x="298" y="15"/>
                    <a:pt x="314" y="23"/>
                    <a:pt x="337" y="23"/>
                  </a:cubicBezTo>
                  <a:lnTo>
                    <a:pt x="337" y="23"/>
                  </a:lnTo>
                  <a:cubicBezTo>
                    <a:pt x="337" y="30"/>
                    <a:pt x="337" y="38"/>
                    <a:pt x="337" y="46"/>
                  </a:cubicBezTo>
                  <a:cubicBezTo>
                    <a:pt x="337" y="69"/>
                    <a:pt x="291" y="122"/>
                    <a:pt x="275" y="137"/>
                  </a:cubicBezTo>
                  <a:cubicBezTo>
                    <a:pt x="260" y="153"/>
                    <a:pt x="237" y="160"/>
                    <a:pt x="222" y="168"/>
                  </a:cubicBezTo>
                  <a:cubicBezTo>
                    <a:pt x="214" y="176"/>
                    <a:pt x="207" y="176"/>
                    <a:pt x="199" y="176"/>
                  </a:cubicBezTo>
                  <a:cubicBezTo>
                    <a:pt x="176" y="183"/>
                    <a:pt x="161" y="199"/>
                    <a:pt x="145" y="206"/>
                  </a:cubicBezTo>
                  <a:cubicBezTo>
                    <a:pt x="107" y="229"/>
                    <a:pt x="84" y="244"/>
                    <a:pt x="62" y="2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52" name="Freeform 179"/>
            <p:cNvSpPr>
              <a:spLocks noChangeArrowheads="1"/>
            </p:cNvSpPr>
            <p:nvPr/>
          </p:nvSpPr>
          <p:spPr bwMode="auto">
            <a:xfrm>
              <a:off x="4517731" y="5630863"/>
              <a:ext cx="228585" cy="285750"/>
            </a:xfrm>
            <a:custGeom>
              <a:avLst/>
              <a:gdLst>
                <a:gd name="T0" fmla="*/ 137 w 635"/>
                <a:gd name="T1" fmla="*/ 679 h 794"/>
                <a:gd name="T2" fmla="*/ 137 w 635"/>
                <a:gd name="T3" fmla="*/ 679 h 794"/>
                <a:gd name="T4" fmla="*/ 145 w 635"/>
                <a:gd name="T5" fmla="*/ 717 h 794"/>
                <a:gd name="T6" fmla="*/ 175 w 635"/>
                <a:gd name="T7" fmla="*/ 747 h 794"/>
                <a:gd name="T8" fmla="*/ 198 w 635"/>
                <a:gd name="T9" fmla="*/ 724 h 794"/>
                <a:gd name="T10" fmla="*/ 206 w 635"/>
                <a:gd name="T11" fmla="*/ 755 h 794"/>
                <a:gd name="T12" fmla="*/ 236 w 635"/>
                <a:gd name="T13" fmla="*/ 732 h 794"/>
                <a:gd name="T14" fmla="*/ 259 w 635"/>
                <a:gd name="T15" fmla="*/ 747 h 794"/>
                <a:gd name="T16" fmla="*/ 297 w 635"/>
                <a:gd name="T17" fmla="*/ 732 h 794"/>
                <a:gd name="T18" fmla="*/ 336 w 635"/>
                <a:gd name="T19" fmla="*/ 755 h 794"/>
                <a:gd name="T20" fmla="*/ 336 w 635"/>
                <a:gd name="T21" fmla="*/ 755 h 794"/>
                <a:gd name="T22" fmla="*/ 381 w 635"/>
                <a:gd name="T23" fmla="*/ 732 h 794"/>
                <a:gd name="T24" fmla="*/ 450 w 635"/>
                <a:gd name="T25" fmla="*/ 732 h 794"/>
                <a:gd name="T26" fmla="*/ 519 w 635"/>
                <a:gd name="T27" fmla="*/ 755 h 794"/>
                <a:gd name="T28" fmla="*/ 542 w 635"/>
                <a:gd name="T29" fmla="*/ 793 h 794"/>
                <a:gd name="T30" fmla="*/ 572 w 635"/>
                <a:gd name="T31" fmla="*/ 755 h 794"/>
                <a:gd name="T32" fmla="*/ 634 w 635"/>
                <a:gd name="T33" fmla="*/ 755 h 794"/>
                <a:gd name="T34" fmla="*/ 634 w 635"/>
                <a:gd name="T35" fmla="*/ 755 h 794"/>
                <a:gd name="T36" fmla="*/ 618 w 635"/>
                <a:gd name="T37" fmla="*/ 686 h 794"/>
                <a:gd name="T38" fmla="*/ 603 w 635"/>
                <a:gd name="T39" fmla="*/ 625 h 794"/>
                <a:gd name="T40" fmla="*/ 488 w 635"/>
                <a:gd name="T41" fmla="*/ 541 h 794"/>
                <a:gd name="T42" fmla="*/ 542 w 635"/>
                <a:gd name="T43" fmla="*/ 701 h 794"/>
                <a:gd name="T44" fmla="*/ 504 w 635"/>
                <a:gd name="T45" fmla="*/ 633 h 794"/>
                <a:gd name="T46" fmla="*/ 435 w 635"/>
                <a:gd name="T47" fmla="*/ 571 h 794"/>
                <a:gd name="T48" fmla="*/ 359 w 635"/>
                <a:gd name="T49" fmla="*/ 404 h 794"/>
                <a:gd name="T50" fmla="*/ 274 w 635"/>
                <a:gd name="T51" fmla="*/ 252 h 794"/>
                <a:gd name="T52" fmla="*/ 183 w 635"/>
                <a:gd name="T53" fmla="*/ 84 h 794"/>
                <a:gd name="T54" fmla="*/ 167 w 635"/>
                <a:gd name="T55" fmla="*/ 0 h 794"/>
                <a:gd name="T56" fmla="*/ 167 w 635"/>
                <a:gd name="T57" fmla="*/ 0 h 794"/>
                <a:gd name="T58" fmla="*/ 114 w 635"/>
                <a:gd name="T59" fmla="*/ 38 h 794"/>
                <a:gd name="T60" fmla="*/ 53 w 635"/>
                <a:gd name="T61" fmla="*/ 99 h 794"/>
                <a:gd name="T62" fmla="*/ 0 w 635"/>
                <a:gd name="T63" fmla="*/ 175 h 794"/>
                <a:gd name="T64" fmla="*/ 0 w 635"/>
                <a:gd name="T65" fmla="*/ 175 h 794"/>
                <a:gd name="T66" fmla="*/ 91 w 635"/>
                <a:gd name="T67" fmla="*/ 274 h 794"/>
                <a:gd name="T68" fmla="*/ 114 w 635"/>
                <a:gd name="T69" fmla="*/ 297 h 794"/>
                <a:gd name="T70" fmla="*/ 99 w 635"/>
                <a:gd name="T71" fmla="*/ 373 h 794"/>
                <a:gd name="T72" fmla="*/ 84 w 635"/>
                <a:gd name="T73" fmla="*/ 411 h 794"/>
                <a:gd name="T74" fmla="*/ 91 w 635"/>
                <a:gd name="T75" fmla="*/ 419 h 794"/>
                <a:gd name="T76" fmla="*/ 122 w 635"/>
                <a:gd name="T77" fmla="*/ 510 h 794"/>
                <a:gd name="T78" fmla="*/ 160 w 635"/>
                <a:gd name="T79" fmla="*/ 510 h 794"/>
                <a:gd name="T80" fmla="*/ 175 w 635"/>
                <a:gd name="T81" fmla="*/ 526 h 794"/>
                <a:gd name="T82" fmla="*/ 206 w 635"/>
                <a:gd name="T83" fmla="*/ 526 h 794"/>
                <a:gd name="T84" fmla="*/ 236 w 635"/>
                <a:gd name="T85" fmla="*/ 587 h 794"/>
                <a:gd name="T86" fmla="*/ 213 w 635"/>
                <a:gd name="T87" fmla="*/ 602 h 794"/>
                <a:gd name="T88" fmla="*/ 114 w 635"/>
                <a:gd name="T89" fmla="*/ 610 h 794"/>
                <a:gd name="T90" fmla="*/ 137 w 635"/>
                <a:gd name="T91" fmla="*/ 67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5" h="794">
                  <a:moveTo>
                    <a:pt x="137" y="679"/>
                  </a:moveTo>
                  <a:lnTo>
                    <a:pt x="137" y="679"/>
                  </a:lnTo>
                  <a:cubicBezTo>
                    <a:pt x="137" y="686"/>
                    <a:pt x="137" y="701"/>
                    <a:pt x="145" y="717"/>
                  </a:cubicBezTo>
                  <a:cubicBezTo>
                    <a:pt x="152" y="732"/>
                    <a:pt x="160" y="747"/>
                    <a:pt x="175" y="747"/>
                  </a:cubicBezTo>
                  <a:cubicBezTo>
                    <a:pt x="183" y="747"/>
                    <a:pt x="190" y="732"/>
                    <a:pt x="198" y="724"/>
                  </a:cubicBezTo>
                  <a:cubicBezTo>
                    <a:pt x="198" y="724"/>
                    <a:pt x="198" y="755"/>
                    <a:pt x="206" y="755"/>
                  </a:cubicBezTo>
                  <a:cubicBezTo>
                    <a:pt x="206" y="747"/>
                    <a:pt x="236" y="732"/>
                    <a:pt x="236" y="732"/>
                  </a:cubicBezTo>
                  <a:cubicBezTo>
                    <a:pt x="244" y="739"/>
                    <a:pt x="252" y="747"/>
                    <a:pt x="259" y="747"/>
                  </a:cubicBezTo>
                  <a:cubicBezTo>
                    <a:pt x="274" y="747"/>
                    <a:pt x="290" y="724"/>
                    <a:pt x="297" y="732"/>
                  </a:cubicBezTo>
                  <a:cubicBezTo>
                    <a:pt x="313" y="732"/>
                    <a:pt x="320" y="747"/>
                    <a:pt x="336" y="755"/>
                  </a:cubicBezTo>
                  <a:lnTo>
                    <a:pt x="336" y="755"/>
                  </a:lnTo>
                  <a:cubicBezTo>
                    <a:pt x="351" y="747"/>
                    <a:pt x="366" y="732"/>
                    <a:pt x="381" y="732"/>
                  </a:cubicBezTo>
                  <a:cubicBezTo>
                    <a:pt x="404" y="732"/>
                    <a:pt x="427" y="732"/>
                    <a:pt x="450" y="732"/>
                  </a:cubicBezTo>
                  <a:cubicBezTo>
                    <a:pt x="473" y="739"/>
                    <a:pt x="504" y="739"/>
                    <a:pt x="519" y="755"/>
                  </a:cubicBezTo>
                  <a:cubicBezTo>
                    <a:pt x="534" y="762"/>
                    <a:pt x="526" y="793"/>
                    <a:pt x="542" y="793"/>
                  </a:cubicBezTo>
                  <a:cubicBezTo>
                    <a:pt x="557" y="793"/>
                    <a:pt x="557" y="762"/>
                    <a:pt x="572" y="755"/>
                  </a:cubicBezTo>
                  <a:cubicBezTo>
                    <a:pt x="595" y="747"/>
                    <a:pt x="611" y="755"/>
                    <a:pt x="634" y="755"/>
                  </a:cubicBezTo>
                  <a:lnTo>
                    <a:pt x="634" y="755"/>
                  </a:lnTo>
                  <a:cubicBezTo>
                    <a:pt x="626" y="732"/>
                    <a:pt x="618" y="709"/>
                    <a:pt x="618" y="686"/>
                  </a:cubicBezTo>
                  <a:cubicBezTo>
                    <a:pt x="618" y="663"/>
                    <a:pt x="603" y="648"/>
                    <a:pt x="603" y="625"/>
                  </a:cubicBezTo>
                  <a:cubicBezTo>
                    <a:pt x="588" y="564"/>
                    <a:pt x="542" y="541"/>
                    <a:pt x="488" y="541"/>
                  </a:cubicBezTo>
                  <a:cubicBezTo>
                    <a:pt x="488" y="602"/>
                    <a:pt x="549" y="640"/>
                    <a:pt x="542" y="701"/>
                  </a:cubicBezTo>
                  <a:cubicBezTo>
                    <a:pt x="526" y="686"/>
                    <a:pt x="519" y="656"/>
                    <a:pt x="504" y="633"/>
                  </a:cubicBezTo>
                  <a:cubicBezTo>
                    <a:pt x="473" y="610"/>
                    <a:pt x="450" y="610"/>
                    <a:pt x="435" y="571"/>
                  </a:cubicBezTo>
                  <a:cubicBezTo>
                    <a:pt x="412" y="503"/>
                    <a:pt x="442" y="449"/>
                    <a:pt x="359" y="404"/>
                  </a:cubicBezTo>
                  <a:cubicBezTo>
                    <a:pt x="297" y="365"/>
                    <a:pt x="320" y="297"/>
                    <a:pt x="274" y="252"/>
                  </a:cubicBezTo>
                  <a:cubicBezTo>
                    <a:pt x="206" y="191"/>
                    <a:pt x="137" y="206"/>
                    <a:pt x="183" y="84"/>
                  </a:cubicBezTo>
                  <a:cubicBezTo>
                    <a:pt x="229" y="38"/>
                    <a:pt x="198" y="15"/>
                    <a:pt x="167" y="0"/>
                  </a:cubicBezTo>
                  <a:lnTo>
                    <a:pt x="167" y="0"/>
                  </a:lnTo>
                  <a:cubicBezTo>
                    <a:pt x="137" y="30"/>
                    <a:pt x="145" y="15"/>
                    <a:pt x="114" y="38"/>
                  </a:cubicBezTo>
                  <a:cubicBezTo>
                    <a:pt x="91" y="61"/>
                    <a:pt x="68" y="76"/>
                    <a:pt x="53" y="99"/>
                  </a:cubicBezTo>
                  <a:cubicBezTo>
                    <a:pt x="30" y="122"/>
                    <a:pt x="15" y="152"/>
                    <a:pt x="0" y="175"/>
                  </a:cubicBezTo>
                  <a:lnTo>
                    <a:pt x="0" y="175"/>
                  </a:lnTo>
                  <a:cubicBezTo>
                    <a:pt x="30" y="206"/>
                    <a:pt x="61" y="244"/>
                    <a:pt x="91" y="274"/>
                  </a:cubicBezTo>
                  <a:cubicBezTo>
                    <a:pt x="99" y="282"/>
                    <a:pt x="114" y="282"/>
                    <a:pt x="114" y="297"/>
                  </a:cubicBezTo>
                  <a:cubicBezTo>
                    <a:pt x="114" y="320"/>
                    <a:pt x="106" y="351"/>
                    <a:pt x="99" y="373"/>
                  </a:cubicBezTo>
                  <a:cubicBezTo>
                    <a:pt x="91" y="388"/>
                    <a:pt x="84" y="396"/>
                    <a:pt x="84" y="411"/>
                  </a:cubicBezTo>
                  <a:lnTo>
                    <a:pt x="91" y="419"/>
                  </a:lnTo>
                  <a:cubicBezTo>
                    <a:pt x="106" y="449"/>
                    <a:pt x="106" y="487"/>
                    <a:pt x="122" y="510"/>
                  </a:cubicBezTo>
                  <a:cubicBezTo>
                    <a:pt x="129" y="518"/>
                    <a:pt x="145" y="503"/>
                    <a:pt x="160" y="510"/>
                  </a:cubicBezTo>
                  <a:cubicBezTo>
                    <a:pt x="167" y="510"/>
                    <a:pt x="167" y="526"/>
                    <a:pt x="175" y="526"/>
                  </a:cubicBezTo>
                  <a:cubicBezTo>
                    <a:pt x="183" y="533"/>
                    <a:pt x="198" y="518"/>
                    <a:pt x="206" y="526"/>
                  </a:cubicBezTo>
                  <a:cubicBezTo>
                    <a:pt x="221" y="541"/>
                    <a:pt x="236" y="564"/>
                    <a:pt x="236" y="587"/>
                  </a:cubicBezTo>
                  <a:cubicBezTo>
                    <a:pt x="236" y="594"/>
                    <a:pt x="229" y="602"/>
                    <a:pt x="213" y="602"/>
                  </a:cubicBezTo>
                  <a:cubicBezTo>
                    <a:pt x="183" y="610"/>
                    <a:pt x="145" y="587"/>
                    <a:pt x="114" y="610"/>
                  </a:cubicBezTo>
                  <a:cubicBezTo>
                    <a:pt x="99" y="625"/>
                    <a:pt x="129" y="656"/>
                    <a:pt x="137" y="67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53" name="Freeform 180"/>
            <p:cNvSpPr>
              <a:spLocks noChangeArrowheads="1"/>
            </p:cNvSpPr>
            <p:nvPr/>
          </p:nvSpPr>
          <p:spPr bwMode="auto">
            <a:xfrm>
              <a:off x="4228825" y="5519739"/>
              <a:ext cx="239697" cy="244475"/>
            </a:xfrm>
            <a:custGeom>
              <a:avLst/>
              <a:gdLst>
                <a:gd name="T0" fmla="*/ 114 w 665"/>
                <a:gd name="T1" fmla="*/ 580 h 680"/>
                <a:gd name="T2" fmla="*/ 114 w 665"/>
                <a:gd name="T3" fmla="*/ 580 h 680"/>
                <a:gd name="T4" fmla="*/ 91 w 665"/>
                <a:gd name="T5" fmla="*/ 497 h 680"/>
                <a:gd name="T6" fmla="*/ 61 w 665"/>
                <a:gd name="T7" fmla="*/ 481 h 680"/>
                <a:gd name="T8" fmla="*/ 38 w 665"/>
                <a:gd name="T9" fmla="*/ 420 h 680"/>
                <a:gd name="T10" fmla="*/ 38 w 665"/>
                <a:gd name="T11" fmla="*/ 275 h 680"/>
                <a:gd name="T12" fmla="*/ 7 w 665"/>
                <a:gd name="T13" fmla="*/ 214 h 680"/>
                <a:gd name="T14" fmla="*/ 45 w 665"/>
                <a:gd name="T15" fmla="*/ 199 h 680"/>
                <a:gd name="T16" fmla="*/ 68 w 665"/>
                <a:gd name="T17" fmla="*/ 76 h 680"/>
                <a:gd name="T18" fmla="*/ 83 w 665"/>
                <a:gd name="T19" fmla="*/ 54 h 680"/>
                <a:gd name="T20" fmla="*/ 145 w 665"/>
                <a:gd name="T21" fmla="*/ 46 h 680"/>
                <a:gd name="T22" fmla="*/ 145 w 665"/>
                <a:gd name="T23" fmla="*/ 46 h 680"/>
                <a:gd name="T24" fmla="*/ 221 w 665"/>
                <a:gd name="T25" fmla="*/ 0 h 680"/>
                <a:gd name="T26" fmla="*/ 244 w 665"/>
                <a:gd name="T27" fmla="*/ 38 h 680"/>
                <a:gd name="T28" fmla="*/ 275 w 665"/>
                <a:gd name="T29" fmla="*/ 31 h 680"/>
                <a:gd name="T30" fmla="*/ 297 w 665"/>
                <a:gd name="T31" fmla="*/ 76 h 680"/>
                <a:gd name="T32" fmla="*/ 366 w 665"/>
                <a:gd name="T33" fmla="*/ 54 h 680"/>
                <a:gd name="T34" fmla="*/ 427 w 665"/>
                <a:gd name="T35" fmla="*/ 99 h 680"/>
                <a:gd name="T36" fmla="*/ 442 w 665"/>
                <a:gd name="T37" fmla="*/ 138 h 680"/>
                <a:gd name="T38" fmla="*/ 519 w 665"/>
                <a:gd name="T39" fmla="*/ 130 h 680"/>
                <a:gd name="T40" fmla="*/ 565 w 665"/>
                <a:gd name="T41" fmla="*/ 107 h 680"/>
                <a:gd name="T42" fmla="*/ 595 w 665"/>
                <a:gd name="T43" fmla="*/ 99 h 680"/>
                <a:gd name="T44" fmla="*/ 595 w 665"/>
                <a:gd name="T45" fmla="*/ 214 h 680"/>
                <a:gd name="T46" fmla="*/ 626 w 665"/>
                <a:gd name="T47" fmla="*/ 283 h 680"/>
                <a:gd name="T48" fmla="*/ 664 w 665"/>
                <a:gd name="T49" fmla="*/ 344 h 680"/>
                <a:gd name="T50" fmla="*/ 664 w 665"/>
                <a:gd name="T51" fmla="*/ 344 h 680"/>
                <a:gd name="T52" fmla="*/ 565 w 665"/>
                <a:gd name="T53" fmla="*/ 397 h 680"/>
                <a:gd name="T54" fmla="*/ 511 w 665"/>
                <a:gd name="T55" fmla="*/ 420 h 680"/>
                <a:gd name="T56" fmla="*/ 450 w 665"/>
                <a:gd name="T57" fmla="*/ 413 h 680"/>
                <a:gd name="T58" fmla="*/ 450 w 665"/>
                <a:gd name="T59" fmla="*/ 489 h 680"/>
                <a:gd name="T60" fmla="*/ 412 w 665"/>
                <a:gd name="T61" fmla="*/ 481 h 680"/>
                <a:gd name="T62" fmla="*/ 389 w 665"/>
                <a:gd name="T63" fmla="*/ 504 h 680"/>
                <a:gd name="T64" fmla="*/ 343 w 665"/>
                <a:gd name="T65" fmla="*/ 497 h 680"/>
                <a:gd name="T66" fmla="*/ 305 w 665"/>
                <a:gd name="T67" fmla="*/ 527 h 680"/>
                <a:gd name="T68" fmla="*/ 252 w 665"/>
                <a:gd name="T69" fmla="*/ 542 h 680"/>
                <a:gd name="T70" fmla="*/ 313 w 665"/>
                <a:gd name="T71" fmla="*/ 603 h 680"/>
                <a:gd name="T72" fmla="*/ 290 w 665"/>
                <a:gd name="T73" fmla="*/ 619 h 680"/>
                <a:gd name="T74" fmla="*/ 290 w 665"/>
                <a:gd name="T75" fmla="*/ 671 h 680"/>
                <a:gd name="T76" fmla="*/ 213 w 665"/>
                <a:gd name="T77" fmla="*/ 657 h 680"/>
                <a:gd name="T78" fmla="*/ 167 w 665"/>
                <a:gd name="T79" fmla="*/ 664 h 680"/>
                <a:gd name="T80" fmla="*/ 167 w 665"/>
                <a:gd name="T81" fmla="*/ 664 h 680"/>
                <a:gd name="T82" fmla="*/ 114 w 665"/>
                <a:gd name="T83" fmla="*/ 58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5" h="680">
                  <a:moveTo>
                    <a:pt x="114" y="580"/>
                  </a:moveTo>
                  <a:lnTo>
                    <a:pt x="114" y="580"/>
                  </a:lnTo>
                  <a:cubicBezTo>
                    <a:pt x="106" y="558"/>
                    <a:pt x="106" y="527"/>
                    <a:pt x="91" y="497"/>
                  </a:cubicBezTo>
                  <a:cubicBezTo>
                    <a:pt x="83" y="489"/>
                    <a:pt x="68" y="489"/>
                    <a:pt x="61" y="481"/>
                  </a:cubicBezTo>
                  <a:cubicBezTo>
                    <a:pt x="45" y="466"/>
                    <a:pt x="38" y="443"/>
                    <a:pt x="38" y="420"/>
                  </a:cubicBezTo>
                  <a:cubicBezTo>
                    <a:pt x="30" y="374"/>
                    <a:pt x="45" y="328"/>
                    <a:pt x="38" y="275"/>
                  </a:cubicBezTo>
                  <a:cubicBezTo>
                    <a:pt x="30" y="252"/>
                    <a:pt x="0" y="237"/>
                    <a:pt x="7" y="214"/>
                  </a:cubicBezTo>
                  <a:cubicBezTo>
                    <a:pt x="7" y="199"/>
                    <a:pt x="38" y="214"/>
                    <a:pt x="45" y="199"/>
                  </a:cubicBezTo>
                  <a:cubicBezTo>
                    <a:pt x="61" y="161"/>
                    <a:pt x="53" y="115"/>
                    <a:pt x="68" y="76"/>
                  </a:cubicBezTo>
                  <a:cubicBezTo>
                    <a:pt x="68" y="69"/>
                    <a:pt x="76" y="54"/>
                    <a:pt x="83" y="54"/>
                  </a:cubicBezTo>
                  <a:cubicBezTo>
                    <a:pt x="106" y="46"/>
                    <a:pt x="122" y="46"/>
                    <a:pt x="145" y="46"/>
                  </a:cubicBezTo>
                  <a:lnTo>
                    <a:pt x="145" y="46"/>
                  </a:lnTo>
                  <a:cubicBezTo>
                    <a:pt x="167" y="31"/>
                    <a:pt x="190" y="0"/>
                    <a:pt x="221" y="0"/>
                  </a:cubicBezTo>
                  <a:cubicBezTo>
                    <a:pt x="236" y="0"/>
                    <a:pt x="236" y="31"/>
                    <a:pt x="244" y="38"/>
                  </a:cubicBezTo>
                  <a:cubicBezTo>
                    <a:pt x="252" y="46"/>
                    <a:pt x="267" y="31"/>
                    <a:pt x="275" y="31"/>
                  </a:cubicBezTo>
                  <a:cubicBezTo>
                    <a:pt x="282" y="46"/>
                    <a:pt x="282" y="69"/>
                    <a:pt x="297" y="76"/>
                  </a:cubicBezTo>
                  <a:cubicBezTo>
                    <a:pt x="320" y="76"/>
                    <a:pt x="343" y="46"/>
                    <a:pt x="366" y="54"/>
                  </a:cubicBezTo>
                  <a:cubicBezTo>
                    <a:pt x="389" y="61"/>
                    <a:pt x="412" y="84"/>
                    <a:pt x="427" y="99"/>
                  </a:cubicBezTo>
                  <a:cubicBezTo>
                    <a:pt x="435" y="107"/>
                    <a:pt x="427" y="130"/>
                    <a:pt x="442" y="138"/>
                  </a:cubicBezTo>
                  <a:cubicBezTo>
                    <a:pt x="465" y="145"/>
                    <a:pt x="488" y="138"/>
                    <a:pt x="519" y="130"/>
                  </a:cubicBezTo>
                  <a:cubicBezTo>
                    <a:pt x="534" y="122"/>
                    <a:pt x="550" y="115"/>
                    <a:pt x="565" y="107"/>
                  </a:cubicBezTo>
                  <a:cubicBezTo>
                    <a:pt x="572" y="107"/>
                    <a:pt x="595" y="84"/>
                    <a:pt x="595" y="99"/>
                  </a:cubicBezTo>
                  <a:cubicBezTo>
                    <a:pt x="611" y="138"/>
                    <a:pt x="595" y="176"/>
                    <a:pt x="595" y="214"/>
                  </a:cubicBezTo>
                  <a:cubicBezTo>
                    <a:pt x="603" y="237"/>
                    <a:pt x="618" y="260"/>
                    <a:pt x="626" y="283"/>
                  </a:cubicBezTo>
                  <a:cubicBezTo>
                    <a:pt x="633" y="306"/>
                    <a:pt x="649" y="321"/>
                    <a:pt x="664" y="344"/>
                  </a:cubicBezTo>
                  <a:lnTo>
                    <a:pt x="664" y="344"/>
                  </a:lnTo>
                  <a:cubicBezTo>
                    <a:pt x="633" y="367"/>
                    <a:pt x="603" y="382"/>
                    <a:pt x="565" y="397"/>
                  </a:cubicBezTo>
                  <a:cubicBezTo>
                    <a:pt x="550" y="413"/>
                    <a:pt x="534" y="420"/>
                    <a:pt x="511" y="420"/>
                  </a:cubicBezTo>
                  <a:cubicBezTo>
                    <a:pt x="488" y="428"/>
                    <a:pt x="465" y="405"/>
                    <a:pt x="450" y="413"/>
                  </a:cubicBezTo>
                  <a:cubicBezTo>
                    <a:pt x="435" y="436"/>
                    <a:pt x="458" y="466"/>
                    <a:pt x="450" y="489"/>
                  </a:cubicBezTo>
                  <a:cubicBezTo>
                    <a:pt x="442" y="497"/>
                    <a:pt x="419" y="481"/>
                    <a:pt x="412" y="481"/>
                  </a:cubicBezTo>
                  <a:cubicBezTo>
                    <a:pt x="397" y="489"/>
                    <a:pt x="397" y="504"/>
                    <a:pt x="389" y="504"/>
                  </a:cubicBezTo>
                  <a:cubicBezTo>
                    <a:pt x="374" y="504"/>
                    <a:pt x="358" y="497"/>
                    <a:pt x="343" y="497"/>
                  </a:cubicBezTo>
                  <a:cubicBezTo>
                    <a:pt x="328" y="504"/>
                    <a:pt x="320" y="519"/>
                    <a:pt x="305" y="527"/>
                  </a:cubicBezTo>
                  <a:cubicBezTo>
                    <a:pt x="290" y="535"/>
                    <a:pt x="252" y="527"/>
                    <a:pt x="252" y="542"/>
                  </a:cubicBezTo>
                  <a:cubicBezTo>
                    <a:pt x="259" y="573"/>
                    <a:pt x="305" y="573"/>
                    <a:pt x="313" y="603"/>
                  </a:cubicBezTo>
                  <a:cubicBezTo>
                    <a:pt x="320" y="611"/>
                    <a:pt x="297" y="611"/>
                    <a:pt x="290" y="619"/>
                  </a:cubicBezTo>
                  <a:cubicBezTo>
                    <a:pt x="282" y="634"/>
                    <a:pt x="305" y="664"/>
                    <a:pt x="290" y="671"/>
                  </a:cubicBezTo>
                  <a:cubicBezTo>
                    <a:pt x="267" y="679"/>
                    <a:pt x="236" y="657"/>
                    <a:pt x="213" y="657"/>
                  </a:cubicBezTo>
                  <a:cubicBezTo>
                    <a:pt x="198" y="657"/>
                    <a:pt x="183" y="664"/>
                    <a:pt x="167" y="664"/>
                  </a:cubicBezTo>
                  <a:lnTo>
                    <a:pt x="167" y="664"/>
                  </a:lnTo>
                  <a:cubicBezTo>
                    <a:pt x="114" y="580"/>
                    <a:pt x="114" y="580"/>
                    <a:pt x="114" y="58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54" name="Freeform 181"/>
            <p:cNvSpPr>
              <a:spLocks noChangeArrowheads="1"/>
            </p:cNvSpPr>
            <p:nvPr/>
          </p:nvSpPr>
          <p:spPr bwMode="auto">
            <a:xfrm>
              <a:off x="3803402" y="6097588"/>
              <a:ext cx="465108" cy="254000"/>
            </a:xfrm>
            <a:custGeom>
              <a:avLst/>
              <a:gdLst>
                <a:gd name="T0" fmla="*/ 1252 w 1291"/>
                <a:gd name="T1" fmla="*/ 321 h 704"/>
                <a:gd name="T2" fmla="*/ 1252 w 1291"/>
                <a:gd name="T3" fmla="*/ 321 h 704"/>
                <a:gd name="T4" fmla="*/ 1229 w 1291"/>
                <a:gd name="T5" fmla="*/ 191 h 704"/>
                <a:gd name="T6" fmla="*/ 1290 w 1291"/>
                <a:gd name="T7" fmla="*/ 107 h 704"/>
                <a:gd name="T8" fmla="*/ 1290 w 1291"/>
                <a:gd name="T9" fmla="*/ 107 h 704"/>
                <a:gd name="T10" fmla="*/ 1184 w 1291"/>
                <a:gd name="T11" fmla="*/ 38 h 704"/>
                <a:gd name="T12" fmla="*/ 1145 w 1291"/>
                <a:gd name="T13" fmla="*/ 23 h 704"/>
                <a:gd name="T14" fmla="*/ 1138 w 1291"/>
                <a:gd name="T15" fmla="*/ 46 h 704"/>
                <a:gd name="T16" fmla="*/ 1092 w 1291"/>
                <a:gd name="T17" fmla="*/ 46 h 704"/>
                <a:gd name="T18" fmla="*/ 1054 w 1291"/>
                <a:gd name="T19" fmla="*/ 31 h 704"/>
                <a:gd name="T20" fmla="*/ 1023 w 1291"/>
                <a:gd name="T21" fmla="*/ 76 h 704"/>
                <a:gd name="T22" fmla="*/ 985 w 1291"/>
                <a:gd name="T23" fmla="*/ 15 h 704"/>
                <a:gd name="T24" fmla="*/ 916 w 1291"/>
                <a:gd name="T25" fmla="*/ 31 h 704"/>
                <a:gd name="T26" fmla="*/ 886 w 1291"/>
                <a:gd name="T27" fmla="*/ 23 h 704"/>
                <a:gd name="T28" fmla="*/ 855 w 1291"/>
                <a:gd name="T29" fmla="*/ 0 h 704"/>
                <a:gd name="T30" fmla="*/ 779 w 1291"/>
                <a:gd name="T31" fmla="*/ 23 h 704"/>
                <a:gd name="T32" fmla="*/ 717 w 1291"/>
                <a:gd name="T33" fmla="*/ 31 h 704"/>
                <a:gd name="T34" fmla="*/ 649 w 1291"/>
                <a:gd name="T35" fmla="*/ 15 h 704"/>
                <a:gd name="T36" fmla="*/ 618 w 1291"/>
                <a:gd name="T37" fmla="*/ 0 h 704"/>
                <a:gd name="T38" fmla="*/ 618 w 1291"/>
                <a:gd name="T39" fmla="*/ 0 h 704"/>
                <a:gd name="T40" fmla="*/ 603 w 1291"/>
                <a:gd name="T41" fmla="*/ 54 h 704"/>
                <a:gd name="T42" fmla="*/ 603 w 1291"/>
                <a:gd name="T43" fmla="*/ 107 h 704"/>
                <a:gd name="T44" fmla="*/ 527 w 1291"/>
                <a:gd name="T45" fmla="*/ 153 h 704"/>
                <a:gd name="T46" fmla="*/ 511 w 1291"/>
                <a:gd name="T47" fmla="*/ 206 h 704"/>
                <a:gd name="T48" fmla="*/ 442 w 1291"/>
                <a:gd name="T49" fmla="*/ 206 h 704"/>
                <a:gd name="T50" fmla="*/ 374 w 1291"/>
                <a:gd name="T51" fmla="*/ 275 h 704"/>
                <a:gd name="T52" fmla="*/ 244 w 1291"/>
                <a:gd name="T53" fmla="*/ 290 h 704"/>
                <a:gd name="T54" fmla="*/ 229 w 1291"/>
                <a:gd name="T55" fmla="*/ 313 h 704"/>
                <a:gd name="T56" fmla="*/ 183 w 1291"/>
                <a:gd name="T57" fmla="*/ 313 h 704"/>
                <a:gd name="T58" fmla="*/ 106 w 1291"/>
                <a:gd name="T59" fmla="*/ 367 h 704"/>
                <a:gd name="T60" fmla="*/ 0 w 1291"/>
                <a:gd name="T61" fmla="*/ 390 h 704"/>
                <a:gd name="T62" fmla="*/ 0 w 1291"/>
                <a:gd name="T63" fmla="*/ 390 h 704"/>
                <a:gd name="T64" fmla="*/ 0 w 1291"/>
                <a:gd name="T65" fmla="*/ 435 h 704"/>
                <a:gd name="T66" fmla="*/ 30 w 1291"/>
                <a:gd name="T67" fmla="*/ 466 h 704"/>
                <a:gd name="T68" fmla="*/ 30 w 1291"/>
                <a:gd name="T69" fmla="*/ 520 h 704"/>
                <a:gd name="T70" fmla="*/ 45 w 1291"/>
                <a:gd name="T71" fmla="*/ 573 h 704"/>
                <a:gd name="T72" fmla="*/ 106 w 1291"/>
                <a:gd name="T73" fmla="*/ 573 h 704"/>
                <a:gd name="T74" fmla="*/ 145 w 1291"/>
                <a:gd name="T75" fmla="*/ 642 h 704"/>
                <a:gd name="T76" fmla="*/ 198 w 1291"/>
                <a:gd name="T77" fmla="*/ 695 h 704"/>
                <a:gd name="T78" fmla="*/ 267 w 1291"/>
                <a:gd name="T79" fmla="*/ 642 h 704"/>
                <a:gd name="T80" fmla="*/ 267 w 1291"/>
                <a:gd name="T81" fmla="*/ 642 h 704"/>
                <a:gd name="T82" fmla="*/ 442 w 1291"/>
                <a:gd name="T83" fmla="*/ 527 h 704"/>
                <a:gd name="T84" fmla="*/ 504 w 1291"/>
                <a:gd name="T85" fmla="*/ 428 h 704"/>
                <a:gd name="T86" fmla="*/ 588 w 1291"/>
                <a:gd name="T87" fmla="*/ 474 h 704"/>
                <a:gd name="T88" fmla="*/ 679 w 1291"/>
                <a:gd name="T89" fmla="*/ 588 h 704"/>
                <a:gd name="T90" fmla="*/ 748 w 1291"/>
                <a:gd name="T91" fmla="*/ 649 h 704"/>
                <a:gd name="T92" fmla="*/ 763 w 1291"/>
                <a:gd name="T93" fmla="*/ 703 h 704"/>
                <a:gd name="T94" fmla="*/ 763 w 1291"/>
                <a:gd name="T95" fmla="*/ 703 h 704"/>
                <a:gd name="T96" fmla="*/ 848 w 1291"/>
                <a:gd name="T97" fmla="*/ 634 h 704"/>
                <a:gd name="T98" fmla="*/ 878 w 1291"/>
                <a:gd name="T99" fmla="*/ 558 h 704"/>
                <a:gd name="T100" fmla="*/ 893 w 1291"/>
                <a:gd name="T101" fmla="*/ 458 h 704"/>
                <a:gd name="T102" fmla="*/ 985 w 1291"/>
                <a:gd name="T103" fmla="*/ 466 h 704"/>
                <a:gd name="T104" fmla="*/ 1015 w 1291"/>
                <a:gd name="T105" fmla="*/ 489 h 704"/>
                <a:gd name="T106" fmla="*/ 1046 w 1291"/>
                <a:gd name="T107" fmla="*/ 474 h 704"/>
                <a:gd name="T108" fmla="*/ 1038 w 1291"/>
                <a:gd name="T109" fmla="*/ 412 h 704"/>
                <a:gd name="T110" fmla="*/ 1046 w 1291"/>
                <a:gd name="T111" fmla="*/ 382 h 704"/>
                <a:gd name="T112" fmla="*/ 1092 w 1291"/>
                <a:gd name="T113" fmla="*/ 359 h 704"/>
                <a:gd name="T114" fmla="*/ 1107 w 1291"/>
                <a:gd name="T115" fmla="*/ 313 h 704"/>
                <a:gd name="T116" fmla="*/ 1168 w 1291"/>
                <a:gd name="T117" fmla="*/ 344 h 704"/>
                <a:gd name="T118" fmla="*/ 1214 w 1291"/>
                <a:gd name="T119" fmla="*/ 329 h 704"/>
                <a:gd name="T120" fmla="*/ 1252 w 1291"/>
                <a:gd name="T121" fmla="*/ 321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1" h="704">
                  <a:moveTo>
                    <a:pt x="1252" y="321"/>
                  </a:moveTo>
                  <a:lnTo>
                    <a:pt x="1252" y="321"/>
                  </a:lnTo>
                  <a:cubicBezTo>
                    <a:pt x="1245" y="275"/>
                    <a:pt x="1222" y="237"/>
                    <a:pt x="1229" y="191"/>
                  </a:cubicBezTo>
                  <a:cubicBezTo>
                    <a:pt x="1237" y="160"/>
                    <a:pt x="1267" y="138"/>
                    <a:pt x="1290" y="107"/>
                  </a:cubicBezTo>
                  <a:lnTo>
                    <a:pt x="1290" y="107"/>
                  </a:lnTo>
                  <a:cubicBezTo>
                    <a:pt x="1260" y="84"/>
                    <a:pt x="1222" y="54"/>
                    <a:pt x="1184" y="38"/>
                  </a:cubicBezTo>
                  <a:cubicBezTo>
                    <a:pt x="1168" y="31"/>
                    <a:pt x="1153" y="23"/>
                    <a:pt x="1145" y="23"/>
                  </a:cubicBezTo>
                  <a:cubicBezTo>
                    <a:pt x="1138" y="31"/>
                    <a:pt x="1145" y="38"/>
                    <a:pt x="1138" y="46"/>
                  </a:cubicBezTo>
                  <a:cubicBezTo>
                    <a:pt x="1122" y="46"/>
                    <a:pt x="1107" y="46"/>
                    <a:pt x="1092" y="46"/>
                  </a:cubicBezTo>
                  <a:cubicBezTo>
                    <a:pt x="1077" y="46"/>
                    <a:pt x="1069" y="23"/>
                    <a:pt x="1054" y="31"/>
                  </a:cubicBezTo>
                  <a:cubicBezTo>
                    <a:pt x="1038" y="38"/>
                    <a:pt x="1046" y="76"/>
                    <a:pt x="1023" y="76"/>
                  </a:cubicBezTo>
                  <a:cubicBezTo>
                    <a:pt x="1000" y="69"/>
                    <a:pt x="1008" y="23"/>
                    <a:pt x="985" y="15"/>
                  </a:cubicBezTo>
                  <a:cubicBezTo>
                    <a:pt x="962" y="8"/>
                    <a:pt x="939" y="31"/>
                    <a:pt x="916" y="31"/>
                  </a:cubicBezTo>
                  <a:cubicBezTo>
                    <a:pt x="909" y="31"/>
                    <a:pt x="893" y="31"/>
                    <a:pt x="886" y="23"/>
                  </a:cubicBezTo>
                  <a:cubicBezTo>
                    <a:pt x="870" y="15"/>
                    <a:pt x="870" y="0"/>
                    <a:pt x="855" y="0"/>
                  </a:cubicBezTo>
                  <a:cubicBezTo>
                    <a:pt x="832" y="0"/>
                    <a:pt x="802" y="15"/>
                    <a:pt x="779" y="23"/>
                  </a:cubicBezTo>
                  <a:cubicBezTo>
                    <a:pt x="756" y="31"/>
                    <a:pt x="740" y="38"/>
                    <a:pt x="717" y="31"/>
                  </a:cubicBezTo>
                  <a:cubicBezTo>
                    <a:pt x="695" y="31"/>
                    <a:pt x="672" y="23"/>
                    <a:pt x="649" y="15"/>
                  </a:cubicBezTo>
                  <a:cubicBezTo>
                    <a:pt x="641" y="15"/>
                    <a:pt x="634" y="8"/>
                    <a:pt x="618" y="0"/>
                  </a:cubicBezTo>
                  <a:lnTo>
                    <a:pt x="618" y="0"/>
                  </a:lnTo>
                  <a:cubicBezTo>
                    <a:pt x="611" y="15"/>
                    <a:pt x="603" y="31"/>
                    <a:pt x="603" y="54"/>
                  </a:cubicBezTo>
                  <a:cubicBezTo>
                    <a:pt x="595" y="69"/>
                    <a:pt x="611" y="92"/>
                    <a:pt x="603" y="107"/>
                  </a:cubicBezTo>
                  <a:cubicBezTo>
                    <a:pt x="588" y="130"/>
                    <a:pt x="550" y="130"/>
                    <a:pt x="527" y="153"/>
                  </a:cubicBezTo>
                  <a:cubicBezTo>
                    <a:pt x="519" y="168"/>
                    <a:pt x="527" y="199"/>
                    <a:pt x="511" y="206"/>
                  </a:cubicBezTo>
                  <a:cubicBezTo>
                    <a:pt x="488" y="222"/>
                    <a:pt x="465" y="199"/>
                    <a:pt x="442" y="206"/>
                  </a:cubicBezTo>
                  <a:cubicBezTo>
                    <a:pt x="412" y="222"/>
                    <a:pt x="404" y="260"/>
                    <a:pt x="374" y="275"/>
                  </a:cubicBezTo>
                  <a:cubicBezTo>
                    <a:pt x="336" y="290"/>
                    <a:pt x="290" y="275"/>
                    <a:pt x="244" y="290"/>
                  </a:cubicBezTo>
                  <a:cubicBezTo>
                    <a:pt x="236" y="290"/>
                    <a:pt x="236" y="313"/>
                    <a:pt x="229" y="313"/>
                  </a:cubicBezTo>
                  <a:cubicBezTo>
                    <a:pt x="213" y="321"/>
                    <a:pt x="198" y="306"/>
                    <a:pt x="183" y="313"/>
                  </a:cubicBezTo>
                  <a:cubicBezTo>
                    <a:pt x="160" y="329"/>
                    <a:pt x="137" y="351"/>
                    <a:pt x="106" y="367"/>
                  </a:cubicBezTo>
                  <a:cubicBezTo>
                    <a:pt x="76" y="374"/>
                    <a:pt x="38" y="382"/>
                    <a:pt x="0" y="390"/>
                  </a:cubicBezTo>
                  <a:lnTo>
                    <a:pt x="0" y="390"/>
                  </a:lnTo>
                  <a:cubicBezTo>
                    <a:pt x="0" y="405"/>
                    <a:pt x="0" y="420"/>
                    <a:pt x="0" y="435"/>
                  </a:cubicBezTo>
                  <a:cubicBezTo>
                    <a:pt x="7" y="451"/>
                    <a:pt x="23" y="451"/>
                    <a:pt x="30" y="466"/>
                  </a:cubicBezTo>
                  <a:cubicBezTo>
                    <a:pt x="38" y="481"/>
                    <a:pt x="30" y="497"/>
                    <a:pt x="30" y="520"/>
                  </a:cubicBezTo>
                  <a:cubicBezTo>
                    <a:pt x="38" y="535"/>
                    <a:pt x="30" y="558"/>
                    <a:pt x="45" y="573"/>
                  </a:cubicBezTo>
                  <a:cubicBezTo>
                    <a:pt x="61" y="581"/>
                    <a:pt x="91" y="558"/>
                    <a:pt x="106" y="573"/>
                  </a:cubicBezTo>
                  <a:cubicBezTo>
                    <a:pt x="129" y="588"/>
                    <a:pt x="129" y="619"/>
                    <a:pt x="145" y="642"/>
                  </a:cubicBezTo>
                  <a:cubicBezTo>
                    <a:pt x="160" y="657"/>
                    <a:pt x="175" y="687"/>
                    <a:pt x="198" y="695"/>
                  </a:cubicBezTo>
                  <a:cubicBezTo>
                    <a:pt x="229" y="695"/>
                    <a:pt x="236" y="657"/>
                    <a:pt x="267" y="642"/>
                  </a:cubicBezTo>
                  <a:lnTo>
                    <a:pt x="267" y="642"/>
                  </a:lnTo>
                  <a:cubicBezTo>
                    <a:pt x="397" y="642"/>
                    <a:pt x="366" y="619"/>
                    <a:pt x="442" y="527"/>
                  </a:cubicBezTo>
                  <a:cubicBezTo>
                    <a:pt x="450" y="512"/>
                    <a:pt x="481" y="412"/>
                    <a:pt x="504" y="428"/>
                  </a:cubicBezTo>
                  <a:cubicBezTo>
                    <a:pt x="534" y="443"/>
                    <a:pt x="557" y="458"/>
                    <a:pt x="588" y="474"/>
                  </a:cubicBezTo>
                  <a:cubicBezTo>
                    <a:pt x="634" y="489"/>
                    <a:pt x="679" y="543"/>
                    <a:pt x="679" y="588"/>
                  </a:cubicBezTo>
                  <a:cubicBezTo>
                    <a:pt x="679" y="619"/>
                    <a:pt x="740" y="604"/>
                    <a:pt x="748" y="649"/>
                  </a:cubicBezTo>
                  <a:cubicBezTo>
                    <a:pt x="763" y="703"/>
                    <a:pt x="763" y="703"/>
                    <a:pt x="763" y="703"/>
                  </a:cubicBezTo>
                  <a:lnTo>
                    <a:pt x="763" y="703"/>
                  </a:lnTo>
                  <a:cubicBezTo>
                    <a:pt x="779" y="680"/>
                    <a:pt x="832" y="657"/>
                    <a:pt x="848" y="634"/>
                  </a:cubicBezTo>
                  <a:cubicBezTo>
                    <a:pt x="863" y="611"/>
                    <a:pt x="870" y="581"/>
                    <a:pt x="878" y="558"/>
                  </a:cubicBezTo>
                  <a:cubicBezTo>
                    <a:pt x="886" y="520"/>
                    <a:pt x="870" y="474"/>
                    <a:pt x="893" y="458"/>
                  </a:cubicBezTo>
                  <a:cubicBezTo>
                    <a:pt x="916" y="435"/>
                    <a:pt x="954" y="458"/>
                    <a:pt x="985" y="466"/>
                  </a:cubicBezTo>
                  <a:cubicBezTo>
                    <a:pt x="1000" y="474"/>
                    <a:pt x="1000" y="489"/>
                    <a:pt x="1015" y="489"/>
                  </a:cubicBezTo>
                  <a:cubicBezTo>
                    <a:pt x="1023" y="489"/>
                    <a:pt x="1046" y="489"/>
                    <a:pt x="1046" y="474"/>
                  </a:cubicBezTo>
                  <a:cubicBezTo>
                    <a:pt x="1054" y="458"/>
                    <a:pt x="1038" y="435"/>
                    <a:pt x="1038" y="412"/>
                  </a:cubicBezTo>
                  <a:cubicBezTo>
                    <a:pt x="1038" y="405"/>
                    <a:pt x="1038" y="390"/>
                    <a:pt x="1046" y="382"/>
                  </a:cubicBezTo>
                  <a:cubicBezTo>
                    <a:pt x="1061" y="367"/>
                    <a:pt x="1077" y="374"/>
                    <a:pt x="1092" y="359"/>
                  </a:cubicBezTo>
                  <a:cubicBezTo>
                    <a:pt x="1099" y="351"/>
                    <a:pt x="1092" y="321"/>
                    <a:pt x="1107" y="313"/>
                  </a:cubicBezTo>
                  <a:cubicBezTo>
                    <a:pt x="1130" y="313"/>
                    <a:pt x="1145" y="344"/>
                    <a:pt x="1168" y="344"/>
                  </a:cubicBezTo>
                  <a:cubicBezTo>
                    <a:pt x="1184" y="344"/>
                    <a:pt x="1199" y="336"/>
                    <a:pt x="1214" y="329"/>
                  </a:cubicBezTo>
                  <a:cubicBezTo>
                    <a:pt x="1229" y="329"/>
                    <a:pt x="1237" y="321"/>
                    <a:pt x="1252"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55" name="Freeform 182"/>
            <p:cNvSpPr>
              <a:spLocks noChangeArrowheads="1"/>
            </p:cNvSpPr>
            <p:nvPr/>
          </p:nvSpPr>
          <p:spPr bwMode="auto">
            <a:xfrm>
              <a:off x="3604979" y="5895976"/>
              <a:ext cx="439708" cy="371475"/>
            </a:xfrm>
            <a:custGeom>
              <a:avLst/>
              <a:gdLst>
                <a:gd name="T0" fmla="*/ 1222 w 1223"/>
                <a:gd name="T1" fmla="*/ 23 h 1033"/>
                <a:gd name="T2" fmla="*/ 1222 w 1223"/>
                <a:gd name="T3" fmla="*/ 23 h 1033"/>
                <a:gd name="T4" fmla="*/ 1214 w 1223"/>
                <a:gd name="T5" fmla="*/ 84 h 1033"/>
                <a:gd name="T6" fmla="*/ 1161 w 1223"/>
                <a:gd name="T7" fmla="*/ 107 h 1033"/>
                <a:gd name="T8" fmla="*/ 1161 w 1223"/>
                <a:gd name="T9" fmla="*/ 107 h 1033"/>
                <a:gd name="T10" fmla="*/ 1107 w 1223"/>
                <a:gd name="T11" fmla="*/ 138 h 1033"/>
                <a:gd name="T12" fmla="*/ 1123 w 1223"/>
                <a:gd name="T13" fmla="*/ 214 h 1033"/>
                <a:gd name="T14" fmla="*/ 1115 w 1223"/>
                <a:gd name="T15" fmla="*/ 283 h 1033"/>
                <a:gd name="T16" fmla="*/ 1161 w 1223"/>
                <a:gd name="T17" fmla="*/ 329 h 1033"/>
                <a:gd name="T18" fmla="*/ 1130 w 1223"/>
                <a:gd name="T19" fmla="*/ 367 h 1033"/>
                <a:gd name="T20" fmla="*/ 1191 w 1223"/>
                <a:gd name="T21" fmla="*/ 482 h 1033"/>
                <a:gd name="T22" fmla="*/ 1168 w 1223"/>
                <a:gd name="T23" fmla="*/ 558 h 1033"/>
                <a:gd name="T24" fmla="*/ 1168 w 1223"/>
                <a:gd name="T25" fmla="*/ 558 h 1033"/>
                <a:gd name="T26" fmla="*/ 1153 w 1223"/>
                <a:gd name="T27" fmla="*/ 612 h 1033"/>
                <a:gd name="T28" fmla="*/ 1153 w 1223"/>
                <a:gd name="T29" fmla="*/ 665 h 1033"/>
                <a:gd name="T30" fmla="*/ 1077 w 1223"/>
                <a:gd name="T31" fmla="*/ 711 h 1033"/>
                <a:gd name="T32" fmla="*/ 1061 w 1223"/>
                <a:gd name="T33" fmla="*/ 764 h 1033"/>
                <a:gd name="T34" fmla="*/ 992 w 1223"/>
                <a:gd name="T35" fmla="*/ 764 h 1033"/>
                <a:gd name="T36" fmla="*/ 924 w 1223"/>
                <a:gd name="T37" fmla="*/ 833 h 1033"/>
                <a:gd name="T38" fmla="*/ 794 w 1223"/>
                <a:gd name="T39" fmla="*/ 848 h 1033"/>
                <a:gd name="T40" fmla="*/ 779 w 1223"/>
                <a:gd name="T41" fmla="*/ 871 h 1033"/>
                <a:gd name="T42" fmla="*/ 733 w 1223"/>
                <a:gd name="T43" fmla="*/ 871 h 1033"/>
                <a:gd name="T44" fmla="*/ 656 w 1223"/>
                <a:gd name="T45" fmla="*/ 925 h 1033"/>
                <a:gd name="T46" fmla="*/ 550 w 1223"/>
                <a:gd name="T47" fmla="*/ 948 h 1033"/>
                <a:gd name="T48" fmla="*/ 550 w 1223"/>
                <a:gd name="T49" fmla="*/ 948 h 1033"/>
                <a:gd name="T50" fmla="*/ 450 w 1223"/>
                <a:gd name="T51" fmla="*/ 932 h 1033"/>
                <a:gd name="T52" fmla="*/ 435 w 1223"/>
                <a:gd name="T53" fmla="*/ 970 h 1033"/>
                <a:gd name="T54" fmla="*/ 313 w 1223"/>
                <a:gd name="T55" fmla="*/ 1032 h 1033"/>
                <a:gd name="T56" fmla="*/ 244 w 1223"/>
                <a:gd name="T57" fmla="*/ 963 h 1033"/>
                <a:gd name="T58" fmla="*/ 214 w 1223"/>
                <a:gd name="T59" fmla="*/ 848 h 1033"/>
                <a:gd name="T60" fmla="*/ 214 w 1223"/>
                <a:gd name="T61" fmla="*/ 764 h 1033"/>
                <a:gd name="T62" fmla="*/ 252 w 1223"/>
                <a:gd name="T63" fmla="*/ 657 h 1033"/>
                <a:gd name="T64" fmla="*/ 290 w 1223"/>
                <a:gd name="T65" fmla="*/ 612 h 1033"/>
                <a:gd name="T66" fmla="*/ 275 w 1223"/>
                <a:gd name="T67" fmla="*/ 573 h 1033"/>
                <a:gd name="T68" fmla="*/ 191 w 1223"/>
                <a:gd name="T69" fmla="*/ 589 h 1033"/>
                <a:gd name="T70" fmla="*/ 145 w 1223"/>
                <a:gd name="T71" fmla="*/ 543 h 1033"/>
                <a:gd name="T72" fmla="*/ 84 w 1223"/>
                <a:gd name="T73" fmla="*/ 543 h 1033"/>
                <a:gd name="T74" fmla="*/ 45 w 1223"/>
                <a:gd name="T75" fmla="*/ 482 h 1033"/>
                <a:gd name="T76" fmla="*/ 0 w 1223"/>
                <a:gd name="T77" fmla="*/ 459 h 1033"/>
                <a:gd name="T78" fmla="*/ 0 w 1223"/>
                <a:gd name="T79" fmla="*/ 459 h 1033"/>
                <a:gd name="T80" fmla="*/ 84 w 1223"/>
                <a:gd name="T81" fmla="*/ 421 h 1033"/>
                <a:gd name="T82" fmla="*/ 198 w 1223"/>
                <a:gd name="T83" fmla="*/ 405 h 1033"/>
                <a:gd name="T84" fmla="*/ 244 w 1223"/>
                <a:gd name="T85" fmla="*/ 375 h 1033"/>
                <a:gd name="T86" fmla="*/ 275 w 1223"/>
                <a:gd name="T87" fmla="*/ 375 h 1033"/>
                <a:gd name="T88" fmla="*/ 351 w 1223"/>
                <a:gd name="T89" fmla="*/ 352 h 1033"/>
                <a:gd name="T90" fmla="*/ 427 w 1223"/>
                <a:gd name="T91" fmla="*/ 375 h 1033"/>
                <a:gd name="T92" fmla="*/ 473 w 1223"/>
                <a:gd name="T93" fmla="*/ 298 h 1033"/>
                <a:gd name="T94" fmla="*/ 496 w 1223"/>
                <a:gd name="T95" fmla="*/ 245 h 1033"/>
                <a:gd name="T96" fmla="*/ 565 w 1223"/>
                <a:gd name="T97" fmla="*/ 214 h 1033"/>
                <a:gd name="T98" fmla="*/ 618 w 1223"/>
                <a:gd name="T99" fmla="*/ 184 h 1033"/>
                <a:gd name="T100" fmla="*/ 626 w 1223"/>
                <a:gd name="T101" fmla="*/ 123 h 1033"/>
                <a:gd name="T102" fmla="*/ 679 w 1223"/>
                <a:gd name="T103" fmla="*/ 115 h 1033"/>
                <a:gd name="T104" fmla="*/ 702 w 1223"/>
                <a:gd name="T105" fmla="*/ 130 h 1033"/>
                <a:gd name="T106" fmla="*/ 771 w 1223"/>
                <a:gd name="T107" fmla="*/ 84 h 1033"/>
                <a:gd name="T108" fmla="*/ 931 w 1223"/>
                <a:gd name="T109" fmla="*/ 92 h 1033"/>
                <a:gd name="T110" fmla="*/ 992 w 1223"/>
                <a:gd name="T111" fmla="*/ 46 h 1033"/>
                <a:gd name="T112" fmla="*/ 1130 w 1223"/>
                <a:gd name="T113" fmla="*/ 8 h 1033"/>
                <a:gd name="T114" fmla="*/ 1222 w 1223"/>
                <a:gd name="T115" fmla="*/ 2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3" h="1033">
                  <a:moveTo>
                    <a:pt x="1222" y="23"/>
                  </a:moveTo>
                  <a:lnTo>
                    <a:pt x="1222" y="23"/>
                  </a:lnTo>
                  <a:cubicBezTo>
                    <a:pt x="1214" y="46"/>
                    <a:pt x="1222" y="69"/>
                    <a:pt x="1214" y="84"/>
                  </a:cubicBezTo>
                  <a:cubicBezTo>
                    <a:pt x="1199" y="100"/>
                    <a:pt x="1176" y="100"/>
                    <a:pt x="1161" y="107"/>
                  </a:cubicBezTo>
                  <a:lnTo>
                    <a:pt x="1161" y="107"/>
                  </a:lnTo>
                  <a:cubicBezTo>
                    <a:pt x="1138" y="115"/>
                    <a:pt x="1115" y="123"/>
                    <a:pt x="1107" y="138"/>
                  </a:cubicBezTo>
                  <a:cubicBezTo>
                    <a:pt x="1092" y="161"/>
                    <a:pt x="1115" y="192"/>
                    <a:pt x="1123" y="214"/>
                  </a:cubicBezTo>
                  <a:cubicBezTo>
                    <a:pt x="1123" y="237"/>
                    <a:pt x="1107" y="260"/>
                    <a:pt x="1115" y="283"/>
                  </a:cubicBezTo>
                  <a:cubicBezTo>
                    <a:pt x="1123" y="306"/>
                    <a:pt x="1153" y="314"/>
                    <a:pt x="1161" y="329"/>
                  </a:cubicBezTo>
                  <a:cubicBezTo>
                    <a:pt x="1161" y="344"/>
                    <a:pt x="1130" y="352"/>
                    <a:pt x="1130" y="367"/>
                  </a:cubicBezTo>
                  <a:cubicBezTo>
                    <a:pt x="1145" y="405"/>
                    <a:pt x="1184" y="444"/>
                    <a:pt x="1191" y="482"/>
                  </a:cubicBezTo>
                  <a:cubicBezTo>
                    <a:pt x="1199" y="512"/>
                    <a:pt x="1176" y="535"/>
                    <a:pt x="1168" y="558"/>
                  </a:cubicBezTo>
                  <a:lnTo>
                    <a:pt x="1168" y="558"/>
                  </a:lnTo>
                  <a:cubicBezTo>
                    <a:pt x="1161" y="573"/>
                    <a:pt x="1153" y="589"/>
                    <a:pt x="1153" y="612"/>
                  </a:cubicBezTo>
                  <a:cubicBezTo>
                    <a:pt x="1145" y="627"/>
                    <a:pt x="1161" y="650"/>
                    <a:pt x="1153" y="665"/>
                  </a:cubicBezTo>
                  <a:cubicBezTo>
                    <a:pt x="1138" y="688"/>
                    <a:pt x="1100" y="688"/>
                    <a:pt x="1077" y="711"/>
                  </a:cubicBezTo>
                  <a:cubicBezTo>
                    <a:pt x="1069" y="726"/>
                    <a:pt x="1077" y="757"/>
                    <a:pt x="1061" y="764"/>
                  </a:cubicBezTo>
                  <a:cubicBezTo>
                    <a:pt x="1038" y="780"/>
                    <a:pt x="1015" y="757"/>
                    <a:pt x="992" y="764"/>
                  </a:cubicBezTo>
                  <a:cubicBezTo>
                    <a:pt x="962" y="780"/>
                    <a:pt x="954" y="818"/>
                    <a:pt x="924" y="833"/>
                  </a:cubicBezTo>
                  <a:cubicBezTo>
                    <a:pt x="886" y="848"/>
                    <a:pt x="840" y="833"/>
                    <a:pt x="794" y="848"/>
                  </a:cubicBezTo>
                  <a:cubicBezTo>
                    <a:pt x="786" y="848"/>
                    <a:pt x="786" y="871"/>
                    <a:pt x="779" y="871"/>
                  </a:cubicBezTo>
                  <a:cubicBezTo>
                    <a:pt x="763" y="879"/>
                    <a:pt x="748" y="864"/>
                    <a:pt x="733" y="871"/>
                  </a:cubicBezTo>
                  <a:cubicBezTo>
                    <a:pt x="710" y="887"/>
                    <a:pt x="687" y="909"/>
                    <a:pt x="656" y="925"/>
                  </a:cubicBezTo>
                  <a:cubicBezTo>
                    <a:pt x="626" y="932"/>
                    <a:pt x="588" y="940"/>
                    <a:pt x="550" y="948"/>
                  </a:cubicBezTo>
                  <a:lnTo>
                    <a:pt x="550" y="948"/>
                  </a:lnTo>
                  <a:cubicBezTo>
                    <a:pt x="519" y="940"/>
                    <a:pt x="481" y="925"/>
                    <a:pt x="450" y="932"/>
                  </a:cubicBezTo>
                  <a:cubicBezTo>
                    <a:pt x="443" y="940"/>
                    <a:pt x="443" y="963"/>
                    <a:pt x="435" y="970"/>
                  </a:cubicBezTo>
                  <a:cubicBezTo>
                    <a:pt x="397" y="993"/>
                    <a:pt x="359" y="1032"/>
                    <a:pt x="313" y="1032"/>
                  </a:cubicBezTo>
                  <a:cubicBezTo>
                    <a:pt x="282" y="1032"/>
                    <a:pt x="259" y="993"/>
                    <a:pt x="244" y="963"/>
                  </a:cubicBezTo>
                  <a:cubicBezTo>
                    <a:pt x="229" y="932"/>
                    <a:pt x="221" y="887"/>
                    <a:pt x="214" y="848"/>
                  </a:cubicBezTo>
                  <a:cubicBezTo>
                    <a:pt x="214" y="818"/>
                    <a:pt x="214" y="795"/>
                    <a:pt x="214" y="764"/>
                  </a:cubicBezTo>
                  <a:cubicBezTo>
                    <a:pt x="221" y="726"/>
                    <a:pt x="237" y="696"/>
                    <a:pt x="252" y="657"/>
                  </a:cubicBezTo>
                  <a:cubicBezTo>
                    <a:pt x="259" y="642"/>
                    <a:pt x="282" y="634"/>
                    <a:pt x="290" y="612"/>
                  </a:cubicBezTo>
                  <a:cubicBezTo>
                    <a:pt x="290" y="596"/>
                    <a:pt x="275" y="589"/>
                    <a:pt x="275" y="573"/>
                  </a:cubicBezTo>
                  <a:cubicBezTo>
                    <a:pt x="275" y="573"/>
                    <a:pt x="198" y="589"/>
                    <a:pt x="191" y="589"/>
                  </a:cubicBezTo>
                  <a:lnTo>
                    <a:pt x="145" y="543"/>
                  </a:lnTo>
                  <a:cubicBezTo>
                    <a:pt x="122" y="543"/>
                    <a:pt x="99" y="551"/>
                    <a:pt x="84" y="543"/>
                  </a:cubicBezTo>
                  <a:cubicBezTo>
                    <a:pt x="61" y="528"/>
                    <a:pt x="53" y="505"/>
                    <a:pt x="45" y="482"/>
                  </a:cubicBezTo>
                  <a:cubicBezTo>
                    <a:pt x="38" y="474"/>
                    <a:pt x="7" y="466"/>
                    <a:pt x="0" y="459"/>
                  </a:cubicBezTo>
                  <a:lnTo>
                    <a:pt x="0" y="459"/>
                  </a:lnTo>
                  <a:cubicBezTo>
                    <a:pt x="23" y="444"/>
                    <a:pt x="68" y="428"/>
                    <a:pt x="84" y="421"/>
                  </a:cubicBezTo>
                  <a:cubicBezTo>
                    <a:pt x="122" y="413"/>
                    <a:pt x="160" y="421"/>
                    <a:pt x="198" y="405"/>
                  </a:cubicBezTo>
                  <a:cubicBezTo>
                    <a:pt x="214" y="398"/>
                    <a:pt x="229" y="375"/>
                    <a:pt x="244" y="375"/>
                  </a:cubicBezTo>
                  <a:cubicBezTo>
                    <a:pt x="252" y="367"/>
                    <a:pt x="267" y="382"/>
                    <a:pt x="275" y="375"/>
                  </a:cubicBezTo>
                  <a:cubicBezTo>
                    <a:pt x="305" y="375"/>
                    <a:pt x="320" y="352"/>
                    <a:pt x="351" y="352"/>
                  </a:cubicBezTo>
                  <a:cubicBezTo>
                    <a:pt x="374" y="352"/>
                    <a:pt x="404" y="382"/>
                    <a:pt x="427" y="375"/>
                  </a:cubicBezTo>
                  <a:cubicBezTo>
                    <a:pt x="450" y="359"/>
                    <a:pt x="458" y="321"/>
                    <a:pt x="473" y="298"/>
                  </a:cubicBezTo>
                  <a:cubicBezTo>
                    <a:pt x="481" y="283"/>
                    <a:pt x="481" y="260"/>
                    <a:pt x="496" y="245"/>
                  </a:cubicBezTo>
                  <a:cubicBezTo>
                    <a:pt x="519" y="230"/>
                    <a:pt x="542" y="230"/>
                    <a:pt x="565" y="214"/>
                  </a:cubicBezTo>
                  <a:cubicBezTo>
                    <a:pt x="588" y="207"/>
                    <a:pt x="611" y="199"/>
                    <a:pt x="618" y="184"/>
                  </a:cubicBezTo>
                  <a:cubicBezTo>
                    <a:pt x="634" y="169"/>
                    <a:pt x="611" y="138"/>
                    <a:pt x="626" y="123"/>
                  </a:cubicBezTo>
                  <a:cubicBezTo>
                    <a:pt x="641" y="115"/>
                    <a:pt x="664" y="115"/>
                    <a:pt x="679" y="115"/>
                  </a:cubicBezTo>
                  <a:cubicBezTo>
                    <a:pt x="687" y="115"/>
                    <a:pt x="695" y="130"/>
                    <a:pt x="702" y="130"/>
                  </a:cubicBezTo>
                  <a:cubicBezTo>
                    <a:pt x="725" y="123"/>
                    <a:pt x="740" y="84"/>
                    <a:pt x="771" y="84"/>
                  </a:cubicBezTo>
                  <a:cubicBezTo>
                    <a:pt x="825" y="69"/>
                    <a:pt x="878" y="100"/>
                    <a:pt x="931" y="92"/>
                  </a:cubicBezTo>
                  <a:cubicBezTo>
                    <a:pt x="954" y="84"/>
                    <a:pt x="970" y="54"/>
                    <a:pt x="992" y="46"/>
                  </a:cubicBezTo>
                  <a:cubicBezTo>
                    <a:pt x="1038" y="23"/>
                    <a:pt x="1084" y="8"/>
                    <a:pt x="1130" y="8"/>
                  </a:cubicBezTo>
                  <a:cubicBezTo>
                    <a:pt x="1161" y="0"/>
                    <a:pt x="1191" y="16"/>
                    <a:pt x="1222"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56" name="Freeform 183"/>
            <p:cNvSpPr>
              <a:spLocks noChangeArrowheads="1"/>
            </p:cNvSpPr>
            <p:nvPr/>
          </p:nvSpPr>
          <p:spPr bwMode="auto">
            <a:xfrm>
              <a:off x="3338296" y="6061075"/>
              <a:ext cx="593686" cy="488950"/>
            </a:xfrm>
            <a:custGeom>
              <a:avLst/>
              <a:gdLst>
                <a:gd name="T0" fmla="*/ 741 w 1651"/>
                <a:gd name="T1" fmla="*/ 0 h 1360"/>
                <a:gd name="T2" fmla="*/ 741 w 1651"/>
                <a:gd name="T3" fmla="*/ 0 h 1360"/>
                <a:gd name="T4" fmla="*/ 786 w 1651"/>
                <a:gd name="T5" fmla="*/ 23 h 1360"/>
                <a:gd name="T6" fmla="*/ 825 w 1651"/>
                <a:gd name="T7" fmla="*/ 84 h 1360"/>
                <a:gd name="T8" fmla="*/ 886 w 1651"/>
                <a:gd name="T9" fmla="*/ 84 h 1360"/>
                <a:gd name="T10" fmla="*/ 932 w 1651"/>
                <a:gd name="T11" fmla="*/ 130 h 1360"/>
                <a:gd name="T12" fmla="*/ 1016 w 1651"/>
                <a:gd name="T13" fmla="*/ 114 h 1360"/>
                <a:gd name="T14" fmla="*/ 1031 w 1651"/>
                <a:gd name="T15" fmla="*/ 153 h 1360"/>
                <a:gd name="T16" fmla="*/ 993 w 1651"/>
                <a:gd name="T17" fmla="*/ 198 h 1360"/>
                <a:gd name="T18" fmla="*/ 955 w 1651"/>
                <a:gd name="T19" fmla="*/ 305 h 1360"/>
                <a:gd name="T20" fmla="*/ 955 w 1651"/>
                <a:gd name="T21" fmla="*/ 389 h 1360"/>
                <a:gd name="T22" fmla="*/ 985 w 1651"/>
                <a:gd name="T23" fmla="*/ 504 h 1360"/>
                <a:gd name="T24" fmla="*/ 1054 w 1651"/>
                <a:gd name="T25" fmla="*/ 573 h 1360"/>
                <a:gd name="T26" fmla="*/ 1176 w 1651"/>
                <a:gd name="T27" fmla="*/ 511 h 1360"/>
                <a:gd name="T28" fmla="*/ 1191 w 1651"/>
                <a:gd name="T29" fmla="*/ 473 h 1360"/>
                <a:gd name="T30" fmla="*/ 1291 w 1651"/>
                <a:gd name="T31" fmla="*/ 489 h 1360"/>
                <a:gd name="T32" fmla="*/ 1291 w 1651"/>
                <a:gd name="T33" fmla="*/ 489 h 1360"/>
                <a:gd name="T34" fmla="*/ 1291 w 1651"/>
                <a:gd name="T35" fmla="*/ 534 h 1360"/>
                <a:gd name="T36" fmla="*/ 1321 w 1651"/>
                <a:gd name="T37" fmla="*/ 565 h 1360"/>
                <a:gd name="T38" fmla="*/ 1321 w 1651"/>
                <a:gd name="T39" fmla="*/ 619 h 1360"/>
                <a:gd name="T40" fmla="*/ 1336 w 1651"/>
                <a:gd name="T41" fmla="*/ 672 h 1360"/>
                <a:gd name="T42" fmla="*/ 1397 w 1651"/>
                <a:gd name="T43" fmla="*/ 672 h 1360"/>
                <a:gd name="T44" fmla="*/ 1436 w 1651"/>
                <a:gd name="T45" fmla="*/ 741 h 1360"/>
                <a:gd name="T46" fmla="*/ 1489 w 1651"/>
                <a:gd name="T47" fmla="*/ 794 h 1360"/>
                <a:gd name="T48" fmla="*/ 1558 w 1651"/>
                <a:gd name="T49" fmla="*/ 741 h 1360"/>
                <a:gd name="T50" fmla="*/ 1558 w 1651"/>
                <a:gd name="T51" fmla="*/ 741 h 1360"/>
                <a:gd name="T52" fmla="*/ 1566 w 1651"/>
                <a:gd name="T53" fmla="*/ 802 h 1360"/>
                <a:gd name="T54" fmla="*/ 1535 w 1651"/>
                <a:gd name="T55" fmla="*/ 832 h 1360"/>
                <a:gd name="T56" fmla="*/ 1596 w 1651"/>
                <a:gd name="T57" fmla="*/ 924 h 1360"/>
                <a:gd name="T58" fmla="*/ 1535 w 1651"/>
                <a:gd name="T59" fmla="*/ 1077 h 1360"/>
                <a:gd name="T60" fmla="*/ 1459 w 1651"/>
                <a:gd name="T61" fmla="*/ 1253 h 1360"/>
                <a:gd name="T62" fmla="*/ 1397 w 1651"/>
                <a:gd name="T63" fmla="*/ 1344 h 1360"/>
                <a:gd name="T64" fmla="*/ 1390 w 1651"/>
                <a:gd name="T65" fmla="*/ 1230 h 1360"/>
                <a:gd name="T66" fmla="*/ 1344 w 1651"/>
                <a:gd name="T67" fmla="*/ 1298 h 1360"/>
                <a:gd name="T68" fmla="*/ 1359 w 1651"/>
                <a:gd name="T69" fmla="*/ 1329 h 1360"/>
                <a:gd name="T70" fmla="*/ 1359 w 1651"/>
                <a:gd name="T71" fmla="*/ 1329 h 1360"/>
                <a:gd name="T72" fmla="*/ 1359 w 1651"/>
                <a:gd name="T73" fmla="*/ 1329 h 1360"/>
                <a:gd name="T74" fmla="*/ 1329 w 1651"/>
                <a:gd name="T75" fmla="*/ 1344 h 1360"/>
                <a:gd name="T76" fmla="*/ 1252 w 1651"/>
                <a:gd name="T77" fmla="*/ 1306 h 1360"/>
                <a:gd name="T78" fmla="*/ 1184 w 1651"/>
                <a:gd name="T79" fmla="*/ 1268 h 1360"/>
                <a:gd name="T80" fmla="*/ 978 w 1651"/>
                <a:gd name="T81" fmla="*/ 1329 h 1360"/>
                <a:gd name="T82" fmla="*/ 878 w 1651"/>
                <a:gd name="T83" fmla="*/ 1260 h 1360"/>
                <a:gd name="T84" fmla="*/ 794 w 1651"/>
                <a:gd name="T85" fmla="*/ 1176 h 1360"/>
                <a:gd name="T86" fmla="*/ 756 w 1651"/>
                <a:gd name="T87" fmla="*/ 1115 h 1360"/>
                <a:gd name="T88" fmla="*/ 634 w 1651"/>
                <a:gd name="T89" fmla="*/ 1100 h 1360"/>
                <a:gd name="T90" fmla="*/ 496 w 1651"/>
                <a:gd name="T91" fmla="*/ 1077 h 1360"/>
                <a:gd name="T92" fmla="*/ 473 w 1651"/>
                <a:gd name="T93" fmla="*/ 932 h 1360"/>
                <a:gd name="T94" fmla="*/ 366 w 1651"/>
                <a:gd name="T95" fmla="*/ 840 h 1360"/>
                <a:gd name="T96" fmla="*/ 244 w 1651"/>
                <a:gd name="T97" fmla="*/ 680 h 1360"/>
                <a:gd name="T98" fmla="*/ 175 w 1651"/>
                <a:gd name="T99" fmla="*/ 634 h 1360"/>
                <a:gd name="T100" fmla="*/ 175 w 1651"/>
                <a:gd name="T101" fmla="*/ 642 h 1360"/>
                <a:gd name="T102" fmla="*/ 30 w 1651"/>
                <a:gd name="T103" fmla="*/ 443 h 1360"/>
                <a:gd name="T104" fmla="*/ 0 w 1651"/>
                <a:gd name="T105" fmla="*/ 405 h 1360"/>
                <a:gd name="T106" fmla="*/ 99 w 1651"/>
                <a:gd name="T107" fmla="*/ 389 h 1360"/>
                <a:gd name="T108" fmla="*/ 168 w 1651"/>
                <a:gd name="T109" fmla="*/ 336 h 1360"/>
                <a:gd name="T110" fmla="*/ 259 w 1651"/>
                <a:gd name="T111" fmla="*/ 198 h 1360"/>
                <a:gd name="T112" fmla="*/ 374 w 1651"/>
                <a:gd name="T113" fmla="*/ 221 h 1360"/>
                <a:gd name="T114" fmla="*/ 550 w 1651"/>
                <a:gd name="T115" fmla="*/ 191 h 1360"/>
                <a:gd name="T116" fmla="*/ 588 w 1651"/>
                <a:gd name="T117" fmla="*/ 92 h 1360"/>
                <a:gd name="T118" fmla="*/ 695 w 1651"/>
                <a:gd name="T119" fmla="*/ 30 h 1360"/>
                <a:gd name="T120" fmla="*/ 741 w 1651"/>
                <a:gd name="T12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51" h="1360">
                  <a:moveTo>
                    <a:pt x="741" y="0"/>
                  </a:moveTo>
                  <a:lnTo>
                    <a:pt x="741" y="0"/>
                  </a:lnTo>
                  <a:cubicBezTo>
                    <a:pt x="748" y="7"/>
                    <a:pt x="779" y="15"/>
                    <a:pt x="786" y="23"/>
                  </a:cubicBezTo>
                  <a:cubicBezTo>
                    <a:pt x="794" y="46"/>
                    <a:pt x="802" y="69"/>
                    <a:pt x="825" y="84"/>
                  </a:cubicBezTo>
                  <a:cubicBezTo>
                    <a:pt x="840" y="92"/>
                    <a:pt x="863" y="84"/>
                    <a:pt x="886" y="84"/>
                  </a:cubicBezTo>
                  <a:lnTo>
                    <a:pt x="932" y="130"/>
                  </a:lnTo>
                  <a:cubicBezTo>
                    <a:pt x="939" y="130"/>
                    <a:pt x="1016" y="114"/>
                    <a:pt x="1016" y="114"/>
                  </a:cubicBezTo>
                  <a:cubicBezTo>
                    <a:pt x="1016" y="130"/>
                    <a:pt x="1031" y="137"/>
                    <a:pt x="1031" y="153"/>
                  </a:cubicBezTo>
                  <a:cubicBezTo>
                    <a:pt x="1023" y="175"/>
                    <a:pt x="1000" y="183"/>
                    <a:pt x="993" y="198"/>
                  </a:cubicBezTo>
                  <a:cubicBezTo>
                    <a:pt x="978" y="237"/>
                    <a:pt x="962" y="267"/>
                    <a:pt x="955" y="305"/>
                  </a:cubicBezTo>
                  <a:cubicBezTo>
                    <a:pt x="955" y="336"/>
                    <a:pt x="955" y="359"/>
                    <a:pt x="955" y="389"/>
                  </a:cubicBezTo>
                  <a:cubicBezTo>
                    <a:pt x="962" y="428"/>
                    <a:pt x="970" y="473"/>
                    <a:pt x="985" y="504"/>
                  </a:cubicBezTo>
                  <a:cubicBezTo>
                    <a:pt x="1000" y="534"/>
                    <a:pt x="1023" y="573"/>
                    <a:pt x="1054" y="573"/>
                  </a:cubicBezTo>
                  <a:cubicBezTo>
                    <a:pt x="1100" y="573"/>
                    <a:pt x="1138" y="534"/>
                    <a:pt x="1176" y="511"/>
                  </a:cubicBezTo>
                  <a:cubicBezTo>
                    <a:pt x="1184" y="504"/>
                    <a:pt x="1184" y="481"/>
                    <a:pt x="1191" y="473"/>
                  </a:cubicBezTo>
                  <a:cubicBezTo>
                    <a:pt x="1222" y="466"/>
                    <a:pt x="1260" y="481"/>
                    <a:pt x="1291" y="489"/>
                  </a:cubicBezTo>
                  <a:lnTo>
                    <a:pt x="1291" y="489"/>
                  </a:lnTo>
                  <a:cubicBezTo>
                    <a:pt x="1291" y="504"/>
                    <a:pt x="1291" y="519"/>
                    <a:pt x="1291" y="534"/>
                  </a:cubicBezTo>
                  <a:cubicBezTo>
                    <a:pt x="1298" y="550"/>
                    <a:pt x="1314" y="550"/>
                    <a:pt x="1321" y="565"/>
                  </a:cubicBezTo>
                  <a:cubicBezTo>
                    <a:pt x="1329" y="580"/>
                    <a:pt x="1321" y="596"/>
                    <a:pt x="1321" y="619"/>
                  </a:cubicBezTo>
                  <a:cubicBezTo>
                    <a:pt x="1329" y="634"/>
                    <a:pt x="1321" y="657"/>
                    <a:pt x="1336" y="672"/>
                  </a:cubicBezTo>
                  <a:cubicBezTo>
                    <a:pt x="1352" y="680"/>
                    <a:pt x="1382" y="657"/>
                    <a:pt x="1397" y="672"/>
                  </a:cubicBezTo>
                  <a:cubicBezTo>
                    <a:pt x="1420" y="687"/>
                    <a:pt x="1420" y="718"/>
                    <a:pt x="1436" y="741"/>
                  </a:cubicBezTo>
                  <a:cubicBezTo>
                    <a:pt x="1451" y="756"/>
                    <a:pt x="1466" y="786"/>
                    <a:pt x="1489" y="794"/>
                  </a:cubicBezTo>
                  <a:cubicBezTo>
                    <a:pt x="1520" y="794"/>
                    <a:pt x="1527" y="756"/>
                    <a:pt x="1558" y="741"/>
                  </a:cubicBezTo>
                  <a:lnTo>
                    <a:pt x="1558" y="741"/>
                  </a:lnTo>
                  <a:cubicBezTo>
                    <a:pt x="1558" y="756"/>
                    <a:pt x="1566" y="779"/>
                    <a:pt x="1566" y="802"/>
                  </a:cubicBezTo>
                  <a:cubicBezTo>
                    <a:pt x="1566" y="832"/>
                    <a:pt x="1543" y="817"/>
                    <a:pt x="1535" y="832"/>
                  </a:cubicBezTo>
                  <a:cubicBezTo>
                    <a:pt x="1527" y="848"/>
                    <a:pt x="1581" y="909"/>
                    <a:pt x="1596" y="924"/>
                  </a:cubicBezTo>
                  <a:cubicBezTo>
                    <a:pt x="1650" y="993"/>
                    <a:pt x="1634" y="1077"/>
                    <a:pt x="1535" y="1077"/>
                  </a:cubicBezTo>
                  <a:cubicBezTo>
                    <a:pt x="1466" y="1084"/>
                    <a:pt x="1474" y="1207"/>
                    <a:pt x="1459" y="1253"/>
                  </a:cubicBezTo>
                  <a:cubicBezTo>
                    <a:pt x="1443" y="1283"/>
                    <a:pt x="1405" y="1314"/>
                    <a:pt x="1397" y="1344"/>
                  </a:cubicBezTo>
                  <a:cubicBezTo>
                    <a:pt x="1352" y="1344"/>
                    <a:pt x="1390" y="1245"/>
                    <a:pt x="1390" y="1230"/>
                  </a:cubicBezTo>
                  <a:cubicBezTo>
                    <a:pt x="1390" y="1184"/>
                    <a:pt x="1291" y="1222"/>
                    <a:pt x="1344" y="1298"/>
                  </a:cubicBezTo>
                  <a:cubicBezTo>
                    <a:pt x="1344" y="1306"/>
                    <a:pt x="1367" y="1329"/>
                    <a:pt x="1359" y="1329"/>
                  </a:cubicBezTo>
                  <a:lnTo>
                    <a:pt x="1359" y="1329"/>
                  </a:lnTo>
                  <a:lnTo>
                    <a:pt x="1359" y="1329"/>
                  </a:lnTo>
                  <a:cubicBezTo>
                    <a:pt x="1352" y="1329"/>
                    <a:pt x="1336" y="1344"/>
                    <a:pt x="1329" y="1344"/>
                  </a:cubicBezTo>
                  <a:cubicBezTo>
                    <a:pt x="1291" y="1344"/>
                    <a:pt x="1275" y="1329"/>
                    <a:pt x="1252" y="1306"/>
                  </a:cubicBezTo>
                  <a:cubicBezTo>
                    <a:pt x="1237" y="1291"/>
                    <a:pt x="1184" y="1283"/>
                    <a:pt x="1184" y="1268"/>
                  </a:cubicBezTo>
                  <a:cubicBezTo>
                    <a:pt x="1184" y="1191"/>
                    <a:pt x="1031" y="1359"/>
                    <a:pt x="978" y="1329"/>
                  </a:cubicBezTo>
                  <a:cubicBezTo>
                    <a:pt x="939" y="1306"/>
                    <a:pt x="916" y="1268"/>
                    <a:pt x="878" y="1260"/>
                  </a:cubicBezTo>
                  <a:cubicBezTo>
                    <a:pt x="817" y="1245"/>
                    <a:pt x="886" y="1176"/>
                    <a:pt x="794" y="1176"/>
                  </a:cubicBezTo>
                  <a:cubicBezTo>
                    <a:pt x="748" y="1176"/>
                    <a:pt x="802" y="1123"/>
                    <a:pt x="756" y="1115"/>
                  </a:cubicBezTo>
                  <a:cubicBezTo>
                    <a:pt x="718" y="1115"/>
                    <a:pt x="664" y="1100"/>
                    <a:pt x="634" y="1100"/>
                  </a:cubicBezTo>
                  <a:cubicBezTo>
                    <a:pt x="542" y="1100"/>
                    <a:pt x="572" y="1123"/>
                    <a:pt x="496" y="1077"/>
                  </a:cubicBezTo>
                  <a:cubicBezTo>
                    <a:pt x="481" y="1069"/>
                    <a:pt x="481" y="955"/>
                    <a:pt x="473" y="932"/>
                  </a:cubicBezTo>
                  <a:cubicBezTo>
                    <a:pt x="450" y="825"/>
                    <a:pt x="458" y="886"/>
                    <a:pt x="366" y="840"/>
                  </a:cubicBezTo>
                  <a:cubicBezTo>
                    <a:pt x="321" y="817"/>
                    <a:pt x="259" y="680"/>
                    <a:pt x="244" y="680"/>
                  </a:cubicBezTo>
                  <a:cubicBezTo>
                    <a:pt x="198" y="672"/>
                    <a:pt x="191" y="695"/>
                    <a:pt x="175" y="634"/>
                  </a:cubicBezTo>
                  <a:cubicBezTo>
                    <a:pt x="175" y="634"/>
                    <a:pt x="175" y="634"/>
                    <a:pt x="175" y="642"/>
                  </a:cubicBezTo>
                  <a:cubicBezTo>
                    <a:pt x="160" y="588"/>
                    <a:pt x="7" y="489"/>
                    <a:pt x="30" y="443"/>
                  </a:cubicBezTo>
                  <a:cubicBezTo>
                    <a:pt x="46" y="412"/>
                    <a:pt x="15" y="428"/>
                    <a:pt x="0" y="405"/>
                  </a:cubicBezTo>
                  <a:cubicBezTo>
                    <a:pt x="15" y="397"/>
                    <a:pt x="69" y="397"/>
                    <a:pt x="99" y="389"/>
                  </a:cubicBezTo>
                  <a:cubicBezTo>
                    <a:pt x="122" y="374"/>
                    <a:pt x="137" y="336"/>
                    <a:pt x="168" y="336"/>
                  </a:cubicBezTo>
                  <a:cubicBezTo>
                    <a:pt x="221" y="336"/>
                    <a:pt x="244" y="244"/>
                    <a:pt x="259" y="198"/>
                  </a:cubicBezTo>
                  <a:cubicBezTo>
                    <a:pt x="282" y="153"/>
                    <a:pt x="343" y="221"/>
                    <a:pt x="374" y="221"/>
                  </a:cubicBezTo>
                  <a:cubicBezTo>
                    <a:pt x="405" y="221"/>
                    <a:pt x="542" y="214"/>
                    <a:pt x="550" y="191"/>
                  </a:cubicBezTo>
                  <a:cubicBezTo>
                    <a:pt x="557" y="160"/>
                    <a:pt x="565" y="122"/>
                    <a:pt x="588" y="92"/>
                  </a:cubicBezTo>
                  <a:cubicBezTo>
                    <a:pt x="611" y="76"/>
                    <a:pt x="664" y="53"/>
                    <a:pt x="695" y="30"/>
                  </a:cubicBezTo>
                  <a:cubicBezTo>
                    <a:pt x="733" y="7"/>
                    <a:pt x="741" y="7"/>
                    <a:pt x="74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57" name="Freeform 184"/>
            <p:cNvSpPr>
              <a:spLocks noChangeArrowheads="1"/>
            </p:cNvSpPr>
            <p:nvPr/>
          </p:nvSpPr>
          <p:spPr bwMode="auto">
            <a:xfrm>
              <a:off x="3474812" y="5726114"/>
              <a:ext cx="592098" cy="344487"/>
            </a:xfrm>
            <a:custGeom>
              <a:avLst/>
              <a:gdLst>
                <a:gd name="T0" fmla="*/ 832 w 1643"/>
                <a:gd name="T1" fmla="*/ 0 h 955"/>
                <a:gd name="T2" fmla="*/ 763 w 1643"/>
                <a:gd name="T3" fmla="*/ 159 h 955"/>
                <a:gd name="T4" fmla="*/ 596 w 1643"/>
                <a:gd name="T5" fmla="*/ 495 h 955"/>
                <a:gd name="T6" fmla="*/ 565 w 1643"/>
                <a:gd name="T7" fmla="*/ 579 h 955"/>
                <a:gd name="T8" fmla="*/ 557 w 1643"/>
                <a:gd name="T9" fmla="*/ 587 h 955"/>
                <a:gd name="T10" fmla="*/ 374 w 1643"/>
                <a:gd name="T11" fmla="*/ 625 h 955"/>
                <a:gd name="T12" fmla="*/ 114 w 1643"/>
                <a:gd name="T13" fmla="*/ 664 h 955"/>
                <a:gd name="T14" fmla="*/ 38 w 1643"/>
                <a:gd name="T15" fmla="*/ 740 h 955"/>
                <a:gd name="T16" fmla="*/ 122 w 1643"/>
                <a:gd name="T17" fmla="*/ 885 h 955"/>
                <a:gd name="T18" fmla="*/ 359 w 1643"/>
                <a:gd name="T19" fmla="*/ 885 h 955"/>
                <a:gd name="T20" fmla="*/ 359 w 1643"/>
                <a:gd name="T21" fmla="*/ 931 h 955"/>
                <a:gd name="T22" fmla="*/ 557 w 1643"/>
                <a:gd name="T23" fmla="*/ 877 h 955"/>
                <a:gd name="T24" fmla="*/ 634 w 1643"/>
                <a:gd name="T25" fmla="*/ 847 h 955"/>
                <a:gd name="T26" fmla="*/ 786 w 1643"/>
                <a:gd name="T27" fmla="*/ 847 h 955"/>
                <a:gd name="T28" fmla="*/ 855 w 1643"/>
                <a:gd name="T29" fmla="*/ 717 h 955"/>
                <a:gd name="T30" fmla="*/ 977 w 1643"/>
                <a:gd name="T31" fmla="*/ 656 h 955"/>
                <a:gd name="T32" fmla="*/ 1038 w 1643"/>
                <a:gd name="T33" fmla="*/ 587 h 955"/>
                <a:gd name="T34" fmla="*/ 1130 w 1643"/>
                <a:gd name="T35" fmla="*/ 556 h 955"/>
                <a:gd name="T36" fmla="*/ 1351 w 1643"/>
                <a:gd name="T37" fmla="*/ 518 h 955"/>
                <a:gd name="T38" fmla="*/ 1581 w 1643"/>
                <a:gd name="T39" fmla="*/ 495 h 955"/>
                <a:gd name="T40" fmla="*/ 1619 w 1643"/>
                <a:gd name="T41" fmla="*/ 495 h 955"/>
                <a:gd name="T42" fmla="*/ 1604 w 1643"/>
                <a:gd name="T43" fmla="*/ 419 h 955"/>
                <a:gd name="T44" fmla="*/ 1626 w 1643"/>
                <a:gd name="T45" fmla="*/ 366 h 955"/>
                <a:gd name="T46" fmla="*/ 1512 w 1643"/>
                <a:gd name="T47" fmla="*/ 335 h 955"/>
                <a:gd name="T48" fmla="*/ 1474 w 1643"/>
                <a:gd name="T49" fmla="*/ 358 h 955"/>
                <a:gd name="T50" fmla="*/ 1405 w 1643"/>
                <a:gd name="T51" fmla="*/ 381 h 955"/>
                <a:gd name="T52" fmla="*/ 1329 w 1643"/>
                <a:gd name="T53" fmla="*/ 389 h 955"/>
                <a:gd name="T54" fmla="*/ 1222 w 1643"/>
                <a:gd name="T55" fmla="*/ 266 h 955"/>
                <a:gd name="T56" fmla="*/ 1161 w 1643"/>
                <a:gd name="T57" fmla="*/ 266 h 955"/>
                <a:gd name="T58" fmla="*/ 1168 w 1643"/>
                <a:gd name="T59" fmla="*/ 175 h 955"/>
                <a:gd name="T60" fmla="*/ 1084 w 1643"/>
                <a:gd name="T61" fmla="*/ 91 h 955"/>
                <a:gd name="T62" fmla="*/ 970 w 1643"/>
                <a:gd name="T63" fmla="*/ 106 h 955"/>
                <a:gd name="T64" fmla="*/ 893 w 1643"/>
                <a:gd name="T65" fmla="*/ 3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3" h="955">
                  <a:moveTo>
                    <a:pt x="832" y="0"/>
                  </a:moveTo>
                  <a:lnTo>
                    <a:pt x="832" y="0"/>
                  </a:lnTo>
                  <a:cubicBezTo>
                    <a:pt x="832" y="15"/>
                    <a:pt x="832" y="23"/>
                    <a:pt x="802" y="30"/>
                  </a:cubicBezTo>
                  <a:cubicBezTo>
                    <a:pt x="756" y="46"/>
                    <a:pt x="756" y="114"/>
                    <a:pt x="763" y="159"/>
                  </a:cubicBezTo>
                  <a:cubicBezTo>
                    <a:pt x="779" y="251"/>
                    <a:pt x="725" y="335"/>
                    <a:pt x="664" y="396"/>
                  </a:cubicBezTo>
                  <a:cubicBezTo>
                    <a:pt x="626" y="434"/>
                    <a:pt x="596" y="434"/>
                    <a:pt x="596" y="495"/>
                  </a:cubicBezTo>
                  <a:cubicBezTo>
                    <a:pt x="596" y="511"/>
                    <a:pt x="626" y="595"/>
                    <a:pt x="588" y="595"/>
                  </a:cubicBezTo>
                  <a:lnTo>
                    <a:pt x="565" y="579"/>
                  </a:lnTo>
                  <a:lnTo>
                    <a:pt x="557" y="587"/>
                  </a:lnTo>
                  <a:lnTo>
                    <a:pt x="557" y="587"/>
                  </a:lnTo>
                  <a:cubicBezTo>
                    <a:pt x="511" y="602"/>
                    <a:pt x="481" y="572"/>
                    <a:pt x="443" y="579"/>
                  </a:cubicBezTo>
                  <a:cubicBezTo>
                    <a:pt x="443" y="595"/>
                    <a:pt x="382" y="625"/>
                    <a:pt x="374" y="625"/>
                  </a:cubicBezTo>
                  <a:cubicBezTo>
                    <a:pt x="298" y="648"/>
                    <a:pt x="252" y="725"/>
                    <a:pt x="183" y="618"/>
                  </a:cubicBezTo>
                  <a:cubicBezTo>
                    <a:pt x="152" y="572"/>
                    <a:pt x="137" y="625"/>
                    <a:pt x="114" y="664"/>
                  </a:cubicBezTo>
                  <a:cubicBezTo>
                    <a:pt x="91" y="702"/>
                    <a:pt x="53" y="686"/>
                    <a:pt x="23" y="694"/>
                  </a:cubicBezTo>
                  <a:cubicBezTo>
                    <a:pt x="23" y="709"/>
                    <a:pt x="61" y="717"/>
                    <a:pt x="38" y="740"/>
                  </a:cubicBezTo>
                  <a:cubicBezTo>
                    <a:pt x="0" y="793"/>
                    <a:pt x="53" y="801"/>
                    <a:pt x="91" y="816"/>
                  </a:cubicBezTo>
                  <a:cubicBezTo>
                    <a:pt x="122" y="839"/>
                    <a:pt x="99" y="870"/>
                    <a:pt x="122" y="885"/>
                  </a:cubicBezTo>
                  <a:cubicBezTo>
                    <a:pt x="145" y="900"/>
                    <a:pt x="206" y="831"/>
                    <a:pt x="244" y="893"/>
                  </a:cubicBezTo>
                  <a:cubicBezTo>
                    <a:pt x="282" y="954"/>
                    <a:pt x="313" y="893"/>
                    <a:pt x="359" y="885"/>
                  </a:cubicBezTo>
                  <a:cubicBezTo>
                    <a:pt x="359" y="908"/>
                    <a:pt x="359" y="923"/>
                    <a:pt x="359" y="931"/>
                  </a:cubicBezTo>
                  <a:lnTo>
                    <a:pt x="359" y="931"/>
                  </a:lnTo>
                  <a:cubicBezTo>
                    <a:pt x="382" y="916"/>
                    <a:pt x="427" y="900"/>
                    <a:pt x="443" y="893"/>
                  </a:cubicBezTo>
                  <a:cubicBezTo>
                    <a:pt x="481" y="885"/>
                    <a:pt x="519" y="893"/>
                    <a:pt x="557" y="877"/>
                  </a:cubicBezTo>
                  <a:cubicBezTo>
                    <a:pt x="573" y="870"/>
                    <a:pt x="588" y="847"/>
                    <a:pt x="603" y="847"/>
                  </a:cubicBezTo>
                  <a:cubicBezTo>
                    <a:pt x="611" y="839"/>
                    <a:pt x="626" y="854"/>
                    <a:pt x="634" y="847"/>
                  </a:cubicBezTo>
                  <a:cubicBezTo>
                    <a:pt x="664" y="847"/>
                    <a:pt x="679" y="824"/>
                    <a:pt x="710" y="824"/>
                  </a:cubicBezTo>
                  <a:cubicBezTo>
                    <a:pt x="733" y="824"/>
                    <a:pt x="763" y="854"/>
                    <a:pt x="786" y="847"/>
                  </a:cubicBezTo>
                  <a:cubicBezTo>
                    <a:pt x="809" y="831"/>
                    <a:pt x="817" y="793"/>
                    <a:pt x="832" y="770"/>
                  </a:cubicBezTo>
                  <a:cubicBezTo>
                    <a:pt x="840" y="755"/>
                    <a:pt x="840" y="732"/>
                    <a:pt x="855" y="717"/>
                  </a:cubicBezTo>
                  <a:cubicBezTo>
                    <a:pt x="878" y="702"/>
                    <a:pt x="901" y="702"/>
                    <a:pt x="924" y="686"/>
                  </a:cubicBezTo>
                  <a:cubicBezTo>
                    <a:pt x="947" y="679"/>
                    <a:pt x="970" y="671"/>
                    <a:pt x="977" y="656"/>
                  </a:cubicBezTo>
                  <a:cubicBezTo>
                    <a:pt x="993" y="641"/>
                    <a:pt x="970" y="610"/>
                    <a:pt x="985" y="595"/>
                  </a:cubicBezTo>
                  <a:cubicBezTo>
                    <a:pt x="1000" y="587"/>
                    <a:pt x="1023" y="587"/>
                    <a:pt x="1038" y="587"/>
                  </a:cubicBezTo>
                  <a:cubicBezTo>
                    <a:pt x="1046" y="587"/>
                    <a:pt x="1054" y="602"/>
                    <a:pt x="1061" y="602"/>
                  </a:cubicBezTo>
                  <a:cubicBezTo>
                    <a:pt x="1084" y="595"/>
                    <a:pt x="1099" y="556"/>
                    <a:pt x="1130" y="556"/>
                  </a:cubicBezTo>
                  <a:cubicBezTo>
                    <a:pt x="1184" y="541"/>
                    <a:pt x="1237" y="572"/>
                    <a:pt x="1290" y="564"/>
                  </a:cubicBezTo>
                  <a:cubicBezTo>
                    <a:pt x="1313" y="556"/>
                    <a:pt x="1329" y="526"/>
                    <a:pt x="1351" y="518"/>
                  </a:cubicBezTo>
                  <a:cubicBezTo>
                    <a:pt x="1397" y="495"/>
                    <a:pt x="1443" y="480"/>
                    <a:pt x="1489" y="480"/>
                  </a:cubicBezTo>
                  <a:cubicBezTo>
                    <a:pt x="1520" y="472"/>
                    <a:pt x="1550" y="488"/>
                    <a:pt x="1581" y="495"/>
                  </a:cubicBezTo>
                  <a:lnTo>
                    <a:pt x="1581" y="495"/>
                  </a:lnTo>
                  <a:cubicBezTo>
                    <a:pt x="1596" y="495"/>
                    <a:pt x="1611" y="495"/>
                    <a:pt x="1619" y="495"/>
                  </a:cubicBezTo>
                  <a:cubicBezTo>
                    <a:pt x="1634" y="488"/>
                    <a:pt x="1642" y="472"/>
                    <a:pt x="1642" y="465"/>
                  </a:cubicBezTo>
                  <a:cubicBezTo>
                    <a:pt x="1634" y="442"/>
                    <a:pt x="1604" y="434"/>
                    <a:pt x="1604" y="419"/>
                  </a:cubicBezTo>
                  <a:cubicBezTo>
                    <a:pt x="1604" y="396"/>
                    <a:pt x="1619" y="381"/>
                    <a:pt x="1626" y="366"/>
                  </a:cubicBezTo>
                  <a:lnTo>
                    <a:pt x="1626" y="366"/>
                  </a:lnTo>
                  <a:cubicBezTo>
                    <a:pt x="1611" y="350"/>
                    <a:pt x="1596" y="335"/>
                    <a:pt x="1581" y="327"/>
                  </a:cubicBezTo>
                  <a:cubicBezTo>
                    <a:pt x="1558" y="327"/>
                    <a:pt x="1535" y="327"/>
                    <a:pt x="1512" y="335"/>
                  </a:cubicBezTo>
                  <a:cubicBezTo>
                    <a:pt x="1497" y="343"/>
                    <a:pt x="1489" y="350"/>
                    <a:pt x="1474" y="358"/>
                  </a:cubicBezTo>
                  <a:lnTo>
                    <a:pt x="1474" y="358"/>
                  </a:lnTo>
                  <a:cubicBezTo>
                    <a:pt x="1459" y="366"/>
                    <a:pt x="1443" y="358"/>
                    <a:pt x="1428" y="366"/>
                  </a:cubicBezTo>
                  <a:cubicBezTo>
                    <a:pt x="1420" y="366"/>
                    <a:pt x="1413" y="381"/>
                    <a:pt x="1405" y="381"/>
                  </a:cubicBezTo>
                  <a:cubicBezTo>
                    <a:pt x="1390" y="381"/>
                    <a:pt x="1367" y="373"/>
                    <a:pt x="1351" y="373"/>
                  </a:cubicBezTo>
                  <a:cubicBezTo>
                    <a:pt x="1344" y="373"/>
                    <a:pt x="1336" y="389"/>
                    <a:pt x="1329" y="389"/>
                  </a:cubicBezTo>
                  <a:cubicBezTo>
                    <a:pt x="1321" y="381"/>
                    <a:pt x="1321" y="358"/>
                    <a:pt x="1313" y="350"/>
                  </a:cubicBezTo>
                  <a:cubicBezTo>
                    <a:pt x="1283" y="320"/>
                    <a:pt x="1260" y="281"/>
                    <a:pt x="1222" y="266"/>
                  </a:cubicBezTo>
                  <a:cubicBezTo>
                    <a:pt x="1207" y="259"/>
                    <a:pt x="1199" y="281"/>
                    <a:pt x="1184" y="289"/>
                  </a:cubicBezTo>
                  <a:cubicBezTo>
                    <a:pt x="1168" y="289"/>
                    <a:pt x="1161" y="274"/>
                    <a:pt x="1161" y="266"/>
                  </a:cubicBezTo>
                  <a:cubicBezTo>
                    <a:pt x="1161" y="259"/>
                    <a:pt x="1191" y="266"/>
                    <a:pt x="1191" y="251"/>
                  </a:cubicBezTo>
                  <a:cubicBezTo>
                    <a:pt x="1191" y="228"/>
                    <a:pt x="1191" y="190"/>
                    <a:pt x="1168" y="175"/>
                  </a:cubicBezTo>
                  <a:cubicBezTo>
                    <a:pt x="1138" y="159"/>
                    <a:pt x="1084" y="205"/>
                    <a:pt x="1061" y="182"/>
                  </a:cubicBezTo>
                  <a:cubicBezTo>
                    <a:pt x="1046" y="159"/>
                    <a:pt x="1099" y="121"/>
                    <a:pt x="1084" y="91"/>
                  </a:cubicBezTo>
                  <a:cubicBezTo>
                    <a:pt x="1069" y="76"/>
                    <a:pt x="1038" y="84"/>
                    <a:pt x="1008" y="84"/>
                  </a:cubicBezTo>
                  <a:cubicBezTo>
                    <a:pt x="993" y="84"/>
                    <a:pt x="985" y="106"/>
                    <a:pt x="970" y="106"/>
                  </a:cubicBezTo>
                  <a:cubicBezTo>
                    <a:pt x="954" y="106"/>
                    <a:pt x="939" y="114"/>
                    <a:pt x="924" y="98"/>
                  </a:cubicBezTo>
                  <a:cubicBezTo>
                    <a:pt x="909" y="84"/>
                    <a:pt x="909" y="53"/>
                    <a:pt x="893" y="38"/>
                  </a:cubicBezTo>
                  <a:cubicBezTo>
                    <a:pt x="878" y="23"/>
                    <a:pt x="848" y="15"/>
                    <a:pt x="832"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58" name="Freeform 185"/>
            <p:cNvSpPr>
              <a:spLocks noChangeArrowheads="1"/>
            </p:cNvSpPr>
            <p:nvPr/>
          </p:nvSpPr>
          <p:spPr bwMode="auto">
            <a:xfrm>
              <a:off x="3925632" y="5489575"/>
              <a:ext cx="220648" cy="368300"/>
            </a:xfrm>
            <a:custGeom>
              <a:avLst/>
              <a:gdLst>
                <a:gd name="T0" fmla="*/ 222 w 612"/>
                <a:gd name="T1" fmla="*/ 1015 h 1024"/>
                <a:gd name="T2" fmla="*/ 222 w 612"/>
                <a:gd name="T3" fmla="*/ 1015 h 1024"/>
                <a:gd name="T4" fmla="*/ 260 w 612"/>
                <a:gd name="T5" fmla="*/ 992 h 1024"/>
                <a:gd name="T6" fmla="*/ 329 w 612"/>
                <a:gd name="T7" fmla="*/ 984 h 1024"/>
                <a:gd name="T8" fmla="*/ 374 w 612"/>
                <a:gd name="T9" fmla="*/ 1023 h 1024"/>
                <a:gd name="T10" fmla="*/ 374 w 612"/>
                <a:gd name="T11" fmla="*/ 1023 h 1024"/>
                <a:gd name="T12" fmla="*/ 413 w 612"/>
                <a:gd name="T13" fmla="*/ 977 h 1024"/>
                <a:gd name="T14" fmla="*/ 413 w 612"/>
                <a:gd name="T15" fmla="*/ 923 h 1024"/>
                <a:gd name="T16" fmla="*/ 443 w 612"/>
                <a:gd name="T17" fmla="*/ 916 h 1024"/>
                <a:gd name="T18" fmla="*/ 543 w 612"/>
                <a:gd name="T19" fmla="*/ 954 h 1024"/>
                <a:gd name="T20" fmla="*/ 573 w 612"/>
                <a:gd name="T21" fmla="*/ 877 h 1024"/>
                <a:gd name="T22" fmla="*/ 604 w 612"/>
                <a:gd name="T23" fmla="*/ 870 h 1024"/>
                <a:gd name="T24" fmla="*/ 604 w 612"/>
                <a:gd name="T25" fmla="*/ 801 h 1024"/>
                <a:gd name="T26" fmla="*/ 581 w 612"/>
                <a:gd name="T27" fmla="*/ 755 h 1024"/>
                <a:gd name="T28" fmla="*/ 581 w 612"/>
                <a:gd name="T29" fmla="*/ 755 h 1024"/>
                <a:gd name="T30" fmla="*/ 573 w 612"/>
                <a:gd name="T31" fmla="*/ 733 h 1024"/>
                <a:gd name="T32" fmla="*/ 566 w 612"/>
                <a:gd name="T33" fmla="*/ 642 h 1024"/>
                <a:gd name="T34" fmla="*/ 535 w 612"/>
                <a:gd name="T35" fmla="*/ 611 h 1024"/>
                <a:gd name="T36" fmla="*/ 558 w 612"/>
                <a:gd name="T37" fmla="*/ 535 h 1024"/>
                <a:gd name="T38" fmla="*/ 520 w 612"/>
                <a:gd name="T39" fmla="*/ 520 h 1024"/>
                <a:gd name="T40" fmla="*/ 527 w 612"/>
                <a:gd name="T41" fmla="*/ 336 h 1024"/>
                <a:gd name="T42" fmla="*/ 512 w 612"/>
                <a:gd name="T43" fmla="*/ 237 h 1024"/>
                <a:gd name="T44" fmla="*/ 436 w 612"/>
                <a:gd name="T45" fmla="*/ 183 h 1024"/>
                <a:gd name="T46" fmla="*/ 474 w 612"/>
                <a:gd name="T47" fmla="*/ 61 h 1024"/>
                <a:gd name="T48" fmla="*/ 474 w 612"/>
                <a:gd name="T49" fmla="*/ 61 h 1024"/>
                <a:gd name="T50" fmla="*/ 321 w 612"/>
                <a:gd name="T51" fmla="*/ 31 h 1024"/>
                <a:gd name="T52" fmla="*/ 260 w 612"/>
                <a:gd name="T53" fmla="*/ 107 h 1024"/>
                <a:gd name="T54" fmla="*/ 176 w 612"/>
                <a:gd name="T55" fmla="*/ 283 h 1024"/>
                <a:gd name="T56" fmla="*/ 130 w 612"/>
                <a:gd name="T57" fmla="*/ 390 h 1024"/>
                <a:gd name="T58" fmla="*/ 0 w 612"/>
                <a:gd name="T59" fmla="*/ 397 h 1024"/>
                <a:gd name="T60" fmla="*/ 0 w 612"/>
                <a:gd name="T61" fmla="*/ 397 h 1024"/>
                <a:gd name="T62" fmla="*/ 38 w 612"/>
                <a:gd name="T63" fmla="*/ 558 h 1024"/>
                <a:gd name="T64" fmla="*/ 107 w 612"/>
                <a:gd name="T65" fmla="*/ 565 h 1024"/>
                <a:gd name="T66" fmla="*/ 92 w 612"/>
                <a:gd name="T67" fmla="*/ 718 h 1024"/>
                <a:gd name="T68" fmla="*/ 168 w 612"/>
                <a:gd name="T69" fmla="*/ 763 h 1024"/>
                <a:gd name="T70" fmla="*/ 168 w 612"/>
                <a:gd name="T71" fmla="*/ 832 h 1024"/>
                <a:gd name="T72" fmla="*/ 191 w 612"/>
                <a:gd name="T73" fmla="*/ 832 h 1024"/>
                <a:gd name="T74" fmla="*/ 176 w 612"/>
                <a:gd name="T75" fmla="*/ 931 h 1024"/>
                <a:gd name="T76" fmla="*/ 214 w 612"/>
                <a:gd name="T77" fmla="*/ 984 h 1024"/>
                <a:gd name="T78" fmla="*/ 222 w 612"/>
                <a:gd name="T79" fmla="*/ 1015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2" h="1024">
                  <a:moveTo>
                    <a:pt x="222" y="1015"/>
                  </a:moveTo>
                  <a:lnTo>
                    <a:pt x="222" y="1015"/>
                  </a:lnTo>
                  <a:cubicBezTo>
                    <a:pt x="237" y="1007"/>
                    <a:pt x="245" y="1000"/>
                    <a:pt x="260" y="992"/>
                  </a:cubicBezTo>
                  <a:cubicBezTo>
                    <a:pt x="283" y="984"/>
                    <a:pt x="306" y="984"/>
                    <a:pt x="329" y="984"/>
                  </a:cubicBezTo>
                  <a:cubicBezTo>
                    <a:pt x="344" y="992"/>
                    <a:pt x="359" y="1007"/>
                    <a:pt x="374" y="1023"/>
                  </a:cubicBezTo>
                  <a:lnTo>
                    <a:pt x="374" y="1023"/>
                  </a:lnTo>
                  <a:cubicBezTo>
                    <a:pt x="390" y="1007"/>
                    <a:pt x="405" y="1000"/>
                    <a:pt x="413" y="977"/>
                  </a:cubicBezTo>
                  <a:cubicBezTo>
                    <a:pt x="420" y="961"/>
                    <a:pt x="405" y="938"/>
                    <a:pt x="413" y="923"/>
                  </a:cubicBezTo>
                  <a:cubicBezTo>
                    <a:pt x="420" y="916"/>
                    <a:pt x="428" y="916"/>
                    <a:pt x="443" y="916"/>
                  </a:cubicBezTo>
                  <a:cubicBezTo>
                    <a:pt x="474" y="923"/>
                    <a:pt x="505" y="961"/>
                    <a:pt x="543" y="954"/>
                  </a:cubicBezTo>
                  <a:cubicBezTo>
                    <a:pt x="566" y="946"/>
                    <a:pt x="550" y="900"/>
                    <a:pt x="573" y="877"/>
                  </a:cubicBezTo>
                  <a:cubicBezTo>
                    <a:pt x="573" y="870"/>
                    <a:pt x="596" y="885"/>
                    <a:pt x="604" y="870"/>
                  </a:cubicBezTo>
                  <a:cubicBezTo>
                    <a:pt x="611" y="847"/>
                    <a:pt x="611" y="824"/>
                    <a:pt x="604" y="801"/>
                  </a:cubicBezTo>
                  <a:cubicBezTo>
                    <a:pt x="596" y="786"/>
                    <a:pt x="588" y="771"/>
                    <a:pt x="581" y="755"/>
                  </a:cubicBezTo>
                  <a:lnTo>
                    <a:pt x="581" y="755"/>
                  </a:lnTo>
                  <a:cubicBezTo>
                    <a:pt x="573" y="748"/>
                    <a:pt x="573" y="741"/>
                    <a:pt x="573" y="733"/>
                  </a:cubicBezTo>
                  <a:cubicBezTo>
                    <a:pt x="566" y="703"/>
                    <a:pt x="573" y="672"/>
                    <a:pt x="566" y="642"/>
                  </a:cubicBezTo>
                  <a:cubicBezTo>
                    <a:pt x="558" y="626"/>
                    <a:pt x="535" y="626"/>
                    <a:pt x="535" y="611"/>
                  </a:cubicBezTo>
                  <a:cubicBezTo>
                    <a:pt x="535" y="588"/>
                    <a:pt x="558" y="558"/>
                    <a:pt x="558" y="535"/>
                  </a:cubicBezTo>
                  <a:cubicBezTo>
                    <a:pt x="558" y="520"/>
                    <a:pt x="520" y="535"/>
                    <a:pt x="520" y="520"/>
                  </a:cubicBezTo>
                  <a:cubicBezTo>
                    <a:pt x="512" y="458"/>
                    <a:pt x="527" y="397"/>
                    <a:pt x="527" y="336"/>
                  </a:cubicBezTo>
                  <a:cubicBezTo>
                    <a:pt x="527" y="305"/>
                    <a:pt x="527" y="267"/>
                    <a:pt x="512" y="237"/>
                  </a:cubicBezTo>
                  <a:cubicBezTo>
                    <a:pt x="497" y="214"/>
                    <a:pt x="443" y="214"/>
                    <a:pt x="436" y="183"/>
                  </a:cubicBezTo>
                  <a:cubicBezTo>
                    <a:pt x="428" y="138"/>
                    <a:pt x="466" y="99"/>
                    <a:pt x="474" y="61"/>
                  </a:cubicBezTo>
                  <a:lnTo>
                    <a:pt x="474" y="61"/>
                  </a:lnTo>
                  <a:cubicBezTo>
                    <a:pt x="428" y="61"/>
                    <a:pt x="382" y="76"/>
                    <a:pt x="321" y="31"/>
                  </a:cubicBezTo>
                  <a:cubicBezTo>
                    <a:pt x="283" y="0"/>
                    <a:pt x="275" y="84"/>
                    <a:pt x="260" y="107"/>
                  </a:cubicBezTo>
                  <a:cubicBezTo>
                    <a:pt x="176" y="283"/>
                    <a:pt x="176" y="283"/>
                    <a:pt x="176" y="283"/>
                  </a:cubicBezTo>
                  <a:cubicBezTo>
                    <a:pt x="161" y="313"/>
                    <a:pt x="153" y="374"/>
                    <a:pt x="130" y="390"/>
                  </a:cubicBezTo>
                  <a:cubicBezTo>
                    <a:pt x="84" y="420"/>
                    <a:pt x="38" y="412"/>
                    <a:pt x="0" y="397"/>
                  </a:cubicBezTo>
                  <a:lnTo>
                    <a:pt x="0" y="397"/>
                  </a:lnTo>
                  <a:cubicBezTo>
                    <a:pt x="8" y="435"/>
                    <a:pt x="8" y="527"/>
                    <a:pt x="38" y="558"/>
                  </a:cubicBezTo>
                  <a:cubicBezTo>
                    <a:pt x="54" y="573"/>
                    <a:pt x="92" y="542"/>
                    <a:pt x="107" y="565"/>
                  </a:cubicBezTo>
                  <a:cubicBezTo>
                    <a:pt x="122" y="611"/>
                    <a:pt x="77" y="672"/>
                    <a:pt x="92" y="718"/>
                  </a:cubicBezTo>
                  <a:cubicBezTo>
                    <a:pt x="107" y="748"/>
                    <a:pt x="153" y="741"/>
                    <a:pt x="168" y="763"/>
                  </a:cubicBezTo>
                  <a:cubicBezTo>
                    <a:pt x="176" y="786"/>
                    <a:pt x="161" y="809"/>
                    <a:pt x="168" y="832"/>
                  </a:cubicBezTo>
                  <a:cubicBezTo>
                    <a:pt x="168" y="832"/>
                    <a:pt x="191" y="824"/>
                    <a:pt x="191" y="832"/>
                  </a:cubicBezTo>
                  <a:cubicBezTo>
                    <a:pt x="191" y="870"/>
                    <a:pt x="176" y="900"/>
                    <a:pt x="176" y="931"/>
                  </a:cubicBezTo>
                  <a:cubicBezTo>
                    <a:pt x="184" y="954"/>
                    <a:pt x="199" y="969"/>
                    <a:pt x="214" y="984"/>
                  </a:cubicBezTo>
                  <a:cubicBezTo>
                    <a:pt x="214" y="992"/>
                    <a:pt x="214" y="1007"/>
                    <a:pt x="222" y="10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59" name="Freeform 186"/>
            <p:cNvSpPr>
              <a:spLocks noChangeArrowheads="1"/>
            </p:cNvSpPr>
            <p:nvPr/>
          </p:nvSpPr>
          <p:spPr bwMode="auto">
            <a:xfrm>
              <a:off x="3763718" y="5624514"/>
              <a:ext cx="242871" cy="242887"/>
            </a:xfrm>
            <a:custGeom>
              <a:avLst/>
              <a:gdLst>
                <a:gd name="T0" fmla="*/ 450 w 673"/>
                <a:gd name="T1" fmla="*/ 23 h 673"/>
                <a:gd name="T2" fmla="*/ 450 w 673"/>
                <a:gd name="T3" fmla="*/ 23 h 673"/>
                <a:gd name="T4" fmla="*/ 366 w 673"/>
                <a:gd name="T5" fmla="*/ 0 h 673"/>
                <a:gd name="T6" fmla="*/ 267 w 673"/>
                <a:gd name="T7" fmla="*/ 31 h 673"/>
                <a:gd name="T8" fmla="*/ 267 w 673"/>
                <a:gd name="T9" fmla="*/ 31 h 673"/>
                <a:gd name="T10" fmla="*/ 191 w 673"/>
                <a:gd name="T11" fmla="*/ 16 h 673"/>
                <a:gd name="T12" fmla="*/ 91 w 673"/>
                <a:gd name="T13" fmla="*/ 46 h 673"/>
                <a:gd name="T14" fmla="*/ 38 w 673"/>
                <a:gd name="T15" fmla="*/ 153 h 673"/>
                <a:gd name="T16" fmla="*/ 23 w 673"/>
                <a:gd name="T17" fmla="*/ 252 h 673"/>
                <a:gd name="T18" fmla="*/ 30 w 673"/>
                <a:gd name="T19" fmla="*/ 283 h 673"/>
                <a:gd name="T20" fmla="*/ 30 w 673"/>
                <a:gd name="T21" fmla="*/ 283 h 673"/>
                <a:gd name="T22" fmla="*/ 91 w 673"/>
                <a:gd name="T23" fmla="*/ 321 h 673"/>
                <a:gd name="T24" fmla="*/ 122 w 673"/>
                <a:gd name="T25" fmla="*/ 381 h 673"/>
                <a:gd name="T26" fmla="*/ 168 w 673"/>
                <a:gd name="T27" fmla="*/ 389 h 673"/>
                <a:gd name="T28" fmla="*/ 206 w 673"/>
                <a:gd name="T29" fmla="*/ 367 h 673"/>
                <a:gd name="T30" fmla="*/ 282 w 673"/>
                <a:gd name="T31" fmla="*/ 374 h 673"/>
                <a:gd name="T32" fmla="*/ 259 w 673"/>
                <a:gd name="T33" fmla="*/ 465 h 673"/>
                <a:gd name="T34" fmla="*/ 366 w 673"/>
                <a:gd name="T35" fmla="*/ 458 h 673"/>
                <a:gd name="T36" fmla="*/ 389 w 673"/>
                <a:gd name="T37" fmla="*/ 534 h 673"/>
                <a:gd name="T38" fmla="*/ 359 w 673"/>
                <a:gd name="T39" fmla="*/ 549 h 673"/>
                <a:gd name="T40" fmla="*/ 382 w 673"/>
                <a:gd name="T41" fmla="*/ 572 h 673"/>
                <a:gd name="T42" fmla="*/ 420 w 673"/>
                <a:gd name="T43" fmla="*/ 549 h 673"/>
                <a:gd name="T44" fmla="*/ 511 w 673"/>
                <a:gd name="T45" fmla="*/ 633 h 673"/>
                <a:gd name="T46" fmla="*/ 527 w 673"/>
                <a:gd name="T47" fmla="*/ 672 h 673"/>
                <a:gd name="T48" fmla="*/ 549 w 673"/>
                <a:gd name="T49" fmla="*/ 656 h 673"/>
                <a:gd name="T50" fmla="*/ 603 w 673"/>
                <a:gd name="T51" fmla="*/ 664 h 673"/>
                <a:gd name="T52" fmla="*/ 626 w 673"/>
                <a:gd name="T53" fmla="*/ 649 h 673"/>
                <a:gd name="T54" fmla="*/ 672 w 673"/>
                <a:gd name="T55" fmla="*/ 641 h 673"/>
                <a:gd name="T56" fmla="*/ 672 w 673"/>
                <a:gd name="T57" fmla="*/ 641 h 673"/>
                <a:gd name="T58" fmla="*/ 664 w 673"/>
                <a:gd name="T59" fmla="*/ 610 h 673"/>
                <a:gd name="T60" fmla="*/ 626 w 673"/>
                <a:gd name="T61" fmla="*/ 557 h 673"/>
                <a:gd name="T62" fmla="*/ 641 w 673"/>
                <a:gd name="T63" fmla="*/ 458 h 673"/>
                <a:gd name="T64" fmla="*/ 618 w 673"/>
                <a:gd name="T65" fmla="*/ 458 h 673"/>
                <a:gd name="T66" fmla="*/ 618 w 673"/>
                <a:gd name="T67" fmla="*/ 389 h 673"/>
                <a:gd name="T68" fmla="*/ 542 w 673"/>
                <a:gd name="T69" fmla="*/ 344 h 673"/>
                <a:gd name="T70" fmla="*/ 557 w 673"/>
                <a:gd name="T71" fmla="*/ 191 h 673"/>
                <a:gd name="T72" fmla="*/ 488 w 673"/>
                <a:gd name="T73" fmla="*/ 184 h 673"/>
                <a:gd name="T74" fmla="*/ 450 w 673"/>
                <a:gd name="T75" fmla="*/ 2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3" h="673">
                  <a:moveTo>
                    <a:pt x="450" y="23"/>
                  </a:moveTo>
                  <a:lnTo>
                    <a:pt x="450" y="23"/>
                  </a:lnTo>
                  <a:cubicBezTo>
                    <a:pt x="420" y="16"/>
                    <a:pt x="389" y="0"/>
                    <a:pt x="366" y="0"/>
                  </a:cubicBezTo>
                  <a:cubicBezTo>
                    <a:pt x="313" y="0"/>
                    <a:pt x="305" y="16"/>
                    <a:pt x="267" y="31"/>
                  </a:cubicBezTo>
                  <a:lnTo>
                    <a:pt x="267" y="31"/>
                  </a:lnTo>
                  <a:cubicBezTo>
                    <a:pt x="191" y="16"/>
                    <a:pt x="191" y="16"/>
                    <a:pt x="191" y="16"/>
                  </a:cubicBezTo>
                  <a:cubicBezTo>
                    <a:pt x="152" y="46"/>
                    <a:pt x="137" y="16"/>
                    <a:pt x="91" y="46"/>
                  </a:cubicBezTo>
                  <a:cubicBezTo>
                    <a:pt x="84" y="61"/>
                    <a:pt x="0" y="146"/>
                    <a:pt x="38" y="153"/>
                  </a:cubicBezTo>
                  <a:cubicBezTo>
                    <a:pt x="38" y="184"/>
                    <a:pt x="23" y="214"/>
                    <a:pt x="23" y="252"/>
                  </a:cubicBezTo>
                  <a:cubicBezTo>
                    <a:pt x="23" y="268"/>
                    <a:pt x="23" y="275"/>
                    <a:pt x="30" y="283"/>
                  </a:cubicBezTo>
                  <a:lnTo>
                    <a:pt x="30" y="283"/>
                  </a:lnTo>
                  <a:cubicBezTo>
                    <a:pt x="46" y="298"/>
                    <a:pt x="76" y="306"/>
                    <a:pt x="91" y="321"/>
                  </a:cubicBezTo>
                  <a:cubicBezTo>
                    <a:pt x="107" y="336"/>
                    <a:pt x="107" y="367"/>
                    <a:pt x="122" y="381"/>
                  </a:cubicBezTo>
                  <a:cubicBezTo>
                    <a:pt x="137" y="397"/>
                    <a:pt x="152" y="389"/>
                    <a:pt x="168" y="389"/>
                  </a:cubicBezTo>
                  <a:cubicBezTo>
                    <a:pt x="183" y="389"/>
                    <a:pt x="191" y="367"/>
                    <a:pt x="206" y="367"/>
                  </a:cubicBezTo>
                  <a:cubicBezTo>
                    <a:pt x="236" y="367"/>
                    <a:pt x="267" y="359"/>
                    <a:pt x="282" y="374"/>
                  </a:cubicBezTo>
                  <a:cubicBezTo>
                    <a:pt x="297" y="404"/>
                    <a:pt x="244" y="442"/>
                    <a:pt x="259" y="465"/>
                  </a:cubicBezTo>
                  <a:cubicBezTo>
                    <a:pt x="282" y="488"/>
                    <a:pt x="336" y="442"/>
                    <a:pt x="366" y="458"/>
                  </a:cubicBezTo>
                  <a:cubicBezTo>
                    <a:pt x="389" y="473"/>
                    <a:pt x="389" y="511"/>
                    <a:pt x="389" y="534"/>
                  </a:cubicBezTo>
                  <a:cubicBezTo>
                    <a:pt x="389" y="549"/>
                    <a:pt x="359" y="542"/>
                    <a:pt x="359" y="549"/>
                  </a:cubicBezTo>
                  <a:cubicBezTo>
                    <a:pt x="359" y="557"/>
                    <a:pt x="366" y="572"/>
                    <a:pt x="382" y="572"/>
                  </a:cubicBezTo>
                  <a:cubicBezTo>
                    <a:pt x="397" y="564"/>
                    <a:pt x="405" y="542"/>
                    <a:pt x="420" y="549"/>
                  </a:cubicBezTo>
                  <a:cubicBezTo>
                    <a:pt x="458" y="564"/>
                    <a:pt x="481" y="603"/>
                    <a:pt x="511" y="633"/>
                  </a:cubicBezTo>
                  <a:cubicBezTo>
                    <a:pt x="519" y="641"/>
                    <a:pt x="519" y="664"/>
                    <a:pt x="527" y="672"/>
                  </a:cubicBezTo>
                  <a:cubicBezTo>
                    <a:pt x="534" y="672"/>
                    <a:pt x="542" y="656"/>
                    <a:pt x="549" y="656"/>
                  </a:cubicBezTo>
                  <a:cubicBezTo>
                    <a:pt x="565" y="656"/>
                    <a:pt x="588" y="664"/>
                    <a:pt x="603" y="664"/>
                  </a:cubicBezTo>
                  <a:cubicBezTo>
                    <a:pt x="611" y="664"/>
                    <a:pt x="618" y="649"/>
                    <a:pt x="626" y="649"/>
                  </a:cubicBezTo>
                  <a:cubicBezTo>
                    <a:pt x="641" y="641"/>
                    <a:pt x="657" y="649"/>
                    <a:pt x="672" y="641"/>
                  </a:cubicBezTo>
                  <a:lnTo>
                    <a:pt x="672" y="641"/>
                  </a:lnTo>
                  <a:cubicBezTo>
                    <a:pt x="664" y="633"/>
                    <a:pt x="664" y="618"/>
                    <a:pt x="664" y="610"/>
                  </a:cubicBezTo>
                  <a:cubicBezTo>
                    <a:pt x="649" y="595"/>
                    <a:pt x="634" y="580"/>
                    <a:pt x="626" y="557"/>
                  </a:cubicBezTo>
                  <a:cubicBezTo>
                    <a:pt x="626" y="526"/>
                    <a:pt x="641" y="496"/>
                    <a:pt x="641" y="458"/>
                  </a:cubicBezTo>
                  <a:cubicBezTo>
                    <a:pt x="641" y="450"/>
                    <a:pt x="618" y="458"/>
                    <a:pt x="618" y="458"/>
                  </a:cubicBezTo>
                  <a:cubicBezTo>
                    <a:pt x="611" y="435"/>
                    <a:pt x="626" y="412"/>
                    <a:pt x="618" y="389"/>
                  </a:cubicBezTo>
                  <a:cubicBezTo>
                    <a:pt x="603" y="367"/>
                    <a:pt x="557" y="374"/>
                    <a:pt x="542" y="344"/>
                  </a:cubicBezTo>
                  <a:cubicBezTo>
                    <a:pt x="527" y="298"/>
                    <a:pt x="572" y="237"/>
                    <a:pt x="557" y="191"/>
                  </a:cubicBezTo>
                  <a:cubicBezTo>
                    <a:pt x="542" y="168"/>
                    <a:pt x="504" y="199"/>
                    <a:pt x="488" y="184"/>
                  </a:cubicBezTo>
                  <a:cubicBezTo>
                    <a:pt x="458" y="153"/>
                    <a:pt x="458" y="61"/>
                    <a:pt x="450"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60" name="Freeform 187"/>
            <p:cNvSpPr>
              <a:spLocks noChangeArrowheads="1"/>
            </p:cNvSpPr>
            <p:nvPr/>
          </p:nvSpPr>
          <p:spPr bwMode="auto">
            <a:xfrm>
              <a:off x="4079610" y="5462589"/>
              <a:ext cx="201600" cy="300037"/>
            </a:xfrm>
            <a:custGeom>
              <a:avLst/>
              <a:gdLst>
                <a:gd name="T0" fmla="*/ 46 w 559"/>
                <a:gd name="T1" fmla="*/ 137 h 832"/>
                <a:gd name="T2" fmla="*/ 46 w 559"/>
                <a:gd name="T3" fmla="*/ 137 h 832"/>
                <a:gd name="T4" fmla="*/ 8 w 559"/>
                <a:gd name="T5" fmla="*/ 259 h 832"/>
                <a:gd name="T6" fmla="*/ 84 w 559"/>
                <a:gd name="T7" fmla="*/ 313 h 832"/>
                <a:gd name="T8" fmla="*/ 99 w 559"/>
                <a:gd name="T9" fmla="*/ 412 h 832"/>
                <a:gd name="T10" fmla="*/ 92 w 559"/>
                <a:gd name="T11" fmla="*/ 596 h 832"/>
                <a:gd name="T12" fmla="*/ 130 w 559"/>
                <a:gd name="T13" fmla="*/ 611 h 832"/>
                <a:gd name="T14" fmla="*/ 107 w 559"/>
                <a:gd name="T15" fmla="*/ 687 h 832"/>
                <a:gd name="T16" fmla="*/ 138 w 559"/>
                <a:gd name="T17" fmla="*/ 718 h 832"/>
                <a:gd name="T18" fmla="*/ 145 w 559"/>
                <a:gd name="T19" fmla="*/ 809 h 832"/>
                <a:gd name="T20" fmla="*/ 153 w 559"/>
                <a:gd name="T21" fmla="*/ 831 h 832"/>
                <a:gd name="T22" fmla="*/ 153 w 559"/>
                <a:gd name="T23" fmla="*/ 831 h 832"/>
                <a:gd name="T24" fmla="*/ 260 w 559"/>
                <a:gd name="T25" fmla="*/ 794 h 832"/>
                <a:gd name="T26" fmla="*/ 298 w 559"/>
                <a:gd name="T27" fmla="*/ 831 h 832"/>
                <a:gd name="T28" fmla="*/ 344 w 559"/>
                <a:gd name="T29" fmla="*/ 817 h 832"/>
                <a:gd name="T30" fmla="*/ 367 w 559"/>
                <a:gd name="T31" fmla="*/ 779 h 832"/>
                <a:gd name="T32" fmla="*/ 397 w 559"/>
                <a:gd name="T33" fmla="*/ 771 h 832"/>
                <a:gd name="T34" fmla="*/ 435 w 559"/>
                <a:gd name="T35" fmla="*/ 786 h 832"/>
                <a:gd name="T36" fmla="*/ 496 w 559"/>
                <a:gd name="T37" fmla="*/ 779 h 832"/>
                <a:gd name="T38" fmla="*/ 527 w 559"/>
                <a:gd name="T39" fmla="*/ 740 h 832"/>
                <a:gd name="T40" fmla="*/ 527 w 559"/>
                <a:gd name="T41" fmla="*/ 740 h 832"/>
                <a:gd name="T42" fmla="*/ 504 w 559"/>
                <a:gd name="T43" fmla="*/ 657 h 832"/>
                <a:gd name="T44" fmla="*/ 474 w 559"/>
                <a:gd name="T45" fmla="*/ 641 h 832"/>
                <a:gd name="T46" fmla="*/ 451 w 559"/>
                <a:gd name="T47" fmla="*/ 580 h 832"/>
                <a:gd name="T48" fmla="*/ 451 w 559"/>
                <a:gd name="T49" fmla="*/ 435 h 832"/>
                <a:gd name="T50" fmla="*/ 420 w 559"/>
                <a:gd name="T51" fmla="*/ 374 h 832"/>
                <a:gd name="T52" fmla="*/ 458 w 559"/>
                <a:gd name="T53" fmla="*/ 359 h 832"/>
                <a:gd name="T54" fmla="*/ 481 w 559"/>
                <a:gd name="T55" fmla="*/ 236 h 832"/>
                <a:gd name="T56" fmla="*/ 496 w 559"/>
                <a:gd name="T57" fmla="*/ 214 h 832"/>
                <a:gd name="T58" fmla="*/ 558 w 559"/>
                <a:gd name="T59" fmla="*/ 206 h 832"/>
                <a:gd name="T60" fmla="*/ 558 w 559"/>
                <a:gd name="T61" fmla="*/ 206 h 832"/>
                <a:gd name="T62" fmla="*/ 542 w 559"/>
                <a:gd name="T63" fmla="*/ 99 h 832"/>
                <a:gd name="T64" fmla="*/ 535 w 559"/>
                <a:gd name="T65" fmla="*/ 45 h 832"/>
                <a:gd name="T66" fmla="*/ 535 w 559"/>
                <a:gd name="T67" fmla="*/ 0 h 832"/>
                <a:gd name="T68" fmla="*/ 535 w 559"/>
                <a:gd name="T69" fmla="*/ 0 h 832"/>
                <a:gd name="T70" fmla="*/ 290 w 559"/>
                <a:gd name="T71" fmla="*/ 68 h 832"/>
                <a:gd name="T72" fmla="*/ 122 w 559"/>
                <a:gd name="T73" fmla="*/ 145 h 832"/>
                <a:gd name="T74" fmla="*/ 46 w 559"/>
                <a:gd name="T75" fmla="*/ 137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9" h="832">
                  <a:moveTo>
                    <a:pt x="46" y="137"/>
                  </a:moveTo>
                  <a:lnTo>
                    <a:pt x="46" y="137"/>
                  </a:lnTo>
                  <a:cubicBezTo>
                    <a:pt x="38" y="175"/>
                    <a:pt x="0" y="214"/>
                    <a:pt x="8" y="259"/>
                  </a:cubicBezTo>
                  <a:cubicBezTo>
                    <a:pt x="15" y="290"/>
                    <a:pt x="69" y="290"/>
                    <a:pt x="84" y="313"/>
                  </a:cubicBezTo>
                  <a:cubicBezTo>
                    <a:pt x="99" y="343"/>
                    <a:pt x="99" y="381"/>
                    <a:pt x="99" y="412"/>
                  </a:cubicBezTo>
                  <a:cubicBezTo>
                    <a:pt x="99" y="473"/>
                    <a:pt x="84" y="534"/>
                    <a:pt x="92" y="596"/>
                  </a:cubicBezTo>
                  <a:cubicBezTo>
                    <a:pt x="92" y="611"/>
                    <a:pt x="130" y="596"/>
                    <a:pt x="130" y="611"/>
                  </a:cubicBezTo>
                  <a:cubicBezTo>
                    <a:pt x="130" y="634"/>
                    <a:pt x="107" y="664"/>
                    <a:pt x="107" y="687"/>
                  </a:cubicBezTo>
                  <a:cubicBezTo>
                    <a:pt x="107" y="702"/>
                    <a:pt x="130" y="702"/>
                    <a:pt x="138" y="718"/>
                  </a:cubicBezTo>
                  <a:cubicBezTo>
                    <a:pt x="145" y="748"/>
                    <a:pt x="138" y="779"/>
                    <a:pt x="145" y="809"/>
                  </a:cubicBezTo>
                  <a:cubicBezTo>
                    <a:pt x="145" y="817"/>
                    <a:pt x="145" y="824"/>
                    <a:pt x="153" y="831"/>
                  </a:cubicBezTo>
                  <a:lnTo>
                    <a:pt x="153" y="831"/>
                  </a:lnTo>
                  <a:cubicBezTo>
                    <a:pt x="183" y="817"/>
                    <a:pt x="221" y="794"/>
                    <a:pt x="260" y="794"/>
                  </a:cubicBezTo>
                  <a:cubicBezTo>
                    <a:pt x="275" y="794"/>
                    <a:pt x="283" y="824"/>
                    <a:pt x="298" y="831"/>
                  </a:cubicBezTo>
                  <a:cubicBezTo>
                    <a:pt x="313" y="831"/>
                    <a:pt x="328" y="824"/>
                    <a:pt x="344" y="817"/>
                  </a:cubicBezTo>
                  <a:cubicBezTo>
                    <a:pt x="351" y="809"/>
                    <a:pt x="351" y="786"/>
                    <a:pt x="367" y="779"/>
                  </a:cubicBezTo>
                  <a:cubicBezTo>
                    <a:pt x="374" y="771"/>
                    <a:pt x="382" y="771"/>
                    <a:pt x="397" y="771"/>
                  </a:cubicBezTo>
                  <a:cubicBezTo>
                    <a:pt x="413" y="779"/>
                    <a:pt x="420" y="786"/>
                    <a:pt x="435" y="786"/>
                  </a:cubicBezTo>
                  <a:cubicBezTo>
                    <a:pt x="458" y="786"/>
                    <a:pt x="481" y="786"/>
                    <a:pt x="496" y="779"/>
                  </a:cubicBezTo>
                  <a:cubicBezTo>
                    <a:pt x="512" y="771"/>
                    <a:pt x="519" y="756"/>
                    <a:pt x="527" y="740"/>
                  </a:cubicBezTo>
                  <a:lnTo>
                    <a:pt x="527" y="740"/>
                  </a:lnTo>
                  <a:cubicBezTo>
                    <a:pt x="519" y="718"/>
                    <a:pt x="519" y="687"/>
                    <a:pt x="504" y="657"/>
                  </a:cubicBezTo>
                  <a:cubicBezTo>
                    <a:pt x="496" y="649"/>
                    <a:pt x="481" y="649"/>
                    <a:pt x="474" y="641"/>
                  </a:cubicBezTo>
                  <a:cubicBezTo>
                    <a:pt x="458" y="626"/>
                    <a:pt x="451" y="603"/>
                    <a:pt x="451" y="580"/>
                  </a:cubicBezTo>
                  <a:cubicBezTo>
                    <a:pt x="443" y="534"/>
                    <a:pt x="458" y="488"/>
                    <a:pt x="451" y="435"/>
                  </a:cubicBezTo>
                  <a:cubicBezTo>
                    <a:pt x="443" y="412"/>
                    <a:pt x="413" y="397"/>
                    <a:pt x="420" y="374"/>
                  </a:cubicBezTo>
                  <a:cubicBezTo>
                    <a:pt x="420" y="359"/>
                    <a:pt x="451" y="374"/>
                    <a:pt x="458" y="359"/>
                  </a:cubicBezTo>
                  <a:cubicBezTo>
                    <a:pt x="474" y="321"/>
                    <a:pt x="466" y="275"/>
                    <a:pt x="481" y="236"/>
                  </a:cubicBezTo>
                  <a:cubicBezTo>
                    <a:pt x="481" y="229"/>
                    <a:pt x="489" y="214"/>
                    <a:pt x="496" y="214"/>
                  </a:cubicBezTo>
                  <a:cubicBezTo>
                    <a:pt x="519" y="206"/>
                    <a:pt x="535" y="206"/>
                    <a:pt x="558" y="206"/>
                  </a:cubicBezTo>
                  <a:lnTo>
                    <a:pt x="558" y="206"/>
                  </a:lnTo>
                  <a:cubicBezTo>
                    <a:pt x="550" y="168"/>
                    <a:pt x="550" y="137"/>
                    <a:pt x="542" y="99"/>
                  </a:cubicBezTo>
                  <a:cubicBezTo>
                    <a:pt x="542" y="84"/>
                    <a:pt x="535" y="61"/>
                    <a:pt x="535" y="45"/>
                  </a:cubicBezTo>
                  <a:cubicBezTo>
                    <a:pt x="527" y="23"/>
                    <a:pt x="535" y="23"/>
                    <a:pt x="535" y="0"/>
                  </a:cubicBezTo>
                  <a:lnTo>
                    <a:pt x="535" y="0"/>
                  </a:lnTo>
                  <a:cubicBezTo>
                    <a:pt x="290" y="68"/>
                    <a:pt x="290" y="68"/>
                    <a:pt x="290" y="68"/>
                  </a:cubicBezTo>
                  <a:cubicBezTo>
                    <a:pt x="206" y="107"/>
                    <a:pt x="199" y="160"/>
                    <a:pt x="122" y="145"/>
                  </a:cubicBezTo>
                  <a:cubicBezTo>
                    <a:pt x="92" y="137"/>
                    <a:pt x="69" y="137"/>
                    <a:pt x="46" y="1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61" name="Freeform 188"/>
            <p:cNvSpPr>
              <a:spLocks noChangeArrowheads="1"/>
            </p:cNvSpPr>
            <p:nvPr/>
          </p:nvSpPr>
          <p:spPr bwMode="auto">
            <a:xfrm>
              <a:off x="4270097" y="5372101"/>
              <a:ext cx="307955" cy="322263"/>
            </a:xfrm>
            <a:custGeom>
              <a:avLst/>
              <a:gdLst>
                <a:gd name="T0" fmla="*/ 504 w 856"/>
                <a:gd name="T1" fmla="*/ 68 h 894"/>
                <a:gd name="T2" fmla="*/ 504 w 856"/>
                <a:gd name="T3" fmla="*/ 68 h 894"/>
                <a:gd name="T4" fmla="*/ 374 w 856"/>
                <a:gd name="T5" fmla="*/ 68 h 894"/>
                <a:gd name="T6" fmla="*/ 405 w 856"/>
                <a:gd name="T7" fmla="*/ 30 h 894"/>
                <a:gd name="T8" fmla="*/ 436 w 856"/>
                <a:gd name="T9" fmla="*/ 7 h 894"/>
                <a:gd name="T10" fmla="*/ 558 w 856"/>
                <a:gd name="T11" fmla="*/ 38 h 894"/>
                <a:gd name="T12" fmla="*/ 558 w 856"/>
                <a:gd name="T13" fmla="*/ 38 h 894"/>
                <a:gd name="T14" fmla="*/ 542 w 856"/>
                <a:gd name="T15" fmla="*/ 91 h 894"/>
                <a:gd name="T16" fmla="*/ 527 w 856"/>
                <a:gd name="T17" fmla="*/ 145 h 894"/>
                <a:gd name="T18" fmla="*/ 512 w 856"/>
                <a:gd name="T19" fmla="*/ 145 h 894"/>
                <a:gd name="T20" fmla="*/ 519 w 856"/>
                <a:gd name="T21" fmla="*/ 91 h 894"/>
                <a:gd name="T22" fmla="*/ 504 w 856"/>
                <a:gd name="T23" fmla="*/ 68 h 894"/>
                <a:gd name="T24" fmla="*/ 855 w 856"/>
                <a:gd name="T25" fmla="*/ 718 h 894"/>
                <a:gd name="T26" fmla="*/ 855 w 856"/>
                <a:gd name="T27" fmla="*/ 718 h 894"/>
                <a:gd name="T28" fmla="*/ 787 w 856"/>
                <a:gd name="T29" fmla="*/ 702 h 894"/>
                <a:gd name="T30" fmla="*/ 764 w 856"/>
                <a:gd name="T31" fmla="*/ 588 h 894"/>
                <a:gd name="T32" fmla="*/ 634 w 856"/>
                <a:gd name="T33" fmla="*/ 282 h 894"/>
                <a:gd name="T34" fmla="*/ 405 w 856"/>
                <a:gd name="T35" fmla="*/ 236 h 894"/>
                <a:gd name="T36" fmla="*/ 283 w 856"/>
                <a:gd name="T37" fmla="*/ 206 h 894"/>
                <a:gd name="T38" fmla="*/ 122 w 856"/>
                <a:gd name="T39" fmla="*/ 191 h 894"/>
                <a:gd name="T40" fmla="*/ 8 w 856"/>
                <a:gd name="T41" fmla="*/ 252 h 894"/>
                <a:gd name="T42" fmla="*/ 8 w 856"/>
                <a:gd name="T43" fmla="*/ 252 h 894"/>
                <a:gd name="T44" fmla="*/ 8 w 856"/>
                <a:gd name="T45" fmla="*/ 297 h 894"/>
                <a:gd name="T46" fmla="*/ 15 w 856"/>
                <a:gd name="T47" fmla="*/ 351 h 894"/>
                <a:gd name="T48" fmla="*/ 31 w 856"/>
                <a:gd name="T49" fmla="*/ 458 h 894"/>
                <a:gd name="T50" fmla="*/ 31 w 856"/>
                <a:gd name="T51" fmla="*/ 458 h 894"/>
                <a:gd name="T52" fmla="*/ 107 w 856"/>
                <a:gd name="T53" fmla="*/ 412 h 894"/>
                <a:gd name="T54" fmla="*/ 130 w 856"/>
                <a:gd name="T55" fmla="*/ 450 h 894"/>
                <a:gd name="T56" fmla="*/ 161 w 856"/>
                <a:gd name="T57" fmla="*/ 443 h 894"/>
                <a:gd name="T58" fmla="*/ 183 w 856"/>
                <a:gd name="T59" fmla="*/ 488 h 894"/>
                <a:gd name="T60" fmla="*/ 252 w 856"/>
                <a:gd name="T61" fmla="*/ 466 h 894"/>
                <a:gd name="T62" fmla="*/ 313 w 856"/>
                <a:gd name="T63" fmla="*/ 511 h 894"/>
                <a:gd name="T64" fmla="*/ 328 w 856"/>
                <a:gd name="T65" fmla="*/ 550 h 894"/>
                <a:gd name="T66" fmla="*/ 405 w 856"/>
                <a:gd name="T67" fmla="*/ 542 h 894"/>
                <a:gd name="T68" fmla="*/ 451 w 856"/>
                <a:gd name="T69" fmla="*/ 519 h 894"/>
                <a:gd name="T70" fmla="*/ 481 w 856"/>
                <a:gd name="T71" fmla="*/ 511 h 894"/>
                <a:gd name="T72" fmla="*/ 481 w 856"/>
                <a:gd name="T73" fmla="*/ 626 h 894"/>
                <a:gd name="T74" fmla="*/ 512 w 856"/>
                <a:gd name="T75" fmla="*/ 695 h 894"/>
                <a:gd name="T76" fmla="*/ 550 w 856"/>
                <a:gd name="T77" fmla="*/ 756 h 894"/>
                <a:gd name="T78" fmla="*/ 550 w 856"/>
                <a:gd name="T79" fmla="*/ 756 h 894"/>
                <a:gd name="T80" fmla="*/ 588 w 856"/>
                <a:gd name="T81" fmla="*/ 756 h 894"/>
                <a:gd name="T82" fmla="*/ 626 w 856"/>
                <a:gd name="T83" fmla="*/ 870 h 894"/>
                <a:gd name="T84" fmla="*/ 688 w 856"/>
                <a:gd name="T85" fmla="*/ 893 h 894"/>
                <a:gd name="T86" fmla="*/ 688 w 856"/>
                <a:gd name="T87" fmla="*/ 893 h 894"/>
                <a:gd name="T88" fmla="*/ 741 w 856"/>
                <a:gd name="T89" fmla="*/ 817 h 894"/>
                <a:gd name="T90" fmla="*/ 802 w 856"/>
                <a:gd name="T91" fmla="*/ 756 h 894"/>
                <a:gd name="T92" fmla="*/ 855 w 856"/>
                <a:gd name="T93" fmla="*/ 718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894">
                  <a:moveTo>
                    <a:pt x="504" y="68"/>
                  </a:moveTo>
                  <a:lnTo>
                    <a:pt x="504" y="68"/>
                  </a:lnTo>
                  <a:cubicBezTo>
                    <a:pt x="458" y="53"/>
                    <a:pt x="420" y="68"/>
                    <a:pt x="374" y="68"/>
                  </a:cubicBezTo>
                  <a:cubicBezTo>
                    <a:pt x="374" y="53"/>
                    <a:pt x="397" y="38"/>
                    <a:pt x="405" y="30"/>
                  </a:cubicBezTo>
                  <a:cubicBezTo>
                    <a:pt x="413" y="23"/>
                    <a:pt x="420" y="0"/>
                    <a:pt x="436" y="7"/>
                  </a:cubicBezTo>
                  <a:cubicBezTo>
                    <a:pt x="474" y="23"/>
                    <a:pt x="512" y="38"/>
                    <a:pt x="558" y="38"/>
                  </a:cubicBezTo>
                  <a:lnTo>
                    <a:pt x="558" y="38"/>
                  </a:lnTo>
                  <a:cubicBezTo>
                    <a:pt x="558" y="53"/>
                    <a:pt x="542" y="68"/>
                    <a:pt x="542" y="91"/>
                  </a:cubicBezTo>
                  <a:cubicBezTo>
                    <a:pt x="535" y="106"/>
                    <a:pt x="535" y="129"/>
                    <a:pt x="527" y="145"/>
                  </a:cubicBezTo>
                  <a:cubicBezTo>
                    <a:pt x="519" y="160"/>
                    <a:pt x="512" y="160"/>
                    <a:pt x="512" y="145"/>
                  </a:cubicBezTo>
                  <a:cubicBezTo>
                    <a:pt x="504" y="129"/>
                    <a:pt x="512" y="106"/>
                    <a:pt x="519" y="91"/>
                  </a:cubicBezTo>
                  <a:cubicBezTo>
                    <a:pt x="504" y="68"/>
                    <a:pt x="504" y="68"/>
                    <a:pt x="504" y="68"/>
                  </a:cubicBezTo>
                  <a:close/>
                  <a:moveTo>
                    <a:pt x="855" y="718"/>
                  </a:moveTo>
                  <a:lnTo>
                    <a:pt x="855" y="718"/>
                  </a:lnTo>
                  <a:cubicBezTo>
                    <a:pt x="833" y="710"/>
                    <a:pt x="802" y="710"/>
                    <a:pt x="787" y="702"/>
                  </a:cubicBezTo>
                  <a:cubicBezTo>
                    <a:pt x="710" y="695"/>
                    <a:pt x="749" y="649"/>
                    <a:pt x="764" y="588"/>
                  </a:cubicBezTo>
                  <a:cubicBezTo>
                    <a:pt x="817" y="420"/>
                    <a:pt x="764" y="381"/>
                    <a:pt x="634" y="282"/>
                  </a:cubicBezTo>
                  <a:cubicBezTo>
                    <a:pt x="550" y="221"/>
                    <a:pt x="512" y="236"/>
                    <a:pt x="405" y="236"/>
                  </a:cubicBezTo>
                  <a:cubicBezTo>
                    <a:pt x="367" y="236"/>
                    <a:pt x="321" y="206"/>
                    <a:pt x="283" y="206"/>
                  </a:cubicBezTo>
                  <a:cubicBezTo>
                    <a:pt x="229" y="206"/>
                    <a:pt x="168" y="244"/>
                    <a:pt x="122" y="191"/>
                  </a:cubicBezTo>
                  <a:cubicBezTo>
                    <a:pt x="92" y="160"/>
                    <a:pt x="8" y="206"/>
                    <a:pt x="8" y="252"/>
                  </a:cubicBezTo>
                  <a:lnTo>
                    <a:pt x="8" y="252"/>
                  </a:lnTo>
                  <a:cubicBezTo>
                    <a:pt x="8" y="275"/>
                    <a:pt x="0" y="275"/>
                    <a:pt x="8" y="297"/>
                  </a:cubicBezTo>
                  <a:cubicBezTo>
                    <a:pt x="8" y="313"/>
                    <a:pt x="15" y="336"/>
                    <a:pt x="15" y="351"/>
                  </a:cubicBezTo>
                  <a:cubicBezTo>
                    <a:pt x="23" y="389"/>
                    <a:pt x="23" y="420"/>
                    <a:pt x="31" y="458"/>
                  </a:cubicBezTo>
                  <a:lnTo>
                    <a:pt x="31" y="458"/>
                  </a:lnTo>
                  <a:cubicBezTo>
                    <a:pt x="53" y="443"/>
                    <a:pt x="76" y="412"/>
                    <a:pt x="107" y="412"/>
                  </a:cubicBezTo>
                  <a:cubicBezTo>
                    <a:pt x="122" y="412"/>
                    <a:pt x="122" y="443"/>
                    <a:pt x="130" y="450"/>
                  </a:cubicBezTo>
                  <a:cubicBezTo>
                    <a:pt x="138" y="458"/>
                    <a:pt x="153" y="443"/>
                    <a:pt x="161" y="443"/>
                  </a:cubicBezTo>
                  <a:cubicBezTo>
                    <a:pt x="168" y="458"/>
                    <a:pt x="168" y="481"/>
                    <a:pt x="183" y="488"/>
                  </a:cubicBezTo>
                  <a:cubicBezTo>
                    <a:pt x="206" y="488"/>
                    <a:pt x="229" y="458"/>
                    <a:pt x="252" y="466"/>
                  </a:cubicBezTo>
                  <a:cubicBezTo>
                    <a:pt x="275" y="473"/>
                    <a:pt x="298" y="496"/>
                    <a:pt x="313" y="511"/>
                  </a:cubicBezTo>
                  <a:cubicBezTo>
                    <a:pt x="321" y="519"/>
                    <a:pt x="313" y="542"/>
                    <a:pt x="328" y="550"/>
                  </a:cubicBezTo>
                  <a:cubicBezTo>
                    <a:pt x="351" y="557"/>
                    <a:pt x="374" y="550"/>
                    <a:pt x="405" y="542"/>
                  </a:cubicBezTo>
                  <a:cubicBezTo>
                    <a:pt x="420" y="534"/>
                    <a:pt x="436" y="527"/>
                    <a:pt x="451" y="519"/>
                  </a:cubicBezTo>
                  <a:cubicBezTo>
                    <a:pt x="458" y="519"/>
                    <a:pt x="481" y="496"/>
                    <a:pt x="481" y="511"/>
                  </a:cubicBezTo>
                  <a:cubicBezTo>
                    <a:pt x="497" y="550"/>
                    <a:pt x="481" y="588"/>
                    <a:pt x="481" y="626"/>
                  </a:cubicBezTo>
                  <a:cubicBezTo>
                    <a:pt x="489" y="649"/>
                    <a:pt x="504" y="672"/>
                    <a:pt x="512" y="695"/>
                  </a:cubicBezTo>
                  <a:cubicBezTo>
                    <a:pt x="519" y="718"/>
                    <a:pt x="535" y="733"/>
                    <a:pt x="550" y="756"/>
                  </a:cubicBezTo>
                  <a:lnTo>
                    <a:pt x="550" y="756"/>
                  </a:lnTo>
                  <a:cubicBezTo>
                    <a:pt x="558" y="756"/>
                    <a:pt x="580" y="748"/>
                    <a:pt x="588" y="756"/>
                  </a:cubicBezTo>
                  <a:cubicBezTo>
                    <a:pt x="611" y="786"/>
                    <a:pt x="603" y="840"/>
                    <a:pt x="626" y="870"/>
                  </a:cubicBezTo>
                  <a:cubicBezTo>
                    <a:pt x="642" y="886"/>
                    <a:pt x="665" y="886"/>
                    <a:pt x="688" y="893"/>
                  </a:cubicBezTo>
                  <a:lnTo>
                    <a:pt x="688" y="893"/>
                  </a:lnTo>
                  <a:cubicBezTo>
                    <a:pt x="703" y="870"/>
                    <a:pt x="718" y="840"/>
                    <a:pt x="741" y="817"/>
                  </a:cubicBezTo>
                  <a:cubicBezTo>
                    <a:pt x="756" y="794"/>
                    <a:pt x="779" y="779"/>
                    <a:pt x="802" y="756"/>
                  </a:cubicBezTo>
                  <a:cubicBezTo>
                    <a:pt x="833" y="733"/>
                    <a:pt x="825" y="748"/>
                    <a:pt x="855" y="71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62" name="Freeform 189"/>
            <p:cNvSpPr>
              <a:spLocks noChangeArrowheads="1"/>
            </p:cNvSpPr>
            <p:nvPr/>
          </p:nvSpPr>
          <p:spPr bwMode="auto">
            <a:xfrm>
              <a:off x="4911406" y="4779964"/>
              <a:ext cx="536540" cy="473075"/>
            </a:xfrm>
            <a:custGeom>
              <a:avLst/>
              <a:gdLst>
                <a:gd name="T0" fmla="*/ 191 w 1490"/>
                <a:gd name="T1" fmla="*/ 1276 h 1315"/>
                <a:gd name="T2" fmla="*/ 114 w 1490"/>
                <a:gd name="T3" fmla="*/ 1230 h 1315"/>
                <a:gd name="T4" fmla="*/ 76 w 1490"/>
                <a:gd name="T5" fmla="*/ 1024 h 1315"/>
                <a:gd name="T6" fmla="*/ 69 w 1490"/>
                <a:gd name="T7" fmla="*/ 673 h 1315"/>
                <a:gd name="T8" fmla="*/ 359 w 1490"/>
                <a:gd name="T9" fmla="*/ 657 h 1315"/>
                <a:gd name="T10" fmla="*/ 435 w 1490"/>
                <a:gd name="T11" fmla="*/ 1016 h 1315"/>
                <a:gd name="T12" fmla="*/ 466 w 1490"/>
                <a:gd name="T13" fmla="*/ 1177 h 1315"/>
                <a:gd name="T14" fmla="*/ 374 w 1490"/>
                <a:gd name="T15" fmla="*/ 1299 h 1315"/>
                <a:gd name="T16" fmla="*/ 191 w 1490"/>
                <a:gd name="T17" fmla="*/ 1276 h 1315"/>
                <a:gd name="T18" fmla="*/ 710 w 1490"/>
                <a:gd name="T19" fmla="*/ 421 h 1315"/>
                <a:gd name="T20" fmla="*/ 741 w 1490"/>
                <a:gd name="T21" fmla="*/ 344 h 1315"/>
                <a:gd name="T22" fmla="*/ 786 w 1490"/>
                <a:gd name="T23" fmla="*/ 367 h 1315"/>
                <a:gd name="T24" fmla="*/ 771 w 1490"/>
                <a:gd name="T25" fmla="*/ 405 h 1315"/>
                <a:gd name="T26" fmla="*/ 733 w 1490"/>
                <a:gd name="T27" fmla="*/ 436 h 1315"/>
                <a:gd name="T28" fmla="*/ 710 w 1490"/>
                <a:gd name="T29" fmla="*/ 421 h 1315"/>
                <a:gd name="T30" fmla="*/ 809 w 1490"/>
                <a:gd name="T31" fmla="*/ 38 h 1315"/>
                <a:gd name="T32" fmla="*/ 809 w 1490"/>
                <a:gd name="T33" fmla="*/ 199 h 1315"/>
                <a:gd name="T34" fmla="*/ 786 w 1490"/>
                <a:gd name="T35" fmla="*/ 474 h 1315"/>
                <a:gd name="T36" fmla="*/ 909 w 1490"/>
                <a:gd name="T37" fmla="*/ 757 h 1315"/>
                <a:gd name="T38" fmla="*/ 1122 w 1490"/>
                <a:gd name="T39" fmla="*/ 886 h 1315"/>
                <a:gd name="T40" fmla="*/ 1260 w 1490"/>
                <a:gd name="T41" fmla="*/ 886 h 1315"/>
                <a:gd name="T42" fmla="*/ 1344 w 1490"/>
                <a:gd name="T43" fmla="*/ 802 h 1315"/>
                <a:gd name="T44" fmla="*/ 1352 w 1490"/>
                <a:gd name="T45" fmla="*/ 757 h 1315"/>
                <a:gd name="T46" fmla="*/ 1397 w 1490"/>
                <a:gd name="T47" fmla="*/ 680 h 1315"/>
                <a:gd name="T48" fmla="*/ 1482 w 1490"/>
                <a:gd name="T49" fmla="*/ 634 h 1315"/>
                <a:gd name="T50" fmla="*/ 1405 w 1490"/>
                <a:gd name="T51" fmla="*/ 627 h 1315"/>
                <a:gd name="T52" fmla="*/ 1298 w 1490"/>
                <a:gd name="T53" fmla="*/ 642 h 1315"/>
                <a:gd name="T54" fmla="*/ 1321 w 1490"/>
                <a:gd name="T55" fmla="*/ 573 h 1315"/>
                <a:gd name="T56" fmla="*/ 1428 w 1490"/>
                <a:gd name="T57" fmla="*/ 413 h 1315"/>
                <a:gd name="T58" fmla="*/ 1375 w 1490"/>
                <a:gd name="T59" fmla="*/ 321 h 1315"/>
                <a:gd name="T60" fmla="*/ 1260 w 1490"/>
                <a:gd name="T61" fmla="*/ 329 h 1315"/>
                <a:gd name="T62" fmla="*/ 1214 w 1490"/>
                <a:gd name="T63" fmla="*/ 291 h 1315"/>
                <a:gd name="T64" fmla="*/ 1138 w 1490"/>
                <a:gd name="T65" fmla="*/ 237 h 1315"/>
                <a:gd name="T66" fmla="*/ 1046 w 1490"/>
                <a:gd name="T67" fmla="*/ 146 h 1315"/>
                <a:gd name="T68" fmla="*/ 1092 w 1490"/>
                <a:gd name="T69" fmla="*/ 115 h 1315"/>
                <a:gd name="T70" fmla="*/ 1031 w 1490"/>
                <a:gd name="T71" fmla="*/ 54 h 1315"/>
                <a:gd name="T72" fmla="*/ 970 w 1490"/>
                <a:gd name="T73" fmla="*/ 38 h 1315"/>
                <a:gd name="T74" fmla="*/ 809 w 1490"/>
                <a:gd name="T75" fmla="*/ 38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90" h="1315">
                  <a:moveTo>
                    <a:pt x="191" y="1276"/>
                  </a:moveTo>
                  <a:lnTo>
                    <a:pt x="191" y="1276"/>
                  </a:lnTo>
                  <a:cubicBezTo>
                    <a:pt x="175" y="1268"/>
                    <a:pt x="137" y="1245"/>
                    <a:pt x="122" y="1238"/>
                  </a:cubicBezTo>
                  <a:cubicBezTo>
                    <a:pt x="114" y="1230"/>
                    <a:pt x="114" y="1238"/>
                    <a:pt x="114" y="1230"/>
                  </a:cubicBezTo>
                  <a:cubicBezTo>
                    <a:pt x="107" y="1222"/>
                    <a:pt x="107" y="1154"/>
                    <a:pt x="107" y="1138"/>
                  </a:cubicBezTo>
                  <a:cubicBezTo>
                    <a:pt x="53" y="1115"/>
                    <a:pt x="76" y="1062"/>
                    <a:pt x="76" y="1024"/>
                  </a:cubicBezTo>
                  <a:cubicBezTo>
                    <a:pt x="76" y="970"/>
                    <a:pt x="76" y="940"/>
                    <a:pt x="53" y="894"/>
                  </a:cubicBezTo>
                  <a:cubicBezTo>
                    <a:pt x="0" y="802"/>
                    <a:pt x="0" y="764"/>
                    <a:pt x="69" y="673"/>
                  </a:cubicBezTo>
                  <a:cubicBezTo>
                    <a:pt x="107" y="611"/>
                    <a:pt x="145" y="581"/>
                    <a:pt x="183" y="527"/>
                  </a:cubicBezTo>
                  <a:cubicBezTo>
                    <a:pt x="267" y="428"/>
                    <a:pt x="313" y="588"/>
                    <a:pt x="359" y="657"/>
                  </a:cubicBezTo>
                  <a:cubicBezTo>
                    <a:pt x="412" y="734"/>
                    <a:pt x="366" y="818"/>
                    <a:pt x="382" y="894"/>
                  </a:cubicBezTo>
                  <a:cubicBezTo>
                    <a:pt x="450" y="917"/>
                    <a:pt x="473" y="955"/>
                    <a:pt x="435" y="1016"/>
                  </a:cubicBezTo>
                  <a:cubicBezTo>
                    <a:pt x="382" y="1093"/>
                    <a:pt x="443" y="1054"/>
                    <a:pt x="473" y="1100"/>
                  </a:cubicBezTo>
                  <a:cubicBezTo>
                    <a:pt x="481" y="1108"/>
                    <a:pt x="458" y="1154"/>
                    <a:pt x="466" y="1177"/>
                  </a:cubicBezTo>
                  <a:cubicBezTo>
                    <a:pt x="473" y="1192"/>
                    <a:pt x="511" y="1291"/>
                    <a:pt x="450" y="1276"/>
                  </a:cubicBezTo>
                  <a:cubicBezTo>
                    <a:pt x="405" y="1268"/>
                    <a:pt x="412" y="1284"/>
                    <a:pt x="374" y="1299"/>
                  </a:cubicBezTo>
                  <a:cubicBezTo>
                    <a:pt x="321" y="1314"/>
                    <a:pt x="328" y="1307"/>
                    <a:pt x="275" y="1307"/>
                  </a:cubicBezTo>
                  <a:cubicBezTo>
                    <a:pt x="191" y="1276"/>
                    <a:pt x="191" y="1276"/>
                    <a:pt x="191" y="1276"/>
                  </a:cubicBezTo>
                  <a:close/>
                  <a:moveTo>
                    <a:pt x="710" y="421"/>
                  </a:moveTo>
                  <a:lnTo>
                    <a:pt x="710" y="421"/>
                  </a:lnTo>
                  <a:cubicBezTo>
                    <a:pt x="710" y="405"/>
                    <a:pt x="718" y="390"/>
                    <a:pt x="725" y="382"/>
                  </a:cubicBezTo>
                  <a:cubicBezTo>
                    <a:pt x="725" y="367"/>
                    <a:pt x="733" y="352"/>
                    <a:pt x="741" y="344"/>
                  </a:cubicBezTo>
                  <a:cubicBezTo>
                    <a:pt x="748" y="329"/>
                    <a:pt x="764" y="306"/>
                    <a:pt x="779" y="321"/>
                  </a:cubicBezTo>
                  <a:cubicBezTo>
                    <a:pt x="786" y="336"/>
                    <a:pt x="786" y="352"/>
                    <a:pt x="786" y="367"/>
                  </a:cubicBezTo>
                  <a:cubicBezTo>
                    <a:pt x="794" y="375"/>
                    <a:pt x="794" y="390"/>
                    <a:pt x="794" y="398"/>
                  </a:cubicBezTo>
                  <a:cubicBezTo>
                    <a:pt x="786" y="398"/>
                    <a:pt x="779" y="405"/>
                    <a:pt x="771" y="405"/>
                  </a:cubicBezTo>
                  <a:cubicBezTo>
                    <a:pt x="764" y="413"/>
                    <a:pt x="756" y="421"/>
                    <a:pt x="748" y="428"/>
                  </a:cubicBezTo>
                  <a:cubicBezTo>
                    <a:pt x="748" y="436"/>
                    <a:pt x="741" y="436"/>
                    <a:pt x="733" y="436"/>
                  </a:cubicBezTo>
                  <a:cubicBezTo>
                    <a:pt x="725" y="443"/>
                    <a:pt x="725" y="451"/>
                    <a:pt x="718" y="459"/>
                  </a:cubicBezTo>
                  <a:cubicBezTo>
                    <a:pt x="710" y="421"/>
                    <a:pt x="710" y="421"/>
                    <a:pt x="710" y="421"/>
                  </a:cubicBezTo>
                  <a:close/>
                  <a:moveTo>
                    <a:pt x="809" y="38"/>
                  </a:moveTo>
                  <a:lnTo>
                    <a:pt x="809" y="38"/>
                  </a:lnTo>
                  <a:lnTo>
                    <a:pt x="809" y="38"/>
                  </a:lnTo>
                  <a:cubicBezTo>
                    <a:pt x="802" y="92"/>
                    <a:pt x="802" y="146"/>
                    <a:pt x="809" y="199"/>
                  </a:cubicBezTo>
                  <a:cubicBezTo>
                    <a:pt x="840" y="390"/>
                    <a:pt x="840" y="390"/>
                    <a:pt x="840" y="390"/>
                  </a:cubicBezTo>
                  <a:cubicBezTo>
                    <a:pt x="847" y="428"/>
                    <a:pt x="809" y="451"/>
                    <a:pt x="786" y="474"/>
                  </a:cubicBezTo>
                  <a:cubicBezTo>
                    <a:pt x="764" y="505"/>
                    <a:pt x="779" y="588"/>
                    <a:pt x="809" y="604"/>
                  </a:cubicBezTo>
                  <a:cubicBezTo>
                    <a:pt x="863" y="634"/>
                    <a:pt x="901" y="703"/>
                    <a:pt x="909" y="757"/>
                  </a:cubicBezTo>
                  <a:cubicBezTo>
                    <a:pt x="985" y="772"/>
                    <a:pt x="1084" y="810"/>
                    <a:pt x="1122" y="886"/>
                  </a:cubicBezTo>
                  <a:lnTo>
                    <a:pt x="1122" y="886"/>
                  </a:lnTo>
                  <a:cubicBezTo>
                    <a:pt x="1138" y="894"/>
                    <a:pt x="1184" y="902"/>
                    <a:pt x="1199" y="902"/>
                  </a:cubicBezTo>
                  <a:cubicBezTo>
                    <a:pt x="1222" y="902"/>
                    <a:pt x="1237" y="894"/>
                    <a:pt x="1260" y="886"/>
                  </a:cubicBezTo>
                  <a:cubicBezTo>
                    <a:pt x="1291" y="863"/>
                    <a:pt x="1314" y="833"/>
                    <a:pt x="1344" y="802"/>
                  </a:cubicBezTo>
                  <a:lnTo>
                    <a:pt x="1344" y="802"/>
                  </a:lnTo>
                  <a:cubicBezTo>
                    <a:pt x="1352" y="757"/>
                    <a:pt x="1352" y="757"/>
                    <a:pt x="1352" y="757"/>
                  </a:cubicBezTo>
                  <a:lnTo>
                    <a:pt x="1352" y="757"/>
                  </a:lnTo>
                  <a:cubicBezTo>
                    <a:pt x="1359" y="749"/>
                    <a:pt x="1375" y="741"/>
                    <a:pt x="1375" y="734"/>
                  </a:cubicBezTo>
                  <a:cubicBezTo>
                    <a:pt x="1390" y="718"/>
                    <a:pt x="1382" y="695"/>
                    <a:pt x="1397" y="680"/>
                  </a:cubicBezTo>
                  <a:cubicBezTo>
                    <a:pt x="1420" y="665"/>
                    <a:pt x="1459" y="673"/>
                    <a:pt x="1482" y="657"/>
                  </a:cubicBezTo>
                  <a:cubicBezTo>
                    <a:pt x="1489" y="650"/>
                    <a:pt x="1489" y="634"/>
                    <a:pt x="1482" y="634"/>
                  </a:cubicBezTo>
                  <a:cubicBezTo>
                    <a:pt x="1466" y="627"/>
                    <a:pt x="1451" y="642"/>
                    <a:pt x="1436" y="642"/>
                  </a:cubicBezTo>
                  <a:cubicBezTo>
                    <a:pt x="1428" y="634"/>
                    <a:pt x="1420" y="619"/>
                    <a:pt x="1405" y="627"/>
                  </a:cubicBezTo>
                  <a:cubicBezTo>
                    <a:pt x="1382" y="634"/>
                    <a:pt x="1367" y="680"/>
                    <a:pt x="1336" y="680"/>
                  </a:cubicBezTo>
                  <a:cubicBezTo>
                    <a:pt x="1321" y="680"/>
                    <a:pt x="1306" y="650"/>
                    <a:pt x="1298" y="642"/>
                  </a:cubicBezTo>
                  <a:cubicBezTo>
                    <a:pt x="1291" y="627"/>
                    <a:pt x="1268" y="619"/>
                    <a:pt x="1275" y="611"/>
                  </a:cubicBezTo>
                  <a:cubicBezTo>
                    <a:pt x="1283" y="596"/>
                    <a:pt x="1306" y="588"/>
                    <a:pt x="1321" y="573"/>
                  </a:cubicBezTo>
                  <a:cubicBezTo>
                    <a:pt x="1344" y="543"/>
                    <a:pt x="1359" y="497"/>
                    <a:pt x="1382" y="466"/>
                  </a:cubicBezTo>
                  <a:cubicBezTo>
                    <a:pt x="1397" y="443"/>
                    <a:pt x="1413" y="428"/>
                    <a:pt x="1428" y="413"/>
                  </a:cubicBezTo>
                  <a:cubicBezTo>
                    <a:pt x="1397" y="352"/>
                    <a:pt x="1397" y="352"/>
                    <a:pt x="1397" y="352"/>
                  </a:cubicBezTo>
                  <a:cubicBezTo>
                    <a:pt x="1390" y="336"/>
                    <a:pt x="1382" y="321"/>
                    <a:pt x="1375" y="321"/>
                  </a:cubicBezTo>
                  <a:cubicBezTo>
                    <a:pt x="1344" y="321"/>
                    <a:pt x="1329" y="359"/>
                    <a:pt x="1306" y="367"/>
                  </a:cubicBezTo>
                  <a:cubicBezTo>
                    <a:pt x="1283" y="367"/>
                    <a:pt x="1275" y="329"/>
                    <a:pt x="1260" y="329"/>
                  </a:cubicBezTo>
                  <a:cubicBezTo>
                    <a:pt x="1245" y="329"/>
                    <a:pt x="1245" y="359"/>
                    <a:pt x="1230" y="352"/>
                  </a:cubicBezTo>
                  <a:cubicBezTo>
                    <a:pt x="1214" y="344"/>
                    <a:pt x="1230" y="313"/>
                    <a:pt x="1214" y="291"/>
                  </a:cubicBezTo>
                  <a:cubicBezTo>
                    <a:pt x="1207" y="275"/>
                    <a:pt x="1199" y="260"/>
                    <a:pt x="1184" y="252"/>
                  </a:cubicBezTo>
                  <a:cubicBezTo>
                    <a:pt x="1168" y="245"/>
                    <a:pt x="1153" y="252"/>
                    <a:pt x="1138" y="237"/>
                  </a:cubicBezTo>
                  <a:cubicBezTo>
                    <a:pt x="1130" y="230"/>
                    <a:pt x="1145" y="214"/>
                    <a:pt x="1130" y="207"/>
                  </a:cubicBezTo>
                  <a:cubicBezTo>
                    <a:pt x="1107" y="184"/>
                    <a:pt x="1061" y="176"/>
                    <a:pt x="1046" y="146"/>
                  </a:cubicBezTo>
                  <a:cubicBezTo>
                    <a:pt x="1039" y="130"/>
                    <a:pt x="1077" y="123"/>
                    <a:pt x="1092" y="115"/>
                  </a:cubicBezTo>
                  <a:lnTo>
                    <a:pt x="1092" y="115"/>
                  </a:lnTo>
                  <a:cubicBezTo>
                    <a:pt x="1084" y="100"/>
                    <a:pt x="1077" y="84"/>
                    <a:pt x="1069" y="77"/>
                  </a:cubicBezTo>
                  <a:cubicBezTo>
                    <a:pt x="1061" y="69"/>
                    <a:pt x="1046" y="69"/>
                    <a:pt x="1031" y="54"/>
                  </a:cubicBezTo>
                  <a:cubicBezTo>
                    <a:pt x="1023" y="38"/>
                    <a:pt x="1031" y="8"/>
                    <a:pt x="1016" y="0"/>
                  </a:cubicBezTo>
                  <a:cubicBezTo>
                    <a:pt x="993" y="0"/>
                    <a:pt x="993" y="31"/>
                    <a:pt x="970" y="38"/>
                  </a:cubicBezTo>
                  <a:cubicBezTo>
                    <a:pt x="955" y="46"/>
                    <a:pt x="932" y="54"/>
                    <a:pt x="916" y="54"/>
                  </a:cubicBezTo>
                  <a:cubicBezTo>
                    <a:pt x="878" y="54"/>
                    <a:pt x="847" y="38"/>
                    <a:pt x="809" y="3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63" name="Freeform 190"/>
            <p:cNvSpPr>
              <a:spLocks noChangeArrowheads="1"/>
            </p:cNvSpPr>
            <p:nvPr/>
          </p:nvSpPr>
          <p:spPr bwMode="auto">
            <a:xfrm>
              <a:off x="4003415" y="3975100"/>
              <a:ext cx="1395322" cy="1430338"/>
            </a:xfrm>
            <a:custGeom>
              <a:avLst/>
              <a:gdLst>
                <a:gd name="T0" fmla="*/ 2826 w 3874"/>
                <a:gd name="T1" fmla="*/ 2276 h 3973"/>
                <a:gd name="T2" fmla="*/ 3124 w 3874"/>
                <a:gd name="T3" fmla="*/ 2620 h 3973"/>
                <a:gd name="T4" fmla="*/ 1940 w 3874"/>
                <a:gd name="T5" fmla="*/ 2849 h 3973"/>
                <a:gd name="T6" fmla="*/ 1971 w 3874"/>
                <a:gd name="T7" fmla="*/ 2903 h 3973"/>
                <a:gd name="T8" fmla="*/ 810 w 3874"/>
                <a:gd name="T9" fmla="*/ 2559 h 3973"/>
                <a:gd name="T10" fmla="*/ 1230 w 3874"/>
                <a:gd name="T11" fmla="*/ 2208 h 3973"/>
                <a:gd name="T12" fmla="*/ 1268 w 3874"/>
                <a:gd name="T13" fmla="*/ 3002 h 3973"/>
                <a:gd name="T14" fmla="*/ 1115 w 3874"/>
                <a:gd name="T15" fmla="*/ 2590 h 3973"/>
                <a:gd name="T16" fmla="*/ 1635 w 3874"/>
                <a:gd name="T17" fmla="*/ 2513 h 3973"/>
                <a:gd name="T18" fmla="*/ 1879 w 3874"/>
                <a:gd name="T19" fmla="*/ 1673 h 3973"/>
                <a:gd name="T20" fmla="*/ 1131 w 3874"/>
                <a:gd name="T21" fmla="*/ 1902 h 3973"/>
                <a:gd name="T22" fmla="*/ 1978 w 3874"/>
                <a:gd name="T23" fmla="*/ 1482 h 3973"/>
                <a:gd name="T24" fmla="*/ 2047 w 3874"/>
                <a:gd name="T25" fmla="*/ 1497 h 3973"/>
                <a:gd name="T26" fmla="*/ 23 w 3874"/>
                <a:gd name="T27" fmla="*/ 512 h 3973"/>
                <a:gd name="T28" fmla="*/ 298 w 3874"/>
                <a:gd name="T29" fmla="*/ 527 h 3973"/>
                <a:gd name="T30" fmla="*/ 23 w 3874"/>
                <a:gd name="T31" fmla="*/ 696 h 3973"/>
                <a:gd name="T32" fmla="*/ 741 w 3874"/>
                <a:gd name="T33" fmla="*/ 61 h 3973"/>
                <a:gd name="T34" fmla="*/ 466 w 3874"/>
                <a:gd name="T35" fmla="*/ 352 h 3973"/>
                <a:gd name="T36" fmla="*/ 1742 w 3874"/>
                <a:gd name="T37" fmla="*/ 1077 h 3973"/>
                <a:gd name="T38" fmla="*/ 2101 w 3874"/>
                <a:gd name="T39" fmla="*/ 779 h 3973"/>
                <a:gd name="T40" fmla="*/ 1230 w 3874"/>
                <a:gd name="T41" fmla="*/ 283 h 3973"/>
                <a:gd name="T42" fmla="*/ 1100 w 3874"/>
                <a:gd name="T43" fmla="*/ 466 h 3973"/>
                <a:gd name="T44" fmla="*/ 1337 w 3874"/>
                <a:gd name="T45" fmla="*/ 581 h 3973"/>
                <a:gd name="T46" fmla="*/ 1558 w 3874"/>
                <a:gd name="T47" fmla="*/ 863 h 3973"/>
                <a:gd name="T48" fmla="*/ 1046 w 3874"/>
                <a:gd name="T49" fmla="*/ 1169 h 3973"/>
                <a:gd name="T50" fmla="*/ 1551 w 3874"/>
                <a:gd name="T51" fmla="*/ 1093 h 3973"/>
                <a:gd name="T52" fmla="*/ 917 w 3874"/>
                <a:gd name="T53" fmla="*/ 1093 h 3973"/>
                <a:gd name="T54" fmla="*/ 1283 w 3874"/>
                <a:gd name="T55" fmla="*/ 588 h 3973"/>
                <a:gd name="T56" fmla="*/ 1161 w 3874"/>
                <a:gd name="T57" fmla="*/ 573 h 3973"/>
                <a:gd name="T58" fmla="*/ 2307 w 3874"/>
                <a:gd name="T59" fmla="*/ 527 h 3973"/>
                <a:gd name="T60" fmla="*/ 2223 w 3874"/>
                <a:gd name="T61" fmla="*/ 650 h 3973"/>
                <a:gd name="T62" fmla="*/ 2505 w 3874"/>
                <a:gd name="T63" fmla="*/ 482 h 3973"/>
                <a:gd name="T64" fmla="*/ 2276 w 3874"/>
                <a:gd name="T65" fmla="*/ 818 h 3973"/>
                <a:gd name="T66" fmla="*/ 2131 w 3874"/>
                <a:gd name="T67" fmla="*/ 1429 h 3973"/>
                <a:gd name="T68" fmla="*/ 2200 w 3874"/>
                <a:gd name="T69" fmla="*/ 1597 h 3973"/>
                <a:gd name="T70" fmla="*/ 2040 w 3874"/>
                <a:gd name="T71" fmla="*/ 2139 h 3973"/>
                <a:gd name="T72" fmla="*/ 2139 w 3874"/>
                <a:gd name="T73" fmla="*/ 2811 h 3973"/>
                <a:gd name="T74" fmla="*/ 2047 w 3874"/>
                <a:gd name="T75" fmla="*/ 3934 h 3973"/>
                <a:gd name="T76" fmla="*/ 2345 w 3874"/>
                <a:gd name="T77" fmla="*/ 3392 h 3973"/>
                <a:gd name="T78" fmla="*/ 2482 w 3874"/>
                <a:gd name="T79" fmla="*/ 2246 h 3973"/>
                <a:gd name="T80" fmla="*/ 3010 w 3874"/>
                <a:gd name="T81" fmla="*/ 1329 h 3973"/>
                <a:gd name="T82" fmla="*/ 2643 w 3874"/>
                <a:gd name="T83" fmla="*/ 1925 h 3973"/>
                <a:gd name="T84" fmla="*/ 2872 w 3874"/>
                <a:gd name="T85" fmla="*/ 2154 h 3973"/>
                <a:gd name="T86" fmla="*/ 3094 w 3874"/>
                <a:gd name="T87" fmla="*/ 2338 h 3973"/>
                <a:gd name="T88" fmla="*/ 3315 w 3874"/>
                <a:gd name="T89" fmla="*/ 1704 h 3973"/>
                <a:gd name="T90" fmla="*/ 3476 w 3874"/>
                <a:gd name="T91" fmla="*/ 1956 h 3973"/>
                <a:gd name="T92" fmla="*/ 3804 w 3874"/>
                <a:gd name="T93" fmla="*/ 2124 h 3973"/>
                <a:gd name="T94" fmla="*/ 3865 w 3874"/>
                <a:gd name="T95" fmla="*/ 1895 h 3973"/>
                <a:gd name="T96" fmla="*/ 3659 w 3874"/>
                <a:gd name="T97" fmla="*/ 1505 h 3973"/>
                <a:gd name="T98" fmla="*/ 3666 w 3874"/>
                <a:gd name="T99" fmla="*/ 1054 h 3973"/>
                <a:gd name="T100" fmla="*/ 3514 w 3874"/>
                <a:gd name="T101" fmla="*/ 741 h 3973"/>
                <a:gd name="T102" fmla="*/ 3697 w 3874"/>
                <a:gd name="T103" fmla="*/ 634 h 3973"/>
                <a:gd name="T104" fmla="*/ 3842 w 3874"/>
                <a:gd name="T105" fmla="*/ 367 h 3973"/>
                <a:gd name="T106" fmla="*/ 3499 w 3874"/>
                <a:gd name="T107" fmla="*/ 321 h 3973"/>
                <a:gd name="T108" fmla="*/ 3040 w 3874"/>
                <a:gd name="T109" fmla="*/ 474 h 3973"/>
                <a:gd name="T110" fmla="*/ 2979 w 3874"/>
                <a:gd name="T111" fmla="*/ 237 h 3973"/>
                <a:gd name="T112" fmla="*/ 2727 w 3874"/>
                <a:gd name="T113" fmla="*/ 268 h 3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74" h="3973">
                  <a:moveTo>
                    <a:pt x="3063" y="2681"/>
                  </a:moveTo>
                  <a:lnTo>
                    <a:pt x="3063" y="2681"/>
                  </a:lnTo>
                  <a:cubicBezTo>
                    <a:pt x="3040" y="2659"/>
                    <a:pt x="3032" y="2620"/>
                    <a:pt x="3010" y="2597"/>
                  </a:cubicBezTo>
                  <a:cubicBezTo>
                    <a:pt x="2994" y="2574"/>
                    <a:pt x="2933" y="2513"/>
                    <a:pt x="2941" y="2483"/>
                  </a:cubicBezTo>
                  <a:cubicBezTo>
                    <a:pt x="2949" y="2406"/>
                    <a:pt x="2926" y="2399"/>
                    <a:pt x="2880" y="2345"/>
                  </a:cubicBezTo>
                  <a:cubicBezTo>
                    <a:pt x="2864" y="2330"/>
                    <a:pt x="2834" y="2292"/>
                    <a:pt x="2826" y="2276"/>
                  </a:cubicBezTo>
                  <a:cubicBezTo>
                    <a:pt x="2826" y="2269"/>
                    <a:pt x="2857" y="2208"/>
                    <a:pt x="2864" y="2208"/>
                  </a:cubicBezTo>
                  <a:lnTo>
                    <a:pt x="2864" y="2208"/>
                  </a:lnTo>
                  <a:cubicBezTo>
                    <a:pt x="2880" y="2208"/>
                    <a:pt x="2994" y="2315"/>
                    <a:pt x="3010" y="2338"/>
                  </a:cubicBezTo>
                  <a:cubicBezTo>
                    <a:pt x="3025" y="2353"/>
                    <a:pt x="3032" y="2376"/>
                    <a:pt x="3040" y="2391"/>
                  </a:cubicBezTo>
                  <a:cubicBezTo>
                    <a:pt x="3048" y="2406"/>
                    <a:pt x="3071" y="2406"/>
                    <a:pt x="3086" y="2422"/>
                  </a:cubicBezTo>
                  <a:cubicBezTo>
                    <a:pt x="3109" y="2437"/>
                    <a:pt x="3139" y="2597"/>
                    <a:pt x="3124" y="2620"/>
                  </a:cubicBezTo>
                  <a:cubicBezTo>
                    <a:pt x="3094" y="2651"/>
                    <a:pt x="3116" y="2659"/>
                    <a:pt x="3139" y="2681"/>
                  </a:cubicBezTo>
                  <a:cubicBezTo>
                    <a:pt x="3170" y="2727"/>
                    <a:pt x="3101" y="2727"/>
                    <a:pt x="3071" y="2720"/>
                  </a:cubicBezTo>
                  <a:cubicBezTo>
                    <a:pt x="3063" y="2681"/>
                    <a:pt x="3063" y="2681"/>
                    <a:pt x="3063" y="2681"/>
                  </a:cubicBezTo>
                  <a:close/>
                  <a:moveTo>
                    <a:pt x="1940" y="2964"/>
                  </a:moveTo>
                  <a:lnTo>
                    <a:pt x="1940" y="2964"/>
                  </a:lnTo>
                  <a:cubicBezTo>
                    <a:pt x="1917" y="2933"/>
                    <a:pt x="1917" y="2880"/>
                    <a:pt x="1940" y="2849"/>
                  </a:cubicBezTo>
                  <a:cubicBezTo>
                    <a:pt x="1948" y="2834"/>
                    <a:pt x="1955" y="2811"/>
                    <a:pt x="1963" y="2796"/>
                  </a:cubicBezTo>
                  <a:cubicBezTo>
                    <a:pt x="1963" y="2788"/>
                    <a:pt x="1963" y="2781"/>
                    <a:pt x="1971" y="2773"/>
                  </a:cubicBezTo>
                  <a:cubicBezTo>
                    <a:pt x="1971" y="2765"/>
                    <a:pt x="1986" y="2750"/>
                    <a:pt x="1986" y="2743"/>
                  </a:cubicBezTo>
                  <a:lnTo>
                    <a:pt x="1986" y="2743"/>
                  </a:lnTo>
                  <a:cubicBezTo>
                    <a:pt x="2001" y="2781"/>
                    <a:pt x="1986" y="2826"/>
                    <a:pt x="1971" y="2865"/>
                  </a:cubicBezTo>
                  <a:cubicBezTo>
                    <a:pt x="1971" y="2880"/>
                    <a:pt x="1971" y="2888"/>
                    <a:pt x="1971" y="2903"/>
                  </a:cubicBezTo>
                  <a:cubicBezTo>
                    <a:pt x="1971" y="2926"/>
                    <a:pt x="1963" y="2941"/>
                    <a:pt x="1963" y="2956"/>
                  </a:cubicBezTo>
                  <a:cubicBezTo>
                    <a:pt x="1940" y="2964"/>
                    <a:pt x="1940" y="2964"/>
                    <a:pt x="1940" y="2964"/>
                  </a:cubicBezTo>
                  <a:close/>
                  <a:moveTo>
                    <a:pt x="749" y="2826"/>
                  </a:moveTo>
                  <a:lnTo>
                    <a:pt x="749" y="2826"/>
                  </a:lnTo>
                  <a:cubicBezTo>
                    <a:pt x="779" y="2804"/>
                    <a:pt x="772" y="2720"/>
                    <a:pt x="810" y="2674"/>
                  </a:cubicBezTo>
                  <a:cubicBezTo>
                    <a:pt x="840" y="2643"/>
                    <a:pt x="886" y="2567"/>
                    <a:pt x="810" y="2559"/>
                  </a:cubicBezTo>
                  <a:cubicBezTo>
                    <a:pt x="810" y="2551"/>
                    <a:pt x="810" y="2551"/>
                    <a:pt x="810" y="2551"/>
                  </a:cubicBezTo>
                  <a:cubicBezTo>
                    <a:pt x="802" y="2551"/>
                    <a:pt x="802" y="2551"/>
                    <a:pt x="802" y="2544"/>
                  </a:cubicBezTo>
                  <a:cubicBezTo>
                    <a:pt x="863" y="2521"/>
                    <a:pt x="833" y="2384"/>
                    <a:pt x="863" y="2376"/>
                  </a:cubicBezTo>
                  <a:cubicBezTo>
                    <a:pt x="917" y="2361"/>
                    <a:pt x="993" y="2361"/>
                    <a:pt x="1016" y="2292"/>
                  </a:cubicBezTo>
                  <a:cubicBezTo>
                    <a:pt x="1046" y="2292"/>
                    <a:pt x="1092" y="2345"/>
                    <a:pt x="1123" y="2315"/>
                  </a:cubicBezTo>
                  <a:cubicBezTo>
                    <a:pt x="1146" y="2292"/>
                    <a:pt x="1207" y="2208"/>
                    <a:pt x="1230" y="2208"/>
                  </a:cubicBezTo>
                  <a:cubicBezTo>
                    <a:pt x="1238" y="2185"/>
                    <a:pt x="1314" y="2162"/>
                    <a:pt x="1337" y="2154"/>
                  </a:cubicBezTo>
                  <a:cubicBezTo>
                    <a:pt x="1390" y="2124"/>
                    <a:pt x="1360" y="2185"/>
                    <a:pt x="1352" y="2223"/>
                  </a:cubicBezTo>
                  <a:cubicBezTo>
                    <a:pt x="1344" y="2246"/>
                    <a:pt x="1375" y="2399"/>
                    <a:pt x="1383" y="2429"/>
                  </a:cubicBezTo>
                  <a:cubicBezTo>
                    <a:pt x="1406" y="2513"/>
                    <a:pt x="1413" y="2551"/>
                    <a:pt x="1467" y="2613"/>
                  </a:cubicBezTo>
                  <a:cubicBezTo>
                    <a:pt x="1490" y="2643"/>
                    <a:pt x="1543" y="2842"/>
                    <a:pt x="1505" y="2872"/>
                  </a:cubicBezTo>
                  <a:cubicBezTo>
                    <a:pt x="1436" y="2941"/>
                    <a:pt x="1383" y="3040"/>
                    <a:pt x="1268" y="3002"/>
                  </a:cubicBezTo>
                  <a:cubicBezTo>
                    <a:pt x="1222" y="2987"/>
                    <a:pt x="1207" y="3086"/>
                    <a:pt x="1184" y="3117"/>
                  </a:cubicBezTo>
                  <a:cubicBezTo>
                    <a:pt x="1092" y="3224"/>
                    <a:pt x="970" y="3056"/>
                    <a:pt x="1054" y="2995"/>
                  </a:cubicBezTo>
                  <a:cubicBezTo>
                    <a:pt x="1085" y="2972"/>
                    <a:pt x="1169" y="2956"/>
                    <a:pt x="1154" y="2911"/>
                  </a:cubicBezTo>
                  <a:cubicBezTo>
                    <a:pt x="1138" y="2872"/>
                    <a:pt x="1108" y="2826"/>
                    <a:pt x="1100" y="2788"/>
                  </a:cubicBezTo>
                  <a:cubicBezTo>
                    <a:pt x="1054" y="2773"/>
                    <a:pt x="1046" y="2735"/>
                    <a:pt x="1062" y="2697"/>
                  </a:cubicBezTo>
                  <a:cubicBezTo>
                    <a:pt x="1123" y="2697"/>
                    <a:pt x="1154" y="2643"/>
                    <a:pt x="1115" y="2590"/>
                  </a:cubicBezTo>
                  <a:cubicBezTo>
                    <a:pt x="1024" y="2468"/>
                    <a:pt x="894" y="3025"/>
                    <a:pt x="756" y="2857"/>
                  </a:cubicBezTo>
                  <a:cubicBezTo>
                    <a:pt x="749" y="2826"/>
                    <a:pt x="749" y="2826"/>
                    <a:pt x="749" y="2826"/>
                  </a:cubicBezTo>
                  <a:close/>
                  <a:moveTo>
                    <a:pt x="1436" y="2445"/>
                  </a:moveTo>
                  <a:lnTo>
                    <a:pt x="1436" y="2445"/>
                  </a:lnTo>
                  <a:cubicBezTo>
                    <a:pt x="1467" y="2506"/>
                    <a:pt x="1467" y="2506"/>
                    <a:pt x="1467" y="2506"/>
                  </a:cubicBezTo>
                  <a:cubicBezTo>
                    <a:pt x="1497" y="2544"/>
                    <a:pt x="1604" y="2551"/>
                    <a:pt x="1635" y="2513"/>
                  </a:cubicBezTo>
                  <a:cubicBezTo>
                    <a:pt x="1673" y="2460"/>
                    <a:pt x="1673" y="2376"/>
                    <a:pt x="1703" y="2315"/>
                  </a:cubicBezTo>
                  <a:cubicBezTo>
                    <a:pt x="1726" y="2261"/>
                    <a:pt x="1772" y="2238"/>
                    <a:pt x="1795" y="2177"/>
                  </a:cubicBezTo>
                  <a:cubicBezTo>
                    <a:pt x="1833" y="2101"/>
                    <a:pt x="1849" y="2017"/>
                    <a:pt x="1887" y="1940"/>
                  </a:cubicBezTo>
                  <a:cubicBezTo>
                    <a:pt x="1933" y="1849"/>
                    <a:pt x="2017" y="1734"/>
                    <a:pt x="2047" y="1650"/>
                  </a:cubicBezTo>
                  <a:cubicBezTo>
                    <a:pt x="2055" y="1627"/>
                    <a:pt x="2032" y="1520"/>
                    <a:pt x="2009" y="1551"/>
                  </a:cubicBezTo>
                  <a:cubicBezTo>
                    <a:pt x="1879" y="1673"/>
                    <a:pt x="1879" y="1673"/>
                    <a:pt x="1879" y="1673"/>
                  </a:cubicBezTo>
                  <a:cubicBezTo>
                    <a:pt x="1833" y="1719"/>
                    <a:pt x="1474" y="1986"/>
                    <a:pt x="1558" y="2055"/>
                  </a:cubicBezTo>
                  <a:cubicBezTo>
                    <a:pt x="1589" y="2070"/>
                    <a:pt x="1619" y="2086"/>
                    <a:pt x="1650" y="2101"/>
                  </a:cubicBezTo>
                  <a:cubicBezTo>
                    <a:pt x="1596" y="2101"/>
                    <a:pt x="1482" y="2132"/>
                    <a:pt x="1459" y="2177"/>
                  </a:cubicBezTo>
                  <a:cubicBezTo>
                    <a:pt x="1436" y="2231"/>
                    <a:pt x="1398" y="2391"/>
                    <a:pt x="1436" y="2445"/>
                  </a:cubicBezTo>
                  <a:close/>
                  <a:moveTo>
                    <a:pt x="1131" y="1902"/>
                  </a:moveTo>
                  <a:lnTo>
                    <a:pt x="1131" y="1902"/>
                  </a:lnTo>
                  <a:cubicBezTo>
                    <a:pt x="1115" y="1849"/>
                    <a:pt x="1169" y="1749"/>
                    <a:pt x="1199" y="1719"/>
                  </a:cubicBezTo>
                  <a:cubicBezTo>
                    <a:pt x="1230" y="1688"/>
                    <a:pt x="1299" y="1597"/>
                    <a:pt x="1337" y="1597"/>
                  </a:cubicBezTo>
                  <a:cubicBezTo>
                    <a:pt x="1360" y="1673"/>
                    <a:pt x="1276" y="1749"/>
                    <a:pt x="1253" y="1826"/>
                  </a:cubicBezTo>
                  <a:cubicBezTo>
                    <a:pt x="1245" y="1864"/>
                    <a:pt x="1184" y="2017"/>
                    <a:pt x="1131" y="1948"/>
                  </a:cubicBezTo>
                  <a:cubicBezTo>
                    <a:pt x="1131" y="1902"/>
                    <a:pt x="1131" y="1902"/>
                    <a:pt x="1131" y="1902"/>
                  </a:cubicBezTo>
                  <a:close/>
                  <a:moveTo>
                    <a:pt x="1978" y="1482"/>
                  </a:moveTo>
                  <a:lnTo>
                    <a:pt x="1978" y="1482"/>
                  </a:lnTo>
                  <a:cubicBezTo>
                    <a:pt x="1963" y="1459"/>
                    <a:pt x="2009" y="1444"/>
                    <a:pt x="2017" y="1429"/>
                  </a:cubicBezTo>
                  <a:cubicBezTo>
                    <a:pt x="2032" y="1398"/>
                    <a:pt x="2032" y="1368"/>
                    <a:pt x="2040" y="1337"/>
                  </a:cubicBezTo>
                  <a:cubicBezTo>
                    <a:pt x="2055" y="1360"/>
                    <a:pt x="2063" y="1383"/>
                    <a:pt x="2070" y="1406"/>
                  </a:cubicBezTo>
                  <a:cubicBezTo>
                    <a:pt x="2085" y="1436"/>
                    <a:pt x="2101" y="1459"/>
                    <a:pt x="2070" y="1482"/>
                  </a:cubicBezTo>
                  <a:cubicBezTo>
                    <a:pt x="2063" y="1482"/>
                    <a:pt x="2055" y="1497"/>
                    <a:pt x="2047" y="1497"/>
                  </a:cubicBezTo>
                  <a:cubicBezTo>
                    <a:pt x="2047" y="1505"/>
                    <a:pt x="2032" y="1505"/>
                    <a:pt x="2032" y="1505"/>
                  </a:cubicBezTo>
                  <a:cubicBezTo>
                    <a:pt x="2017" y="1505"/>
                    <a:pt x="2009" y="1513"/>
                    <a:pt x="1994" y="1513"/>
                  </a:cubicBezTo>
                  <a:cubicBezTo>
                    <a:pt x="1978" y="1482"/>
                    <a:pt x="1978" y="1482"/>
                    <a:pt x="1978" y="1482"/>
                  </a:cubicBezTo>
                  <a:close/>
                  <a:moveTo>
                    <a:pt x="31" y="642"/>
                  </a:moveTo>
                  <a:lnTo>
                    <a:pt x="31" y="642"/>
                  </a:lnTo>
                  <a:cubicBezTo>
                    <a:pt x="8" y="627"/>
                    <a:pt x="0" y="527"/>
                    <a:pt x="23" y="512"/>
                  </a:cubicBezTo>
                  <a:cubicBezTo>
                    <a:pt x="54" y="482"/>
                    <a:pt x="107" y="497"/>
                    <a:pt x="145" y="504"/>
                  </a:cubicBezTo>
                  <a:cubicBezTo>
                    <a:pt x="206" y="512"/>
                    <a:pt x="222" y="459"/>
                    <a:pt x="268" y="459"/>
                  </a:cubicBezTo>
                  <a:cubicBezTo>
                    <a:pt x="313" y="459"/>
                    <a:pt x="352" y="443"/>
                    <a:pt x="367" y="398"/>
                  </a:cubicBezTo>
                  <a:lnTo>
                    <a:pt x="367" y="398"/>
                  </a:lnTo>
                  <a:cubicBezTo>
                    <a:pt x="374" y="421"/>
                    <a:pt x="397" y="428"/>
                    <a:pt x="405" y="459"/>
                  </a:cubicBezTo>
                  <a:cubicBezTo>
                    <a:pt x="382" y="474"/>
                    <a:pt x="252" y="474"/>
                    <a:pt x="298" y="527"/>
                  </a:cubicBezTo>
                  <a:cubicBezTo>
                    <a:pt x="313" y="550"/>
                    <a:pt x="283" y="581"/>
                    <a:pt x="260" y="573"/>
                  </a:cubicBezTo>
                  <a:cubicBezTo>
                    <a:pt x="245" y="565"/>
                    <a:pt x="168" y="588"/>
                    <a:pt x="183" y="611"/>
                  </a:cubicBezTo>
                  <a:cubicBezTo>
                    <a:pt x="160" y="650"/>
                    <a:pt x="206" y="696"/>
                    <a:pt x="153" y="718"/>
                  </a:cubicBezTo>
                  <a:cubicBezTo>
                    <a:pt x="130" y="726"/>
                    <a:pt x="115" y="711"/>
                    <a:pt x="99" y="696"/>
                  </a:cubicBezTo>
                  <a:cubicBezTo>
                    <a:pt x="84" y="673"/>
                    <a:pt x="77" y="680"/>
                    <a:pt x="54" y="680"/>
                  </a:cubicBezTo>
                  <a:cubicBezTo>
                    <a:pt x="54" y="688"/>
                    <a:pt x="31" y="696"/>
                    <a:pt x="23" y="696"/>
                  </a:cubicBezTo>
                  <a:cubicBezTo>
                    <a:pt x="31" y="642"/>
                    <a:pt x="31" y="642"/>
                    <a:pt x="31" y="642"/>
                  </a:cubicBezTo>
                  <a:close/>
                  <a:moveTo>
                    <a:pt x="466" y="321"/>
                  </a:moveTo>
                  <a:lnTo>
                    <a:pt x="466" y="321"/>
                  </a:lnTo>
                  <a:cubicBezTo>
                    <a:pt x="497" y="283"/>
                    <a:pt x="542" y="290"/>
                    <a:pt x="565" y="245"/>
                  </a:cubicBezTo>
                  <a:cubicBezTo>
                    <a:pt x="581" y="214"/>
                    <a:pt x="588" y="191"/>
                    <a:pt x="619" y="168"/>
                  </a:cubicBezTo>
                  <a:cubicBezTo>
                    <a:pt x="657" y="130"/>
                    <a:pt x="703" y="107"/>
                    <a:pt x="741" y="61"/>
                  </a:cubicBezTo>
                  <a:cubicBezTo>
                    <a:pt x="772" y="38"/>
                    <a:pt x="810" y="23"/>
                    <a:pt x="840" y="0"/>
                  </a:cubicBezTo>
                  <a:cubicBezTo>
                    <a:pt x="856" y="38"/>
                    <a:pt x="840" y="168"/>
                    <a:pt x="794" y="184"/>
                  </a:cubicBezTo>
                  <a:cubicBezTo>
                    <a:pt x="772" y="199"/>
                    <a:pt x="772" y="184"/>
                    <a:pt x="749" y="207"/>
                  </a:cubicBezTo>
                  <a:cubicBezTo>
                    <a:pt x="710" y="252"/>
                    <a:pt x="672" y="352"/>
                    <a:pt x="596" y="329"/>
                  </a:cubicBezTo>
                  <a:cubicBezTo>
                    <a:pt x="573" y="321"/>
                    <a:pt x="542" y="298"/>
                    <a:pt x="520" y="329"/>
                  </a:cubicBezTo>
                  <a:cubicBezTo>
                    <a:pt x="504" y="352"/>
                    <a:pt x="520" y="390"/>
                    <a:pt x="466" y="352"/>
                  </a:cubicBezTo>
                  <a:cubicBezTo>
                    <a:pt x="466" y="321"/>
                    <a:pt x="466" y="321"/>
                    <a:pt x="466" y="321"/>
                  </a:cubicBezTo>
                  <a:close/>
                  <a:moveTo>
                    <a:pt x="1551" y="1093"/>
                  </a:moveTo>
                  <a:lnTo>
                    <a:pt x="1551" y="1093"/>
                  </a:lnTo>
                  <a:cubicBezTo>
                    <a:pt x="1596" y="1070"/>
                    <a:pt x="1665" y="1085"/>
                    <a:pt x="1688" y="1054"/>
                  </a:cubicBezTo>
                  <a:cubicBezTo>
                    <a:pt x="1696" y="1039"/>
                    <a:pt x="1772" y="917"/>
                    <a:pt x="1772" y="986"/>
                  </a:cubicBezTo>
                  <a:cubicBezTo>
                    <a:pt x="1780" y="1032"/>
                    <a:pt x="1742" y="1062"/>
                    <a:pt x="1742" y="1077"/>
                  </a:cubicBezTo>
                  <a:cubicBezTo>
                    <a:pt x="1818" y="1077"/>
                    <a:pt x="1856" y="1093"/>
                    <a:pt x="1917" y="1047"/>
                  </a:cubicBezTo>
                  <a:cubicBezTo>
                    <a:pt x="1940" y="1032"/>
                    <a:pt x="2093" y="902"/>
                    <a:pt x="2063" y="894"/>
                  </a:cubicBezTo>
                  <a:cubicBezTo>
                    <a:pt x="2017" y="894"/>
                    <a:pt x="1986" y="917"/>
                    <a:pt x="1948" y="917"/>
                  </a:cubicBezTo>
                  <a:cubicBezTo>
                    <a:pt x="1948" y="879"/>
                    <a:pt x="1994" y="772"/>
                    <a:pt x="2024" y="848"/>
                  </a:cubicBezTo>
                  <a:cubicBezTo>
                    <a:pt x="2040" y="909"/>
                    <a:pt x="2108" y="840"/>
                    <a:pt x="2085" y="787"/>
                  </a:cubicBezTo>
                  <a:cubicBezTo>
                    <a:pt x="2070" y="734"/>
                    <a:pt x="2047" y="757"/>
                    <a:pt x="2101" y="779"/>
                  </a:cubicBezTo>
                  <a:cubicBezTo>
                    <a:pt x="2131" y="787"/>
                    <a:pt x="2131" y="772"/>
                    <a:pt x="2131" y="749"/>
                  </a:cubicBezTo>
                  <a:cubicBezTo>
                    <a:pt x="2116" y="588"/>
                    <a:pt x="1810" y="512"/>
                    <a:pt x="1681" y="482"/>
                  </a:cubicBezTo>
                  <a:cubicBezTo>
                    <a:pt x="1612" y="474"/>
                    <a:pt x="1619" y="405"/>
                    <a:pt x="1596" y="344"/>
                  </a:cubicBezTo>
                  <a:cubicBezTo>
                    <a:pt x="1574" y="283"/>
                    <a:pt x="1497" y="260"/>
                    <a:pt x="1482" y="191"/>
                  </a:cubicBezTo>
                  <a:cubicBezTo>
                    <a:pt x="1474" y="138"/>
                    <a:pt x="1360" y="115"/>
                    <a:pt x="1314" y="153"/>
                  </a:cubicBezTo>
                  <a:cubicBezTo>
                    <a:pt x="1238" y="214"/>
                    <a:pt x="1161" y="153"/>
                    <a:pt x="1230" y="283"/>
                  </a:cubicBezTo>
                  <a:cubicBezTo>
                    <a:pt x="1230" y="283"/>
                    <a:pt x="1131" y="229"/>
                    <a:pt x="1077" y="252"/>
                  </a:cubicBezTo>
                  <a:cubicBezTo>
                    <a:pt x="1062" y="260"/>
                    <a:pt x="1054" y="306"/>
                    <a:pt x="1069" y="313"/>
                  </a:cubicBezTo>
                  <a:cubicBezTo>
                    <a:pt x="1085" y="329"/>
                    <a:pt x="1100" y="321"/>
                    <a:pt x="1115" y="321"/>
                  </a:cubicBezTo>
                  <a:cubicBezTo>
                    <a:pt x="1138" y="336"/>
                    <a:pt x="1085" y="390"/>
                    <a:pt x="1069" y="398"/>
                  </a:cubicBezTo>
                  <a:cubicBezTo>
                    <a:pt x="1062" y="405"/>
                    <a:pt x="1016" y="413"/>
                    <a:pt x="1016" y="428"/>
                  </a:cubicBezTo>
                  <a:cubicBezTo>
                    <a:pt x="1024" y="451"/>
                    <a:pt x="1085" y="459"/>
                    <a:pt x="1100" y="466"/>
                  </a:cubicBezTo>
                  <a:cubicBezTo>
                    <a:pt x="1131" y="482"/>
                    <a:pt x="1169" y="482"/>
                    <a:pt x="1207" y="482"/>
                  </a:cubicBezTo>
                  <a:cubicBezTo>
                    <a:pt x="1253" y="482"/>
                    <a:pt x="1276" y="520"/>
                    <a:pt x="1306" y="543"/>
                  </a:cubicBezTo>
                  <a:cubicBezTo>
                    <a:pt x="1321" y="550"/>
                    <a:pt x="1337" y="565"/>
                    <a:pt x="1352" y="565"/>
                  </a:cubicBezTo>
                  <a:cubicBezTo>
                    <a:pt x="1352" y="573"/>
                    <a:pt x="1352" y="573"/>
                    <a:pt x="1352" y="573"/>
                  </a:cubicBezTo>
                  <a:cubicBezTo>
                    <a:pt x="1344" y="573"/>
                    <a:pt x="1337" y="581"/>
                    <a:pt x="1337" y="581"/>
                  </a:cubicBezTo>
                  <a:lnTo>
                    <a:pt x="1337" y="581"/>
                  </a:lnTo>
                  <a:cubicBezTo>
                    <a:pt x="1383" y="596"/>
                    <a:pt x="1352" y="642"/>
                    <a:pt x="1421" y="611"/>
                  </a:cubicBezTo>
                  <a:cubicBezTo>
                    <a:pt x="1451" y="596"/>
                    <a:pt x="1520" y="558"/>
                    <a:pt x="1558" y="558"/>
                  </a:cubicBezTo>
                  <a:cubicBezTo>
                    <a:pt x="1596" y="734"/>
                    <a:pt x="1375" y="680"/>
                    <a:pt x="1367" y="726"/>
                  </a:cubicBezTo>
                  <a:cubicBezTo>
                    <a:pt x="1367" y="810"/>
                    <a:pt x="1260" y="840"/>
                    <a:pt x="1268" y="925"/>
                  </a:cubicBezTo>
                  <a:cubicBezTo>
                    <a:pt x="1268" y="993"/>
                    <a:pt x="1413" y="909"/>
                    <a:pt x="1444" y="894"/>
                  </a:cubicBezTo>
                  <a:cubicBezTo>
                    <a:pt x="1459" y="886"/>
                    <a:pt x="1558" y="848"/>
                    <a:pt x="1558" y="863"/>
                  </a:cubicBezTo>
                  <a:cubicBezTo>
                    <a:pt x="1551" y="940"/>
                    <a:pt x="1474" y="978"/>
                    <a:pt x="1398" y="978"/>
                  </a:cubicBezTo>
                  <a:cubicBezTo>
                    <a:pt x="1344" y="986"/>
                    <a:pt x="1276" y="1093"/>
                    <a:pt x="1222" y="993"/>
                  </a:cubicBezTo>
                  <a:lnTo>
                    <a:pt x="1222" y="993"/>
                  </a:lnTo>
                  <a:cubicBezTo>
                    <a:pt x="1222" y="1077"/>
                    <a:pt x="1192" y="1077"/>
                    <a:pt x="1138" y="1024"/>
                  </a:cubicBezTo>
                  <a:cubicBezTo>
                    <a:pt x="1085" y="970"/>
                    <a:pt x="1046" y="978"/>
                    <a:pt x="1001" y="1024"/>
                  </a:cubicBezTo>
                  <a:cubicBezTo>
                    <a:pt x="955" y="1100"/>
                    <a:pt x="1008" y="1115"/>
                    <a:pt x="1046" y="1169"/>
                  </a:cubicBezTo>
                  <a:cubicBezTo>
                    <a:pt x="1077" y="1215"/>
                    <a:pt x="1085" y="1222"/>
                    <a:pt x="1138" y="1200"/>
                  </a:cubicBezTo>
                  <a:cubicBezTo>
                    <a:pt x="1177" y="1184"/>
                    <a:pt x="1192" y="1161"/>
                    <a:pt x="1245" y="1154"/>
                  </a:cubicBezTo>
                  <a:cubicBezTo>
                    <a:pt x="1268" y="1154"/>
                    <a:pt x="1299" y="1154"/>
                    <a:pt x="1321" y="1161"/>
                  </a:cubicBezTo>
                  <a:cubicBezTo>
                    <a:pt x="1360" y="1169"/>
                    <a:pt x="1390" y="1123"/>
                    <a:pt x="1429" y="1123"/>
                  </a:cubicBezTo>
                  <a:cubicBezTo>
                    <a:pt x="1474" y="1123"/>
                    <a:pt x="1482" y="1161"/>
                    <a:pt x="1520" y="1115"/>
                  </a:cubicBezTo>
                  <a:cubicBezTo>
                    <a:pt x="1551" y="1093"/>
                    <a:pt x="1551" y="1093"/>
                    <a:pt x="1551" y="1093"/>
                  </a:cubicBezTo>
                  <a:close/>
                  <a:moveTo>
                    <a:pt x="947" y="986"/>
                  </a:moveTo>
                  <a:lnTo>
                    <a:pt x="947" y="986"/>
                  </a:lnTo>
                  <a:cubicBezTo>
                    <a:pt x="955" y="1009"/>
                    <a:pt x="955" y="1009"/>
                    <a:pt x="955" y="1009"/>
                  </a:cubicBezTo>
                  <a:cubicBezTo>
                    <a:pt x="955" y="1024"/>
                    <a:pt x="947" y="1039"/>
                    <a:pt x="940" y="1054"/>
                  </a:cubicBezTo>
                  <a:cubicBezTo>
                    <a:pt x="940" y="1062"/>
                    <a:pt x="940" y="1070"/>
                    <a:pt x="932" y="1077"/>
                  </a:cubicBezTo>
                  <a:cubicBezTo>
                    <a:pt x="932" y="1085"/>
                    <a:pt x="924" y="1093"/>
                    <a:pt x="917" y="1093"/>
                  </a:cubicBezTo>
                  <a:cubicBezTo>
                    <a:pt x="879" y="1108"/>
                    <a:pt x="871" y="1077"/>
                    <a:pt x="902" y="1054"/>
                  </a:cubicBezTo>
                  <a:cubicBezTo>
                    <a:pt x="909" y="1047"/>
                    <a:pt x="917" y="1039"/>
                    <a:pt x="917" y="1024"/>
                  </a:cubicBezTo>
                  <a:cubicBezTo>
                    <a:pt x="917" y="1001"/>
                    <a:pt x="940" y="1001"/>
                    <a:pt x="947" y="986"/>
                  </a:cubicBezTo>
                  <a:close/>
                  <a:moveTo>
                    <a:pt x="1268" y="573"/>
                  </a:moveTo>
                  <a:lnTo>
                    <a:pt x="1268" y="573"/>
                  </a:lnTo>
                  <a:cubicBezTo>
                    <a:pt x="1283" y="588"/>
                    <a:pt x="1283" y="588"/>
                    <a:pt x="1283" y="588"/>
                  </a:cubicBezTo>
                  <a:cubicBezTo>
                    <a:pt x="1299" y="596"/>
                    <a:pt x="1337" y="627"/>
                    <a:pt x="1329" y="642"/>
                  </a:cubicBezTo>
                  <a:cubicBezTo>
                    <a:pt x="1321" y="642"/>
                    <a:pt x="1314" y="650"/>
                    <a:pt x="1299" y="642"/>
                  </a:cubicBezTo>
                  <a:cubicBezTo>
                    <a:pt x="1283" y="642"/>
                    <a:pt x="1260" y="642"/>
                    <a:pt x="1245" y="634"/>
                  </a:cubicBezTo>
                  <a:cubicBezTo>
                    <a:pt x="1207" y="634"/>
                    <a:pt x="1177" y="619"/>
                    <a:pt x="1138" y="611"/>
                  </a:cubicBezTo>
                  <a:cubicBezTo>
                    <a:pt x="1123" y="604"/>
                    <a:pt x="1077" y="596"/>
                    <a:pt x="1077" y="581"/>
                  </a:cubicBezTo>
                  <a:cubicBezTo>
                    <a:pt x="1085" y="543"/>
                    <a:pt x="1146" y="573"/>
                    <a:pt x="1161" y="573"/>
                  </a:cubicBezTo>
                  <a:cubicBezTo>
                    <a:pt x="1184" y="573"/>
                    <a:pt x="1199" y="565"/>
                    <a:pt x="1215" y="558"/>
                  </a:cubicBezTo>
                  <a:cubicBezTo>
                    <a:pt x="1238" y="550"/>
                    <a:pt x="1245" y="581"/>
                    <a:pt x="1268" y="573"/>
                  </a:cubicBezTo>
                  <a:close/>
                  <a:moveTo>
                    <a:pt x="2223" y="650"/>
                  </a:moveTo>
                  <a:lnTo>
                    <a:pt x="2223" y="650"/>
                  </a:lnTo>
                  <a:cubicBezTo>
                    <a:pt x="2223" y="627"/>
                    <a:pt x="2230" y="588"/>
                    <a:pt x="2253" y="573"/>
                  </a:cubicBezTo>
                  <a:cubicBezTo>
                    <a:pt x="2269" y="558"/>
                    <a:pt x="2292" y="543"/>
                    <a:pt x="2307" y="527"/>
                  </a:cubicBezTo>
                  <a:cubicBezTo>
                    <a:pt x="2330" y="504"/>
                    <a:pt x="2345" y="466"/>
                    <a:pt x="2368" y="451"/>
                  </a:cubicBezTo>
                  <a:cubicBezTo>
                    <a:pt x="2383" y="436"/>
                    <a:pt x="2429" y="398"/>
                    <a:pt x="2452" y="390"/>
                  </a:cubicBezTo>
                  <a:cubicBezTo>
                    <a:pt x="2452" y="421"/>
                    <a:pt x="2414" y="443"/>
                    <a:pt x="2399" y="466"/>
                  </a:cubicBezTo>
                  <a:cubicBezTo>
                    <a:pt x="2376" y="497"/>
                    <a:pt x="2345" y="535"/>
                    <a:pt x="2315" y="565"/>
                  </a:cubicBezTo>
                  <a:cubicBezTo>
                    <a:pt x="2292" y="588"/>
                    <a:pt x="2284" y="611"/>
                    <a:pt x="2261" y="627"/>
                  </a:cubicBezTo>
                  <a:cubicBezTo>
                    <a:pt x="2223" y="650"/>
                    <a:pt x="2223" y="650"/>
                    <a:pt x="2223" y="650"/>
                  </a:cubicBezTo>
                  <a:close/>
                  <a:moveTo>
                    <a:pt x="2643" y="199"/>
                  </a:moveTo>
                  <a:lnTo>
                    <a:pt x="2643" y="199"/>
                  </a:lnTo>
                  <a:cubicBezTo>
                    <a:pt x="2620" y="222"/>
                    <a:pt x="2590" y="245"/>
                    <a:pt x="2574" y="252"/>
                  </a:cubicBezTo>
                  <a:cubicBezTo>
                    <a:pt x="2528" y="275"/>
                    <a:pt x="2544" y="313"/>
                    <a:pt x="2513" y="352"/>
                  </a:cubicBezTo>
                  <a:cubicBezTo>
                    <a:pt x="2490" y="413"/>
                    <a:pt x="2498" y="497"/>
                    <a:pt x="2574" y="459"/>
                  </a:cubicBezTo>
                  <a:cubicBezTo>
                    <a:pt x="2643" y="428"/>
                    <a:pt x="2559" y="543"/>
                    <a:pt x="2505" y="482"/>
                  </a:cubicBezTo>
                  <a:cubicBezTo>
                    <a:pt x="2467" y="443"/>
                    <a:pt x="2460" y="489"/>
                    <a:pt x="2437" y="543"/>
                  </a:cubicBezTo>
                  <a:cubicBezTo>
                    <a:pt x="2429" y="550"/>
                    <a:pt x="2376" y="611"/>
                    <a:pt x="2406" y="611"/>
                  </a:cubicBezTo>
                  <a:cubicBezTo>
                    <a:pt x="2452" y="611"/>
                    <a:pt x="2475" y="550"/>
                    <a:pt x="2475" y="627"/>
                  </a:cubicBezTo>
                  <a:cubicBezTo>
                    <a:pt x="2475" y="673"/>
                    <a:pt x="2521" y="665"/>
                    <a:pt x="2551" y="657"/>
                  </a:cubicBezTo>
                  <a:cubicBezTo>
                    <a:pt x="2528" y="680"/>
                    <a:pt x="2498" y="688"/>
                    <a:pt x="2460" y="688"/>
                  </a:cubicBezTo>
                  <a:cubicBezTo>
                    <a:pt x="2452" y="688"/>
                    <a:pt x="2315" y="802"/>
                    <a:pt x="2276" y="818"/>
                  </a:cubicBezTo>
                  <a:cubicBezTo>
                    <a:pt x="2238" y="833"/>
                    <a:pt x="2177" y="894"/>
                    <a:pt x="2246" y="902"/>
                  </a:cubicBezTo>
                  <a:cubicBezTo>
                    <a:pt x="2315" y="917"/>
                    <a:pt x="2269" y="909"/>
                    <a:pt x="2284" y="955"/>
                  </a:cubicBezTo>
                  <a:cubicBezTo>
                    <a:pt x="2292" y="986"/>
                    <a:pt x="2230" y="1070"/>
                    <a:pt x="2200" y="1077"/>
                  </a:cubicBezTo>
                  <a:cubicBezTo>
                    <a:pt x="2093" y="1093"/>
                    <a:pt x="2146" y="1123"/>
                    <a:pt x="2131" y="1200"/>
                  </a:cubicBezTo>
                  <a:cubicBezTo>
                    <a:pt x="2101" y="1253"/>
                    <a:pt x="2108" y="1307"/>
                    <a:pt x="2116" y="1352"/>
                  </a:cubicBezTo>
                  <a:cubicBezTo>
                    <a:pt x="2124" y="1368"/>
                    <a:pt x="2116" y="1452"/>
                    <a:pt x="2131" y="1429"/>
                  </a:cubicBezTo>
                  <a:cubicBezTo>
                    <a:pt x="2162" y="1390"/>
                    <a:pt x="2154" y="1291"/>
                    <a:pt x="2177" y="1245"/>
                  </a:cubicBezTo>
                  <a:cubicBezTo>
                    <a:pt x="2200" y="1184"/>
                    <a:pt x="2185" y="1253"/>
                    <a:pt x="2207" y="1261"/>
                  </a:cubicBezTo>
                  <a:cubicBezTo>
                    <a:pt x="2223" y="1268"/>
                    <a:pt x="2299" y="1245"/>
                    <a:pt x="2315" y="1230"/>
                  </a:cubicBezTo>
                  <a:cubicBezTo>
                    <a:pt x="2315" y="1268"/>
                    <a:pt x="2246" y="1329"/>
                    <a:pt x="2246" y="1375"/>
                  </a:cubicBezTo>
                  <a:cubicBezTo>
                    <a:pt x="2246" y="1429"/>
                    <a:pt x="2207" y="1513"/>
                    <a:pt x="2185" y="1559"/>
                  </a:cubicBezTo>
                  <a:cubicBezTo>
                    <a:pt x="2169" y="1582"/>
                    <a:pt x="2154" y="1627"/>
                    <a:pt x="2200" y="1597"/>
                  </a:cubicBezTo>
                  <a:cubicBezTo>
                    <a:pt x="2223" y="1574"/>
                    <a:pt x="2246" y="1505"/>
                    <a:pt x="2276" y="1505"/>
                  </a:cubicBezTo>
                  <a:cubicBezTo>
                    <a:pt x="2261" y="1536"/>
                    <a:pt x="2238" y="1589"/>
                    <a:pt x="2238" y="1627"/>
                  </a:cubicBezTo>
                  <a:cubicBezTo>
                    <a:pt x="2238" y="1650"/>
                    <a:pt x="2269" y="1688"/>
                    <a:pt x="2253" y="1711"/>
                  </a:cubicBezTo>
                  <a:cubicBezTo>
                    <a:pt x="2238" y="1727"/>
                    <a:pt x="2207" y="1727"/>
                    <a:pt x="2200" y="1749"/>
                  </a:cubicBezTo>
                  <a:cubicBezTo>
                    <a:pt x="2055" y="2017"/>
                    <a:pt x="2055" y="2017"/>
                    <a:pt x="2055" y="2017"/>
                  </a:cubicBezTo>
                  <a:cubicBezTo>
                    <a:pt x="2055" y="2047"/>
                    <a:pt x="2017" y="2116"/>
                    <a:pt x="2040" y="2139"/>
                  </a:cubicBezTo>
                  <a:cubicBezTo>
                    <a:pt x="2063" y="2162"/>
                    <a:pt x="2078" y="2307"/>
                    <a:pt x="2093" y="2284"/>
                  </a:cubicBezTo>
                  <a:cubicBezTo>
                    <a:pt x="2101" y="2269"/>
                    <a:pt x="2185" y="2147"/>
                    <a:pt x="2177" y="2215"/>
                  </a:cubicBezTo>
                  <a:cubicBezTo>
                    <a:pt x="2162" y="2269"/>
                    <a:pt x="2154" y="2299"/>
                    <a:pt x="2131" y="2345"/>
                  </a:cubicBezTo>
                  <a:cubicBezTo>
                    <a:pt x="2093" y="2422"/>
                    <a:pt x="2070" y="2468"/>
                    <a:pt x="2108" y="2544"/>
                  </a:cubicBezTo>
                  <a:cubicBezTo>
                    <a:pt x="2131" y="2590"/>
                    <a:pt x="2154" y="2636"/>
                    <a:pt x="2200" y="2636"/>
                  </a:cubicBezTo>
                  <a:cubicBezTo>
                    <a:pt x="2200" y="2674"/>
                    <a:pt x="2185" y="2804"/>
                    <a:pt x="2139" y="2811"/>
                  </a:cubicBezTo>
                  <a:cubicBezTo>
                    <a:pt x="2009" y="2834"/>
                    <a:pt x="2124" y="2903"/>
                    <a:pt x="2070" y="2979"/>
                  </a:cubicBezTo>
                  <a:cubicBezTo>
                    <a:pt x="2063" y="3010"/>
                    <a:pt x="2063" y="3033"/>
                    <a:pt x="2063" y="3063"/>
                  </a:cubicBezTo>
                  <a:cubicBezTo>
                    <a:pt x="1978" y="3170"/>
                    <a:pt x="2032" y="3346"/>
                    <a:pt x="2017" y="3476"/>
                  </a:cubicBezTo>
                  <a:cubicBezTo>
                    <a:pt x="2001" y="3583"/>
                    <a:pt x="1917" y="3575"/>
                    <a:pt x="1887" y="3659"/>
                  </a:cubicBezTo>
                  <a:cubicBezTo>
                    <a:pt x="1864" y="3720"/>
                    <a:pt x="1879" y="3843"/>
                    <a:pt x="1879" y="3904"/>
                  </a:cubicBezTo>
                  <a:cubicBezTo>
                    <a:pt x="1925" y="3934"/>
                    <a:pt x="1986" y="3972"/>
                    <a:pt x="2047" y="3934"/>
                  </a:cubicBezTo>
                  <a:cubicBezTo>
                    <a:pt x="2078" y="3911"/>
                    <a:pt x="2124" y="3896"/>
                    <a:pt x="2154" y="3904"/>
                  </a:cubicBezTo>
                  <a:cubicBezTo>
                    <a:pt x="2215" y="3904"/>
                    <a:pt x="2276" y="3835"/>
                    <a:pt x="2307" y="3797"/>
                  </a:cubicBezTo>
                  <a:cubicBezTo>
                    <a:pt x="2353" y="3751"/>
                    <a:pt x="2299" y="3674"/>
                    <a:pt x="2292" y="3621"/>
                  </a:cubicBezTo>
                  <a:cubicBezTo>
                    <a:pt x="2269" y="3598"/>
                    <a:pt x="2238" y="3590"/>
                    <a:pt x="2207" y="3590"/>
                  </a:cubicBezTo>
                  <a:cubicBezTo>
                    <a:pt x="2207" y="3568"/>
                    <a:pt x="2315" y="3575"/>
                    <a:pt x="2299" y="3506"/>
                  </a:cubicBezTo>
                  <a:cubicBezTo>
                    <a:pt x="2292" y="3460"/>
                    <a:pt x="2338" y="3437"/>
                    <a:pt x="2345" y="3392"/>
                  </a:cubicBezTo>
                  <a:cubicBezTo>
                    <a:pt x="2353" y="3315"/>
                    <a:pt x="2376" y="3247"/>
                    <a:pt x="2376" y="3170"/>
                  </a:cubicBezTo>
                  <a:cubicBezTo>
                    <a:pt x="2376" y="3109"/>
                    <a:pt x="2444" y="3201"/>
                    <a:pt x="2414" y="3101"/>
                  </a:cubicBezTo>
                  <a:cubicBezTo>
                    <a:pt x="2391" y="3010"/>
                    <a:pt x="2421" y="2888"/>
                    <a:pt x="2452" y="2804"/>
                  </a:cubicBezTo>
                  <a:cubicBezTo>
                    <a:pt x="2475" y="2750"/>
                    <a:pt x="2498" y="2697"/>
                    <a:pt x="2544" y="2666"/>
                  </a:cubicBezTo>
                  <a:cubicBezTo>
                    <a:pt x="2582" y="2636"/>
                    <a:pt x="2635" y="2636"/>
                    <a:pt x="2651" y="2582"/>
                  </a:cubicBezTo>
                  <a:cubicBezTo>
                    <a:pt x="2651" y="2483"/>
                    <a:pt x="2513" y="2338"/>
                    <a:pt x="2482" y="2246"/>
                  </a:cubicBezTo>
                  <a:cubicBezTo>
                    <a:pt x="2444" y="2124"/>
                    <a:pt x="2437" y="2024"/>
                    <a:pt x="2437" y="1902"/>
                  </a:cubicBezTo>
                  <a:cubicBezTo>
                    <a:pt x="2544" y="1963"/>
                    <a:pt x="2574" y="1948"/>
                    <a:pt x="2620" y="1834"/>
                  </a:cubicBezTo>
                  <a:cubicBezTo>
                    <a:pt x="2635" y="1795"/>
                    <a:pt x="2681" y="1788"/>
                    <a:pt x="2696" y="1734"/>
                  </a:cubicBezTo>
                  <a:cubicBezTo>
                    <a:pt x="2704" y="1704"/>
                    <a:pt x="2750" y="1665"/>
                    <a:pt x="2765" y="1627"/>
                  </a:cubicBezTo>
                  <a:cubicBezTo>
                    <a:pt x="2788" y="1574"/>
                    <a:pt x="2849" y="1551"/>
                    <a:pt x="2895" y="1536"/>
                  </a:cubicBezTo>
                  <a:cubicBezTo>
                    <a:pt x="2964" y="1505"/>
                    <a:pt x="2979" y="1383"/>
                    <a:pt x="3010" y="1329"/>
                  </a:cubicBezTo>
                  <a:cubicBezTo>
                    <a:pt x="3025" y="1299"/>
                    <a:pt x="3162" y="1261"/>
                    <a:pt x="3185" y="1261"/>
                  </a:cubicBezTo>
                  <a:cubicBezTo>
                    <a:pt x="3178" y="1261"/>
                    <a:pt x="3086" y="1337"/>
                    <a:pt x="3071" y="1352"/>
                  </a:cubicBezTo>
                  <a:cubicBezTo>
                    <a:pt x="3010" y="1436"/>
                    <a:pt x="3017" y="1520"/>
                    <a:pt x="2910" y="1574"/>
                  </a:cubicBezTo>
                  <a:cubicBezTo>
                    <a:pt x="2887" y="1582"/>
                    <a:pt x="2849" y="1582"/>
                    <a:pt x="2834" y="1612"/>
                  </a:cubicBezTo>
                  <a:cubicBezTo>
                    <a:pt x="2803" y="1673"/>
                    <a:pt x="2811" y="1688"/>
                    <a:pt x="2750" y="1727"/>
                  </a:cubicBezTo>
                  <a:cubicBezTo>
                    <a:pt x="2704" y="1757"/>
                    <a:pt x="2681" y="1879"/>
                    <a:pt x="2643" y="1925"/>
                  </a:cubicBezTo>
                  <a:cubicBezTo>
                    <a:pt x="2597" y="1986"/>
                    <a:pt x="2590" y="2086"/>
                    <a:pt x="2590" y="2162"/>
                  </a:cubicBezTo>
                  <a:cubicBezTo>
                    <a:pt x="2620" y="2276"/>
                    <a:pt x="2597" y="2345"/>
                    <a:pt x="2719" y="2399"/>
                  </a:cubicBezTo>
                  <a:cubicBezTo>
                    <a:pt x="2750" y="2414"/>
                    <a:pt x="2773" y="2445"/>
                    <a:pt x="2803" y="2452"/>
                  </a:cubicBezTo>
                  <a:cubicBezTo>
                    <a:pt x="2849" y="2468"/>
                    <a:pt x="2811" y="2414"/>
                    <a:pt x="2796" y="2391"/>
                  </a:cubicBezTo>
                  <a:cubicBezTo>
                    <a:pt x="2765" y="2322"/>
                    <a:pt x="2757" y="2276"/>
                    <a:pt x="2803" y="2223"/>
                  </a:cubicBezTo>
                  <a:cubicBezTo>
                    <a:pt x="2826" y="2185"/>
                    <a:pt x="2811" y="2078"/>
                    <a:pt x="2872" y="2154"/>
                  </a:cubicBezTo>
                  <a:cubicBezTo>
                    <a:pt x="2903" y="2185"/>
                    <a:pt x="2941" y="2200"/>
                    <a:pt x="2979" y="2231"/>
                  </a:cubicBezTo>
                  <a:cubicBezTo>
                    <a:pt x="3032" y="2292"/>
                    <a:pt x="3025" y="2208"/>
                    <a:pt x="3010" y="2170"/>
                  </a:cubicBezTo>
                  <a:cubicBezTo>
                    <a:pt x="2994" y="2139"/>
                    <a:pt x="2987" y="2101"/>
                    <a:pt x="2971" y="2070"/>
                  </a:cubicBezTo>
                  <a:cubicBezTo>
                    <a:pt x="2949" y="2032"/>
                    <a:pt x="2941" y="1986"/>
                    <a:pt x="2987" y="2055"/>
                  </a:cubicBezTo>
                  <a:cubicBezTo>
                    <a:pt x="3032" y="2101"/>
                    <a:pt x="3055" y="2185"/>
                    <a:pt x="3071" y="2246"/>
                  </a:cubicBezTo>
                  <a:cubicBezTo>
                    <a:pt x="3086" y="2284"/>
                    <a:pt x="3048" y="2338"/>
                    <a:pt x="3094" y="2338"/>
                  </a:cubicBezTo>
                  <a:cubicBezTo>
                    <a:pt x="3116" y="2338"/>
                    <a:pt x="3162" y="2361"/>
                    <a:pt x="3178" y="2345"/>
                  </a:cubicBezTo>
                  <a:cubicBezTo>
                    <a:pt x="3208" y="2307"/>
                    <a:pt x="3231" y="2193"/>
                    <a:pt x="3254" y="2139"/>
                  </a:cubicBezTo>
                  <a:cubicBezTo>
                    <a:pt x="3269" y="2116"/>
                    <a:pt x="3277" y="2086"/>
                    <a:pt x="3277" y="2055"/>
                  </a:cubicBezTo>
                  <a:cubicBezTo>
                    <a:pt x="3285" y="2032"/>
                    <a:pt x="3239" y="2040"/>
                    <a:pt x="3231" y="2017"/>
                  </a:cubicBezTo>
                  <a:cubicBezTo>
                    <a:pt x="3330" y="2040"/>
                    <a:pt x="3292" y="1986"/>
                    <a:pt x="3285" y="1918"/>
                  </a:cubicBezTo>
                  <a:cubicBezTo>
                    <a:pt x="3300" y="1841"/>
                    <a:pt x="3338" y="1772"/>
                    <a:pt x="3315" y="1704"/>
                  </a:cubicBezTo>
                  <a:cubicBezTo>
                    <a:pt x="3300" y="1650"/>
                    <a:pt x="3292" y="1627"/>
                    <a:pt x="3292" y="1574"/>
                  </a:cubicBezTo>
                  <a:cubicBezTo>
                    <a:pt x="3285" y="1444"/>
                    <a:pt x="3338" y="1643"/>
                    <a:pt x="3353" y="1673"/>
                  </a:cubicBezTo>
                  <a:cubicBezTo>
                    <a:pt x="3353" y="1688"/>
                    <a:pt x="3430" y="1520"/>
                    <a:pt x="3460" y="1490"/>
                  </a:cubicBezTo>
                  <a:cubicBezTo>
                    <a:pt x="3460" y="1551"/>
                    <a:pt x="3399" y="1673"/>
                    <a:pt x="3376" y="1727"/>
                  </a:cubicBezTo>
                  <a:cubicBezTo>
                    <a:pt x="3353" y="1780"/>
                    <a:pt x="3338" y="2032"/>
                    <a:pt x="3399" y="2017"/>
                  </a:cubicBezTo>
                  <a:cubicBezTo>
                    <a:pt x="3445" y="2009"/>
                    <a:pt x="3552" y="2009"/>
                    <a:pt x="3476" y="1956"/>
                  </a:cubicBezTo>
                  <a:cubicBezTo>
                    <a:pt x="3437" y="1925"/>
                    <a:pt x="3407" y="1857"/>
                    <a:pt x="3407" y="1811"/>
                  </a:cubicBezTo>
                  <a:cubicBezTo>
                    <a:pt x="3445" y="1841"/>
                    <a:pt x="3499" y="1933"/>
                    <a:pt x="3537" y="1948"/>
                  </a:cubicBezTo>
                  <a:cubicBezTo>
                    <a:pt x="3590" y="1963"/>
                    <a:pt x="3590" y="1979"/>
                    <a:pt x="3605" y="2024"/>
                  </a:cubicBezTo>
                  <a:cubicBezTo>
                    <a:pt x="3628" y="2086"/>
                    <a:pt x="3720" y="2109"/>
                    <a:pt x="3804" y="2132"/>
                  </a:cubicBezTo>
                  <a:lnTo>
                    <a:pt x="3804" y="2132"/>
                  </a:lnTo>
                  <a:cubicBezTo>
                    <a:pt x="3804" y="2124"/>
                    <a:pt x="3804" y="2124"/>
                    <a:pt x="3804" y="2124"/>
                  </a:cubicBezTo>
                  <a:lnTo>
                    <a:pt x="3804" y="2124"/>
                  </a:lnTo>
                  <a:cubicBezTo>
                    <a:pt x="3819" y="2101"/>
                    <a:pt x="3842" y="2078"/>
                    <a:pt x="3842" y="2055"/>
                  </a:cubicBezTo>
                  <a:cubicBezTo>
                    <a:pt x="3850" y="2040"/>
                    <a:pt x="3842" y="2017"/>
                    <a:pt x="3835" y="2001"/>
                  </a:cubicBezTo>
                  <a:cubicBezTo>
                    <a:pt x="3819" y="1979"/>
                    <a:pt x="3781" y="1963"/>
                    <a:pt x="3781" y="1940"/>
                  </a:cubicBezTo>
                  <a:cubicBezTo>
                    <a:pt x="3781" y="1925"/>
                    <a:pt x="3819" y="1940"/>
                    <a:pt x="3835" y="1933"/>
                  </a:cubicBezTo>
                  <a:cubicBezTo>
                    <a:pt x="3850" y="1925"/>
                    <a:pt x="3865" y="1910"/>
                    <a:pt x="3865" y="1895"/>
                  </a:cubicBezTo>
                  <a:cubicBezTo>
                    <a:pt x="3873" y="1872"/>
                    <a:pt x="3850" y="1849"/>
                    <a:pt x="3842" y="1826"/>
                  </a:cubicBezTo>
                  <a:cubicBezTo>
                    <a:pt x="3842" y="1795"/>
                    <a:pt x="3857" y="1765"/>
                    <a:pt x="3865" y="1734"/>
                  </a:cubicBezTo>
                  <a:lnTo>
                    <a:pt x="3865" y="1734"/>
                  </a:lnTo>
                  <a:cubicBezTo>
                    <a:pt x="3850" y="1704"/>
                    <a:pt x="3842" y="1665"/>
                    <a:pt x="3819" y="1650"/>
                  </a:cubicBezTo>
                  <a:cubicBezTo>
                    <a:pt x="3789" y="1627"/>
                    <a:pt x="3735" y="1658"/>
                    <a:pt x="3705" y="1627"/>
                  </a:cubicBezTo>
                  <a:cubicBezTo>
                    <a:pt x="3674" y="1597"/>
                    <a:pt x="3674" y="1543"/>
                    <a:pt x="3659" y="1505"/>
                  </a:cubicBezTo>
                  <a:cubicBezTo>
                    <a:pt x="3643" y="1475"/>
                    <a:pt x="3621" y="1444"/>
                    <a:pt x="3621" y="1406"/>
                  </a:cubicBezTo>
                  <a:cubicBezTo>
                    <a:pt x="3613" y="1383"/>
                    <a:pt x="3628" y="1352"/>
                    <a:pt x="3628" y="1322"/>
                  </a:cubicBezTo>
                  <a:cubicBezTo>
                    <a:pt x="3628" y="1276"/>
                    <a:pt x="3598" y="1230"/>
                    <a:pt x="3613" y="1184"/>
                  </a:cubicBezTo>
                  <a:cubicBezTo>
                    <a:pt x="3613" y="1169"/>
                    <a:pt x="3659" y="1200"/>
                    <a:pt x="3659" y="1184"/>
                  </a:cubicBezTo>
                  <a:cubicBezTo>
                    <a:pt x="3674" y="1161"/>
                    <a:pt x="3643" y="1138"/>
                    <a:pt x="3643" y="1115"/>
                  </a:cubicBezTo>
                  <a:cubicBezTo>
                    <a:pt x="3643" y="1093"/>
                    <a:pt x="3682" y="1070"/>
                    <a:pt x="3666" y="1054"/>
                  </a:cubicBezTo>
                  <a:cubicBezTo>
                    <a:pt x="3636" y="1032"/>
                    <a:pt x="3590" y="1039"/>
                    <a:pt x="3560" y="1039"/>
                  </a:cubicBezTo>
                  <a:cubicBezTo>
                    <a:pt x="3529" y="1032"/>
                    <a:pt x="3499" y="1054"/>
                    <a:pt x="3476" y="1047"/>
                  </a:cubicBezTo>
                  <a:cubicBezTo>
                    <a:pt x="3460" y="1039"/>
                    <a:pt x="3483" y="1016"/>
                    <a:pt x="3476" y="1009"/>
                  </a:cubicBezTo>
                  <a:cubicBezTo>
                    <a:pt x="3453" y="970"/>
                    <a:pt x="3399" y="955"/>
                    <a:pt x="3384" y="917"/>
                  </a:cubicBezTo>
                  <a:cubicBezTo>
                    <a:pt x="3376" y="894"/>
                    <a:pt x="3407" y="871"/>
                    <a:pt x="3414" y="856"/>
                  </a:cubicBezTo>
                  <a:cubicBezTo>
                    <a:pt x="3445" y="818"/>
                    <a:pt x="3476" y="772"/>
                    <a:pt x="3514" y="741"/>
                  </a:cubicBezTo>
                  <a:cubicBezTo>
                    <a:pt x="3521" y="734"/>
                    <a:pt x="3544" y="757"/>
                    <a:pt x="3552" y="741"/>
                  </a:cubicBezTo>
                  <a:cubicBezTo>
                    <a:pt x="3567" y="726"/>
                    <a:pt x="3552" y="696"/>
                    <a:pt x="3567" y="680"/>
                  </a:cubicBezTo>
                  <a:cubicBezTo>
                    <a:pt x="3575" y="673"/>
                    <a:pt x="3582" y="665"/>
                    <a:pt x="3598" y="665"/>
                  </a:cubicBezTo>
                  <a:cubicBezTo>
                    <a:pt x="3621" y="665"/>
                    <a:pt x="3636" y="688"/>
                    <a:pt x="3651" y="680"/>
                  </a:cubicBezTo>
                  <a:cubicBezTo>
                    <a:pt x="3674" y="680"/>
                    <a:pt x="3682" y="650"/>
                    <a:pt x="3697" y="634"/>
                  </a:cubicBezTo>
                  <a:lnTo>
                    <a:pt x="3697" y="634"/>
                  </a:lnTo>
                  <a:cubicBezTo>
                    <a:pt x="3674" y="627"/>
                    <a:pt x="3636" y="627"/>
                    <a:pt x="3636" y="596"/>
                  </a:cubicBezTo>
                  <a:cubicBezTo>
                    <a:pt x="3628" y="558"/>
                    <a:pt x="3689" y="527"/>
                    <a:pt x="3682" y="482"/>
                  </a:cubicBezTo>
                  <a:cubicBezTo>
                    <a:pt x="3682" y="459"/>
                    <a:pt x="3636" y="466"/>
                    <a:pt x="3621" y="443"/>
                  </a:cubicBezTo>
                  <a:cubicBezTo>
                    <a:pt x="3613" y="436"/>
                    <a:pt x="3613" y="421"/>
                    <a:pt x="3628" y="413"/>
                  </a:cubicBezTo>
                  <a:cubicBezTo>
                    <a:pt x="3674" y="398"/>
                    <a:pt x="3720" y="382"/>
                    <a:pt x="3773" y="367"/>
                  </a:cubicBezTo>
                  <a:cubicBezTo>
                    <a:pt x="3796" y="367"/>
                    <a:pt x="3842" y="398"/>
                    <a:pt x="3842" y="367"/>
                  </a:cubicBezTo>
                  <a:cubicBezTo>
                    <a:pt x="3850" y="336"/>
                    <a:pt x="3812" y="306"/>
                    <a:pt x="3789" y="283"/>
                  </a:cubicBezTo>
                  <a:cubicBezTo>
                    <a:pt x="3773" y="268"/>
                    <a:pt x="3751" y="260"/>
                    <a:pt x="3735" y="245"/>
                  </a:cubicBezTo>
                  <a:lnTo>
                    <a:pt x="3735" y="245"/>
                  </a:lnTo>
                  <a:cubicBezTo>
                    <a:pt x="3697" y="252"/>
                    <a:pt x="3651" y="252"/>
                    <a:pt x="3621" y="268"/>
                  </a:cubicBezTo>
                  <a:cubicBezTo>
                    <a:pt x="3598" y="275"/>
                    <a:pt x="3590" y="313"/>
                    <a:pt x="3567" y="321"/>
                  </a:cubicBezTo>
                  <a:cubicBezTo>
                    <a:pt x="3552" y="329"/>
                    <a:pt x="3521" y="313"/>
                    <a:pt x="3499" y="321"/>
                  </a:cubicBezTo>
                  <a:cubicBezTo>
                    <a:pt x="3476" y="329"/>
                    <a:pt x="3468" y="352"/>
                    <a:pt x="3445" y="359"/>
                  </a:cubicBezTo>
                  <a:cubicBezTo>
                    <a:pt x="3414" y="375"/>
                    <a:pt x="3376" y="375"/>
                    <a:pt x="3346" y="367"/>
                  </a:cubicBezTo>
                  <a:cubicBezTo>
                    <a:pt x="3315" y="367"/>
                    <a:pt x="3277" y="336"/>
                    <a:pt x="3239" y="344"/>
                  </a:cubicBezTo>
                  <a:cubicBezTo>
                    <a:pt x="3216" y="352"/>
                    <a:pt x="3216" y="375"/>
                    <a:pt x="3201" y="390"/>
                  </a:cubicBezTo>
                  <a:cubicBezTo>
                    <a:pt x="3178" y="413"/>
                    <a:pt x="3155" y="443"/>
                    <a:pt x="3132" y="451"/>
                  </a:cubicBezTo>
                  <a:cubicBezTo>
                    <a:pt x="3101" y="466"/>
                    <a:pt x="3071" y="474"/>
                    <a:pt x="3040" y="474"/>
                  </a:cubicBezTo>
                  <a:cubicBezTo>
                    <a:pt x="3025" y="474"/>
                    <a:pt x="3010" y="474"/>
                    <a:pt x="2994" y="466"/>
                  </a:cubicBezTo>
                  <a:cubicBezTo>
                    <a:pt x="2979" y="459"/>
                    <a:pt x="2971" y="436"/>
                    <a:pt x="2971" y="421"/>
                  </a:cubicBezTo>
                  <a:cubicBezTo>
                    <a:pt x="2971" y="405"/>
                    <a:pt x="2994" y="405"/>
                    <a:pt x="2994" y="390"/>
                  </a:cubicBezTo>
                  <a:cubicBezTo>
                    <a:pt x="3002" y="367"/>
                    <a:pt x="2971" y="352"/>
                    <a:pt x="2971" y="329"/>
                  </a:cubicBezTo>
                  <a:cubicBezTo>
                    <a:pt x="2979" y="298"/>
                    <a:pt x="3017" y="283"/>
                    <a:pt x="3017" y="252"/>
                  </a:cubicBezTo>
                  <a:cubicBezTo>
                    <a:pt x="3017" y="237"/>
                    <a:pt x="2994" y="237"/>
                    <a:pt x="2979" y="237"/>
                  </a:cubicBezTo>
                  <a:cubicBezTo>
                    <a:pt x="2956" y="229"/>
                    <a:pt x="2933" y="245"/>
                    <a:pt x="2910" y="229"/>
                  </a:cubicBezTo>
                  <a:cubicBezTo>
                    <a:pt x="2903" y="222"/>
                    <a:pt x="2926" y="199"/>
                    <a:pt x="2910" y="199"/>
                  </a:cubicBezTo>
                  <a:cubicBezTo>
                    <a:pt x="2887" y="184"/>
                    <a:pt x="2849" y="168"/>
                    <a:pt x="2819" y="184"/>
                  </a:cubicBezTo>
                  <a:cubicBezTo>
                    <a:pt x="2803" y="199"/>
                    <a:pt x="2826" y="229"/>
                    <a:pt x="2819" y="252"/>
                  </a:cubicBezTo>
                  <a:cubicBezTo>
                    <a:pt x="2819" y="260"/>
                    <a:pt x="2819" y="283"/>
                    <a:pt x="2803" y="283"/>
                  </a:cubicBezTo>
                  <a:cubicBezTo>
                    <a:pt x="2780" y="283"/>
                    <a:pt x="2757" y="268"/>
                    <a:pt x="2727" y="268"/>
                  </a:cubicBezTo>
                  <a:cubicBezTo>
                    <a:pt x="2719" y="268"/>
                    <a:pt x="2704" y="283"/>
                    <a:pt x="2689" y="275"/>
                  </a:cubicBezTo>
                  <a:cubicBezTo>
                    <a:pt x="2666" y="252"/>
                    <a:pt x="2658" y="222"/>
                    <a:pt x="2643" y="199"/>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64" name="Freeform 191"/>
            <p:cNvSpPr>
              <a:spLocks noChangeArrowheads="1"/>
            </p:cNvSpPr>
            <p:nvPr/>
          </p:nvSpPr>
          <p:spPr bwMode="auto">
            <a:xfrm>
              <a:off x="6043220" y="3697289"/>
              <a:ext cx="547651" cy="530225"/>
            </a:xfrm>
            <a:custGeom>
              <a:avLst/>
              <a:gdLst>
                <a:gd name="T0" fmla="*/ 869 w 1520"/>
                <a:gd name="T1" fmla="*/ 1436 h 1475"/>
                <a:gd name="T2" fmla="*/ 869 w 1520"/>
                <a:gd name="T3" fmla="*/ 1436 h 1475"/>
                <a:gd name="T4" fmla="*/ 801 w 1520"/>
                <a:gd name="T5" fmla="*/ 1336 h 1475"/>
                <a:gd name="T6" fmla="*/ 602 w 1520"/>
                <a:gd name="T7" fmla="*/ 1344 h 1475"/>
                <a:gd name="T8" fmla="*/ 526 w 1520"/>
                <a:gd name="T9" fmla="*/ 1359 h 1475"/>
                <a:gd name="T10" fmla="*/ 449 w 1520"/>
                <a:gd name="T11" fmla="*/ 1390 h 1475"/>
                <a:gd name="T12" fmla="*/ 449 w 1520"/>
                <a:gd name="T13" fmla="*/ 1390 h 1475"/>
                <a:gd name="T14" fmla="*/ 312 w 1520"/>
                <a:gd name="T15" fmla="*/ 1352 h 1475"/>
                <a:gd name="T16" fmla="*/ 296 w 1520"/>
                <a:gd name="T17" fmla="*/ 1291 h 1475"/>
                <a:gd name="T18" fmla="*/ 342 w 1520"/>
                <a:gd name="T19" fmla="*/ 1275 h 1475"/>
                <a:gd name="T20" fmla="*/ 350 w 1520"/>
                <a:gd name="T21" fmla="*/ 1245 h 1475"/>
                <a:gd name="T22" fmla="*/ 327 w 1520"/>
                <a:gd name="T23" fmla="*/ 1169 h 1475"/>
                <a:gd name="T24" fmla="*/ 449 w 1520"/>
                <a:gd name="T25" fmla="*/ 1084 h 1475"/>
                <a:gd name="T26" fmla="*/ 457 w 1520"/>
                <a:gd name="T27" fmla="*/ 1046 h 1475"/>
                <a:gd name="T28" fmla="*/ 358 w 1520"/>
                <a:gd name="T29" fmla="*/ 1077 h 1475"/>
                <a:gd name="T30" fmla="*/ 350 w 1520"/>
                <a:gd name="T31" fmla="*/ 1031 h 1475"/>
                <a:gd name="T32" fmla="*/ 358 w 1520"/>
                <a:gd name="T33" fmla="*/ 993 h 1475"/>
                <a:gd name="T34" fmla="*/ 373 w 1520"/>
                <a:gd name="T35" fmla="*/ 939 h 1475"/>
                <a:gd name="T36" fmla="*/ 175 w 1520"/>
                <a:gd name="T37" fmla="*/ 878 h 1475"/>
                <a:gd name="T38" fmla="*/ 122 w 1520"/>
                <a:gd name="T39" fmla="*/ 779 h 1475"/>
                <a:gd name="T40" fmla="*/ 84 w 1520"/>
                <a:gd name="T41" fmla="*/ 748 h 1475"/>
                <a:gd name="T42" fmla="*/ 45 w 1520"/>
                <a:gd name="T43" fmla="*/ 657 h 1475"/>
                <a:gd name="T44" fmla="*/ 7 w 1520"/>
                <a:gd name="T45" fmla="*/ 611 h 1475"/>
                <a:gd name="T46" fmla="*/ 61 w 1520"/>
                <a:gd name="T47" fmla="*/ 504 h 1475"/>
                <a:gd name="T48" fmla="*/ 45 w 1520"/>
                <a:gd name="T49" fmla="*/ 443 h 1475"/>
                <a:gd name="T50" fmla="*/ 7 w 1520"/>
                <a:gd name="T51" fmla="*/ 405 h 1475"/>
                <a:gd name="T52" fmla="*/ 15 w 1520"/>
                <a:gd name="T53" fmla="*/ 313 h 1475"/>
                <a:gd name="T54" fmla="*/ 15 w 1520"/>
                <a:gd name="T55" fmla="*/ 313 h 1475"/>
                <a:gd name="T56" fmla="*/ 61 w 1520"/>
                <a:gd name="T57" fmla="*/ 252 h 1475"/>
                <a:gd name="T58" fmla="*/ 160 w 1520"/>
                <a:gd name="T59" fmla="*/ 214 h 1475"/>
                <a:gd name="T60" fmla="*/ 153 w 1520"/>
                <a:gd name="T61" fmla="*/ 160 h 1475"/>
                <a:gd name="T62" fmla="*/ 198 w 1520"/>
                <a:gd name="T63" fmla="*/ 175 h 1475"/>
                <a:gd name="T64" fmla="*/ 304 w 1520"/>
                <a:gd name="T65" fmla="*/ 214 h 1475"/>
                <a:gd name="T66" fmla="*/ 365 w 1520"/>
                <a:gd name="T67" fmla="*/ 214 h 1475"/>
                <a:gd name="T68" fmla="*/ 404 w 1520"/>
                <a:gd name="T69" fmla="*/ 267 h 1475"/>
                <a:gd name="T70" fmla="*/ 434 w 1520"/>
                <a:gd name="T71" fmla="*/ 252 h 1475"/>
                <a:gd name="T72" fmla="*/ 449 w 1520"/>
                <a:gd name="T73" fmla="*/ 145 h 1475"/>
                <a:gd name="T74" fmla="*/ 480 w 1520"/>
                <a:gd name="T75" fmla="*/ 76 h 1475"/>
                <a:gd name="T76" fmla="*/ 526 w 1520"/>
                <a:gd name="T77" fmla="*/ 53 h 1475"/>
                <a:gd name="T78" fmla="*/ 717 w 1520"/>
                <a:gd name="T79" fmla="*/ 23 h 1475"/>
                <a:gd name="T80" fmla="*/ 778 w 1520"/>
                <a:gd name="T81" fmla="*/ 0 h 1475"/>
                <a:gd name="T82" fmla="*/ 862 w 1520"/>
                <a:gd name="T83" fmla="*/ 23 h 1475"/>
                <a:gd name="T84" fmla="*/ 915 w 1520"/>
                <a:gd name="T85" fmla="*/ 69 h 1475"/>
                <a:gd name="T86" fmla="*/ 984 w 1520"/>
                <a:gd name="T87" fmla="*/ 69 h 1475"/>
                <a:gd name="T88" fmla="*/ 1038 w 1520"/>
                <a:gd name="T89" fmla="*/ 160 h 1475"/>
                <a:gd name="T90" fmla="*/ 1083 w 1520"/>
                <a:gd name="T91" fmla="*/ 198 h 1475"/>
                <a:gd name="T92" fmla="*/ 1099 w 1520"/>
                <a:gd name="T93" fmla="*/ 260 h 1475"/>
                <a:gd name="T94" fmla="*/ 1129 w 1520"/>
                <a:gd name="T95" fmla="*/ 267 h 1475"/>
                <a:gd name="T96" fmla="*/ 1106 w 1520"/>
                <a:gd name="T97" fmla="*/ 359 h 1475"/>
                <a:gd name="T98" fmla="*/ 1144 w 1520"/>
                <a:gd name="T99" fmla="*/ 481 h 1475"/>
                <a:gd name="T100" fmla="*/ 1190 w 1520"/>
                <a:gd name="T101" fmla="*/ 557 h 1475"/>
                <a:gd name="T102" fmla="*/ 1366 w 1520"/>
                <a:gd name="T103" fmla="*/ 580 h 1475"/>
                <a:gd name="T104" fmla="*/ 1511 w 1520"/>
                <a:gd name="T105" fmla="*/ 672 h 1475"/>
                <a:gd name="T106" fmla="*/ 1511 w 1520"/>
                <a:gd name="T107" fmla="*/ 672 h 1475"/>
                <a:gd name="T108" fmla="*/ 1488 w 1520"/>
                <a:gd name="T109" fmla="*/ 802 h 1475"/>
                <a:gd name="T110" fmla="*/ 1412 w 1520"/>
                <a:gd name="T111" fmla="*/ 939 h 1475"/>
                <a:gd name="T112" fmla="*/ 1182 w 1520"/>
                <a:gd name="T113" fmla="*/ 1237 h 1475"/>
                <a:gd name="T114" fmla="*/ 1022 w 1520"/>
                <a:gd name="T115" fmla="*/ 1413 h 1475"/>
                <a:gd name="T116" fmla="*/ 869 w 1520"/>
                <a:gd name="T117" fmla="*/ 1436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0" h="1475">
                  <a:moveTo>
                    <a:pt x="869" y="1436"/>
                  </a:moveTo>
                  <a:lnTo>
                    <a:pt x="869" y="1436"/>
                  </a:lnTo>
                  <a:cubicBezTo>
                    <a:pt x="854" y="1413"/>
                    <a:pt x="831" y="1344"/>
                    <a:pt x="801" y="1336"/>
                  </a:cubicBezTo>
                  <a:cubicBezTo>
                    <a:pt x="740" y="1321"/>
                    <a:pt x="671" y="1336"/>
                    <a:pt x="602" y="1344"/>
                  </a:cubicBezTo>
                  <a:cubicBezTo>
                    <a:pt x="571" y="1344"/>
                    <a:pt x="549" y="1352"/>
                    <a:pt x="526" y="1359"/>
                  </a:cubicBezTo>
                  <a:cubicBezTo>
                    <a:pt x="503" y="1367"/>
                    <a:pt x="480" y="1375"/>
                    <a:pt x="449" y="1390"/>
                  </a:cubicBezTo>
                  <a:lnTo>
                    <a:pt x="449" y="1390"/>
                  </a:lnTo>
                  <a:cubicBezTo>
                    <a:pt x="404" y="1375"/>
                    <a:pt x="350" y="1382"/>
                    <a:pt x="312" y="1352"/>
                  </a:cubicBezTo>
                  <a:cubicBezTo>
                    <a:pt x="290" y="1344"/>
                    <a:pt x="282" y="1314"/>
                    <a:pt x="296" y="1291"/>
                  </a:cubicBezTo>
                  <a:cubicBezTo>
                    <a:pt x="296" y="1275"/>
                    <a:pt x="327" y="1291"/>
                    <a:pt x="342" y="1275"/>
                  </a:cubicBezTo>
                  <a:cubicBezTo>
                    <a:pt x="350" y="1275"/>
                    <a:pt x="350" y="1260"/>
                    <a:pt x="350" y="1245"/>
                  </a:cubicBezTo>
                  <a:cubicBezTo>
                    <a:pt x="342" y="1222"/>
                    <a:pt x="312" y="1192"/>
                    <a:pt x="327" y="1169"/>
                  </a:cubicBezTo>
                  <a:cubicBezTo>
                    <a:pt x="350" y="1123"/>
                    <a:pt x="411" y="1115"/>
                    <a:pt x="449" y="1084"/>
                  </a:cubicBezTo>
                  <a:cubicBezTo>
                    <a:pt x="457" y="1077"/>
                    <a:pt x="472" y="1054"/>
                    <a:pt x="457" y="1046"/>
                  </a:cubicBezTo>
                  <a:cubicBezTo>
                    <a:pt x="426" y="1046"/>
                    <a:pt x="388" y="1084"/>
                    <a:pt x="358" y="1077"/>
                  </a:cubicBezTo>
                  <a:cubicBezTo>
                    <a:pt x="342" y="1077"/>
                    <a:pt x="350" y="1046"/>
                    <a:pt x="350" y="1031"/>
                  </a:cubicBezTo>
                  <a:cubicBezTo>
                    <a:pt x="350" y="1016"/>
                    <a:pt x="350" y="1000"/>
                    <a:pt x="358" y="993"/>
                  </a:cubicBezTo>
                  <a:cubicBezTo>
                    <a:pt x="358" y="970"/>
                    <a:pt x="388" y="947"/>
                    <a:pt x="373" y="939"/>
                  </a:cubicBezTo>
                  <a:cubicBezTo>
                    <a:pt x="319" y="901"/>
                    <a:pt x="244" y="901"/>
                    <a:pt x="175" y="878"/>
                  </a:cubicBezTo>
                  <a:cubicBezTo>
                    <a:pt x="114" y="855"/>
                    <a:pt x="122" y="779"/>
                    <a:pt x="122" y="779"/>
                  </a:cubicBezTo>
                  <a:cubicBezTo>
                    <a:pt x="107" y="771"/>
                    <a:pt x="91" y="764"/>
                    <a:pt x="84" y="748"/>
                  </a:cubicBezTo>
                  <a:cubicBezTo>
                    <a:pt x="61" y="725"/>
                    <a:pt x="61" y="687"/>
                    <a:pt x="45" y="657"/>
                  </a:cubicBezTo>
                  <a:cubicBezTo>
                    <a:pt x="38" y="642"/>
                    <a:pt x="7" y="634"/>
                    <a:pt x="7" y="611"/>
                  </a:cubicBezTo>
                  <a:cubicBezTo>
                    <a:pt x="15" y="573"/>
                    <a:pt x="45" y="542"/>
                    <a:pt x="61" y="504"/>
                  </a:cubicBezTo>
                  <a:cubicBezTo>
                    <a:pt x="61" y="481"/>
                    <a:pt x="61" y="458"/>
                    <a:pt x="45" y="443"/>
                  </a:cubicBezTo>
                  <a:cubicBezTo>
                    <a:pt x="38" y="428"/>
                    <a:pt x="7" y="428"/>
                    <a:pt x="7" y="405"/>
                  </a:cubicBezTo>
                  <a:cubicBezTo>
                    <a:pt x="0" y="374"/>
                    <a:pt x="15" y="344"/>
                    <a:pt x="15" y="313"/>
                  </a:cubicBezTo>
                  <a:lnTo>
                    <a:pt x="15" y="313"/>
                  </a:lnTo>
                  <a:cubicBezTo>
                    <a:pt x="30" y="290"/>
                    <a:pt x="45" y="267"/>
                    <a:pt x="61" y="252"/>
                  </a:cubicBezTo>
                  <a:cubicBezTo>
                    <a:pt x="91" y="237"/>
                    <a:pt x="137" y="244"/>
                    <a:pt x="160" y="214"/>
                  </a:cubicBezTo>
                  <a:cubicBezTo>
                    <a:pt x="168" y="198"/>
                    <a:pt x="137" y="168"/>
                    <a:pt x="153" y="160"/>
                  </a:cubicBezTo>
                  <a:cubicBezTo>
                    <a:pt x="160" y="145"/>
                    <a:pt x="183" y="175"/>
                    <a:pt x="198" y="175"/>
                  </a:cubicBezTo>
                  <a:cubicBezTo>
                    <a:pt x="236" y="191"/>
                    <a:pt x="267" y="206"/>
                    <a:pt x="304" y="214"/>
                  </a:cubicBezTo>
                  <a:cubicBezTo>
                    <a:pt x="319" y="214"/>
                    <a:pt x="342" y="206"/>
                    <a:pt x="365" y="214"/>
                  </a:cubicBezTo>
                  <a:cubicBezTo>
                    <a:pt x="381" y="229"/>
                    <a:pt x="381" y="260"/>
                    <a:pt x="404" y="267"/>
                  </a:cubicBezTo>
                  <a:cubicBezTo>
                    <a:pt x="411" y="275"/>
                    <a:pt x="426" y="260"/>
                    <a:pt x="434" y="252"/>
                  </a:cubicBezTo>
                  <a:cubicBezTo>
                    <a:pt x="449" y="214"/>
                    <a:pt x="442" y="175"/>
                    <a:pt x="449" y="145"/>
                  </a:cubicBezTo>
                  <a:cubicBezTo>
                    <a:pt x="457" y="122"/>
                    <a:pt x="465" y="99"/>
                    <a:pt x="480" y="76"/>
                  </a:cubicBezTo>
                  <a:cubicBezTo>
                    <a:pt x="495" y="61"/>
                    <a:pt x="510" y="53"/>
                    <a:pt x="526" y="53"/>
                  </a:cubicBezTo>
                  <a:cubicBezTo>
                    <a:pt x="587" y="38"/>
                    <a:pt x="656" y="31"/>
                    <a:pt x="717" y="23"/>
                  </a:cubicBezTo>
                  <a:cubicBezTo>
                    <a:pt x="740" y="15"/>
                    <a:pt x="755" y="0"/>
                    <a:pt x="778" y="0"/>
                  </a:cubicBezTo>
                  <a:cubicBezTo>
                    <a:pt x="808" y="0"/>
                    <a:pt x="839" y="8"/>
                    <a:pt x="862" y="23"/>
                  </a:cubicBezTo>
                  <a:cubicBezTo>
                    <a:pt x="885" y="31"/>
                    <a:pt x="892" y="61"/>
                    <a:pt x="915" y="69"/>
                  </a:cubicBezTo>
                  <a:cubicBezTo>
                    <a:pt x="930" y="76"/>
                    <a:pt x="961" y="53"/>
                    <a:pt x="984" y="69"/>
                  </a:cubicBezTo>
                  <a:cubicBezTo>
                    <a:pt x="1015" y="92"/>
                    <a:pt x="1015" y="137"/>
                    <a:pt x="1038" y="160"/>
                  </a:cubicBezTo>
                  <a:cubicBezTo>
                    <a:pt x="1045" y="175"/>
                    <a:pt x="1076" y="183"/>
                    <a:pt x="1083" y="198"/>
                  </a:cubicBezTo>
                  <a:cubicBezTo>
                    <a:pt x="1091" y="214"/>
                    <a:pt x="1083" y="244"/>
                    <a:pt x="1099" y="260"/>
                  </a:cubicBezTo>
                  <a:cubicBezTo>
                    <a:pt x="1099" y="275"/>
                    <a:pt x="1129" y="260"/>
                    <a:pt x="1129" y="267"/>
                  </a:cubicBezTo>
                  <a:cubicBezTo>
                    <a:pt x="1129" y="298"/>
                    <a:pt x="1106" y="328"/>
                    <a:pt x="1106" y="359"/>
                  </a:cubicBezTo>
                  <a:cubicBezTo>
                    <a:pt x="1106" y="405"/>
                    <a:pt x="1121" y="443"/>
                    <a:pt x="1144" y="481"/>
                  </a:cubicBezTo>
                  <a:cubicBezTo>
                    <a:pt x="1152" y="512"/>
                    <a:pt x="1167" y="542"/>
                    <a:pt x="1190" y="557"/>
                  </a:cubicBezTo>
                  <a:cubicBezTo>
                    <a:pt x="1244" y="580"/>
                    <a:pt x="1313" y="565"/>
                    <a:pt x="1366" y="580"/>
                  </a:cubicBezTo>
                  <a:cubicBezTo>
                    <a:pt x="1419" y="603"/>
                    <a:pt x="1465" y="642"/>
                    <a:pt x="1511" y="672"/>
                  </a:cubicBezTo>
                  <a:lnTo>
                    <a:pt x="1511" y="672"/>
                  </a:lnTo>
                  <a:cubicBezTo>
                    <a:pt x="1511" y="725"/>
                    <a:pt x="1519" y="771"/>
                    <a:pt x="1488" y="802"/>
                  </a:cubicBezTo>
                  <a:cubicBezTo>
                    <a:pt x="1457" y="825"/>
                    <a:pt x="1358" y="901"/>
                    <a:pt x="1412" y="939"/>
                  </a:cubicBezTo>
                  <a:cubicBezTo>
                    <a:pt x="1496" y="1008"/>
                    <a:pt x="1244" y="1176"/>
                    <a:pt x="1182" y="1237"/>
                  </a:cubicBezTo>
                  <a:cubicBezTo>
                    <a:pt x="1022" y="1413"/>
                    <a:pt x="1022" y="1413"/>
                    <a:pt x="1022" y="1413"/>
                  </a:cubicBezTo>
                  <a:cubicBezTo>
                    <a:pt x="961" y="1474"/>
                    <a:pt x="923" y="1444"/>
                    <a:pt x="869" y="14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65" name="Freeform 192"/>
            <p:cNvSpPr>
              <a:spLocks noChangeArrowheads="1"/>
            </p:cNvSpPr>
            <p:nvPr/>
          </p:nvSpPr>
          <p:spPr bwMode="auto">
            <a:xfrm>
              <a:off x="6205134" y="4173538"/>
              <a:ext cx="150802" cy="55562"/>
            </a:xfrm>
            <a:custGeom>
              <a:avLst/>
              <a:gdLst>
                <a:gd name="T0" fmla="*/ 54 w 421"/>
                <a:gd name="T1" fmla="*/ 153 h 154"/>
                <a:gd name="T2" fmla="*/ 54 w 421"/>
                <a:gd name="T3" fmla="*/ 153 h 154"/>
                <a:gd name="T4" fmla="*/ 145 w 421"/>
                <a:gd name="T5" fmla="*/ 146 h 154"/>
                <a:gd name="T6" fmla="*/ 298 w 421"/>
                <a:gd name="T7" fmla="*/ 100 h 154"/>
                <a:gd name="T8" fmla="*/ 375 w 421"/>
                <a:gd name="T9" fmla="*/ 115 h 154"/>
                <a:gd name="T10" fmla="*/ 420 w 421"/>
                <a:gd name="T11" fmla="*/ 115 h 154"/>
                <a:gd name="T12" fmla="*/ 420 w 421"/>
                <a:gd name="T13" fmla="*/ 115 h 154"/>
                <a:gd name="T14" fmla="*/ 352 w 421"/>
                <a:gd name="T15" fmla="*/ 15 h 154"/>
                <a:gd name="T16" fmla="*/ 153 w 421"/>
                <a:gd name="T17" fmla="*/ 23 h 154"/>
                <a:gd name="T18" fmla="*/ 77 w 421"/>
                <a:gd name="T19" fmla="*/ 38 h 154"/>
                <a:gd name="T20" fmla="*/ 0 w 421"/>
                <a:gd name="T21" fmla="*/ 69 h 154"/>
                <a:gd name="T22" fmla="*/ 0 w 421"/>
                <a:gd name="T23" fmla="*/ 69 h 154"/>
                <a:gd name="T24" fmla="*/ 54 w 421"/>
                <a:gd name="T25" fmla="*/ 15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154">
                  <a:moveTo>
                    <a:pt x="54" y="153"/>
                  </a:moveTo>
                  <a:lnTo>
                    <a:pt x="54" y="153"/>
                  </a:lnTo>
                  <a:cubicBezTo>
                    <a:pt x="77" y="138"/>
                    <a:pt x="107" y="138"/>
                    <a:pt x="145" y="146"/>
                  </a:cubicBezTo>
                  <a:cubicBezTo>
                    <a:pt x="207" y="146"/>
                    <a:pt x="245" y="115"/>
                    <a:pt x="298" y="100"/>
                  </a:cubicBezTo>
                  <a:cubicBezTo>
                    <a:pt x="321" y="92"/>
                    <a:pt x="359" y="123"/>
                    <a:pt x="375" y="115"/>
                  </a:cubicBezTo>
                  <a:cubicBezTo>
                    <a:pt x="390" y="107"/>
                    <a:pt x="405" y="107"/>
                    <a:pt x="420" y="115"/>
                  </a:cubicBezTo>
                  <a:lnTo>
                    <a:pt x="420" y="115"/>
                  </a:lnTo>
                  <a:cubicBezTo>
                    <a:pt x="405" y="92"/>
                    <a:pt x="382" y="23"/>
                    <a:pt x="352" y="15"/>
                  </a:cubicBezTo>
                  <a:cubicBezTo>
                    <a:pt x="291" y="0"/>
                    <a:pt x="222" y="15"/>
                    <a:pt x="153" y="23"/>
                  </a:cubicBezTo>
                  <a:cubicBezTo>
                    <a:pt x="122" y="23"/>
                    <a:pt x="100" y="31"/>
                    <a:pt x="77" y="38"/>
                  </a:cubicBezTo>
                  <a:cubicBezTo>
                    <a:pt x="54" y="46"/>
                    <a:pt x="31" y="54"/>
                    <a:pt x="0" y="69"/>
                  </a:cubicBezTo>
                  <a:lnTo>
                    <a:pt x="0" y="69"/>
                  </a:lnTo>
                  <a:cubicBezTo>
                    <a:pt x="54" y="153"/>
                    <a:pt x="54" y="153"/>
                    <a:pt x="54" y="1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66" name="Freeform 193"/>
            <p:cNvSpPr>
              <a:spLocks noChangeArrowheads="1"/>
            </p:cNvSpPr>
            <p:nvPr/>
          </p:nvSpPr>
          <p:spPr bwMode="auto">
            <a:xfrm>
              <a:off x="5813047" y="2909888"/>
              <a:ext cx="1160387" cy="1028700"/>
            </a:xfrm>
            <a:custGeom>
              <a:avLst/>
              <a:gdLst>
                <a:gd name="T0" fmla="*/ 2695 w 3223"/>
                <a:gd name="T1" fmla="*/ 1391 h 2858"/>
                <a:gd name="T2" fmla="*/ 2481 w 3223"/>
                <a:gd name="T3" fmla="*/ 1368 h 2858"/>
                <a:gd name="T4" fmla="*/ 2481 w 3223"/>
                <a:gd name="T5" fmla="*/ 1658 h 2858"/>
                <a:gd name="T6" fmla="*/ 2466 w 3223"/>
                <a:gd name="T7" fmla="*/ 1765 h 2858"/>
                <a:gd name="T8" fmla="*/ 2558 w 3223"/>
                <a:gd name="T9" fmla="*/ 1772 h 2858"/>
                <a:gd name="T10" fmla="*/ 2733 w 3223"/>
                <a:gd name="T11" fmla="*/ 1772 h 2858"/>
                <a:gd name="T12" fmla="*/ 2520 w 3223"/>
                <a:gd name="T13" fmla="*/ 2185 h 2858"/>
                <a:gd name="T14" fmla="*/ 2153 w 3223"/>
                <a:gd name="T15" fmla="*/ 2857 h 2858"/>
                <a:gd name="T16" fmla="*/ 1832 w 3223"/>
                <a:gd name="T17" fmla="*/ 2742 h 2858"/>
                <a:gd name="T18" fmla="*/ 1771 w 3223"/>
                <a:gd name="T19" fmla="*/ 2452 h 2858"/>
                <a:gd name="T20" fmla="*/ 1680 w 3223"/>
                <a:gd name="T21" fmla="*/ 2345 h 2858"/>
                <a:gd name="T22" fmla="*/ 1504 w 3223"/>
                <a:gd name="T23" fmla="*/ 2208 h 2858"/>
                <a:gd name="T24" fmla="*/ 1168 w 3223"/>
                <a:gd name="T25" fmla="*/ 2238 h 2858"/>
                <a:gd name="T26" fmla="*/ 1076 w 3223"/>
                <a:gd name="T27" fmla="*/ 2437 h 2858"/>
                <a:gd name="T28" fmla="*/ 946 w 3223"/>
                <a:gd name="T29" fmla="*/ 2399 h 2858"/>
                <a:gd name="T30" fmla="*/ 802 w 3223"/>
                <a:gd name="T31" fmla="*/ 2399 h 2858"/>
                <a:gd name="T32" fmla="*/ 657 w 3223"/>
                <a:gd name="T33" fmla="*/ 2498 h 2858"/>
                <a:gd name="T34" fmla="*/ 420 w 3223"/>
                <a:gd name="T35" fmla="*/ 2452 h 2858"/>
                <a:gd name="T36" fmla="*/ 374 w 3223"/>
                <a:gd name="T37" fmla="*/ 2422 h 2858"/>
                <a:gd name="T38" fmla="*/ 214 w 3223"/>
                <a:gd name="T39" fmla="*/ 2330 h 2858"/>
                <a:gd name="T40" fmla="*/ 107 w 3223"/>
                <a:gd name="T41" fmla="*/ 2322 h 2858"/>
                <a:gd name="T42" fmla="*/ 0 w 3223"/>
                <a:gd name="T43" fmla="*/ 2330 h 2858"/>
                <a:gd name="T44" fmla="*/ 84 w 3223"/>
                <a:gd name="T45" fmla="*/ 2040 h 2858"/>
                <a:gd name="T46" fmla="*/ 153 w 3223"/>
                <a:gd name="T47" fmla="*/ 1902 h 2858"/>
                <a:gd name="T48" fmla="*/ 283 w 3223"/>
                <a:gd name="T49" fmla="*/ 1849 h 2858"/>
                <a:gd name="T50" fmla="*/ 474 w 3223"/>
                <a:gd name="T51" fmla="*/ 1841 h 2858"/>
                <a:gd name="T52" fmla="*/ 764 w 3223"/>
                <a:gd name="T53" fmla="*/ 1788 h 2858"/>
                <a:gd name="T54" fmla="*/ 795 w 3223"/>
                <a:gd name="T55" fmla="*/ 1558 h 2858"/>
                <a:gd name="T56" fmla="*/ 1191 w 3223"/>
                <a:gd name="T57" fmla="*/ 1268 h 2858"/>
                <a:gd name="T58" fmla="*/ 1374 w 3223"/>
                <a:gd name="T59" fmla="*/ 1138 h 2858"/>
                <a:gd name="T60" fmla="*/ 1298 w 3223"/>
                <a:gd name="T61" fmla="*/ 886 h 2858"/>
                <a:gd name="T62" fmla="*/ 1366 w 3223"/>
                <a:gd name="T63" fmla="*/ 642 h 2858"/>
                <a:gd name="T64" fmla="*/ 1588 w 3223"/>
                <a:gd name="T65" fmla="*/ 512 h 2858"/>
                <a:gd name="T66" fmla="*/ 1763 w 3223"/>
                <a:gd name="T67" fmla="*/ 604 h 2858"/>
                <a:gd name="T68" fmla="*/ 1824 w 3223"/>
                <a:gd name="T69" fmla="*/ 497 h 2858"/>
                <a:gd name="T70" fmla="*/ 1710 w 3223"/>
                <a:gd name="T71" fmla="*/ 374 h 2858"/>
                <a:gd name="T72" fmla="*/ 1641 w 3223"/>
                <a:gd name="T73" fmla="*/ 69 h 2858"/>
                <a:gd name="T74" fmla="*/ 2367 w 3223"/>
                <a:gd name="T75" fmla="*/ 38 h 2858"/>
                <a:gd name="T76" fmla="*/ 2642 w 3223"/>
                <a:gd name="T77" fmla="*/ 38 h 2858"/>
                <a:gd name="T78" fmla="*/ 2970 w 3223"/>
                <a:gd name="T79" fmla="*/ 107 h 2858"/>
                <a:gd name="T80" fmla="*/ 3116 w 3223"/>
                <a:gd name="T81" fmla="*/ 283 h 2858"/>
                <a:gd name="T82" fmla="*/ 3131 w 3223"/>
                <a:gd name="T83" fmla="*/ 848 h 2858"/>
                <a:gd name="T84" fmla="*/ 2924 w 3223"/>
                <a:gd name="T85" fmla="*/ 1100 h 2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3" h="2858">
                  <a:moveTo>
                    <a:pt x="2756" y="1398"/>
                  </a:moveTo>
                  <a:lnTo>
                    <a:pt x="2756" y="1398"/>
                  </a:lnTo>
                  <a:cubicBezTo>
                    <a:pt x="2733" y="1391"/>
                    <a:pt x="2718" y="1383"/>
                    <a:pt x="2695" y="1391"/>
                  </a:cubicBezTo>
                  <a:cubicBezTo>
                    <a:pt x="2672" y="1391"/>
                    <a:pt x="2657" y="1436"/>
                    <a:pt x="2627" y="1436"/>
                  </a:cubicBezTo>
                  <a:cubicBezTo>
                    <a:pt x="2596" y="1429"/>
                    <a:pt x="2588" y="1391"/>
                    <a:pt x="2566" y="1375"/>
                  </a:cubicBezTo>
                  <a:cubicBezTo>
                    <a:pt x="2535" y="1368"/>
                    <a:pt x="2504" y="1352"/>
                    <a:pt x="2481" y="1368"/>
                  </a:cubicBezTo>
                  <a:cubicBezTo>
                    <a:pt x="2459" y="1383"/>
                    <a:pt x="2436" y="1421"/>
                    <a:pt x="2443" y="1459"/>
                  </a:cubicBezTo>
                  <a:cubicBezTo>
                    <a:pt x="2451" y="1505"/>
                    <a:pt x="2504" y="1536"/>
                    <a:pt x="2512" y="1581"/>
                  </a:cubicBezTo>
                  <a:cubicBezTo>
                    <a:pt x="2512" y="1612"/>
                    <a:pt x="2504" y="1643"/>
                    <a:pt x="2481" y="1658"/>
                  </a:cubicBezTo>
                  <a:cubicBezTo>
                    <a:pt x="2443" y="1673"/>
                    <a:pt x="2397" y="1627"/>
                    <a:pt x="2367" y="1650"/>
                  </a:cubicBezTo>
                  <a:cubicBezTo>
                    <a:pt x="2336" y="1681"/>
                    <a:pt x="2329" y="1742"/>
                    <a:pt x="2352" y="1772"/>
                  </a:cubicBezTo>
                  <a:cubicBezTo>
                    <a:pt x="2374" y="1803"/>
                    <a:pt x="2428" y="1742"/>
                    <a:pt x="2466" y="1765"/>
                  </a:cubicBezTo>
                  <a:cubicBezTo>
                    <a:pt x="2481" y="1772"/>
                    <a:pt x="2436" y="1803"/>
                    <a:pt x="2451" y="1818"/>
                  </a:cubicBezTo>
                  <a:cubicBezTo>
                    <a:pt x="2459" y="1833"/>
                    <a:pt x="2481" y="1826"/>
                    <a:pt x="2497" y="1818"/>
                  </a:cubicBezTo>
                  <a:cubicBezTo>
                    <a:pt x="2520" y="1810"/>
                    <a:pt x="2535" y="1788"/>
                    <a:pt x="2558" y="1772"/>
                  </a:cubicBezTo>
                  <a:cubicBezTo>
                    <a:pt x="2604" y="1749"/>
                    <a:pt x="2642" y="1704"/>
                    <a:pt x="2695" y="1711"/>
                  </a:cubicBezTo>
                  <a:cubicBezTo>
                    <a:pt x="2726" y="1711"/>
                    <a:pt x="2718" y="1749"/>
                    <a:pt x="2733" y="1772"/>
                  </a:cubicBezTo>
                  <a:lnTo>
                    <a:pt x="2733" y="1772"/>
                  </a:lnTo>
                  <a:cubicBezTo>
                    <a:pt x="2703" y="1864"/>
                    <a:pt x="2657" y="1963"/>
                    <a:pt x="2596" y="2040"/>
                  </a:cubicBezTo>
                  <a:cubicBezTo>
                    <a:pt x="2604" y="2070"/>
                    <a:pt x="2550" y="2170"/>
                    <a:pt x="2520" y="2177"/>
                  </a:cubicBezTo>
                  <a:cubicBezTo>
                    <a:pt x="2520" y="2177"/>
                    <a:pt x="2520" y="2177"/>
                    <a:pt x="2520" y="2185"/>
                  </a:cubicBezTo>
                  <a:cubicBezTo>
                    <a:pt x="2627" y="2208"/>
                    <a:pt x="2405" y="2552"/>
                    <a:pt x="2382" y="2597"/>
                  </a:cubicBezTo>
                  <a:cubicBezTo>
                    <a:pt x="2329" y="2666"/>
                    <a:pt x="2245" y="2689"/>
                    <a:pt x="2191" y="2750"/>
                  </a:cubicBezTo>
                  <a:cubicBezTo>
                    <a:pt x="2161" y="2781"/>
                    <a:pt x="2153" y="2819"/>
                    <a:pt x="2153" y="2857"/>
                  </a:cubicBezTo>
                  <a:lnTo>
                    <a:pt x="2153" y="2857"/>
                  </a:lnTo>
                  <a:cubicBezTo>
                    <a:pt x="2107" y="2827"/>
                    <a:pt x="2061" y="2788"/>
                    <a:pt x="2008" y="2765"/>
                  </a:cubicBezTo>
                  <a:cubicBezTo>
                    <a:pt x="1955" y="2750"/>
                    <a:pt x="1886" y="2765"/>
                    <a:pt x="1832" y="2742"/>
                  </a:cubicBezTo>
                  <a:cubicBezTo>
                    <a:pt x="1809" y="2727"/>
                    <a:pt x="1794" y="2697"/>
                    <a:pt x="1786" y="2666"/>
                  </a:cubicBezTo>
                  <a:cubicBezTo>
                    <a:pt x="1763" y="2628"/>
                    <a:pt x="1748" y="2590"/>
                    <a:pt x="1748" y="2544"/>
                  </a:cubicBezTo>
                  <a:cubicBezTo>
                    <a:pt x="1748" y="2513"/>
                    <a:pt x="1771" y="2483"/>
                    <a:pt x="1771" y="2452"/>
                  </a:cubicBezTo>
                  <a:cubicBezTo>
                    <a:pt x="1771" y="2445"/>
                    <a:pt x="1741" y="2460"/>
                    <a:pt x="1741" y="2445"/>
                  </a:cubicBezTo>
                  <a:cubicBezTo>
                    <a:pt x="1725" y="2429"/>
                    <a:pt x="1733" y="2399"/>
                    <a:pt x="1725" y="2383"/>
                  </a:cubicBezTo>
                  <a:cubicBezTo>
                    <a:pt x="1718" y="2368"/>
                    <a:pt x="1687" y="2360"/>
                    <a:pt x="1680" y="2345"/>
                  </a:cubicBezTo>
                  <a:cubicBezTo>
                    <a:pt x="1657" y="2322"/>
                    <a:pt x="1657" y="2277"/>
                    <a:pt x="1626" y="2254"/>
                  </a:cubicBezTo>
                  <a:cubicBezTo>
                    <a:pt x="1603" y="2238"/>
                    <a:pt x="1572" y="2261"/>
                    <a:pt x="1557" y="2254"/>
                  </a:cubicBezTo>
                  <a:cubicBezTo>
                    <a:pt x="1534" y="2246"/>
                    <a:pt x="1527" y="2216"/>
                    <a:pt x="1504" y="2208"/>
                  </a:cubicBezTo>
                  <a:cubicBezTo>
                    <a:pt x="1481" y="2193"/>
                    <a:pt x="1450" y="2185"/>
                    <a:pt x="1420" y="2185"/>
                  </a:cubicBezTo>
                  <a:cubicBezTo>
                    <a:pt x="1397" y="2185"/>
                    <a:pt x="1382" y="2200"/>
                    <a:pt x="1359" y="2208"/>
                  </a:cubicBezTo>
                  <a:cubicBezTo>
                    <a:pt x="1298" y="2216"/>
                    <a:pt x="1229" y="2223"/>
                    <a:pt x="1168" y="2238"/>
                  </a:cubicBezTo>
                  <a:cubicBezTo>
                    <a:pt x="1152" y="2238"/>
                    <a:pt x="1137" y="2246"/>
                    <a:pt x="1122" y="2261"/>
                  </a:cubicBezTo>
                  <a:cubicBezTo>
                    <a:pt x="1107" y="2284"/>
                    <a:pt x="1099" y="2307"/>
                    <a:pt x="1091" y="2330"/>
                  </a:cubicBezTo>
                  <a:cubicBezTo>
                    <a:pt x="1084" y="2360"/>
                    <a:pt x="1091" y="2399"/>
                    <a:pt x="1076" y="2437"/>
                  </a:cubicBezTo>
                  <a:cubicBezTo>
                    <a:pt x="1068" y="2445"/>
                    <a:pt x="1053" y="2460"/>
                    <a:pt x="1046" y="2452"/>
                  </a:cubicBezTo>
                  <a:cubicBezTo>
                    <a:pt x="1023" y="2445"/>
                    <a:pt x="1023" y="2414"/>
                    <a:pt x="1007" y="2399"/>
                  </a:cubicBezTo>
                  <a:cubicBezTo>
                    <a:pt x="984" y="2391"/>
                    <a:pt x="961" y="2399"/>
                    <a:pt x="946" y="2399"/>
                  </a:cubicBezTo>
                  <a:cubicBezTo>
                    <a:pt x="909" y="2391"/>
                    <a:pt x="878" y="2376"/>
                    <a:pt x="840" y="2360"/>
                  </a:cubicBezTo>
                  <a:cubicBezTo>
                    <a:pt x="825" y="2360"/>
                    <a:pt x="802" y="2330"/>
                    <a:pt x="795" y="2345"/>
                  </a:cubicBezTo>
                  <a:cubicBezTo>
                    <a:pt x="779" y="2353"/>
                    <a:pt x="810" y="2383"/>
                    <a:pt x="802" y="2399"/>
                  </a:cubicBezTo>
                  <a:cubicBezTo>
                    <a:pt x="779" y="2429"/>
                    <a:pt x="733" y="2422"/>
                    <a:pt x="703" y="2437"/>
                  </a:cubicBezTo>
                  <a:cubicBezTo>
                    <a:pt x="687" y="2452"/>
                    <a:pt x="672" y="2475"/>
                    <a:pt x="657" y="2498"/>
                  </a:cubicBezTo>
                  <a:lnTo>
                    <a:pt x="657" y="2498"/>
                  </a:lnTo>
                  <a:cubicBezTo>
                    <a:pt x="626" y="2483"/>
                    <a:pt x="596" y="2460"/>
                    <a:pt x="565" y="2460"/>
                  </a:cubicBezTo>
                  <a:cubicBezTo>
                    <a:pt x="542" y="2460"/>
                    <a:pt x="535" y="2490"/>
                    <a:pt x="520" y="2490"/>
                  </a:cubicBezTo>
                  <a:cubicBezTo>
                    <a:pt x="481" y="2490"/>
                    <a:pt x="451" y="2452"/>
                    <a:pt x="420" y="2452"/>
                  </a:cubicBezTo>
                  <a:cubicBezTo>
                    <a:pt x="405" y="2445"/>
                    <a:pt x="390" y="2460"/>
                    <a:pt x="374" y="2460"/>
                  </a:cubicBezTo>
                  <a:cubicBezTo>
                    <a:pt x="367" y="2460"/>
                    <a:pt x="374" y="2452"/>
                    <a:pt x="374" y="2445"/>
                  </a:cubicBezTo>
                  <a:cubicBezTo>
                    <a:pt x="374" y="2437"/>
                    <a:pt x="382" y="2429"/>
                    <a:pt x="374" y="2422"/>
                  </a:cubicBezTo>
                  <a:cubicBezTo>
                    <a:pt x="374" y="2391"/>
                    <a:pt x="374" y="2353"/>
                    <a:pt x="344" y="2338"/>
                  </a:cubicBezTo>
                  <a:cubicBezTo>
                    <a:pt x="321" y="2322"/>
                    <a:pt x="290" y="2345"/>
                    <a:pt x="260" y="2345"/>
                  </a:cubicBezTo>
                  <a:cubicBezTo>
                    <a:pt x="245" y="2345"/>
                    <a:pt x="229" y="2322"/>
                    <a:pt x="214" y="2330"/>
                  </a:cubicBezTo>
                  <a:cubicBezTo>
                    <a:pt x="199" y="2338"/>
                    <a:pt x="206" y="2368"/>
                    <a:pt x="191" y="2376"/>
                  </a:cubicBezTo>
                  <a:cubicBezTo>
                    <a:pt x="176" y="2383"/>
                    <a:pt x="153" y="2383"/>
                    <a:pt x="138" y="2376"/>
                  </a:cubicBezTo>
                  <a:cubicBezTo>
                    <a:pt x="122" y="2360"/>
                    <a:pt x="122" y="2330"/>
                    <a:pt x="107" y="2322"/>
                  </a:cubicBezTo>
                  <a:cubicBezTo>
                    <a:pt x="76" y="2322"/>
                    <a:pt x="61" y="2360"/>
                    <a:pt x="38" y="2360"/>
                  </a:cubicBezTo>
                  <a:cubicBezTo>
                    <a:pt x="23" y="2360"/>
                    <a:pt x="15" y="2338"/>
                    <a:pt x="0" y="2330"/>
                  </a:cubicBezTo>
                  <a:lnTo>
                    <a:pt x="0" y="2330"/>
                  </a:lnTo>
                  <a:cubicBezTo>
                    <a:pt x="23" y="2284"/>
                    <a:pt x="53" y="2254"/>
                    <a:pt x="69" y="2208"/>
                  </a:cubicBezTo>
                  <a:cubicBezTo>
                    <a:pt x="84" y="2170"/>
                    <a:pt x="84" y="2124"/>
                    <a:pt x="92" y="2085"/>
                  </a:cubicBezTo>
                  <a:cubicBezTo>
                    <a:pt x="92" y="2070"/>
                    <a:pt x="84" y="2055"/>
                    <a:pt x="84" y="2040"/>
                  </a:cubicBezTo>
                  <a:cubicBezTo>
                    <a:pt x="92" y="2024"/>
                    <a:pt x="107" y="2009"/>
                    <a:pt x="99" y="2002"/>
                  </a:cubicBezTo>
                  <a:cubicBezTo>
                    <a:pt x="99" y="1979"/>
                    <a:pt x="69" y="1956"/>
                    <a:pt x="84" y="1933"/>
                  </a:cubicBezTo>
                  <a:cubicBezTo>
                    <a:pt x="92" y="1910"/>
                    <a:pt x="130" y="1910"/>
                    <a:pt x="153" y="1902"/>
                  </a:cubicBezTo>
                  <a:cubicBezTo>
                    <a:pt x="160" y="1895"/>
                    <a:pt x="168" y="1887"/>
                    <a:pt x="176" y="1879"/>
                  </a:cubicBezTo>
                  <a:lnTo>
                    <a:pt x="176" y="1879"/>
                  </a:lnTo>
                  <a:cubicBezTo>
                    <a:pt x="214" y="1872"/>
                    <a:pt x="245" y="1849"/>
                    <a:pt x="283" y="1849"/>
                  </a:cubicBezTo>
                  <a:cubicBezTo>
                    <a:pt x="290" y="1849"/>
                    <a:pt x="298" y="1864"/>
                    <a:pt x="306" y="1864"/>
                  </a:cubicBezTo>
                  <a:cubicBezTo>
                    <a:pt x="359" y="1856"/>
                    <a:pt x="397" y="1826"/>
                    <a:pt x="443" y="1818"/>
                  </a:cubicBezTo>
                  <a:cubicBezTo>
                    <a:pt x="458" y="1818"/>
                    <a:pt x="458" y="1841"/>
                    <a:pt x="474" y="1841"/>
                  </a:cubicBezTo>
                  <a:cubicBezTo>
                    <a:pt x="512" y="1849"/>
                    <a:pt x="550" y="1841"/>
                    <a:pt x="588" y="1833"/>
                  </a:cubicBezTo>
                  <a:cubicBezTo>
                    <a:pt x="619" y="1826"/>
                    <a:pt x="649" y="1795"/>
                    <a:pt x="687" y="1788"/>
                  </a:cubicBezTo>
                  <a:cubicBezTo>
                    <a:pt x="710" y="1780"/>
                    <a:pt x="741" y="1795"/>
                    <a:pt x="764" y="1788"/>
                  </a:cubicBezTo>
                  <a:cubicBezTo>
                    <a:pt x="787" y="1780"/>
                    <a:pt x="817" y="1765"/>
                    <a:pt x="825" y="1742"/>
                  </a:cubicBezTo>
                  <a:cubicBezTo>
                    <a:pt x="840" y="1704"/>
                    <a:pt x="810" y="1666"/>
                    <a:pt x="802" y="1627"/>
                  </a:cubicBezTo>
                  <a:cubicBezTo>
                    <a:pt x="802" y="1604"/>
                    <a:pt x="779" y="1574"/>
                    <a:pt x="795" y="1558"/>
                  </a:cubicBezTo>
                  <a:cubicBezTo>
                    <a:pt x="840" y="1528"/>
                    <a:pt x="909" y="1543"/>
                    <a:pt x="946" y="1497"/>
                  </a:cubicBezTo>
                  <a:cubicBezTo>
                    <a:pt x="992" y="1452"/>
                    <a:pt x="961" y="1368"/>
                    <a:pt x="1007" y="1322"/>
                  </a:cubicBezTo>
                  <a:cubicBezTo>
                    <a:pt x="1053" y="1276"/>
                    <a:pt x="1130" y="1268"/>
                    <a:pt x="1191" y="1268"/>
                  </a:cubicBezTo>
                  <a:cubicBezTo>
                    <a:pt x="1229" y="1261"/>
                    <a:pt x="1267" y="1314"/>
                    <a:pt x="1298" y="1306"/>
                  </a:cubicBezTo>
                  <a:cubicBezTo>
                    <a:pt x="1336" y="1299"/>
                    <a:pt x="1351" y="1253"/>
                    <a:pt x="1374" y="1222"/>
                  </a:cubicBezTo>
                  <a:cubicBezTo>
                    <a:pt x="1374" y="1222"/>
                    <a:pt x="1374" y="1154"/>
                    <a:pt x="1374" y="1138"/>
                  </a:cubicBezTo>
                  <a:cubicBezTo>
                    <a:pt x="1374" y="1123"/>
                    <a:pt x="1374" y="1024"/>
                    <a:pt x="1374" y="1024"/>
                  </a:cubicBezTo>
                  <a:cubicBezTo>
                    <a:pt x="1382" y="1001"/>
                    <a:pt x="1412" y="986"/>
                    <a:pt x="1405" y="970"/>
                  </a:cubicBezTo>
                  <a:cubicBezTo>
                    <a:pt x="1382" y="932"/>
                    <a:pt x="1298" y="932"/>
                    <a:pt x="1298" y="886"/>
                  </a:cubicBezTo>
                  <a:cubicBezTo>
                    <a:pt x="1290" y="841"/>
                    <a:pt x="1389" y="833"/>
                    <a:pt x="1397" y="787"/>
                  </a:cubicBezTo>
                  <a:cubicBezTo>
                    <a:pt x="1397" y="757"/>
                    <a:pt x="1313" y="780"/>
                    <a:pt x="1305" y="749"/>
                  </a:cubicBezTo>
                  <a:cubicBezTo>
                    <a:pt x="1298" y="711"/>
                    <a:pt x="1336" y="672"/>
                    <a:pt x="1366" y="642"/>
                  </a:cubicBezTo>
                  <a:cubicBezTo>
                    <a:pt x="1389" y="627"/>
                    <a:pt x="1427" y="649"/>
                    <a:pt x="1450" y="634"/>
                  </a:cubicBezTo>
                  <a:cubicBezTo>
                    <a:pt x="1481" y="611"/>
                    <a:pt x="1481" y="558"/>
                    <a:pt x="1511" y="535"/>
                  </a:cubicBezTo>
                  <a:cubicBezTo>
                    <a:pt x="1534" y="520"/>
                    <a:pt x="1565" y="505"/>
                    <a:pt x="1588" y="512"/>
                  </a:cubicBezTo>
                  <a:cubicBezTo>
                    <a:pt x="1618" y="527"/>
                    <a:pt x="1618" y="573"/>
                    <a:pt x="1649" y="588"/>
                  </a:cubicBezTo>
                  <a:cubicBezTo>
                    <a:pt x="1664" y="596"/>
                    <a:pt x="1664" y="558"/>
                    <a:pt x="1672" y="558"/>
                  </a:cubicBezTo>
                  <a:cubicBezTo>
                    <a:pt x="1710" y="558"/>
                    <a:pt x="1733" y="604"/>
                    <a:pt x="1763" y="604"/>
                  </a:cubicBezTo>
                  <a:cubicBezTo>
                    <a:pt x="1794" y="604"/>
                    <a:pt x="1809" y="566"/>
                    <a:pt x="1832" y="550"/>
                  </a:cubicBezTo>
                  <a:cubicBezTo>
                    <a:pt x="1840" y="543"/>
                    <a:pt x="1863" y="535"/>
                    <a:pt x="1863" y="520"/>
                  </a:cubicBezTo>
                  <a:cubicBezTo>
                    <a:pt x="1863" y="505"/>
                    <a:pt x="1840" y="497"/>
                    <a:pt x="1824" y="497"/>
                  </a:cubicBezTo>
                  <a:cubicBezTo>
                    <a:pt x="1809" y="489"/>
                    <a:pt x="1786" y="512"/>
                    <a:pt x="1771" y="505"/>
                  </a:cubicBezTo>
                  <a:cubicBezTo>
                    <a:pt x="1748" y="497"/>
                    <a:pt x="1718" y="489"/>
                    <a:pt x="1702" y="466"/>
                  </a:cubicBezTo>
                  <a:cubicBezTo>
                    <a:pt x="1687" y="436"/>
                    <a:pt x="1725" y="405"/>
                    <a:pt x="1710" y="374"/>
                  </a:cubicBezTo>
                  <a:cubicBezTo>
                    <a:pt x="1687" y="336"/>
                    <a:pt x="1626" y="336"/>
                    <a:pt x="1618" y="298"/>
                  </a:cubicBezTo>
                  <a:cubicBezTo>
                    <a:pt x="1603" y="245"/>
                    <a:pt x="1649" y="199"/>
                    <a:pt x="1657" y="153"/>
                  </a:cubicBezTo>
                  <a:cubicBezTo>
                    <a:pt x="1657" y="107"/>
                    <a:pt x="1649" y="115"/>
                    <a:pt x="1641" y="69"/>
                  </a:cubicBezTo>
                  <a:lnTo>
                    <a:pt x="1641" y="69"/>
                  </a:lnTo>
                  <a:cubicBezTo>
                    <a:pt x="1664" y="77"/>
                    <a:pt x="1687" y="77"/>
                    <a:pt x="1702" y="77"/>
                  </a:cubicBezTo>
                  <a:cubicBezTo>
                    <a:pt x="1817" y="54"/>
                    <a:pt x="2321" y="214"/>
                    <a:pt x="2367" y="38"/>
                  </a:cubicBezTo>
                  <a:lnTo>
                    <a:pt x="2367" y="38"/>
                  </a:lnTo>
                  <a:cubicBezTo>
                    <a:pt x="2405" y="38"/>
                    <a:pt x="2451" y="92"/>
                    <a:pt x="2497" y="92"/>
                  </a:cubicBezTo>
                  <a:cubicBezTo>
                    <a:pt x="2558" y="100"/>
                    <a:pt x="2604" y="92"/>
                    <a:pt x="2642" y="38"/>
                  </a:cubicBezTo>
                  <a:cubicBezTo>
                    <a:pt x="2672" y="0"/>
                    <a:pt x="2672" y="0"/>
                    <a:pt x="2672" y="0"/>
                  </a:cubicBezTo>
                  <a:cubicBezTo>
                    <a:pt x="2711" y="0"/>
                    <a:pt x="2756" y="61"/>
                    <a:pt x="2802" y="77"/>
                  </a:cubicBezTo>
                  <a:cubicBezTo>
                    <a:pt x="2863" y="92"/>
                    <a:pt x="2902" y="107"/>
                    <a:pt x="2970" y="107"/>
                  </a:cubicBezTo>
                  <a:cubicBezTo>
                    <a:pt x="2970" y="107"/>
                    <a:pt x="2970" y="107"/>
                    <a:pt x="2970" y="115"/>
                  </a:cubicBezTo>
                  <a:cubicBezTo>
                    <a:pt x="2993" y="168"/>
                    <a:pt x="2993" y="168"/>
                    <a:pt x="2993" y="168"/>
                  </a:cubicBezTo>
                  <a:cubicBezTo>
                    <a:pt x="3008" y="214"/>
                    <a:pt x="3070" y="268"/>
                    <a:pt x="3116" y="283"/>
                  </a:cubicBezTo>
                  <a:cubicBezTo>
                    <a:pt x="3116" y="367"/>
                    <a:pt x="3123" y="382"/>
                    <a:pt x="3146" y="466"/>
                  </a:cubicBezTo>
                  <a:cubicBezTo>
                    <a:pt x="3169" y="535"/>
                    <a:pt x="3161" y="604"/>
                    <a:pt x="3177" y="672"/>
                  </a:cubicBezTo>
                  <a:cubicBezTo>
                    <a:pt x="3222" y="680"/>
                    <a:pt x="3138" y="818"/>
                    <a:pt x="3131" y="848"/>
                  </a:cubicBezTo>
                  <a:cubicBezTo>
                    <a:pt x="3116" y="871"/>
                    <a:pt x="3085" y="879"/>
                    <a:pt x="3062" y="902"/>
                  </a:cubicBezTo>
                  <a:cubicBezTo>
                    <a:pt x="3039" y="932"/>
                    <a:pt x="3062" y="970"/>
                    <a:pt x="3008" y="993"/>
                  </a:cubicBezTo>
                  <a:cubicBezTo>
                    <a:pt x="3001" y="1016"/>
                    <a:pt x="2940" y="1077"/>
                    <a:pt x="2924" y="1100"/>
                  </a:cubicBezTo>
                  <a:cubicBezTo>
                    <a:pt x="2863" y="1184"/>
                    <a:pt x="2802" y="1291"/>
                    <a:pt x="2756" y="13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67" name="Freeform 194"/>
            <p:cNvSpPr>
              <a:spLocks noChangeArrowheads="1"/>
            </p:cNvSpPr>
            <p:nvPr/>
          </p:nvSpPr>
          <p:spPr bwMode="auto">
            <a:xfrm>
              <a:off x="4119295" y="1876425"/>
              <a:ext cx="2136636" cy="2298700"/>
            </a:xfrm>
            <a:custGeom>
              <a:avLst/>
              <a:gdLst>
                <a:gd name="T0" fmla="*/ 1039 w 5935"/>
                <a:gd name="T1" fmla="*/ 5240 h 6387"/>
                <a:gd name="T2" fmla="*/ 840 w 5935"/>
                <a:gd name="T3" fmla="*/ 5401 h 6387"/>
                <a:gd name="T4" fmla="*/ 817 w 5935"/>
                <a:gd name="T5" fmla="*/ 4835 h 6387"/>
                <a:gd name="T6" fmla="*/ 321 w 5935"/>
                <a:gd name="T7" fmla="*/ 4767 h 6387"/>
                <a:gd name="T8" fmla="*/ 306 w 5935"/>
                <a:gd name="T9" fmla="*/ 4782 h 6387"/>
                <a:gd name="T10" fmla="*/ 1046 w 5935"/>
                <a:gd name="T11" fmla="*/ 3919 h 6387"/>
                <a:gd name="T12" fmla="*/ 710 w 5935"/>
                <a:gd name="T13" fmla="*/ 2910 h 6387"/>
                <a:gd name="T14" fmla="*/ 535 w 5935"/>
                <a:gd name="T15" fmla="*/ 3506 h 6387"/>
                <a:gd name="T16" fmla="*/ 244 w 5935"/>
                <a:gd name="T17" fmla="*/ 3483 h 6387"/>
                <a:gd name="T18" fmla="*/ 374 w 5935"/>
                <a:gd name="T19" fmla="*/ 3926 h 6387"/>
                <a:gd name="T20" fmla="*/ 794 w 5935"/>
                <a:gd name="T21" fmla="*/ 4392 h 6387"/>
                <a:gd name="T22" fmla="*/ 1482 w 5935"/>
                <a:gd name="T23" fmla="*/ 4430 h 6387"/>
                <a:gd name="T24" fmla="*/ 1772 w 5935"/>
                <a:gd name="T25" fmla="*/ 4194 h 6387"/>
                <a:gd name="T26" fmla="*/ 1260 w 5935"/>
                <a:gd name="T27" fmla="*/ 4094 h 6387"/>
                <a:gd name="T28" fmla="*/ 1268 w 5935"/>
                <a:gd name="T29" fmla="*/ 3552 h 6387"/>
                <a:gd name="T30" fmla="*/ 1115 w 5935"/>
                <a:gd name="T31" fmla="*/ 3743 h 6387"/>
                <a:gd name="T32" fmla="*/ 1268 w 5935"/>
                <a:gd name="T33" fmla="*/ 3308 h 6387"/>
                <a:gd name="T34" fmla="*/ 1253 w 5935"/>
                <a:gd name="T35" fmla="*/ 3399 h 6387"/>
                <a:gd name="T36" fmla="*/ 932 w 5935"/>
                <a:gd name="T37" fmla="*/ 4538 h 6387"/>
                <a:gd name="T38" fmla="*/ 4270 w 5935"/>
                <a:gd name="T39" fmla="*/ 3231 h 6387"/>
                <a:gd name="T40" fmla="*/ 4231 w 5935"/>
                <a:gd name="T41" fmla="*/ 3269 h 6387"/>
                <a:gd name="T42" fmla="*/ 3842 w 5935"/>
                <a:gd name="T43" fmla="*/ 3079 h 6387"/>
                <a:gd name="T44" fmla="*/ 4438 w 5935"/>
                <a:gd name="T45" fmla="*/ 2941 h 6387"/>
                <a:gd name="T46" fmla="*/ 3995 w 5935"/>
                <a:gd name="T47" fmla="*/ 2429 h 6387"/>
                <a:gd name="T48" fmla="*/ 4644 w 5935"/>
                <a:gd name="T49" fmla="*/ 1933 h 6387"/>
                <a:gd name="T50" fmla="*/ 5674 w 5935"/>
                <a:gd name="T51" fmla="*/ 1024 h 6387"/>
                <a:gd name="T52" fmla="*/ 5622 w 5935"/>
                <a:gd name="T53" fmla="*/ 54 h 6387"/>
                <a:gd name="T54" fmla="*/ 4682 w 5935"/>
                <a:gd name="T55" fmla="*/ 313 h 6387"/>
                <a:gd name="T56" fmla="*/ 3712 w 5935"/>
                <a:gd name="T57" fmla="*/ 367 h 6387"/>
                <a:gd name="T58" fmla="*/ 3101 w 5935"/>
                <a:gd name="T59" fmla="*/ 451 h 6387"/>
                <a:gd name="T60" fmla="*/ 2704 w 5935"/>
                <a:gd name="T61" fmla="*/ 619 h 6387"/>
                <a:gd name="T62" fmla="*/ 2696 w 5935"/>
                <a:gd name="T63" fmla="*/ 1253 h 6387"/>
                <a:gd name="T64" fmla="*/ 2368 w 5935"/>
                <a:gd name="T65" fmla="*/ 1650 h 6387"/>
                <a:gd name="T66" fmla="*/ 2475 w 5935"/>
                <a:gd name="T67" fmla="*/ 2246 h 6387"/>
                <a:gd name="T68" fmla="*/ 2436 w 5935"/>
                <a:gd name="T69" fmla="*/ 2468 h 6387"/>
                <a:gd name="T70" fmla="*/ 1871 w 5935"/>
                <a:gd name="T71" fmla="*/ 2674 h 6387"/>
                <a:gd name="T72" fmla="*/ 1535 w 5935"/>
                <a:gd name="T73" fmla="*/ 3025 h 6387"/>
                <a:gd name="T74" fmla="*/ 1772 w 5935"/>
                <a:gd name="T75" fmla="*/ 3384 h 6387"/>
                <a:gd name="T76" fmla="*/ 1467 w 5935"/>
                <a:gd name="T77" fmla="*/ 3667 h 6387"/>
                <a:gd name="T78" fmla="*/ 1978 w 5935"/>
                <a:gd name="T79" fmla="*/ 3911 h 6387"/>
                <a:gd name="T80" fmla="*/ 1803 w 5935"/>
                <a:gd name="T81" fmla="*/ 4232 h 6387"/>
                <a:gd name="T82" fmla="*/ 1688 w 5935"/>
                <a:gd name="T83" fmla="*/ 4835 h 6387"/>
                <a:gd name="T84" fmla="*/ 1421 w 5935"/>
                <a:gd name="T85" fmla="*/ 5301 h 6387"/>
                <a:gd name="T86" fmla="*/ 1062 w 5935"/>
                <a:gd name="T87" fmla="*/ 5630 h 6387"/>
                <a:gd name="T88" fmla="*/ 1444 w 5935"/>
                <a:gd name="T89" fmla="*/ 5912 h 6387"/>
                <a:gd name="T90" fmla="*/ 2253 w 5935"/>
                <a:gd name="T91" fmla="*/ 5889 h 6387"/>
                <a:gd name="T92" fmla="*/ 2482 w 5935"/>
                <a:gd name="T93" fmla="*/ 5805 h 6387"/>
                <a:gd name="T94" fmla="*/ 2482 w 5935"/>
                <a:gd name="T95" fmla="*/ 6111 h 6387"/>
                <a:gd name="T96" fmla="*/ 2673 w 5935"/>
                <a:gd name="T97" fmla="*/ 6218 h 6387"/>
                <a:gd name="T98" fmla="*/ 3124 w 5935"/>
                <a:gd name="T99" fmla="*/ 6187 h 6387"/>
                <a:gd name="T100" fmla="*/ 3261 w 5935"/>
                <a:gd name="T101" fmla="*/ 5989 h 6387"/>
                <a:gd name="T102" fmla="*/ 3544 w 5935"/>
                <a:gd name="T103" fmla="*/ 5637 h 6387"/>
                <a:gd name="T104" fmla="*/ 4041 w 5935"/>
                <a:gd name="T105" fmla="*/ 5408 h 6387"/>
                <a:gd name="T106" fmla="*/ 4407 w 5935"/>
                <a:gd name="T107" fmla="*/ 5294 h 6387"/>
                <a:gd name="T108" fmla="*/ 4659 w 5935"/>
                <a:gd name="T109" fmla="*/ 5187 h 6387"/>
                <a:gd name="T110" fmla="*/ 4858 w 5935"/>
                <a:gd name="T111" fmla="*/ 4774 h 6387"/>
                <a:gd name="T112" fmla="*/ 5347 w 5935"/>
                <a:gd name="T113" fmla="*/ 4377 h 6387"/>
                <a:gd name="T114" fmla="*/ 5301 w 5935"/>
                <a:gd name="T115" fmla="*/ 3697 h 6387"/>
                <a:gd name="T116" fmla="*/ 4904 w 5935"/>
                <a:gd name="T117" fmla="*/ 3399 h 6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35" h="6387">
                  <a:moveTo>
                    <a:pt x="955" y="5294"/>
                  </a:moveTo>
                  <a:lnTo>
                    <a:pt x="955" y="5294"/>
                  </a:lnTo>
                  <a:cubicBezTo>
                    <a:pt x="932" y="5294"/>
                    <a:pt x="901" y="5248"/>
                    <a:pt x="909" y="5225"/>
                  </a:cubicBezTo>
                  <a:cubicBezTo>
                    <a:pt x="917" y="5210"/>
                    <a:pt x="939" y="5202"/>
                    <a:pt x="955" y="5202"/>
                  </a:cubicBezTo>
                  <a:cubicBezTo>
                    <a:pt x="993" y="5202"/>
                    <a:pt x="985" y="5171"/>
                    <a:pt x="993" y="5141"/>
                  </a:cubicBezTo>
                  <a:cubicBezTo>
                    <a:pt x="993" y="5133"/>
                    <a:pt x="993" y="5110"/>
                    <a:pt x="1008" y="5110"/>
                  </a:cubicBezTo>
                  <a:cubicBezTo>
                    <a:pt x="1023" y="5110"/>
                    <a:pt x="1039" y="5103"/>
                    <a:pt x="1046" y="5103"/>
                  </a:cubicBezTo>
                  <a:cubicBezTo>
                    <a:pt x="1054" y="5141"/>
                    <a:pt x="1054" y="5210"/>
                    <a:pt x="1039" y="5240"/>
                  </a:cubicBezTo>
                  <a:cubicBezTo>
                    <a:pt x="1039" y="5248"/>
                    <a:pt x="1031" y="5255"/>
                    <a:pt x="1031" y="5271"/>
                  </a:cubicBezTo>
                  <a:cubicBezTo>
                    <a:pt x="1031" y="5286"/>
                    <a:pt x="1046" y="5294"/>
                    <a:pt x="1031" y="5301"/>
                  </a:cubicBezTo>
                  <a:cubicBezTo>
                    <a:pt x="1016" y="5317"/>
                    <a:pt x="993" y="5317"/>
                    <a:pt x="970" y="5309"/>
                  </a:cubicBezTo>
                  <a:cubicBezTo>
                    <a:pt x="955" y="5294"/>
                    <a:pt x="955" y="5294"/>
                    <a:pt x="955" y="5294"/>
                  </a:cubicBezTo>
                  <a:close/>
                  <a:moveTo>
                    <a:pt x="886" y="5393"/>
                  </a:moveTo>
                  <a:lnTo>
                    <a:pt x="886" y="5393"/>
                  </a:lnTo>
                  <a:cubicBezTo>
                    <a:pt x="878" y="5401"/>
                    <a:pt x="871" y="5393"/>
                    <a:pt x="863" y="5393"/>
                  </a:cubicBezTo>
                  <a:cubicBezTo>
                    <a:pt x="856" y="5393"/>
                    <a:pt x="848" y="5401"/>
                    <a:pt x="840" y="5401"/>
                  </a:cubicBezTo>
                  <a:cubicBezTo>
                    <a:pt x="833" y="5408"/>
                    <a:pt x="840" y="5431"/>
                    <a:pt x="848" y="5439"/>
                  </a:cubicBezTo>
                  <a:cubicBezTo>
                    <a:pt x="863" y="5439"/>
                    <a:pt x="863" y="5439"/>
                    <a:pt x="878" y="5439"/>
                  </a:cubicBezTo>
                  <a:cubicBezTo>
                    <a:pt x="894" y="5439"/>
                    <a:pt x="901" y="5416"/>
                    <a:pt x="909" y="5408"/>
                  </a:cubicBezTo>
                  <a:cubicBezTo>
                    <a:pt x="886" y="5393"/>
                    <a:pt x="886" y="5393"/>
                    <a:pt x="886" y="5393"/>
                  </a:cubicBezTo>
                  <a:close/>
                  <a:moveTo>
                    <a:pt x="550" y="4904"/>
                  </a:moveTo>
                  <a:lnTo>
                    <a:pt x="550" y="4904"/>
                  </a:lnTo>
                  <a:cubicBezTo>
                    <a:pt x="603" y="4889"/>
                    <a:pt x="672" y="4751"/>
                    <a:pt x="733" y="4782"/>
                  </a:cubicBezTo>
                  <a:cubicBezTo>
                    <a:pt x="764" y="4790"/>
                    <a:pt x="802" y="4813"/>
                    <a:pt x="817" y="4835"/>
                  </a:cubicBezTo>
                  <a:cubicBezTo>
                    <a:pt x="871" y="4889"/>
                    <a:pt x="817" y="4858"/>
                    <a:pt x="817" y="4904"/>
                  </a:cubicBezTo>
                  <a:cubicBezTo>
                    <a:pt x="886" y="4919"/>
                    <a:pt x="878" y="4942"/>
                    <a:pt x="863" y="5003"/>
                  </a:cubicBezTo>
                  <a:cubicBezTo>
                    <a:pt x="848" y="5049"/>
                    <a:pt x="825" y="5057"/>
                    <a:pt x="802" y="5095"/>
                  </a:cubicBezTo>
                  <a:cubicBezTo>
                    <a:pt x="779" y="5126"/>
                    <a:pt x="779" y="5156"/>
                    <a:pt x="725" y="5133"/>
                  </a:cubicBezTo>
                  <a:cubicBezTo>
                    <a:pt x="680" y="5110"/>
                    <a:pt x="672" y="5034"/>
                    <a:pt x="634" y="5011"/>
                  </a:cubicBezTo>
                  <a:cubicBezTo>
                    <a:pt x="611" y="4988"/>
                    <a:pt x="558" y="4950"/>
                    <a:pt x="535" y="4927"/>
                  </a:cubicBezTo>
                  <a:cubicBezTo>
                    <a:pt x="550" y="4904"/>
                    <a:pt x="550" y="4904"/>
                    <a:pt x="550" y="4904"/>
                  </a:cubicBezTo>
                  <a:close/>
                  <a:moveTo>
                    <a:pt x="321" y="4767"/>
                  </a:moveTo>
                  <a:lnTo>
                    <a:pt x="321" y="4767"/>
                  </a:lnTo>
                  <a:cubicBezTo>
                    <a:pt x="351" y="4767"/>
                    <a:pt x="389" y="4744"/>
                    <a:pt x="420" y="4744"/>
                  </a:cubicBezTo>
                  <a:cubicBezTo>
                    <a:pt x="435" y="4744"/>
                    <a:pt x="451" y="4744"/>
                    <a:pt x="458" y="4744"/>
                  </a:cubicBezTo>
                  <a:cubicBezTo>
                    <a:pt x="473" y="4751"/>
                    <a:pt x="512" y="4774"/>
                    <a:pt x="466" y="4774"/>
                  </a:cubicBezTo>
                  <a:cubicBezTo>
                    <a:pt x="451" y="4774"/>
                    <a:pt x="428" y="4774"/>
                    <a:pt x="412" y="4774"/>
                  </a:cubicBezTo>
                  <a:cubicBezTo>
                    <a:pt x="389" y="4782"/>
                    <a:pt x="374" y="4805"/>
                    <a:pt x="359" y="4813"/>
                  </a:cubicBezTo>
                  <a:cubicBezTo>
                    <a:pt x="351" y="4813"/>
                    <a:pt x="336" y="4820"/>
                    <a:pt x="321" y="4820"/>
                  </a:cubicBezTo>
                  <a:cubicBezTo>
                    <a:pt x="306" y="4820"/>
                    <a:pt x="306" y="4797"/>
                    <a:pt x="306" y="4782"/>
                  </a:cubicBezTo>
                  <a:cubicBezTo>
                    <a:pt x="321" y="4767"/>
                    <a:pt x="321" y="4767"/>
                    <a:pt x="321" y="4767"/>
                  </a:cubicBezTo>
                  <a:close/>
                  <a:moveTo>
                    <a:pt x="1291" y="4163"/>
                  </a:moveTo>
                  <a:lnTo>
                    <a:pt x="1291" y="4163"/>
                  </a:lnTo>
                  <a:cubicBezTo>
                    <a:pt x="1268" y="4148"/>
                    <a:pt x="1268" y="4148"/>
                    <a:pt x="1268" y="4148"/>
                  </a:cubicBezTo>
                  <a:cubicBezTo>
                    <a:pt x="1237" y="4140"/>
                    <a:pt x="1230" y="4125"/>
                    <a:pt x="1207" y="4125"/>
                  </a:cubicBezTo>
                  <a:cubicBezTo>
                    <a:pt x="1184" y="4125"/>
                    <a:pt x="1169" y="4148"/>
                    <a:pt x="1153" y="4148"/>
                  </a:cubicBezTo>
                  <a:cubicBezTo>
                    <a:pt x="1153" y="4110"/>
                    <a:pt x="1184" y="4010"/>
                    <a:pt x="1108" y="4026"/>
                  </a:cubicBezTo>
                  <a:cubicBezTo>
                    <a:pt x="1023" y="4041"/>
                    <a:pt x="1100" y="3965"/>
                    <a:pt x="1046" y="3919"/>
                  </a:cubicBezTo>
                  <a:cubicBezTo>
                    <a:pt x="1008" y="3873"/>
                    <a:pt x="1039" y="3850"/>
                    <a:pt x="1039" y="3804"/>
                  </a:cubicBezTo>
                  <a:cubicBezTo>
                    <a:pt x="1039" y="3758"/>
                    <a:pt x="939" y="3751"/>
                    <a:pt x="978" y="3728"/>
                  </a:cubicBezTo>
                  <a:cubicBezTo>
                    <a:pt x="1008" y="3713"/>
                    <a:pt x="1008" y="3705"/>
                    <a:pt x="1008" y="3674"/>
                  </a:cubicBezTo>
                  <a:cubicBezTo>
                    <a:pt x="1008" y="3514"/>
                    <a:pt x="1054" y="3254"/>
                    <a:pt x="955" y="3117"/>
                  </a:cubicBezTo>
                  <a:cubicBezTo>
                    <a:pt x="932" y="3079"/>
                    <a:pt x="878" y="3124"/>
                    <a:pt x="878" y="3071"/>
                  </a:cubicBezTo>
                  <a:cubicBezTo>
                    <a:pt x="878" y="2987"/>
                    <a:pt x="794" y="2964"/>
                    <a:pt x="787" y="2895"/>
                  </a:cubicBezTo>
                  <a:cubicBezTo>
                    <a:pt x="787" y="2865"/>
                    <a:pt x="733" y="2910"/>
                    <a:pt x="710" y="2910"/>
                  </a:cubicBezTo>
                  <a:lnTo>
                    <a:pt x="710" y="2910"/>
                  </a:lnTo>
                  <a:cubicBezTo>
                    <a:pt x="710" y="3002"/>
                    <a:pt x="672" y="3033"/>
                    <a:pt x="581" y="3056"/>
                  </a:cubicBezTo>
                  <a:cubicBezTo>
                    <a:pt x="581" y="3079"/>
                    <a:pt x="596" y="3102"/>
                    <a:pt x="603" y="3117"/>
                  </a:cubicBezTo>
                  <a:cubicBezTo>
                    <a:pt x="611" y="3147"/>
                    <a:pt x="611" y="3216"/>
                    <a:pt x="619" y="3231"/>
                  </a:cubicBezTo>
                  <a:cubicBezTo>
                    <a:pt x="642" y="3262"/>
                    <a:pt x="703" y="3246"/>
                    <a:pt x="649" y="3292"/>
                  </a:cubicBezTo>
                  <a:cubicBezTo>
                    <a:pt x="565" y="3361"/>
                    <a:pt x="703" y="3438"/>
                    <a:pt x="718" y="3521"/>
                  </a:cubicBezTo>
                  <a:cubicBezTo>
                    <a:pt x="695" y="3521"/>
                    <a:pt x="603" y="3453"/>
                    <a:pt x="603" y="3422"/>
                  </a:cubicBezTo>
                  <a:cubicBezTo>
                    <a:pt x="596" y="3430"/>
                    <a:pt x="603" y="3483"/>
                    <a:pt x="581" y="3491"/>
                  </a:cubicBezTo>
                  <a:cubicBezTo>
                    <a:pt x="565" y="3499"/>
                    <a:pt x="535" y="3521"/>
                    <a:pt x="535" y="3506"/>
                  </a:cubicBezTo>
                  <a:cubicBezTo>
                    <a:pt x="512" y="3453"/>
                    <a:pt x="473" y="3407"/>
                    <a:pt x="428" y="3377"/>
                  </a:cubicBezTo>
                  <a:cubicBezTo>
                    <a:pt x="351" y="3338"/>
                    <a:pt x="389" y="3331"/>
                    <a:pt x="344" y="3269"/>
                  </a:cubicBezTo>
                  <a:cubicBezTo>
                    <a:pt x="313" y="3224"/>
                    <a:pt x="267" y="3124"/>
                    <a:pt x="244" y="3216"/>
                  </a:cubicBezTo>
                  <a:cubicBezTo>
                    <a:pt x="237" y="3262"/>
                    <a:pt x="199" y="3354"/>
                    <a:pt x="260" y="3354"/>
                  </a:cubicBezTo>
                  <a:cubicBezTo>
                    <a:pt x="290" y="3354"/>
                    <a:pt x="298" y="3407"/>
                    <a:pt x="321" y="3422"/>
                  </a:cubicBezTo>
                  <a:cubicBezTo>
                    <a:pt x="374" y="3468"/>
                    <a:pt x="351" y="3460"/>
                    <a:pt x="351" y="3521"/>
                  </a:cubicBezTo>
                  <a:cubicBezTo>
                    <a:pt x="344" y="3521"/>
                    <a:pt x="313" y="3491"/>
                    <a:pt x="306" y="3483"/>
                  </a:cubicBezTo>
                  <a:cubicBezTo>
                    <a:pt x="283" y="3460"/>
                    <a:pt x="275" y="3483"/>
                    <a:pt x="244" y="3483"/>
                  </a:cubicBezTo>
                  <a:cubicBezTo>
                    <a:pt x="244" y="3567"/>
                    <a:pt x="321" y="3590"/>
                    <a:pt x="260" y="3682"/>
                  </a:cubicBezTo>
                  <a:cubicBezTo>
                    <a:pt x="229" y="3652"/>
                    <a:pt x="69" y="3308"/>
                    <a:pt x="69" y="3537"/>
                  </a:cubicBezTo>
                  <a:cubicBezTo>
                    <a:pt x="69" y="3575"/>
                    <a:pt x="99" y="3613"/>
                    <a:pt x="107" y="3644"/>
                  </a:cubicBezTo>
                  <a:cubicBezTo>
                    <a:pt x="76" y="3644"/>
                    <a:pt x="38" y="3613"/>
                    <a:pt x="8" y="3613"/>
                  </a:cubicBezTo>
                  <a:cubicBezTo>
                    <a:pt x="0" y="3613"/>
                    <a:pt x="0" y="3697"/>
                    <a:pt x="0" y="3720"/>
                  </a:cubicBezTo>
                  <a:cubicBezTo>
                    <a:pt x="61" y="3720"/>
                    <a:pt x="99" y="3667"/>
                    <a:pt x="99" y="3781"/>
                  </a:cubicBezTo>
                  <a:cubicBezTo>
                    <a:pt x="99" y="3850"/>
                    <a:pt x="145" y="3926"/>
                    <a:pt x="229" y="3911"/>
                  </a:cubicBezTo>
                  <a:cubicBezTo>
                    <a:pt x="298" y="3957"/>
                    <a:pt x="367" y="4033"/>
                    <a:pt x="374" y="3926"/>
                  </a:cubicBezTo>
                  <a:cubicBezTo>
                    <a:pt x="374" y="3881"/>
                    <a:pt x="351" y="3781"/>
                    <a:pt x="397" y="3781"/>
                  </a:cubicBezTo>
                  <a:cubicBezTo>
                    <a:pt x="428" y="3781"/>
                    <a:pt x="412" y="3873"/>
                    <a:pt x="451" y="3850"/>
                  </a:cubicBezTo>
                  <a:cubicBezTo>
                    <a:pt x="481" y="3835"/>
                    <a:pt x="489" y="3789"/>
                    <a:pt x="496" y="3865"/>
                  </a:cubicBezTo>
                  <a:cubicBezTo>
                    <a:pt x="504" y="3919"/>
                    <a:pt x="519" y="3965"/>
                    <a:pt x="558" y="3934"/>
                  </a:cubicBezTo>
                  <a:cubicBezTo>
                    <a:pt x="588" y="3919"/>
                    <a:pt x="779" y="4117"/>
                    <a:pt x="657" y="4026"/>
                  </a:cubicBezTo>
                  <a:cubicBezTo>
                    <a:pt x="542" y="3942"/>
                    <a:pt x="443" y="4041"/>
                    <a:pt x="535" y="4163"/>
                  </a:cubicBezTo>
                  <a:cubicBezTo>
                    <a:pt x="642" y="4324"/>
                    <a:pt x="642" y="4324"/>
                    <a:pt x="642" y="4324"/>
                  </a:cubicBezTo>
                  <a:cubicBezTo>
                    <a:pt x="710" y="4415"/>
                    <a:pt x="802" y="4362"/>
                    <a:pt x="794" y="4392"/>
                  </a:cubicBezTo>
                  <a:cubicBezTo>
                    <a:pt x="794" y="4408"/>
                    <a:pt x="733" y="4515"/>
                    <a:pt x="771" y="4484"/>
                  </a:cubicBezTo>
                  <a:cubicBezTo>
                    <a:pt x="802" y="4461"/>
                    <a:pt x="848" y="4453"/>
                    <a:pt x="878" y="4438"/>
                  </a:cubicBezTo>
                  <a:cubicBezTo>
                    <a:pt x="932" y="4408"/>
                    <a:pt x="962" y="4446"/>
                    <a:pt x="1008" y="4423"/>
                  </a:cubicBezTo>
                  <a:cubicBezTo>
                    <a:pt x="1023" y="4415"/>
                    <a:pt x="1039" y="4346"/>
                    <a:pt x="1069" y="4423"/>
                  </a:cubicBezTo>
                  <a:cubicBezTo>
                    <a:pt x="1077" y="4461"/>
                    <a:pt x="1062" y="4599"/>
                    <a:pt x="1115" y="4583"/>
                  </a:cubicBezTo>
                  <a:cubicBezTo>
                    <a:pt x="1138" y="4568"/>
                    <a:pt x="1214" y="4308"/>
                    <a:pt x="1214" y="4316"/>
                  </a:cubicBezTo>
                  <a:cubicBezTo>
                    <a:pt x="1245" y="4362"/>
                    <a:pt x="1237" y="4453"/>
                    <a:pt x="1291" y="4453"/>
                  </a:cubicBezTo>
                  <a:cubicBezTo>
                    <a:pt x="1352" y="4453"/>
                    <a:pt x="1428" y="4430"/>
                    <a:pt x="1482" y="4430"/>
                  </a:cubicBezTo>
                  <a:cubicBezTo>
                    <a:pt x="1321" y="4515"/>
                    <a:pt x="1321" y="4515"/>
                    <a:pt x="1321" y="4515"/>
                  </a:cubicBezTo>
                  <a:cubicBezTo>
                    <a:pt x="1222" y="4560"/>
                    <a:pt x="1275" y="4652"/>
                    <a:pt x="1230" y="4728"/>
                  </a:cubicBezTo>
                  <a:cubicBezTo>
                    <a:pt x="1123" y="4896"/>
                    <a:pt x="1275" y="4919"/>
                    <a:pt x="1367" y="4805"/>
                  </a:cubicBezTo>
                  <a:cubicBezTo>
                    <a:pt x="1398" y="4767"/>
                    <a:pt x="1474" y="4621"/>
                    <a:pt x="1505" y="4621"/>
                  </a:cubicBezTo>
                  <a:cubicBezTo>
                    <a:pt x="1535" y="4621"/>
                    <a:pt x="1596" y="4538"/>
                    <a:pt x="1581" y="4507"/>
                  </a:cubicBezTo>
                  <a:cubicBezTo>
                    <a:pt x="1528" y="4408"/>
                    <a:pt x="1581" y="4469"/>
                    <a:pt x="1642" y="4438"/>
                  </a:cubicBezTo>
                  <a:cubicBezTo>
                    <a:pt x="1665" y="4430"/>
                    <a:pt x="1696" y="4392"/>
                    <a:pt x="1719" y="4377"/>
                  </a:cubicBezTo>
                  <a:cubicBezTo>
                    <a:pt x="1787" y="4331"/>
                    <a:pt x="1772" y="4270"/>
                    <a:pt x="1772" y="4194"/>
                  </a:cubicBezTo>
                  <a:cubicBezTo>
                    <a:pt x="1780" y="4171"/>
                    <a:pt x="1619" y="4140"/>
                    <a:pt x="1581" y="4156"/>
                  </a:cubicBezTo>
                  <a:cubicBezTo>
                    <a:pt x="1444" y="4232"/>
                    <a:pt x="1421" y="4263"/>
                    <a:pt x="1291" y="4163"/>
                  </a:cubicBezTo>
                  <a:close/>
                  <a:moveTo>
                    <a:pt x="1329" y="4026"/>
                  </a:moveTo>
                  <a:lnTo>
                    <a:pt x="1329" y="4026"/>
                  </a:lnTo>
                  <a:cubicBezTo>
                    <a:pt x="1360" y="4056"/>
                    <a:pt x="1360" y="4056"/>
                    <a:pt x="1360" y="4056"/>
                  </a:cubicBezTo>
                  <a:cubicBezTo>
                    <a:pt x="1360" y="4079"/>
                    <a:pt x="1367" y="4110"/>
                    <a:pt x="1360" y="4133"/>
                  </a:cubicBezTo>
                  <a:cubicBezTo>
                    <a:pt x="1344" y="4148"/>
                    <a:pt x="1321" y="4140"/>
                    <a:pt x="1306" y="4140"/>
                  </a:cubicBezTo>
                  <a:cubicBezTo>
                    <a:pt x="1306" y="4125"/>
                    <a:pt x="1268" y="4102"/>
                    <a:pt x="1260" y="4094"/>
                  </a:cubicBezTo>
                  <a:cubicBezTo>
                    <a:pt x="1245" y="4079"/>
                    <a:pt x="1207" y="4056"/>
                    <a:pt x="1214" y="4041"/>
                  </a:cubicBezTo>
                  <a:cubicBezTo>
                    <a:pt x="1214" y="4026"/>
                    <a:pt x="1222" y="4018"/>
                    <a:pt x="1237" y="4010"/>
                  </a:cubicBezTo>
                  <a:cubicBezTo>
                    <a:pt x="1253" y="4010"/>
                    <a:pt x="1283" y="4003"/>
                    <a:pt x="1298" y="4010"/>
                  </a:cubicBezTo>
                  <a:cubicBezTo>
                    <a:pt x="1306" y="4010"/>
                    <a:pt x="1321" y="4026"/>
                    <a:pt x="1329" y="4026"/>
                  </a:cubicBezTo>
                  <a:close/>
                  <a:moveTo>
                    <a:pt x="1253" y="3499"/>
                  </a:moveTo>
                  <a:lnTo>
                    <a:pt x="1253" y="3499"/>
                  </a:lnTo>
                  <a:cubicBezTo>
                    <a:pt x="1260" y="3468"/>
                    <a:pt x="1260" y="3468"/>
                    <a:pt x="1260" y="3468"/>
                  </a:cubicBezTo>
                  <a:cubicBezTo>
                    <a:pt x="1314" y="3476"/>
                    <a:pt x="1268" y="3514"/>
                    <a:pt x="1268" y="3552"/>
                  </a:cubicBezTo>
                  <a:cubicBezTo>
                    <a:pt x="1268" y="3613"/>
                    <a:pt x="1222" y="3636"/>
                    <a:pt x="1199" y="3690"/>
                  </a:cubicBezTo>
                  <a:cubicBezTo>
                    <a:pt x="1184" y="3735"/>
                    <a:pt x="1199" y="3774"/>
                    <a:pt x="1214" y="3812"/>
                  </a:cubicBezTo>
                  <a:cubicBezTo>
                    <a:pt x="1214" y="3835"/>
                    <a:pt x="1298" y="3934"/>
                    <a:pt x="1245" y="3957"/>
                  </a:cubicBezTo>
                  <a:cubicBezTo>
                    <a:pt x="1230" y="3957"/>
                    <a:pt x="1184" y="3995"/>
                    <a:pt x="1176" y="3995"/>
                  </a:cubicBezTo>
                  <a:cubicBezTo>
                    <a:pt x="1146" y="3995"/>
                    <a:pt x="1146" y="3957"/>
                    <a:pt x="1138" y="3942"/>
                  </a:cubicBezTo>
                  <a:cubicBezTo>
                    <a:pt x="1130" y="3926"/>
                    <a:pt x="1123" y="3919"/>
                    <a:pt x="1115" y="3911"/>
                  </a:cubicBezTo>
                  <a:cubicBezTo>
                    <a:pt x="1115" y="3896"/>
                    <a:pt x="1123" y="3888"/>
                    <a:pt x="1123" y="3873"/>
                  </a:cubicBezTo>
                  <a:cubicBezTo>
                    <a:pt x="1123" y="3827"/>
                    <a:pt x="1130" y="3781"/>
                    <a:pt x="1115" y="3743"/>
                  </a:cubicBezTo>
                  <a:cubicBezTo>
                    <a:pt x="1108" y="3690"/>
                    <a:pt x="1130" y="3652"/>
                    <a:pt x="1130" y="3613"/>
                  </a:cubicBezTo>
                  <a:cubicBezTo>
                    <a:pt x="1169" y="3606"/>
                    <a:pt x="1161" y="3636"/>
                    <a:pt x="1192" y="3636"/>
                  </a:cubicBezTo>
                  <a:cubicBezTo>
                    <a:pt x="1214" y="3636"/>
                    <a:pt x="1222" y="3583"/>
                    <a:pt x="1222" y="3560"/>
                  </a:cubicBezTo>
                  <a:cubicBezTo>
                    <a:pt x="1222" y="3529"/>
                    <a:pt x="1230" y="3537"/>
                    <a:pt x="1245" y="3521"/>
                  </a:cubicBezTo>
                  <a:cubicBezTo>
                    <a:pt x="1253" y="3514"/>
                    <a:pt x="1245" y="3506"/>
                    <a:pt x="1253" y="3499"/>
                  </a:cubicBezTo>
                  <a:close/>
                  <a:moveTo>
                    <a:pt x="1253" y="3399"/>
                  </a:moveTo>
                  <a:lnTo>
                    <a:pt x="1253" y="3399"/>
                  </a:lnTo>
                  <a:cubicBezTo>
                    <a:pt x="1260" y="3369"/>
                    <a:pt x="1268" y="3338"/>
                    <a:pt x="1268" y="3308"/>
                  </a:cubicBezTo>
                  <a:cubicBezTo>
                    <a:pt x="1275" y="3285"/>
                    <a:pt x="1268" y="3246"/>
                    <a:pt x="1298" y="3246"/>
                  </a:cubicBezTo>
                  <a:cubicBezTo>
                    <a:pt x="1306" y="3254"/>
                    <a:pt x="1306" y="3254"/>
                    <a:pt x="1306" y="3262"/>
                  </a:cubicBezTo>
                  <a:cubicBezTo>
                    <a:pt x="1306" y="3285"/>
                    <a:pt x="1306" y="3308"/>
                    <a:pt x="1306" y="3331"/>
                  </a:cubicBezTo>
                  <a:cubicBezTo>
                    <a:pt x="1298" y="3346"/>
                    <a:pt x="1298" y="3369"/>
                    <a:pt x="1298" y="3392"/>
                  </a:cubicBezTo>
                  <a:cubicBezTo>
                    <a:pt x="1291" y="3407"/>
                    <a:pt x="1291" y="3422"/>
                    <a:pt x="1291" y="3438"/>
                  </a:cubicBezTo>
                  <a:lnTo>
                    <a:pt x="1291" y="3438"/>
                  </a:lnTo>
                  <a:cubicBezTo>
                    <a:pt x="1275" y="3438"/>
                    <a:pt x="1260" y="3445"/>
                    <a:pt x="1253" y="3430"/>
                  </a:cubicBezTo>
                  <a:cubicBezTo>
                    <a:pt x="1253" y="3399"/>
                    <a:pt x="1253" y="3399"/>
                    <a:pt x="1253" y="3399"/>
                  </a:cubicBezTo>
                  <a:close/>
                  <a:moveTo>
                    <a:pt x="871" y="4553"/>
                  </a:moveTo>
                  <a:lnTo>
                    <a:pt x="871" y="4553"/>
                  </a:lnTo>
                  <a:cubicBezTo>
                    <a:pt x="863" y="4538"/>
                    <a:pt x="856" y="4522"/>
                    <a:pt x="863" y="4507"/>
                  </a:cubicBezTo>
                  <a:cubicBezTo>
                    <a:pt x="863" y="4499"/>
                    <a:pt x="871" y="4507"/>
                    <a:pt x="878" y="4507"/>
                  </a:cubicBezTo>
                  <a:cubicBezTo>
                    <a:pt x="894" y="4499"/>
                    <a:pt x="894" y="4492"/>
                    <a:pt x="901" y="4484"/>
                  </a:cubicBezTo>
                  <a:cubicBezTo>
                    <a:pt x="917" y="4469"/>
                    <a:pt x="939" y="4461"/>
                    <a:pt x="955" y="4476"/>
                  </a:cubicBezTo>
                  <a:cubicBezTo>
                    <a:pt x="970" y="4492"/>
                    <a:pt x="962" y="4492"/>
                    <a:pt x="947" y="4492"/>
                  </a:cubicBezTo>
                  <a:cubicBezTo>
                    <a:pt x="917" y="4499"/>
                    <a:pt x="932" y="4522"/>
                    <a:pt x="932" y="4538"/>
                  </a:cubicBezTo>
                  <a:cubicBezTo>
                    <a:pt x="932" y="4545"/>
                    <a:pt x="924" y="4560"/>
                    <a:pt x="917" y="4560"/>
                  </a:cubicBezTo>
                  <a:cubicBezTo>
                    <a:pt x="909" y="4568"/>
                    <a:pt x="894" y="4568"/>
                    <a:pt x="878" y="4560"/>
                  </a:cubicBezTo>
                  <a:cubicBezTo>
                    <a:pt x="871" y="4553"/>
                    <a:pt x="871" y="4553"/>
                    <a:pt x="871" y="4553"/>
                  </a:cubicBezTo>
                  <a:close/>
                  <a:moveTo>
                    <a:pt x="4812" y="3056"/>
                  </a:moveTo>
                  <a:lnTo>
                    <a:pt x="4812" y="3056"/>
                  </a:lnTo>
                  <a:cubicBezTo>
                    <a:pt x="4766" y="3094"/>
                    <a:pt x="4728" y="3147"/>
                    <a:pt x="4682" y="3178"/>
                  </a:cubicBezTo>
                  <a:cubicBezTo>
                    <a:pt x="4552" y="3254"/>
                    <a:pt x="4529" y="3216"/>
                    <a:pt x="4407" y="3193"/>
                  </a:cubicBezTo>
                  <a:cubicBezTo>
                    <a:pt x="4361" y="3185"/>
                    <a:pt x="4331" y="3231"/>
                    <a:pt x="4270" y="3231"/>
                  </a:cubicBezTo>
                  <a:cubicBezTo>
                    <a:pt x="4270" y="3269"/>
                    <a:pt x="4361" y="3277"/>
                    <a:pt x="4323" y="3323"/>
                  </a:cubicBezTo>
                  <a:cubicBezTo>
                    <a:pt x="4208" y="3438"/>
                    <a:pt x="4208" y="3438"/>
                    <a:pt x="4208" y="3438"/>
                  </a:cubicBezTo>
                  <a:cubicBezTo>
                    <a:pt x="4178" y="3468"/>
                    <a:pt x="4147" y="3422"/>
                    <a:pt x="4147" y="3483"/>
                  </a:cubicBezTo>
                  <a:cubicBezTo>
                    <a:pt x="4140" y="3560"/>
                    <a:pt x="4079" y="3506"/>
                    <a:pt x="4048" y="3506"/>
                  </a:cubicBezTo>
                  <a:cubicBezTo>
                    <a:pt x="3979" y="3506"/>
                    <a:pt x="3911" y="3537"/>
                    <a:pt x="3834" y="3537"/>
                  </a:cubicBezTo>
                  <a:cubicBezTo>
                    <a:pt x="3789" y="3537"/>
                    <a:pt x="3781" y="3491"/>
                    <a:pt x="3743" y="3483"/>
                  </a:cubicBezTo>
                  <a:cubicBezTo>
                    <a:pt x="3758" y="3422"/>
                    <a:pt x="3979" y="3514"/>
                    <a:pt x="4041" y="3468"/>
                  </a:cubicBezTo>
                  <a:cubicBezTo>
                    <a:pt x="4125" y="3392"/>
                    <a:pt x="4056" y="3269"/>
                    <a:pt x="4231" y="3269"/>
                  </a:cubicBezTo>
                  <a:cubicBezTo>
                    <a:pt x="4201" y="3178"/>
                    <a:pt x="4293" y="3102"/>
                    <a:pt x="4354" y="3025"/>
                  </a:cubicBezTo>
                  <a:cubicBezTo>
                    <a:pt x="4377" y="3017"/>
                    <a:pt x="4430" y="2979"/>
                    <a:pt x="4392" y="2964"/>
                  </a:cubicBezTo>
                  <a:cubicBezTo>
                    <a:pt x="4346" y="2949"/>
                    <a:pt x="4346" y="2941"/>
                    <a:pt x="4300" y="2964"/>
                  </a:cubicBezTo>
                  <a:cubicBezTo>
                    <a:pt x="4254" y="2994"/>
                    <a:pt x="4186" y="3048"/>
                    <a:pt x="4125" y="2994"/>
                  </a:cubicBezTo>
                  <a:cubicBezTo>
                    <a:pt x="4079" y="2941"/>
                    <a:pt x="3911" y="3102"/>
                    <a:pt x="3872" y="3140"/>
                  </a:cubicBezTo>
                  <a:cubicBezTo>
                    <a:pt x="3827" y="3185"/>
                    <a:pt x="3773" y="3224"/>
                    <a:pt x="3727" y="3269"/>
                  </a:cubicBezTo>
                  <a:cubicBezTo>
                    <a:pt x="3735" y="3231"/>
                    <a:pt x="3743" y="3193"/>
                    <a:pt x="3766" y="3162"/>
                  </a:cubicBezTo>
                  <a:cubicBezTo>
                    <a:pt x="3789" y="3132"/>
                    <a:pt x="3827" y="3117"/>
                    <a:pt x="3842" y="3079"/>
                  </a:cubicBezTo>
                  <a:cubicBezTo>
                    <a:pt x="3857" y="3048"/>
                    <a:pt x="3872" y="3048"/>
                    <a:pt x="3903" y="3025"/>
                  </a:cubicBezTo>
                  <a:cubicBezTo>
                    <a:pt x="3941" y="3002"/>
                    <a:pt x="3926" y="2972"/>
                    <a:pt x="3987" y="2956"/>
                  </a:cubicBezTo>
                  <a:cubicBezTo>
                    <a:pt x="4155" y="2926"/>
                    <a:pt x="4155" y="2926"/>
                    <a:pt x="4155" y="2926"/>
                  </a:cubicBezTo>
                  <a:cubicBezTo>
                    <a:pt x="4224" y="2918"/>
                    <a:pt x="4224" y="2857"/>
                    <a:pt x="4270" y="2827"/>
                  </a:cubicBezTo>
                  <a:cubicBezTo>
                    <a:pt x="4293" y="2811"/>
                    <a:pt x="4323" y="2819"/>
                    <a:pt x="4354" y="2819"/>
                  </a:cubicBezTo>
                  <a:cubicBezTo>
                    <a:pt x="4354" y="2811"/>
                    <a:pt x="4384" y="2788"/>
                    <a:pt x="4384" y="2796"/>
                  </a:cubicBezTo>
                  <a:cubicBezTo>
                    <a:pt x="4384" y="2834"/>
                    <a:pt x="4354" y="2872"/>
                    <a:pt x="4354" y="2903"/>
                  </a:cubicBezTo>
                  <a:cubicBezTo>
                    <a:pt x="4354" y="2918"/>
                    <a:pt x="4438" y="2979"/>
                    <a:pt x="4438" y="2941"/>
                  </a:cubicBezTo>
                  <a:cubicBezTo>
                    <a:pt x="4438" y="2918"/>
                    <a:pt x="4468" y="2888"/>
                    <a:pt x="4476" y="2865"/>
                  </a:cubicBezTo>
                  <a:cubicBezTo>
                    <a:pt x="4514" y="2781"/>
                    <a:pt x="4583" y="2689"/>
                    <a:pt x="4636" y="2613"/>
                  </a:cubicBezTo>
                  <a:cubicBezTo>
                    <a:pt x="4667" y="2567"/>
                    <a:pt x="4843" y="2360"/>
                    <a:pt x="4690" y="2437"/>
                  </a:cubicBezTo>
                  <a:cubicBezTo>
                    <a:pt x="4629" y="2460"/>
                    <a:pt x="4675" y="2529"/>
                    <a:pt x="4568" y="2529"/>
                  </a:cubicBezTo>
                  <a:cubicBezTo>
                    <a:pt x="4476" y="2529"/>
                    <a:pt x="4499" y="2437"/>
                    <a:pt x="4392" y="2513"/>
                  </a:cubicBezTo>
                  <a:cubicBezTo>
                    <a:pt x="4331" y="2559"/>
                    <a:pt x="4331" y="2529"/>
                    <a:pt x="4270" y="2506"/>
                  </a:cubicBezTo>
                  <a:cubicBezTo>
                    <a:pt x="4224" y="2490"/>
                    <a:pt x="4147" y="2506"/>
                    <a:pt x="4117" y="2468"/>
                  </a:cubicBezTo>
                  <a:cubicBezTo>
                    <a:pt x="4071" y="2429"/>
                    <a:pt x="4048" y="2437"/>
                    <a:pt x="3995" y="2429"/>
                  </a:cubicBezTo>
                  <a:cubicBezTo>
                    <a:pt x="3956" y="2422"/>
                    <a:pt x="3842" y="2383"/>
                    <a:pt x="3842" y="2337"/>
                  </a:cubicBezTo>
                  <a:cubicBezTo>
                    <a:pt x="3857" y="2376"/>
                    <a:pt x="4132" y="2422"/>
                    <a:pt x="4186" y="2429"/>
                  </a:cubicBezTo>
                  <a:cubicBezTo>
                    <a:pt x="4231" y="2445"/>
                    <a:pt x="4254" y="2422"/>
                    <a:pt x="4293" y="2406"/>
                  </a:cubicBezTo>
                  <a:cubicBezTo>
                    <a:pt x="4369" y="2383"/>
                    <a:pt x="4377" y="2460"/>
                    <a:pt x="4377" y="2337"/>
                  </a:cubicBezTo>
                  <a:cubicBezTo>
                    <a:pt x="4377" y="2223"/>
                    <a:pt x="4445" y="2261"/>
                    <a:pt x="4331" y="2193"/>
                  </a:cubicBezTo>
                  <a:cubicBezTo>
                    <a:pt x="4262" y="2147"/>
                    <a:pt x="4369" y="2177"/>
                    <a:pt x="4377" y="2185"/>
                  </a:cubicBezTo>
                  <a:cubicBezTo>
                    <a:pt x="4407" y="2215"/>
                    <a:pt x="4415" y="2139"/>
                    <a:pt x="4430" y="2108"/>
                  </a:cubicBezTo>
                  <a:cubicBezTo>
                    <a:pt x="4537" y="2040"/>
                    <a:pt x="4606" y="2070"/>
                    <a:pt x="4644" y="1933"/>
                  </a:cubicBezTo>
                  <a:cubicBezTo>
                    <a:pt x="4659" y="1879"/>
                    <a:pt x="4888" y="1719"/>
                    <a:pt x="4942" y="1696"/>
                  </a:cubicBezTo>
                  <a:cubicBezTo>
                    <a:pt x="4995" y="1666"/>
                    <a:pt x="5072" y="1551"/>
                    <a:pt x="5117" y="1543"/>
                  </a:cubicBezTo>
                  <a:cubicBezTo>
                    <a:pt x="5125" y="1528"/>
                    <a:pt x="5194" y="1490"/>
                    <a:pt x="5209" y="1452"/>
                  </a:cubicBezTo>
                  <a:cubicBezTo>
                    <a:pt x="5263" y="1345"/>
                    <a:pt x="5263" y="1345"/>
                    <a:pt x="5263" y="1345"/>
                  </a:cubicBezTo>
                  <a:cubicBezTo>
                    <a:pt x="5278" y="1306"/>
                    <a:pt x="5415" y="1199"/>
                    <a:pt x="5415" y="1192"/>
                  </a:cubicBezTo>
                  <a:cubicBezTo>
                    <a:pt x="5431" y="1192"/>
                    <a:pt x="5461" y="1177"/>
                    <a:pt x="5477" y="1169"/>
                  </a:cubicBezTo>
                  <a:cubicBezTo>
                    <a:pt x="5515" y="1161"/>
                    <a:pt x="5568" y="1108"/>
                    <a:pt x="5614" y="1100"/>
                  </a:cubicBezTo>
                  <a:cubicBezTo>
                    <a:pt x="5643" y="1100"/>
                    <a:pt x="5659" y="1047"/>
                    <a:pt x="5674" y="1024"/>
                  </a:cubicBezTo>
                  <a:cubicBezTo>
                    <a:pt x="5712" y="993"/>
                    <a:pt x="5804" y="924"/>
                    <a:pt x="5819" y="879"/>
                  </a:cubicBezTo>
                  <a:cubicBezTo>
                    <a:pt x="5827" y="833"/>
                    <a:pt x="5842" y="779"/>
                    <a:pt x="5857" y="734"/>
                  </a:cubicBezTo>
                  <a:cubicBezTo>
                    <a:pt x="5880" y="665"/>
                    <a:pt x="5850" y="657"/>
                    <a:pt x="5827" y="611"/>
                  </a:cubicBezTo>
                  <a:cubicBezTo>
                    <a:pt x="5781" y="543"/>
                    <a:pt x="5743" y="512"/>
                    <a:pt x="5758" y="413"/>
                  </a:cubicBezTo>
                  <a:cubicBezTo>
                    <a:pt x="5857" y="359"/>
                    <a:pt x="5934" y="184"/>
                    <a:pt x="5934" y="69"/>
                  </a:cubicBezTo>
                  <a:cubicBezTo>
                    <a:pt x="5804" y="54"/>
                    <a:pt x="5804" y="54"/>
                    <a:pt x="5804" y="54"/>
                  </a:cubicBezTo>
                  <a:cubicBezTo>
                    <a:pt x="5781" y="46"/>
                    <a:pt x="5758" y="69"/>
                    <a:pt x="5743" y="115"/>
                  </a:cubicBezTo>
                  <a:cubicBezTo>
                    <a:pt x="5697" y="115"/>
                    <a:pt x="5697" y="38"/>
                    <a:pt x="5622" y="54"/>
                  </a:cubicBezTo>
                  <a:cubicBezTo>
                    <a:pt x="5561" y="61"/>
                    <a:pt x="5492" y="84"/>
                    <a:pt x="5431" y="69"/>
                  </a:cubicBezTo>
                  <a:cubicBezTo>
                    <a:pt x="5408" y="61"/>
                    <a:pt x="5362" y="0"/>
                    <a:pt x="5354" y="16"/>
                  </a:cubicBezTo>
                  <a:cubicBezTo>
                    <a:pt x="5331" y="46"/>
                    <a:pt x="5301" y="107"/>
                    <a:pt x="5347" y="122"/>
                  </a:cubicBezTo>
                  <a:cubicBezTo>
                    <a:pt x="5415" y="153"/>
                    <a:pt x="5400" y="199"/>
                    <a:pt x="5385" y="252"/>
                  </a:cubicBezTo>
                  <a:cubicBezTo>
                    <a:pt x="5339" y="245"/>
                    <a:pt x="5270" y="153"/>
                    <a:pt x="5186" y="176"/>
                  </a:cubicBezTo>
                  <a:cubicBezTo>
                    <a:pt x="5049" y="230"/>
                    <a:pt x="5186" y="122"/>
                    <a:pt x="5049" y="153"/>
                  </a:cubicBezTo>
                  <a:cubicBezTo>
                    <a:pt x="5003" y="168"/>
                    <a:pt x="4934" y="161"/>
                    <a:pt x="4896" y="191"/>
                  </a:cubicBezTo>
                  <a:cubicBezTo>
                    <a:pt x="4843" y="245"/>
                    <a:pt x="4758" y="306"/>
                    <a:pt x="4682" y="313"/>
                  </a:cubicBezTo>
                  <a:cubicBezTo>
                    <a:pt x="4636" y="313"/>
                    <a:pt x="4377" y="329"/>
                    <a:pt x="4361" y="260"/>
                  </a:cubicBezTo>
                  <a:cubicBezTo>
                    <a:pt x="4346" y="138"/>
                    <a:pt x="4293" y="374"/>
                    <a:pt x="4231" y="344"/>
                  </a:cubicBezTo>
                  <a:cubicBezTo>
                    <a:pt x="4163" y="306"/>
                    <a:pt x="4155" y="382"/>
                    <a:pt x="4086" y="382"/>
                  </a:cubicBezTo>
                  <a:cubicBezTo>
                    <a:pt x="4033" y="382"/>
                    <a:pt x="4056" y="405"/>
                    <a:pt x="4025" y="436"/>
                  </a:cubicBezTo>
                  <a:cubicBezTo>
                    <a:pt x="3995" y="459"/>
                    <a:pt x="3934" y="413"/>
                    <a:pt x="3911" y="405"/>
                  </a:cubicBezTo>
                  <a:cubicBezTo>
                    <a:pt x="3834" y="359"/>
                    <a:pt x="3674" y="611"/>
                    <a:pt x="3659" y="672"/>
                  </a:cubicBezTo>
                  <a:cubicBezTo>
                    <a:pt x="3659" y="649"/>
                    <a:pt x="3674" y="520"/>
                    <a:pt x="3682" y="505"/>
                  </a:cubicBezTo>
                  <a:cubicBezTo>
                    <a:pt x="3727" y="451"/>
                    <a:pt x="3735" y="436"/>
                    <a:pt x="3712" y="367"/>
                  </a:cubicBezTo>
                  <a:cubicBezTo>
                    <a:pt x="3689" y="306"/>
                    <a:pt x="3628" y="298"/>
                    <a:pt x="3567" y="291"/>
                  </a:cubicBezTo>
                  <a:cubicBezTo>
                    <a:pt x="3338" y="252"/>
                    <a:pt x="3529" y="428"/>
                    <a:pt x="3399" y="474"/>
                  </a:cubicBezTo>
                  <a:cubicBezTo>
                    <a:pt x="3322" y="497"/>
                    <a:pt x="3300" y="634"/>
                    <a:pt x="3216" y="665"/>
                  </a:cubicBezTo>
                  <a:cubicBezTo>
                    <a:pt x="3193" y="672"/>
                    <a:pt x="3216" y="619"/>
                    <a:pt x="3223" y="611"/>
                  </a:cubicBezTo>
                  <a:cubicBezTo>
                    <a:pt x="3254" y="566"/>
                    <a:pt x="3322" y="482"/>
                    <a:pt x="3338" y="428"/>
                  </a:cubicBezTo>
                  <a:cubicBezTo>
                    <a:pt x="3376" y="329"/>
                    <a:pt x="3200" y="313"/>
                    <a:pt x="3170" y="222"/>
                  </a:cubicBezTo>
                  <a:cubicBezTo>
                    <a:pt x="3162" y="222"/>
                    <a:pt x="3162" y="291"/>
                    <a:pt x="3155" y="306"/>
                  </a:cubicBezTo>
                  <a:cubicBezTo>
                    <a:pt x="3101" y="451"/>
                    <a:pt x="3101" y="451"/>
                    <a:pt x="3101" y="451"/>
                  </a:cubicBezTo>
                  <a:cubicBezTo>
                    <a:pt x="3109" y="420"/>
                    <a:pt x="3116" y="382"/>
                    <a:pt x="3116" y="352"/>
                  </a:cubicBezTo>
                  <a:cubicBezTo>
                    <a:pt x="3116" y="336"/>
                    <a:pt x="3086" y="313"/>
                    <a:pt x="3078" y="283"/>
                  </a:cubicBezTo>
                  <a:cubicBezTo>
                    <a:pt x="3070" y="191"/>
                    <a:pt x="3017" y="161"/>
                    <a:pt x="2925" y="161"/>
                  </a:cubicBezTo>
                  <a:cubicBezTo>
                    <a:pt x="2880" y="161"/>
                    <a:pt x="2811" y="107"/>
                    <a:pt x="2811" y="168"/>
                  </a:cubicBezTo>
                  <a:cubicBezTo>
                    <a:pt x="2811" y="230"/>
                    <a:pt x="2803" y="321"/>
                    <a:pt x="2765" y="367"/>
                  </a:cubicBezTo>
                  <a:cubicBezTo>
                    <a:pt x="2742" y="405"/>
                    <a:pt x="2696" y="390"/>
                    <a:pt x="2673" y="420"/>
                  </a:cubicBezTo>
                  <a:cubicBezTo>
                    <a:pt x="2643" y="459"/>
                    <a:pt x="2650" y="505"/>
                    <a:pt x="2628" y="550"/>
                  </a:cubicBezTo>
                  <a:cubicBezTo>
                    <a:pt x="2612" y="573"/>
                    <a:pt x="2681" y="604"/>
                    <a:pt x="2704" y="619"/>
                  </a:cubicBezTo>
                  <a:cubicBezTo>
                    <a:pt x="2788" y="665"/>
                    <a:pt x="2689" y="672"/>
                    <a:pt x="2650" y="703"/>
                  </a:cubicBezTo>
                  <a:cubicBezTo>
                    <a:pt x="2582" y="787"/>
                    <a:pt x="2704" y="795"/>
                    <a:pt x="2719" y="833"/>
                  </a:cubicBezTo>
                  <a:cubicBezTo>
                    <a:pt x="2650" y="833"/>
                    <a:pt x="2643" y="787"/>
                    <a:pt x="2605" y="787"/>
                  </a:cubicBezTo>
                  <a:cubicBezTo>
                    <a:pt x="2566" y="779"/>
                    <a:pt x="2612" y="871"/>
                    <a:pt x="2528" y="863"/>
                  </a:cubicBezTo>
                  <a:cubicBezTo>
                    <a:pt x="2482" y="863"/>
                    <a:pt x="2490" y="902"/>
                    <a:pt x="2528" y="902"/>
                  </a:cubicBezTo>
                  <a:cubicBezTo>
                    <a:pt x="2574" y="902"/>
                    <a:pt x="2543" y="932"/>
                    <a:pt x="2543" y="963"/>
                  </a:cubicBezTo>
                  <a:cubicBezTo>
                    <a:pt x="2543" y="1024"/>
                    <a:pt x="2582" y="1039"/>
                    <a:pt x="2582" y="1093"/>
                  </a:cubicBezTo>
                  <a:cubicBezTo>
                    <a:pt x="2582" y="1192"/>
                    <a:pt x="2673" y="1199"/>
                    <a:pt x="2696" y="1253"/>
                  </a:cubicBezTo>
                  <a:cubicBezTo>
                    <a:pt x="2643" y="1253"/>
                    <a:pt x="2635" y="1207"/>
                    <a:pt x="2582" y="1230"/>
                  </a:cubicBezTo>
                  <a:cubicBezTo>
                    <a:pt x="2543" y="1253"/>
                    <a:pt x="2490" y="1268"/>
                    <a:pt x="2444" y="1245"/>
                  </a:cubicBezTo>
                  <a:cubicBezTo>
                    <a:pt x="2406" y="1230"/>
                    <a:pt x="2375" y="1207"/>
                    <a:pt x="2414" y="1261"/>
                  </a:cubicBezTo>
                  <a:cubicBezTo>
                    <a:pt x="2429" y="1283"/>
                    <a:pt x="2345" y="1314"/>
                    <a:pt x="2322" y="1306"/>
                  </a:cubicBezTo>
                  <a:cubicBezTo>
                    <a:pt x="2253" y="1276"/>
                    <a:pt x="2253" y="1207"/>
                    <a:pt x="2200" y="1276"/>
                  </a:cubicBezTo>
                  <a:cubicBezTo>
                    <a:pt x="2169" y="1322"/>
                    <a:pt x="2192" y="1306"/>
                    <a:pt x="2223" y="1329"/>
                  </a:cubicBezTo>
                  <a:cubicBezTo>
                    <a:pt x="2299" y="1368"/>
                    <a:pt x="2284" y="1536"/>
                    <a:pt x="2345" y="1566"/>
                  </a:cubicBezTo>
                  <a:cubicBezTo>
                    <a:pt x="2436" y="1604"/>
                    <a:pt x="2330" y="1574"/>
                    <a:pt x="2368" y="1650"/>
                  </a:cubicBezTo>
                  <a:cubicBezTo>
                    <a:pt x="2383" y="1673"/>
                    <a:pt x="2398" y="1795"/>
                    <a:pt x="2360" y="1810"/>
                  </a:cubicBezTo>
                  <a:cubicBezTo>
                    <a:pt x="2345" y="1818"/>
                    <a:pt x="2238" y="1795"/>
                    <a:pt x="2223" y="1780"/>
                  </a:cubicBezTo>
                  <a:cubicBezTo>
                    <a:pt x="2200" y="1765"/>
                    <a:pt x="2161" y="1704"/>
                    <a:pt x="2139" y="1696"/>
                  </a:cubicBezTo>
                  <a:cubicBezTo>
                    <a:pt x="2139" y="1734"/>
                    <a:pt x="2078" y="1780"/>
                    <a:pt x="2116" y="1803"/>
                  </a:cubicBezTo>
                  <a:cubicBezTo>
                    <a:pt x="2169" y="1841"/>
                    <a:pt x="2139" y="1856"/>
                    <a:pt x="2139" y="1902"/>
                  </a:cubicBezTo>
                  <a:cubicBezTo>
                    <a:pt x="2223" y="1902"/>
                    <a:pt x="2276" y="1948"/>
                    <a:pt x="2307" y="2017"/>
                  </a:cubicBezTo>
                  <a:cubicBezTo>
                    <a:pt x="2353" y="2124"/>
                    <a:pt x="2421" y="2085"/>
                    <a:pt x="2505" y="2139"/>
                  </a:cubicBezTo>
                  <a:cubicBezTo>
                    <a:pt x="2566" y="2170"/>
                    <a:pt x="2467" y="2238"/>
                    <a:pt x="2475" y="2246"/>
                  </a:cubicBezTo>
                  <a:cubicBezTo>
                    <a:pt x="2543" y="2299"/>
                    <a:pt x="2543" y="2299"/>
                    <a:pt x="2543" y="2299"/>
                  </a:cubicBezTo>
                  <a:cubicBezTo>
                    <a:pt x="2589" y="2345"/>
                    <a:pt x="2696" y="2475"/>
                    <a:pt x="2696" y="2544"/>
                  </a:cubicBezTo>
                  <a:cubicBezTo>
                    <a:pt x="2666" y="2544"/>
                    <a:pt x="2628" y="2399"/>
                    <a:pt x="2589" y="2376"/>
                  </a:cubicBezTo>
                  <a:cubicBezTo>
                    <a:pt x="2414" y="2269"/>
                    <a:pt x="2414" y="2269"/>
                    <a:pt x="2414" y="2269"/>
                  </a:cubicBezTo>
                  <a:cubicBezTo>
                    <a:pt x="2360" y="2238"/>
                    <a:pt x="2307" y="2292"/>
                    <a:pt x="2261" y="2231"/>
                  </a:cubicBezTo>
                  <a:cubicBezTo>
                    <a:pt x="2238" y="2200"/>
                    <a:pt x="2230" y="2215"/>
                    <a:pt x="2192" y="2215"/>
                  </a:cubicBezTo>
                  <a:cubicBezTo>
                    <a:pt x="2192" y="2292"/>
                    <a:pt x="2269" y="2284"/>
                    <a:pt x="2307" y="2337"/>
                  </a:cubicBezTo>
                  <a:cubicBezTo>
                    <a:pt x="2322" y="2360"/>
                    <a:pt x="2490" y="2483"/>
                    <a:pt x="2436" y="2468"/>
                  </a:cubicBezTo>
                  <a:cubicBezTo>
                    <a:pt x="2391" y="2460"/>
                    <a:pt x="2368" y="2422"/>
                    <a:pt x="2322" y="2422"/>
                  </a:cubicBezTo>
                  <a:cubicBezTo>
                    <a:pt x="2291" y="2414"/>
                    <a:pt x="2253" y="2345"/>
                    <a:pt x="2207" y="2322"/>
                  </a:cubicBezTo>
                  <a:cubicBezTo>
                    <a:pt x="2078" y="2269"/>
                    <a:pt x="2177" y="2391"/>
                    <a:pt x="2078" y="2437"/>
                  </a:cubicBezTo>
                  <a:cubicBezTo>
                    <a:pt x="1955" y="2452"/>
                    <a:pt x="1932" y="2360"/>
                    <a:pt x="1932" y="2261"/>
                  </a:cubicBezTo>
                  <a:cubicBezTo>
                    <a:pt x="1894" y="2254"/>
                    <a:pt x="1825" y="2208"/>
                    <a:pt x="1818" y="2269"/>
                  </a:cubicBezTo>
                  <a:cubicBezTo>
                    <a:pt x="1818" y="2307"/>
                    <a:pt x="1780" y="2368"/>
                    <a:pt x="1810" y="2399"/>
                  </a:cubicBezTo>
                  <a:cubicBezTo>
                    <a:pt x="1894" y="2468"/>
                    <a:pt x="1894" y="2513"/>
                    <a:pt x="1864" y="2605"/>
                  </a:cubicBezTo>
                  <a:cubicBezTo>
                    <a:pt x="1856" y="2628"/>
                    <a:pt x="1864" y="2658"/>
                    <a:pt x="1871" y="2674"/>
                  </a:cubicBezTo>
                  <a:cubicBezTo>
                    <a:pt x="1894" y="2727"/>
                    <a:pt x="1787" y="2689"/>
                    <a:pt x="1772" y="2628"/>
                  </a:cubicBezTo>
                  <a:cubicBezTo>
                    <a:pt x="1764" y="2582"/>
                    <a:pt x="1764" y="2559"/>
                    <a:pt x="1749" y="2521"/>
                  </a:cubicBezTo>
                  <a:cubicBezTo>
                    <a:pt x="1734" y="2483"/>
                    <a:pt x="1749" y="2391"/>
                    <a:pt x="1696" y="2406"/>
                  </a:cubicBezTo>
                  <a:cubicBezTo>
                    <a:pt x="1634" y="2422"/>
                    <a:pt x="1604" y="2437"/>
                    <a:pt x="1543" y="2437"/>
                  </a:cubicBezTo>
                  <a:cubicBezTo>
                    <a:pt x="1543" y="2475"/>
                    <a:pt x="1550" y="2742"/>
                    <a:pt x="1566" y="2750"/>
                  </a:cubicBezTo>
                  <a:cubicBezTo>
                    <a:pt x="1642" y="2819"/>
                    <a:pt x="1742" y="2788"/>
                    <a:pt x="1742" y="2910"/>
                  </a:cubicBezTo>
                  <a:cubicBezTo>
                    <a:pt x="1726" y="2910"/>
                    <a:pt x="1703" y="2880"/>
                    <a:pt x="1673" y="2880"/>
                  </a:cubicBezTo>
                  <a:cubicBezTo>
                    <a:pt x="1558" y="2880"/>
                    <a:pt x="1589" y="2949"/>
                    <a:pt x="1535" y="3025"/>
                  </a:cubicBezTo>
                  <a:cubicBezTo>
                    <a:pt x="1489" y="3109"/>
                    <a:pt x="1604" y="3071"/>
                    <a:pt x="1627" y="3140"/>
                  </a:cubicBezTo>
                  <a:cubicBezTo>
                    <a:pt x="1634" y="3162"/>
                    <a:pt x="1657" y="3224"/>
                    <a:pt x="1680" y="3239"/>
                  </a:cubicBezTo>
                  <a:cubicBezTo>
                    <a:pt x="1742" y="3292"/>
                    <a:pt x="1711" y="3338"/>
                    <a:pt x="1803" y="3338"/>
                  </a:cubicBezTo>
                  <a:cubicBezTo>
                    <a:pt x="1894" y="3338"/>
                    <a:pt x="1902" y="3331"/>
                    <a:pt x="1978" y="3369"/>
                  </a:cubicBezTo>
                  <a:cubicBezTo>
                    <a:pt x="1978" y="3384"/>
                    <a:pt x="1978" y="3384"/>
                    <a:pt x="1978" y="3384"/>
                  </a:cubicBezTo>
                  <a:cubicBezTo>
                    <a:pt x="1940" y="3392"/>
                    <a:pt x="1909" y="3377"/>
                    <a:pt x="1864" y="3384"/>
                  </a:cubicBezTo>
                  <a:cubicBezTo>
                    <a:pt x="1848" y="3384"/>
                    <a:pt x="1848" y="3407"/>
                    <a:pt x="1825" y="3392"/>
                  </a:cubicBezTo>
                  <a:cubicBezTo>
                    <a:pt x="1810" y="3377"/>
                    <a:pt x="1787" y="3377"/>
                    <a:pt x="1772" y="3384"/>
                  </a:cubicBezTo>
                  <a:cubicBezTo>
                    <a:pt x="1772" y="3407"/>
                    <a:pt x="1787" y="3415"/>
                    <a:pt x="1787" y="3438"/>
                  </a:cubicBezTo>
                  <a:cubicBezTo>
                    <a:pt x="1787" y="3476"/>
                    <a:pt x="1726" y="3407"/>
                    <a:pt x="1726" y="3399"/>
                  </a:cubicBezTo>
                  <a:cubicBezTo>
                    <a:pt x="1696" y="3377"/>
                    <a:pt x="1719" y="3361"/>
                    <a:pt x="1696" y="3338"/>
                  </a:cubicBezTo>
                  <a:lnTo>
                    <a:pt x="1696" y="3338"/>
                  </a:lnTo>
                  <a:cubicBezTo>
                    <a:pt x="1680" y="3407"/>
                    <a:pt x="1543" y="3254"/>
                    <a:pt x="1512" y="3246"/>
                  </a:cubicBezTo>
                  <a:lnTo>
                    <a:pt x="1497" y="3246"/>
                  </a:lnTo>
                  <a:cubicBezTo>
                    <a:pt x="1497" y="3246"/>
                    <a:pt x="1497" y="3246"/>
                    <a:pt x="1489" y="3246"/>
                  </a:cubicBezTo>
                  <a:cubicBezTo>
                    <a:pt x="1459" y="3369"/>
                    <a:pt x="1444" y="3544"/>
                    <a:pt x="1467" y="3667"/>
                  </a:cubicBezTo>
                  <a:cubicBezTo>
                    <a:pt x="1482" y="3674"/>
                    <a:pt x="1512" y="3667"/>
                    <a:pt x="1520" y="3674"/>
                  </a:cubicBezTo>
                  <a:cubicBezTo>
                    <a:pt x="1528" y="3697"/>
                    <a:pt x="1512" y="3743"/>
                    <a:pt x="1520" y="3774"/>
                  </a:cubicBezTo>
                  <a:cubicBezTo>
                    <a:pt x="1520" y="3781"/>
                    <a:pt x="1558" y="3911"/>
                    <a:pt x="1566" y="3919"/>
                  </a:cubicBezTo>
                  <a:cubicBezTo>
                    <a:pt x="1596" y="3965"/>
                    <a:pt x="1665" y="3904"/>
                    <a:pt x="1696" y="3881"/>
                  </a:cubicBezTo>
                  <a:cubicBezTo>
                    <a:pt x="1726" y="3865"/>
                    <a:pt x="1795" y="3796"/>
                    <a:pt x="1825" y="3796"/>
                  </a:cubicBezTo>
                  <a:cubicBezTo>
                    <a:pt x="1833" y="3796"/>
                    <a:pt x="1818" y="3842"/>
                    <a:pt x="1848" y="3865"/>
                  </a:cubicBezTo>
                  <a:cubicBezTo>
                    <a:pt x="1971" y="3972"/>
                    <a:pt x="1994" y="3789"/>
                    <a:pt x="2078" y="3758"/>
                  </a:cubicBezTo>
                  <a:cubicBezTo>
                    <a:pt x="2039" y="3812"/>
                    <a:pt x="2039" y="3873"/>
                    <a:pt x="1978" y="3911"/>
                  </a:cubicBezTo>
                  <a:cubicBezTo>
                    <a:pt x="1948" y="3934"/>
                    <a:pt x="1856" y="3995"/>
                    <a:pt x="1818" y="3965"/>
                  </a:cubicBezTo>
                  <a:cubicBezTo>
                    <a:pt x="1757" y="3919"/>
                    <a:pt x="1734" y="4003"/>
                    <a:pt x="1703" y="4049"/>
                  </a:cubicBezTo>
                  <a:cubicBezTo>
                    <a:pt x="1642" y="4125"/>
                    <a:pt x="1719" y="4133"/>
                    <a:pt x="1780" y="4125"/>
                  </a:cubicBezTo>
                  <a:cubicBezTo>
                    <a:pt x="1886" y="4110"/>
                    <a:pt x="1978" y="4148"/>
                    <a:pt x="2055" y="4201"/>
                  </a:cubicBezTo>
                  <a:cubicBezTo>
                    <a:pt x="2085" y="4224"/>
                    <a:pt x="2108" y="4255"/>
                    <a:pt x="2139" y="4278"/>
                  </a:cubicBezTo>
                  <a:cubicBezTo>
                    <a:pt x="2184" y="4308"/>
                    <a:pt x="2108" y="4285"/>
                    <a:pt x="2085" y="4270"/>
                  </a:cubicBezTo>
                  <a:cubicBezTo>
                    <a:pt x="2039" y="4247"/>
                    <a:pt x="1994" y="4148"/>
                    <a:pt x="1940" y="4171"/>
                  </a:cubicBezTo>
                  <a:cubicBezTo>
                    <a:pt x="1894" y="4186"/>
                    <a:pt x="1825" y="4194"/>
                    <a:pt x="1803" y="4232"/>
                  </a:cubicBezTo>
                  <a:cubicBezTo>
                    <a:pt x="1772" y="4301"/>
                    <a:pt x="1864" y="4270"/>
                    <a:pt x="1825" y="4339"/>
                  </a:cubicBezTo>
                  <a:cubicBezTo>
                    <a:pt x="1764" y="4446"/>
                    <a:pt x="1657" y="4507"/>
                    <a:pt x="1864" y="4522"/>
                  </a:cubicBezTo>
                  <a:cubicBezTo>
                    <a:pt x="1932" y="4530"/>
                    <a:pt x="1902" y="4637"/>
                    <a:pt x="2024" y="4637"/>
                  </a:cubicBezTo>
                  <a:cubicBezTo>
                    <a:pt x="2093" y="4637"/>
                    <a:pt x="2009" y="4675"/>
                    <a:pt x="1971" y="4667"/>
                  </a:cubicBezTo>
                  <a:cubicBezTo>
                    <a:pt x="1917" y="4660"/>
                    <a:pt x="1902" y="4599"/>
                    <a:pt x="1841" y="4606"/>
                  </a:cubicBezTo>
                  <a:cubicBezTo>
                    <a:pt x="1833" y="4606"/>
                    <a:pt x="1688" y="4568"/>
                    <a:pt x="1680" y="4606"/>
                  </a:cubicBezTo>
                  <a:cubicBezTo>
                    <a:pt x="1680" y="4644"/>
                    <a:pt x="1596" y="4728"/>
                    <a:pt x="1573" y="4751"/>
                  </a:cubicBezTo>
                  <a:cubicBezTo>
                    <a:pt x="1573" y="4805"/>
                    <a:pt x="1642" y="4858"/>
                    <a:pt x="1688" y="4835"/>
                  </a:cubicBezTo>
                  <a:cubicBezTo>
                    <a:pt x="1749" y="4813"/>
                    <a:pt x="1734" y="4866"/>
                    <a:pt x="1749" y="4904"/>
                  </a:cubicBezTo>
                  <a:cubicBezTo>
                    <a:pt x="1757" y="4927"/>
                    <a:pt x="1871" y="5011"/>
                    <a:pt x="1841" y="5011"/>
                  </a:cubicBezTo>
                  <a:cubicBezTo>
                    <a:pt x="1764" y="5019"/>
                    <a:pt x="1696" y="4996"/>
                    <a:pt x="1673" y="4912"/>
                  </a:cubicBezTo>
                  <a:cubicBezTo>
                    <a:pt x="1642" y="4912"/>
                    <a:pt x="1581" y="4919"/>
                    <a:pt x="1550" y="4912"/>
                  </a:cubicBezTo>
                  <a:cubicBezTo>
                    <a:pt x="1497" y="4896"/>
                    <a:pt x="1505" y="5042"/>
                    <a:pt x="1482" y="5088"/>
                  </a:cubicBezTo>
                  <a:cubicBezTo>
                    <a:pt x="1467" y="5110"/>
                    <a:pt x="1451" y="5126"/>
                    <a:pt x="1436" y="5149"/>
                  </a:cubicBezTo>
                  <a:cubicBezTo>
                    <a:pt x="1413" y="5187"/>
                    <a:pt x="1512" y="5202"/>
                    <a:pt x="1428" y="5225"/>
                  </a:cubicBezTo>
                  <a:cubicBezTo>
                    <a:pt x="1390" y="5240"/>
                    <a:pt x="1337" y="5317"/>
                    <a:pt x="1421" y="5301"/>
                  </a:cubicBezTo>
                  <a:cubicBezTo>
                    <a:pt x="1505" y="5286"/>
                    <a:pt x="1566" y="5255"/>
                    <a:pt x="1650" y="5255"/>
                  </a:cubicBezTo>
                  <a:cubicBezTo>
                    <a:pt x="1650" y="5278"/>
                    <a:pt x="1558" y="5317"/>
                    <a:pt x="1581" y="5340"/>
                  </a:cubicBezTo>
                  <a:cubicBezTo>
                    <a:pt x="1589" y="5347"/>
                    <a:pt x="1696" y="5362"/>
                    <a:pt x="1657" y="5378"/>
                  </a:cubicBezTo>
                  <a:cubicBezTo>
                    <a:pt x="1619" y="5393"/>
                    <a:pt x="1474" y="5424"/>
                    <a:pt x="1467" y="5454"/>
                  </a:cubicBezTo>
                  <a:cubicBezTo>
                    <a:pt x="1459" y="5492"/>
                    <a:pt x="1413" y="5546"/>
                    <a:pt x="1421" y="5584"/>
                  </a:cubicBezTo>
                  <a:cubicBezTo>
                    <a:pt x="1421" y="5599"/>
                    <a:pt x="1421" y="5676"/>
                    <a:pt x="1405" y="5676"/>
                  </a:cubicBezTo>
                  <a:cubicBezTo>
                    <a:pt x="1352" y="5676"/>
                    <a:pt x="1352" y="5553"/>
                    <a:pt x="1291" y="5599"/>
                  </a:cubicBezTo>
                  <a:cubicBezTo>
                    <a:pt x="1230" y="5645"/>
                    <a:pt x="1138" y="5630"/>
                    <a:pt x="1062" y="5630"/>
                  </a:cubicBezTo>
                  <a:cubicBezTo>
                    <a:pt x="962" y="5660"/>
                    <a:pt x="840" y="5683"/>
                    <a:pt x="932" y="5821"/>
                  </a:cubicBezTo>
                  <a:cubicBezTo>
                    <a:pt x="970" y="5897"/>
                    <a:pt x="1130" y="5828"/>
                    <a:pt x="1214" y="5859"/>
                  </a:cubicBezTo>
                  <a:cubicBezTo>
                    <a:pt x="1283" y="5882"/>
                    <a:pt x="1344" y="5859"/>
                    <a:pt x="1413" y="5874"/>
                  </a:cubicBezTo>
                  <a:cubicBezTo>
                    <a:pt x="1512" y="5897"/>
                    <a:pt x="1558" y="5782"/>
                    <a:pt x="1673" y="5782"/>
                  </a:cubicBezTo>
                  <a:cubicBezTo>
                    <a:pt x="1742" y="5782"/>
                    <a:pt x="1818" y="5851"/>
                    <a:pt x="1909" y="5851"/>
                  </a:cubicBezTo>
                  <a:lnTo>
                    <a:pt x="1909" y="5851"/>
                  </a:lnTo>
                  <a:cubicBezTo>
                    <a:pt x="1825" y="5874"/>
                    <a:pt x="1787" y="5874"/>
                    <a:pt x="1703" y="5836"/>
                  </a:cubicBezTo>
                  <a:cubicBezTo>
                    <a:pt x="1596" y="5782"/>
                    <a:pt x="1535" y="5966"/>
                    <a:pt x="1444" y="5912"/>
                  </a:cubicBezTo>
                  <a:cubicBezTo>
                    <a:pt x="1382" y="5874"/>
                    <a:pt x="1291" y="5958"/>
                    <a:pt x="1230" y="5958"/>
                  </a:cubicBezTo>
                  <a:lnTo>
                    <a:pt x="1230" y="5958"/>
                  </a:lnTo>
                  <a:cubicBezTo>
                    <a:pt x="1230" y="5966"/>
                    <a:pt x="1230" y="5966"/>
                    <a:pt x="1230" y="5966"/>
                  </a:cubicBezTo>
                  <a:cubicBezTo>
                    <a:pt x="1283" y="5989"/>
                    <a:pt x="1352" y="6180"/>
                    <a:pt x="1421" y="6226"/>
                  </a:cubicBezTo>
                  <a:cubicBezTo>
                    <a:pt x="1482" y="6271"/>
                    <a:pt x="1566" y="6287"/>
                    <a:pt x="1642" y="6310"/>
                  </a:cubicBezTo>
                  <a:cubicBezTo>
                    <a:pt x="1673" y="6317"/>
                    <a:pt x="1726" y="6378"/>
                    <a:pt x="1734" y="6378"/>
                  </a:cubicBezTo>
                  <a:cubicBezTo>
                    <a:pt x="1886" y="6386"/>
                    <a:pt x="2017" y="6126"/>
                    <a:pt x="2093" y="6027"/>
                  </a:cubicBezTo>
                  <a:cubicBezTo>
                    <a:pt x="2146" y="6012"/>
                    <a:pt x="2207" y="5928"/>
                    <a:pt x="2253" y="5889"/>
                  </a:cubicBezTo>
                  <a:cubicBezTo>
                    <a:pt x="2284" y="5859"/>
                    <a:pt x="2291" y="5821"/>
                    <a:pt x="2322" y="5798"/>
                  </a:cubicBezTo>
                  <a:cubicBezTo>
                    <a:pt x="2337" y="5775"/>
                    <a:pt x="2353" y="5821"/>
                    <a:pt x="2391" y="5790"/>
                  </a:cubicBezTo>
                  <a:cubicBezTo>
                    <a:pt x="2406" y="5775"/>
                    <a:pt x="2414" y="5729"/>
                    <a:pt x="2429" y="5706"/>
                  </a:cubicBezTo>
                  <a:cubicBezTo>
                    <a:pt x="2452" y="5660"/>
                    <a:pt x="2658" y="5446"/>
                    <a:pt x="2597" y="5416"/>
                  </a:cubicBezTo>
                  <a:cubicBezTo>
                    <a:pt x="2513" y="5385"/>
                    <a:pt x="2398" y="5401"/>
                    <a:pt x="2299" y="5378"/>
                  </a:cubicBezTo>
                  <a:cubicBezTo>
                    <a:pt x="2345" y="5347"/>
                    <a:pt x="2673" y="5385"/>
                    <a:pt x="2650" y="5431"/>
                  </a:cubicBezTo>
                  <a:cubicBezTo>
                    <a:pt x="2612" y="5523"/>
                    <a:pt x="2551" y="5614"/>
                    <a:pt x="2498" y="5699"/>
                  </a:cubicBezTo>
                  <a:cubicBezTo>
                    <a:pt x="2459" y="5752"/>
                    <a:pt x="2391" y="5798"/>
                    <a:pt x="2482" y="5805"/>
                  </a:cubicBezTo>
                  <a:cubicBezTo>
                    <a:pt x="2521" y="5813"/>
                    <a:pt x="2421" y="5889"/>
                    <a:pt x="2414" y="5897"/>
                  </a:cubicBezTo>
                  <a:cubicBezTo>
                    <a:pt x="2322" y="5951"/>
                    <a:pt x="2322" y="5951"/>
                    <a:pt x="2322" y="5951"/>
                  </a:cubicBezTo>
                  <a:cubicBezTo>
                    <a:pt x="2276" y="5974"/>
                    <a:pt x="2337" y="5958"/>
                    <a:pt x="2345" y="5981"/>
                  </a:cubicBezTo>
                  <a:cubicBezTo>
                    <a:pt x="2345" y="5996"/>
                    <a:pt x="2330" y="6012"/>
                    <a:pt x="2322" y="6027"/>
                  </a:cubicBezTo>
                  <a:lnTo>
                    <a:pt x="2322" y="6027"/>
                  </a:lnTo>
                  <a:cubicBezTo>
                    <a:pt x="2337" y="6050"/>
                    <a:pt x="2345" y="6080"/>
                    <a:pt x="2368" y="6103"/>
                  </a:cubicBezTo>
                  <a:cubicBezTo>
                    <a:pt x="2383" y="6111"/>
                    <a:pt x="2398" y="6096"/>
                    <a:pt x="2406" y="6096"/>
                  </a:cubicBezTo>
                  <a:cubicBezTo>
                    <a:pt x="2436" y="6096"/>
                    <a:pt x="2459" y="6111"/>
                    <a:pt x="2482" y="6111"/>
                  </a:cubicBezTo>
                  <a:cubicBezTo>
                    <a:pt x="2498" y="6111"/>
                    <a:pt x="2498" y="6088"/>
                    <a:pt x="2498" y="6080"/>
                  </a:cubicBezTo>
                  <a:cubicBezTo>
                    <a:pt x="2505" y="6057"/>
                    <a:pt x="2482" y="6027"/>
                    <a:pt x="2498" y="6012"/>
                  </a:cubicBezTo>
                  <a:cubicBezTo>
                    <a:pt x="2528" y="5996"/>
                    <a:pt x="2566" y="6012"/>
                    <a:pt x="2589" y="6027"/>
                  </a:cubicBezTo>
                  <a:cubicBezTo>
                    <a:pt x="2605" y="6027"/>
                    <a:pt x="2582" y="6050"/>
                    <a:pt x="2589" y="6057"/>
                  </a:cubicBezTo>
                  <a:cubicBezTo>
                    <a:pt x="2612" y="6073"/>
                    <a:pt x="2635" y="6057"/>
                    <a:pt x="2658" y="6065"/>
                  </a:cubicBezTo>
                  <a:cubicBezTo>
                    <a:pt x="2673" y="6065"/>
                    <a:pt x="2696" y="6065"/>
                    <a:pt x="2696" y="6080"/>
                  </a:cubicBezTo>
                  <a:cubicBezTo>
                    <a:pt x="2696" y="6111"/>
                    <a:pt x="2658" y="6126"/>
                    <a:pt x="2650" y="6157"/>
                  </a:cubicBezTo>
                  <a:cubicBezTo>
                    <a:pt x="2650" y="6180"/>
                    <a:pt x="2681" y="6195"/>
                    <a:pt x="2673" y="6218"/>
                  </a:cubicBezTo>
                  <a:cubicBezTo>
                    <a:pt x="2673" y="6233"/>
                    <a:pt x="2650" y="6233"/>
                    <a:pt x="2650" y="6249"/>
                  </a:cubicBezTo>
                  <a:cubicBezTo>
                    <a:pt x="2650" y="6264"/>
                    <a:pt x="2658" y="6287"/>
                    <a:pt x="2673" y="6294"/>
                  </a:cubicBezTo>
                  <a:cubicBezTo>
                    <a:pt x="2689" y="6302"/>
                    <a:pt x="2704" y="6302"/>
                    <a:pt x="2719" y="6302"/>
                  </a:cubicBezTo>
                  <a:cubicBezTo>
                    <a:pt x="2750" y="6302"/>
                    <a:pt x="2780" y="6294"/>
                    <a:pt x="2811" y="6279"/>
                  </a:cubicBezTo>
                  <a:cubicBezTo>
                    <a:pt x="2834" y="6271"/>
                    <a:pt x="2857" y="6241"/>
                    <a:pt x="2880" y="6218"/>
                  </a:cubicBezTo>
                  <a:cubicBezTo>
                    <a:pt x="2895" y="6203"/>
                    <a:pt x="2895" y="6180"/>
                    <a:pt x="2918" y="6172"/>
                  </a:cubicBezTo>
                  <a:cubicBezTo>
                    <a:pt x="2956" y="6164"/>
                    <a:pt x="2994" y="6195"/>
                    <a:pt x="3025" y="6195"/>
                  </a:cubicBezTo>
                  <a:cubicBezTo>
                    <a:pt x="3055" y="6203"/>
                    <a:pt x="3093" y="6203"/>
                    <a:pt x="3124" y="6187"/>
                  </a:cubicBezTo>
                  <a:cubicBezTo>
                    <a:pt x="3147" y="6180"/>
                    <a:pt x="3155" y="6157"/>
                    <a:pt x="3178" y="6149"/>
                  </a:cubicBezTo>
                  <a:cubicBezTo>
                    <a:pt x="3200" y="6141"/>
                    <a:pt x="3231" y="6157"/>
                    <a:pt x="3246" y="6149"/>
                  </a:cubicBezTo>
                  <a:cubicBezTo>
                    <a:pt x="3269" y="6141"/>
                    <a:pt x="3277" y="6103"/>
                    <a:pt x="3300" y="6096"/>
                  </a:cubicBezTo>
                  <a:cubicBezTo>
                    <a:pt x="3330" y="6080"/>
                    <a:pt x="3376" y="6080"/>
                    <a:pt x="3414" y="6073"/>
                  </a:cubicBezTo>
                  <a:lnTo>
                    <a:pt x="3414" y="6073"/>
                  </a:lnTo>
                  <a:cubicBezTo>
                    <a:pt x="3414" y="6042"/>
                    <a:pt x="3437" y="5996"/>
                    <a:pt x="3414" y="5966"/>
                  </a:cubicBezTo>
                  <a:cubicBezTo>
                    <a:pt x="3399" y="5951"/>
                    <a:pt x="3368" y="5996"/>
                    <a:pt x="3345" y="6004"/>
                  </a:cubicBezTo>
                  <a:cubicBezTo>
                    <a:pt x="3322" y="6004"/>
                    <a:pt x="3284" y="6012"/>
                    <a:pt x="3261" y="5989"/>
                  </a:cubicBezTo>
                  <a:cubicBezTo>
                    <a:pt x="3246" y="5966"/>
                    <a:pt x="3239" y="5920"/>
                    <a:pt x="3261" y="5905"/>
                  </a:cubicBezTo>
                  <a:cubicBezTo>
                    <a:pt x="3292" y="5882"/>
                    <a:pt x="3338" y="5905"/>
                    <a:pt x="3376" y="5897"/>
                  </a:cubicBezTo>
                  <a:cubicBezTo>
                    <a:pt x="3414" y="5889"/>
                    <a:pt x="3445" y="5882"/>
                    <a:pt x="3475" y="5866"/>
                  </a:cubicBezTo>
                  <a:cubicBezTo>
                    <a:pt x="3483" y="5859"/>
                    <a:pt x="3475" y="5844"/>
                    <a:pt x="3475" y="5828"/>
                  </a:cubicBezTo>
                  <a:cubicBezTo>
                    <a:pt x="3468" y="5821"/>
                    <a:pt x="3445" y="5821"/>
                    <a:pt x="3452" y="5813"/>
                  </a:cubicBezTo>
                  <a:cubicBezTo>
                    <a:pt x="3452" y="5782"/>
                    <a:pt x="3475" y="5767"/>
                    <a:pt x="3483" y="5737"/>
                  </a:cubicBezTo>
                  <a:cubicBezTo>
                    <a:pt x="3491" y="5714"/>
                    <a:pt x="3475" y="5691"/>
                    <a:pt x="3483" y="5668"/>
                  </a:cubicBezTo>
                  <a:cubicBezTo>
                    <a:pt x="3498" y="5645"/>
                    <a:pt x="3529" y="5653"/>
                    <a:pt x="3544" y="5637"/>
                  </a:cubicBezTo>
                  <a:cubicBezTo>
                    <a:pt x="3567" y="5614"/>
                    <a:pt x="3559" y="5561"/>
                    <a:pt x="3590" y="5546"/>
                  </a:cubicBezTo>
                  <a:cubicBezTo>
                    <a:pt x="3613" y="5538"/>
                    <a:pt x="3628" y="5576"/>
                    <a:pt x="3643" y="5592"/>
                  </a:cubicBezTo>
                  <a:cubicBezTo>
                    <a:pt x="3666" y="5607"/>
                    <a:pt x="3682" y="5653"/>
                    <a:pt x="3704" y="5637"/>
                  </a:cubicBezTo>
                  <a:cubicBezTo>
                    <a:pt x="3766" y="5599"/>
                    <a:pt x="3773" y="5515"/>
                    <a:pt x="3827" y="5477"/>
                  </a:cubicBezTo>
                  <a:cubicBezTo>
                    <a:pt x="3842" y="5462"/>
                    <a:pt x="3865" y="5507"/>
                    <a:pt x="3880" y="5500"/>
                  </a:cubicBezTo>
                  <a:cubicBezTo>
                    <a:pt x="3903" y="5485"/>
                    <a:pt x="3903" y="5446"/>
                    <a:pt x="3926" y="5424"/>
                  </a:cubicBezTo>
                  <a:cubicBezTo>
                    <a:pt x="3941" y="5408"/>
                    <a:pt x="3972" y="5408"/>
                    <a:pt x="3987" y="5408"/>
                  </a:cubicBezTo>
                  <a:cubicBezTo>
                    <a:pt x="4010" y="5408"/>
                    <a:pt x="4025" y="5416"/>
                    <a:pt x="4041" y="5408"/>
                  </a:cubicBezTo>
                  <a:cubicBezTo>
                    <a:pt x="4056" y="5401"/>
                    <a:pt x="4064" y="5385"/>
                    <a:pt x="4079" y="5370"/>
                  </a:cubicBezTo>
                  <a:cubicBezTo>
                    <a:pt x="4086" y="5362"/>
                    <a:pt x="4102" y="5362"/>
                    <a:pt x="4109" y="5347"/>
                  </a:cubicBezTo>
                  <a:cubicBezTo>
                    <a:pt x="4109" y="5332"/>
                    <a:pt x="4086" y="5324"/>
                    <a:pt x="4086" y="5309"/>
                  </a:cubicBezTo>
                  <a:cubicBezTo>
                    <a:pt x="4094" y="5294"/>
                    <a:pt x="4102" y="5271"/>
                    <a:pt x="4117" y="5271"/>
                  </a:cubicBezTo>
                  <a:cubicBezTo>
                    <a:pt x="4170" y="5271"/>
                    <a:pt x="4208" y="5309"/>
                    <a:pt x="4254" y="5309"/>
                  </a:cubicBezTo>
                  <a:cubicBezTo>
                    <a:pt x="4285" y="5317"/>
                    <a:pt x="4316" y="5294"/>
                    <a:pt x="4346" y="5294"/>
                  </a:cubicBezTo>
                  <a:cubicBezTo>
                    <a:pt x="4361" y="5294"/>
                    <a:pt x="4361" y="5324"/>
                    <a:pt x="4369" y="5324"/>
                  </a:cubicBezTo>
                  <a:cubicBezTo>
                    <a:pt x="4384" y="5324"/>
                    <a:pt x="4392" y="5301"/>
                    <a:pt x="4407" y="5294"/>
                  </a:cubicBezTo>
                  <a:cubicBezTo>
                    <a:pt x="4415" y="5294"/>
                    <a:pt x="4422" y="5317"/>
                    <a:pt x="4438" y="5309"/>
                  </a:cubicBezTo>
                  <a:cubicBezTo>
                    <a:pt x="4453" y="5301"/>
                    <a:pt x="4453" y="5278"/>
                    <a:pt x="4461" y="5255"/>
                  </a:cubicBezTo>
                  <a:cubicBezTo>
                    <a:pt x="4461" y="5232"/>
                    <a:pt x="4445" y="5210"/>
                    <a:pt x="4453" y="5187"/>
                  </a:cubicBezTo>
                  <a:cubicBezTo>
                    <a:pt x="4461" y="5171"/>
                    <a:pt x="4476" y="5156"/>
                    <a:pt x="4491" y="5156"/>
                  </a:cubicBezTo>
                  <a:cubicBezTo>
                    <a:pt x="4514" y="5164"/>
                    <a:pt x="4529" y="5187"/>
                    <a:pt x="4545" y="5202"/>
                  </a:cubicBezTo>
                  <a:cubicBezTo>
                    <a:pt x="4560" y="5210"/>
                    <a:pt x="4568" y="5225"/>
                    <a:pt x="4583" y="5232"/>
                  </a:cubicBezTo>
                  <a:cubicBezTo>
                    <a:pt x="4598" y="5232"/>
                    <a:pt x="4613" y="5232"/>
                    <a:pt x="4629" y="5225"/>
                  </a:cubicBezTo>
                  <a:cubicBezTo>
                    <a:pt x="4644" y="5217"/>
                    <a:pt x="4644" y="5187"/>
                    <a:pt x="4659" y="5187"/>
                  </a:cubicBezTo>
                  <a:cubicBezTo>
                    <a:pt x="4675" y="5179"/>
                    <a:pt x="4690" y="5194"/>
                    <a:pt x="4705" y="5202"/>
                  </a:cubicBezTo>
                  <a:lnTo>
                    <a:pt x="4705" y="5202"/>
                  </a:lnTo>
                  <a:cubicBezTo>
                    <a:pt x="4728" y="5156"/>
                    <a:pt x="4758" y="5126"/>
                    <a:pt x="4774" y="5080"/>
                  </a:cubicBezTo>
                  <a:cubicBezTo>
                    <a:pt x="4789" y="5042"/>
                    <a:pt x="4789" y="4996"/>
                    <a:pt x="4797" y="4957"/>
                  </a:cubicBezTo>
                  <a:cubicBezTo>
                    <a:pt x="4797" y="4942"/>
                    <a:pt x="4789" y="4927"/>
                    <a:pt x="4789" y="4912"/>
                  </a:cubicBezTo>
                  <a:cubicBezTo>
                    <a:pt x="4797" y="4896"/>
                    <a:pt x="4812" y="4881"/>
                    <a:pt x="4804" y="4874"/>
                  </a:cubicBezTo>
                  <a:cubicBezTo>
                    <a:pt x="4804" y="4851"/>
                    <a:pt x="4774" y="4828"/>
                    <a:pt x="4789" y="4805"/>
                  </a:cubicBezTo>
                  <a:cubicBezTo>
                    <a:pt x="4797" y="4782"/>
                    <a:pt x="4835" y="4782"/>
                    <a:pt x="4858" y="4774"/>
                  </a:cubicBezTo>
                  <a:cubicBezTo>
                    <a:pt x="4865" y="4767"/>
                    <a:pt x="4873" y="4759"/>
                    <a:pt x="4881" y="4751"/>
                  </a:cubicBezTo>
                  <a:lnTo>
                    <a:pt x="4881" y="4751"/>
                  </a:lnTo>
                  <a:cubicBezTo>
                    <a:pt x="4919" y="4705"/>
                    <a:pt x="4957" y="4652"/>
                    <a:pt x="5003" y="4621"/>
                  </a:cubicBezTo>
                  <a:cubicBezTo>
                    <a:pt x="5026" y="4606"/>
                    <a:pt x="5056" y="4629"/>
                    <a:pt x="5087" y="4614"/>
                  </a:cubicBezTo>
                  <a:cubicBezTo>
                    <a:pt x="5117" y="4606"/>
                    <a:pt x="5148" y="4583"/>
                    <a:pt x="5179" y="4553"/>
                  </a:cubicBezTo>
                  <a:cubicBezTo>
                    <a:pt x="5194" y="4530"/>
                    <a:pt x="5179" y="4492"/>
                    <a:pt x="5202" y="4476"/>
                  </a:cubicBezTo>
                  <a:cubicBezTo>
                    <a:pt x="5240" y="4446"/>
                    <a:pt x="5293" y="4476"/>
                    <a:pt x="5324" y="4453"/>
                  </a:cubicBezTo>
                  <a:cubicBezTo>
                    <a:pt x="5347" y="4438"/>
                    <a:pt x="5339" y="4400"/>
                    <a:pt x="5347" y="4377"/>
                  </a:cubicBezTo>
                  <a:cubicBezTo>
                    <a:pt x="5354" y="4346"/>
                    <a:pt x="5369" y="4316"/>
                    <a:pt x="5362" y="4285"/>
                  </a:cubicBezTo>
                  <a:cubicBezTo>
                    <a:pt x="5362" y="4270"/>
                    <a:pt x="5324" y="4285"/>
                    <a:pt x="5316" y="4263"/>
                  </a:cubicBezTo>
                  <a:cubicBezTo>
                    <a:pt x="5308" y="4224"/>
                    <a:pt x="5347" y="4171"/>
                    <a:pt x="5331" y="4125"/>
                  </a:cubicBezTo>
                  <a:cubicBezTo>
                    <a:pt x="5324" y="4102"/>
                    <a:pt x="5263" y="4117"/>
                    <a:pt x="5263" y="4087"/>
                  </a:cubicBezTo>
                  <a:cubicBezTo>
                    <a:pt x="5263" y="4049"/>
                    <a:pt x="5308" y="4026"/>
                    <a:pt x="5331" y="3988"/>
                  </a:cubicBezTo>
                  <a:cubicBezTo>
                    <a:pt x="5362" y="3942"/>
                    <a:pt x="5415" y="3904"/>
                    <a:pt x="5423" y="3850"/>
                  </a:cubicBezTo>
                  <a:cubicBezTo>
                    <a:pt x="5431" y="3804"/>
                    <a:pt x="5408" y="3766"/>
                    <a:pt x="5377" y="3728"/>
                  </a:cubicBezTo>
                  <a:cubicBezTo>
                    <a:pt x="5362" y="3705"/>
                    <a:pt x="5324" y="3713"/>
                    <a:pt x="5301" y="3697"/>
                  </a:cubicBezTo>
                  <a:cubicBezTo>
                    <a:pt x="5278" y="3674"/>
                    <a:pt x="5270" y="3629"/>
                    <a:pt x="5247" y="3621"/>
                  </a:cubicBezTo>
                  <a:cubicBezTo>
                    <a:pt x="5225" y="3613"/>
                    <a:pt x="5217" y="3644"/>
                    <a:pt x="5194" y="3652"/>
                  </a:cubicBezTo>
                  <a:cubicBezTo>
                    <a:pt x="5156" y="3659"/>
                    <a:pt x="5110" y="3644"/>
                    <a:pt x="5072" y="3659"/>
                  </a:cubicBezTo>
                  <a:cubicBezTo>
                    <a:pt x="5049" y="3667"/>
                    <a:pt x="5056" y="3713"/>
                    <a:pt x="5033" y="3713"/>
                  </a:cubicBezTo>
                  <a:cubicBezTo>
                    <a:pt x="5003" y="3720"/>
                    <a:pt x="4957" y="3713"/>
                    <a:pt x="4942" y="3690"/>
                  </a:cubicBezTo>
                  <a:cubicBezTo>
                    <a:pt x="4919" y="3667"/>
                    <a:pt x="4942" y="3636"/>
                    <a:pt x="4942" y="3613"/>
                  </a:cubicBezTo>
                  <a:cubicBezTo>
                    <a:pt x="4942" y="3552"/>
                    <a:pt x="4942" y="3491"/>
                    <a:pt x="4927" y="3438"/>
                  </a:cubicBezTo>
                  <a:cubicBezTo>
                    <a:pt x="4927" y="3422"/>
                    <a:pt x="4904" y="3415"/>
                    <a:pt x="4904" y="3399"/>
                  </a:cubicBezTo>
                  <a:cubicBezTo>
                    <a:pt x="4904" y="3369"/>
                    <a:pt x="4919" y="3331"/>
                    <a:pt x="4911" y="3300"/>
                  </a:cubicBezTo>
                  <a:cubicBezTo>
                    <a:pt x="4904" y="3269"/>
                    <a:pt x="4865" y="3254"/>
                    <a:pt x="4858" y="3231"/>
                  </a:cubicBezTo>
                  <a:cubicBezTo>
                    <a:pt x="4835" y="3178"/>
                    <a:pt x="4827" y="3117"/>
                    <a:pt x="4812" y="3056"/>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68" name="Freeform 195"/>
            <p:cNvSpPr>
              <a:spLocks noChangeArrowheads="1"/>
            </p:cNvSpPr>
            <p:nvPr/>
          </p:nvSpPr>
          <p:spPr bwMode="auto">
            <a:xfrm>
              <a:off x="3624027" y="2027238"/>
              <a:ext cx="866719" cy="1846262"/>
            </a:xfrm>
            <a:custGeom>
              <a:avLst/>
              <a:gdLst>
                <a:gd name="T0" fmla="*/ 764 w 2407"/>
                <a:gd name="T1" fmla="*/ 2368 h 5127"/>
                <a:gd name="T2" fmla="*/ 772 w 2407"/>
                <a:gd name="T3" fmla="*/ 2429 h 5127"/>
                <a:gd name="T4" fmla="*/ 710 w 2407"/>
                <a:gd name="T5" fmla="*/ 2414 h 5127"/>
                <a:gd name="T6" fmla="*/ 191 w 2407"/>
                <a:gd name="T7" fmla="*/ 4645 h 5127"/>
                <a:gd name="T8" fmla="*/ 390 w 2407"/>
                <a:gd name="T9" fmla="*/ 4354 h 5127"/>
                <a:gd name="T10" fmla="*/ 275 w 2407"/>
                <a:gd name="T11" fmla="*/ 4698 h 5127"/>
                <a:gd name="T12" fmla="*/ 61 w 2407"/>
                <a:gd name="T13" fmla="*/ 5072 h 5127"/>
                <a:gd name="T14" fmla="*/ 46 w 2407"/>
                <a:gd name="T15" fmla="*/ 5019 h 5127"/>
                <a:gd name="T16" fmla="*/ 0 w 2407"/>
                <a:gd name="T17" fmla="*/ 5065 h 5127"/>
                <a:gd name="T18" fmla="*/ 53 w 2407"/>
                <a:gd name="T19" fmla="*/ 5110 h 5127"/>
                <a:gd name="T20" fmla="*/ 611 w 2407"/>
                <a:gd name="T21" fmla="*/ 4262 h 5127"/>
                <a:gd name="T22" fmla="*/ 558 w 2407"/>
                <a:gd name="T23" fmla="*/ 4285 h 5127"/>
                <a:gd name="T24" fmla="*/ 581 w 2407"/>
                <a:gd name="T25" fmla="*/ 4370 h 5127"/>
                <a:gd name="T26" fmla="*/ 611 w 2407"/>
                <a:gd name="T27" fmla="*/ 4262 h 5127"/>
                <a:gd name="T28" fmla="*/ 947 w 2407"/>
                <a:gd name="T29" fmla="*/ 2651 h 5127"/>
                <a:gd name="T30" fmla="*/ 833 w 2407"/>
                <a:gd name="T31" fmla="*/ 2926 h 5127"/>
                <a:gd name="T32" fmla="*/ 710 w 2407"/>
                <a:gd name="T33" fmla="*/ 3262 h 5127"/>
                <a:gd name="T34" fmla="*/ 710 w 2407"/>
                <a:gd name="T35" fmla="*/ 3568 h 5127"/>
                <a:gd name="T36" fmla="*/ 619 w 2407"/>
                <a:gd name="T37" fmla="*/ 3850 h 5127"/>
                <a:gd name="T38" fmla="*/ 703 w 2407"/>
                <a:gd name="T39" fmla="*/ 4194 h 5127"/>
                <a:gd name="T40" fmla="*/ 382 w 2407"/>
                <a:gd name="T41" fmla="*/ 3942 h 5127"/>
                <a:gd name="T42" fmla="*/ 390 w 2407"/>
                <a:gd name="T43" fmla="*/ 3476 h 5127"/>
                <a:gd name="T44" fmla="*/ 413 w 2407"/>
                <a:gd name="T45" fmla="*/ 3170 h 5127"/>
                <a:gd name="T46" fmla="*/ 298 w 2407"/>
                <a:gd name="T47" fmla="*/ 2597 h 5127"/>
                <a:gd name="T48" fmla="*/ 611 w 2407"/>
                <a:gd name="T49" fmla="*/ 2559 h 5127"/>
                <a:gd name="T50" fmla="*/ 657 w 2407"/>
                <a:gd name="T51" fmla="*/ 2300 h 5127"/>
                <a:gd name="T52" fmla="*/ 665 w 2407"/>
                <a:gd name="T53" fmla="*/ 2238 h 5127"/>
                <a:gd name="T54" fmla="*/ 718 w 2407"/>
                <a:gd name="T55" fmla="*/ 2300 h 5127"/>
                <a:gd name="T56" fmla="*/ 1031 w 2407"/>
                <a:gd name="T57" fmla="*/ 1834 h 5127"/>
                <a:gd name="T58" fmla="*/ 947 w 2407"/>
                <a:gd name="T59" fmla="*/ 1895 h 5127"/>
                <a:gd name="T60" fmla="*/ 978 w 2407"/>
                <a:gd name="T61" fmla="*/ 1917 h 5127"/>
                <a:gd name="T62" fmla="*/ 1054 w 2407"/>
                <a:gd name="T63" fmla="*/ 1849 h 5127"/>
                <a:gd name="T64" fmla="*/ 2047 w 2407"/>
                <a:gd name="T65" fmla="*/ 1543 h 5127"/>
                <a:gd name="T66" fmla="*/ 2039 w 2407"/>
                <a:gd name="T67" fmla="*/ 1177 h 5127"/>
                <a:gd name="T68" fmla="*/ 2169 w 2407"/>
                <a:gd name="T69" fmla="*/ 986 h 5127"/>
                <a:gd name="T70" fmla="*/ 2406 w 2407"/>
                <a:gd name="T71" fmla="*/ 810 h 5127"/>
                <a:gd name="T72" fmla="*/ 2208 w 2407"/>
                <a:gd name="T73" fmla="*/ 955 h 5127"/>
                <a:gd name="T74" fmla="*/ 2231 w 2407"/>
                <a:gd name="T75" fmla="*/ 718 h 5127"/>
                <a:gd name="T76" fmla="*/ 2337 w 2407"/>
                <a:gd name="T77" fmla="*/ 291 h 5127"/>
                <a:gd name="T78" fmla="*/ 2162 w 2407"/>
                <a:gd name="T79" fmla="*/ 130 h 5127"/>
                <a:gd name="T80" fmla="*/ 1619 w 2407"/>
                <a:gd name="T81" fmla="*/ 566 h 5127"/>
                <a:gd name="T82" fmla="*/ 1444 w 2407"/>
                <a:gd name="T83" fmla="*/ 963 h 5127"/>
                <a:gd name="T84" fmla="*/ 1314 w 2407"/>
                <a:gd name="T85" fmla="*/ 871 h 5127"/>
                <a:gd name="T86" fmla="*/ 1260 w 2407"/>
                <a:gd name="T87" fmla="*/ 963 h 5127"/>
                <a:gd name="T88" fmla="*/ 978 w 2407"/>
                <a:gd name="T89" fmla="*/ 909 h 5127"/>
                <a:gd name="T90" fmla="*/ 886 w 2407"/>
                <a:gd name="T91" fmla="*/ 1138 h 5127"/>
                <a:gd name="T92" fmla="*/ 939 w 2407"/>
                <a:gd name="T93" fmla="*/ 1429 h 5127"/>
                <a:gd name="T94" fmla="*/ 840 w 2407"/>
                <a:gd name="T95" fmla="*/ 1574 h 5127"/>
                <a:gd name="T96" fmla="*/ 1283 w 2407"/>
                <a:gd name="T97" fmla="*/ 1849 h 5127"/>
                <a:gd name="T98" fmla="*/ 886 w 2407"/>
                <a:gd name="T99" fmla="*/ 2093 h 5127"/>
                <a:gd name="T100" fmla="*/ 1085 w 2407"/>
                <a:gd name="T101" fmla="*/ 2391 h 5127"/>
                <a:gd name="T102" fmla="*/ 1360 w 2407"/>
                <a:gd name="T103" fmla="*/ 2162 h 5127"/>
                <a:gd name="T104" fmla="*/ 1398 w 2407"/>
                <a:gd name="T105" fmla="*/ 1979 h 5127"/>
                <a:gd name="T106" fmla="*/ 1551 w 2407"/>
                <a:gd name="T107" fmla="*/ 2017 h 5127"/>
                <a:gd name="T108" fmla="*/ 1658 w 2407"/>
                <a:gd name="T109" fmla="*/ 1811 h 5127"/>
                <a:gd name="T110" fmla="*/ 1902 w 2407"/>
                <a:gd name="T111" fmla="*/ 1612 h 5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7" h="5127">
                  <a:moveTo>
                    <a:pt x="710" y="2414"/>
                  </a:moveTo>
                  <a:lnTo>
                    <a:pt x="710" y="2414"/>
                  </a:lnTo>
                  <a:cubicBezTo>
                    <a:pt x="718" y="2407"/>
                    <a:pt x="749" y="2368"/>
                    <a:pt x="764" y="2368"/>
                  </a:cubicBezTo>
                  <a:cubicBezTo>
                    <a:pt x="779" y="2368"/>
                    <a:pt x="810" y="2368"/>
                    <a:pt x="810" y="2384"/>
                  </a:cubicBezTo>
                  <a:cubicBezTo>
                    <a:pt x="810" y="2399"/>
                    <a:pt x="817" y="2407"/>
                    <a:pt x="802" y="2414"/>
                  </a:cubicBezTo>
                  <a:cubicBezTo>
                    <a:pt x="795" y="2414"/>
                    <a:pt x="779" y="2422"/>
                    <a:pt x="772" y="2429"/>
                  </a:cubicBezTo>
                  <a:cubicBezTo>
                    <a:pt x="764" y="2437"/>
                    <a:pt x="764" y="2445"/>
                    <a:pt x="749" y="2452"/>
                  </a:cubicBezTo>
                  <a:cubicBezTo>
                    <a:pt x="733" y="2460"/>
                    <a:pt x="710" y="2475"/>
                    <a:pt x="695" y="2452"/>
                  </a:cubicBezTo>
                  <a:cubicBezTo>
                    <a:pt x="710" y="2414"/>
                    <a:pt x="710" y="2414"/>
                    <a:pt x="710" y="2414"/>
                  </a:cubicBezTo>
                  <a:close/>
                  <a:moveTo>
                    <a:pt x="191" y="4759"/>
                  </a:moveTo>
                  <a:lnTo>
                    <a:pt x="191" y="4759"/>
                  </a:lnTo>
                  <a:cubicBezTo>
                    <a:pt x="184" y="4721"/>
                    <a:pt x="153" y="4668"/>
                    <a:pt x="191" y="4645"/>
                  </a:cubicBezTo>
                  <a:cubicBezTo>
                    <a:pt x="245" y="4606"/>
                    <a:pt x="267" y="4522"/>
                    <a:pt x="313" y="4476"/>
                  </a:cubicBezTo>
                  <a:cubicBezTo>
                    <a:pt x="328" y="4461"/>
                    <a:pt x="336" y="4423"/>
                    <a:pt x="336" y="4393"/>
                  </a:cubicBezTo>
                  <a:cubicBezTo>
                    <a:pt x="336" y="4362"/>
                    <a:pt x="351" y="4362"/>
                    <a:pt x="390" y="4354"/>
                  </a:cubicBezTo>
                  <a:cubicBezTo>
                    <a:pt x="390" y="4400"/>
                    <a:pt x="336" y="4446"/>
                    <a:pt x="382" y="4484"/>
                  </a:cubicBezTo>
                  <a:cubicBezTo>
                    <a:pt x="481" y="4560"/>
                    <a:pt x="359" y="4583"/>
                    <a:pt x="328" y="4652"/>
                  </a:cubicBezTo>
                  <a:cubicBezTo>
                    <a:pt x="321" y="4683"/>
                    <a:pt x="290" y="4675"/>
                    <a:pt x="275" y="4698"/>
                  </a:cubicBezTo>
                  <a:cubicBezTo>
                    <a:pt x="267" y="4721"/>
                    <a:pt x="260" y="4744"/>
                    <a:pt x="237" y="4767"/>
                  </a:cubicBezTo>
                  <a:cubicBezTo>
                    <a:pt x="191" y="4759"/>
                    <a:pt x="191" y="4759"/>
                    <a:pt x="191" y="4759"/>
                  </a:cubicBezTo>
                  <a:close/>
                  <a:moveTo>
                    <a:pt x="61" y="5072"/>
                  </a:moveTo>
                  <a:lnTo>
                    <a:pt x="61" y="5072"/>
                  </a:lnTo>
                  <a:cubicBezTo>
                    <a:pt x="69" y="5057"/>
                    <a:pt x="69" y="5034"/>
                    <a:pt x="61" y="5011"/>
                  </a:cubicBezTo>
                  <a:cubicBezTo>
                    <a:pt x="61" y="5011"/>
                    <a:pt x="53" y="5019"/>
                    <a:pt x="46" y="5019"/>
                  </a:cubicBezTo>
                  <a:cubicBezTo>
                    <a:pt x="38" y="5019"/>
                    <a:pt x="38" y="5019"/>
                    <a:pt x="31" y="5026"/>
                  </a:cubicBezTo>
                  <a:cubicBezTo>
                    <a:pt x="15" y="5026"/>
                    <a:pt x="0" y="5034"/>
                    <a:pt x="0" y="5042"/>
                  </a:cubicBezTo>
                  <a:cubicBezTo>
                    <a:pt x="0" y="5049"/>
                    <a:pt x="0" y="5057"/>
                    <a:pt x="0" y="5065"/>
                  </a:cubicBezTo>
                  <a:cubicBezTo>
                    <a:pt x="0" y="5072"/>
                    <a:pt x="0" y="5072"/>
                    <a:pt x="8" y="5080"/>
                  </a:cubicBezTo>
                  <a:cubicBezTo>
                    <a:pt x="8" y="5087"/>
                    <a:pt x="8" y="5103"/>
                    <a:pt x="8" y="5110"/>
                  </a:cubicBezTo>
                  <a:cubicBezTo>
                    <a:pt x="15" y="5126"/>
                    <a:pt x="38" y="5110"/>
                    <a:pt x="53" y="5110"/>
                  </a:cubicBezTo>
                  <a:cubicBezTo>
                    <a:pt x="61" y="5072"/>
                    <a:pt x="61" y="5072"/>
                    <a:pt x="61" y="5072"/>
                  </a:cubicBezTo>
                  <a:close/>
                  <a:moveTo>
                    <a:pt x="611" y="4262"/>
                  </a:moveTo>
                  <a:lnTo>
                    <a:pt x="611" y="4262"/>
                  </a:lnTo>
                  <a:cubicBezTo>
                    <a:pt x="603" y="4262"/>
                    <a:pt x="596" y="4262"/>
                    <a:pt x="588" y="4262"/>
                  </a:cubicBezTo>
                  <a:cubicBezTo>
                    <a:pt x="581" y="4262"/>
                    <a:pt x="565" y="4262"/>
                    <a:pt x="558" y="4262"/>
                  </a:cubicBezTo>
                  <a:cubicBezTo>
                    <a:pt x="558" y="4270"/>
                    <a:pt x="558" y="4270"/>
                    <a:pt x="558" y="4285"/>
                  </a:cubicBezTo>
                  <a:cubicBezTo>
                    <a:pt x="558" y="4293"/>
                    <a:pt x="550" y="4293"/>
                    <a:pt x="558" y="4301"/>
                  </a:cubicBezTo>
                  <a:cubicBezTo>
                    <a:pt x="558" y="4316"/>
                    <a:pt x="565" y="4324"/>
                    <a:pt x="565" y="4339"/>
                  </a:cubicBezTo>
                  <a:cubicBezTo>
                    <a:pt x="565" y="4347"/>
                    <a:pt x="565" y="4377"/>
                    <a:pt x="581" y="4370"/>
                  </a:cubicBezTo>
                  <a:cubicBezTo>
                    <a:pt x="596" y="4370"/>
                    <a:pt x="596" y="4354"/>
                    <a:pt x="596" y="4347"/>
                  </a:cubicBezTo>
                  <a:cubicBezTo>
                    <a:pt x="603" y="4331"/>
                    <a:pt x="603" y="4316"/>
                    <a:pt x="611" y="4293"/>
                  </a:cubicBezTo>
                  <a:cubicBezTo>
                    <a:pt x="611" y="4262"/>
                    <a:pt x="611" y="4262"/>
                    <a:pt x="611" y="4262"/>
                  </a:cubicBezTo>
                  <a:close/>
                  <a:moveTo>
                    <a:pt x="833" y="2536"/>
                  </a:moveTo>
                  <a:lnTo>
                    <a:pt x="833" y="2536"/>
                  </a:lnTo>
                  <a:cubicBezTo>
                    <a:pt x="924" y="2582"/>
                    <a:pt x="1008" y="2529"/>
                    <a:pt x="947" y="2651"/>
                  </a:cubicBezTo>
                  <a:cubicBezTo>
                    <a:pt x="894" y="2742"/>
                    <a:pt x="924" y="2727"/>
                    <a:pt x="825" y="2758"/>
                  </a:cubicBezTo>
                  <a:cubicBezTo>
                    <a:pt x="833" y="2788"/>
                    <a:pt x="878" y="2788"/>
                    <a:pt x="871" y="2826"/>
                  </a:cubicBezTo>
                  <a:cubicBezTo>
                    <a:pt x="863" y="2857"/>
                    <a:pt x="856" y="2895"/>
                    <a:pt x="833" y="2926"/>
                  </a:cubicBezTo>
                  <a:cubicBezTo>
                    <a:pt x="810" y="2964"/>
                    <a:pt x="795" y="3094"/>
                    <a:pt x="787" y="3147"/>
                  </a:cubicBezTo>
                  <a:cubicBezTo>
                    <a:pt x="772" y="3216"/>
                    <a:pt x="710" y="3140"/>
                    <a:pt x="726" y="3209"/>
                  </a:cubicBezTo>
                  <a:cubicBezTo>
                    <a:pt x="733" y="3232"/>
                    <a:pt x="703" y="3254"/>
                    <a:pt x="710" y="3262"/>
                  </a:cubicBezTo>
                  <a:cubicBezTo>
                    <a:pt x="733" y="3315"/>
                    <a:pt x="779" y="3384"/>
                    <a:pt x="710" y="3430"/>
                  </a:cubicBezTo>
                  <a:cubicBezTo>
                    <a:pt x="695" y="3445"/>
                    <a:pt x="619" y="3430"/>
                    <a:pt x="634" y="3461"/>
                  </a:cubicBezTo>
                  <a:cubicBezTo>
                    <a:pt x="657" y="3491"/>
                    <a:pt x="703" y="3529"/>
                    <a:pt x="710" y="3568"/>
                  </a:cubicBezTo>
                  <a:cubicBezTo>
                    <a:pt x="687" y="3613"/>
                    <a:pt x="749" y="3636"/>
                    <a:pt x="741" y="3667"/>
                  </a:cubicBezTo>
                  <a:cubicBezTo>
                    <a:pt x="741" y="3690"/>
                    <a:pt x="680" y="3713"/>
                    <a:pt x="665" y="3743"/>
                  </a:cubicBezTo>
                  <a:cubicBezTo>
                    <a:pt x="649" y="3781"/>
                    <a:pt x="642" y="3820"/>
                    <a:pt x="619" y="3850"/>
                  </a:cubicBezTo>
                  <a:cubicBezTo>
                    <a:pt x="588" y="3896"/>
                    <a:pt x="581" y="3873"/>
                    <a:pt x="619" y="3911"/>
                  </a:cubicBezTo>
                  <a:cubicBezTo>
                    <a:pt x="657" y="3942"/>
                    <a:pt x="665" y="4049"/>
                    <a:pt x="642" y="4095"/>
                  </a:cubicBezTo>
                  <a:cubicBezTo>
                    <a:pt x="626" y="4110"/>
                    <a:pt x="695" y="4171"/>
                    <a:pt x="703" y="4194"/>
                  </a:cubicBezTo>
                  <a:cubicBezTo>
                    <a:pt x="726" y="4285"/>
                    <a:pt x="642" y="4217"/>
                    <a:pt x="611" y="4209"/>
                  </a:cubicBezTo>
                  <a:cubicBezTo>
                    <a:pt x="550" y="4194"/>
                    <a:pt x="443" y="4270"/>
                    <a:pt x="420" y="4163"/>
                  </a:cubicBezTo>
                  <a:cubicBezTo>
                    <a:pt x="405" y="4095"/>
                    <a:pt x="405" y="4010"/>
                    <a:pt x="382" y="3942"/>
                  </a:cubicBezTo>
                  <a:cubicBezTo>
                    <a:pt x="374" y="3919"/>
                    <a:pt x="367" y="3888"/>
                    <a:pt x="351" y="3873"/>
                  </a:cubicBezTo>
                  <a:cubicBezTo>
                    <a:pt x="344" y="3865"/>
                    <a:pt x="420" y="3629"/>
                    <a:pt x="428" y="3590"/>
                  </a:cubicBezTo>
                  <a:cubicBezTo>
                    <a:pt x="428" y="3552"/>
                    <a:pt x="413" y="3506"/>
                    <a:pt x="390" y="3476"/>
                  </a:cubicBezTo>
                  <a:cubicBezTo>
                    <a:pt x="336" y="3407"/>
                    <a:pt x="405" y="3438"/>
                    <a:pt x="428" y="3369"/>
                  </a:cubicBezTo>
                  <a:cubicBezTo>
                    <a:pt x="451" y="3346"/>
                    <a:pt x="458" y="3323"/>
                    <a:pt x="451" y="3300"/>
                  </a:cubicBezTo>
                  <a:cubicBezTo>
                    <a:pt x="420" y="3300"/>
                    <a:pt x="390" y="3193"/>
                    <a:pt x="413" y="3170"/>
                  </a:cubicBezTo>
                  <a:cubicBezTo>
                    <a:pt x="504" y="3094"/>
                    <a:pt x="451" y="2964"/>
                    <a:pt x="359" y="2911"/>
                  </a:cubicBezTo>
                  <a:cubicBezTo>
                    <a:pt x="336" y="2895"/>
                    <a:pt x="206" y="2804"/>
                    <a:pt x="214" y="2796"/>
                  </a:cubicBezTo>
                  <a:cubicBezTo>
                    <a:pt x="252" y="2750"/>
                    <a:pt x="260" y="2659"/>
                    <a:pt x="298" y="2597"/>
                  </a:cubicBezTo>
                  <a:cubicBezTo>
                    <a:pt x="344" y="2536"/>
                    <a:pt x="359" y="2590"/>
                    <a:pt x="413" y="2597"/>
                  </a:cubicBezTo>
                  <a:cubicBezTo>
                    <a:pt x="451" y="2605"/>
                    <a:pt x="474" y="2559"/>
                    <a:pt x="497" y="2536"/>
                  </a:cubicBezTo>
                  <a:cubicBezTo>
                    <a:pt x="542" y="2498"/>
                    <a:pt x="565" y="2613"/>
                    <a:pt x="611" y="2559"/>
                  </a:cubicBezTo>
                  <a:cubicBezTo>
                    <a:pt x="642" y="2536"/>
                    <a:pt x="726" y="2483"/>
                    <a:pt x="772" y="2521"/>
                  </a:cubicBezTo>
                  <a:cubicBezTo>
                    <a:pt x="833" y="2536"/>
                    <a:pt x="833" y="2536"/>
                    <a:pt x="833" y="2536"/>
                  </a:cubicBezTo>
                  <a:close/>
                  <a:moveTo>
                    <a:pt x="657" y="2300"/>
                  </a:moveTo>
                  <a:lnTo>
                    <a:pt x="657" y="2300"/>
                  </a:lnTo>
                  <a:cubicBezTo>
                    <a:pt x="649" y="2300"/>
                    <a:pt x="634" y="2277"/>
                    <a:pt x="634" y="2269"/>
                  </a:cubicBezTo>
                  <a:cubicBezTo>
                    <a:pt x="634" y="2246"/>
                    <a:pt x="642" y="2246"/>
                    <a:pt x="665" y="2238"/>
                  </a:cubicBezTo>
                  <a:cubicBezTo>
                    <a:pt x="672" y="2231"/>
                    <a:pt x="695" y="2223"/>
                    <a:pt x="703" y="2223"/>
                  </a:cubicBezTo>
                  <a:cubicBezTo>
                    <a:pt x="726" y="2231"/>
                    <a:pt x="733" y="2261"/>
                    <a:pt x="733" y="2277"/>
                  </a:cubicBezTo>
                  <a:cubicBezTo>
                    <a:pt x="733" y="2292"/>
                    <a:pt x="733" y="2292"/>
                    <a:pt x="718" y="2300"/>
                  </a:cubicBezTo>
                  <a:cubicBezTo>
                    <a:pt x="710" y="2300"/>
                    <a:pt x="687" y="2300"/>
                    <a:pt x="672" y="2300"/>
                  </a:cubicBezTo>
                  <a:cubicBezTo>
                    <a:pt x="657" y="2300"/>
                    <a:pt x="657" y="2300"/>
                    <a:pt x="657" y="2300"/>
                  </a:cubicBezTo>
                  <a:close/>
                  <a:moveTo>
                    <a:pt x="1031" y="1834"/>
                  </a:moveTo>
                  <a:lnTo>
                    <a:pt x="1031" y="1834"/>
                  </a:lnTo>
                  <a:cubicBezTo>
                    <a:pt x="1016" y="1841"/>
                    <a:pt x="993" y="1841"/>
                    <a:pt x="985" y="1864"/>
                  </a:cubicBezTo>
                  <a:cubicBezTo>
                    <a:pt x="978" y="1879"/>
                    <a:pt x="962" y="1887"/>
                    <a:pt x="947" y="1895"/>
                  </a:cubicBezTo>
                  <a:cubicBezTo>
                    <a:pt x="939" y="1902"/>
                    <a:pt x="924" y="1887"/>
                    <a:pt x="924" y="1910"/>
                  </a:cubicBezTo>
                  <a:cubicBezTo>
                    <a:pt x="917" y="1917"/>
                    <a:pt x="909" y="1979"/>
                    <a:pt x="932" y="1956"/>
                  </a:cubicBezTo>
                  <a:cubicBezTo>
                    <a:pt x="939" y="1940"/>
                    <a:pt x="955" y="1917"/>
                    <a:pt x="978" y="1917"/>
                  </a:cubicBezTo>
                  <a:cubicBezTo>
                    <a:pt x="993" y="1917"/>
                    <a:pt x="993" y="1917"/>
                    <a:pt x="1008" y="1933"/>
                  </a:cubicBezTo>
                  <a:cubicBezTo>
                    <a:pt x="1024" y="1956"/>
                    <a:pt x="1047" y="1940"/>
                    <a:pt x="1047" y="1917"/>
                  </a:cubicBezTo>
                  <a:cubicBezTo>
                    <a:pt x="1054" y="1895"/>
                    <a:pt x="1054" y="1879"/>
                    <a:pt x="1054" y="1849"/>
                  </a:cubicBezTo>
                  <a:cubicBezTo>
                    <a:pt x="1031" y="1834"/>
                    <a:pt x="1031" y="1834"/>
                    <a:pt x="1031" y="1834"/>
                  </a:cubicBezTo>
                  <a:close/>
                  <a:moveTo>
                    <a:pt x="2047" y="1543"/>
                  </a:moveTo>
                  <a:lnTo>
                    <a:pt x="2047" y="1543"/>
                  </a:lnTo>
                  <a:cubicBezTo>
                    <a:pt x="2047" y="1505"/>
                    <a:pt x="2047" y="1505"/>
                    <a:pt x="2047" y="1505"/>
                  </a:cubicBezTo>
                  <a:cubicBezTo>
                    <a:pt x="2070" y="1467"/>
                    <a:pt x="2024" y="1253"/>
                    <a:pt x="1986" y="1230"/>
                  </a:cubicBezTo>
                  <a:cubicBezTo>
                    <a:pt x="1978" y="1223"/>
                    <a:pt x="2032" y="1184"/>
                    <a:pt x="2039" y="1177"/>
                  </a:cubicBezTo>
                  <a:cubicBezTo>
                    <a:pt x="2062" y="1146"/>
                    <a:pt x="2039" y="1062"/>
                    <a:pt x="2032" y="1032"/>
                  </a:cubicBezTo>
                  <a:cubicBezTo>
                    <a:pt x="2017" y="963"/>
                    <a:pt x="2123" y="1100"/>
                    <a:pt x="2123" y="1009"/>
                  </a:cubicBezTo>
                  <a:cubicBezTo>
                    <a:pt x="2123" y="971"/>
                    <a:pt x="2139" y="986"/>
                    <a:pt x="2169" y="986"/>
                  </a:cubicBezTo>
                  <a:lnTo>
                    <a:pt x="2169" y="986"/>
                  </a:lnTo>
                  <a:cubicBezTo>
                    <a:pt x="2208" y="1138"/>
                    <a:pt x="2345" y="993"/>
                    <a:pt x="2368" y="909"/>
                  </a:cubicBezTo>
                  <a:cubicBezTo>
                    <a:pt x="2375" y="886"/>
                    <a:pt x="2406" y="825"/>
                    <a:pt x="2406" y="810"/>
                  </a:cubicBezTo>
                  <a:cubicBezTo>
                    <a:pt x="2406" y="802"/>
                    <a:pt x="2375" y="818"/>
                    <a:pt x="2368" y="810"/>
                  </a:cubicBezTo>
                  <a:cubicBezTo>
                    <a:pt x="2353" y="841"/>
                    <a:pt x="2307" y="841"/>
                    <a:pt x="2292" y="879"/>
                  </a:cubicBezTo>
                  <a:cubicBezTo>
                    <a:pt x="2276" y="917"/>
                    <a:pt x="2246" y="948"/>
                    <a:pt x="2208" y="955"/>
                  </a:cubicBezTo>
                  <a:cubicBezTo>
                    <a:pt x="2116" y="993"/>
                    <a:pt x="2085" y="909"/>
                    <a:pt x="2108" y="841"/>
                  </a:cubicBezTo>
                  <a:cubicBezTo>
                    <a:pt x="2108" y="779"/>
                    <a:pt x="2162" y="825"/>
                    <a:pt x="2169" y="779"/>
                  </a:cubicBezTo>
                  <a:cubicBezTo>
                    <a:pt x="2185" y="734"/>
                    <a:pt x="2177" y="734"/>
                    <a:pt x="2231" y="718"/>
                  </a:cubicBezTo>
                  <a:cubicBezTo>
                    <a:pt x="2253" y="718"/>
                    <a:pt x="2299" y="581"/>
                    <a:pt x="2353" y="566"/>
                  </a:cubicBezTo>
                  <a:cubicBezTo>
                    <a:pt x="2353" y="558"/>
                    <a:pt x="2353" y="558"/>
                    <a:pt x="2353" y="558"/>
                  </a:cubicBezTo>
                  <a:cubicBezTo>
                    <a:pt x="2185" y="520"/>
                    <a:pt x="2360" y="367"/>
                    <a:pt x="2337" y="291"/>
                  </a:cubicBezTo>
                  <a:cubicBezTo>
                    <a:pt x="2314" y="245"/>
                    <a:pt x="2337" y="252"/>
                    <a:pt x="2337" y="207"/>
                  </a:cubicBezTo>
                  <a:cubicBezTo>
                    <a:pt x="2330" y="176"/>
                    <a:pt x="2261" y="130"/>
                    <a:pt x="2246" y="92"/>
                  </a:cubicBezTo>
                  <a:cubicBezTo>
                    <a:pt x="2200" y="0"/>
                    <a:pt x="2192" y="92"/>
                    <a:pt x="2162" y="130"/>
                  </a:cubicBezTo>
                  <a:cubicBezTo>
                    <a:pt x="2100" y="207"/>
                    <a:pt x="1978" y="237"/>
                    <a:pt x="1910" y="306"/>
                  </a:cubicBezTo>
                  <a:cubicBezTo>
                    <a:pt x="1871" y="344"/>
                    <a:pt x="1803" y="459"/>
                    <a:pt x="1764" y="482"/>
                  </a:cubicBezTo>
                  <a:cubicBezTo>
                    <a:pt x="1742" y="512"/>
                    <a:pt x="1665" y="573"/>
                    <a:pt x="1619" y="566"/>
                  </a:cubicBezTo>
                  <a:cubicBezTo>
                    <a:pt x="1543" y="566"/>
                    <a:pt x="1566" y="573"/>
                    <a:pt x="1497" y="611"/>
                  </a:cubicBezTo>
                  <a:cubicBezTo>
                    <a:pt x="1398" y="665"/>
                    <a:pt x="1299" y="680"/>
                    <a:pt x="1345" y="818"/>
                  </a:cubicBezTo>
                  <a:cubicBezTo>
                    <a:pt x="1360" y="848"/>
                    <a:pt x="1444" y="955"/>
                    <a:pt x="1444" y="963"/>
                  </a:cubicBezTo>
                  <a:cubicBezTo>
                    <a:pt x="1428" y="963"/>
                    <a:pt x="1406" y="963"/>
                    <a:pt x="1390" y="963"/>
                  </a:cubicBezTo>
                  <a:cubicBezTo>
                    <a:pt x="1390" y="963"/>
                    <a:pt x="1390" y="963"/>
                    <a:pt x="1383" y="963"/>
                  </a:cubicBezTo>
                  <a:cubicBezTo>
                    <a:pt x="1383" y="940"/>
                    <a:pt x="1329" y="886"/>
                    <a:pt x="1314" y="871"/>
                  </a:cubicBezTo>
                  <a:cubicBezTo>
                    <a:pt x="1299" y="856"/>
                    <a:pt x="1245" y="764"/>
                    <a:pt x="1230" y="779"/>
                  </a:cubicBezTo>
                  <a:cubicBezTo>
                    <a:pt x="1222" y="787"/>
                    <a:pt x="1207" y="833"/>
                    <a:pt x="1214" y="848"/>
                  </a:cubicBezTo>
                  <a:cubicBezTo>
                    <a:pt x="1237" y="879"/>
                    <a:pt x="1260" y="925"/>
                    <a:pt x="1260" y="963"/>
                  </a:cubicBezTo>
                  <a:cubicBezTo>
                    <a:pt x="1237" y="963"/>
                    <a:pt x="1199" y="986"/>
                    <a:pt x="1192" y="986"/>
                  </a:cubicBezTo>
                  <a:cubicBezTo>
                    <a:pt x="1176" y="940"/>
                    <a:pt x="1153" y="902"/>
                    <a:pt x="1100" y="909"/>
                  </a:cubicBezTo>
                  <a:cubicBezTo>
                    <a:pt x="1024" y="925"/>
                    <a:pt x="1008" y="833"/>
                    <a:pt x="978" y="909"/>
                  </a:cubicBezTo>
                  <a:cubicBezTo>
                    <a:pt x="970" y="932"/>
                    <a:pt x="939" y="971"/>
                    <a:pt x="955" y="1001"/>
                  </a:cubicBezTo>
                  <a:cubicBezTo>
                    <a:pt x="993" y="1070"/>
                    <a:pt x="909" y="1024"/>
                    <a:pt x="894" y="1047"/>
                  </a:cubicBezTo>
                  <a:cubicBezTo>
                    <a:pt x="886" y="1070"/>
                    <a:pt x="894" y="1116"/>
                    <a:pt x="886" y="1138"/>
                  </a:cubicBezTo>
                  <a:cubicBezTo>
                    <a:pt x="878" y="1161"/>
                    <a:pt x="848" y="1192"/>
                    <a:pt x="848" y="1215"/>
                  </a:cubicBezTo>
                  <a:cubicBezTo>
                    <a:pt x="848" y="1246"/>
                    <a:pt x="886" y="1268"/>
                    <a:pt x="863" y="1307"/>
                  </a:cubicBezTo>
                  <a:cubicBezTo>
                    <a:pt x="833" y="1375"/>
                    <a:pt x="924" y="1398"/>
                    <a:pt x="939" y="1429"/>
                  </a:cubicBezTo>
                  <a:cubicBezTo>
                    <a:pt x="939" y="1429"/>
                    <a:pt x="978" y="1513"/>
                    <a:pt x="978" y="1536"/>
                  </a:cubicBezTo>
                  <a:cubicBezTo>
                    <a:pt x="978" y="1566"/>
                    <a:pt x="917" y="1528"/>
                    <a:pt x="901" y="1528"/>
                  </a:cubicBezTo>
                  <a:cubicBezTo>
                    <a:pt x="817" y="1490"/>
                    <a:pt x="733" y="1528"/>
                    <a:pt x="840" y="1574"/>
                  </a:cubicBezTo>
                  <a:cubicBezTo>
                    <a:pt x="901" y="1597"/>
                    <a:pt x="886" y="1589"/>
                    <a:pt x="917" y="1643"/>
                  </a:cubicBezTo>
                  <a:cubicBezTo>
                    <a:pt x="947" y="1711"/>
                    <a:pt x="1008" y="1734"/>
                    <a:pt x="1077" y="1750"/>
                  </a:cubicBezTo>
                  <a:cubicBezTo>
                    <a:pt x="1138" y="1757"/>
                    <a:pt x="1283" y="1765"/>
                    <a:pt x="1283" y="1849"/>
                  </a:cubicBezTo>
                  <a:cubicBezTo>
                    <a:pt x="1276" y="1917"/>
                    <a:pt x="1146" y="1788"/>
                    <a:pt x="1115" y="1948"/>
                  </a:cubicBezTo>
                  <a:cubicBezTo>
                    <a:pt x="1108" y="1986"/>
                    <a:pt x="1054" y="2025"/>
                    <a:pt x="1031" y="2055"/>
                  </a:cubicBezTo>
                  <a:cubicBezTo>
                    <a:pt x="993" y="2109"/>
                    <a:pt x="939" y="2147"/>
                    <a:pt x="886" y="2093"/>
                  </a:cubicBezTo>
                  <a:cubicBezTo>
                    <a:pt x="825" y="2032"/>
                    <a:pt x="863" y="2131"/>
                    <a:pt x="894" y="2170"/>
                  </a:cubicBezTo>
                  <a:cubicBezTo>
                    <a:pt x="1031" y="2330"/>
                    <a:pt x="1031" y="2330"/>
                    <a:pt x="1031" y="2330"/>
                  </a:cubicBezTo>
                  <a:cubicBezTo>
                    <a:pt x="1047" y="2345"/>
                    <a:pt x="1077" y="2376"/>
                    <a:pt x="1085" y="2391"/>
                  </a:cubicBezTo>
                  <a:cubicBezTo>
                    <a:pt x="1085" y="2391"/>
                    <a:pt x="1085" y="2399"/>
                    <a:pt x="1092" y="2399"/>
                  </a:cubicBezTo>
                  <a:cubicBezTo>
                    <a:pt x="1161" y="2399"/>
                    <a:pt x="1253" y="2185"/>
                    <a:pt x="1299" y="2147"/>
                  </a:cubicBezTo>
                  <a:cubicBezTo>
                    <a:pt x="1322" y="2131"/>
                    <a:pt x="1345" y="2170"/>
                    <a:pt x="1360" y="2162"/>
                  </a:cubicBezTo>
                  <a:cubicBezTo>
                    <a:pt x="1367" y="2147"/>
                    <a:pt x="1375" y="2131"/>
                    <a:pt x="1398" y="2116"/>
                  </a:cubicBezTo>
                  <a:cubicBezTo>
                    <a:pt x="1421" y="2101"/>
                    <a:pt x="1482" y="2124"/>
                    <a:pt x="1444" y="2078"/>
                  </a:cubicBezTo>
                  <a:cubicBezTo>
                    <a:pt x="1428" y="2063"/>
                    <a:pt x="1398" y="2002"/>
                    <a:pt x="1398" y="1979"/>
                  </a:cubicBezTo>
                  <a:cubicBezTo>
                    <a:pt x="1337" y="1971"/>
                    <a:pt x="1390" y="1925"/>
                    <a:pt x="1398" y="1902"/>
                  </a:cubicBezTo>
                  <a:cubicBezTo>
                    <a:pt x="1436" y="1902"/>
                    <a:pt x="1482" y="1940"/>
                    <a:pt x="1520" y="1940"/>
                  </a:cubicBezTo>
                  <a:cubicBezTo>
                    <a:pt x="1528" y="1971"/>
                    <a:pt x="1512" y="2002"/>
                    <a:pt x="1551" y="2017"/>
                  </a:cubicBezTo>
                  <a:cubicBezTo>
                    <a:pt x="1635" y="2055"/>
                    <a:pt x="1596" y="1956"/>
                    <a:pt x="1574" y="1902"/>
                  </a:cubicBezTo>
                  <a:cubicBezTo>
                    <a:pt x="1535" y="1795"/>
                    <a:pt x="1635" y="1887"/>
                    <a:pt x="1658" y="1811"/>
                  </a:cubicBezTo>
                  <a:lnTo>
                    <a:pt x="1658" y="1811"/>
                  </a:lnTo>
                  <a:cubicBezTo>
                    <a:pt x="1665" y="1818"/>
                    <a:pt x="1688" y="1834"/>
                    <a:pt x="1688" y="1849"/>
                  </a:cubicBezTo>
                  <a:cubicBezTo>
                    <a:pt x="1742" y="1849"/>
                    <a:pt x="1772" y="1895"/>
                    <a:pt x="1795" y="1811"/>
                  </a:cubicBezTo>
                  <a:cubicBezTo>
                    <a:pt x="1933" y="1788"/>
                    <a:pt x="1887" y="1696"/>
                    <a:pt x="1902" y="1612"/>
                  </a:cubicBezTo>
                  <a:cubicBezTo>
                    <a:pt x="1994" y="1589"/>
                    <a:pt x="1956" y="1658"/>
                    <a:pt x="2047" y="1543"/>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69" name="Freeform 196"/>
            <p:cNvSpPr>
              <a:spLocks noChangeArrowheads="1"/>
            </p:cNvSpPr>
            <p:nvPr/>
          </p:nvSpPr>
          <p:spPr bwMode="auto">
            <a:xfrm>
              <a:off x="6024171" y="1084264"/>
              <a:ext cx="593686" cy="727075"/>
            </a:xfrm>
            <a:custGeom>
              <a:avLst/>
              <a:gdLst>
                <a:gd name="T0" fmla="*/ 207 w 1650"/>
                <a:gd name="T1" fmla="*/ 1482 h 2018"/>
                <a:gd name="T2" fmla="*/ 84 w 1650"/>
                <a:gd name="T3" fmla="*/ 1612 h 2018"/>
                <a:gd name="T4" fmla="*/ 321 w 1650"/>
                <a:gd name="T5" fmla="*/ 1887 h 2018"/>
                <a:gd name="T6" fmla="*/ 358 w 1650"/>
                <a:gd name="T7" fmla="*/ 1627 h 2018"/>
                <a:gd name="T8" fmla="*/ 442 w 1650"/>
                <a:gd name="T9" fmla="*/ 1857 h 2018"/>
                <a:gd name="T10" fmla="*/ 344 w 1650"/>
                <a:gd name="T11" fmla="*/ 1818 h 2018"/>
                <a:gd name="T12" fmla="*/ 534 w 1650"/>
                <a:gd name="T13" fmla="*/ 1666 h 2018"/>
                <a:gd name="T14" fmla="*/ 473 w 1650"/>
                <a:gd name="T15" fmla="*/ 1765 h 2018"/>
                <a:gd name="T16" fmla="*/ 534 w 1650"/>
                <a:gd name="T17" fmla="*/ 1734 h 2018"/>
                <a:gd name="T18" fmla="*/ 534 w 1650"/>
                <a:gd name="T19" fmla="*/ 1666 h 2018"/>
                <a:gd name="T20" fmla="*/ 763 w 1650"/>
                <a:gd name="T21" fmla="*/ 1742 h 2018"/>
                <a:gd name="T22" fmla="*/ 702 w 1650"/>
                <a:gd name="T23" fmla="*/ 1887 h 2018"/>
                <a:gd name="T24" fmla="*/ 809 w 1650"/>
                <a:gd name="T25" fmla="*/ 1941 h 2018"/>
                <a:gd name="T26" fmla="*/ 855 w 1650"/>
                <a:gd name="T27" fmla="*/ 1711 h 2018"/>
                <a:gd name="T28" fmla="*/ 801 w 1650"/>
                <a:gd name="T29" fmla="*/ 1612 h 2018"/>
                <a:gd name="T30" fmla="*/ 824 w 1650"/>
                <a:gd name="T31" fmla="*/ 1666 h 2018"/>
                <a:gd name="T32" fmla="*/ 855 w 1650"/>
                <a:gd name="T33" fmla="*/ 1589 h 2018"/>
                <a:gd name="T34" fmla="*/ 595 w 1650"/>
                <a:gd name="T35" fmla="*/ 1085 h 2018"/>
                <a:gd name="T36" fmla="*/ 824 w 1650"/>
                <a:gd name="T37" fmla="*/ 1291 h 2018"/>
                <a:gd name="T38" fmla="*/ 984 w 1650"/>
                <a:gd name="T39" fmla="*/ 1429 h 2018"/>
                <a:gd name="T40" fmla="*/ 641 w 1650"/>
                <a:gd name="T41" fmla="*/ 1406 h 2018"/>
                <a:gd name="T42" fmla="*/ 329 w 1650"/>
                <a:gd name="T43" fmla="*/ 1253 h 2018"/>
                <a:gd name="T44" fmla="*/ 229 w 1650"/>
                <a:gd name="T45" fmla="*/ 1146 h 2018"/>
                <a:gd name="T46" fmla="*/ 130 w 1650"/>
                <a:gd name="T47" fmla="*/ 1116 h 2018"/>
                <a:gd name="T48" fmla="*/ 321 w 1650"/>
                <a:gd name="T49" fmla="*/ 749 h 2018"/>
                <a:gd name="T50" fmla="*/ 618 w 1650"/>
                <a:gd name="T51" fmla="*/ 894 h 2018"/>
                <a:gd name="T52" fmla="*/ 1000 w 1650"/>
                <a:gd name="T53" fmla="*/ 1368 h 2018"/>
                <a:gd name="T54" fmla="*/ 1137 w 1650"/>
                <a:gd name="T55" fmla="*/ 1444 h 2018"/>
                <a:gd name="T56" fmla="*/ 1137 w 1650"/>
                <a:gd name="T57" fmla="*/ 1299 h 2018"/>
                <a:gd name="T58" fmla="*/ 954 w 1650"/>
                <a:gd name="T59" fmla="*/ 978 h 2018"/>
                <a:gd name="T60" fmla="*/ 817 w 1650"/>
                <a:gd name="T61" fmla="*/ 1032 h 2018"/>
                <a:gd name="T62" fmla="*/ 977 w 1650"/>
                <a:gd name="T63" fmla="*/ 1116 h 2018"/>
                <a:gd name="T64" fmla="*/ 992 w 1650"/>
                <a:gd name="T65" fmla="*/ 940 h 2018"/>
                <a:gd name="T66" fmla="*/ 1328 w 1650"/>
                <a:gd name="T67" fmla="*/ 787 h 2018"/>
                <a:gd name="T68" fmla="*/ 1259 w 1650"/>
                <a:gd name="T69" fmla="*/ 818 h 2018"/>
                <a:gd name="T70" fmla="*/ 1275 w 1650"/>
                <a:gd name="T71" fmla="*/ 894 h 2018"/>
                <a:gd name="T72" fmla="*/ 1389 w 1650"/>
                <a:gd name="T73" fmla="*/ 863 h 2018"/>
                <a:gd name="T74" fmla="*/ 610 w 1650"/>
                <a:gd name="T75" fmla="*/ 642 h 2018"/>
                <a:gd name="T76" fmla="*/ 580 w 1650"/>
                <a:gd name="T77" fmla="*/ 795 h 2018"/>
                <a:gd name="T78" fmla="*/ 740 w 1650"/>
                <a:gd name="T79" fmla="*/ 634 h 2018"/>
                <a:gd name="T80" fmla="*/ 824 w 1650"/>
                <a:gd name="T81" fmla="*/ 711 h 2018"/>
                <a:gd name="T82" fmla="*/ 786 w 1650"/>
                <a:gd name="T83" fmla="*/ 749 h 2018"/>
                <a:gd name="T84" fmla="*/ 832 w 1650"/>
                <a:gd name="T85" fmla="*/ 741 h 2018"/>
                <a:gd name="T86" fmla="*/ 1084 w 1650"/>
                <a:gd name="T87" fmla="*/ 505 h 2018"/>
                <a:gd name="T88" fmla="*/ 969 w 1650"/>
                <a:gd name="T89" fmla="*/ 619 h 2018"/>
                <a:gd name="T90" fmla="*/ 1069 w 1650"/>
                <a:gd name="T91" fmla="*/ 764 h 2018"/>
                <a:gd name="T92" fmla="*/ 809 w 1650"/>
                <a:gd name="T93" fmla="*/ 275 h 2018"/>
                <a:gd name="T94" fmla="*/ 679 w 1650"/>
                <a:gd name="T95" fmla="*/ 191 h 2018"/>
                <a:gd name="T96" fmla="*/ 717 w 1650"/>
                <a:gd name="T97" fmla="*/ 375 h 2018"/>
                <a:gd name="T98" fmla="*/ 900 w 1650"/>
                <a:gd name="T99" fmla="*/ 367 h 2018"/>
                <a:gd name="T100" fmla="*/ 878 w 1650"/>
                <a:gd name="T101" fmla="*/ 153 h 2018"/>
                <a:gd name="T102" fmla="*/ 839 w 1650"/>
                <a:gd name="T103" fmla="*/ 77 h 2018"/>
                <a:gd name="T104" fmla="*/ 878 w 1650"/>
                <a:gd name="T105" fmla="*/ 153 h 2018"/>
                <a:gd name="T106" fmla="*/ 1397 w 1650"/>
                <a:gd name="T107" fmla="*/ 283 h 2018"/>
                <a:gd name="T108" fmla="*/ 1214 w 1650"/>
                <a:gd name="T109" fmla="*/ 482 h 2018"/>
                <a:gd name="T110" fmla="*/ 1344 w 1650"/>
                <a:gd name="T111" fmla="*/ 466 h 2018"/>
                <a:gd name="T112" fmla="*/ 1588 w 1650"/>
                <a:gd name="T113" fmla="*/ 291 h 2018"/>
                <a:gd name="T114" fmla="*/ 1565 w 1650"/>
                <a:gd name="T115" fmla="*/ 62 h 2018"/>
                <a:gd name="T116" fmla="*/ 1634 w 1650"/>
                <a:gd name="T117" fmla="*/ 23 h 2018"/>
                <a:gd name="T118" fmla="*/ 1557 w 1650"/>
                <a:gd name="T119" fmla="*/ 77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0" h="2018">
                  <a:moveTo>
                    <a:pt x="358" y="1627"/>
                  </a:moveTo>
                  <a:lnTo>
                    <a:pt x="358" y="1627"/>
                  </a:lnTo>
                  <a:cubicBezTo>
                    <a:pt x="306" y="1597"/>
                    <a:pt x="344" y="1521"/>
                    <a:pt x="268" y="1498"/>
                  </a:cubicBezTo>
                  <a:cubicBezTo>
                    <a:pt x="252" y="1498"/>
                    <a:pt x="214" y="1498"/>
                    <a:pt x="207" y="1482"/>
                  </a:cubicBezTo>
                  <a:cubicBezTo>
                    <a:pt x="176" y="1467"/>
                    <a:pt x="168" y="1398"/>
                    <a:pt x="130" y="1413"/>
                  </a:cubicBezTo>
                  <a:cubicBezTo>
                    <a:pt x="99" y="1429"/>
                    <a:pt x="46" y="1444"/>
                    <a:pt x="31" y="1467"/>
                  </a:cubicBezTo>
                  <a:cubicBezTo>
                    <a:pt x="15" y="1490"/>
                    <a:pt x="0" y="1543"/>
                    <a:pt x="0" y="1574"/>
                  </a:cubicBezTo>
                  <a:cubicBezTo>
                    <a:pt x="0" y="1597"/>
                    <a:pt x="61" y="1589"/>
                    <a:pt x="84" y="1612"/>
                  </a:cubicBezTo>
                  <a:cubicBezTo>
                    <a:pt x="92" y="1627"/>
                    <a:pt x="92" y="1673"/>
                    <a:pt x="99" y="1696"/>
                  </a:cubicBezTo>
                  <a:cubicBezTo>
                    <a:pt x="107" y="1734"/>
                    <a:pt x="168" y="1765"/>
                    <a:pt x="191" y="1803"/>
                  </a:cubicBezTo>
                  <a:cubicBezTo>
                    <a:pt x="207" y="1826"/>
                    <a:pt x="214" y="1872"/>
                    <a:pt x="245" y="1872"/>
                  </a:cubicBezTo>
                  <a:cubicBezTo>
                    <a:pt x="260" y="1864"/>
                    <a:pt x="313" y="1895"/>
                    <a:pt x="321" y="1887"/>
                  </a:cubicBezTo>
                  <a:cubicBezTo>
                    <a:pt x="321" y="1857"/>
                    <a:pt x="290" y="1849"/>
                    <a:pt x="313" y="1811"/>
                  </a:cubicBezTo>
                  <a:cubicBezTo>
                    <a:pt x="329" y="1795"/>
                    <a:pt x="366" y="1788"/>
                    <a:pt x="381" y="1765"/>
                  </a:cubicBezTo>
                  <a:cubicBezTo>
                    <a:pt x="389" y="1734"/>
                    <a:pt x="366" y="1696"/>
                    <a:pt x="366" y="1666"/>
                  </a:cubicBezTo>
                  <a:cubicBezTo>
                    <a:pt x="358" y="1627"/>
                    <a:pt x="358" y="1627"/>
                    <a:pt x="358" y="1627"/>
                  </a:cubicBezTo>
                  <a:close/>
                  <a:moveTo>
                    <a:pt x="458" y="1795"/>
                  </a:moveTo>
                  <a:lnTo>
                    <a:pt x="458" y="1795"/>
                  </a:lnTo>
                  <a:cubicBezTo>
                    <a:pt x="465" y="1818"/>
                    <a:pt x="465" y="1818"/>
                    <a:pt x="465" y="1818"/>
                  </a:cubicBezTo>
                  <a:cubicBezTo>
                    <a:pt x="465" y="1834"/>
                    <a:pt x="458" y="1849"/>
                    <a:pt x="442" y="1857"/>
                  </a:cubicBezTo>
                  <a:cubicBezTo>
                    <a:pt x="427" y="1864"/>
                    <a:pt x="404" y="1857"/>
                    <a:pt x="396" y="1864"/>
                  </a:cubicBezTo>
                  <a:cubicBezTo>
                    <a:pt x="381" y="1872"/>
                    <a:pt x="373" y="1887"/>
                    <a:pt x="366" y="1872"/>
                  </a:cubicBezTo>
                  <a:cubicBezTo>
                    <a:pt x="358" y="1872"/>
                    <a:pt x="336" y="1849"/>
                    <a:pt x="336" y="1841"/>
                  </a:cubicBezTo>
                  <a:cubicBezTo>
                    <a:pt x="336" y="1834"/>
                    <a:pt x="344" y="1818"/>
                    <a:pt x="344" y="1818"/>
                  </a:cubicBezTo>
                  <a:cubicBezTo>
                    <a:pt x="358" y="1803"/>
                    <a:pt x="381" y="1811"/>
                    <a:pt x="404" y="1811"/>
                  </a:cubicBezTo>
                  <a:cubicBezTo>
                    <a:pt x="419" y="1811"/>
                    <a:pt x="427" y="1803"/>
                    <a:pt x="442" y="1803"/>
                  </a:cubicBezTo>
                  <a:cubicBezTo>
                    <a:pt x="450" y="1803"/>
                    <a:pt x="450" y="1803"/>
                    <a:pt x="458" y="1795"/>
                  </a:cubicBezTo>
                  <a:close/>
                  <a:moveTo>
                    <a:pt x="534" y="1666"/>
                  </a:moveTo>
                  <a:lnTo>
                    <a:pt x="534" y="1666"/>
                  </a:lnTo>
                  <a:cubicBezTo>
                    <a:pt x="519" y="1666"/>
                    <a:pt x="511" y="1673"/>
                    <a:pt x="503" y="1673"/>
                  </a:cubicBezTo>
                  <a:cubicBezTo>
                    <a:pt x="480" y="1681"/>
                    <a:pt x="465" y="1696"/>
                    <a:pt x="458" y="1719"/>
                  </a:cubicBezTo>
                  <a:cubicBezTo>
                    <a:pt x="450" y="1734"/>
                    <a:pt x="465" y="1750"/>
                    <a:pt x="473" y="1765"/>
                  </a:cubicBezTo>
                  <a:cubicBezTo>
                    <a:pt x="480" y="1773"/>
                    <a:pt x="503" y="1765"/>
                    <a:pt x="511" y="1773"/>
                  </a:cubicBezTo>
                  <a:cubicBezTo>
                    <a:pt x="519" y="1773"/>
                    <a:pt x="534" y="1773"/>
                    <a:pt x="542" y="1765"/>
                  </a:cubicBezTo>
                  <a:cubicBezTo>
                    <a:pt x="549" y="1765"/>
                    <a:pt x="549" y="1757"/>
                    <a:pt x="549" y="1750"/>
                  </a:cubicBezTo>
                  <a:cubicBezTo>
                    <a:pt x="557" y="1742"/>
                    <a:pt x="542" y="1734"/>
                    <a:pt x="534" y="1734"/>
                  </a:cubicBezTo>
                  <a:cubicBezTo>
                    <a:pt x="526" y="1734"/>
                    <a:pt x="519" y="1719"/>
                    <a:pt x="511" y="1719"/>
                  </a:cubicBezTo>
                  <a:cubicBezTo>
                    <a:pt x="511" y="1711"/>
                    <a:pt x="503" y="1711"/>
                    <a:pt x="511" y="1704"/>
                  </a:cubicBezTo>
                  <a:cubicBezTo>
                    <a:pt x="519" y="1696"/>
                    <a:pt x="526" y="1688"/>
                    <a:pt x="534" y="1681"/>
                  </a:cubicBezTo>
                  <a:cubicBezTo>
                    <a:pt x="534" y="1666"/>
                    <a:pt x="534" y="1666"/>
                    <a:pt x="534" y="1666"/>
                  </a:cubicBezTo>
                  <a:close/>
                  <a:moveTo>
                    <a:pt x="855" y="1711"/>
                  </a:moveTo>
                  <a:lnTo>
                    <a:pt x="855" y="1711"/>
                  </a:lnTo>
                  <a:cubicBezTo>
                    <a:pt x="839" y="1719"/>
                    <a:pt x="839" y="1704"/>
                    <a:pt x="824" y="1704"/>
                  </a:cubicBezTo>
                  <a:cubicBezTo>
                    <a:pt x="801" y="1711"/>
                    <a:pt x="794" y="1742"/>
                    <a:pt x="763" y="1742"/>
                  </a:cubicBezTo>
                  <a:cubicBezTo>
                    <a:pt x="755" y="1742"/>
                    <a:pt x="740" y="1727"/>
                    <a:pt x="732" y="1719"/>
                  </a:cubicBezTo>
                  <a:cubicBezTo>
                    <a:pt x="725" y="1719"/>
                    <a:pt x="679" y="1727"/>
                    <a:pt x="664" y="1727"/>
                  </a:cubicBezTo>
                  <a:cubicBezTo>
                    <a:pt x="648" y="1727"/>
                    <a:pt x="694" y="1765"/>
                    <a:pt x="694" y="1780"/>
                  </a:cubicBezTo>
                  <a:cubicBezTo>
                    <a:pt x="618" y="1803"/>
                    <a:pt x="702" y="1834"/>
                    <a:pt x="702" y="1887"/>
                  </a:cubicBezTo>
                  <a:cubicBezTo>
                    <a:pt x="702" y="1902"/>
                    <a:pt x="694" y="1910"/>
                    <a:pt x="702" y="1933"/>
                  </a:cubicBezTo>
                  <a:cubicBezTo>
                    <a:pt x="702" y="1948"/>
                    <a:pt x="717" y="1956"/>
                    <a:pt x="732" y="1963"/>
                  </a:cubicBezTo>
                  <a:cubicBezTo>
                    <a:pt x="755" y="1986"/>
                    <a:pt x="740" y="2017"/>
                    <a:pt x="786" y="2009"/>
                  </a:cubicBezTo>
                  <a:cubicBezTo>
                    <a:pt x="817" y="2009"/>
                    <a:pt x="809" y="1956"/>
                    <a:pt x="809" y="1941"/>
                  </a:cubicBezTo>
                  <a:cubicBezTo>
                    <a:pt x="809" y="1910"/>
                    <a:pt x="801" y="1902"/>
                    <a:pt x="794" y="1880"/>
                  </a:cubicBezTo>
                  <a:cubicBezTo>
                    <a:pt x="786" y="1857"/>
                    <a:pt x="809" y="1834"/>
                    <a:pt x="824" y="1811"/>
                  </a:cubicBezTo>
                  <a:cubicBezTo>
                    <a:pt x="839" y="1795"/>
                    <a:pt x="847" y="1773"/>
                    <a:pt x="855" y="1742"/>
                  </a:cubicBezTo>
                  <a:cubicBezTo>
                    <a:pt x="855" y="1711"/>
                    <a:pt x="855" y="1711"/>
                    <a:pt x="855" y="1711"/>
                  </a:cubicBezTo>
                  <a:close/>
                  <a:moveTo>
                    <a:pt x="855" y="1589"/>
                  </a:moveTo>
                  <a:lnTo>
                    <a:pt x="855" y="1589"/>
                  </a:lnTo>
                  <a:cubicBezTo>
                    <a:pt x="847" y="1597"/>
                    <a:pt x="839" y="1597"/>
                    <a:pt x="824" y="1605"/>
                  </a:cubicBezTo>
                  <a:cubicBezTo>
                    <a:pt x="817" y="1605"/>
                    <a:pt x="809" y="1605"/>
                    <a:pt x="801" y="1612"/>
                  </a:cubicBezTo>
                  <a:cubicBezTo>
                    <a:pt x="786" y="1627"/>
                    <a:pt x="763" y="1627"/>
                    <a:pt x="748" y="1643"/>
                  </a:cubicBezTo>
                  <a:cubicBezTo>
                    <a:pt x="748" y="1643"/>
                    <a:pt x="748" y="1650"/>
                    <a:pt x="748" y="1658"/>
                  </a:cubicBezTo>
                  <a:cubicBezTo>
                    <a:pt x="763" y="1666"/>
                    <a:pt x="778" y="1673"/>
                    <a:pt x="794" y="1673"/>
                  </a:cubicBezTo>
                  <a:cubicBezTo>
                    <a:pt x="801" y="1666"/>
                    <a:pt x="817" y="1666"/>
                    <a:pt x="824" y="1666"/>
                  </a:cubicBezTo>
                  <a:cubicBezTo>
                    <a:pt x="839" y="1666"/>
                    <a:pt x="847" y="1681"/>
                    <a:pt x="862" y="1673"/>
                  </a:cubicBezTo>
                  <a:cubicBezTo>
                    <a:pt x="870" y="1666"/>
                    <a:pt x="862" y="1658"/>
                    <a:pt x="862" y="1650"/>
                  </a:cubicBezTo>
                  <a:cubicBezTo>
                    <a:pt x="862" y="1635"/>
                    <a:pt x="862" y="1627"/>
                    <a:pt x="870" y="1627"/>
                  </a:cubicBezTo>
                  <a:cubicBezTo>
                    <a:pt x="855" y="1589"/>
                    <a:pt x="855" y="1589"/>
                    <a:pt x="855" y="1589"/>
                  </a:cubicBezTo>
                  <a:close/>
                  <a:moveTo>
                    <a:pt x="618" y="894"/>
                  </a:moveTo>
                  <a:lnTo>
                    <a:pt x="618" y="894"/>
                  </a:lnTo>
                  <a:cubicBezTo>
                    <a:pt x="641" y="948"/>
                    <a:pt x="679" y="971"/>
                    <a:pt x="664" y="1039"/>
                  </a:cubicBezTo>
                  <a:cubicBezTo>
                    <a:pt x="648" y="1131"/>
                    <a:pt x="587" y="1001"/>
                    <a:pt x="595" y="1085"/>
                  </a:cubicBezTo>
                  <a:cubicBezTo>
                    <a:pt x="595" y="1123"/>
                    <a:pt x="549" y="1138"/>
                    <a:pt x="519" y="1146"/>
                  </a:cubicBezTo>
                  <a:cubicBezTo>
                    <a:pt x="519" y="1184"/>
                    <a:pt x="641" y="1200"/>
                    <a:pt x="671" y="1192"/>
                  </a:cubicBezTo>
                  <a:cubicBezTo>
                    <a:pt x="732" y="1169"/>
                    <a:pt x="771" y="1161"/>
                    <a:pt x="832" y="1215"/>
                  </a:cubicBezTo>
                  <a:cubicBezTo>
                    <a:pt x="855" y="1238"/>
                    <a:pt x="817" y="1253"/>
                    <a:pt x="824" y="1291"/>
                  </a:cubicBezTo>
                  <a:cubicBezTo>
                    <a:pt x="824" y="1383"/>
                    <a:pt x="923" y="1261"/>
                    <a:pt x="939" y="1261"/>
                  </a:cubicBezTo>
                  <a:cubicBezTo>
                    <a:pt x="962" y="1261"/>
                    <a:pt x="1000" y="1238"/>
                    <a:pt x="992" y="1276"/>
                  </a:cubicBezTo>
                  <a:cubicBezTo>
                    <a:pt x="984" y="1314"/>
                    <a:pt x="946" y="1299"/>
                    <a:pt x="946" y="1345"/>
                  </a:cubicBezTo>
                  <a:cubicBezTo>
                    <a:pt x="946" y="1391"/>
                    <a:pt x="939" y="1413"/>
                    <a:pt x="984" y="1429"/>
                  </a:cubicBezTo>
                  <a:cubicBezTo>
                    <a:pt x="1030" y="1444"/>
                    <a:pt x="984" y="1658"/>
                    <a:pt x="916" y="1543"/>
                  </a:cubicBezTo>
                  <a:cubicBezTo>
                    <a:pt x="878" y="1475"/>
                    <a:pt x="817" y="1521"/>
                    <a:pt x="786" y="1490"/>
                  </a:cubicBezTo>
                  <a:cubicBezTo>
                    <a:pt x="732" y="1429"/>
                    <a:pt x="740" y="1375"/>
                    <a:pt x="725" y="1307"/>
                  </a:cubicBezTo>
                  <a:cubicBezTo>
                    <a:pt x="710" y="1314"/>
                    <a:pt x="671" y="1391"/>
                    <a:pt x="641" y="1406"/>
                  </a:cubicBezTo>
                  <a:cubicBezTo>
                    <a:pt x="595" y="1421"/>
                    <a:pt x="564" y="1406"/>
                    <a:pt x="519" y="1436"/>
                  </a:cubicBezTo>
                  <a:cubicBezTo>
                    <a:pt x="488" y="1459"/>
                    <a:pt x="458" y="1444"/>
                    <a:pt x="419" y="1444"/>
                  </a:cubicBezTo>
                  <a:cubicBezTo>
                    <a:pt x="343" y="1452"/>
                    <a:pt x="373" y="1452"/>
                    <a:pt x="336" y="1391"/>
                  </a:cubicBezTo>
                  <a:cubicBezTo>
                    <a:pt x="306" y="1352"/>
                    <a:pt x="298" y="1299"/>
                    <a:pt x="329" y="1253"/>
                  </a:cubicBezTo>
                  <a:cubicBezTo>
                    <a:pt x="350" y="1223"/>
                    <a:pt x="344" y="1200"/>
                    <a:pt x="358" y="1161"/>
                  </a:cubicBezTo>
                  <a:cubicBezTo>
                    <a:pt x="358" y="1146"/>
                    <a:pt x="321" y="1039"/>
                    <a:pt x="298" y="1055"/>
                  </a:cubicBezTo>
                  <a:cubicBezTo>
                    <a:pt x="275" y="1062"/>
                    <a:pt x="313" y="1169"/>
                    <a:pt x="313" y="1184"/>
                  </a:cubicBezTo>
                  <a:cubicBezTo>
                    <a:pt x="290" y="1184"/>
                    <a:pt x="245" y="1123"/>
                    <a:pt x="229" y="1146"/>
                  </a:cubicBezTo>
                  <a:cubicBezTo>
                    <a:pt x="222" y="1169"/>
                    <a:pt x="290" y="1261"/>
                    <a:pt x="268" y="1291"/>
                  </a:cubicBezTo>
                  <a:cubicBezTo>
                    <a:pt x="252" y="1322"/>
                    <a:pt x="207" y="1337"/>
                    <a:pt x="176" y="1337"/>
                  </a:cubicBezTo>
                  <a:cubicBezTo>
                    <a:pt x="115" y="1337"/>
                    <a:pt x="130" y="1314"/>
                    <a:pt x="122" y="1269"/>
                  </a:cubicBezTo>
                  <a:cubicBezTo>
                    <a:pt x="107" y="1207"/>
                    <a:pt x="122" y="1177"/>
                    <a:pt x="130" y="1116"/>
                  </a:cubicBezTo>
                  <a:cubicBezTo>
                    <a:pt x="138" y="1093"/>
                    <a:pt x="145" y="1070"/>
                    <a:pt x="145" y="1039"/>
                  </a:cubicBezTo>
                  <a:cubicBezTo>
                    <a:pt x="153" y="994"/>
                    <a:pt x="138" y="948"/>
                    <a:pt x="138" y="902"/>
                  </a:cubicBezTo>
                  <a:cubicBezTo>
                    <a:pt x="161" y="848"/>
                    <a:pt x="145" y="825"/>
                    <a:pt x="214" y="787"/>
                  </a:cubicBezTo>
                  <a:cubicBezTo>
                    <a:pt x="245" y="772"/>
                    <a:pt x="290" y="757"/>
                    <a:pt x="321" y="749"/>
                  </a:cubicBezTo>
                  <a:cubicBezTo>
                    <a:pt x="389" y="726"/>
                    <a:pt x="404" y="772"/>
                    <a:pt x="458" y="795"/>
                  </a:cubicBezTo>
                  <a:cubicBezTo>
                    <a:pt x="480" y="810"/>
                    <a:pt x="503" y="810"/>
                    <a:pt x="526" y="818"/>
                  </a:cubicBezTo>
                  <a:cubicBezTo>
                    <a:pt x="549" y="833"/>
                    <a:pt x="572" y="848"/>
                    <a:pt x="595" y="863"/>
                  </a:cubicBezTo>
                  <a:cubicBezTo>
                    <a:pt x="618" y="894"/>
                    <a:pt x="618" y="894"/>
                    <a:pt x="618" y="894"/>
                  </a:cubicBezTo>
                  <a:close/>
                  <a:moveTo>
                    <a:pt x="1122" y="1299"/>
                  </a:moveTo>
                  <a:lnTo>
                    <a:pt x="1122" y="1299"/>
                  </a:lnTo>
                  <a:cubicBezTo>
                    <a:pt x="1107" y="1314"/>
                    <a:pt x="1084" y="1322"/>
                    <a:pt x="1069" y="1337"/>
                  </a:cubicBezTo>
                  <a:cubicBezTo>
                    <a:pt x="1053" y="1345"/>
                    <a:pt x="984" y="1337"/>
                    <a:pt x="1000" y="1368"/>
                  </a:cubicBezTo>
                  <a:cubicBezTo>
                    <a:pt x="1023" y="1391"/>
                    <a:pt x="1030" y="1421"/>
                    <a:pt x="1038" y="1459"/>
                  </a:cubicBezTo>
                  <a:lnTo>
                    <a:pt x="1038" y="1459"/>
                  </a:lnTo>
                  <a:cubicBezTo>
                    <a:pt x="1046" y="1459"/>
                    <a:pt x="1053" y="1452"/>
                    <a:pt x="1061" y="1444"/>
                  </a:cubicBezTo>
                  <a:cubicBezTo>
                    <a:pt x="1084" y="1436"/>
                    <a:pt x="1114" y="1444"/>
                    <a:pt x="1137" y="1444"/>
                  </a:cubicBezTo>
                  <a:cubicBezTo>
                    <a:pt x="1137" y="1436"/>
                    <a:pt x="1137" y="1429"/>
                    <a:pt x="1137" y="1429"/>
                  </a:cubicBezTo>
                  <a:cubicBezTo>
                    <a:pt x="1145" y="1406"/>
                    <a:pt x="1130" y="1383"/>
                    <a:pt x="1130" y="1360"/>
                  </a:cubicBezTo>
                  <a:cubicBezTo>
                    <a:pt x="1130" y="1352"/>
                    <a:pt x="1137" y="1337"/>
                    <a:pt x="1137" y="1330"/>
                  </a:cubicBezTo>
                  <a:cubicBezTo>
                    <a:pt x="1145" y="1314"/>
                    <a:pt x="1137" y="1314"/>
                    <a:pt x="1137" y="1299"/>
                  </a:cubicBezTo>
                  <a:cubicBezTo>
                    <a:pt x="1122" y="1299"/>
                    <a:pt x="1122" y="1299"/>
                    <a:pt x="1122" y="1299"/>
                  </a:cubicBezTo>
                  <a:close/>
                  <a:moveTo>
                    <a:pt x="992" y="940"/>
                  </a:moveTo>
                  <a:lnTo>
                    <a:pt x="992" y="940"/>
                  </a:lnTo>
                  <a:cubicBezTo>
                    <a:pt x="969" y="940"/>
                    <a:pt x="969" y="963"/>
                    <a:pt x="954" y="978"/>
                  </a:cubicBezTo>
                  <a:cubicBezTo>
                    <a:pt x="946" y="1001"/>
                    <a:pt x="931" y="1024"/>
                    <a:pt x="900" y="1024"/>
                  </a:cubicBezTo>
                  <a:cubicBezTo>
                    <a:pt x="878" y="1024"/>
                    <a:pt x="839" y="1001"/>
                    <a:pt x="832" y="978"/>
                  </a:cubicBezTo>
                  <a:lnTo>
                    <a:pt x="832" y="978"/>
                  </a:lnTo>
                  <a:cubicBezTo>
                    <a:pt x="832" y="1001"/>
                    <a:pt x="824" y="1009"/>
                    <a:pt x="817" y="1032"/>
                  </a:cubicBezTo>
                  <a:cubicBezTo>
                    <a:pt x="809" y="1039"/>
                    <a:pt x="794" y="1062"/>
                    <a:pt x="809" y="1077"/>
                  </a:cubicBezTo>
                  <a:cubicBezTo>
                    <a:pt x="824" y="1085"/>
                    <a:pt x="839" y="1085"/>
                    <a:pt x="855" y="1093"/>
                  </a:cubicBezTo>
                  <a:cubicBezTo>
                    <a:pt x="885" y="1100"/>
                    <a:pt x="900" y="1108"/>
                    <a:pt x="923" y="1131"/>
                  </a:cubicBezTo>
                  <a:cubicBezTo>
                    <a:pt x="946" y="1146"/>
                    <a:pt x="962" y="1138"/>
                    <a:pt x="977" y="1116"/>
                  </a:cubicBezTo>
                  <a:cubicBezTo>
                    <a:pt x="992" y="1093"/>
                    <a:pt x="969" y="1062"/>
                    <a:pt x="969" y="1039"/>
                  </a:cubicBezTo>
                  <a:cubicBezTo>
                    <a:pt x="969" y="1024"/>
                    <a:pt x="977" y="1016"/>
                    <a:pt x="977" y="1009"/>
                  </a:cubicBezTo>
                  <a:cubicBezTo>
                    <a:pt x="984" y="1001"/>
                    <a:pt x="992" y="986"/>
                    <a:pt x="1000" y="971"/>
                  </a:cubicBezTo>
                  <a:cubicBezTo>
                    <a:pt x="992" y="940"/>
                    <a:pt x="992" y="940"/>
                    <a:pt x="992" y="940"/>
                  </a:cubicBezTo>
                  <a:close/>
                  <a:moveTo>
                    <a:pt x="1389" y="841"/>
                  </a:moveTo>
                  <a:lnTo>
                    <a:pt x="1389" y="841"/>
                  </a:lnTo>
                  <a:cubicBezTo>
                    <a:pt x="1367" y="856"/>
                    <a:pt x="1282" y="856"/>
                    <a:pt x="1298" y="818"/>
                  </a:cubicBezTo>
                  <a:cubicBezTo>
                    <a:pt x="1305" y="795"/>
                    <a:pt x="1305" y="802"/>
                    <a:pt x="1328" y="787"/>
                  </a:cubicBezTo>
                  <a:cubicBezTo>
                    <a:pt x="1336" y="780"/>
                    <a:pt x="1328" y="764"/>
                    <a:pt x="1321" y="764"/>
                  </a:cubicBezTo>
                  <a:cubicBezTo>
                    <a:pt x="1305" y="764"/>
                    <a:pt x="1282" y="772"/>
                    <a:pt x="1282" y="757"/>
                  </a:cubicBezTo>
                  <a:cubicBezTo>
                    <a:pt x="1282" y="734"/>
                    <a:pt x="1252" y="688"/>
                    <a:pt x="1244" y="734"/>
                  </a:cubicBezTo>
                  <a:cubicBezTo>
                    <a:pt x="1244" y="757"/>
                    <a:pt x="1252" y="795"/>
                    <a:pt x="1259" y="818"/>
                  </a:cubicBezTo>
                  <a:cubicBezTo>
                    <a:pt x="1275" y="879"/>
                    <a:pt x="1236" y="833"/>
                    <a:pt x="1206" y="871"/>
                  </a:cubicBezTo>
                  <a:cubicBezTo>
                    <a:pt x="1198" y="879"/>
                    <a:pt x="1175" y="932"/>
                    <a:pt x="1168" y="948"/>
                  </a:cubicBezTo>
                  <a:cubicBezTo>
                    <a:pt x="1168" y="971"/>
                    <a:pt x="1198" y="971"/>
                    <a:pt x="1206" y="948"/>
                  </a:cubicBezTo>
                  <a:cubicBezTo>
                    <a:pt x="1214" y="917"/>
                    <a:pt x="1236" y="886"/>
                    <a:pt x="1275" y="894"/>
                  </a:cubicBezTo>
                  <a:cubicBezTo>
                    <a:pt x="1321" y="894"/>
                    <a:pt x="1321" y="940"/>
                    <a:pt x="1313" y="971"/>
                  </a:cubicBezTo>
                  <a:cubicBezTo>
                    <a:pt x="1328" y="971"/>
                    <a:pt x="1336" y="955"/>
                    <a:pt x="1359" y="948"/>
                  </a:cubicBezTo>
                  <a:cubicBezTo>
                    <a:pt x="1367" y="948"/>
                    <a:pt x="1428" y="948"/>
                    <a:pt x="1405" y="932"/>
                  </a:cubicBezTo>
                  <a:cubicBezTo>
                    <a:pt x="1397" y="917"/>
                    <a:pt x="1367" y="879"/>
                    <a:pt x="1389" y="863"/>
                  </a:cubicBezTo>
                  <a:cubicBezTo>
                    <a:pt x="1389" y="841"/>
                    <a:pt x="1389" y="841"/>
                    <a:pt x="1389" y="841"/>
                  </a:cubicBezTo>
                  <a:close/>
                  <a:moveTo>
                    <a:pt x="710" y="642"/>
                  </a:moveTo>
                  <a:lnTo>
                    <a:pt x="710" y="642"/>
                  </a:lnTo>
                  <a:cubicBezTo>
                    <a:pt x="679" y="665"/>
                    <a:pt x="641" y="673"/>
                    <a:pt x="610" y="642"/>
                  </a:cubicBezTo>
                  <a:cubicBezTo>
                    <a:pt x="587" y="611"/>
                    <a:pt x="618" y="596"/>
                    <a:pt x="572" y="581"/>
                  </a:cubicBezTo>
                  <a:cubicBezTo>
                    <a:pt x="534" y="573"/>
                    <a:pt x="542" y="589"/>
                    <a:pt x="534" y="619"/>
                  </a:cubicBezTo>
                  <a:cubicBezTo>
                    <a:pt x="519" y="642"/>
                    <a:pt x="496" y="650"/>
                    <a:pt x="496" y="688"/>
                  </a:cubicBezTo>
                  <a:cubicBezTo>
                    <a:pt x="503" y="719"/>
                    <a:pt x="557" y="772"/>
                    <a:pt x="580" y="795"/>
                  </a:cubicBezTo>
                  <a:cubicBezTo>
                    <a:pt x="610" y="818"/>
                    <a:pt x="633" y="818"/>
                    <a:pt x="664" y="810"/>
                  </a:cubicBezTo>
                  <a:cubicBezTo>
                    <a:pt x="687" y="810"/>
                    <a:pt x="717" y="810"/>
                    <a:pt x="717" y="795"/>
                  </a:cubicBezTo>
                  <a:cubicBezTo>
                    <a:pt x="732" y="764"/>
                    <a:pt x="710" y="726"/>
                    <a:pt x="725" y="703"/>
                  </a:cubicBezTo>
                  <a:cubicBezTo>
                    <a:pt x="732" y="688"/>
                    <a:pt x="763" y="657"/>
                    <a:pt x="740" y="634"/>
                  </a:cubicBezTo>
                  <a:cubicBezTo>
                    <a:pt x="710" y="642"/>
                    <a:pt x="710" y="642"/>
                    <a:pt x="710" y="642"/>
                  </a:cubicBezTo>
                  <a:close/>
                  <a:moveTo>
                    <a:pt x="832" y="741"/>
                  </a:moveTo>
                  <a:lnTo>
                    <a:pt x="832" y="741"/>
                  </a:lnTo>
                  <a:cubicBezTo>
                    <a:pt x="832" y="734"/>
                    <a:pt x="824" y="719"/>
                    <a:pt x="824" y="711"/>
                  </a:cubicBezTo>
                  <a:cubicBezTo>
                    <a:pt x="817" y="703"/>
                    <a:pt x="824" y="696"/>
                    <a:pt x="817" y="688"/>
                  </a:cubicBezTo>
                  <a:cubicBezTo>
                    <a:pt x="809" y="680"/>
                    <a:pt x="794" y="673"/>
                    <a:pt x="778" y="680"/>
                  </a:cubicBezTo>
                  <a:cubicBezTo>
                    <a:pt x="771" y="688"/>
                    <a:pt x="763" y="711"/>
                    <a:pt x="771" y="719"/>
                  </a:cubicBezTo>
                  <a:cubicBezTo>
                    <a:pt x="771" y="734"/>
                    <a:pt x="778" y="741"/>
                    <a:pt x="786" y="749"/>
                  </a:cubicBezTo>
                  <a:cubicBezTo>
                    <a:pt x="786" y="764"/>
                    <a:pt x="794" y="780"/>
                    <a:pt x="794" y="787"/>
                  </a:cubicBezTo>
                  <a:cubicBezTo>
                    <a:pt x="794" y="795"/>
                    <a:pt x="794" y="802"/>
                    <a:pt x="801" y="802"/>
                  </a:cubicBezTo>
                  <a:cubicBezTo>
                    <a:pt x="809" y="802"/>
                    <a:pt x="824" y="787"/>
                    <a:pt x="824" y="780"/>
                  </a:cubicBezTo>
                  <a:cubicBezTo>
                    <a:pt x="832" y="741"/>
                    <a:pt x="832" y="741"/>
                    <a:pt x="832" y="741"/>
                  </a:cubicBezTo>
                  <a:close/>
                  <a:moveTo>
                    <a:pt x="1069" y="657"/>
                  </a:moveTo>
                  <a:lnTo>
                    <a:pt x="1069" y="657"/>
                  </a:lnTo>
                  <a:cubicBezTo>
                    <a:pt x="1053" y="611"/>
                    <a:pt x="1076" y="581"/>
                    <a:pt x="1084" y="543"/>
                  </a:cubicBezTo>
                  <a:cubicBezTo>
                    <a:pt x="1092" y="520"/>
                    <a:pt x="1107" y="520"/>
                    <a:pt x="1084" y="505"/>
                  </a:cubicBezTo>
                  <a:cubicBezTo>
                    <a:pt x="1076" y="489"/>
                    <a:pt x="1061" y="466"/>
                    <a:pt x="1061" y="451"/>
                  </a:cubicBezTo>
                  <a:cubicBezTo>
                    <a:pt x="1023" y="451"/>
                    <a:pt x="1038" y="535"/>
                    <a:pt x="1038" y="558"/>
                  </a:cubicBezTo>
                  <a:cubicBezTo>
                    <a:pt x="1030" y="573"/>
                    <a:pt x="1023" y="627"/>
                    <a:pt x="1023" y="634"/>
                  </a:cubicBezTo>
                  <a:cubicBezTo>
                    <a:pt x="1007" y="650"/>
                    <a:pt x="977" y="634"/>
                    <a:pt x="969" y="619"/>
                  </a:cubicBezTo>
                  <a:cubicBezTo>
                    <a:pt x="954" y="596"/>
                    <a:pt x="962" y="634"/>
                    <a:pt x="962" y="642"/>
                  </a:cubicBezTo>
                  <a:cubicBezTo>
                    <a:pt x="969" y="665"/>
                    <a:pt x="984" y="680"/>
                    <a:pt x="992" y="696"/>
                  </a:cubicBezTo>
                  <a:cubicBezTo>
                    <a:pt x="1000" y="711"/>
                    <a:pt x="1000" y="741"/>
                    <a:pt x="1000" y="757"/>
                  </a:cubicBezTo>
                  <a:cubicBezTo>
                    <a:pt x="1023" y="757"/>
                    <a:pt x="1046" y="764"/>
                    <a:pt x="1069" y="764"/>
                  </a:cubicBezTo>
                  <a:cubicBezTo>
                    <a:pt x="1069" y="734"/>
                    <a:pt x="1061" y="711"/>
                    <a:pt x="1061" y="680"/>
                  </a:cubicBezTo>
                  <a:cubicBezTo>
                    <a:pt x="1069" y="657"/>
                    <a:pt x="1069" y="657"/>
                    <a:pt x="1069" y="657"/>
                  </a:cubicBezTo>
                  <a:close/>
                  <a:moveTo>
                    <a:pt x="809" y="275"/>
                  </a:moveTo>
                  <a:lnTo>
                    <a:pt x="809" y="275"/>
                  </a:lnTo>
                  <a:cubicBezTo>
                    <a:pt x="786" y="260"/>
                    <a:pt x="732" y="237"/>
                    <a:pt x="717" y="214"/>
                  </a:cubicBezTo>
                  <a:cubicBezTo>
                    <a:pt x="710" y="207"/>
                    <a:pt x="732" y="199"/>
                    <a:pt x="740" y="184"/>
                  </a:cubicBezTo>
                  <a:cubicBezTo>
                    <a:pt x="740" y="169"/>
                    <a:pt x="740" y="146"/>
                    <a:pt x="740" y="130"/>
                  </a:cubicBezTo>
                  <a:cubicBezTo>
                    <a:pt x="725" y="130"/>
                    <a:pt x="694" y="184"/>
                    <a:pt x="679" y="191"/>
                  </a:cubicBezTo>
                  <a:cubicBezTo>
                    <a:pt x="641" y="207"/>
                    <a:pt x="618" y="184"/>
                    <a:pt x="580" y="184"/>
                  </a:cubicBezTo>
                  <a:cubicBezTo>
                    <a:pt x="580" y="199"/>
                    <a:pt x="625" y="230"/>
                    <a:pt x="625" y="252"/>
                  </a:cubicBezTo>
                  <a:cubicBezTo>
                    <a:pt x="641" y="298"/>
                    <a:pt x="610" y="321"/>
                    <a:pt x="656" y="352"/>
                  </a:cubicBezTo>
                  <a:cubicBezTo>
                    <a:pt x="687" y="367"/>
                    <a:pt x="710" y="428"/>
                    <a:pt x="717" y="375"/>
                  </a:cubicBezTo>
                  <a:cubicBezTo>
                    <a:pt x="732" y="306"/>
                    <a:pt x="786" y="329"/>
                    <a:pt x="824" y="359"/>
                  </a:cubicBezTo>
                  <a:cubicBezTo>
                    <a:pt x="862" y="390"/>
                    <a:pt x="855" y="428"/>
                    <a:pt x="870" y="474"/>
                  </a:cubicBezTo>
                  <a:cubicBezTo>
                    <a:pt x="878" y="474"/>
                    <a:pt x="885" y="436"/>
                    <a:pt x="893" y="428"/>
                  </a:cubicBezTo>
                  <a:cubicBezTo>
                    <a:pt x="908" y="413"/>
                    <a:pt x="939" y="390"/>
                    <a:pt x="900" y="367"/>
                  </a:cubicBezTo>
                  <a:cubicBezTo>
                    <a:pt x="878" y="352"/>
                    <a:pt x="855" y="321"/>
                    <a:pt x="847" y="291"/>
                  </a:cubicBezTo>
                  <a:cubicBezTo>
                    <a:pt x="809" y="275"/>
                    <a:pt x="809" y="275"/>
                    <a:pt x="809" y="275"/>
                  </a:cubicBezTo>
                  <a:close/>
                  <a:moveTo>
                    <a:pt x="878" y="153"/>
                  </a:moveTo>
                  <a:lnTo>
                    <a:pt x="878" y="153"/>
                  </a:lnTo>
                  <a:cubicBezTo>
                    <a:pt x="870" y="184"/>
                    <a:pt x="870" y="184"/>
                    <a:pt x="870" y="184"/>
                  </a:cubicBezTo>
                  <a:cubicBezTo>
                    <a:pt x="839" y="230"/>
                    <a:pt x="847" y="138"/>
                    <a:pt x="817" y="130"/>
                  </a:cubicBezTo>
                  <a:cubicBezTo>
                    <a:pt x="817" y="123"/>
                    <a:pt x="809" y="115"/>
                    <a:pt x="817" y="107"/>
                  </a:cubicBezTo>
                  <a:cubicBezTo>
                    <a:pt x="824" y="92"/>
                    <a:pt x="832" y="85"/>
                    <a:pt x="839" y="77"/>
                  </a:cubicBezTo>
                  <a:cubicBezTo>
                    <a:pt x="847" y="62"/>
                    <a:pt x="855" y="31"/>
                    <a:pt x="878" y="31"/>
                  </a:cubicBezTo>
                  <a:lnTo>
                    <a:pt x="878" y="31"/>
                  </a:lnTo>
                  <a:cubicBezTo>
                    <a:pt x="885" y="54"/>
                    <a:pt x="885" y="69"/>
                    <a:pt x="870" y="85"/>
                  </a:cubicBezTo>
                  <a:cubicBezTo>
                    <a:pt x="862" y="100"/>
                    <a:pt x="862" y="138"/>
                    <a:pt x="878" y="153"/>
                  </a:cubicBezTo>
                  <a:close/>
                  <a:moveTo>
                    <a:pt x="1580" y="260"/>
                  </a:moveTo>
                  <a:lnTo>
                    <a:pt x="1580" y="260"/>
                  </a:lnTo>
                  <a:cubicBezTo>
                    <a:pt x="1527" y="275"/>
                    <a:pt x="1450" y="405"/>
                    <a:pt x="1397" y="405"/>
                  </a:cubicBezTo>
                  <a:cubicBezTo>
                    <a:pt x="1290" y="405"/>
                    <a:pt x="1397" y="344"/>
                    <a:pt x="1397" y="283"/>
                  </a:cubicBezTo>
                  <a:cubicBezTo>
                    <a:pt x="1374" y="291"/>
                    <a:pt x="1367" y="314"/>
                    <a:pt x="1328" y="314"/>
                  </a:cubicBezTo>
                  <a:cubicBezTo>
                    <a:pt x="1313" y="314"/>
                    <a:pt x="1328" y="344"/>
                    <a:pt x="1328" y="359"/>
                  </a:cubicBezTo>
                  <a:cubicBezTo>
                    <a:pt x="1321" y="390"/>
                    <a:pt x="1305" y="390"/>
                    <a:pt x="1282" y="398"/>
                  </a:cubicBezTo>
                  <a:cubicBezTo>
                    <a:pt x="1236" y="421"/>
                    <a:pt x="1229" y="451"/>
                    <a:pt x="1214" y="482"/>
                  </a:cubicBezTo>
                  <a:cubicBezTo>
                    <a:pt x="1206" y="512"/>
                    <a:pt x="1160" y="520"/>
                    <a:pt x="1160" y="535"/>
                  </a:cubicBezTo>
                  <a:cubicBezTo>
                    <a:pt x="1160" y="550"/>
                    <a:pt x="1160" y="627"/>
                    <a:pt x="1175" y="604"/>
                  </a:cubicBezTo>
                  <a:cubicBezTo>
                    <a:pt x="1191" y="566"/>
                    <a:pt x="1244" y="466"/>
                    <a:pt x="1298" y="482"/>
                  </a:cubicBezTo>
                  <a:cubicBezTo>
                    <a:pt x="1321" y="489"/>
                    <a:pt x="1328" y="474"/>
                    <a:pt x="1344" y="466"/>
                  </a:cubicBezTo>
                  <a:cubicBezTo>
                    <a:pt x="1382" y="444"/>
                    <a:pt x="1389" y="497"/>
                    <a:pt x="1420" y="444"/>
                  </a:cubicBezTo>
                  <a:cubicBezTo>
                    <a:pt x="1443" y="413"/>
                    <a:pt x="1450" y="413"/>
                    <a:pt x="1481" y="398"/>
                  </a:cubicBezTo>
                  <a:cubicBezTo>
                    <a:pt x="1519" y="375"/>
                    <a:pt x="1519" y="344"/>
                    <a:pt x="1565" y="344"/>
                  </a:cubicBezTo>
                  <a:cubicBezTo>
                    <a:pt x="1641" y="344"/>
                    <a:pt x="1603" y="337"/>
                    <a:pt x="1588" y="291"/>
                  </a:cubicBezTo>
                  <a:cubicBezTo>
                    <a:pt x="1580" y="260"/>
                    <a:pt x="1580" y="260"/>
                    <a:pt x="1580" y="260"/>
                  </a:cubicBezTo>
                  <a:close/>
                  <a:moveTo>
                    <a:pt x="1557" y="77"/>
                  </a:moveTo>
                  <a:lnTo>
                    <a:pt x="1557" y="77"/>
                  </a:lnTo>
                  <a:cubicBezTo>
                    <a:pt x="1565" y="77"/>
                    <a:pt x="1565" y="69"/>
                    <a:pt x="1565" y="62"/>
                  </a:cubicBezTo>
                  <a:cubicBezTo>
                    <a:pt x="1573" y="54"/>
                    <a:pt x="1573" y="16"/>
                    <a:pt x="1588" y="16"/>
                  </a:cubicBezTo>
                  <a:cubicBezTo>
                    <a:pt x="1603" y="16"/>
                    <a:pt x="1611" y="16"/>
                    <a:pt x="1626" y="8"/>
                  </a:cubicBezTo>
                  <a:cubicBezTo>
                    <a:pt x="1626" y="8"/>
                    <a:pt x="1649" y="0"/>
                    <a:pt x="1649" y="8"/>
                  </a:cubicBezTo>
                  <a:cubicBezTo>
                    <a:pt x="1649" y="8"/>
                    <a:pt x="1641" y="16"/>
                    <a:pt x="1634" y="23"/>
                  </a:cubicBezTo>
                  <a:cubicBezTo>
                    <a:pt x="1626" y="31"/>
                    <a:pt x="1611" y="39"/>
                    <a:pt x="1611" y="46"/>
                  </a:cubicBezTo>
                  <a:cubicBezTo>
                    <a:pt x="1611" y="62"/>
                    <a:pt x="1634" y="85"/>
                    <a:pt x="1619" y="100"/>
                  </a:cubicBezTo>
                  <a:cubicBezTo>
                    <a:pt x="1603" y="123"/>
                    <a:pt x="1588" y="92"/>
                    <a:pt x="1565" y="100"/>
                  </a:cubicBezTo>
                  <a:lnTo>
                    <a:pt x="1557" y="77"/>
                  </a:ln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70" name="Freeform 197"/>
            <p:cNvSpPr>
              <a:spLocks noChangeArrowheads="1"/>
            </p:cNvSpPr>
            <p:nvPr/>
          </p:nvSpPr>
          <p:spPr bwMode="auto">
            <a:xfrm>
              <a:off x="8000479" y="1116013"/>
              <a:ext cx="773063" cy="1122362"/>
            </a:xfrm>
            <a:custGeom>
              <a:avLst/>
              <a:gdLst>
                <a:gd name="T0" fmla="*/ 8 w 2147"/>
                <a:gd name="T1" fmla="*/ 2260 h 3117"/>
                <a:gd name="T2" fmla="*/ 107 w 2147"/>
                <a:gd name="T3" fmla="*/ 2306 h 3117"/>
                <a:gd name="T4" fmla="*/ 1971 w 2147"/>
                <a:gd name="T5" fmla="*/ 442 h 3117"/>
                <a:gd name="T6" fmla="*/ 2055 w 2147"/>
                <a:gd name="T7" fmla="*/ 259 h 3117"/>
                <a:gd name="T8" fmla="*/ 2100 w 2147"/>
                <a:gd name="T9" fmla="*/ 61 h 3117"/>
                <a:gd name="T10" fmla="*/ 1948 w 2147"/>
                <a:gd name="T11" fmla="*/ 7 h 3117"/>
                <a:gd name="T12" fmla="*/ 1856 w 2147"/>
                <a:gd name="T13" fmla="*/ 267 h 3117"/>
                <a:gd name="T14" fmla="*/ 1803 w 2147"/>
                <a:gd name="T15" fmla="*/ 504 h 3117"/>
                <a:gd name="T16" fmla="*/ 2017 w 2147"/>
                <a:gd name="T17" fmla="*/ 511 h 3117"/>
                <a:gd name="T18" fmla="*/ 1742 w 2147"/>
                <a:gd name="T19" fmla="*/ 909 h 3117"/>
                <a:gd name="T20" fmla="*/ 1665 w 2147"/>
                <a:gd name="T21" fmla="*/ 1138 h 3117"/>
                <a:gd name="T22" fmla="*/ 1489 w 2147"/>
                <a:gd name="T23" fmla="*/ 1031 h 3117"/>
                <a:gd name="T24" fmla="*/ 1497 w 2147"/>
                <a:gd name="T25" fmla="*/ 626 h 3117"/>
                <a:gd name="T26" fmla="*/ 1688 w 2147"/>
                <a:gd name="T27" fmla="*/ 366 h 3117"/>
                <a:gd name="T28" fmla="*/ 1719 w 2147"/>
                <a:gd name="T29" fmla="*/ 649 h 3117"/>
                <a:gd name="T30" fmla="*/ 1726 w 2147"/>
                <a:gd name="T31" fmla="*/ 748 h 3117"/>
                <a:gd name="T32" fmla="*/ 1902 w 2147"/>
                <a:gd name="T33" fmla="*/ 870 h 3117"/>
                <a:gd name="T34" fmla="*/ 1887 w 2147"/>
                <a:gd name="T35" fmla="*/ 702 h 3117"/>
                <a:gd name="T36" fmla="*/ 2062 w 2147"/>
                <a:gd name="T37" fmla="*/ 786 h 3117"/>
                <a:gd name="T38" fmla="*/ 2093 w 2147"/>
                <a:gd name="T39" fmla="*/ 855 h 3117"/>
                <a:gd name="T40" fmla="*/ 1978 w 2147"/>
                <a:gd name="T41" fmla="*/ 878 h 3117"/>
                <a:gd name="T42" fmla="*/ 932 w 2147"/>
                <a:gd name="T43" fmla="*/ 1168 h 3117"/>
                <a:gd name="T44" fmla="*/ 1054 w 2147"/>
                <a:gd name="T45" fmla="*/ 1260 h 3117"/>
                <a:gd name="T46" fmla="*/ 1100 w 2147"/>
                <a:gd name="T47" fmla="*/ 1474 h 3117"/>
                <a:gd name="T48" fmla="*/ 1153 w 2147"/>
                <a:gd name="T49" fmla="*/ 1405 h 3117"/>
                <a:gd name="T50" fmla="*/ 1230 w 2147"/>
                <a:gd name="T51" fmla="*/ 1145 h 3117"/>
                <a:gd name="T52" fmla="*/ 1253 w 2147"/>
                <a:gd name="T53" fmla="*/ 824 h 3117"/>
                <a:gd name="T54" fmla="*/ 1123 w 2147"/>
                <a:gd name="T55" fmla="*/ 748 h 3117"/>
                <a:gd name="T56" fmla="*/ 1046 w 2147"/>
                <a:gd name="T57" fmla="*/ 1084 h 3117"/>
                <a:gd name="T58" fmla="*/ 856 w 2147"/>
                <a:gd name="T59" fmla="*/ 1092 h 3117"/>
                <a:gd name="T60" fmla="*/ 856 w 2147"/>
                <a:gd name="T61" fmla="*/ 1153 h 3117"/>
                <a:gd name="T62" fmla="*/ 1436 w 2147"/>
                <a:gd name="T63" fmla="*/ 2719 h 3117"/>
                <a:gd name="T64" fmla="*/ 1436 w 2147"/>
                <a:gd name="T65" fmla="*/ 2482 h 3117"/>
                <a:gd name="T66" fmla="*/ 1505 w 2147"/>
                <a:gd name="T67" fmla="*/ 2222 h 3117"/>
                <a:gd name="T68" fmla="*/ 1428 w 2147"/>
                <a:gd name="T69" fmla="*/ 1985 h 3117"/>
                <a:gd name="T70" fmla="*/ 1535 w 2147"/>
                <a:gd name="T71" fmla="*/ 1901 h 3117"/>
                <a:gd name="T72" fmla="*/ 1619 w 2147"/>
                <a:gd name="T73" fmla="*/ 1680 h 3117"/>
                <a:gd name="T74" fmla="*/ 1627 w 2147"/>
                <a:gd name="T75" fmla="*/ 1565 h 3117"/>
                <a:gd name="T76" fmla="*/ 1680 w 2147"/>
                <a:gd name="T77" fmla="*/ 1275 h 3117"/>
                <a:gd name="T78" fmla="*/ 1428 w 2147"/>
                <a:gd name="T79" fmla="*/ 1328 h 3117"/>
                <a:gd name="T80" fmla="*/ 1329 w 2147"/>
                <a:gd name="T81" fmla="*/ 1168 h 3117"/>
                <a:gd name="T82" fmla="*/ 1245 w 2147"/>
                <a:gd name="T83" fmla="*/ 1527 h 3117"/>
                <a:gd name="T84" fmla="*/ 1023 w 2147"/>
                <a:gd name="T85" fmla="*/ 1703 h 3117"/>
                <a:gd name="T86" fmla="*/ 672 w 2147"/>
                <a:gd name="T87" fmla="*/ 1787 h 3117"/>
                <a:gd name="T88" fmla="*/ 856 w 2147"/>
                <a:gd name="T89" fmla="*/ 2039 h 3117"/>
                <a:gd name="T90" fmla="*/ 901 w 2147"/>
                <a:gd name="T91" fmla="*/ 2054 h 3117"/>
                <a:gd name="T92" fmla="*/ 1046 w 2147"/>
                <a:gd name="T93" fmla="*/ 2222 h 3117"/>
                <a:gd name="T94" fmla="*/ 1138 w 2147"/>
                <a:gd name="T95" fmla="*/ 2085 h 3117"/>
                <a:gd name="T96" fmla="*/ 1306 w 2147"/>
                <a:gd name="T97" fmla="*/ 2123 h 3117"/>
                <a:gd name="T98" fmla="*/ 1298 w 2147"/>
                <a:gd name="T99" fmla="*/ 2482 h 3117"/>
                <a:gd name="T100" fmla="*/ 1199 w 2147"/>
                <a:gd name="T101" fmla="*/ 2864 h 3117"/>
                <a:gd name="T102" fmla="*/ 1291 w 2147"/>
                <a:gd name="T103" fmla="*/ 3085 h 3117"/>
                <a:gd name="T104" fmla="*/ 1329 w 2147"/>
                <a:gd name="T105" fmla="*/ 2910 h 3117"/>
                <a:gd name="T106" fmla="*/ 1581 w 2147"/>
                <a:gd name="T107" fmla="*/ 2245 h 3117"/>
                <a:gd name="T108" fmla="*/ 1612 w 2147"/>
                <a:gd name="T109" fmla="*/ 2146 h 3117"/>
                <a:gd name="T110" fmla="*/ 1749 w 2147"/>
                <a:gd name="T111" fmla="*/ 2237 h 3117"/>
                <a:gd name="T112" fmla="*/ 1612 w 2147"/>
                <a:gd name="T113" fmla="*/ 2345 h 3117"/>
                <a:gd name="T114" fmla="*/ 1787 w 2147"/>
                <a:gd name="T115" fmla="*/ 1649 h 3117"/>
                <a:gd name="T116" fmla="*/ 1764 w 2147"/>
                <a:gd name="T117" fmla="*/ 1542 h 3117"/>
                <a:gd name="T118" fmla="*/ 1879 w 2147"/>
                <a:gd name="T119" fmla="*/ 1481 h 3117"/>
                <a:gd name="T120" fmla="*/ 1787 w 2147"/>
                <a:gd name="T121" fmla="*/ 1649 h 3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7" h="3117">
                  <a:moveTo>
                    <a:pt x="53" y="2329"/>
                  </a:moveTo>
                  <a:lnTo>
                    <a:pt x="53" y="2329"/>
                  </a:lnTo>
                  <a:cubicBezTo>
                    <a:pt x="53" y="2314"/>
                    <a:pt x="38" y="2299"/>
                    <a:pt x="31" y="2291"/>
                  </a:cubicBezTo>
                  <a:cubicBezTo>
                    <a:pt x="23" y="2283"/>
                    <a:pt x="0" y="2276"/>
                    <a:pt x="8" y="2260"/>
                  </a:cubicBezTo>
                  <a:cubicBezTo>
                    <a:pt x="15" y="2253"/>
                    <a:pt x="23" y="2245"/>
                    <a:pt x="31" y="2237"/>
                  </a:cubicBezTo>
                  <a:cubicBezTo>
                    <a:pt x="38" y="2222"/>
                    <a:pt x="38" y="2222"/>
                    <a:pt x="46" y="2214"/>
                  </a:cubicBezTo>
                  <a:cubicBezTo>
                    <a:pt x="61" y="2199"/>
                    <a:pt x="84" y="2207"/>
                    <a:pt x="92" y="2222"/>
                  </a:cubicBezTo>
                  <a:cubicBezTo>
                    <a:pt x="114" y="2253"/>
                    <a:pt x="107" y="2276"/>
                    <a:pt x="107" y="2306"/>
                  </a:cubicBezTo>
                  <a:cubicBezTo>
                    <a:pt x="107" y="2322"/>
                    <a:pt x="107" y="2329"/>
                    <a:pt x="107" y="2337"/>
                  </a:cubicBezTo>
                  <a:cubicBezTo>
                    <a:pt x="107" y="2360"/>
                    <a:pt x="76" y="2345"/>
                    <a:pt x="69" y="2345"/>
                  </a:cubicBezTo>
                  <a:cubicBezTo>
                    <a:pt x="53" y="2329"/>
                    <a:pt x="53" y="2329"/>
                    <a:pt x="53" y="2329"/>
                  </a:cubicBezTo>
                  <a:close/>
                  <a:moveTo>
                    <a:pt x="1971" y="442"/>
                  </a:moveTo>
                  <a:lnTo>
                    <a:pt x="1971" y="442"/>
                  </a:lnTo>
                  <a:cubicBezTo>
                    <a:pt x="1986" y="397"/>
                    <a:pt x="2032" y="374"/>
                    <a:pt x="2055" y="336"/>
                  </a:cubicBezTo>
                  <a:cubicBezTo>
                    <a:pt x="2078" y="282"/>
                    <a:pt x="1986" y="290"/>
                    <a:pt x="1994" y="282"/>
                  </a:cubicBezTo>
                  <a:cubicBezTo>
                    <a:pt x="2001" y="274"/>
                    <a:pt x="2039" y="267"/>
                    <a:pt x="2055" y="259"/>
                  </a:cubicBezTo>
                  <a:cubicBezTo>
                    <a:pt x="2085" y="252"/>
                    <a:pt x="2047" y="206"/>
                    <a:pt x="2032" y="198"/>
                  </a:cubicBezTo>
                  <a:cubicBezTo>
                    <a:pt x="2032" y="190"/>
                    <a:pt x="2146" y="221"/>
                    <a:pt x="2100" y="145"/>
                  </a:cubicBezTo>
                  <a:cubicBezTo>
                    <a:pt x="2093" y="122"/>
                    <a:pt x="2039" y="106"/>
                    <a:pt x="2100" y="91"/>
                  </a:cubicBezTo>
                  <a:cubicBezTo>
                    <a:pt x="2139" y="91"/>
                    <a:pt x="2131" y="76"/>
                    <a:pt x="2100" y="61"/>
                  </a:cubicBezTo>
                  <a:cubicBezTo>
                    <a:pt x="2024" y="22"/>
                    <a:pt x="2024" y="22"/>
                    <a:pt x="2024" y="22"/>
                  </a:cubicBezTo>
                  <a:cubicBezTo>
                    <a:pt x="1986" y="7"/>
                    <a:pt x="1986" y="114"/>
                    <a:pt x="1963" y="122"/>
                  </a:cubicBezTo>
                  <a:cubicBezTo>
                    <a:pt x="1963" y="99"/>
                    <a:pt x="1963" y="76"/>
                    <a:pt x="1963" y="61"/>
                  </a:cubicBezTo>
                  <a:cubicBezTo>
                    <a:pt x="1963" y="53"/>
                    <a:pt x="1963" y="0"/>
                    <a:pt x="1948" y="7"/>
                  </a:cubicBezTo>
                  <a:cubicBezTo>
                    <a:pt x="1925" y="15"/>
                    <a:pt x="1902" y="68"/>
                    <a:pt x="1894" y="91"/>
                  </a:cubicBezTo>
                  <a:cubicBezTo>
                    <a:pt x="1879" y="114"/>
                    <a:pt x="1841" y="152"/>
                    <a:pt x="1841" y="167"/>
                  </a:cubicBezTo>
                  <a:cubicBezTo>
                    <a:pt x="1841" y="175"/>
                    <a:pt x="1856" y="198"/>
                    <a:pt x="1856" y="213"/>
                  </a:cubicBezTo>
                  <a:cubicBezTo>
                    <a:pt x="1864" y="229"/>
                    <a:pt x="1864" y="252"/>
                    <a:pt x="1856" y="267"/>
                  </a:cubicBezTo>
                  <a:cubicBezTo>
                    <a:pt x="1856" y="320"/>
                    <a:pt x="1810" y="351"/>
                    <a:pt x="1825" y="404"/>
                  </a:cubicBezTo>
                  <a:cubicBezTo>
                    <a:pt x="1833" y="427"/>
                    <a:pt x="1803" y="404"/>
                    <a:pt x="1810" y="427"/>
                  </a:cubicBezTo>
                  <a:cubicBezTo>
                    <a:pt x="1810" y="442"/>
                    <a:pt x="1818" y="458"/>
                    <a:pt x="1810" y="473"/>
                  </a:cubicBezTo>
                  <a:cubicBezTo>
                    <a:pt x="1803" y="488"/>
                    <a:pt x="1795" y="488"/>
                    <a:pt x="1803" y="504"/>
                  </a:cubicBezTo>
                  <a:cubicBezTo>
                    <a:pt x="1818" y="542"/>
                    <a:pt x="1825" y="542"/>
                    <a:pt x="1864" y="519"/>
                  </a:cubicBezTo>
                  <a:cubicBezTo>
                    <a:pt x="1879" y="511"/>
                    <a:pt x="1902" y="511"/>
                    <a:pt x="1925" y="519"/>
                  </a:cubicBezTo>
                  <a:cubicBezTo>
                    <a:pt x="1932" y="526"/>
                    <a:pt x="1948" y="534"/>
                    <a:pt x="1955" y="534"/>
                  </a:cubicBezTo>
                  <a:cubicBezTo>
                    <a:pt x="1971" y="534"/>
                    <a:pt x="2009" y="526"/>
                    <a:pt x="2017" y="511"/>
                  </a:cubicBezTo>
                  <a:cubicBezTo>
                    <a:pt x="2024" y="504"/>
                    <a:pt x="1971" y="481"/>
                    <a:pt x="1971" y="465"/>
                  </a:cubicBezTo>
                  <a:cubicBezTo>
                    <a:pt x="1971" y="442"/>
                    <a:pt x="1971" y="442"/>
                    <a:pt x="1971" y="442"/>
                  </a:cubicBezTo>
                  <a:close/>
                  <a:moveTo>
                    <a:pt x="1742" y="909"/>
                  </a:moveTo>
                  <a:lnTo>
                    <a:pt x="1742" y="909"/>
                  </a:lnTo>
                  <a:cubicBezTo>
                    <a:pt x="1742" y="924"/>
                    <a:pt x="1742" y="924"/>
                    <a:pt x="1742" y="924"/>
                  </a:cubicBezTo>
                  <a:cubicBezTo>
                    <a:pt x="1742" y="947"/>
                    <a:pt x="1719" y="962"/>
                    <a:pt x="1696" y="970"/>
                  </a:cubicBezTo>
                  <a:cubicBezTo>
                    <a:pt x="1680" y="985"/>
                    <a:pt x="1711" y="1023"/>
                    <a:pt x="1719" y="1038"/>
                  </a:cubicBezTo>
                  <a:cubicBezTo>
                    <a:pt x="1734" y="1069"/>
                    <a:pt x="1711" y="1138"/>
                    <a:pt x="1665" y="1138"/>
                  </a:cubicBezTo>
                  <a:cubicBezTo>
                    <a:pt x="1650" y="1138"/>
                    <a:pt x="1604" y="1115"/>
                    <a:pt x="1596" y="1122"/>
                  </a:cubicBezTo>
                  <a:cubicBezTo>
                    <a:pt x="1581" y="1130"/>
                    <a:pt x="1604" y="1145"/>
                    <a:pt x="1596" y="1161"/>
                  </a:cubicBezTo>
                  <a:lnTo>
                    <a:pt x="1596" y="1161"/>
                  </a:lnTo>
                  <a:cubicBezTo>
                    <a:pt x="1535" y="1122"/>
                    <a:pt x="1497" y="1115"/>
                    <a:pt x="1489" y="1031"/>
                  </a:cubicBezTo>
                  <a:cubicBezTo>
                    <a:pt x="1489" y="1015"/>
                    <a:pt x="1474" y="1000"/>
                    <a:pt x="1474" y="977"/>
                  </a:cubicBezTo>
                  <a:cubicBezTo>
                    <a:pt x="1467" y="954"/>
                    <a:pt x="1467" y="924"/>
                    <a:pt x="1467" y="893"/>
                  </a:cubicBezTo>
                  <a:cubicBezTo>
                    <a:pt x="1467" y="832"/>
                    <a:pt x="1428" y="817"/>
                    <a:pt x="1444" y="748"/>
                  </a:cubicBezTo>
                  <a:cubicBezTo>
                    <a:pt x="1459" y="710"/>
                    <a:pt x="1489" y="664"/>
                    <a:pt x="1497" y="626"/>
                  </a:cubicBezTo>
                  <a:cubicBezTo>
                    <a:pt x="1505" y="588"/>
                    <a:pt x="1535" y="618"/>
                    <a:pt x="1543" y="595"/>
                  </a:cubicBezTo>
                  <a:cubicBezTo>
                    <a:pt x="1558" y="557"/>
                    <a:pt x="1550" y="504"/>
                    <a:pt x="1558" y="465"/>
                  </a:cubicBezTo>
                  <a:cubicBezTo>
                    <a:pt x="1581" y="404"/>
                    <a:pt x="1558" y="366"/>
                    <a:pt x="1635" y="381"/>
                  </a:cubicBezTo>
                  <a:cubicBezTo>
                    <a:pt x="1658" y="381"/>
                    <a:pt x="1673" y="366"/>
                    <a:pt x="1688" y="366"/>
                  </a:cubicBezTo>
                  <a:cubicBezTo>
                    <a:pt x="1787" y="389"/>
                    <a:pt x="1734" y="465"/>
                    <a:pt x="1764" y="526"/>
                  </a:cubicBezTo>
                  <a:cubicBezTo>
                    <a:pt x="1772" y="549"/>
                    <a:pt x="1772" y="572"/>
                    <a:pt x="1772" y="595"/>
                  </a:cubicBezTo>
                  <a:cubicBezTo>
                    <a:pt x="1772" y="618"/>
                    <a:pt x="1772" y="641"/>
                    <a:pt x="1780" y="656"/>
                  </a:cubicBezTo>
                  <a:cubicBezTo>
                    <a:pt x="1795" y="695"/>
                    <a:pt x="1734" y="664"/>
                    <a:pt x="1719" y="649"/>
                  </a:cubicBezTo>
                  <a:cubicBezTo>
                    <a:pt x="1703" y="641"/>
                    <a:pt x="1688" y="595"/>
                    <a:pt x="1673" y="595"/>
                  </a:cubicBezTo>
                  <a:cubicBezTo>
                    <a:pt x="1665" y="595"/>
                    <a:pt x="1665" y="595"/>
                    <a:pt x="1665" y="595"/>
                  </a:cubicBezTo>
                  <a:cubicBezTo>
                    <a:pt x="1665" y="611"/>
                    <a:pt x="1703" y="687"/>
                    <a:pt x="1711" y="695"/>
                  </a:cubicBezTo>
                  <a:cubicBezTo>
                    <a:pt x="1726" y="710"/>
                    <a:pt x="1749" y="725"/>
                    <a:pt x="1726" y="748"/>
                  </a:cubicBezTo>
                  <a:cubicBezTo>
                    <a:pt x="1719" y="763"/>
                    <a:pt x="1688" y="763"/>
                    <a:pt x="1680" y="771"/>
                  </a:cubicBezTo>
                  <a:cubicBezTo>
                    <a:pt x="1665" y="786"/>
                    <a:pt x="1719" y="817"/>
                    <a:pt x="1734" y="824"/>
                  </a:cubicBezTo>
                  <a:cubicBezTo>
                    <a:pt x="1757" y="855"/>
                    <a:pt x="1757" y="878"/>
                    <a:pt x="1742" y="909"/>
                  </a:cubicBezTo>
                  <a:close/>
                  <a:moveTo>
                    <a:pt x="1902" y="870"/>
                  </a:moveTo>
                  <a:lnTo>
                    <a:pt x="1902" y="870"/>
                  </a:lnTo>
                  <a:cubicBezTo>
                    <a:pt x="1894" y="840"/>
                    <a:pt x="1879" y="817"/>
                    <a:pt x="1871" y="786"/>
                  </a:cubicBezTo>
                  <a:cubicBezTo>
                    <a:pt x="1871" y="771"/>
                    <a:pt x="1848" y="740"/>
                    <a:pt x="1848" y="733"/>
                  </a:cubicBezTo>
                  <a:cubicBezTo>
                    <a:pt x="1856" y="725"/>
                    <a:pt x="1879" y="702"/>
                    <a:pt x="1887" y="702"/>
                  </a:cubicBezTo>
                  <a:cubicBezTo>
                    <a:pt x="1917" y="702"/>
                    <a:pt x="1925" y="740"/>
                    <a:pt x="1955" y="695"/>
                  </a:cubicBezTo>
                  <a:cubicBezTo>
                    <a:pt x="1971" y="679"/>
                    <a:pt x="2017" y="695"/>
                    <a:pt x="2032" y="702"/>
                  </a:cubicBezTo>
                  <a:cubicBezTo>
                    <a:pt x="2032" y="717"/>
                    <a:pt x="2039" y="733"/>
                    <a:pt x="2039" y="748"/>
                  </a:cubicBezTo>
                  <a:cubicBezTo>
                    <a:pt x="2047" y="763"/>
                    <a:pt x="2062" y="771"/>
                    <a:pt x="2062" y="786"/>
                  </a:cubicBezTo>
                  <a:cubicBezTo>
                    <a:pt x="2070" y="786"/>
                    <a:pt x="2078" y="763"/>
                    <a:pt x="2093" y="756"/>
                  </a:cubicBezTo>
                  <a:cubicBezTo>
                    <a:pt x="2100" y="748"/>
                    <a:pt x="2116" y="740"/>
                    <a:pt x="2123" y="740"/>
                  </a:cubicBezTo>
                  <a:lnTo>
                    <a:pt x="2123" y="740"/>
                  </a:lnTo>
                  <a:cubicBezTo>
                    <a:pt x="2123" y="786"/>
                    <a:pt x="2093" y="817"/>
                    <a:pt x="2093" y="855"/>
                  </a:cubicBezTo>
                  <a:cubicBezTo>
                    <a:pt x="2093" y="916"/>
                    <a:pt x="2039" y="863"/>
                    <a:pt x="2024" y="840"/>
                  </a:cubicBezTo>
                  <a:cubicBezTo>
                    <a:pt x="2001" y="824"/>
                    <a:pt x="1994" y="832"/>
                    <a:pt x="1971" y="824"/>
                  </a:cubicBezTo>
                  <a:cubicBezTo>
                    <a:pt x="1948" y="809"/>
                    <a:pt x="1948" y="809"/>
                    <a:pt x="1948" y="809"/>
                  </a:cubicBezTo>
                  <a:cubicBezTo>
                    <a:pt x="1910" y="801"/>
                    <a:pt x="1978" y="870"/>
                    <a:pt x="1978" y="878"/>
                  </a:cubicBezTo>
                  <a:cubicBezTo>
                    <a:pt x="1986" y="893"/>
                    <a:pt x="1925" y="924"/>
                    <a:pt x="1910" y="886"/>
                  </a:cubicBezTo>
                  <a:cubicBezTo>
                    <a:pt x="1902" y="870"/>
                    <a:pt x="1902" y="870"/>
                    <a:pt x="1902" y="870"/>
                  </a:cubicBezTo>
                  <a:close/>
                  <a:moveTo>
                    <a:pt x="932" y="1168"/>
                  </a:moveTo>
                  <a:lnTo>
                    <a:pt x="932" y="1168"/>
                  </a:lnTo>
                  <a:cubicBezTo>
                    <a:pt x="1001" y="1168"/>
                    <a:pt x="970" y="1184"/>
                    <a:pt x="970" y="1229"/>
                  </a:cubicBezTo>
                  <a:cubicBezTo>
                    <a:pt x="970" y="1283"/>
                    <a:pt x="1008" y="1222"/>
                    <a:pt x="1016" y="1206"/>
                  </a:cubicBezTo>
                  <a:cubicBezTo>
                    <a:pt x="1016" y="1199"/>
                    <a:pt x="1023" y="1145"/>
                    <a:pt x="1031" y="1153"/>
                  </a:cubicBezTo>
                  <a:cubicBezTo>
                    <a:pt x="1031" y="1168"/>
                    <a:pt x="1046" y="1252"/>
                    <a:pt x="1054" y="1260"/>
                  </a:cubicBezTo>
                  <a:cubicBezTo>
                    <a:pt x="1077" y="1290"/>
                    <a:pt x="1031" y="1328"/>
                    <a:pt x="1062" y="1367"/>
                  </a:cubicBezTo>
                  <a:cubicBezTo>
                    <a:pt x="1085" y="1397"/>
                    <a:pt x="1092" y="1382"/>
                    <a:pt x="1123" y="1390"/>
                  </a:cubicBezTo>
                  <a:cubicBezTo>
                    <a:pt x="1123" y="1405"/>
                    <a:pt x="1108" y="1420"/>
                    <a:pt x="1108" y="1443"/>
                  </a:cubicBezTo>
                  <a:cubicBezTo>
                    <a:pt x="1115" y="1458"/>
                    <a:pt x="1123" y="1481"/>
                    <a:pt x="1100" y="1474"/>
                  </a:cubicBezTo>
                  <a:cubicBezTo>
                    <a:pt x="1054" y="1466"/>
                    <a:pt x="1031" y="1497"/>
                    <a:pt x="1039" y="1542"/>
                  </a:cubicBezTo>
                  <a:cubicBezTo>
                    <a:pt x="1039" y="1611"/>
                    <a:pt x="1161" y="1619"/>
                    <a:pt x="1161" y="1550"/>
                  </a:cubicBezTo>
                  <a:cubicBezTo>
                    <a:pt x="1161" y="1520"/>
                    <a:pt x="1184" y="1458"/>
                    <a:pt x="1161" y="1443"/>
                  </a:cubicBezTo>
                  <a:cubicBezTo>
                    <a:pt x="1161" y="1436"/>
                    <a:pt x="1146" y="1413"/>
                    <a:pt x="1153" y="1405"/>
                  </a:cubicBezTo>
                  <a:cubicBezTo>
                    <a:pt x="1169" y="1397"/>
                    <a:pt x="1184" y="1390"/>
                    <a:pt x="1192" y="1374"/>
                  </a:cubicBezTo>
                  <a:cubicBezTo>
                    <a:pt x="1214" y="1344"/>
                    <a:pt x="1207" y="1290"/>
                    <a:pt x="1230" y="1252"/>
                  </a:cubicBezTo>
                  <a:cubicBezTo>
                    <a:pt x="1245" y="1222"/>
                    <a:pt x="1268" y="1222"/>
                    <a:pt x="1245" y="1184"/>
                  </a:cubicBezTo>
                  <a:cubicBezTo>
                    <a:pt x="1222" y="1168"/>
                    <a:pt x="1230" y="1168"/>
                    <a:pt x="1230" y="1145"/>
                  </a:cubicBezTo>
                  <a:cubicBezTo>
                    <a:pt x="1230" y="1122"/>
                    <a:pt x="1253" y="1061"/>
                    <a:pt x="1237" y="1046"/>
                  </a:cubicBezTo>
                  <a:cubicBezTo>
                    <a:pt x="1230" y="1031"/>
                    <a:pt x="1192" y="1008"/>
                    <a:pt x="1222" y="992"/>
                  </a:cubicBezTo>
                  <a:cubicBezTo>
                    <a:pt x="1268" y="962"/>
                    <a:pt x="1268" y="977"/>
                    <a:pt x="1268" y="924"/>
                  </a:cubicBezTo>
                  <a:cubicBezTo>
                    <a:pt x="1268" y="870"/>
                    <a:pt x="1199" y="847"/>
                    <a:pt x="1253" y="824"/>
                  </a:cubicBezTo>
                  <a:cubicBezTo>
                    <a:pt x="1283" y="817"/>
                    <a:pt x="1275" y="786"/>
                    <a:pt x="1283" y="763"/>
                  </a:cubicBezTo>
                  <a:cubicBezTo>
                    <a:pt x="1283" y="740"/>
                    <a:pt x="1291" y="679"/>
                    <a:pt x="1268" y="695"/>
                  </a:cubicBezTo>
                  <a:cubicBezTo>
                    <a:pt x="1199" y="725"/>
                    <a:pt x="1237" y="717"/>
                    <a:pt x="1230" y="771"/>
                  </a:cubicBezTo>
                  <a:cubicBezTo>
                    <a:pt x="1199" y="771"/>
                    <a:pt x="1153" y="748"/>
                    <a:pt x="1123" y="748"/>
                  </a:cubicBezTo>
                  <a:cubicBezTo>
                    <a:pt x="1108" y="740"/>
                    <a:pt x="1062" y="801"/>
                    <a:pt x="1069" y="817"/>
                  </a:cubicBezTo>
                  <a:cubicBezTo>
                    <a:pt x="1069" y="855"/>
                    <a:pt x="1077" y="855"/>
                    <a:pt x="1054" y="893"/>
                  </a:cubicBezTo>
                  <a:cubicBezTo>
                    <a:pt x="1031" y="909"/>
                    <a:pt x="993" y="947"/>
                    <a:pt x="993" y="970"/>
                  </a:cubicBezTo>
                  <a:cubicBezTo>
                    <a:pt x="993" y="1008"/>
                    <a:pt x="1046" y="1061"/>
                    <a:pt x="1046" y="1084"/>
                  </a:cubicBezTo>
                  <a:cubicBezTo>
                    <a:pt x="1031" y="1084"/>
                    <a:pt x="947" y="992"/>
                    <a:pt x="939" y="985"/>
                  </a:cubicBezTo>
                  <a:cubicBezTo>
                    <a:pt x="939" y="970"/>
                    <a:pt x="939" y="931"/>
                    <a:pt x="924" y="931"/>
                  </a:cubicBezTo>
                  <a:cubicBezTo>
                    <a:pt x="909" y="931"/>
                    <a:pt x="878" y="977"/>
                    <a:pt x="871" y="992"/>
                  </a:cubicBezTo>
                  <a:cubicBezTo>
                    <a:pt x="863" y="1015"/>
                    <a:pt x="856" y="1061"/>
                    <a:pt x="856" y="1092"/>
                  </a:cubicBezTo>
                  <a:cubicBezTo>
                    <a:pt x="833" y="1099"/>
                    <a:pt x="825" y="1061"/>
                    <a:pt x="802" y="1084"/>
                  </a:cubicBezTo>
                  <a:cubicBezTo>
                    <a:pt x="787" y="1099"/>
                    <a:pt x="787" y="1107"/>
                    <a:pt x="787" y="1130"/>
                  </a:cubicBezTo>
                  <a:cubicBezTo>
                    <a:pt x="779" y="1153"/>
                    <a:pt x="771" y="1161"/>
                    <a:pt x="794" y="1176"/>
                  </a:cubicBezTo>
                  <a:cubicBezTo>
                    <a:pt x="817" y="1191"/>
                    <a:pt x="840" y="1161"/>
                    <a:pt x="856" y="1153"/>
                  </a:cubicBezTo>
                  <a:cubicBezTo>
                    <a:pt x="878" y="1145"/>
                    <a:pt x="901" y="1153"/>
                    <a:pt x="917" y="1161"/>
                  </a:cubicBezTo>
                  <a:cubicBezTo>
                    <a:pt x="932" y="1168"/>
                    <a:pt x="932" y="1168"/>
                    <a:pt x="932" y="1168"/>
                  </a:cubicBezTo>
                  <a:close/>
                  <a:moveTo>
                    <a:pt x="1436" y="2719"/>
                  </a:moveTo>
                  <a:lnTo>
                    <a:pt x="1436" y="2719"/>
                  </a:lnTo>
                  <a:cubicBezTo>
                    <a:pt x="1459" y="2681"/>
                    <a:pt x="1352" y="2627"/>
                    <a:pt x="1413" y="2574"/>
                  </a:cubicBezTo>
                  <a:cubicBezTo>
                    <a:pt x="1428" y="2566"/>
                    <a:pt x="1451" y="2566"/>
                    <a:pt x="1467" y="2558"/>
                  </a:cubicBezTo>
                  <a:cubicBezTo>
                    <a:pt x="1467" y="2551"/>
                    <a:pt x="1451" y="2528"/>
                    <a:pt x="1444" y="2520"/>
                  </a:cubicBezTo>
                  <a:cubicBezTo>
                    <a:pt x="1436" y="2512"/>
                    <a:pt x="1436" y="2489"/>
                    <a:pt x="1436" y="2482"/>
                  </a:cubicBezTo>
                  <a:cubicBezTo>
                    <a:pt x="1436" y="2444"/>
                    <a:pt x="1421" y="2413"/>
                    <a:pt x="1421" y="2367"/>
                  </a:cubicBezTo>
                  <a:cubicBezTo>
                    <a:pt x="1428" y="2360"/>
                    <a:pt x="1444" y="2337"/>
                    <a:pt x="1444" y="2329"/>
                  </a:cubicBezTo>
                  <a:cubicBezTo>
                    <a:pt x="1451" y="2314"/>
                    <a:pt x="1436" y="2306"/>
                    <a:pt x="1444" y="2291"/>
                  </a:cubicBezTo>
                  <a:cubicBezTo>
                    <a:pt x="1467" y="2260"/>
                    <a:pt x="1505" y="2268"/>
                    <a:pt x="1505" y="2222"/>
                  </a:cubicBezTo>
                  <a:cubicBezTo>
                    <a:pt x="1505" y="2199"/>
                    <a:pt x="1512" y="2176"/>
                    <a:pt x="1505" y="2153"/>
                  </a:cubicBezTo>
                  <a:cubicBezTo>
                    <a:pt x="1505" y="2131"/>
                    <a:pt x="1467" y="2123"/>
                    <a:pt x="1474" y="2100"/>
                  </a:cubicBezTo>
                  <a:cubicBezTo>
                    <a:pt x="1489" y="2062"/>
                    <a:pt x="1505" y="2054"/>
                    <a:pt x="1467" y="2024"/>
                  </a:cubicBezTo>
                  <a:cubicBezTo>
                    <a:pt x="1451" y="2008"/>
                    <a:pt x="1444" y="2008"/>
                    <a:pt x="1428" y="1985"/>
                  </a:cubicBezTo>
                  <a:cubicBezTo>
                    <a:pt x="1428" y="1970"/>
                    <a:pt x="1406" y="1955"/>
                    <a:pt x="1421" y="1940"/>
                  </a:cubicBezTo>
                  <a:cubicBezTo>
                    <a:pt x="1428" y="1924"/>
                    <a:pt x="1444" y="1917"/>
                    <a:pt x="1451" y="1901"/>
                  </a:cubicBezTo>
                  <a:cubicBezTo>
                    <a:pt x="1474" y="1863"/>
                    <a:pt x="1467" y="1917"/>
                    <a:pt x="1497" y="1932"/>
                  </a:cubicBezTo>
                  <a:cubicBezTo>
                    <a:pt x="1512" y="1932"/>
                    <a:pt x="1528" y="1909"/>
                    <a:pt x="1535" y="1901"/>
                  </a:cubicBezTo>
                  <a:cubicBezTo>
                    <a:pt x="1535" y="1863"/>
                    <a:pt x="1581" y="1871"/>
                    <a:pt x="1581" y="1856"/>
                  </a:cubicBezTo>
                  <a:cubicBezTo>
                    <a:pt x="1596" y="1817"/>
                    <a:pt x="1550" y="1833"/>
                    <a:pt x="1528" y="1810"/>
                  </a:cubicBezTo>
                  <a:cubicBezTo>
                    <a:pt x="1505" y="1787"/>
                    <a:pt x="1589" y="1733"/>
                    <a:pt x="1612" y="1733"/>
                  </a:cubicBezTo>
                  <a:cubicBezTo>
                    <a:pt x="1635" y="1733"/>
                    <a:pt x="1619" y="1695"/>
                    <a:pt x="1619" y="1680"/>
                  </a:cubicBezTo>
                  <a:cubicBezTo>
                    <a:pt x="1627" y="1649"/>
                    <a:pt x="1581" y="1672"/>
                    <a:pt x="1558" y="1665"/>
                  </a:cubicBezTo>
                  <a:cubicBezTo>
                    <a:pt x="1520" y="1649"/>
                    <a:pt x="1528" y="1642"/>
                    <a:pt x="1482" y="1642"/>
                  </a:cubicBezTo>
                  <a:cubicBezTo>
                    <a:pt x="1482" y="1626"/>
                    <a:pt x="1489" y="1596"/>
                    <a:pt x="1505" y="1588"/>
                  </a:cubicBezTo>
                  <a:cubicBezTo>
                    <a:pt x="1535" y="1581"/>
                    <a:pt x="1612" y="1611"/>
                    <a:pt x="1627" y="1565"/>
                  </a:cubicBezTo>
                  <a:cubicBezTo>
                    <a:pt x="1635" y="1542"/>
                    <a:pt x="1635" y="1489"/>
                    <a:pt x="1635" y="1466"/>
                  </a:cubicBezTo>
                  <a:cubicBezTo>
                    <a:pt x="1604" y="1466"/>
                    <a:pt x="1589" y="1474"/>
                    <a:pt x="1566" y="1497"/>
                  </a:cubicBezTo>
                  <a:cubicBezTo>
                    <a:pt x="1535" y="1535"/>
                    <a:pt x="1573" y="1458"/>
                    <a:pt x="1573" y="1451"/>
                  </a:cubicBezTo>
                  <a:cubicBezTo>
                    <a:pt x="1596" y="1420"/>
                    <a:pt x="1680" y="1298"/>
                    <a:pt x="1680" y="1275"/>
                  </a:cubicBezTo>
                  <a:cubicBezTo>
                    <a:pt x="1642" y="1275"/>
                    <a:pt x="1589" y="1351"/>
                    <a:pt x="1581" y="1382"/>
                  </a:cubicBezTo>
                  <a:cubicBezTo>
                    <a:pt x="1573" y="1413"/>
                    <a:pt x="1489" y="1512"/>
                    <a:pt x="1489" y="1420"/>
                  </a:cubicBezTo>
                  <a:cubicBezTo>
                    <a:pt x="1489" y="1367"/>
                    <a:pt x="1451" y="1390"/>
                    <a:pt x="1413" y="1374"/>
                  </a:cubicBezTo>
                  <a:cubicBezTo>
                    <a:pt x="1406" y="1374"/>
                    <a:pt x="1428" y="1336"/>
                    <a:pt x="1428" y="1328"/>
                  </a:cubicBezTo>
                  <a:cubicBezTo>
                    <a:pt x="1451" y="1306"/>
                    <a:pt x="1489" y="1245"/>
                    <a:pt x="1459" y="1222"/>
                  </a:cubicBezTo>
                  <a:cubicBezTo>
                    <a:pt x="1421" y="1199"/>
                    <a:pt x="1436" y="1184"/>
                    <a:pt x="1428" y="1153"/>
                  </a:cubicBezTo>
                  <a:cubicBezTo>
                    <a:pt x="1413" y="1092"/>
                    <a:pt x="1383" y="1145"/>
                    <a:pt x="1360" y="1168"/>
                  </a:cubicBezTo>
                  <a:cubicBezTo>
                    <a:pt x="1352" y="1184"/>
                    <a:pt x="1344" y="1168"/>
                    <a:pt x="1329" y="1168"/>
                  </a:cubicBezTo>
                  <a:cubicBezTo>
                    <a:pt x="1314" y="1168"/>
                    <a:pt x="1314" y="1199"/>
                    <a:pt x="1306" y="1206"/>
                  </a:cubicBezTo>
                  <a:cubicBezTo>
                    <a:pt x="1268" y="1252"/>
                    <a:pt x="1360" y="1260"/>
                    <a:pt x="1337" y="1283"/>
                  </a:cubicBezTo>
                  <a:cubicBezTo>
                    <a:pt x="1291" y="1321"/>
                    <a:pt x="1245" y="1275"/>
                    <a:pt x="1237" y="1367"/>
                  </a:cubicBezTo>
                  <a:cubicBezTo>
                    <a:pt x="1222" y="1420"/>
                    <a:pt x="1184" y="1489"/>
                    <a:pt x="1245" y="1527"/>
                  </a:cubicBezTo>
                  <a:cubicBezTo>
                    <a:pt x="1291" y="1558"/>
                    <a:pt x="1268" y="1542"/>
                    <a:pt x="1245" y="1565"/>
                  </a:cubicBezTo>
                  <a:cubicBezTo>
                    <a:pt x="1214" y="1596"/>
                    <a:pt x="1214" y="1642"/>
                    <a:pt x="1169" y="1672"/>
                  </a:cubicBezTo>
                  <a:cubicBezTo>
                    <a:pt x="1115" y="1703"/>
                    <a:pt x="1077" y="1634"/>
                    <a:pt x="1039" y="1634"/>
                  </a:cubicBezTo>
                  <a:cubicBezTo>
                    <a:pt x="1039" y="1649"/>
                    <a:pt x="1054" y="1695"/>
                    <a:pt x="1023" y="1703"/>
                  </a:cubicBezTo>
                  <a:cubicBezTo>
                    <a:pt x="1008" y="1703"/>
                    <a:pt x="985" y="1688"/>
                    <a:pt x="962" y="1688"/>
                  </a:cubicBezTo>
                  <a:cubicBezTo>
                    <a:pt x="947" y="1688"/>
                    <a:pt x="924" y="1733"/>
                    <a:pt x="901" y="1741"/>
                  </a:cubicBezTo>
                  <a:cubicBezTo>
                    <a:pt x="856" y="1779"/>
                    <a:pt x="833" y="1726"/>
                    <a:pt x="787" y="1718"/>
                  </a:cubicBezTo>
                  <a:cubicBezTo>
                    <a:pt x="764" y="1726"/>
                    <a:pt x="611" y="1733"/>
                    <a:pt x="672" y="1787"/>
                  </a:cubicBezTo>
                  <a:cubicBezTo>
                    <a:pt x="695" y="1810"/>
                    <a:pt x="687" y="1817"/>
                    <a:pt x="672" y="1848"/>
                  </a:cubicBezTo>
                  <a:cubicBezTo>
                    <a:pt x="664" y="1886"/>
                    <a:pt x="672" y="1947"/>
                    <a:pt x="710" y="1962"/>
                  </a:cubicBezTo>
                  <a:cubicBezTo>
                    <a:pt x="726" y="1970"/>
                    <a:pt x="749" y="1970"/>
                    <a:pt x="756" y="1985"/>
                  </a:cubicBezTo>
                  <a:cubicBezTo>
                    <a:pt x="794" y="2077"/>
                    <a:pt x="833" y="1962"/>
                    <a:pt x="856" y="2039"/>
                  </a:cubicBezTo>
                  <a:cubicBezTo>
                    <a:pt x="863" y="2070"/>
                    <a:pt x="886" y="2054"/>
                    <a:pt x="901" y="2031"/>
                  </a:cubicBezTo>
                  <a:cubicBezTo>
                    <a:pt x="917" y="2016"/>
                    <a:pt x="939" y="2001"/>
                    <a:pt x="955" y="1978"/>
                  </a:cubicBezTo>
                  <a:cubicBezTo>
                    <a:pt x="955" y="1978"/>
                    <a:pt x="955" y="1978"/>
                    <a:pt x="962" y="1978"/>
                  </a:cubicBezTo>
                  <a:cubicBezTo>
                    <a:pt x="962" y="2024"/>
                    <a:pt x="932" y="2031"/>
                    <a:pt x="901" y="2054"/>
                  </a:cubicBezTo>
                  <a:cubicBezTo>
                    <a:pt x="894" y="2070"/>
                    <a:pt x="886" y="2092"/>
                    <a:pt x="894" y="2100"/>
                  </a:cubicBezTo>
                  <a:cubicBezTo>
                    <a:pt x="901" y="2131"/>
                    <a:pt x="924" y="2115"/>
                    <a:pt x="947" y="2123"/>
                  </a:cubicBezTo>
                  <a:cubicBezTo>
                    <a:pt x="978" y="2153"/>
                    <a:pt x="955" y="2161"/>
                    <a:pt x="1001" y="2176"/>
                  </a:cubicBezTo>
                  <a:cubicBezTo>
                    <a:pt x="1008" y="2176"/>
                    <a:pt x="1046" y="2214"/>
                    <a:pt x="1046" y="2222"/>
                  </a:cubicBezTo>
                  <a:lnTo>
                    <a:pt x="1046" y="2222"/>
                  </a:lnTo>
                  <a:cubicBezTo>
                    <a:pt x="1046" y="2214"/>
                    <a:pt x="1039" y="2138"/>
                    <a:pt x="1062" y="2138"/>
                  </a:cubicBezTo>
                  <a:cubicBezTo>
                    <a:pt x="1077" y="2146"/>
                    <a:pt x="1108" y="2192"/>
                    <a:pt x="1115" y="2161"/>
                  </a:cubicBezTo>
                  <a:cubicBezTo>
                    <a:pt x="1123" y="2131"/>
                    <a:pt x="1115" y="2100"/>
                    <a:pt x="1138" y="2085"/>
                  </a:cubicBezTo>
                  <a:cubicBezTo>
                    <a:pt x="1153" y="2062"/>
                    <a:pt x="1169" y="2085"/>
                    <a:pt x="1192" y="2077"/>
                  </a:cubicBezTo>
                  <a:cubicBezTo>
                    <a:pt x="1222" y="2062"/>
                    <a:pt x="1253" y="2008"/>
                    <a:pt x="1275" y="1978"/>
                  </a:cubicBezTo>
                  <a:cubicBezTo>
                    <a:pt x="1298" y="1940"/>
                    <a:pt x="1291" y="1993"/>
                    <a:pt x="1291" y="2008"/>
                  </a:cubicBezTo>
                  <a:cubicBezTo>
                    <a:pt x="1291" y="2054"/>
                    <a:pt x="1306" y="2085"/>
                    <a:pt x="1306" y="2123"/>
                  </a:cubicBezTo>
                  <a:cubicBezTo>
                    <a:pt x="1306" y="2169"/>
                    <a:pt x="1291" y="2222"/>
                    <a:pt x="1298" y="2268"/>
                  </a:cubicBezTo>
                  <a:cubicBezTo>
                    <a:pt x="1298" y="2283"/>
                    <a:pt x="1283" y="2322"/>
                    <a:pt x="1283" y="2337"/>
                  </a:cubicBezTo>
                  <a:cubicBezTo>
                    <a:pt x="1329" y="2306"/>
                    <a:pt x="1329" y="2306"/>
                    <a:pt x="1329" y="2306"/>
                  </a:cubicBezTo>
                  <a:cubicBezTo>
                    <a:pt x="1344" y="2329"/>
                    <a:pt x="1314" y="2451"/>
                    <a:pt x="1298" y="2482"/>
                  </a:cubicBezTo>
                  <a:cubicBezTo>
                    <a:pt x="1275" y="2589"/>
                    <a:pt x="1275" y="2589"/>
                    <a:pt x="1275" y="2589"/>
                  </a:cubicBezTo>
                  <a:cubicBezTo>
                    <a:pt x="1260" y="2627"/>
                    <a:pt x="1237" y="2658"/>
                    <a:pt x="1230" y="2696"/>
                  </a:cubicBezTo>
                  <a:cubicBezTo>
                    <a:pt x="1222" y="2749"/>
                    <a:pt x="1245" y="2787"/>
                    <a:pt x="1245" y="2841"/>
                  </a:cubicBezTo>
                  <a:cubicBezTo>
                    <a:pt x="1245" y="2864"/>
                    <a:pt x="1214" y="2856"/>
                    <a:pt x="1199" y="2864"/>
                  </a:cubicBezTo>
                  <a:cubicBezTo>
                    <a:pt x="1176" y="2872"/>
                    <a:pt x="1207" y="2933"/>
                    <a:pt x="1169" y="2948"/>
                  </a:cubicBezTo>
                  <a:cubicBezTo>
                    <a:pt x="1153" y="2956"/>
                    <a:pt x="1138" y="2948"/>
                    <a:pt x="1153" y="2971"/>
                  </a:cubicBezTo>
                  <a:cubicBezTo>
                    <a:pt x="1169" y="2994"/>
                    <a:pt x="1169" y="3062"/>
                    <a:pt x="1199" y="3039"/>
                  </a:cubicBezTo>
                  <a:cubicBezTo>
                    <a:pt x="1253" y="2994"/>
                    <a:pt x="1268" y="3039"/>
                    <a:pt x="1291" y="3085"/>
                  </a:cubicBezTo>
                  <a:cubicBezTo>
                    <a:pt x="1291" y="3093"/>
                    <a:pt x="1306" y="3116"/>
                    <a:pt x="1321" y="3116"/>
                  </a:cubicBezTo>
                  <a:cubicBezTo>
                    <a:pt x="1321" y="3116"/>
                    <a:pt x="1314" y="3078"/>
                    <a:pt x="1314" y="3070"/>
                  </a:cubicBezTo>
                  <a:cubicBezTo>
                    <a:pt x="1314" y="3062"/>
                    <a:pt x="1329" y="3039"/>
                    <a:pt x="1337" y="3024"/>
                  </a:cubicBezTo>
                  <a:cubicBezTo>
                    <a:pt x="1344" y="2986"/>
                    <a:pt x="1321" y="2940"/>
                    <a:pt x="1329" y="2910"/>
                  </a:cubicBezTo>
                  <a:cubicBezTo>
                    <a:pt x="1352" y="2841"/>
                    <a:pt x="1344" y="2818"/>
                    <a:pt x="1344" y="2757"/>
                  </a:cubicBezTo>
                  <a:cubicBezTo>
                    <a:pt x="1344" y="2688"/>
                    <a:pt x="1398" y="2742"/>
                    <a:pt x="1428" y="2734"/>
                  </a:cubicBezTo>
                  <a:cubicBezTo>
                    <a:pt x="1436" y="2719"/>
                    <a:pt x="1436" y="2719"/>
                    <a:pt x="1436" y="2719"/>
                  </a:cubicBezTo>
                  <a:close/>
                  <a:moveTo>
                    <a:pt x="1581" y="2245"/>
                  </a:moveTo>
                  <a:lnTo>
                    <a:pt x="1581" y="2245"/>
                  </a:lnTo>
                  <a:cubicBezTo>
                    <a:pt x="1596" y="2222"/>
                    <a:pt x="1550" y="2176"/>
                    <a:pt x="1550" y="2146"/>
                  </a:cubicBezTo>
                  <a:cubicBezTo>
                    <a:pt x="1550" y="2138"/>
                    <a:pt x="1550" y="2108"/>
                    <a:pt x="1566" y="2115"/>
                  </a:cubicBezTo>
                  <a:cubicBezTo>
                    <a:pt x="1581" y="2131"/>
                    <a:pt x="1596" y="2146"/>
                    <a:pt x="1612" y="2146"/>
                  </a:cubicBezTo>
                  <a:cubicBezTo>
                    <a:pt x="1627" y="2146"/>
                    <a:pt x="1665" y="2100"/>
                    <a:pt x="1658" y="2146"/>
                  </a:cubicBezTo>
                  <a:cubicBezTo>
                    <a:pt x="1658" y="2184"/>
                    <a:pt x="1650" y="2184"/>
                    <a:pt x="1688" y="2192"/>
                  </a:cubicBezTo>
                  <a:cubicBezTo>
                    <a:pt x="1703" y="2199"/>
                    <a:pt x="1703" y="2214"/>
                    <a:pt x="1726" y="2214"/>
                  </a:cubicBezTo>
                  <a:cubicBezTo>
                    <a:pt x="1749" y="2214"/>
                    <a:pt x="1749" y="2214"/>
                    <a:pt x="1749" y="2237"/>
                  </a:cubicBezTo>
                  <a:cubicBezTo>
                    <a:pt x="1749" y="2253"/>
                    <a:pt x="1749" y="2283"/>
                    <a:pt x="1726" y="2268"/>
                  </a:cubicBezTo>
                  <a:cubicBezTo>
                    <a:pt x="1703" y="2245"/>
                    <a:pt x="1696" y="2199"/>
                    <a:pt x="1673" y="2245"/>
                  </a:cubicBezTo>
                  <a:cubicBezTo>
                    <a:pt x="1665" y="2268"/>
                    <a:pt x="1650" y="2283"/>
                    <a:pt x="1658" y="2306"/>
                  </a:cubicBezTo>
                  <a:cubicBezTo>
                    <a:pt x="1658" y="2337"/>
                    <a:pt x="1642" y="2390"/>
                    <a:pt x="1612" y="2345"/>
                  </a:cubicBezTo>
                  <a:cubicBezTo>
                    <a:pt x="1604" y="2329"/>
                    <a:pt x="1604" y="2314"/>
                    <a:pt x="1589" y="2306"/>
                  </a:cubicBezTo>
                  <a:cubicBezTo>
                    <a:pt x="1573" y="2299"/>
                    <a:pt x="1558" y="2283"/>
                    <a:pt x="1573" y="2260"/>
                  </a:cubicBezTo>
                  <a:cubicBezTo>
                    <a:pt x="1581" y="2245"/>
                    <a:pt x="1581" y="2245"/>
                    <a:pt x="1581" y="2245"/>
                  </a:cubicBezTo>
                  <a:close/>
                  <a:moveTo>
                    <a:pt x="1787" y="1649"/>
                  </a:moveTo>
                  <a:lnTo>
                    <a:pt x="1787" y="1649"/>
                  </a:lnTo>
                  <a:cubicBezTo>
                    <a:pt x="1772" y="1665"/>
                    <a:pt x="1742" y="1657"/>
                    <a:pt x="1726" y="1642"/>
                  </a:cubicBezTo>
                  <a:cubicBezTo>
                    <a:pt x="1711" y="1619"/>
                    <a:pt x="1742" y="1611"/>
                    <a:pt x="1742" y="1596"/>
                  </a:cubicBezTo>
                  <a:cubicBezTo>
                    <a:pt x="1749" y="1581"/>
                    <a:pt x="1757" y="1558"/>
                    <a:pt x="1764" y="1542"/>
                  </a:cubicBezTo>
                  <a:cubicBezTo>
                    <a:pt x="1780" y="1535"/>
                    <a:pt x="1787" y="1535"/>
                    <a:pt x="1803" y="1520"/>
                  </a:cubicBezTo>
                  <a:cubicBezTo>
                    <a:pt x="1810" y="1512"/>
                    <a:pt x="1818" y="1497"/>
                    <a:pt x="1825" y="1489"/>
                  </a:cubicBezTo>
                  <a:cubicBezTo>
                    <a:pt x="1833" y="1481"/>
                    <a:pt x="1841" y="1489"/>
                    <a:pt x="1848" y="1489"/>
                  </a:cubicBezTo>
                  <a:cubicBezTo>
                    <a:pt x="1864" y="1489"/>
                    <a:pt x="1871" y="1481"/>
                    <a:pt x="1879" y="1481"/>
                  </a:cubicBezTo>
                  <a:cubicBezTo>
                    <a:pt x="1910" y="1474"/>
                    <a:pt x="1917" y="1474"/>
                    <a:pt x="1894" y="1497"/>
                  </a:cubicBezTo>
                  <a:cubicBezTo>
                    <a:pt x="1879" y="1520"/>
                    <a:pt x="1856" y="1542"/>
                    <a:pt x="1841" y="1565"/>
                  </a:cubicBezTo>
                  <a:cubicBezTo>
                    <a:pt x="1825" y="1588"/>
                    <a:pt x="1810" y="1611"/>
                    <a:pt x="1795" y="1634"/>
                  </a:cubicBezTo>
                  <a:lnTo>
                    <a:pt x="1787" y="1649"/>
                  </a:ln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671" name="Freeform 198"/>
            <p:cNvSpPr>
              <a:spLocks noChangeArrowheads="1"/>
            </p:cNvSpPr>
            <p:nvPr/>
          </p:nvSpPr>
          <p:spPr bwMode="auto">
            <a:xfrm>
              <a:off x="5851144" y="2886076"/>
              <a:ext cx="631784" cy="701675"/>
            </a:xfrm>
            <a:custGeom>
              <a:avLst/>
              <a:gdLst>
                <a:gd name="T0" fmla="*/ 69 w 1757"/>
                <a:gd name="T1" fmla="*/ 1947 h 1948"/>
                <a:gd name="T2" fmla="*/ 199 w 1757"/>
                <a:gd name="T3" fmla="*/ 1932 h 1948"/>
                <a:gd name="T4" fmla="*/ 367 w 1757"/>
                <a:gd name="T5" fmla="*/ 1909 h 1948"/>
                <a:gd name="T6" fmla="*/ 580 w 1757"/>
                <a:gd name="T7" fmla="*/ 1856 h 1948"/>
                <a:gd name="T8" fmla="*/ 718 w 1757"/>
                <a:gd name="T9" fmla="*/ 1810 h 1948"/>
                <a:gd name="T10" fmla="*/ 688 w 1757"/>
                <a:gd name="T11" fmla="*/ 1626 h 1948"/>
                <a:gd name="T12" fmla="*/ 900 w 1757"/>
                <a:gd name="T13" fmla="*/ 1390 h 1948"/>
                <a:gd name="T14" fmla="*/ 1191 w 1757"/>
                <a:gd name="T15" fmla="*/ 1374 h 1948"/>
                <a:gd name="T16" fmla="*/ 1267 w 1757"/>
                <a:gd name="T17" fmla="*/ 1206 h 1948"/>
                <a:gd name="T18" fmla="*/ 1298 w 1757"/>
                <a:gd name="T19" fmla="*/ 1038 h 1948"/>
                <a:gd name="T20" fmla="*/ 1290 w 1757"/>
                <a:gd name="T21" fmla="*/ 855 h 1948"/>
                <a:gd name="T22" fmla="*/ 1259 w 1757"/>
                <a:gd name="T23" fmla="*/ 710 h 1948"/>
                <a:gd name="T24" fmla="*/ 1404 w 1757"/>
                <a:gd name="T25" fmla="*/ 603 h 1948"/>
                <a:gd name="T26" fmla="*/ 1542 w 1757"/>
                <a:gd name="T27" fmla="*/ 656 h 1948"/>
                <a:gd name="T28" fmla="*/ 1656 w 1757"/>
                <a:gd name="T29" fmla="*/ 672 h 1948"/>
                <a:gd name="T30" fmla="*/ 1756 w 1757"/>
                <a:gd name="T31" fmla="*/ 588 h 1948"/>
                <a:gd name="T32" fmla="*/ 1664 w 1757"/>
                <a:gd name="T33" fmla="*/ 573 h 1948"/>
                <a:gd name="T34" fmla="*/ 1603 w 1757"/>
                <a:gd name="T35" fmla="*/ 442 h 1948"/>
                <a:gd name="T36" fmla="*/ 1550 w 1757"/>
                <a:gd name="T37" fmla="*/ 221 h 1948"/>
                <a:gd name="T38" fmla="*/ 1534 w 1757"/>
                <a:gd name="T39" fmla="*/ 137 h 1948"/>
                <a:gd name="T40" fmla="*/ 1175 w 1757"/>
                <a:gd name="T41" fmla="*/ 183 h 1948"/>
                <a:gd name="T42" fmla="*/ 611 w 1757"/>
                <a:gd name="T43" fmla="*/ 23 h 1948"/>
                <a:gd name="T44" fmla="*/ 290 w 1757"/>
                <a:gd name="T45" fmla="*/ 213 h 1948"/>
                <a:gd name="T46" fmla="*/ 145 w 1757"/>
                <a:gd name="T47" fmla="*/ 213 h 1948"/>
                <a:gd name="T48" fmla="*/ 0 w 1757"/>
                <a:gd name="T49" fmla="*/ 252 h 1948"/>
                <a:gd name="T50" fmla="*/ 46 w 1757"/>
                <a:gd name="T51" fmla="*/ 427 h 1948"/>
                <a:gd name="T52" fmla="*/ 92 w 1757"/>
                <a:gd name="T53" fmla="*/ 595 h 1948"/>
                <a:gd name="T54" fmla="*/ 130 w 1757"/>
                <a:gd name="T55" fmla="*/ 809 h 1948"/>
                <a:gd name="T56" fmla="*/ 221 w 1757"/>
                <a:gd name="T57" fmla="*/ 909 h 1948"/>
                <a:gd name="T58" fmla="*/ 382 w 1757"/>
                <a:gd name="T59" fmla="*/ 848 h 1948"/>
                <a:gd name="T60" fmla="*/ 489 w 1757"/>
                <a:gd name="T61" fmla="*/ 893 h 1948"/>
                <a:gd name="T62" fmla="*/ 611 w 1757"/>
                <a:gd name="T63" fmla="*/ 1046 h 1948"/>
                <a:gd name="T64" fmla="*/ 451 w 1757"/>
                <a:gd name="T65" fmla="*/ 1283 h 1948"/>
                <a:gd name="T66" fmla="*/ 504 w 1757"/>
                <a:gd name="T67" fmla="*/ 1459 h 1948"/>
                <a:gd name="T68" fmla="*/ 535 w 1757"/>
                <a:gd name="T69" fmla="*/ 1573 h 1948"/>
                <a:gd name="T70" fmla="*/ 390 w 1757"/>
                <a:gd name="T71" fmla="*/ 1672 h 1948"/>
                <a:gd name="T72" fmla="*/ 275 w 1757"/>
                <a:gd name="T73" fmla="*/ 1810 h 1948"/>
                <a:gd name="T74" fmla="*/ 69 w 1757"/>
                <a:gd name="T75" fmla="*/ 1947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57" h="1948">
                  <a:moveTo>
                    <a:pt x="69" y="1947"/>
                  </a:moveTo>
                  <a:lnTo>
                    <a:pt x="69" y="1947"/>
                  </a:lnTo>
                  <a:cubicBezTo>
                    <a:pt x="107" y="1940"/>
                    <a:pt x="138" y="1917"/>
                    <a:pt x="176" y="1917"/>
                  </a:cubicBezTo>
                  <a:cubicBezTo>
                    <a:pt x="183" y="1917"/>
                    <a:pt x="191" y="1932"/>
                    <a:pt x="199" y="1932"/>
                  </a:cubicBezTo>
                  <a:cubicBezTo>
                    <a:pt x="252" y="1924"/>
                    <a:pt x="290" y="1894"/>
                    <a:pt x="336" y="1886"/>
                  </a:cubicBezTo>
                  <a:cubicBezTo>
                    <a:pt x="351" y="1886"/>
                    <a:pt x="351" y="1909"/>
                    <a:pt x="367" y="1909"/>
                  </a:cubicBezTo>
                  <a:cubicBezTo>
                    <a:pt x="405" y="1917"/>
                    <a:pt x="443" y="1909"/>
                    <a:pt x="481" y="1901"/>
                  </a:cubicBezTo>
                  <a:cubicBezTo>
                    <a:pt x="512" y="1894"/>
                    <a:pt x="542" y="1863"/>
                    <a:pt x="580" y="1856"/>
                  </a:cubicBezTo>
                  <a:cubicBezTo>
                    <a:pt x="603" y="1848"/>
                    <a:pt x="634" y="1863"/>
                    <a:pt x="657" y="1856"/>
                  </a:cubicBezTo>
                  <a:cubicBezTo>
                    <a:pt x="680" y="1848"/>
                    <a:pt x="710" y="1833"/>
                    <a:pt x="718" y="1810"/>
                  </a:cubicBezTo>
                  <a:cubicBezTo>
                    <a:pt x="733" y="1772"/>
                    <a:pt x="703" y="1734"/>
                    <a:pt x="695" y="1695"/>
                  </a:cubicBezTo>
                  <a:cubicBezTo>
                    <a:pt x="695" y="1672"/>
                    <a:pt x="672" y="1642"/>
                    <a:pt x="688" y="1626"/>
                  </a:cubicBezTo>
                  <a:cubicBezTo>
                    <a:pt x="733" y="1596"/>
                    <a:pt x="802" y="1611"/>
                    <a:pt x="839" y="1565"/>
                  </a:cubicBezTo>
                  <a:cubicBezTo>
                    <a:pt x="885" y="1520"/>
                    <a:pt x="854" y="1436"/>
                    <a:pt x="900" y="1390"/>
                  </a:cubicBezTo>
                  <a:cubicBezTo>
                    <a:pt x="946" y="1344"/>
                    <a:pt x="1023" y="1336"/>
                    <a:pt x="1084" y="1336"/>
                  </a:cubicBezTo>
                  <a:cubicBezTo>
                    <a:pt x="1122" y="1329"/>
                    <a:pt x="1160" y="1382"/>
                    <a:pt x="1191" y="1374"/>
                  </a:cubicBezTo>
                  <a:cubicBezTo>
                    <a:pt x="1229" y="1367"/>
                    <a:pt x="1244" y="1321"/>
                    <a:pt x="1267" y="1290"/>
                  </a:cubicBezTo>
                  <a:cubicBezTo>
                    <a:pt x="1267" y="1290"/>
                    <a:pt x="1267" y="1222"/>
                    <a:pt x="1267" y="1206"/>
                  </a:cubicBezTo>
                  <a:cubicBezTo>
                    <a:pt x="1267" y="1191"/>
                    <a:pt x="1267" y="1092"/>
                    <a:pt x="1267" y="1092"/>
                  </a:cubicBezTo>
                  <a:cubicBezTo>
                    <a:pt x="1275" y="1069"/>
                    <a:pt x="1305" y="1054"/>
                    <a:pt x="1298" y="1038"/>
                  </a:cubicBezTo>
                  <a:cubicBezTo>
                    <a:pt x="1275" y="1000"/>
                    <a:pt x="1191" y="1000"/>
                    <a:pt x="1191" y="954"/>
                  </a:cubicBezTo>
                  <a:cubicBezTo>
                    <a:pt x="1183" y="909"/>
                    <a:pt x="1282" y="901"/>
                    <a:pt x="1290" y="855"/>
                  </a:cubicBezTo>
                  <a:cubicBezTo>
                    <a:pt x="1290" y="825"/>
                    <a:pt x="1206" y="848"/>
                    <a:pt x="1198" y="817"/>
                  </a:cubicBezTo>
                  <a:cubicBezTo>
                    <a:pt x="1191" y="779"/>
                    <a:pt x="1229" y="740"/>
                    <a:pt x="1259" y="710"/>
                  </a:cubicBezTo>
                  <a:cubicBezTo>
                    <a:pt x="1282" y="695"/>
                    <a:pt x="1320" y="717"/>
                    <a:pt x="1343" y="702"/>
                  </a:cubicBezTo>
                  <a:cubicBezTo>
                    <a:pt x="1374" y="679"/>
                    <a:pt x="1374" y="626"/>
                    <a:pt x="1404" y="603"/>
                  </a:cubicBezTo>
                  <a:cubicBezTo>
                    <a:pt x="1427" y="588"/>
                    <a:pt x="1458" y="573"/>
                    <a:pt x="1481" y="580"/>
                  </a:cubicBezTo>
                  <a:cubicBezTo>
                    <a:pt x="1511" y="595"/>
                    <a:pt x="1511" y="641"/>
                    <a:pt x="1542" y="656"/>
                  </a:cubicBezTo>
                  <a:cubicBezTo>
                    <a:pt x="1557" y="664"/>
                    <a:pt x="1557" y="626"/>
                    <a:pt x="1565" y="626"/>
                  </a:cubicBezTo>
                  <a:cubicBezTo>
                    <a:pt x="1603" y="626"/>
                    <a:pt x="1626" y="672"/>
                    <a:pt x="1656" y="672"/>
                  </a:cubicBezTo>
                  <a:cubicBezTo>
                    <a:pt x="1687" y="672"/>
                    <a:pt x="1702" y="634"/>
                    <a:pt x="1725" y="618"/>
                  </a:cubicBezTo>
                  <a:cubicBezTo>
                    <a:pt x="1733" y="611"/>
                    <a:pt x="1756" y="603"/>
                    <a:pt x="1756" y="588"/>
                  </a:cubicBezTo>
                  <a:cubicBezTo>
                    <a:pt x="1756" y="573"/>
                    <a:pt x="1733" y="565"/>
                    <a:pt x="1717" y="565"/>
                  </a:cubicBezTo>
                  <a:cubicBezTo>
                    <a:pt x="1702" y="557"/>
                    <a:pt x="1679" y="580"/>
                    <a:pt x="1664" y="573"/>
                  </a:cubicBezTo>
                  <a:cubicBezTo>
                    <a:pt x="1641" y="565"/>
                    <a:pt x="1611" y="557"/>
                    <a:pt x="1595" y="534"/>
                  </a:cubicBezTo>
                  <a:cubicBezTo>
                    <a:pt x="1580" y="504"/>
                    <a:pt x="1618" y="473"/>
                    <a:pt x="1603" y="442"/>
                  </a:cubicBezTo>
                  <a:cubicBezTo>
                    <a:pt x="1580" y="404"/>
                    <a:pt x="1519" y="404"/>
                    <a:pt x="1511" y="366"/>
                  </a:cubicBezTo>
                  <a:cubicBezTo>
                    <a:pt x="1496" y="313"/>
                    <a:pt x="1542" y="267"/>
                    <a:pt x="1550" y="221"/>
                  </a:cubicBezTo>
                  <a:cubicBezTo>
                    <a:pt x="1550" y="175"/>
                    <a:pt x="1542" y="183"/>
                    <a:pt x="1534" y="137"/>
                  </a:cubicBezTo>
                  <a:lnTo>
                    <a:pt x="1534" y="137"/>
                  </a:lnTo>
                  <a:cubicBezTo>
                    <a:pt x="1481" y="122"/>
                    <a:pt x="1420" y="91"/>
                    <a:pt x="1374" y="91"/>
                  </a:cubicBezTo>
                  <a:cubicBezTo>
                    <a:pt x="1290" y="122"/>
                    <a:pt x="1252" y="122"/>
                    <a:pt x="1175" y="183"/>
                  </a:cubicBezTo>
                  <a:cubicBezTo>
                    <a:pt x="1114" y="229"/>
                    <a:pt x="1015" y="175"/>
                    <a:pt x="954" y="152"/>
                  </a:cubicBezTo>
                  <a:cubicBezTo>
                    <a:pt x="877" y="129"/>
                    <a:pt x="672" y="0"/>
                    <a:pt x="611" y="23"/>
                  </a:cubicBezTo>
                  <a:cubicBezTo>
                    <a:pt x="535" y="61"/>
                    <a:pt x="443" y="91"/>
                    <a:pt x="367" y="91"/>
                  </a:cubicBezTo>
                  <a:cubicBezTo>
                    <a:pt x="382" y="145"/>
                    <a:pt x="367" y="213"/>
                    <a:pt x="290" y="213"/>
                  </a:cubicBezTo>
                  <a:cubicBezTo>
                    <a:pt x="206" y="213"/>
                    <a:pt x="183" y="183"/>
                    <a:pt x="183" y="275"/>
                  </a:cubicBezTo>
                  <a:cubicBezTo>
                    <a:pt x="168" y="275"/>
                    <a:pt x="168" y="213"/>
                    <a:pt x="145" y="213"/>
                  </a:cubicBezTo>
                  <a:cubicBezTo>
                    <a:pt x="99" y="213"/>
                    <a:pt x="61" y="221"/>
                    <a:pt x="15" y="244"/>
                  </a:cubicBezTo>
                  <a:cubicBezTo>
                    <a:pt x="15" y="244"/>
                    <a:pt x="8" y="252"/>
                    <a:pt x="0" y="252"/>
                  </a:cubicBezTo>
                  <a:lnTo>
                    <a:pt x="0" y="252"/>
                  </a:lnTo>
                  <a:cubicBezTo>
                    <a:pt x="15" y="313"/>
                    <a:pt x="23" y="374"/>
                    <a:pt x="46" y="427"/>
                  </a:cubicBezTo>
                  <a:cubicBezTo>
                    <a:pt x="53" y="450"/>
                    <a:pt x="92" y="465"/>
                    <a:pt x="99" y="496"/>
                  </a:cubicBezTo>
                  <a:cubicBezTo>
                    <a:pt x="107" y="527"/>
                    <a:pt x="92" y="565"/>
                    <a:pt x="92" y="595"/>
                  </a:cubicBezTo>
                  <a:cubicBezTo>
                    <a:pt x="92" y="611"/>
                    <a:pt x="115" y="618"/>
                    <a:pt x="115" y="634"/>
                  </a:cubicBezTo>
                  <a:cubicBezTo>
                    <a:pt x="130" y="687"/>
                    <a:pt x="130" y="748"/>
                    <a:pt x="130" y="809"/>
                  </a:cubicBezTo>
                  <a:cubicBezTo>
                    <a:pt x="130" y="832"/>
                    <a:pt x="107" y="863"/>
                    <a:pt x="130" y="886"/>
                  </a:cubicBezTo>
                  <a:cubicBezTo>
                    <a:pt x="145" y="909"/>
                    <a:pt x="191" y="916"/>
                    <a:pt x="221" y="909"/>
                  </a:cubicBezTo>
                  <a:cubicBezTo>
                    <a:pt x="244" y="909"/>
                    <a:pt x="237" y="863"/>
                    <a:pt x="260" y="855"/>
                  </a:cubicBezTo>
                  <a:cubicBezTo>
                    <a:pt x="298" y="840"/>
                    <a:pt x="344" y="855"/>
                    <a:pt x="382" y="848"/>
                  </a:cubicBezTo>
                  <a:cubicBezTo>
                    <a:pt x="405" y="840"/>
                    <a:pt x="413" y="809"/>
                    <a:pt x="435" y="817"/>
                  </a:cubicBezTo>
                  <a:cubicBezTo>
                    <a:pt x="458" y="825"/>
                    <a:pt x="466" y="870"/>
                    <a:pt x="489" y="893"/>
                  </a:cubicBezTo>
                  <a:cubicBezTo>
                    <a:pt x="512" y="909"/>
                    <a:pt x="550" y="901"/>
                    <a:pt x="565" y="924"/>
                  </a:cubicBezTo>
                  <a:cubicBezTo>
                    <a:pt x="596" y="962"/>
                    <a:pt x="619" y="1000"/>
                    <a:pt x="611" y="1046"/>
                  </a:cubicBezTo>
                  <a:cubicBezTo>
                    <a:pt x="603" y="1100"/>
                    <a:pt x="550" y="1138"/>
                    <a:pt x="519" y="1184"/>
                  </a:cubicBezTo>
                  <a:cubicBezTo>
                    <a:pt x="496" y="1222"/>
                    <a:pt x="451" y="1245"/>
                    <a:pt x="451" y="1283"/>
                  </a:cubicBezTo>
                  <a:cubicBezTo>
                    <a:pt x="451" y="1313"/>
                    <a:pt x="512" y="1298"/>
                    <a:pt x="519" y="1321"/>
                  </a:cubicBezTo>
                  <a:cubicBezTo>
                    <a:pt x="535" y="1367"/>
                    <a:pt x="496" y="1420"/>
                    <a:pt x="504" y="1459"/>
                  </a:cubicBezTo>
                  <a:cubicBezTo>
                    <a:pt x="512" y="1481"/>
                    <a:pt x="550" y="1466"/>
                    <a:pt x="550" y="1481"/>
                  </a:cubicBezTo>
                  <a:cubicBezTo>
                    <a:pt x="557" y="1512"/>
                    <a:pt x="542" y="1542"/>
                    <a:pt x="535" y="1573"/>
                  </a:cubicBezTo>
                  <a:cubicBezTo>
                    <a:pt x="527" y="1596"/>
                    <a:pt x="535" y="1634"/>
                    <a:pt x="512" y="1649"/>
                  </a:cubicBezTo>
                  <a:cubicBezTo>
                    <a:pt x="481" y="1672"/>
                    <a:pt x="428" y="1642"/>
                    <a:pt x="390" y="1672"/>
                  </a:cubicBezTo>
                  <a:cubicBezTo>
                    <a:pt x="367" y="1688"/>
                    <a:pt x="382" y="1726"/>
                    <a:pt x="367" y="1749"/>
                  </a:cubicBezTo>
                  <a:cubicBezTo>
                    <a:pt x="336" y="1779"/>
                    <a:pt x="305" y="1802"/>
                    <a:pt x="275" y="1810"/>
                  </a:cubicBezTo>
                  <a:cubicBezTo>
                    <a:pt x="244" y="1825"/>
                    <a:pt x="214" y="1802"/>
                    <a:pt x="191" y="1817"/>
                  </a:cubicBezTo>
                  <a:cubicBezTo>
                    <a:pt x="145" y="1848"/>
                    <a:pt x="107" y="1901"/>
                    <a:pt x="69" y="194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grpSp>
    </p:spTree>
    <p:extLst>
      <p:ext uri="{BB962C8B-B14F-4D97-AF65-F5344CB8AC3E}">
        <p14:creationId xmlns:p14="http://schemas.microsoft.com/office/powerpoint/2010/main" val="43424862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11098924" y="2739729"/>
            <a:ext cx="12191567" cy="8236541"/>
            <a:chOff x="13017546" y="3273350"/>
            <a:chExt cx="10283367" cy="6947373"/>
          </a:xfrm>
          <a:solidFill>
            <a:schemeClr val="bg1">
              <a:lumMod val="85000"/>
            </a:schemeClr>
          </a:solidFill>
        </p:grpSpPr>
        <p:sp>
          <p:nvSpPr>
            <p:cNvPr id="78" name="Freeform 6"/>
            <p:cNvSpPr>
              <a:spLocks/>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79" name="Freeform 7"/>
            <p:cNvSpPr>
              <a:spLocks/>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0" name="Freeform 9"/>
            <p:cNvSpPr>
              <a:spLocks/>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1" name="Freeform 10"/>
            <p:cNvSpPr>
              <a:spLocks/>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2" name="Freeform 11"/>
            <p:cNvSpPr>
              <a:spLocks/>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3" name="Freeform 12"/>
            <p:cNvSpPr>
              <a:spLocks/>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4" name="Freeform 13"/>
            <p:cNvSpPr>
              <a:spLocks/>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5" name="Freeform 84"/>
            <p:cNvSpPr>
              <a:spLocks/>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6" name="Freeform 85"/>
            <p:cNvSpPr>
              <a:spLocks/>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7" name="Freeform 86"/>
            <p:cNvSpPr>
              <a:spLocks/>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8" name="Freeform 87"/>
            <p:cNvSpPr>
              <a:spLocks/>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9" name="Freeform 88"/>
            <p:cNvSpPr>
              <a:spLocks/>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0" name="Freeform 89"/>
            <p:cNvSpPr>
              <a:spLocks/>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1" name="Freeform 90"/>
            <p:cNvSpPr>
              <a:spLocks/>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2" name="Freeform 91"/>
            <p:cNvSpPr>
              <a:spLocks/>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3" name="Freeform 92"/>
            <p:cNvSpPr>
              <a:spLocks/>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4" name="Freeform 93"/>
            <p:cNvSpPr>
              <a:spLocks/>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5" name="Freeform 94"/>
            <p:cNvSpPr>
              <a:spLocks/>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6" name="Freeform 95"/>
            <p:cNvSpPr>
              <a:spLocks/>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7" name="Freeform 96"/>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8" name="Freeform 97"/>
            <p:cNvSpPr>
              <a:spLocks/>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9" name="Freeform 98"/>
            <p:cNvSpPr>
              <a:spLocks/>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0" name="Freeform 99"/>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1" name="Freeform 100"/>
            <p:cNvSpPr>
              <a:spLocks/>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2" name="Freeform 101"/>
            <p:cNvSpPr>
              <a:spLocks/>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3" name="Freeform 102"/>
            <p:cNvSpPr>
              <a:spLocks/>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4" name="Freeform 103"/>
            <p:cNvSpPr>
              <a:spLocks/>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5" name="Freeform 104"/>
            <p:cNvSpPr>
              <a:spLocks/>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6" name="Freeform 105"/>
            <p:cNvSpPr>
              <a:spLocks/>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7" name="Freeform 106"/>
            <p:cNvSpPr>
              <a:spLocks/>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8" name="Freeform 107"/>
            <p:cNvSpPr>
              <a:spLocks/>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9" name="Freeform 108"/>
            <p:cNvSpPr>
              <a:spLocks/>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0" name="Freeform 109"/>
            <p:cNvSpPr>
              <a:spLocks/>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1" name="Freeform 110"/>
            <p:cNvSpPr>
              <a:spLocks/>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2" name="Freeform 111"/>
            <p:cNvSpPr>
              <a:spLocks/>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3" name="Freeform 112"/>
            <p:cNvSpPr>
              <a:spLocks/>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4" name="Freeform 113"/>
            <p:cNvSpPr>
              <a:spLocks/>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5" name="Freeform 114"/>
            <p:cNvSpPr>
              <a:spLocks/>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6" name="Freeform 115"/>
            <p:cNvSpPr>
              <a:spLocks/>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7" name="Freeform 116"/>
            <p:cNvSpPr>
              <a:spLocks/>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8" name="Freeform 117"/>
            <p:cNvSpPr>
              <a:spLocks/>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9" name="Freeform 118"/>
            <p:cNvSpPr>
              <a:spLocks/>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0" name="Freeform 119"/>
            <p:cNvSpPr>
              <a:spLocks/>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1" name="Freeform 120"/>
            <p:cNvSpPr>
              <a:spLocks/>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2" name="Freeform 121"/>
            <p:cNvSpPr>
              <a:spLocks/>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3" name="Freeform 122"/>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4" name="Freeform 123"/>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5" name="Freeform 124"/>
            <p:cNvSpPr>
              <a:spLocks/>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6" name="Freeform 125"/>
            <p:cNvSpPr>
              <a:spLocks/>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7" name="Freeform 126"/>
            <p:cNvSpPr>
              <a:spLocks/>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8" name="Freeform 127"/>
            <p:cNvSpPr>
              <a:spLocks/>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9" name="Freeform 128"/>
            <p:cNvSpPr>
              <a:spLocks/>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0" name="Freeform 129"/>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1" name="Freeform 130"/>
            <p:cNvSpPr>
              <a:spLocks/>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2" name="Freeform 131"/>
            <p:cNvSpPr>
              <a:spLocks/>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3" name="Freeform 132"/>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4" name="Freeform 133"/>
            <p:cNvSpPr>
              <a:spLocks/>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5" name="Freeform 134"/>
            <p:cNvSpPr>
              <a:spLocks/>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6" name="Freeform 135"/>
            <p:cNvSpPr>
              <a:spLocks/>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7" name="Freeform 136"/>
            <p:cNvSpPr>
              <a:spLocks/>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8" name="Freeform 137"/>
            <p:cNvSpPr>
              <a:spLocks/>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9" name="Freeform 73"/>
            <p:cNvSpPr>
              <a:spLocks/>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0" name="Freeform 74"/>
            <p:cNvSpPr>
              <a:spLocks/>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1" name="Freeform 75"/>
            <p:cNvSpPr>
              <a:spLocks/>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2" name="Freeform 76"/>
            <p:cNvSpPr>
              <a:spLocks/>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3" name="Freeform 77"/>
            <p:cNvSpPr>
              <a:spLocks/>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4" name="Freeform 78"/>
            <p:cNvSpPr>
              <a:spLocks/>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5" name="Freeform 79"/>
            <p:cNvSpPr>
              <a:spLocks/>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6" name="Freeform 80"/>
            <p:cNvSpPr>
              <a:spLocks/>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7" name="Freeform 81"/>
            <p:cNvSpPr>
              <a:spLocks/>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8"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9" name="Freeform 86"/>
            <p:cNvSpPr>
              <a:spLocks/>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0" name="Freeform 88"/>
            <p:cNvSpPr>
              <a:spLocks/>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1" name="Freeform 90"/>
            <p:cNvSpPr>
              <a:spLocks/>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2"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3"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lIns="243797" tIns="121899" rIns="243797" bIns="121899"/>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4" name="Freeform 66"/>
            <p:cNvSpPr>
              <a:spLocks/>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lIns="243797" tIns="121899" rIns="243797" bIns="121899"/>
            <a:lstStyle/>
            <a:p>
              <a:pPr defTabSz="1828434" eaLnBrk="1" fontAlgn="auto" hangingPunct="1">
                <a:spcBef>
                  <a:spcPts val="0"/>
                </a:spcBef>
                <a:spcAft>
                  <a:spcPts val="0"/>
                </a:spcAft>
                <a:defRPr/>
              </a:pPr>
              <a:endParaRPr lang="en-US" dirty="0">
                <a:latin typeface="Segoe UI" panose="020B0502040204020203" pitchFamily="34" charset="0"/>
              </a:endParaRPr>
            </a:p>
          </p:txBody>
        </p:sp>
      </p:grpSp>
      <p:sp>
        <p:nvSpPr>
          <p:cNvPr id="155" name="TextBox 154"/>
          <p:cNvSpPr txBox="1"/>
          <p:nvPr/>
        </p:nvSpPr>
        <p:spPr>
          <a:xfrm>
            <a:off x="1700027" y="3284028"/>
            <a:ext cx="8158129" cy="6001643"/>
          </a:xfrm>
          <a:prstGeom prst="rect">
            <a:avLst/>
          </a:prstGeom>
          <a:noFill/>
        </p:spPr>
        <p:txBody>
          <a:bodyPr wrap="square" rtlCol="0">
            <a:spAutoFit/>
          </a:bodyPr>
          <a:lstStyle/>
          <a:p>
            <a:r>
              <a:rPr lang="en-US" sz="9600" spc="600" dirty="0">
                <a:solidFill>
                  <a:schemeClr val="tx2"/>
                </a:solidFill>
                <a:latin typeface="Segoe UI" panose="020B0502040204020203" pitchFamily="34" charset="0"/>
                <a:ea typeface="Oswald" charset="0"/>
                <a:cs typeface="Oswald" charset="0"/>
              </a:rPr>
              <a:t>CANADA</a:t>
            </a:r>
          </a:p>
          <a:p>
            <a:r>
              <a:rPr lang="en-US" sz="9600" spc="600" dirty="0">
                <a:solidFill>
                  <a:schemeClr val="tx2"/>
                </a:solidFill>
                <a:latin typeface="Segoe UI" panose="020B0502040204020203" pitchFamily="34" charset="0"/>
                <a:ea typeface="Oswald" charset="0"/>
                <a:cs typeface="Oswald" charset="0"/>
              </a:rPr>
              <a:t>COUNTRY</a:t>
            </a:r>
          </a:p>
          <a:p>
            <a:r>
              <a:rPr lang="en-US" sz="9600" spc="600" dirty="0">
                <a:solidFill>
                  <a:schemeClr val="tx2"/>
                </a:solidFill>
                <a:latin typeface="Segoe UI" panose="020B0502040204020203" pitchFamily="34" charset="0"/>
                <a:ea typeface="Oswald" charset="0"/>
                <a:cs typeface="Oswald" charset="0"/>
              </a:rPr>
              <a:t>VECTOR MAP</a:t>
            </a:r>
            <a:endParaRPr lang="en-US" sz="19900" spc="600" dirty="0">
              <a:solidFill>
                <a:schemeClr val="tx2"/>
              </a:solidFill>
              <a:latin typeface="Segoe UI" panose="020B0502040204020203" pitchFamily="34" charset="0"/>
              <a:ea typeface="Oswald" charset="0"/>
              <a:cs typeface="Oswald" charset="0"/>
            </a:endParaRPr>
          </a:p>
        </p:txBody>
      </p:sp>
      <p:sp>
        <p:nvSpPr>
          <p:cNvPr id="156" name="TextBox 155"/>
          <p:cNvSpPr txBox="1"/>
          <p:nvPr/>
        </p:nvSpPr>
        <p:spPr>
          <a:xfrm>
            <a:off x="1700027" y="1404641"/>
            <a:ext cx="7584151" cy="1200329"/>
          </a:xfrm>
          <a:prstGeom prst="rect">
            <a:avLst/>
          </a:prstGeom>
          <a:noFill/>
        </p:spPr>
        <p:txBody>
          <a:bodyPr wrap="square" rtlCol="0">
            <a:spAutoFit/>
          </a:bodyPr>
          <a:lstStyle/>
          <a:p>
            <a:r>
              <a:rPr lang="en-US" spc="1200" dirty="0">
                <a:solidFill>
                  <a:schemeClr val="tx2"/>
                </a:solidFill>
                <a:latin typeface="Segoe UI" panose="020B0502040204020203" pitchFamily="34" charset="0"/>
                <a:ea typeface="Oswald" charset="0"/>
                <a:cs typeface="Oswald" charset="0"/>
              </a:rPr>
              <a:t>WRITE HERE SOMETHING</a:t>
            </a:r>
          </a:p>
        </p:txBody>
      </p:sp>
      <p:sp>
        <p:nvSpPr>
          <p:cNvPr id="157" name="TextBox 156"/>
          <p:cNvSpPr txBox="1"/>
          <p:nvPr/>
        </p:nvSpPr>
        <p:spPr>
          <a:xfrm>
            <a:off x="1700028" y="10637938"/>
            <a:ext cx="6105328"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Montserrat Light" charset="0"/>
              </a:rPr>
              <a:t>Entrepreneurial activities differ substantially depending on the type of organization and creativity. </a:t>
            </a:r>
          </a:p>
        </p:txBody>
      </p:sp>
    </p:spTree>
    <p:extLst>
      <p:ext uri="{BB962C8B-B14F-4D97-AF65-F5344CB8AC3E}">
        <p14:creationId xmlns:p14="http://schemas.microsoft.com/office/powerpoint/2010/main" val="197764852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p:cNvSpPr txBox="1"/>
          <p:nvPr/>
        </p:nvSpPr>
        <p:spPr>
          <a:xfrm>
            <a:off x="12090872" y="4517526"/>
            <a:ext cx="10499254" cy="4154984"/>
          </a:xfrm>
          <a:prstGeom prst="rect">
            <a:avLst/>
          </a:prstGeom>
          <a:noFill/>
        </p:spPr>
        <p:txBody>
          <a:bodyPr wrap="square" rtlCol="0">
            <a:spAutoFit/>
          </a:bodyPr>
          <a:lstStyle/>
          <a:p>
            <a:r>
              <a:rPr lang="en-US" sz="8800" spc="600" dirty="0">
                <a:solidFill>
                  <a:schemeClr val="tx2"/>
                </a:solidFill>
                <a:latin typeface="Segoe UI" panose="020B0502040204020203" pitchFamily="34" charset="0"/>
                <a:ea typeface="Oswald" charset="0"/>
                <a:cs typeface="Oswald" charset="0"/>
              </a:rPr>
              <a:t>THE AFRICAN</a:t>
            </a:r>
          </a:p>
          <a:p>
            <a:r>
              <a:rPr lang="en-US" sz="8800" spc="600" dirty="0">
                <a:solidFill>
                  <a:schemeClr val="tx2"/>
                </a:solidFill>
                <a:latin typeface="Segoe UI" panose="020B0502040204020203" pitchFamily="34" charset="0"/>
                <a:ea typeface="Oswald" charset="0"/>
                <a:cs typeface="Oswald" charset="0"/>
              </a:rPr>
              <a:t>CONTINENT</a:t>
            </a:r>
          </a:p>
          <a:p>
            <a:r>
              <a:rPr lang="en-US" sz="8800" spc="600" dirty="0">
                <a:solidFill>
                  <a:schemeClr val="tx2"/>
                </a:solidFill>
                <a:latin typeface="Segoe UI" panose="020B0502040204020203" pitchFamily="34" charset="0"/>
                <a:ea typeface="Oswald" charset="0"/>
                <a:cs typeface="Oswald" charset="0"/>
              </a:rPr>
              <a:t>VECTOR MAP</a:t>
            </a:r>
            <a:endParaRPr lang="en-US" sz="16600" spc="600" dirty="0">
              <a:solidFill>
                <a:schemeClr val="tx2"/>
              </a:solidFill>
              <a:latin typeface="Segoe UI" panose="020B0502040204020203" pitchFamily="34" charset="0"/>
              <a:ea typeface="Oswald" charset="0"/>
              <a:cs typeface="Oswald" charset="0"/>
            </a:endParaRPr>
          </a:p>
        </p:txBody>
      </p:sp>
      <p:sp>
        <p:nvSpPr>
          <p:cNvPr id="76" name="TextBox 75"/>
          <p:cNvSpPr txBox="1"/>
          <p:nvPr/>
        </p:nvSpPr>
        <p:spPr>
          <a:xfrm>
            <a:off x="12090871" y="3107376"/>
            <a:ext cx="7584151" cy="1077218"/>
          </a:xfrm>
          <a:prstGeom prst="rect">
            <a:avLst/>
          </a:prstGeom>
          <a:noFill/>
        </p:spPr>
        <p:txBody>
          <a:bodyPr wrap="square" rtlCol="0">
            <a:spAutoFit/>
          </a:bodyPr>
          <a:lstStyle/>
          <a:p>
            <a:r>
              <a:rPr lang="en-US" sz="3200" spc="1200" dirty="0">
                <a:solidFill>
                  <a:schemeClr val="tx2"/>
                </a:solidFill>
                <a:latin typeface="Segoe UI" panose="020B0502040204020203" pitchFamily="34" charset="0"/>
                <a:ea typeface="Oswald" charset="0"/>
                <a:cs typeface="Oswald" charset="0"/>
              </a:rPr>
              <a:t>WRITE HERE SOMETHING</a:t>
            </a:r>
          </a:p>
        </p:txBody>
      </p:sp>
      <p:sp>
        <p:nvSpPr>
          <p:cNvPr id="77" name="TextBox 76"/>
          <p:cNvSpPr txBox="1"/>
          <p:nvPr/>
        </p:nvSpPr>
        <p:spPr>
          <a:xfrm>
            <a:off x="12090871" y="9027033"/>
            <a:ext cx="9983944"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a:t>
            </a:r>
          </a:p>
        </p:txBody>
      </p:sp>
      <p:grpSp>
        <p:nvGrpSpPr>
          <p:cNvPr id="288" name="Group 287"/>
          <p:cNvGrpSpPr/>
          <p:nvPr/>
        </p:nvGrpSpPr>
        <p:grpSpPr>
          <a:xfrm>
            <a:off x="415306" y="1674836"/>
            <a:ext cx="10330543" cy="10366327"/>
            <a:chOff x="949325" y="720725"/>
            <a:chExt cx="6718300" cy="6738938"/>
          </a:xfrm>
          <a:solidFill>
            <a:schemeClr val="bg1">
              <a:lumMod val="85000"/>
            </a:schemeClr>
          </a:solidFill>
        </p:grpSpPr>
        <p:sp>
          <p:nvSpPr>
            <p:cNvPr id="289" name="Freeform 1"/>
            <p:cNvSpPr>
              <a:spLocks noChangeArrowheads="1"/>
            </p:cNvSpPr>
            <p:nvPr/>
          </p:nvSpPr>
          <p:spPr bwMode="auto">
            <a:xfrm>
              <a:off x="3521075" y="720725"/>
              <a:ext cx="341313" cy="681038"/>
            </a:xfrm>
            <a:custGeom>
              <a:avLst/>
              <a:gdLst>
                <a:gd name="T0" fmla="*/ 19 w 948"/>
                <a:gd name="T1" fmla="*/ 204 h 1893"/>
                <a:gd name="T2" fmla="*/ 19 w 948"/>
                <a:gd name="T3" fmla="*/ 204 h 1893"/>
                <a:gd name="T4" fmla="*/ 167 w 948"/>
                <a:gd name="T5" fmla="*/ 55 h 1893"/>
                <a:gd name="T6" fmla="*/ 464 w 948"/>
                <a:gd name="T7" fmla="*/ 37 h 1893"/>
                <a:gd name="T8" fmla="*/ 538 w 948"/>
                <a:gd name="T9" fmla="*/ 167 h 1893"/>
                <a:gd name="T10" fmla="*/ 612 w 948"/>
                <a:gd name="T11" fmla="*/ 93 h 1893"/>
                <a:gd name="T12" fmla="*/ 705 w 948"/>
                <a:gd name="T13" fmla="*/ 111 h 1893"/>
                <a:gd name="T14" fmla="*/ 576 w 948"/>
                <a:gd name="T15" fmla="*/ 334 h 1893"/>
                <a:gd name="T16" fmla="*/ 687 w 948"/>
                <a:gd name="T17" fmla="*/ 500 h 1893"/>
                <a:gd name="T18" fmla="*/ 742 w 948"/>
                <a:gd name="T19" fmla="*/ 630 h 1893"/>
                <a:gd name="T20" fmla="*/ 724 w 948"/>
                <a:gd name="T21" fmla="*/ 779 h 1893"/>
                <a:gd name="T22" fmla="*/ 594 w 948"/>
                <a:gd name="T23" fmla="*/ 835 h 1893"/>
                <a:gd name="T24" fmla="*/ 631 w 948"/>
                <a:gd name="T25" fmla="*/ 965 h 1893"/>
                <a:gd name="T26" fmla="*/ 928 w 948"/>
                <a:gd name="T27" fmla="*/ 1150 h 1893"/>
                <a:gd name="T28" fmla="*/ 909 w 948"/>
                <a:gd name="T29" fmla="*/ 1224 h 1893"/>
                <a:gd name="T30" fmla="*/ 724 w 948"/>
                <a:gd name="T31" fmla="*/ 1484 h 1893"/>
                <a:gd name="T32" fmla="*/ 594 w 948"/>
                <a:gd name="T33" fmla="*/ 1595 h 1893"/>
                <a:gd name="T34" fmla="*/ 594 w 948"/>
                <a:gd name="T35" fmla="*/ 1799 h 1893"/>
                <a:gd name="T36" fmla="*/ 446 w 948"/>
                <a:gd name="T37" fmla="*/ 1892 h 1893"/>
                <a:gd name="T38" fmla="*/ 427 w 948"/>
                <a:gd name="T39" fmla="*/ 1762 h 1893"/>
                <a:gd name="T40" fmla="*/ 334 w 948"/>
                <a:gd name="T41" fmla="*/ 1484 h 1893"/>
                <a:gd name="T42" fmla="*/ 167 w 948"/>
                <a:gd name="T43" fmla="*/ 1261 h 1893"/>
                <a:gd name="T44" fmla="*/ 56 w 948"/>
                <a:gd name="T45" fmla="*/ 1094 h 1893"/>
                <a:gd name="T46" fmla="*/ 0 w 948"/>
                <a:gd name="T47" fmla="*/ 853 h 1893"/>
                <a:gd name="T48" fmla="*/ 75 w 948"/>
                <a:gd name="T49" fmla="*/ 797 h 1893"/>
                <a:gd name="T50" fmla="*/ 149 w 948"/>
                <a:gd name="T51" fmla="*/ 575 h 1893"/>
                <a:gd name="T52" fmla="*/ 75 w 948"/>
                <a:gd name="T53" fmla="*/ 352 h 1893"/>
                <a:gd name="T54" fmla="*/ 19 w 948"/>
                <a:gd name="T55" fmla="*/ 204 h 1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8" h="1893">
                  <a:moveTo>
                    <a:pt x="19" y="204"/>
                  </a:moveTo>
                  <a:lnTo>
                    <a:pt x="19" y="204"/>
                  </a:lnTo>
                  <a:cubicBezTo>
                    <a:pt x="19" y="204"/>
                    <a:pt x="111" y="74"/>
                    <a:pt x="167" y="55"/>
                  </a:cubicBezTo>
                  <a:cubicBezTo>
                    <a:pt x="223" y="37"/>
                    <a:pt x="390" y="0"/>
                    <a:pt x="464" y="37"/>
                  </a:cubicBezTo>
                  <a:cubicBezTo>
                    <a:pt x="538" y="55"/>
                    <a:pt x="501" y="185"/>
                    <a:pt x="538" y="167"/>
                  </a:cubicBezTo>
                  <a:cubicBezTo>
                    <a:pt x="594" y="167"/>
                    <a:pt x="576" y="111"/>
                    <a:pt x="612" y="93"/>
                  </a:cubicBezTo>
                  <a:cubicBezTo>
                    <a:pt x="650" y="74"/>
                    <a:pt x="724" y="37"/>
                    <a:pt x="705" y="111"/>
                  </a:cubicBezTo>
                  <a:cubicBezTo>
                    <a:pt x="668" y="185"/>
                    <a:pt x="576" y="278"/>
                    <a:pt x="576" y="334"/>
                  </a:cubicBezTo>
                  <a:cubicBezTo>
                    <a:pt x="576" y="371"/>
                    <a:pt x="594" y="464"/>
                    <a:pt x="687" y="500"/>
                  </a:cubicBezTo>
                  <a:cubicBezTo>
                    <a:pt x="761" y="538"/>
                    <a:pt x="761" y="575"/>
                    <a:pt x="742" y="630"/>
                  </a:cubicBezTo>
                  <a:cubicBezTo>
                    <a:pt x="724" y="705"/>
                    <a:pt x="742" y="760"/>
                    <a:pt x="724" y="779"/>
                  </a:cubicBezTo>
                  <a:cubicBezTo>
                    <a:pt x="705" y="779"/>
                    <a:pt x="594" y="797"/>
                    <a:pt x="594" y="835"/>
                  </a:cubicBezTo>
                  <a:cubicBezTo>
                    <a:pt x="594" y="871"/>
                    <a:pt x="557" y="927"/>
                    <a:pt x="631" y="965"/>
                  </a:cubicBezTo>
                  <a:cubicBezTo>
                    <a:pt x="687" y="1020"/>
                    <a:pt x="909" y="1150"/>
                    <a:pt x="928" y="1150"/>
                  </a:cubicBezTo>
                  <a:cubicBezTo>
                    <a:pt x="947" y="1168"/>
                    <a:pt x="947" y="1206"/>
                    <a:pt x="909" y="1224"/>
                  </a:cubicBezTo>
                  <a:cubicBezTo>
                    <a:pt x="872" y="1242"/>
                    <a:pt x="779" y="1465"/>
                    <a:pt x="724" y="1484"/>
                  </a:cubicBezTo>
                  <a:cubicBezTo>
                    <a:pt x="668" y="1502"/>
                    <a:pt x="594" y="1558"/>
                    <a:pt x="594" y="1595"/>
                  </a:cubicBezTo>
                  <a:cubicBezTo>
                    <a:pt x="594" y="1632"/>
                    <a:pt x="612" y="1762"/>
                    <a:pt x="594" y="1799"/>
                  </a:cubicBezTo>
                  <a:cubicBezTo>
                    <a:pt x="557" y="1818"/>
                    <a:pt x="446" y="1892"/>
                    <a:pt x="446" y="1892"/>
                  </a:cubicBezTo>
                  <a:cubicBezTo>
                    <a:pt x="446" y="1892"/>
                    <a:pt x="446" y="1818"/>
                    <a:pt x="427" y="1762"/>
                  </a:cubicBezTo>
                  <a:cubicBezTo>
                    <a:pt x="427" y="1688"/>
                    <a:pt x="353" y="1539"/>
                    <a:pt x="334" y="1484"/>
                  </a:cubicBezTo>
                  <a:cubicBezTo>
                    <a:pt x="297" y="1428"/>
                    <a:pt x="205" y="1317"/>
                    <a:pt x="167" y="1261"/>
                  </a:cubicBezTo>
                  <a:cubicBezTo>
                    <a:pt x="130" y="1187"/>
                    <a:pt x="75" y="1131"/>
                    <a:pt x="56" y="1094"/>
                  </a:cubicBezTo>
                  <a:cubicBezTo>
                    <a:pt x="19" y="1057"/>
                    <a:pt x="0" y="871"/>
                    <a:pt x="0" y="853"/>
                  </a:cubicBezTo>
                  <a:cubicBezTo>
                    <a:pt x="19" y="816"/>
                    <a:pt x="75" y="797"/>
                    <a:pt x="75" y="797"/>
                  </a:cubicBezTo>
                  <a:cubicBezTo>
                    <a:pt x="75" y="797"/>
                    <a:pt x="149" y="594"/>
                    <a:pt x="149" y="575"/>
                  </a:cubicBezTo>
                  <a:cubicBezTo>
                    <a:pt x="149" y="556"/>
                    <a:pt x="111" y="408"/>
                    <a:pt x="75" y="352"/>
                  </a:cubicBezTo>
                  <a:cubicBezTo>
                    <a:pt x="37" y="297"/>
                    <a:pt x="19" y="204"/>
                    <a:pt x="19" y="20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90" name="Freeform 2"/>
            <p:cNvSpPr>
              <a:spLocks noChangeArrowheads="1"/>
            </p:cNvSpPr>
            <p:nvPr/>
          </p:nvSpPr>
          <p:spPr bwMode="auto">
            <a:xfrm>
              <a:off x="3681413" y="1135063"/>
              <a:ext cx="1341437" cy="1255712"/>
            </a:xfrm>
            <a:custGeom>
              <a:avLst/>
              <a:gdLst>
                <a:gd name="T0" fmla="*/ 3616 w 3728"/>
                <a:gd name="T1" fmla="*/ 352 h 3488"/>
                <a:gd name="T2" fmla="*/ 3616 w 3728"/>
                <a:gd name="T3" fmla="*/ 352 h 3488"/>
                <a:gd name="T4" fmla="*/ 3505 w 3728"/>
                <a:gd name="T5" fmla="*/ 260 h 3488"/>
                <a:gd name="T6" fmla="*/ 3226 w 3728"/>
                <a:gd name="T7" fmla="*/ 260 h 3488"/>
                <a:gd name="T8" fmla="*/ 3134 w 3728"/>
                <a:gd name="T9" fmla="*/ 186 h 3488"/>
                <a:gd name="T10" fmla="*/ 2911 w 3728"/>
                <a:gd name="T11" fmla="*/ 37 h 3488"/>
                <a:gd name="T12" fmla="*/ 2484 w 3728"/>
                <a:gd name="T13" fmla="*/ 130 h 3488"/>
                <a:gd name="T14" fmla="*/ 2466 w 3728"/>
                <a:gd name="T15" fmla="*/ 148 h 3488"/>
                <a:gd name="T16" fmla="*/ 2466 w 3728"/>
                <a:gd name="T17" fmla="*/ 148 h 3488"/>
                <a:gd name="T18" fmla="*/ 2373 w 3728"/>
                <a:gd name="T19" fmla="*/ 389 h 3488"/>
                <a:gd name="T20" fmla="*/ 2243 w 3728"/>
                <a:gd name="T21" fmla="*/ 668 h 3488"/>
                <a:gd name="T22" fmla="*/ 2113 w 3728"/>
                <a:gd name="T23" fmla="*/ 742 h 3488"/>
                <a:gd name="T24" fmla="*/ 1891 w 3728"/>
                <a:gd name="T25" fmla="*/ 593 h 3488"/>
                <a:gd name="T26" fmla="*/ 1484 w 3728"/>
                <a:gd name="T27" fmla="*/ 501 h 3488"/>
                <a:gd name="T28" fmla="*/ 1372 w 3728"/>
                <a:gd name="T29" fmla="*/ 427 h 3488"/>
                <a:gd name="T30" fmla="*/ 1279 w 3728"/>
                <a:gd name="T31" fmla="*/ 186 h 3488"/>
                <a:gd name="T32" fmla="*/ 1020 w 3728"/>
                <a:gd name="T33" fmla="*/ 92 h 3488"/>
                <a:gd name="T34" fmla="*/ 686 w 3728"/>
                <a:gd name="T35" fmla="*/ 74 h 3488"/>
                <a:gd name="T36" fmla="*/ 612 w 3728"/>
                <a:gd name="T37" fmla="*/ 74 h 3488"/>
                <a:gd name="T38" fmla="*/ 482 w 3728"/>
                <a:gd name="T39" fmla="*/ 0 h 3488"/>
                <a:gd name="T40" fmla="*/ 501 w 3728"/>
                <a:gd name="T41" fmla="*/ 37 h 3488"/>
                <a:gd name="T42" fmla="*/ 426 w 3728"/>
                <a:gd name="T43" fmla="*/ 130 h 3488"/>
                <a:gd name="T44" fmla="*/ 333 w 3728"/>
                <a:gd name="T45" fmla="*/ 278 h 3488"/>
                <a:gd name="T46" fmla="*/ 278 w 3728"/>
                <a:gd name="T47" fmla="*/ 334 h 3488"/>
                <a:gd name="T48" fmla="*/ 166 w 3728"/>
                <a:gd name="T49" fmla="*/ 408 h 3488"/>
                <a:gd name="T50" fmla="*/ 148 w 3728"/>
                <a:gd name="T51" fmla="*/ 501 h 3488"/>
                <a:gd name="T52" fmla="*/ 148 w 3728"/>
                <a:gd name="T53" fmla="*/ 649 h 3488"/>
                <a:gd name="T54" fmla="*/ 0 w 3728"/>
                <a:gd name="T55" fmla="*/ 742 h 3488"/>
                <a:gd name="T56" fmla="*/ 55 w 3728"/>
                <a:gd name="T57" fmla="*/ 1261 h 3488"/>
                <a:gd name="T58" fmla="*/ 92 w 3728"/>
                <a:gd name="T59" fmla="*/ 1688 h 3488"/>
                <a:gd name="T60" fmla="*/ 74 w 3728"/>
                <a:gd name="T61" fmla="*/ 1873 h 3488"/>
                <a:gd name="T62" fmla="*/ 185 w 3728"/>
                <a:gd name="T63" fmla="*/ 2115 h 3488"/>
                <a:gd name="T64" fmla="*/ 315 w 3728"/>
                <a:gd name="T65" fmla="*/ 2300 h 3488"/>
                <a:gd name="T66" fmla="*/ 556 w 3728"/>
                <a:gd name="T67" fmla="*/ 2449 h 3488"/>
                <a:gd name="T68" fmla="*/ 649 w 3728"/>
                <a:gd name="T69" fmla="*/ 2560 h 3488"/>
                <a:gd name="T70" fmla="*/ 1020 w 3728"/>
                <a:gd name="T71" fmla="*/ 2597 h 3488"/>
                <a:gd name="T72" fmla="*/ 1168 w 3728"/>
                <a:gd name="T73" fmla="*/ 2801 h 3488"/>
                <a:gd name="T74" fmla="*/ 1372 w 3728"/>
                <a:gd name="T75" fmla="*/ 2745 h 3488"/>
                <a:gd name="T76" fmla="*/ 1725 w 3728"/>
                <a:gd name="T77" fmla="*/ 2634 h 3488"/>
                <a:gd name="T78" fmla="*/ 2948 w 3728"/>
                <a:gd name="T79" fmla="*/ 3246 h 3488"/>
                <a:gd name="T80" fmla="*/ 3505 w 3728"/>
                <a:gd name="T81" fmla="*/ 3487 h 3488"/>
                <a:gd name="T82" fmla="*/ 3616 w 3728"/>
                <a:gd name="T83" fmla="*/ 3451 h 3488"/>
                <a:gd name="T84" fmla="*/ 3727 w 3728"/>
                <a:gd name="T85" fmla="*/ 3376 h 3488"/>
                <a:gd name="T86" fmla="*/ 3635 w 3728"/>
                <a:gd name="T87" fmla="*/ 853 h 3488"/>
                <a:gd name="T88" fmla="*/ 3616 w 3728"/>
                <a:gd name="T89" fmla="*/ 352 h 3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28" h="3488">
                  <a:moveTo>
                    <a:pt x="3616" y="352"/>
                  </a:moveTo>
                  <a:lnTo>
                    <a:pt x="3616" y="352"/>
                  </a:lnTo>
                  <a:cubicBezTo>
                    <a:pt x="3616" y="352"/>
                    <a:pt x="3635" y="334"/>
                    <a:pt x="3505" y="260"/>
                  </a:cubicBezTo>
                  <a:cubicBezTo>
                    <a:pt x="3375" y="204"/>
                    <a:pt x="3356" y="278"/>
                    <a:pt x="3226" y="260"/>
                  </a:cubicBezTo>
                  <a:cubicBezTo>
                    <a:pt x="3097" y="260"/>
                    <a:pt x="3152" y="241"/>
                    <a:pt x="3134" y="186"/>
                  </a:cubicBezTo>
                  <a:cubicBezTo>
                    <a:pt x="3097" y="111"/>
                    <a:pt x="3097" y="37"/>
                    <a:pt x="2911" y="37"/>
                  </a:cubicBezTo>
                  <a:cubicBezTo>
                    <a:pt x="2726" y="56"/>
                    <a:pt x="2522" y="111"/>
                    <a:pt x="2484" y="130"/>
                  </a:cubicBezTo>
                  <a:cubicBezTo>
                    <a:pt x="2466" y="148"/>
                    <a:pt x="2466" y="148"/>
                    <a:pt x="2466" y="148"/>
                  </a:cubicBezTo>
                  <a:lnTo>
                    <a:pt x="2466" y="148"/>
                  </a:lnTo>
                  <a:cubicBezTo>
                    <a:pt x="2466" y="148"/>
                    <a:pt x="2373" y="278"/>
                    <a:pt x="2373" y="389"/>
                  </a:cubicBezTo>
                  <a:cubicBezTo>
                    <a:pt x="2373" y="519"/>
                    <a:pt x="2336" y="575"/>
                    <a:pt x="2243" y="668"/>
                  </a:cubicBezTo>
                  <a:cubicBezTo>
                    <a:pt x="2169" y="742"/>
                    <a:pt x="2187" y="798"/>
                    <a:pt x="2113" y="742"/>
                  </a:cubicBezTo>
                  <a:cubicBezTo>
                    <a:pt x="2040" y="668"/>
                    <a:pt x="2022" y="649"/>
                    <a:pt x="1891" y="593"/>
                  </a:cubicBezTo>
                  <a:cubicBezTo>
                    <a:pt x="1762" y="519"/>
                    <a:pt x="1520" y="519"/>
                    <a:pt x="1484" y="501"/>
                  </a:cubicBezTo>
                  <a:cubicBezTo>
                    <a:pt x="1428" y="501"/>
                    <a:pt x="1409" y="463"/>
                    <a:pt x="1372" y="427"/>
                  </a:cubicBezTo>
                  <a:cubicBezTo>
                    <a:pt x="1335" y="371"/>
                    <a:pt x="1354" y="222"/>
                    <a:pt x="1279" y="186"/>
                  </a:cubicBezTo>
                  <a:cubicBezTo>
                    <a:pt x="1205" y="148"/>
                    <a:pt x="1131" y="92"/>
                    <a:pt x="1020" y="92"/>
                  </a:cubicBezTo>
                  <a:cubicBezTo>
                    <a:pt x="908" y="74"/>
                    <a:pt x="686" y="74"/>
                    <a:pt x="686" y="74"/>
                  </a:cubicBezTo>
                  <a:cubicBezTo>
                    <a:pt x="612" y="74"/>
                    <a:pt x="612" y="74"/>
                    <a:pt x="612" y="74"/>
                  </a:cubicBezTo>
                  <a:cubicBezTo>
                    <a:pt x="482" y="0"/>
                    <a:pt x="482" y="0"/>
                    <a:pt x="482" y="0"/>
                  </a:cubicBezTo>
                  <a:cubicBezTo>
                    <a:pt x="482" y="0"/>
                    <a:pt x="501" y="18"/>
                    <a:pt x="501" y="37"/>
                  </a:cubicBezTo>
                  <a:cubicBezTo>
                    <a:pt x="482" y="74"/>
                    <a:pt x="445" y="74"/>
                    <a:pt x="426" y="130"/>
                  </a:cubicBezTo>
                  <a:cubicBezTo>
                    <a:pt x="407" y="167"/>
                    <a:pt x="333" y="278"/>
                    <a:pt x="333" y="278"/>
                  </a:cubicBezTo>
                  <a:cubicBezTo>
                    <a:pt x="333" y="278"/>
                    <a:pt x="296" y="334"/>
                    <a:pt x="278" y="334"/>
                  </a:cubicBezTo>
                  <a:cubicBezTo>
                    <a:pt x="241" y="334"/>
                    <a:pt x="166" y="389"/>
                    <a:pt x="166" y="408"/>
                  </a:cubicBezTo>
                  <a:cubicBezTo>
                    <a:pt x="148" y="427"/>
                    <a:pt x="148" y="427"/>
                    <a:pt x="148" y="501"/>
                  </a:cubicBezTo>
                  <a:cubicBezTo>
                    <a:pt x="148" y="557"/>
                    <a:pt x="148" y="631"/>
                    <a:pt x="148" y="649"/>
                  </a:cubicBezTo>
                  <a:cubicBezTo>
                    <a:pt x="130" y="649"/>
                    <a:pt x="0" y="742"/>
                    <a:pt x="0" y="742"/>
                  </a:cubicBezTo>
                  <a:cubicBezTo>
                    <a:pt x="0" y="742"/>
                    <a:pt x="74" y="1113"/>
                    <a:pt x="55" y="1261"/>
                  </a:cubicBezTo>
                  <a:cubicBezTo>
                    <a:pt x="55" y="1391"/>
                    <a:pt x="92" y="1595"/>
                    <a:pt x="92" y="1688"/>
                  </a:cubicBezTo>
                  <a:cubicBezTo>
                    <a:pt x="74" y="1762"/>
                    <a:pt x="92" y="1799"/>
                    <a:pt x="74" y="1873"/>
                  </a:cubicBezTo>
                  <a:cubicBezTo>
                    <a:pt x="55" y="1929"/>
                    <a:pt x="130" y="2003"/>
                    <a:pt x="185" y="2115"/>
                  </a:cubicBezTo>
                  <a:cubicBezTo>
                    <a:pt x="222" y="2226"/>
                    <a:pt x="222" y="2263"/>
                    <a:pt x="315" y="2300"/>
                  </a:cubicBezTo>
                  <a:cubicBezTo>
                    <a:pt x="389" y="2319"/>
                    <a:pt x="556" y="2393"/>
                    <a:pt x="556" y="2449"/>
                  </a:cubicBezTo>
                  <a:cubicBezTo>
                    <a:pt x="575" y="2504"/>
                    <a:pt x="575" y="2541"/>
                    <a:pt x="649" y="2560"/>
                  </a:cubicBezTo>
                  <a:cubicBezTo>
                    <a:pt x="723" y="2560"/>
                    <a:pt x="946" y="2541"/>
                    <a:pt x="1020" y="2597"/>
                  </a:cubicBezTo>
                  <a:cubicBezTo>
                    <a:pt x="1094" y="2671"/>
                    <a:pt x="1113" y="2783"/>
                    <a:pt x="1168" y="2801"/>
                  </a:cubicBezTo>
                  <a:cubicBezTo>
                    <a:pt x="1205" y="2820"/>
                    <a:pt x="1279" y="2783"/>
                    <a:pt x="1372" y="2745"/>
                  </a:cubicBezTo>
                  <a:cubicBezTo>
                    <a:pt x="1465" y="2709"/>
                    <a:pt x="1539" y="2560"/>
                    <a:pt x="1725" y="2634"/>
                  </a:cubicBezTo>
                  <a:cubicBezTo>
                    <a:pt x="1891" y="2709"/>
                    <a:pt x="2948" y="3246"/>
                    <a:pt x="2948" y="3246"/>
                  </a:cubicBezTo>
                  <a:cubicBezTo>
                    <a:pt x="2948" y="3246"/>
                    <a:pt x="3449" y="3487"/>
                    <a:pt x="3505" y="3487"/>
                  </a:cubicBezTo>
                  <a:cubicBezTo>
                    <a:pt x="3560" y="3469"/>
                    <a:pt x="3597" y="3451"/>
                    <a:pt x="3616" y="3451"/>
                  </a:cubicBezTo>
                  <a:cubicBezTo>
                    <a:pt x="3653" y="3451"/>
                    <a:pt x="3727" y="3432"/>
                    <a:pt x="3727" y="3376"/>
                  </a:cubicBezTo>
                  <a:cubicBezTo>
                    <a:pt x="3727" y="3302"/>
                    <a:pt x="3635" y="853"/>
                    <a:pt x="3635" y="853"/>
                  </a:cubicBezTo>
                  <a:lnTo>
                    <a:pt x="3616" y="352"/>
                  </a:ln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91" name="Freeform 3"/>
            <p:cNvSpPr>
              <a:spLocks noChangeArrowheads="1"/>
            </p:cNvSpPr>
            <p:nvPr/>
          </p:nvSpPr>
          <p:spPr bwMode="auto">
            <a:xfrm>
              <a:off x="2157413" y="760413"/>
              <a:ext cx="1736725" cy="1724025"/>
            </a:xfrm>
            <a:custGeom>
              <a:avLst/>
              <a:gdLst>
                <a:gd name="T0" fmla="*/ 3784 w 4824"/>
                <a:gd name="T1" fmla="*/ 112 h 4787"/>
                <a:gd name="T2" fmla="*/ 3784 w 4824"/>
                <a:gd name="T3" fmla="*/ 112 h 4787"/>
                <a:gd name="T4" fmla="*/ 3710 w 4824"/>
                <a:gd name="T5" fmla="*/ 37 h 4787"/>
                <a:gd name="T6" fmla="*/ 3358 w 4824"/>
                <a:gd name="T7" fmla="*/ 0 h 4787"/>
                <a:gd name="T8" fmla="*/ 3265 w 4824"/>
                <a:gd name="T9" fmla="*/ 74 h 4787"/>
                <a:gd name="T10" fmla="*/ 3247 w 4824"/>
                <a:gd name="T11" fmla="*/ 93 h 4787"/>
                <a:gd name="T12" fmla="*/ 3191 w 4824"/>
                <a:gd name="T13" fmla="*/ 74 h 4787"/>
                <a:gd name="T14" fmla="*/ 3098 w 4824"/>
                <a:gd name="T15" fmla="*/ 37 h 4787"/>
                <a:gd name="T16" fmla="*/ 2876 w 4824"/>
                <a:gd name="T17" fmla="*/ 18 h 4787"/>
                <a:gd name="T18" fmla="*/ 2764 w 4824"/>
                <a:gd name="T19" fmla="*/ 74 h 4787"/>
                <a:gd name="T20" fmla="*/ 2245 w 4824"/>
                <a:gd name="T21" fmla="*/ 93 h 4787"/>
                <a:gd name="T22" fmla="*/ 1985 w 4824"/>
                <a:gd name="T23" fmla="*/ 204 h 4787"/>
                <a:gd name="T24" fmla="*/ 1855 w 4824"/>
                <a:gd name="T25" fmla="*/ 297 h 4787"/>
                <a:gd name="T26" fmla="*/ 1781 w 4824"/>
                <a:gd name="T27" fmla="*/ 297 h 4787"/>
                <a:gd name="T28" fmla="*/ 1669 w 4824"/>
                <a:gd name="T29" fmla="*/ 389 h 4787"/>
                <a:gd name="T30" fmla="*/ 1595 w 4824"/>
                <a:gd name="T31" fmla="*/ 483 h 4787"/>
                <a:gd name="T32" fmla="*/ 1558 w 4824"/>
                <a:gd name="T33" fmla="*/ 483 h 4787"/>
                <a:gd name="T34" fmla="*/ 1595 w 4824"/>
                <a:gd name="T35" fmla="*/ 760 h 4787"/>
                <a:gd name="T36" fmla="*/ 1688 w 4824"/>
                <a:gd name="T37" fmla="*/ 1076 h 4787"/>
                <a:gd name="T38" fmla="*/ 1725 w 4824"/>
                <a:gd name="T39" fmla="*/ 1261 h 4787"/>
                <a:gd name="T40" fmla="*/ 1669 w 4824"/>
                <a:gd name="T41" fmla="*/ 1391 h 4787"/>
                <a:gd name="T42" fmla="*/ 1466 w 4824"/>
                <a:gd name="T43" fmla="*/ 1391 h 4787"/>
                <a:gd name="T44" fmla="*/ 1243 w 4824"/>
                <a:gd name="T45" fmla="*/ 1484 h 4787"/>
                <a:gd name="T46" fmla="*/ 1132 w 4824"/>
                <a:gd name="T47" fmla="*/ 1707 h 4787"/>
                <a:gd name="T48" fmla="*/ 946 w 4824"/>
                <a:gd name="T49" fmla="*/ 1799 h 4787"/>
                <a:gd name="T50" fmla="*/ 724 w 4824"/>
                <a:gd name="T51" fmla="*/ 1985 h 4787"/>
                <a:gd name="T52" fmla="*/ 427 w 4824"/>
                <a:gd name="T53" fmla="*/ 2059 h 4787"/>
                <a:gd name="T54" fmla="*/ 204 w 4824"/>
                <a:gd name="T55" fmla="*/ 2152 h 4787"/>
                <a:gd name="T56" fmla="*/ 19 w 4824"/>
                <a:gd name="T57" fmla="*/ 2412 h 4787"/>
                <a:gd name="T58" fmla="*/ 315 w 4824"/>
                <a:gd name="T59" fmla="*/ 2820 h 4787"/>
                <a:gd name="T60" fmla="*/ 909 w 4824"/>
                <a:gd name="T61" fmla="*/ 3265 h 4787"/>
                <a:gd name="T62" fmla="*/ 2356 w 4824"/>
                <a:gd name="T63" fmla="*/ 4285 h 4787"/>
                <a:gd name="T64" fmla="*/ 2393 w 4824"/>
                <a:gd name="T65" fmla="*/ 4396 h 4787"/>
                <a:gd name="T66" fmla="*/ 2727 w 4824"/>
                <a:gd name="T67" fmla="*/ 4508 h 4787"/>
                <a:gd name="T68" fmla="*/ 2801 w 4824"/>
                <a:gd name="T69" fmla="*/ 4712 h 4787"/>
                <a:gd name="T70" fmla="*/ 2987 w 4824"/>
                <a:gd name="T71" fmla="*/ 4749 h 4787"/>
                <a:gd name="T72" fmla="*/ 3358 w 4824"/>
                <a:gd name="T73" fmla="*/ 4675 h 4787"/>
                <a:gd name="T74" fmla="*/ 4823 w 4824"/>
                <a:gd name="T75" fmla="*/ 3580 h 4787"/>
                <a:gd name="T76" fmla="*/ 4786 w 4824"/>
                <a:gd name="T77" fmla="*/ 3525 h 4787"/>
                <a:gd name="T78" fmla="*/ 4749 w 4824"/>
                <a:gd name="T79" fmla="*/ 3451 h 4787"/>
                <a:gd name="T80" fmla="*/ 4563 w 4824"/>
                <a:gd name="T81" fmla="*/ 3339 h 4787"/>
                <a:gd name="T82" fmla="*/ 4471 w 4824"/>
                <a:gd name="T83" fmla="*/ 3283 h 4787"/>
                <a:gd name="T84" fmla="*/ 4378 w 4824"/>
                <a:gd name="T85" fmla="*/ 3080 h 4787"/>
                <a:gd name="T86" fmla="*/ 4304 w 4824"/>
                <a:gd name="T87" fmla="*/ 2950 h 4787"/>
                <a:gd name="T88" fmla="*/ 4322 w 4824"/>
                <a:gd name="T89" fmla="*/ 2857 h 4787"/>
                <a:gd name="T90" fmla="*/ 4322 w 4824"/>
                <a:gd name="T91" fmla="*/ 2709 h 4787"/>
                <a:gd name="T92" fmla="*/ 4304 w 4824"/>
                <a:gd name="T93" fmla="*/ 2467 h 4787"/>
                <a:gd name="T94" fmla="*/ 4285 w 4824"/>
                <a:gd name="T95" fmla="*/ 2170 h 4787"/>
                <a:gd name="T96" fmla="*/ 4230 w 4824"/>
                <a:gd name="T97" fmla="*/ 1781 h 4787"/>
                <a:gd name="T98" fmla="*/ 4174 w 4824"/>
                <a:gd name="T99" fmla="*/ 1521 h 4787"/>
                <a:gd name="T100" fmla="*/ 4063 w 4824"/>
                <a:gd name="T101" fmla="*/ 1299 h 4787"/>
                <a:gd name="T102" fmla="*/ 3840 w 4824"/>
                <a:gd name="T103" fmla="*/ 1002 h 4787"/>
                <a:gd name="T104" fmla="*/ 3803 w 4824"/>
                <a:gd name="T105" fmla="*/ 724 h 4787"/>
                <a:gd name="T106" fmla="*/ 3859 w 4824"/>
                <a:gd name="T107" fmla="*/ 686 h 4787"/>
                <a:gd name="T108" fmla="*/ 3933 w 4824"/>
                <a:gd name="T109" fmla="*/ 464 h 4787"/>
                <a:gd name="T110" fmla="*/ 3840 w 4824"/>
                <a:gd name="T111" fmla="*/ 223 h 4787"/>
                <a:gd name="T112" fmla="*/ 3784 w 4824"/>
                <a:gd name="T113" fmla="*/ 112 h 4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24" h="4787">
                  <a:moveTo>
                    <a:pt x="3784" y="112"/>
                  </a:moveTo>
                  <a:lnTo>
                    <a:pt x="3784" y="112"/>
                  </a:lnTo>
                  <a:cubicBezTo>
                    <a:pt x="3784" y="112"/>
                    <a:pt x="3747" y="74"/>
                    <a:pt x="3710" y="37"/>
                  </a:cubicBezTo>
                  <a:cubicBezTo>
                    <a:pt x="3673" y="0"/>
                    <a:pt x="3358" y="0"/>
                    <a:pt x="3358" y="0"/>
                  </a:cubicBezTo>
                  <a:cubicBezTo>
                    <a:pt x="3358" y="0"/>
                    <a:pt x="3302" y="56"/>
                    <a:pt x="3265" y="74"/>
                  </a:cubicBezTo>
                  <a:cubicBezTo>
                    <a:pt x="3247" y="93"/>
                    <a:pt x="3247" y="93"/>
                    <a:pt x="3247" y="93"/>
                  </a:cubicBezTo>
                  <a:cubicBezTo>
                    <a:pt x="3247" y="93"/>
                    <a:pt x="3209" y="93"/>
                    <a:pt x="3191" y="74"/>
                  </a:cubicBezTo>
                  <a:cubicBezTo>
                    <a:pt x="3172" y="56"/>
                    <a:pt x="3135" y="18"/>
                    <a:pt x="3098" y="37"/>
                  </a:cubicBezTo>
                  <a:cubicBezTo>
                    <a:pt x="3061" y="37"/>
                    <a:pt x="2876" y="18"/>
                    <a:pt x="2876" y="18"/>
                  </a:cubicBezTo>
                  <a:cubicBezTo>
                    <a:pt x="2876" y="18"/>
                    <a:pt x="2801" y="74"/>
                    <a:pt x="2764" y="74"/>
                  </a:cubicBezTo>
                  <a:cubicBezTo>
                    <a:pt x="2708" y="93"/>
                    <a:pt x="2245" y="93"/>
                    <a:pt x="2245" y="93"/>
                  </a:cubicBezTo>
                  <a:cubicBezTo>
                    <a:pt x="2245" y="93"/>
                    <a:pt x="2022" y="186"/>
                    <a:pt x="1985" y="204"/>
                  </a:cubicBezTo>
                  <a:cubicBezTo>
                    <a:pt x="1948" y="223"/>
                    <a:pt x="1892" y="278"/>
                    <a:pt x="1855" y="297"/>
                  </a:cubicBezTo>
                  <a:cubicBezTo>
                    <a:pt x="1818" y="297"/>
                    <a:pt x="1799" y="278"/>
                    <a:pt x="1781" y="297"/>
                  </a:cubicBezTo>
                  <a:cubicBezTo>
                    <a:pt x="1763" y="297"/>
                    <a:pt x="1688" y="353"/>
                    <a:pt x="1669" y="389"/>
                  </a:cubicBezTo>
                  <a:cubicBezTo>
                    <a:pt x="1651" y="408"/>
                    <a:pt x="1595" y="483"/>
                    <a:pt x="1595" y="483"/>
                  </a:cubicBezTo>
                  <a:cubicBezTo>
                    <a:pt x="1577" y="483"/>
                    <a:pt x="1558" y="483"/>
                    <a:pt x="1558" y="483"/>
                  </a:cubicBezTo>
                  <a:cubicBezTo>
                    <a:pt x="1558" y="483"/>
                    <a:pt x="1577" y="705"/>
                    <a:pt x="1595" y="760"/>
                  </a:cubicBezTo>
                  <a:cubicBezTo>
                    <a:pt x="1614" y="835"/>
                    <a:pt x="1688" y="965"/>
                    <a:pt x="1688" y="1076"/>
                  </a:cubicBezTo>
                  <a:cubicBezTo>
                    <a:pt x="1688" y="1169"/>
                    <a:pt x="1707" y="1225"/>
                    <a:pt x="1725" y="1261"/>
                  </a:cubicBezTo>
                  <a:cubicBezTo>
                    <a:pt x="1725" y="1299"/>
                    <a:pt x="1707" y="1391"/>
                    <a:pt x="1669" y="1391"/>
                  </a:cubicBezTo>
                  <a:cubicBezTo>
                    <a:pt x="1614" y="1391"/>
                    <a:pt x="1521" y="1391"/>
                    <a:pt x="1466" y="1391"/>
                  </a:cubicBezTo>
                  <a:cubicBezTo>
                    <a:pt x="1392" y="1391"/>
                    <a:pt x="1317" y="1373"/>
                    <a:pt x="1243" y="1484"/>
                  </a:cubicBezTo>
                  <a:cubicBezTo>
                    <a:pt x="1169" y="1596"/>
                    <a:pt x="1206" y="1707"/>
                    <a:pt x="1132" y="1707"/>
                  </a:cubicBezTo>
                  <a:cubicBezTo>
                    <a:pt x="1076" y="1707"/>
                    <a:pt x="1002" y="1725"/>
                    <a:pt x="946" y="1799"/>
                  </a:cubicBezTo>
                  <a:cubicBezTo>
                    <a:pt x="891" y="1892"/>
                    <a:pt x="816" y="1985"/>
                    <a:pt x="724" y="1985"/>
                  </a:cubicBezTo>
                  <a:cubicBezTo>
                    <a:pt x="650" y="1985"/>
                    <a:pt x="520" y="2041"/>
                    <a:pt x="427" y="2059"/>
                  </a:cubicBezTo>
                  <a:cubicBezTo>
                    <a:pt x="315" y="2078"/>
                    <a:pt x="279" y="2133"/>
                    <a:pt x="204" y="2152"/>
                  </a:cubicBezTo>
                  <a:cubicBezTo>
                    <a:pt x="130" y="2170"/>
                    <a:pt x="0" y="2263"/>
                    <a:pt x="19" y="2412"/>
                  </a:cubicBezTo>
                  <a:cubicBezTo>
                    <a:pt x="37" y="2541"/>
                    <a:pt x="19" y="2690"/>
                    <a:pt x="315" y="2820"/>
                  </a:cubicBezTo>
                  <a:cubicBezTo>
                    <a:pt x="594" y="2950"/>
                    <a:pt x="909" y="3265"/>
                    <a:pt x="909" y="3265"/>
                  </a:cubicBezTo>
                  <a:cubicBezTo>
                    <a:pt x="2356" y="4285"/>
                    <a:pt x="2356" y="4285"/>
                    <a:pt x="2356" y="4285"/>
                  </a:cubicBezTo>
                  <a:cubicBezTo>
                    <a:pt x="2356" y="4285"/>
                    <a:pt x="2356" y="4396"/>
                    <a:pt x="2393" y="4396"/>
                  </a:cubicBezTo>
                  <a:cubicBezTo>
                    <a:pt x="2449" y="4396"/>
                    <a:pt x="2708" y="4508"/>
                    <a:pt x="2727" y="4508"/>
                  </a:cubicBezTo>
                  <a:cubicBezTo>
                    <a:pt x="2746" y="4508"/>
                    <a:pt x="2801" y="4638"/>
                    <a:pt x="2801" y="4712"/>
                  </a:cubicBezTo>
                  <a:cubicBezTo>
                    <a:pt x="2801" y="4786"/>
                    <a:pt x="2931" y="4767"/>
                    <a:pt x="2987" y="4749"/>
                  </a:cubicBezTo>
                  <a:cubicBezTo>
                    <a:pt x="3061" y="4749"/>
                    <a:pt x="3302" y="4693"/>
                    <a:pt x="3358" y="4675"/>
                  </a:cubicBezTo>
                  <a:cubicBezTo>
                    <a:pt x="3413" y="4656"/>
                    <a:pt x="4823" y="3580"/>
                    <a:pt x="4823" y="3580"/>
                  </a:cubicBezTo>
                  <a:cubicBezTo>
                    <a:pt x="4823" y="3580"/>
                    <a:pt x="4805" y="3562"/>
                    <a:pt x="4786" y="3525"/>
                  </a:cubicBezTo>
                  <a:cubicBezTo>
                    <a:pt x="4786" y="3506"/>
                    <a:pt x="4805" y="3469"/>
                    <a:pt x="4749" y="3451"/>
                  </a:cubicBezTo>
                  <a:cubicBezTo>
                    <a:pt x="4712" y="3413"/>
                    <a:pt x="4601" y="3358"/>
                    <a:pt x="4563" y="3339"/>
                  </a:cubicBezTo>
                  <a:cubicBezTo>
                    <a:pt x="4526" y="3339"/>
                    <a:pt x="4489" y="3321"/>
                    <a:pt x="4471" y="3283"/>
                  </a:cubicBezTo>
                  <a:cubicBezTo>
                    <a:pt x="4452" y="3247"/>
                    <a:pt x="4396" y="3117"/>
                    <a:pt x="4378" y="3080"/>
                  </a:cubicBezTo>
                  <a:cubicBezTo>
                    <a:pt x="4360" y="3061"/>
                    <a:pt x="4304" y="2968"/>
                    <a:pt x="4304" y="2950"/>
                  </a:cubicBezTo>
                  <a:cubicBezTo>
                    <a:pt x="4304" y="2931"/>
                    <a:pt x="4322" y="2857"/>
                    <a:pt x="4322" y="2857"/>
                  </a:cubicBezTo>
                  <a:cubicBezTo>
                    <a:pt x="4322" y="2838"/>
                    <a:pt x="4322" y="2745"/>
                    <a:pt x="4322" y="2709"/>
                  </a:cubicBezTo>
                  <a:cubicBezTo>
                    <a:pt x="4322" y="2690"/>
                    <a:pt x="4304" y="2467"/>
                    <a:pt x="4304" y="2467"/>
                  </a:cubicBezTo>
                  <a:cubicBezTo>
                    <a:pt x="4304" y="2467"/>
                    <a:pt x="4285" y="2189"/>
                    <a:pt x="4285" y="2170"/>
                  </a:cubicBezTo>
                  <a:lnTo>
                    <a:pt x="4230" y="1781"/>
                  </a:lnTo>
                  <a:cubicBezTo>
                    <a:pt x="4230" y="1781"/>
                    <a:pt x="4211" y="1596"/>
                    <a:pt x="4174" y="1521"/>
                  </a:cubicBezTo>
                  <a:cubicBezTo>
                    <a:pt x="4174" y="1521"/>
                    <a:pt x="4118" y="1354"/>
                    <a:pt x="4063" y="1299"/>
                  </a:cubicBezTo>
                  <a:cubicBezTo>
                    <a:pt x="3989" y="1225"/>
                    <a:pt x="3877" y="1039"/>
                    <a:pt x="3840" y="1002"/>
                  </a:cubicBezTo>
                  <a:cubicBezTo>
                    <a:pt x="3803" y="965"/>
                    <a:pt x="3766" y="742"/>
                    <a:pt x="3803" y="724"/>
                  </a:cubicBezTo>
                  <a:cubicBezTo>
                    <a:pt x="3840" y="705"/>
                    <a:pt x="3859" y="686"/>
                    <a:pt x="3859" y="686"/>
                  </a:cubicBezTo>
                  <a:cubicBezTo>
                    <a:pt x="3933" y="464"/>
                    <a:pt x="3933" y="464"/>
                    <a:pt x="3933" y="464"/>
                  </a:cubicBezTo>
                  <a:cubicBezTo>
                    <a:pt x="3933" y="464"/>
                    <a:pt x="3877" y="260"/>
                    <a:pt x="3840" y="223"/>
                  </a:cubicBezTo>
                  <a:cubicBezTo>
                    <a:pt x="3803" y="186"/>
                    <a:pt x="3784" y="112"/>
                    <a:pt x="3784" y="11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92" name="Freeform 4"/>
            <p:cNvSpPr>
              <a:spLocks noChangeArrowheads="1"/>
            </p:cNvSpPr>
            <p:nvPr/>
          </p:nvSpPr>
          <p:spPr bwMode="auto">
            <a:xfrm>
              <a:off x="1390650" y="881063"/>
              <a:ext cx="1389063" cy="1403350"/>
            </a:xfrm>
            <a:custGeom>
              <a:avLst/>
              <a:gdLst>
                <a:gd name="T0" fmla="*/ 3691 w 3859"/>
                <a:gd name="T1" fmla="*/ 149 h 3897"/>
                <a:gd name="T2" fmla="*/ 3691 w 3859"/>
                <a:gd name="T3" fmla="*/ 149 h 3897"/>
                <a:gd name="T4" fmla="*/ 3617 w 3859"/>
                <a:gd name="T5" fmla="*/ 149 h 3897"/>
                <a:gd name="T6" fmla="*/ 3450 w 3859"/>
                <a:gd name="T7" fmla="*/ 55 h 3897"/>
                <a:gd name="T8" fmla="*/ 3339 w 3859"/>
                <a:gd name="T9" fmla="*/ 130 h 3897"/>
                <a:gd name="T10" fmla="*/ 3209 w 3859"/>
                <a:gd name="T11" fmla="*/ 130 h 3897"/>
                <a:gd name="T12" fmla="*/ 3060 w 3859"/>
                <a:gd name="T13" fmla="*/ 130 h 3897"/>
                <a:gd name="T14" fmla="*/ 2894 w 3859"/>
                <a:gd name="T15" fmla="*/ 55 h 3897"/>
                <a:gd name="T16" fmla="*/ 2708 w 3859"/>
                <a:gd name="T17" fmla="*/ 74 h 3897"/>
                <a:gd name="T18" fmla="*/ 2634 w 3859"/>
                <a:gd name="T19" fmla="*/ 297 h 3897"/>
                <a:gd name="T20" fmla="*/ 2412 w 3859"/>
                <a:gd name="T21" fmla="*/ 556 h 3897"/>
                <a:gd name="T22" fmla="*/ 2059 w 3859"/>
                <a:gd name="T23" fmla="*/ 761 h 3897"/>
                <a:gd name="T24" fmla="*/ 1873 w 3859"/>
                <a:gd name="T25" fmla="*/ 983 h 3897"/>
                <a:gd name="T26" fmla="*/ 1836 w 3859"/>
                <a:gd name="T27" fmla="*/ 1243 h 3897"/>
                <a:gd name="T28" fmla="*/ 1818 w 3859"/>
                <a:gd name="T29" fmla="*/ 1354 h 3897"/>
                <a:gd name="T30" fmla="*/ 1855 w 3859"/>
                <a:gd name="T31" fmla="*/ 1539 h 3897"/>
                <a:gd name="T32" fmla="*/ 1780 w 3859"/>
                <a:gd name="T33" fmla="*/ 1744 h 3897"/>
                <a:gd name="T34" fmla="*/ 1391 w 3859"/>
                <a:gd name="T35" fmla="*/ 2004 h 3897"/>
                <a:gd name="T36" fmla="*/ 1261 w 3859"/>
                <a:gd name="T37" fmla="*/ 2096 h 3897"/>
                <a:gd name="T38" fmla="*/ 983 w 3859"/>
                <a:gd name="T39" fmla="*/ 2152 h 3897"/>
                <a:gd name="T40" fmla="*/ 908 w 3859"/>
                <a:gd name="T41" fmla="*/ 2375 h 3897"/>
                <a:gd name="T42" fmla="*/ 631 w 3859"/>
                <a:gd name="T43" fmla="*/ 2672 h 3897"/>
                <a:gd name="T44" fmla="*/ 575 w 3859"/>
                <a:gd name="T45" fmla="*/ 2949 h 3897"/>
                <a:gd name="T46" fmla="*/ 389 w 3859"/>
                <a:gd name="T47" fmla="*/ 3079 h 3897"/>
                <a:gd name="T48" fmla="*/ 278 w 3859"/>
                <a:gd name="T49" fmla="*/ 3320 h 3897"/>
                <a:gd name="T50" fmla="*/ 148 w 3859"/>
                <a:gd name="T51" fmla="*/ 3525 h 3897"/>
                <a:gd name="T52" fmla="*/ 55 w 3859"/>
                <a:gd name="T53" fmla="*/ 3691 h 3897"/>
                <a:gd name="T54" fmla="*/ 0 w 3859"/>
                <a:gd name="T55" fmla="*/ 3821 h 3897"/>
                <a:gd name="T56" fmla="*/ 964 w 3859"/>
                <a:gd name="T57" fmla="*/ 3896 h 3897"/>
                <a:gd name="T58" fmla="*/ 1020 w 3859"/>
                <a:gd name="T59" fmla="*/ 3766 h 3897"/>
                <a:gd name="T60" fmla="*/ 1038 w 3859"/>
                <a:gd name="T61" fmla="*/ 3488 h 3897"/>
                <a:gd name="T62" fmla="*/ 1243 w 3859"/>
                <a:gd name="T63" fmla="*/ 3320 h 3897"/>
                <a:gd name="T64" fmla="*/ 1279 w 3859"/>
                <a:gd name="T65" fmla="*/ 2987 h 3897"/>
                <a:gd name="T66" fmla="*/ 1279 w 3859"/>
                <a:gd name="T67" fmla="*/ 2727 h 3897"/>
                <a:gd name="T68" fmla="*/ 2133 w 3859"/>
                <a:gd name="T69" fmla="*/ 2708 h 3897"/>
                <a:gd name="T70" fmla="*/ 2133 w 3859"/>
                <a:gd name="T71" fmla="*/ 2040 h 3897"/>
                <a:gd name="T72" fmla="*/ 2244 w 3859"/>
                <a:gd name="T73" fmla="*/ 1874 h 3897"/>
                <a:gd name="T74" fmla="*/ 2412 w 3859"/>
                <a:gd name="T75" fmla="*/ 1781 h 3897"/>
                <a:gd name="T76" fmla="*/ 2578 w 3859"/>
                <a:gd name="T77" fmla="*/ 1725 h 3897"/>
                <a:gd name="T78" fmla="*/ 2819 w 3859"/>
                <a:gd name="T79" fmla="*/ 1651 h 3897"/>
                <a:gd name="T80" fmla="*/ 2894 w 3859"/>
                <a:gd name="T81" fmla="*/ 1651 h 3897"/>
                <a:gd name="T82" fmla="*/ 3005 w 3859"/>
                <a:gd name="T83" fmla="*/ 1577 h 3897"/>
                <a:gd name="T84" fmla="*/ 3154 w 3859"/>
                <a:gd name="T85" fmla="*/ 1410 h 3897"/>
                <a:gd name="T86" fmla="*/ 3265 w 3859"/>
                <a:gd name="T87" fmla="*/ 1373 h 3897"/>
                <a:gd name="T88" fmla="*/ 3320 w 3859"/>
                <a:gd name="T89" fmla="*/ 1317 h 3897"/>
                <a:gd name="T90" fmla="*/ 3506 w 3859"/>
                <a:gd name="T91" fmla="*/ 1057 h 3897"/>
                <a:gd name="T92" fmla="*/ 3784 w 3859"/>
                <a:gd name="T93" fmla="*/ 1057 h 3897"/>
                <a:gd name="T94" fmla="*/ 3858 w 3859"/>
                <a:gd name="T95" fmla="*/ 965 h 3897"/>
                <a:gd name="T96" fmla="*/ 3840 w 3859"/>
                <a:gd name="T97" fmla="*/ 872 h 3897"/>
                <a:gd name="T98" fmla="*/ 3821 w 3859"/>
                <a:gd name="T99" fmla="*/ 742 h 3897"/>
                <a:gd name="T100" fmla="*/ 3766 w 3859"/>
                <a:gd name="T101" fmla="*/ 538 h 3897"/>
                <a:gd name="T102" fmla="*/ 3728 w 3859"/>
                <a:gd name="T103" fmla="*/ 408 h 3897"/>
                <a:gd name="T104" fmla="*/ 3691 w 3859"/>
                <a:gd name="T105" fmla="*/ 149 h 3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59" h="3897">
                  <a:moveTo>
                    <a:pt x="3691" y="149"/>
                  </a:moveTo>
                  <a:lnTo>
                    <a:pt x="3691" y="149"/>
                  </a:lnTo>
                  <a:cubicBezTo>
                    <a:pt x="3691" y="149"/>
                    <a:pt x="3673" y="185"/>
                    <a:pt x="3617" y="149"/>
                  </a:cubicBezTo>
                  <a:cubicBezTo>
                    <a:pt x="3561" y="111"/>
                    <a:pt x="3525" y="37"/>
                    <a:pt x="3450" y="55"/>
                  </a:cubicBezTo>
                  <a:cubicBezTo>
                    <a:pt x="3376" y="74"/>
                    <a:pt x="3395" y="111"/>
                    <a:pt x="3339" y="130"/>
                  </a:cubicBezTo>
                  <a:cubicBezTo>
                    <a:pt x="3283" y="149"/>
                    <a:pt x="3302" y="130"/>
                    <a:pt x="3209" y="130"/>
                  </a:cubicBezTo>
                  <a:cubicBezTo>
                    <a:pt x="3135" y="130"/>
                    <a:pt x="3135" y="167"/>
                    <a:pt x="3060" y="130"/>
                  </a:cubicBezTo>
                  <a:cubicBezTo>
                    <a:pt x="2986" y="111"/>
                    <a:pt x="2931" y="93"/>
                    <a:pt x="2894" y="55"/>
                  </a:cubicBezTo>
                  <a:cubicBezTo>
                    <a:pt x="2875" y="19"/>
                    <a:pt x="2745" y="0"/>
                    <a:pt x="2708" y="74"/>
                  </a:cubicBezTo>
                  <a:cubicBezTo>
                    <a:pt x="2689" y="130"/>
                    <a:pt x="2727" y="223"/>
                    <a:pt x="2634" y="297"/>
                  </a:cubicBezTo>
                  <a:cubicBezTo>
                    <a:pt x="2523" y="371"/>
                    <a:pt x="2541" y="538"/>
                    <a:pt x="2412" y="556"/>
                  </a:cubicBezTo>
                  <a:cubicBezTo>
                    <a:pt x="2263" y="556"/>
                    <a:pt x="2115" y="686"/>
                    <a:pt x="2059" y="761"/>
                  </a:cubicBezTo>
                  <a:cubicBezTo>
                    <a:pt x="2003" y="816"/>
                    <a:pt x="1910" y="909"/>
                    <a:pt x="1873" y="983"/>
                  </a:cubicBezTo>
                  <a:cubicBezTo>
                    <a:pt x="1818" y="1039"/>
                    <a:pt x="1873" y="1187"/>
                    <a:pt x="1836" y="1243"/>
                  </a:cubicBezTo>
                  <a:cubicBezTo>
                    <a:pt x="1799" y="1280"/>
                    <a:pt x="1799" y="1317"/>
                    <a:pt x="1818" y="1354"/>
                  </a:cubicBezTo>
                  <a:cubicBezTo>
                    <a:pt x="1836" y="1410"/>
                    <a:pt x="1892" y="1465"/>
                    <a:pt x="1855" y="1539"/>
                  </a:cubicBezTo>
                  <a:cubicBezTo>
                    <a:pt x="1818" y="1633"/>
                    <a:pt x="1873" y="1669"/>
                    <a:pt x="1780" y="1744"/>
                  </a:cubicBezTo>
                  <a:cubicBezTo>
                    <a:pt x="1688" y="1818"/>
                    <a:pt x="1465" y="1985"/>
                    <a:pt x="1391" y="2004"/>
                  </a:cubicBezTo>
                  <a:cubicBezTo>
                    <a:pt x="1335" y="2040"/>
                    <a:pt x="1373" y="2096"/>
                    <a:pt x="1261" y="2096"/>
                  </a:cubicBezTo>
                  <a:cubicBezTo>
                    <a:pt x="1131" y="2096"/>
                    <a:pt x="983" y="2096"/>
                    <a:pt x="983" y="2152"/>
                  </a:cubicBezTo>
                  <a:cubicBezTo>
                    <a:pt x="964" y="2207"/>
                    <a:pt x="964" y="2300"/>
                    <a:pt x="908" y="2375"/>
                  </a:cubicBezTo>
                  <a:cubicBezTo>
                    <a:pt x="834" y="2449"/>
                    <a:pt x="705" y="2578"/>
                    <a:pt x="631" y="2672"/>
                  </a:cubicBezTo>
                  <a:cubicBezTo>
                    <a:pt x="556" y="2783"/>
                    <a:pt x="649" y="2913"/>
                    <a:pt x="575" y="2949"/>
                  </a:cubicBezTo>
                  <a:cubicBezTo>
                    <a:pt x="501" y="2987"/>
                    <a:pt x="463" y="2968"/>
                    <a:pt x="389" y="3079"/>
                  </a:cubicBezTo>
                  <a:cubicBezTo>
                    <a:pt x="315" y="3191"/>
                    <a:pt x="334" y="3209"/>
                    <a:pt x="278" y="3320"/>
                  </a:cubicBezTo>
                  <a:cubicBezTo>
                    <a:pt x="222" y="3432"/>
                    <a:pt x="222" y="3469"/>
                    <a:pt x="148" y="3525"/>
                  </a:cubicBezTo>
                  <a:cubicBezTo>
                    <a:pt x="55" y="3599"/>
                    <a:pt x="111" y="3673"/>
                    <a:pt x="55" y="3691"/>
                  </a:cubicBezTo>
                  <a:cubicBezTo>
                    <a:pt x="18" y="3710"/>
                    <a:pt x="0" y="3821"/>
                    <a:pt x="0" y="3821"/>
                  </a:cubicBezTo>
                  <a:cubicBezTo>
                    <a:pt x="964" y="3896"/>
                    <a:pt x="964" y="3896"/>
                    <a:pt x="964" y="3896"/>
                  </a:cubicBezTo>
                  <a:cubicBezTo>
                    <a:pt x="964" y="3896"/>
                    <a:pt x="1020" y="3821"/>
                    <a:pt x="1020" y="3766"/>
                  </a:cubicBezTo>
                  <a:cubicBezTo>
                    <a:pt x="1020" y="3691"/>
                    <a:pt x="1002" y="3562"/>
                    <a:pt x="1038" y="3488"/>
                  </a:cubicBezTo>
                  <a:cubicBezTo>
                    <a:pt x="1076" y="3414"/>
                    <a:pt x="1205" y="3376"/>
                    <a:pt x="1243" y="3320"/>
                  </a:cubicBezTo>
                  <a:cubicBezTo>
                    <a:pt x="1279" y="3246"/>
                    <a:pt x="1279" y="2987"/>
                    <a:pt x="1279" y="2987"/>
                  </a:cubicBezTo>
                  <a:cubicBezTo>
                    <a:pt x="1279" y="2727"/>
                    <a:pt x="1279" y="2727"/>
                    <a:pt x="1279" y="2727"/>
                  </a:cubicBezTo>
                  <a:cubicBezTo>
                    <a:pt x="2133" y="2708"/>
                    <a:pt x="2133" y="2708"/>
                    <a:pt x="2133" y="2708"/>
                  </a:cubicBezTo>
                  <a:cubicBezTo>
                    <a:pt x="2133" y="2040"/>
                    <a:pt x="2133" y="2040"/>
                    <a:pt x="2133" y="2040"/>
                  </a:cubicBezTo>
                  <a:cubicBezTo>
                    <a:pt x="2133" y="2040"/>
                    <a:pt x="2152" y="1910"/>
                    <a:pt x="2244" y="1874"/>
                  </a:cubicBezTo>
                  <a:cubicBezTo>
                    <a:pt x="2318" y="1818"/>
                    <a:pt x="2393" y="1799"/>
                    <a:pt x="2412" y="1781"/>
                  </a:cubicBezTo>
                  <a:cubicBezTo>
                    <a:pt x="2412" y="1781"/>
                    <a:pt x="2541" y="1725"/>
                    <a:pt x="2578" y="1725"/>
                  </a:cubicBezTo>
                  <a:cubicBezTo>
                    <a:pt x="2615" y="1707"/>
                    <a:pt x="2801" y="1669"/>
                    <a:pt x="2819" y="1651"/>
                  </a:cubicBezTo>
                  <a:cubicBezTo>
                    <a:pt x="2838" y="1651"/>
                    <a:pt x="2875" y="1669"/>
                    <a:pt x="2894" y="1651"/>
                  </a:cubicBezTo>
                  <a:cubicBezTo>
                    <a:pt x="2912" y="1651"/>
                    <a:pt x="2931" y="1651"/>
                    <a:pt x="3005" y="1577"/>
                  </a:cubicBezTo>
                  <a:cubicBezTo>
                    <a:pt x="3060" y="1503"/>
                    <a:pt x="3135" y="1410"/>
                    <a:pt x="3154" y="1410"/>
                  </a:cubicBezTo>
                  <a:cubicBezTo>
                    <a:pt x="3172" y="1391"/>
                    <a:pt x="3265" y="1373"/>
                    <a:pt x="3265" y="1373"/>
                  </a:cubicBezTo>
                  <a:cubicBezTo>
                    <a:pt x="3265" y="1373"/>
                    <a:pt x="3302" y="1410"/>
                    <a:pt x="3320" y="1317"/>
                  </a:cubicBezTo>
                  <a:cubicBezTo>
                    <a:pt x="3339" y="1243"/>
                    <a:pt x="3376" y="1076"/>
                    <a:pt x="3506" y="1057"/>
                  </a:cubicBezTo>
                  <a:cubicBezTo>
                    <a:pt x="3784" y="1057"/>
                    <a:pt x="3784" y="1057"/>
                    <a:pt x="3784" y="1057"/>
                  </a:cubicBezTo>
                  <a:cubicBezTo>
                    <a:pt x="3784" y="1057"/>
                    <a:pt x="3840" y="1076"/>
                    <a:pt x="3858" y="965"/>
                  </a:cubicBezTo>
                  <a:cubicBezTo>
                    <a:pt x="3858" y="965"/>
                    <a:pt x="3858" y="909"/>
                    <a:pt x="3840" y="872"/>
                  </a:cubicBezTo>
                  <a:cubicBezTo>
                    <a:pt x="3821" y="853"/>
                    <a:pt x="3821" y="761"/>
                    <a:pt x="3821" y="742"/>
                  </a:cubicBezTo>
                  <a:cubicBezTo>
                    <a:pt x="3821" y="723"/>
                    <a:pt x="3784" y="556"/>
                    <a:pt x="3766" y="538"/>
                  </a:cubicBezTo>
                  <a:cubicBezTo>
                    <a:pt x="3747" y="520"/>
                    <a:pt x="3728" y="426"/>
                    <a:pt x="3728" y="408"/>
                  </a:cubicBezTo>
                  <a:cubicBezTo>
                    <a:pt x="3710" y="408"/>
                    <a:pt x="3691" y="149"/>
                    <a:pt x="3691" y="14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93" name="Freeform 5"/>
            <p:cNvSpPr>
              <a:spLocks noChangeArrowheads="1"/>
            </p:cNvSpPr>
            <p:nvPr/>
          </p:nvSpPr>
          <p:spPr bwMode="auto">
            <a:xfrm>
              <a:off x="1376363" y="1616075"/>
              <a:ext cx="1101725" cy="1236663"/>
            </a:xfrm>
            <a:custGeom>
              <a:avLst/>
              <a:gdLst>
                <a:gd name="T0" fmla="*/ 1187 w 3062"/>
                <a:gd name="T1" fmla="*/ 3414 h 3433"/>
                <a:gd name="T2" fmla="*/ 1187 w 3062"/>
                <a:gd name="T3" fmla="*/ 3414 h 3433"/>
                <a:gd name="T4" fmla="*/ 1335 w 3062"/>
                <a:gd name="T5" fmla="*/ 3321 h 3433"/>
                <a:gd name="T6" fmla="*/ 1743 w 3062"/>
                <a:gd name="T7" fmla="*/ 3321 h 3433"/>
                <a:gd name="T8" fmla="*/ 2745 w 3062"/>
                <a:gd name="T9" fmla="*/ 3284 h 3433"/>
                <a:gd name="T10" fmla="*/ 2856 w 3062"/>
                <a:gd name="T11" fmla="*/ 3099 h 3433"/>
                <a:gd name="T12" fmla="*/ 2560 w 3062"/>
                <a:gd name="T13" fmla="*/ 928 h 3433"/>
                <a:gd name="T14" fmla="*/ 3061 w 3062"/>
                <a:gd name="T15" fmla="*/ 873 h 3433"/>
                <a:gd name="T16" fmla="*/ 2820 w 3062"/>
                <a:gd name="T17" fmla="*/ 650 h 3433"/>
                <a:gd name="T18" fmla="*/ 2523 w 3062"/>
                <a:gd name="T19" fmla="*/ 464 h 3433"/>
                <a:gd name="T20" fmla="*/ 2281 w 3062"/>
                <a:gd name="T21" fmla="*/ 316 h 3433"/>
                <a:gd name="T22" fmla="*/ 2170 w 3062"/>
                <a:gd name="T23" fmla="*/ 0 h 3433"/>
                <a:gd name="T24" fmla="*/ 2170 w 3062"/>
                <a:gd name="T25" fmla="*/ 668 h 3433"/>
                <a:gd name="T26" fmla="*/ 1316 w 3062"/>
                <a:gd name="T27" fmla="*/ 687 h 3433"/>
                <a:gd name="T28" fmla="*/ 1298 w 3062"/>
                <a:gd name="T29" fmla="*/ 1169 h 3433"/>
                <a:gd name="T30" fmla="*/ 1224 w 3062"/>
                <a:gd name="T31" fmla="*/ 1336 h 3433"/>
                <a:gd name="T32" fmla="*/ 1075 w 3062"/>
                <a:gd name="T33" fmla="*/ 1466 h 3433"/>
                <a:gd name="T34" fmla="*/ 1075 w 3062"/>
                <a:gd name="T35" fmla="*/ 1707 h 3433"/>
                <a:gd name="T36" fmla="*/ 1001 w 3062"/>
                <a:gd name="T37" fmla="*/ 1856 h 3433"/>
                <a:gd name="T38" fmla="*/ 37 w 3062"/>
                <a:gd name="T39" fmla="*/ 1781 h 3433"/>
                <a:gd name="T40" fmla="*/ 37 w 3062"/>
                <a:gd name="T41" fmla="*/ 1856 h 3433"/>
                <a:gd name="T42" fmla="*/ 55 w 3062"/>
                <a:gd name="T43" fmla="*/ 1948 h 3433"/>
                <a:gd name="T44" fmla="*/ 92 w 3062"/>
                <a:gd name="T45" fmla="*/ 1986 h 3433"/>
                <a:gd name="T46" fmla="*/ 259 w 3062"/>
                <a:gd name="T47" fmla="*/ 2060 h 3433"/>
                <a:gd name="T48" fmla="*/ 222 w 3062"/>
                <a:gd name="T49" fmla="*/ 2190 h 3433"/>
                <a:gd name="T50" fmla="*/ 203 w 3062"/>
                <a:gd name="T51" fmla="*/ 2264 h 3433"/>
                <a:gd name="T52" fmla="*/ 259 w 3062"/>
                <a:gd name="T53" fmla="*/ 2431 h 3433"/>
                <a:gd name="T54" fmla="*/ 333 w 3062"/>
                <a:gd name="T55" fmla="*/ 2709 h 3433"/>
                <a:gd name="T56" fmla="*/ 222 w 3062"/>
                <a:gd name="T57" fmla="*/ 2932 h 3433"/>
                <a:gd name="T58" fmla="*/ 222 w 3062"/>
                <a:gd name="T59" fmla="*/ 3080 h 3433"/>
                <a:gd name="T60" fmla="*/ 426 w 3062"/>
                <a:gd name="T61" fmla="*/ 3006 h 3433"/>
                <a:gd name="T62" fmla="*/ 574 w 3062"/>
                <a:gd name="T63" fmla="*/ 2969 h 3433"/>
                <a:gd name="T64" fmla="*/ 723 w 3062"/>
                <a:gd name="T65" fmla="*/ 3043 h 3433"/>
                <a:gd name="T66" fmla="*/ 797 w 3062"/>
                <a:gd name="T67" fmla="*/ 3080 h 3433"/>
                <a:gd name="T68" fmla="*/ 945 w 3062"/>
                <a:gd name="T69" fmla="*/ 3135 h 3433"/>
                <a:gd name="T70" fmla="*/ 1039 w 3062"/>
                <a:gd name="T71" fmla="*/ 3321 h 3433"/>
                <a:gd name="T72" fmla="*/ 1187 w 3062"/>
                <a:gd name="T73" fmla="*/ 3414 h 3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62" h="3433">
                  <a:moveTo>
                    <a:pt x="1187" y="3414"/>
                  </a:moveTo>
                  <a:lnTo>
                    <a:pt x="1187" y="3414"/>
                  </a:lnTo>
                  <a:cubicBezTo>
                    <a:pt x="1187" y="3414"/>
                    <a:pt x="1168" y="3340"/>
                    <a:pt x="1335" y="3321"/>
                  </a:cubicBezTo>
                  <a:cubicBezTo>
                    <a:pt x="1502" y="3303"/>
                    <a:pt x="1539" y="3358"/>
                    <a:pt x="1743" y="3321"/>
                  </a:cubicBezTo>
                  <a:cubicBezTo>
                    <a:pt x="1947" y="3303"/>
                    <a:pt x="2726" y="3303"/>
                    <a:pt x="2745" y="3284"/>
                  </a:cubicBezTo>
                  <a:cubicBezTo>
                    <a:pt x="2764" y="3265"/>
                    <a:pt x="2912" y="3284"/>
                    <a:pt x="2856" y="3099"/>
                  </a:cubicBezTo>
                  <a:cubicBezTo>
                    <a:pt x="2820" y="2932"/>
                    <a:pt x="2560" y="928"/>
                    <a:pt x="2560" y="928"/>
                  </a:cubicBezTo>
                  <a:cubicBezTo>
                    <a:pt x="3061" y="873"/>
                    <a:pt x="3061" y="873"/>
                    <a:pt x="3061" y="873"/>
                  </a:cubicBezTo>
                  <a:cubicBezTo>
                    <a:pt x="2820" y="650"/>
                    <a:pt x="2820" y="650"/>
                    <a:pt x="2820" y="650"/>
                  </a:cubicBezTo>
                  <a:cubicBezTo>
                    <a:pt x="2820" y="650"/>
                    <a:pt x="2560" y="483"/>
                    <a:pt x="2523" y="464"/>
                  </a:cubicBezTo>
                  <a:cubicBezTo>
                    <a:pt x="2504" y="464"/>
                    <a:pt x="2319" y="371"/>
                    <a:pt x="2281" y="316"/>
                  </a:cubicBezTo>
                  <a:cubicBezTo>
                    <a:pt x="2226" y="241"/>
                    <a:pt x="2207" y="241"/>
                    <a:pt x="2170" y="0"/>
                  </a:cubicBezTo>
                  <a:cubicBezTo>
                    <a:pt x="2170" y="668"/>
                    <a:pt x="2170" y="668"/>
                    <a:pt x="2170" y="668"/>
                  </a:cubicBezTo>
                  <a:cubicBezTo>
                    <a:pt x="1316" y="687"/>
                    <a:pt x="1316" y="687"/>
                    <a:pt x="1316" y="687"/>
                  </a:cubicBezTo>
                  <a:cubicBezTo>
                    <a:pt x="1316" y="687"/>
                    <a:pt x="1316" y="1114"/>
                    <a:pt x="1298" y="1169"/>
                  </a:cubicBezTo>
                  <a:cubicBezTo>
                    <a:pt x="1298" y="1169"/>
                    <a:pt x="1298" y="1299"/>
                    <a:pt x="1224" y="1336"/>
                  </a:cubicBezTo>
                  <a:cubicBezTo>
                    <a:pt x="1224" y="1336"/>
                    <a:pt x="1075" y="1429"/>
                    <a:pt x="1075" y="1466"/>
                  </a:cubicBezTo>
                  <a:cubicBezTo>
                    <a:pt x="1057" y="1522"/>
                    <a:pt x="1057" y="1670"/>
                    <a:pt x="1075" y="1707"/>
                  </a:cubicBezTo>
                  <a:cubicBezTo>
                    <a:pt x="1075" y="1707"/>
                    <a:pt x="1057" y="1819"/>
                    <a:pt x="1001" y="1856"/>
                  </a:cubicBezTo>
                  <a:cubicBezTo>
                    <a:pt x="37" y="1781"/>
                    <a:pt x="37" y="1781"/>
                    <a:pt x="37" y="1781"/>
                  </a:cubicBezTo>
                  <a:cubicBezTo>
                    <a:pt x="37" y="1781"/>
                    <a:pt x="0" y="1819"/>
                    <a:pt x="37" y="1856"/>
                  </a:cubicBezTo>
                  <a:cubicBezTo>
                    <a:pt x="55" y="1893"/>
                    <a:pt x="55" y="1911"/>
                    <a:pt x="55" y="1948"/>
                  </a:cubicBezTo>
                  <a:cubicBezTo>
                    <a:pt x="55" y="1986"/>
                    <a:pt x="74" y="2004"/>
                    <a:pt x="92" y="1986"/>
                  </a:cubicBezTo>
                  <a:cubicBezTo>
                    <a:pt x="111" y="1986"/>
                    <a:pt x="315" y="2004"/>
                    <a:pt x="259" y="2060"/>
                  </a:cubicBezTo>
                  <a:cubicBezTo>
                    <a:pt x="222" y="2116"/>
                    <a:pt x="259" y="2134"/>
                    <a:pt x="222" y="2190"/>
                  </a:cubicBezTo>
                  <a:cubicBezTo>
                    <a:pt x="185" y="2227"/>
                    <a:pt x="185" y="2208"/>
                    <a:pt x="203" y="2264"/>
                  </a:cubicBezTo>
                  <a:cubicBezTo>
                    <a:pt x="222" y="2338"/>
                    <a:pt x="241" y="2375"/>
                    <a:pt x="259" y="2431"/>
                  </a:cubicBezTo>
                  <a:cubicBezTo>
                    <a:pt x="278" y="2468"/>
                    <a:pt x="352" y="2653"/>
                    <a:pt x="333" y="2709"/>
                  </a:cubicBezTo>
                  <a:cubicBezTo>
                    <a:pt x="297" y="2783"/>
                    <a:pt x="241" y="2876"/>
                    <a:pt x="222" y="2932"/>
                  </a:cubicBezTo>
                  <a:cubicBezTo>
                    <a:pt x="203" y="2987"/>
                    <a:pt x="222" y="3080"/>
                    <a:pt x="222" y="3080"/>
                  </a:cubicBezTo>
                  <a:cubicBezTo>
                    <a:pt x="222" y="3080"/>
                    <a:pt x="352" y="3024"/>
                    <a:pt x="426" y="3006"/>
                  </a:cubicBezTo>
                  <a:cubicBezTo>
                    <a:pt x="482" y="2987"/>
                    <a:pt x="519" y="2950"/>
                    <a:pt x="574" y="2969"/>
                  </a:cubicBezTo>
                  <a:cubicBezTo>
                    <a:pt x="630" y="2987"/>
                    <a:pt x="723" y="2987"/>
                    <a:pt x="723" y="3043"/>
                  </a:cubicBezTo>
                  <a:cubicBezTo>
                    <a:pt x="742" y="3099"/>
                    <a:pt x="742" y="3061"/>
                    <a:pt x="797" y="3080"/>
                  </a:cubicBezTo>
                  <a:cubicBezTo>
                    <a:pt x="871" y="3099"/>
                    <a:pt x="927" y="3099"/>
                    <a:pt x="945" y="3135"/>
                  </a:cubicBezTo>
                  <a:cubicBezTo>
                    <a:pt x="945" y="3173"/>
                    <a:pt x="1001" y="3265"/>
                    <a:pt x="1039" y="3321"/>
                  </a:cubicBezTo>
                  <a:cubicBezTo>
                    <a:pt x="1057" y="3377"/>
                    <a:pt x="1150" y="3432"/>
                    <a:pt x="1187" y="341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94" name="Freeform 6"/>
            <p:cNvSpPr>
              <a:spLocks noChangeArrowheads="1"/>
            </p:cNvSpPr>
            <p:nvPr/>
          </p:nvSpPr>
          <p:spPr bwMode="auto">
            <a:xfrm>
              <a:off x="1382713" y="2684463"/>
              <a:ext cx="528637" cy="420687"/>
            </a:xfrm>
            <a:custGeom>
              <a:avLst/>
              <a:gdLst>
                <a:gd name="T0" fmla="*/ 1410 w 1467"/>
                <a:gd name="T1" fmla="*/ 1150 h 1169"/>
                <a:gd name="T2" fmla="*/ 1410 w 1467"/>
                <a:gd name="T3" fmla="*/ 1150 h 1169"/>
                <a:gd name="T4" fmla="*/ 1280 w 1467"/>
                <a:gd name="T5" fmla="*/ 1150 h 1169"/>
                <a:gd name="T6" fmla="*/ 983 w 1467"/>
                <a:gd name="T7" fmla="*/ 1038 h 1169"/>
                <a:gd name="T8" fmla="*/ 668 w 1467"/>
                <a:gd name="T9" fmla="*/ 1020 h 1169"/>
                <a:gd name="T10" fmla="*/ 371 w 1467"/>
                <a:gd name="T11" fmla="*/ 1057 h 1169"/>
                <a:gd name="T12" fmla="*/ 260 w 1467"/>
                <a:gd name="T13" fmla="*/ 1113 h 1169"/>
                <a:gd name="T14" fmla="*/ 185 w 1467"/>
                <a:gd name="T15" fmla="*/ 1076 h 1169"/>
                <a:gd name="T16" fmla="*/ 167 w 1467"/>
                <a:gd name="T17" fmla="*/ 1020 h 1169"/>
                <a:gd name="T18" fmla="*/ 93 w 1467"/>
                <a:gd name="T19" fmla="*/ 927 h 1169"/>
                <a:gd name="T20" fmla="*/ 149 w 1467"/>
                <a:gd name="T21" fmla="*/ 834 h 1169"/>
                <a:gd name="T22" fmla="*/ 167 w 1467"/>
                <a:gd name="T23" fmla="*/ 742 h 1169"/>
                <a:gd name="T24" fmla="*/ 130 w 1467"/>
                <a:gd name="T25" fmla="*/ 705 h 1169"/>
                <a:gd name="T26" fmla="*/ 56 w 1467"/>
                <a:gd name="T27" fmla="*/ 612 h 1169"/>
                <a:gd name="T28" fmla="*/ 56 w 1467"/>
                <a:gd name="T29" fmla="*/ 408 h 1169"/>
                <a:gd name="T30" fmla="*/ 167 w 1467"/>
                <a:gd name="T31" fmla="*/ 296 h 1169"/>
                <a:gd name="T32" fmla="*/ 204 w 1467"/>
                <a:gd name="T33" fmla="*/ 111 h 1169"/>
                <a:gd name="T34" fmla="*/ 390 w 1467"/>
                <a:gd name="T35" fmla="*/ 37 h 1169"/>
                <a:gd name="T36" fmla="*/ 520 w 1467"/>
                <a:gd name="T37" fmla="*/ 0 h 1169"/>
                <a:gd name="T38" fmla="*/ 686 w 1467"/>
                <a:gd name="T39" fmla="*/ 37 h 1169"/>
                <a:gd name="T40" fmla="*/ 705 w 1467"/>
                <a:gd name="T41" fmla="*/ 92 h 1169"/>
                <a:gd name="T42" fmla="*/ 779 w 1467"/>
                <a:gd name="T43" fmla="*/ 111 h 1169"/>
                <a:gd name="T44" fmla="*/ 909 w 1467"/>
                <a:gd name="T45" fmla="*/ 148 h 1169"/>
                <a:gd name="T46" fmla="*/ 1021 w 1467"/>
                <a:gd name="T47" fmla="*/ 352 h 1169"/>
                <a:gd name="T48" fmla="*/ 1169 w 1467"/>
                <a:gd name="T49" fmla="*/ 445 h 1169"/>
                <a:gd name="T50" fmla="*/ 1224 w 1467"/>
                <a:gd name="T51" fmla="*/ 389 h 1169"/>
                <a:gd name="T52" fmla="*/ 1224 w 1467"/>
                <a:gd name="T53" fmla="*/ 463 h 1169"/>
                <a:gd name="T54" fmla="*/ 1298 w 1467"/>
                <a:gd name="T55" fmla="*/ 797 h 1169"/>
                <a:gd name="T56" fmla="*/ 1410 w 1467"/>
                <a:gd name="T57" fmla="*/ 1002 h 1169"/>
                <a:gd name="T58" fmla="*/ 1410 w 1467"/>
                <a:gd name="T59" fmla="*/ 1150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7" h="1169">
                  <a:moveTo>
                    <a:pt x="1410" y="1150"/>
                  </a:moveTo>
                  <a:lnTo>
                    <a:pt x="1410" y="1150"/>
                  </a:lnTo>
                  <a:cubicBezTo>
                    <a:pt x="1410" y="1150"/>
                    <a:pt x="1354" y="1168"/>
                    <a:pt x="1280" y="1150"/>
                  </a:cubicBezTo>
                  <a:cubicBezTo>
                    <a:pt x="1206" y="1131"/>
                    <a:pt x="1076" y="1076"/>
                    <a:pt x="983" y="1038"/>
                  </a:cubicBezTo>
                  <a:cubicBezTo>
                    <a:pt x="891" y="1020"/>
                    <a:pt x="853" y="1038"/>
                    <a:pt x="668" y="1020"/>
                  </a:cubicBezTo>
                  <a:cubicBezTo>
                    <a:pt x="464" y="1002"/>
                    <a:pt x="427" y="1057"/>
                    <a:pt x="371" y="1057"/>
                  </a:cubicBezTo>
                  <a:cubicBezTo>
                    <a:pt x="315" y="1076"/>
                    <a:pt x="279" y="1113"/>
                    <a:pt x="260" y="1113"/>
                  </a:cubicBezTo>
                  <a:cubicBezTo>
                    <a:pt x="241" y="1113"/>
                    <a:pt x="204" y="1094"/>
                    <a:pt x="185" y="1076"/>
                  </a:cubicBezTo>
                  <a:cubicBezTo>
                    <a:pt x="185" y="1076"/>
                    <a:pt x="185" y="1057"/>
                    <a:pt x="167" y="1020"/>
                  </a:cubicBezTo>
                  <a:cubicBezTo>
                    <a:pt x="130" y="983"/>
                    <a:pt x="74" y="964"/>
                    <a:pt x="93" y="927"/>
                  </a:cubicBezTo>
                  <a:cubicBezTo>
                    <a:pt x="111" y="890"/>
                    <a:pt x="130" y="853"/>
                    <a:pt x="149" y="834"/>
                  </a:cubicBezTo>
                  <a:cubicBezTo>
                    <a:pt x="167" y="816"/>
                    <a:pt x="204" y="760"/>
                    <a:pt x="167" y="742"/>
                  </a:cubicBezTo>
                  <a:cubicBezTo>
                    <a:pt x="130" y="723"/>
                    <a:pt x="111" y="723"/>
                    <a:pt x="130" y="705"/>
                  </a:cubicBezTo>
                  <a:cubicBezTo>
                    <a:pt x="130" y="667"/>
                    <a:pt x="74" y="667"/>
                    <a:pt x="56" y="612"/>
                  </a:cubicBezTo>
                  <a:cubicBezTo>
                    <a:pt x="19" y="556"/>
                    <a:pt x="0" y="445"/>
                    <a:pt x="56" y="408"/>
                  </a:cubicBezTo>
                  <a:cubicBezTo>
                    <a:pt x="93" y="352"/>
                    <a:pt x="130" y="334"/>
                    <a:pt x="167" y="296"/>
                  </a:cubicBezTo>
                  <a:cubicBezTo>
                    <a:pt x="204" y="241"/>
                    <a:pt x="204" y="111"/>
                    <a:pt x="204" y="111"/>
                  </a:cubicBezTo>
                  <a:cubicBezTo>
                    <a:pt x="204" y="111"/>
                    <a:pt x="371" y="37"/>
                    <a:pt x="390" y="37"/>
                  </a:cubicBezTo>
                  <a:cubicBezTo>
                    <a:pt x="408" y="37"/>
                    <a:pt x="501" y="0"/>
                    <a:pt x="520" y="0"/>
                  </a:cubicBezTo>
                  <a:cubicBezTo>
                    <a:pt x="538" y="0"/>
                    <a:pt x="668" y="18"/>
                    <a:pt x="686" y="37"/>
                  </a:cubicBezTo>
                  <a:cubicBezTo>
                    <a:pt x="705" y="55"/>
                    <a:pt x="705" y="92"/>
                    <a:pt x="705" y="92"/>
                  </a:cubicBezTo>
                  <a:cubicBezTo>
                    <a:pt x="705" y="92"/>
                    <a:pt x="761" y="111"/>
                    <a:pt x="779" y="111"/>
                  </a:cubicBezTo>
                  <a:cubicBezTo>
                    <a:pt x="816" y="111"/>
                    <a:pt x="891" y="130"/>
                    <a:pt x="909" y="148"/>
                  </a:cubicBezTo>
                  <a:cubicBezTo>
                    <a:pt x="927" y="148"/>
                    <a:pt x="983" y="315"/>
                    <a:pt x="1021" y="352"/>
                  </a:cubicBezTo>
                  <a:cubicBezTo>
                    <a:pt x="1039" y="389"/>
                    <a:pt x="1057" y="445"/>
                    <a:pt x="1169" y="445"/>
                  </a:cubicBezTo>
                  <a:cubicBezTo>
                    <a:pt x="1169" y="445"/>
                    <a:pt x="1187" y="389"/>
                    <a:pt x="1224" y="389"/>
                  </a:cubicBezTo>
                  <a:cubicBezTo>
                    <a:pt x="1243" y="371"/>
                    <a:pt x="1243" y="389"/>
                    <a:pt x="1224" y="463"/>
                  </a:cubicBezTo>
                  <a:cubicBezTo>
                    <a:pt x="1224" y="519"/>
                    <a:pt x="1187" y="667"/>
                    <a:pt x="1298" y="797"/>
                  </a:cubicBezTo>
                  <a:cubicBezTo>
                    <a:pt x="1392" y="946"/>
                    <a:pt x="1410" y="927"/>
                    <a:pt x="1410" y="1002"/>
                  </a:cubicBezTo>
                  <a:cubicBezTo>
                    <a:pt x="1410" y="1076"/>
                    <a:pt x="1466" y="1131"/>
                    <a:pt x="1410" y="115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95" name="Freeform 7"/>
            <p:cNvSpPr>
              <a:spLocks noChangeArrowheads="1"/>
            </p:cNvSpPr>
            <p:nvPr/>
          </p:nvSpPr>
          <p:spPr bwMode="auto">
            <a:xfrm>
              <a:off x="1476375" y="3051175"/>
              <a:ext cx="233363" cy="153988"/>
            </a:xfrm>
            <a:custGeom>
              <a:avLst/>
              <a:gdLst>
                <a:gd name="T0" fmla="*/ 222 w 650"/>
                <a:gd name="T1" fmla="*/ 389 h 428"/>
                <a:gd name="T2" fmla="*/ 222 w 650"/>
                <a:gd name="T3" fmla="*/ 389 h 428"/>
                <a:gd name="T4" fmla="*/ 204 w 650"/>
                <a:gd name="T5" fmla="*/ 315 h 428"/>
                <a:gd name="T6" fmla="*/ 148 w 650"/>
                <a:gd name="T7" fmla="*/ 167 h 428"/>
                <a:gd name="T8" fmla="*/ 74 w 650"/>
                <a:gd name="T9" fmla="*/ 185 h 428"/>
                <a:gd name="T10" fmla="*/ 55 w 650"/>
                <a:gd name="T11" fmla="*/ 148 h 428"/>
                <a:gd name="T12" fmla="*/ 0 w 650"/>
                <a:gd name="T13" fmla="*/ 93 h 428"/>
                <a:gd name="T14" fmla="*/ 111 w 650"/>
                <a:gd name="T15" fmla="*/ 37 h 428"/>
                <a:gd name="T16" fmla="*/ 296 w 650"/>
                <a:gd name="T17" fmla="*/ 0 h 428"/>
                <a:gd name="T18" fmla="*/ 575 w 650"/>
                <a:gd name="T19" fmla="*/ 0 h 428"/>
                <a:gd name="T20" fmla="*/ 631 w 650"/>
                <a:gd name="T21" fmla="*/ 18 h 428"/>
                <a:gd name="T22" fmla="*/ 593 w 650"/>
                <a:gd name="T23" fmla="*/ 74 h 428"/>
                <a:gd name="T24" fmla="*/ 519 w 650"/>
                <a:gd name="T25" fmla="*/ 185 h 428"/>
                <a:gd name="T26" fmla="*/ 315 w 650"/>
                <a:gd name="T27" fmla="*/ 278 h 428"/>
                <a:gd name="T28" fmla="*/ 222 w 650"/>
                <a:gd name="T29" fmla="*/ 38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0" h="428">
                  <a:moveTo>
                    <a:pt x="222" y="389"/>
                  </a:moveTo>
                  <a:lnTo>
                    <a:pt x="222" y="389"/>
                  </a:lnTo>
                  <a:cubicBezTo>
                    <a:pt x="222" y="389"/>
                    <a:pt x="222" y="371"/>
                    <a:pt x="204" y="315"/>
                  </a:cubicBezTo>
                  <a:cubicBezTo>
                    <a:pt x="185" y="241"/>
                    <a:pt x="185" y="148"/>
                    <a:pt x="148" y="167"/>
                  </a:cubicBezTo>
                  <a:cubicBezTo>
                    <a:pt x="111" y="185"/>
                    <a:pt x="74" y="204"/>
                    <a:pt x="74" y="185"/>
                  </a:cubicBezTo>
                  <a:cubicBezTo>
                    <a:pt x="55" y="185"/>
                    <a:pt x="55" y="167"/>
                    <a:pt x="55" y="148"/>
                  </a:cubicBezTo>
                  <a:cubicBezTo>
                    <a:pt x="74" y="130"/>
                    <a:pt x="0" y="93"/>
                    <a:pt x="0" y="93"/>
                  </a:cubicBezTo>
                  <a:cubicBezTo>
                    <a:pt x="0" y="93"/>
                    <a:pt x="55" y="56"/>
                    <a:pt x="111" y="37"/>
                  </a:cubicBezTo>
                  <a:cubicBezTo>
                    <a:pt x="167" y="37"/>
                    <a:pt x="222" y="0"/>
                    <a:pt x="296" y="0"/>
                  </a:cubicBezTo>
                  <a:cubicBezTo>
                    <a:pt x="371" y="0"/>
                    <a:pt x="501" y="18"/>
                    <a:pt x="575" y="0"/>
                  </a:cubicBezTo>
                  <a:cubicBezTo>
                    <a:pt x="631" y="18"/>
                    <a:pt x="631" y="18"/>
                    <a:pt x="631" y="18"/>
                  </a:cubicBezTo>
                  <a:cubicBezTo>
                    <a:pt x="631" y="18"/>
                    <a:pt x="649" y="37"/>
                    <a:pt x="593" y="74"/>
                  </a:cubicBezTo>
                  <a:cubicBezTo>
                    <a:pt x="538" y="130"/>
                    <a:pt x="556" y="111"/>
                    <a:pt x="519" y="185"/>
                  </a:cubicBezTo>
                  <a:cubicBezTo>
                    <a:pt x="464" y="241"/>
                    <a:pt x="352" y="241"/>
                    <a:pt x="315" y="278"/>
                  </a:cubicBezTo>
                  <a:cubicBezTo>
                    <a:pt x="278" y="315"/>
                    <a:pt x="278" y="427"/>
                    <a:pt x="222" y="38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96" name="Freeform 8"/>
            <p:cNvSpPr>
              <a:spLocks noChangeArrowheads="1"/>
            </p:cNvSpPr>
            <p:nvPr/>
          </p:nvSpPr>
          <p:spPr bwMode="auto">
            <a:xfrm>
              <a:off x="1717675" y="3278188"/>
              <a:ext cx="266700" cy="287337"/>
            </a:xfrm>
            <a:custGeom>
              <a:avLst/>
              <a:gdLst>
                <a:gd name="T0" fmla="*/ 0 w 743"/>
                <a:gd name="T1" fmla="*/ 335 h 799"/>
                <a:gd name="T2" fmla="*/ 0 w 743"/>
                <a:gd name="T3" fmla="*/ 335 h 799"/>
                <a:gd name="T4" fmla="*/ 205 w 743"/>
                <a:gd name="T5" fmla="*/ 706 h 799"/>
                <a:gd name="T6" fmla="*/ 465 w 743"/>
                <a:gd name="T7" fmla="*/ 724 h 799"/>
                <a:gd name="T8" fmla="*/ 465 w 743"/>
                <a:gd name="T9" fmla="*/ 780 h 799"/>
                <a:gd name="T10" fmla="*/ 520 w 743"/>
                <a:gd name="T11" fmla="*/ 780 h 799"/>
                <a:gd name="T12" fmla="*/ 650 w 743"/>
                <a:gd name="T13" fmla="*/ 650 h 799"/>
                <a:gd name="T14" fmla="*/ 724 w 743"/>
                <a:gd name="T15" fmla="*/ 539 h 799"/>
                <a:gd name="T16" fmla="*/ 687 w 743"/>
                <a:gd name="T17" fmla="*/ 390 h 799"/>
                <a:gd name="T18" fmla="*/ 613 w 743"/>
                <a:gd name="T19" fmla="*/ 279 h 799"/>
                <a:gd name="T20" fmla="*/ 576 w 743"/>
                <a:gd name="T21" fmla="*/ 130 h 799"/>
                <a:gd name="T22" fmla="*/ 390 w 743"/>
                <a:gd name="T23" fmla="*/ 38 h 799"/>
                <a:gd name="T24" fmla="*/ 149 w 743"/>
                <a:gd name="T25" fmla="*/ 168 h 799"/>
                <a:gd name="T26" fmla="*/ 0 w 743"/>
                <a:gd name="T27" fmla="*/ 3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3" h="799">
                  <a:moveTo>
                    <a:pt x="0" y="335"/>
                  </a:moveTo>
                  <a:lnTo>
                    <a:pt x="0" y="335"/>
                  </a:lnTo>
                  <a:cubicBezTo>
                    <a:pt x="205" y="706"/>
                    <a:pt x="205" y="706"/>
                    <a:pt x="205" y="706"/>
                  </a:cubicBezTo>
                  <a:cubicBezTo>
                    <a:pt x="465" y="724"/>
                    <a:pt x="465" y="724"/>
                    <a:pt x="465" y="724"/>
                  </a:cubicBezTo>
                  <a:cubicBezTo>
                    <a:pt x="465" y="724"/>
                    <a:pt x="446" y="780"/>
                    <a:pt x="465" y="780"/>
                  </a:cubicBezTo>
                  <a:cubicBezTo>
                    <a:pt x="483" y="780"/>
                    <a:pt x="501" y="798"/>
                    <a:pt x="520" y="780"/>
                  </a:cubicBezTo>
                  <a:cubicBezTo>
                    <a:pt x="557" y="761"/>
                    <a:pt x="613" y="687"/>
                    <a:pt x="650" y="650"/>
                  </a:cubicBezTo>
                  <a:cubicBezTo>
                    <a:pt x="687" y="613"/>
                    <a:pt x="724" y="539"/>
                    <a:pt x="724" y="539"/>
                  </a:cubicBezTo>
                  <a:cubicBezTo>
                    <a:pt x="742" y="520"/>
                    <a:pt x="706" y="427"/>
                    <a:pt x="687" y="390"/>
                  </a:cubicBezTo>
                  <a:cubicBezTo>
                    <a:pt x="668" y="371"/>
                    <a:pt x="613" y="335"/>
                    <a:pt x="613" y="279"/>
                  </a:cubicBezTo>
                  <a:cubicBezTo>
                    <a:pt x="631" y="223"/>
                    <a:pt x="668" y="205"/>
                    <a:pt x="576" y="130"/>
                  </a:cubicBezTo>
                  <a:cubicBezTo>
                    <a:pt x="483" y="56"/>
                    <a:pt x="465" y="0"/>
                    <a:pt x="390" y="38"/>
                  </a:cubicBezTo>
                  <a:cubicBezTo>
                    <a:pt x="316" y="75"/>
                    <a:pt x="205" y="112"/>
                    <a:pt x="149" y="168"/>
                  </a:cubicBezTo>
                  <a:cubicBezTo>
                    <a:pt x="112" y="223"/>
                    <a:pt x="0" y="335"/>
                    <a:pt x="0" y="33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97" name="Freeform 9"/>
            <p:cNvSpPr>
              <a:spLocks noChangeArrowheads="1"/>
            </p:cNvSpPr>
            <p:nvPr/>
          </p:nvSpPr>
          <p:spPr bwMode="auto">
            <a:xfrm>
              <a:off x="1550988" y="3057525"/>
              <a:ext cx="647700" cy="460375"/>
            </a:xfrm>
            <a:custGeom>
              <a:avLst/>
              <a:gdLst>
                <a:gd name="T0" fmla="*/ 946 w 1800"/>
                <a:gd name="T1" fmla="*/ 112 h 1281"/>
                <a:gd name="T2" fmla="*/ 946 w 1800"/>
                <a:gd name="T3" fmla="*/ 112 h 1281"/>
                <a:gd name="T4" fmla="*/ 1076 w 1800"/>
                <a:gd name="T5" fmla="*/ 205 h 1281"/>
                <a:gd name="T6" fmla="*/ 1280 w 1800"/>
                <a:gd name="T7" fmla="*/ 167 h 1281"/>
                <a:gd name="T8" fmla="*/ 1428 w 1800"/>
                <a:gd name="T9" fmla="*/ 75 h 1281"/>
                <a:gd name="T10" fmla="*/ 1558 w 1800"/>
                <a:gd name="T11" fmla="*/ 167 h 1281"/>
                <a:gd name="T12" fmla="*/ 1707 w 1800"/>
                <a:gd name="T13" fmla="*/ 501 h 1281"/>
                <a:gd name="T14" fmla="*/ 1762 w 1800"/>
                <a:gd name="T15" fmla="*/ 724 h 1281"/>
                <a:gd name="T16" fmla="*/ 1781 w 1800"/>
                <a:gd name="T17" fmla="*/ 947 h 1281"/>
                <a:gd name="T18" fmla="*/ 1670 w 1800"/>
                <a:gd name="T19" fmla="*/ 1206 h 1281"/>
                <a:gd name="T20" fmla="*/ 1484 w 1800"/>
                <a:gd name="T21" fmla="*/ 1262 h 1281"/>
                <a:gd name="T22" fmla="*/ 1391 w 1800"/>
                <a:gd name="T23" fmla="*/ 1132 h 1281"/>
                <a:gd name="T24" fmla="*/ 1317 w 1800"/>
                <a:gd name="T25" fmla="*/ 1058 h 1281"/>
                <a:gd name="T26" fmla="*/ 1187 w 1800"/>
                <a:gd name="T27" fmla="*/ 1151 h 1281"/>
                <a:gd name="T28" fmla="*/ 1150 w 1800"/>
                <a:gd name="T29" fmla="*/ 1021 h 1281"/>
                <a:gd name="T30" fmla="*/ 1076 w 1800"/>
                <a:gd name="T31" fmla="*/ 928 h 1281"/>
                <a:gd name="T32" fmla="*/ 1094 w 1800"/>
                <a:gd name="T33" fmla="*/ 835 h 1281"/>
                <a:gd name="T34" fmla="*/ 1039 w 1800"/>
                <a:gd name="T35" fmla="*/ 742 h 1281"/>
                <a:gd name="T36" fmla="*/ 928 w 1800"/>
                <a:gd name="T37" fmla="*/ 650 h 1281"/>
                <a:gd name="T38" fmla="*/ 834 w 1800"/>
                <a:gd name="T39" fmla="*/ 668 h 1281"/>
                <a:gd name="T40" fmla="*/ 649 w 1800"/>
                <a:gd name="T41" fmla="*/ 742 h 1281"/>
                <a:gd name="T42" fmla="*/ 463 w 1800"/>
                <a:gd name="T43" fmla="*/ 947 h 1281"/>
                <a:gd name="T44" fmla="*/ 297 w 1800"/>
                <a:gd name="T45" fmla="*/ 650 h 1281"/>
                <a:gd name="T46" fmla="*/ 167 w 1800"/>
                <a:gd name="T47" fmla="*/ 464 h 1281"/>
                <a:gd name="T48" fmla="*/ 56 w 1800"/>
                <a:gd name="T49" fmla="*/ 427 h 1281"/>
                <a:gd name="T50" fmla="*/ 18 w 1800"/>
                <a:gd name="T51" fmla="*/ 371 h 1281"/>
                <a:gd name="T52" fmla="*/ 74 w 1800"/>
                <a:gd name="T53" fmla="*/ 353 h 1281"/>
                <a:gd name="T54" fmla="*/ 148 w 1800"/>
                <a:gd name="T55" fmla="*/ 241 h 1281"/>
                <a:gd name="T56" fmla="*/ 278 w 1800"/>
                <a:gd name="T57" fmla="*/ 186 h 1281"/>
                <a:gd name="T58" fmla="*/ 352 w 1800"/>
                <a:gd name="T59" fmla="*/ 93 h 1281"/>
                <a:gd name="T60" fmla="*/ 427 w 1800"/>
                <a:gd name="T61" fmla="*/ 19 h 1281"/>
                <a:gd name="T62" fmla="*/ 427 w 1800"/>
                <a:gd name="T63" fmla="*/ 0 h 1281"/>
                <a:gd name="T64" fmla="*/ 612 w 1800"/>
                <a:gd name="T65" fmla="*/ 38 h 1281"/>
                <a:gd name="T66" fmla="*/ 872 w 1800"/>
                <a:gd name="T67" fmla="*/ 112 h 1281"/>
                <a:gd name="T68" fmla="*/ 946 w 1800"/>
                <a:gd name="T69" fmla="*/ 112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00" h="1281">
                  <a:moveTo>
                    <a:pt x="946" y="112"/>
                  </a:moveTo>
                  <a:lnTo>
                    <a:pt x="946" y="112"/>
                  </a:lnTo>
                  <a:cubicBezTo>
                    <a:pt x="946" y="112"/>
                    <a:pt x="1020" y="186"/>
                    <a:pt x="1076" y="205"/>
                  </a:cubicBezTo>
                  <a:cubicBezTo>
                    <a:pt x="1131" y="223"/>
                    <a:pt x="1187" y="186"/>
                    <a:pt x="1280" y="167"/>
                  </a:cubicBezTo>
                  <a:cubicBezTo>
                    <a:pt x="1354" y="130"/>
                    <a:pt x="1410" y="75"/>
                    <a:pt x="1428" y="75"/>
                  </a:cubicBezTo>
                  <a:cubicBezTo>
                    <a:pt x="1428" y="75"/>
                    <a:pt x="1502" y="0"/>
                    <a:pt x="1558" y="167"/>
                  </a:cubicBezTo>
                  <a:cubicBezTo>
                    <a:pt x="1614" y="335"/>
                    <a:pt x="1670" y="427"/>
                    <a:pt x="1707" y="501"/>
                  </a:cubicBezTo>
                  <a:cubicBezTo>
                    <a:pt x="1744" y="576"/>
                    <a:pt x="1762" y="631"/>
                    <a:pt x="1762" y="724"/>
                  </a:cubicBezTo>
                  <a:cubicBezTo>
                    <a:pt x="1744" y="798"/>
                    <a:pt x="1799" y="872"/>
                    <a:pt x="1781" y="947"/>
                  </a:cubicBezTo>
                  <a:cubicBezTo>
                    <a:pt x="1762" y="1021"/>
                    <a:pt x="1725" y="1151"/>
                    <a:pt x="1670" y="1206"/>
                  </a:cubicBezTo>
                  <a:cubicBezTo>
                    <a:pt x="1596" y="1262"/>
                    <a:pt x="1502" y="1280"/>
                    <a:pt x="1484" y="1262"/>
                  </a:cubicBezTo>
                  <a:cubicBezTo>
                    <a:pt x="1447" y="1243"/>
                    <a:pt x="1391" y="1151"/>
                    <a:pt x="1391" y="1132"/>
                  </a:cubicBezTo>
                  <a:cubicBezTo>
                    <a:pt x="1373" y="1113"/>
                    <a:pt x="1373" y="1039"/>
                    <a:pt x="1317" y="1058"/>
                  </a:cubicBezTo>
                  <a:cubicBezTo>
                    <a:pt x="1261" y="1077"/>
                    <a:pt x="1187" y="1151"/>
                    <a:pt x="1187" y="1151"/>
                  </a:cubicBezTo>
                  <a:cubicBezTo>
                    <a:pt x="1187" y="1151"/>
                    <a:pt x="1187" y="1058"/>
                    <a:pt x="1150" y="1021"/>
                  </a:cubicBezTo>
                  <a:cubicBezTo>
                    <a:pt x="1113" y="983"/>
                    <a:pt x="1094" y="928"/>
                    <a:pt x="1076" y="928"/>
                  </a:cubicBezTo>
                  <a:cubicBezTo>
                    <a:pt x="1076" y="909"/>
                    <a:pt x="1094" y="854"/>
                    <a:pt x="1094" y="835"/>
                  </a:cubicBezTo>
                  <a:cubicBezTo>
                    <a:pt x="1094" y="798"/>
                    <a:pt x="1057" y="761"/>
                    <a:pt x="1039" y="742"/>
                  </a:cubicBezTo>
                  <a:cubicBezTo>
                    <a:pt x="1002" y="724"/>
                    <a:pt x="928" y="650"/>
                    <a:pt x="928" y="650"/>
                  </a:cubicBezTo>
                  <a:cubicBezTo>
                    <a:pt x="928" y="650"/>
                    <a:pt x="909" y="631"/>
                    <a:pt x="834" y="668"/>
                  </a:cubicBezTo>
                  <a:cubicBezTo>
                    <a:pt x="760" y="687"/>
                    <a:pt x="649" y="742"/>
                    <a:pt x="649" y="742"/>
                  </a:cubicBezTo>
                  <a:cubicBezTo>
                    <a:pt x="463" y="947"/>
                    <a:pt x="463" y="947"/>
                    <a:pt x="463" y="947"/>
                  </a:cubicBezTo>
                  <a:cubicBezTo>
                    <a:pt x="463" y="947"/>
                    <a:pt x="297" y="668"/>
                    <a:pt x="297" y="650"/>
                  </a:cubicBezTo>
                  <a:cubicBezTo>
                    <a:pt x="278" y="650"/>
                    <a:pt x="167" y="464"/>
                    <a:pt x="167" y="464"/>
                  </a:cubicBezTo>
                  <a:cubicBezTo>
                    <a:pt x="167" y="464"/>
                    <a:pt x="92" y="483"/>
                    <a:pt x="56" y="427"/>
                  </a:cubicBezTo>
                  <a:cubicBezTo>
                    <a:pt x="37" y="390"/>
                    <a:pt x="0" y="353"/>
                    <a:pt x="18" y="371"/>
                  </a:cubicBezTo>
                  <a:cubicBezTo>
                    <a:pt x="37" y="371"/>
                    <a:pt x="37" y="409"/>
                    <a:pt x="74" y="353"/>
                  </a:cubicBezTo>
                  <a:cubicBezTo>
                    <a:pt x="111" y="279"/>
                    <a:pt x="92" y="260"/>
                    <a:pt x="148" y="241"/>
                  </a:cubicBezTo>
                  <a:cubicBezTo>
                    <a:pt x="204" y="205"/>
                    <a:pt x="260" y="205"/>
                    <a:pt x="278" y="186"/>
                  </a:cubicBezTo>
                  <a:cubicBezTo>
                    <a:pt x="315" y="167"/>
                    <a:pt x="352" y="93"/>
                    <a:pt x="352" y="93"/>
                  </a:cubicBezTo>
                  <a:cubicBezTo>
                    <a:pt x="352" y="93"/>
                    <a:pt x="427" y="38"/>
                    <a:pt x="427" y="19"/>
                  </a:cubicBezTo>
                  <a:lnTo>
                    <a:pt x="427" y="0"/>
                  </a:lnTo>
                  <a:cubicBezTo>
                    <a:pt x="427" y="0"/>
                    <a:pt x="538" y="0"/>
                    <a:pt x="612" y="38"/>
                  </a:cubicBezTo>
                  <a:cubicBezTo>
                    <a:pt x="705" y="75"/>
                    <a:pt x="798" y="112"/>
                    <a:pt x="872" y="112"/>
                  </a:cubicBezTo>
                  <a:cubicBezTo>
                    <a:pt x="946" y="112"/>
                    <a:pt x="946" y="112"/>
                    <a:pt x="946" y="11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98" name="Freeform 10"/>
            <p:cNvSpPr>
              <a:spLocks noChangeArrowheads="1"/>
            </p:cNvSpPr>
            <p:nvPr/>
          </p:nvSpPr>
          <p:spPr bwMode="auto">
            <a:xfrm>
              <a:off x="1817688" y="1930400"/>
              <a:ext cx="1449387" cy="1343025"/>
            </a:xfrm>
            <a:custGeom>
              <a:avLst/>
              <a:gdLst>
                <a:gd name="T0" fmla="*/ 1614 w 4026"/>
                <a:gd name="T1" fmla="*/ 3728 h 3729"/>
                <a:gd name="T2" fmla="*/ 1614 w 4026"/>
                <a:gd name="T3" fmla="*/ 3728 h 3729"/>
                <a:gd name="T4" fmla="*/ 1428 w 4026"/>
                <a:gd name="T5" fmla="*/ 3728 h 3729"/>
                <a:gd name="T6" fmla="*/ 1206 w 4026"/>
                <a:gd name="T7" fmla="*/ 3691 h 3729"/>
                <a:gd name="T8" fmla="*/ 983 w 4026"/>
                <a:gd name="T9" fmla="*/ 3710 h 3729"/>
                <a:gd name="T10" fmla="*/ 890 w 4026"/>
                <a:gd name="T11" fmla="*/ 3487 h 3729"/>
                <a:gd name="T12" fmla="*/ 816 w 4026"/>
                <a:gd name="T13" fmla="*/ 3283 h 3729"/>
                <a:gd name="T14" fmla="*/ 686 w 4026"/>
                <a:gd name="T15" fmla="*/ 3209 h 3729"/>
                <a:gd name="T16" fmla="*/ 463 w 4026"/>
                <a:gd name="T17" fmla="*/ 3320 h 3729"/>
                <a:gd name="T18" fmla="*/ 334 w 4026"/>
                <a:gd name="T19" fmla="*/ 3339 h 3729"/>
                <a:gd name="T20" fmla="*/ 204 w 4026"/>
                <a:gd name="T21" fmla="*/ 3246 h 3729"/>
                <a:gd name="T22" fmla="*/ 222 w 4026"/>
                <a:gd name="T23" fmla="*/ 3209 h 3729"/>
                <a:gd name="T24" fmla="*/ 204 w 4026"/>
                <a:gd name="T25" fmla="*/ 3116 h 3729"/>
                <a:gd name="T26" fmla="*/ 204 w 4026"/>
                <a:gd name="T27" fmla="*/ 3042 h 3729"/>
                <a:gd name="T28" fmla="*/ 56 w 4026"/>
                <a:gd name="T29" fmla="*/ 2875 h 3729"/>
                <a:gd name="T30" fmla="*/ 0 w 4026"/>
                <a:gd name="T31" fmla="*/ 2652 h 3729"/>
                <a:gd name="T32" fmla="*/ 37 w 4026"/>
                <a:gd name="T33" fmla="*/ 2467 h 3729"/>
                <a:gd name="T34" fmla="*/ 204 w 4026"/>
                <a:gd name="T35" fmla="*/ 2448 h 3729"/>
                <a:gd name="T36" fmla="*/ 445 w 4026"/>
                <a:gd name="T37" fmla="*/ 2467 h 3729"/>
                <a:gd name="T38" fmla="*/ 872 w 4026"/>
                <a:gd name="T39" fmla="*/ 2430 h 3729"/>
                <a:gd name="T40" fmla="*/ 1447 w 4026"/>
                <a:gd name="T41" fmla="*/ 2411 h 3729"/>
                <a:gd name="T42" fmla="*/ 1596 w 4026"/>
                <a:gd name="T43" fmla="*/ 2392 h 3729"/>
                <a:gd name="T44" fmla="*/ 1632 w 4026"/>
                <a:gd name="T45" fmla="*/ 2226 h 3729"/>
                <a:gd name="T46" fmla="*/ 1521 w 4026"/>
                <a:gd name="T47" fmla="*/ 1465 h 3729"/>
                <a:gd name="T48" fmla="*/ 1336 w 4026"/>
                <a:gd name="T49" fmla="*/ 55 h 3729"/>
                <a:gd name="T50" fmla="*/ 1837 w 4026"/>
                <a:gd name="T51" fmla="*/ 0 h 3729"/>
                <a:gd name="T52" fmla="*/ 3302 w 4026"/>
                <a:gd name="T53" fmla="*/ 1038 h 3729"/>
                <a:gd name="T54" fmla="*/ 3339 w 4026"/>
                <a:gd name="T55" fmla="*/ 1149 h 3729"/>
                <a:gd name="T56" fmla="*/ 3673 w 4026"/>
                <a:gd name="T57" fmla="*/ 1261 h 3729"/>
                <a:gd name="T58" fmla="*/ 3747 w 4026"/>
                <a:gd name="T59" fmla="*/ 1465 h 3729"/>
                <a:gd name="T60" fmla="*/ 3877 w 4026"/>
                <a:gd name="T61" fmla="*/ 1520 h 3729"/>
                <a:gd name="T62" fmla="*/ 4025 w 4026"/>
                <a:gd name="T63" fmla="*/ 1502 h 3729"/>
                <a:gd name="T64" fmla="*/ 3988 w 4026"/>
                <a:gd name="T65" fmla="*/ 1985 h 3729"/>
                <a:gd name="T66" fmla="*/ 3896 w 4026"/>
                <a:gd name="T67" fmla="*/ 2281 h 3729"/>
                <a:gd name="T68" fmla="*/ 3822 w 4026"/>
                <a:gd name="T69" fmla="*/ 2411 h 3729"/>
                <a:gd name="T70" fmla="*/ 3395 w 4026"/>
                <a:gd name="T71" fmla="*/ 2448 h 3729"/>
                <a:gd name="T72" fmla="*/ 3209 w 4026"/>
                <a:gd name="T73" fmla="*/ 2504 h 3729"/>
                <a:gd name="T74" fmla="*/ 3024 w 4026"/>
                <a:gd name="T75" fmla="*/ 2578 h 3729"/>
                <a:gd name="T76" fmla="*/ 2801 w 4026"/>
                <a:gd name="T77" fmla="*/ 2541 h 3729"/>
                <a:gd name="T78" fmla="*/ 2412 w 4026"/>
                <a:gd name="T79" fmla="*/ 2689 h 3729"/>
                <a:gd name="T80" fmla="*/ 2152 w 4026"/>
                <a:gd name="T81" fmla="*/ 2893 h 3729"/>
                <a:gd name="T82" fmla="*/ 2059 w 4026"/>
                <a:gd name="T83" fmla="*/ 2986 h 3729"/>
                <a:gd name="T84" fmla="*/ 1855 w 4026"/>
                <a:gd name="T85" fmla="*/ 3134 h 3729"/>
                <a:gd name="T86" fmla="*/ 1614 w 4026"/>
                <a:gd name="T87" fmla="*/ 3728 h 3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6" h="3729">
                  <a:moveTo>
                    <a:pt x="1614" y="3728"/>
                  </a:moveTo>
                  <a:lnTo>
                    <a:pt x="1614" y="3728"/>
                  </a:lnTo>
                  <a:cubicBezTo>
                    <a:pt x="1614" y="3728"/>
                    <a:pt x="1502" y="3728"/>
                    <a:pt x="1428" y="3728"/>
                  </a:cubicBezTo>
                  <a:cubicBezTo>
                    <a:pt x="1373" y="3710"/>
                    <a:pt x="1261" y="3691"/>
                    <a:pt x="1206" y="3691"/>
                  </a:cubicBezTo>
                  <a:cubicBezTo>
                    <a:pt x="1150" y="3672"/>
                    <a:pt x="983" y="3710"/>
                    <a:pt x="983" y="3710"/>
                  </a:cubicBezTo>
                  <a:cubicBezTo>
                    <a:pt x="890" y="3487"/>
                    <a:pt x="890" y="3487"/>
                    <a:pt x="890" y="3487"/>
                  </a:cubicBezTo>
                  <a:cubicBezTo>
                    <a:pt x="816" y="3283"/>
                    <a:pt x="816" y="3283"/>
                    <a:pt x="816" y="3283"/>
                  </a:cubicBezTo>
                  <a:cubicBezTo>
                    <a:pt x="816" y="3283"/>
                    <a:pt x="779" y="3153"/>
                    <a:pt x="686" y="3209"/>
                  </a:cubicBezTo>
                  <a:cubicBezTo>
                    <a:pt x="593" y="3264"/>
                    <a:pt x="463" y="3320"/>
                    <a:pt x="463" y="3320"/>
                  </a:cubicBezTo>
                  <a:cubicBezTo>
                    <a:pt x="463" y="3320"/>
                    <a:pt x="371" y="3357"/>
                    <a:pt x="334" y="3339"/>
                  </a:cubicBezTo>
                  <a:cubicBezTo>
                    <a:pt x="297" y="3339"/>
                    <a:pt x="204" y="3246"/>
                    <a:pt x="204" y="3246"/>
                  </a:cubicBezTo>
                  <a:cubicBezTo>
                    <a:pt x="204" y="3246"/>
                    <a:pt x="241" y="3227"/>
                    <a:pt x="222" y="3209"/>
                  </a:cubicBezTo>
                  <a:cubicBezTo>
                    <a:pt x="222" y="3190"/>
                    <a:pt x="204" y="3134"/>
                    <a:pt x="204" y="3116"/>
                  </a:cubicBezTo>
                  <a:cubicBezTo>
                    <a:pt x="204" y="3098"/>
                    <a:pt x="204" y="3042"/>
                    <a:pt x="204" y="3042"/>
                  </a:cubicBezTo>
                  <a:cubicBezTo>
                    <a:pt x="204" y="3042"/>
                    <a:pt x="92" y="2912"/>
                    <a:pt x="56" y="2875"/>
                  </a:cubicBezTo>
                  <a:cubicBezTo>
                    <a:pt x="37" y="2838"/>
                    <a:pt x="0" y="2708"/>
                    <a:pt x="0" y="2652"/>
                  </a:cubicBezTo>
                  <a:cubicBezTo>
                    <a:pt x="18" y="2615"/>
                    <a:pt x="37" y="2467"/>
                    <a:pt x="37" y="2467"/>
                  </a:cubicBezTo>
                  <a:cubicBezTo>
                    <a:pt x="37" y="2467"/>
                    <a:pt x="148" y="2448"/>
                    <a:pt x="204" y="2448"/>
                  </a:cubicBezTo>
                  <a:cubicBezTo>
                    <a:pt x="260" y="2467"/>
                    <a:pt x="352" y="2467"/>
                    <a:pt x="445" y="2467"/>
                  </a:cubicBezTo>
                  <a:cubicBezTo>
                    <a:pt x="519" y="2448"/>
                    <a:pt x="872" y="2430"/>
                    <a:pt x="872" y="2430"/>
                  </a:cubicBezTo>
                  <a:cubicBezTo>
                    <a:pt x="1447" y="2411"/>
                    <a:pt x="1447" y="2411"/>
                    <a:pt x="1447" y="2411"/>
                  </a:cubicBezTo>
                  <a:cubicBezTo>
                    <a:pt x="1447" y="2411"/>
                    <a:pt x="1558" y="2411"/>
                    <a:pt x="1596" y="2392"/>
                  </a:cubicBezTo>
                  <a:cubicBezTo>
                    <a:pt x="1632" y="2356"/>
                    <a:pt x="1670" y="2337"/>
                    <a:pt x="1632" y="2226"/>
                  </a:cubicBezTo>
                  <a:cubicBezTo>
                    <a:pt x="1614" y="2133"/>
                    <a:pt x="1521" y="1465"/>
                    <a:pt x="1521" y="1465"/>
                  </a:cubicBezTo>
                  <a:cubicBezTo>
                    <a:pt x="1336" y="55"/>
                    <a:pt x="1336" y="55"/>
                    <a:pt x="1336" y="55"/>
                  </a:cubicBezTo>
                  <a:cubicBezTo>
                    <a:pt x="1837" y="0"/>
                    <a:pt x="1837" y="0"/>
                    <a:pt x="1837" y="0"/>
                  </a:cubicBezTo>
                  <a:cubicBezTo>
                    <a:pt x="3302" y="1038"/>
                    <a:pt x="3302" y="1038"/>
                    <a:pt x="3302" y="1038"/>
                  </a:cubicBezTo>
                  <a:cubicBezTo>
                    <a:pt x="3302" y="1038"/>
                    <a:pt x="3321" y="1149"/>
                    <a:pt x="3339" y="1149"/>
                  </a:cubicBezTo>
                  <a:cubicBezTo>
                    <a:pt x="3376" y="1149"/>
                    <a:pt x="3673" y="1261"/>
                    <a:pt x="3673" y="1261"/>
                  </a:cubicBezTo>
                  <a:cubicBezTo>
                    <a:pt x="3673" y="1261"/>
                    <a:pt x="3747" y="1354"/>
                    <a:pt x="3747" y="1465"/>
                  </a:cubicBezTo>
                  <a:cubicBezTo>
                    <a:pt x="3747" y="1465"/>
                    <a:pt x="3747" y="1539"/>
                    <a:pt x="3877" y="1520"/>
                  </a:cubicBezTo>
                  <a:cubicBezTo>
                    <a:pt x="4025" y="1502"/>
                    <a:pt x="4025" y="1502"/>
                    <a:pt x="4025" y="1502"/>
                  </a:cubicBezTo>
                  <a:cubicBezTo>
                    <a:pt x="4025" y="1502"/>
                    <a:pt x="4007" y="1855"/>
                    <a:pt x="3988" y="1985"/>
                  </a:cubicBezTo>
                  <a:cubicBezTo>
                    <a:pt x="3951" y="2114"/>
                    <a:pt x="3914" y="2244"/>
                    <a:pt x="3896" y="2281"/>
                  </a:cubicBezTo>
                  <a:cubicBezTo>
                    <a:pt x="3877" y="2318"/>
                    <a:pt x="3914" y="2411"/>
                    <a:pt x="3822" y="2411"/>
                  </a:cubicBezTo>
                  <a:cubicBezTo>
                    <a:pt x="3728" y="2411"/>
                    <a:pt x="3487" y="2448"/>
                    <a:pt x="3395" y="2448"/>
                  </a:cubicBezTo>
                  <a:cubicBezTo>
                    <a:pt x="3302" y="2448"/>
                    <a:pt x="3283" y="2485"/>
                    <a:pt x="3209" y="2504"/>
                  </a:cubicBezTo>
                  <a:cubicBezTo>
                    <a:pt x="3116" y="2541"/>
                    <a:pt x="3042" y="2559"/>
                    <a:pt x="3024" y="2578"/>
                  </a:cubicBezTo>
                  <a:cubicBezTo>
                    <a:pt x="3005" y="2578"/>
                    <a:pt x="2894" y="2504"/>
                    <a:pt x="2801" y="2541"/>
                  </a:cubicBezTo>
                  <a:cubicBezTo>
                    <a:pt x="2709" y="2559"/>
                    <a:pt x="2486" y="2633"/>
                    <a:pt x="2412" y="2689"/>
                  </a:cubicBezTo>
                  <a:cubicBezTo>
                    <a:pt x="2319" y="2763"/>
                    <a:pt x="2189" y="2819"/>
                    <a:pt x="2152" y="2893"/>
                  </a:cubicBezTo>
                  <a:cubicBezTo>
                    <a:pt x="2115" y="2949"/>
                    <a:pt x="2133" y="2968"/>
                    <a:pt x="2059" y="2986"/>
                  </a:cubicBezTo>
                  <a:cubicBezTo>
                    <a:pt x="1985" y="3023"/>
                    <a:pt x="1929" y="3023"/>
                    <a:pt x="1855" y="3134"/>
                  </a:cubicBezTo>
                  <a:cubicBezTo>
                    <a:pt x="1781" y="3246"/>
                    <a:pt x="1596" y="3598"/>
                    <a:pt x="1614" y="372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299" name="Freeform 11"/>
            <p:cNvSpPr>
              <a:spLocks noChangeArrowheads="1"/>
            </p:cNvSpPr>
            <p:nvPr/>
          </p:nvSpPr>
          <p:spPr bwMode="auto">
            <a:xfrm>
              <a:off x="1871663" y="3438525"/>
              <a:ext cx="368300" cy="381000"/>
            </a:xfrm>
            <a:custGeom>
              <a:avLst/>
              <a:gdLst>
                <a:gd name="T0" fmla="*/ 965 w 1022"/>
                <a:gd name="T1" fmla="*/ 1038 h 1058"/>
                <a:gd name="T2" fmla="*/ 965 w 1022"/>
                <a:gd name="T3" fmla="*/ 1038 h 1058"/>
                <a:gd name="T4" fmla="*/ 983 w 1022"/>
                <a:gd name="T5" fmla="*/ 909 h 1058"/>
                <a:gd name="T6" fmla="*/ 983 w 1022"/>
                <a:gd name="T7" fmla="*/ 835 h 1058"/>
                <a:gd name="T8" fmla="*/ 1002 w 1022"/>
                <a:gd name="T9" fmla="*/ 705 h 1058"/>
                <a:gd name="T10" fmla="*/ 947 w 1022"/>
                <a:gd name="T11" fmla="*/ 593 h 1058"/>
                <a:gd name="T12" fmla="*/ 761 w 1022"/>
                <a:gd name="T13" fmla="*/ 464 h 1058"/>
                <a:gd name="T14" fmla="*/ 724 w 1022"/>
                <a:gd name="T15" fmla="*/ 371 h 1058"/>
                <a:gd name="T16" fmla="*/ 724 w 1022"/>
                <a:gd name="T17" fmla="*/ 167 h 1058"/>
                <a:gd name="T18" fmla="*/ 612 w 1022"/>
                <a:gd name="T19" fmla="*/ 204 h 1058"/>
                <a:gd name="T20" fmla="*/ 501 w 1022"/>
                <a:gd name="T21" fmla="*/ 111 h 1058"/>
                <a:gd name="T22" fmla="*/ 464 w 1022"/>
                <a:gd name="T23" fmla="*/ 0 h 1058"/>
                <a:gd name="T24" fmla="*/ 390 w 1022"/>
                <a:gd name="T25" fmla="*/ 0 h 1058"/>
                <a:gd name="T26" fmla="*/ 297 w 1022"/>
                <a:gd name="T27" fmla="*/ 93 h 1058"/>
                <a:gd name="T28" fmla="*/ 223 w 1022"/>
                <a:gd name="T29" fmla="*/ 204 h 1058"/>
                <a:gd name="T30" fmla="*/ 112 w 1022"/>
                <a:gd name="T31" fmla="*/ 296 h 1058"/>
                <a:gd name="T32" fmla="*/ 56 w 1022"/>
                <a:gd name="T33" fmla="*/ 334 h 1058"/>
                <a:gd name="T34" fmla="*/ 74 w 1022"/>
                <a:gd name="T35" fmla="*/ 371 h 1058"/>
                <a:gd name="T36" fmla="*/ 149 w 1022"/>
                <a:gd name="T37" fmla="*/ 390 h 1058"/>
                <a:gd name="T38" fmla="*/ 223 w 1022"/>
                <a:gd name="T39" fmla="*/ 445 h 1058"/>
                <a:gd name="T40" fmla="*/ 315 w 1022"/>
                <a:gd name="T41" fmla="*/ 575 h 1058"/>
                <a:gd name="T42" fmla="*/ 464 w 1022"/>
                <a:gd name="T43" fmla="*/ 686 h 1058"/>
                <a:gd name="T44" fmla="*/ 706 w 1022"/>
                <a:gd name="T45" fmla="*/ 927 h 1058"/>
                <a:gd name="T46" fmla="*/ 872 w 1022"/>
                <a:gd name="T47" fmla="*/ 1038 h 1058"/>
                <a:gd name="T48" fmla="*/ 965 w 1022"/>
                <a:gd name="T49" fmla="*/ 1038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2" h="1058">
                  <a:moveTo>
                    <a:pt x="965" y="1038"/>
                  </a:moveTo>
                  <a:lnTo>
                    <a:pt x="965" y="1038"/>
                  </a:lnTo>
                  <a:cubicBezTo>
                    <a:pt x="965" y="1038"/>
                    <a:pt x="983" y="946"/>
                    <a:pt x="983" y="909"/>
                  </a:cubicBezTo>
                  <a:cubicBezTo>
                    <a:pt x="983" y="872"/>
                    <a:pt x="983" y="853"/>
                    <a:pt x="983" y="835"/>
                  </a:cubicBezTo>
                  <a:cubicBezTo>
                    <a:pt x="1002" y="797"/>
                    <a:pt x="1021" y="723"/>
                    <a:pt x="1002" y="705"/>
                  </a:cubicBezTo>
                  <a:cubicBezTo>
                    <a:pt x="983" y="667"/>
                    <a:pt x="1002" y="649"/>
                    <a:pt x="947" y="593"/>
                  </a:cubicBezTo>
                  <a:cubicBezTo>
                    <a:pt x="872" y="538"/>
                    <a:pt x="761" y="464"/>
                    <a:pt x="761" y="464"/>
                  </a:cubicBezTo>
                  <a:cubicBezTo>
                    <a:pt x="761" y="464"/>
                    <a:pt x="724" y="426"/>
                    <a:pt x="724" y="371"/>
                  </a:cubicBezTo>
                  <a:cubicBezTo>
                    <a:pt x="706" y="315"/>
                    <a:pt x="724" y="167"/>
                    <a:pt x="724" y="167"/>
                  </a:cubicBezTo>
                  <a:cubicBezTo>
                    <a:pt x="724" y="167"/>
                    <a:pt x="650" y="204"/>
                    <a:pt x="612" y="204"/>
                  </a:cubicBezTo>
                  <a:cubicBezTo>
                    <a:pt x="594" y="204"/>
                    <a:pt x="520" y="130"/>
                    <a:pt x="501" y="111"/>
                  </a:cubicBezTo>
                  <a:cubicBezTo>
                    <a:pt x="501" y="93"/>
                    <a:pt x="483" y="19"/>
                    <a:pt x="464" y="0"/>
                  </a:cubicBezTo>
                  <a:cubicBezTo>
                    <a:pt x="464" y="0"/>
                    <a:pt x="427" y="0"/>
                    <a:pt x="390" y="0"/>
                  </a:cubicBezTo>
                  <a:cubicBezTo>
                    <a:pt x="371" y="19"/>
                    <a:pt x="297" y="93"/>
                    <a:pt x="297" y="93"/>
                  </a:cubicBezTo>
                  <a:cubicBezTo>
                    <a:pt x="297" y="93"/>
                    <a:pt x="241" y="185"/>
                    <a:pt x="223" y="204"/>
                  </a:cubicBezTo>
                  <a:cubicBezTo>
                    <a:pt x="186" y="222"/>
                    <a:pt x="149" y="278"/>
                    <a:pt x="112" y="296"/>
                  </a:cubicBezTo>
                  <a:cubicBezTo>
                    <a:pt x="93" y="315"/>
                    <a:pt x="93" y="334"/>
                    <a:pt x="56" y="334"/>
                  </a:cubicBezTo>
                  <a:cubicBezTo>
                    <a:pt x="0" y="334"/>
                    <a:pt x="38" y="352"/>
                    <a:pt x="74" y="371"/>
                  </a:cubicBezTo>
                  <a:cubicBezTo>
                    <a:pt x="112" y="390"/>
                    <a:pt x="112" y="390"/>
                    <a:pt x="149" y="390"/>
                  </a:cubicBezTo>
                  <a:cubicBezTo>
                    <a:pt x="204" y="390"/>
                    <a:pt x="223" y="390"/>
                    <a:pt x="223" y="445"/>
                  </a:cubicBezTo>
                  <a:cubicBezTo>
                    <a:pt x="241" y="519"/>
                    <a:pt x="279" y="538"/>
                    <a:pt x="315" y="575"/>
                  </a:cubicBezTo>
                  <a:cubicBezTo>
                    <a:pt x="353" y="593"/>
                    <a:pt x="427" y="649"/>
                    <a:pt x="464" y="686"/>
                  </a:cubicBezTo>
                  <a:cubicBezTo>
                    <a:pt x="501" y="742"/>
                    <a:pt x="668" y="872"/>
                    <a:pt x="706" y="927"/>
                  </a:cubicBezTo>
                  <a:cubicBezTo>
                    <a:pt x="761" y="964"/>
                    <a:pt x="835" y="1038"/>
                    <a:pt x="872" y="1038"/>
                  </a:cubicBezTo>
                  <a:cubicBezTo>
                    <a:pt x="891" y="1038"/>
                    <a:pt x="947" y="1057"/>
                    <a:pt x="965" y="103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00" name="Freeform 12"/>
            <p:cNvSpPr>
              <a:spLocks noChangeArrowheads="1"/>
            </p:cNvSpPr>
            <p:nvPr/>
          </p:nvSpPr>
          <p:spPr bwMode="auto">
            <a:xfrm>
              <a:off x="2125663" y="3251200"/>
              <a:ext cx="547687" cy="561975"/>
            </a:xfrm>
            <a:custGeom>
              <a:avLst/>
              <a:gdLst>
                <a:gd name="T0" fmla="*/ 760 w 1521"/>
                <a:gd name="T1" fmla="*/ 56 h 1559"/>
                <a:gd name="T2" fmla="*/ 760 w 1521"/>
                <a:gd name="T3" fmla="*/ 56 h 1559"/>
                <a:gd name="T4" fmla="*/ 760 w 1521"/>
                <a:gd name="T5" fmla="*/ 0 h 1559"/>
                <a:gd name="T6" fmla="*/ 834 w 1521"/>
                <a:gd name="T7" fmla="*/ 19 h 1559"/>
                <a:gd name="T8" fmla="*/ 908 w 1521"/>
                <a:gd name="T9" fmla="*/ 112 h 1559"/>
                <a:gd name="T10" fmla="*/ 1094 w 1521"/>
                <a:gd name="T11" fmla="*/ 168 h 1559"/>
                <a:gd name="T12" fmla="*/ 1372 w 1521"/>
                <a:gd name="T13" fmla="*/ 130 h 1559"/>
                <a:gd name="T14" fmla="*/ 1428 w 1521"/>
                <a:gd name="T15" fmla="*/ 242 h 1559"/>
                <a:gd name="T16" fmla="*/ 1502 w 1521"/>
                <a:gd name="T17" fmla="*/ 390 h 1559"/>
                <a:gd name="T18" fmla="*/ 1484 w 1521"/>
                <a:gd name="T19" fmla="*/ 483 h 1559"/>
                <a:gd name="T20" fmla="*/ 1335 w 1521"/>
                <a:gd name="T21" fmla="*/ 761 h 1559"/>
                <a:gd name="T22" fmla="*/ 1354 w 1521"/>
                <a:gd name="T23" fmla="*/ 910 h 1559"/>
                <a:gd name="T24" fmla="*/ 1428 w 1521"/>
                <a:gd name="T25" fmla="*/ 1169 h 1559"/>
                <a:gd name="T26" fmla="*/ 1446 w 1521"/>
                <a:gd name="T27" fmla="*/ 1317 h 1559"/>
                <a:gd name="T28" fmla="*/ 1224 w 1521"/>
                <a:gd name="T29" fmla="*/ 1281 h 1559"/>
                <a:gd name="T30" fmla="*/ 983 w 1521"/>
                <a:gd name="T31" fmla="*/ 1317 h 1559"/>
                <a:gd name="T32" fmla="*/ 574 w 1521"/>
                <a:gd name="T33" fmla="*/ 1429 h 1559"/>
                <a:gd name="T34" fmla="*/ 259 w 1521"/>
                <a:gd name="T35" fmla="*/ 1558 h 1559"/>
                <a:gd name="T36" fmla="*/ 277 w 1521"/>
                <a:gd name="T37" fmla="*/ 1410 h 1559"/>
                <a:gd name="T38" fmla="*/ 296 w 1521"/>
                <a:gd name="T39" fmla="*/ 1336 h 1559"/>
                <a:gd name="T40" fmla="*/ 296 w 1521"/>
                <a:gd name="T41" fmla="*/ 1225 h 1559"/>
                <a:gd name="T42" fmla="*/ 277 w 1521"/>
                <a:gd name="T43" fmla="*/ 1169 h 1559"/>
                <a:gd name="T44" fmla="*/ 111 w 1521"/>
                <a:gd name="T45" fmla="*/ 1021 h 1559"/>
                <a:gd name="T46" fmla="*/ 18 w 1521"/>
                <a:gd name="T47" fmla="*/ 946 h 1559"/>
                <a:gd name="T48" fmla="*/ 18 w 1521"/>
                <a:gd name="T49" fmla="*/ 687 h 1559"/>
                <a:gd name="T50" fmla="*/ 129 w 1521"/>
                <a:gd name="T51" fmla="*/ 539 h 1559"/>
                <a:gd name="T52" fmla="*/ 185 w 1521"/>
                <a:gd name="T53" fmla="*/ 390 h 1559"/>
                <a:gd name="T54" fmla="*/ 166 w 1521"/>
                <a:gd name="T55" fmla="*/ 279 h 1559"/>
                <a:gd name="T56" fmla="*/ 166 w 1521"/>
                <a:gd name="T57" fmla="*/ 149 h 1559"/>
                <a:gd name="T58" fmla="*/ 129 w 1521"/>
                <a:gd name="T59" fmla="*/ 38 h 1559"/>
                <a:gd name="T60" fmla="*/ 352 w 1521"/>
                <a:gd name="T61" fmla="*/ 19 h 1559"/>
                <a:gd name="T62" fmla="*/ 612 w 1521"/>
                <a:gd name="T63" fmla="*/ 56 h 1559"/>
                <a:gd name="T64" fmla="*/ 760 w 1521"/>
                <a:gd name="T65" fmla="*/ 56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1" h="1559">
                  <a:moveTo>
                    <a:pt x="760" y="56"/>
                  </a:moveTo>
                  <a:lnTo>
                    <a:pt x="760" y="56"/>
                  </a:lnTo>
                  <a:cubicBezTo>
                    <a:pt x="760" y="56"/>
                    <a:pt x="742" y="0"/>
                    <a:pt x="760" y="0"/>
                  </a:cubicBezTo>
                  <a:cubicBezTo>
                    <a:pt x="778" y="19"/>
                    <a:pt x="778" y="0"/>
                    <a:pt x="834" y="19"/>
                  </a:cubicBezTo>
                  <a:cubicBezTo>
                    <a:pt x="871" y="38"/>
                    <a:pt x="890" y="74"/>
                    <a:pt x="908" y="112"/>
                  </a:cubicBezTo>
                  <a:cubicBezTo>
                    <a:pt x="927" y="149"/>
                    <a:pt x="1001" y="186"/>
                    <a:pt x="1094" y="168"/>
                  </a:cubicBezTo>
                  <a:cubicBezTo>
                    <a:pt x="1168" y="149"/>
                    <a:pt x="1335" y="149"/>
                    <a:pt x="1372" y="130"/>
                  </a:cubicBezTo>
                  <a:cubicBezTo>
                    <a:pt x="1390" y="130"/>
                    <a:pt x="1409" y="168"/>
                    <a:pt x="1428" y="242"/>
                  </a:cubicBezTo>
                  <a:cubicBezTo>
                    <a:pt x="1465" y="297"/>
                    <a:pt x="1502" y="353"/>
                    <a:pt x="1502" y="390"/>
                  </a:cubicBezTo>
                  <a:cubicBezTo>
                    <a:pt x="1502" y="427"/>
                    <a:pt x="1520" y="390"/>
                    <a:pt x="1484" y="483"/>
                  </a:cubicBezTo>
                  <a:cubicBezTo>
                    <a:pt x="1446" y="575"/>
                    <a:pt x="1372" y="724"/>
                    <a:pt x="1335" y="761"/>
                  </a:cubicBezTo>
                  <a:cubicBezTo>
                    <a:pt x="1316" y="798"/>
                    <a:pt x="1298" y="798"/>
                    <a:pt x="1354" y="910"/>
                  </a:cubicBezTo>
                  <a:cubicBezTo>
                    <a:pt x="1390" y="1039"/>
                    <a:pt x="1409" y="1095"/>
                    <a:pt x="1428" y="1169"/>
                  </a:cubicBezTo>
                  <a:cubicBezTo>
                    <a:pt x="1446" y="1262"/>
                    <a:pt x="1446" y="1317"/>
                    <a:pt x="1446" y="1317"/>
                  </a:cubicBezTo>
                  <a:cubicBezTo>
                    <a:pt x="1446" y="1317"/>
                    <a:pt x="1279" y="1281"/>
                    <a:pt x="1224" y="1281"/>
                  </a:cubicBezTo>
                  <a:cubicBezTo>
                    <a:pt x="1168" y="1281"/>
                    <a:pt x="1057" y="1299"/>
                    <a:pt x="983" y="1317"/>
                  </a:cubicBezTo>
                  <a:cubicBezTo>
                    <a:pt x="890" y="1336"/>
                    <a:pt x="630" y="1410"/>
                    <a:pt x="574" y="1429"/>
                  </a:cubicBezTo>
                  <a:cubicBezTo>
                    <a:pt x="537" y="1447"/>
                    <a:pt x="277" y="1558"/>
                    <a:pt x="259" y="1558"/>
                  </a:cubicBezTo>
                  <a:cubicBezTo>
                    <a:pt x="277" y="1410"/>
                    <a:pt x="277" y="1410"/>
                    <a:pt x="277" y="1410"/>
                  </a:cubicBezTo>
                  <a:cubicBezTo>
                    <a:pt x="277" y="1410"/>
                    <a:pt x="296" y="1355"/>
                    <a:pt x="296" y="1336"/>
                  </a:cubicBezTo>
                  <a:cubicBezTo>
                    <a:pt x="296" y="1317"/>
                    <a:pt x="296" y="1243"/>
                    <a:pt x="296" y="1225"/>
                  </a:cubicBezTo>
                  <a:cubicBezTo>
                    <a:pt x="296" y="1225"/>
                    <a:pt x="296" y="1187"/>
                    <a:pt x="277" y="1169"/>
                  </a:cubicBezTo>
                  <a:cubicBezTo>
                    <a:pt x="277" y="1151"/>
                    <a:pt x="129" y="1039"/>
                    <a:pt x="111" y="1021"/>
                  </a:cubicBezTo>
                  <a:cubicBezTo>
                    <a:pt x="92" y="1002"/>
                    <a:pt x="36" y="984"/>
                    <a:pt x="18" y="946"/>
                  </a:cubicBezTo>
                  <a:cubicBezTo>
                    <a:pt x="0" y="910"/>
                    <a:pt x="18" y="687"/>
                    <a:pt x="18" y="687"/>
                  </a:cubicBezTo>
                  <a:cubicBezTo>
                    <a:pt x="18" y="687"/>
                    <a:pt x="92" y="668"/>
                    <a:pt x="129" y="539"/>
                  </a:cubicBezTo>
                  <a:lnTo>
                    <a:pt x="185" y="390"/>
                  </a:lnTo>
                  <a:cubicBezTo>
                    <a:pt x="185" y="371"/>
                    <a:pt x="185" y="316"/>
                    <a:pt x="166" y="279"/>
                  </a:cubicBezTo>
                  <a:cubicBezTo>
                    <a:pt x="166" y="242"/>
                    <a:pt x="148" y="168"/>
                    <a:pt x="166" y="149"/>
                  </a:cubicBezTo>
                  <a:cubicBezTo>
                    <a:pt x="166" y="130"/>
                    <a:pt x="129" y="38"/>
                    <a:pt x="129" y="38"/>
                  </a:cubicBezTo>
                  <a:cubicBezTo>
                    <a:pt x="129" y="38"/>
                    <a:pt x="296" y="0"/>
                    <a:pt x="352" y="19"/>
                  </a:cubicBezTo>
                  <a:cubicBezTo>
                    <a:pt x="389" y="19"/>
                    <a:pt x="556" y="56"/>
                    <a:pt x="612" y="56"/>
                  </a:cubicBezTo>
                  <a:cubicBezTo>
                    <a:pt x="667" y="56"/>
                    <a:pt x="760" y="56"/>
                    <a:pt x="760" y="5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01" name="Freeform 13"/>
            <p:cNvSpPr>
              <a:spLocks noChangeArrowheads="1"/>
            </p:cNvSpPr>
            <p:nvPr/>
          </p:nvSpPr>
          <p:spPr bwMode="auto">
            <a:xfrm>
              <a:off x="2398713" y="2838450"/>
              <a:ext cx="720725" cy="481013"/>
            </a:xfrm>
            <a:custGeom>
              <a:avLst/>
              <a:gdLst>
                <a:gd name="T0" fmla="*/ 2003 w 2004"/>
                <a:gd name="T1" fmla="*/ 724 h 1337"/>
                <a:gd name="T2" fmla="*/ 2003 w 2004"/>
                <a:gd name="T3" fmla="*/ 724 h 1337"/>
                <a:gd name="T4" fmla="*/ 1948 w 2004"/>
                <a:gd name="T5" fmla="*/ 891 h 1337"/>
                <a:gd name="T6" fmla="*/ 1725 w 2004"/>
                <a:gd name="T7" fmla="*/ 909 h 1337"/>
                <a:gd name="T8" fmla="*/ 1577 w 2004"/>
                <a:gd name="T9" fmla="*/ 1002 h 1337"/>
                <a:gd name="T10" fmla="*/ 1447 w 2004"/>
                <a:gd name="T11" fmla="*/ 1021 h 1337"/>
                <a:gd name="T12" fmla="*/ 1076 w 2004"/>
                <a:gd name="T13" fmla="*/ 965 h 1337"/>
                <a:gd name="T14" fmla="*/ 705 w 2004"/>
                <a:gd name="T15" fmla="*/ 1002 h 1337"/>
                <a:gd name="T16" fmla="*/ 630 w 2004"/>
                <a:gd name="T17" fmla="*/ 1169 h 1337"/>
                <a:gd name="T18" fmla="*/ 630 w 2004"/>
                <a:gd name="T19" fmla="*/ 1299 h 1337"/>
                <a:gd name="T20" fmla="*/ 538 w 2004"/>
                <a:gd name="T21" fmla="*/ 1299 h 1337"/>
                <a:gd name="T22" fmla="*/ 353 w 2004"/>
                <a:gd name="T23" fmla="*/ 1318 h 1337"/>
                <a:gd name="T24" fmla="*/ 259 w 2004"/>
                <a:gd name="T25" fmla="*/ 1318 h 1337"/>
                <a:gd name="T26" fmla="*/ 148 w 2004"/>
                <a:gd name="T27" fmla="*/ 1243 h 1337"/>
                <a:gd name="T28" fmla="*/ 0 w 2004"/>
                <a:gd name="T29" fmla="*/ 1150 h 1337"/>
                <a:gd name="T30" fmla="*/ 167 w 2004"/>
                <a:gd name="T31" fmla="*/ 742 h 1337"/>
                <a:gd name="T32" fmla="*/ 408 w 2004"/>
                <a:gd name="T33" fmla="*/ 482 h 1337"/>
                <a:gd name="T34" fmla="*/ 538 w 2004"/>
                <a:gd name="T35" fmla="*/ 371 h 1337"/>
                <a:gd name="T36" fmla="*/ 742 w 2004"/>
                <a:gd name="T37" fmla="*/ 205 h 1337"/>
                <a:gd name="T38" fmla="*/ 890 w 2004"/>
                <a:gd name="T39" fmla="*/ 111 h 1337"/>
                <a:gd name="T40" fmla="*/ 1187 w 2004"/>
                <a:gd name="T41" fmla="*/ 19 h 1337"/>
                <a:gd name="T42" fmla="*/ 1372 w 2004"/>
                <a:gd name="T43" fmla="*/ 19 h 1337"/>
                <a:gd name="T44" fmla="*/ 1410 w 2004"/>
                <a:gd name="T45" fmla="*/ 56 h 1337"/>
                <a:gd name="T46" fmla="*/ 1428 w 2004"/>
                <a:gd name="T47" fmla="*/ 149 h 1337"/>
                <a:gd name="T48" fmla="*/ 1558 w 2004"/>
                <a:gd name="T49" fmla="*/ 371 h 1337"/>
                <a:gd name="T50" fmla="*/ 1632 w 2004"/>
                <a:gd name="T51" fmla="*/ 464 h 1337"/>
                <a:gd name="T52" fmla="*/ 1799 w 2004"/>
                <a:gd name="T53" fmla="*/ 594 h 1337"/>
                <a:gd name="T54" fmla="*/ 2003 w 2004"/>
                <a:gd name="T55" fmla="*/ 724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04" h="1337">
                  <a:moveTo>
                    <a:pt x="2003" y="724"/>
                  </a:moveTo>
                  <a:lnTo>
                    <a:pt x="2003" y="724"/>
                  </a:lnTo>
                  <a:cubicBezTo>
                    <a:pt x="2003" y="724"/>
                    <a:pt x="2003" y="891"/>
                    <a:pt x="1948" y="891"/>
                  </a:cubicBezTo>
                  <a:cubicBezTo>
                    <a:pt x="1873" y="891"/>
                    <a:pt x="1799" y="891"/>
                    <a:pt x="1725" y="909"/>
                  </a:cubicBezTo>
                  <a:cubicBezTo>
                    <a:pt x="1669" y="928"/>
                    <a:pt x="1632" y="965"/>
                    <a:pt x="1577" y="1002"/>
                  </a:cubicBezTo>
                  <a:cubicBezTo>
                    <a:pt x="1540" y="1021"/>
                    <a:pt x="1577" y="1058"/>
                    <a:pt x="1447" y="1021"/>
                  </a:cubicBezTo>
                  <a:cubicBezTo>
                    <a:pt x="1317" y="1002"/>
                    <a:pt x="1224" y="965"/>
                    <a:pt x="1076" y="965"/>
                  </a:cubicBezTo>
                  <a:cubicBezTo>
                    <a:pt x="909" y="965"/>
                    <a:pt x="760" y="965"/>
                    <a:pt x="705" y="1002"/>
                  </a:cubicBezTo>
                  <a:cubicBezTo>
                    <a:pt x="649" y="1058"/>
                    <a:pt x="630" y="1095"/>
                    <a:pt x="630" y="1169"/>
                  </a:cubicBezTo>
                  <a:cubicBezTo>
                    <a:pt x="630" y="1224"/>
                    <a:pt x="630" y="1299"/>
                    <a:pt x="630" y="1299"/>
                  </a:cubicBezTo>
                  <a:cubicBezTo>
                    <a:pt x="630" y="1299"/>
                    <a:pt x="612" y="1280"/>
                    <a:pt x="538" y="1299"/>
                  </a:cubicBezTo>
                  <a:cubicBezTo>
                    <a:pt x="482" y="1299"/>
                    <a:pt x="389" y="1299"/>
                    <a:pt x="353" y="1318"/>
                  </a:cubicBezTo>
                  <a:cubicBezTo>
                    <a:pt x="334" y="1318"/>
                    <a:pt x="297" y="1336"/>
                    <a:pt x="259" y="1318"/>
                  </a:cubicBezTo>
                  <a:cubicBezTo>
                    <a:pt x="223" y="1318"/>
                    <a:pt x="185" y="1280"/>
                    <a:pt x="148" y="1243"/>
                  </a:cubicBezTo>
                  <a:cubicBezTo>
                    <a:pt x="111" y="1206"/>
                    <a:pt x="74" y="1132"/>
                    <a:pt x="0" y="1150"/>
                  </a:cubicBezTo>
                  <a:cubicBezTo>
                    <a:pt x="0" y="1150"/>
                    <a:pt x="56" y="909"/>
                    <a:pt x="167" y="742"/>
                  </a:cubicBezTo>
                  <a:cubicBezTo>
                    <a:pt x="259" y="576"/>
                    <a:pt x="278" y="538"/>
                    <a:pt x="408" y="482"/>
                  </a:cubicBezTo>
                  <a:cubicBezTo>
                    <a:pt x="538" y="427"/>
                    <a:pt x="501" y="446"/>
                    <a:pt x="538" y="371"/>
                  </a:cubicBezTo>
                  <a:cubicBezTo>
                    <a:pt x="538" y="371"/>
                    <a:pt x="556" y="316"/>
                    <a:pt x="742" y="205"/>
                  </a:cubicBezTo>
                  <a:cubicBezTo>
                    <a:pt x="742" y="205"/>
                    <a:pt x="853" y="130"/>
                    <a:pt x="890" y="111"/>
                  </a:cubicBezTo>
                  <a:cubicBezTo>
                    <a:pt x="927" y="93"/>
                    <a:pt x="1169" y="19"/>
                    <a:pt x="1187" y="19"/>
                  </a:cubicBezTo>
                  <a:cubicBezTo>
                    <a:pt x="1206" y="0"/>
                    <a:pt x="1336" y="19"/>
                    <a:pt x="1372" y="19"/>
                  </a:cubicBezTo>
                  <a:cubicBezTo>
                    <a:pt x="1391" y="37"/>
                    <a:pt x="1410" y="56"/>
                    <a:pt x="1410" y="56"/>
                  </a:cubicBezTo>
                  <a:cubicBezTo>
                    <a:pt x="1410" y="56"/>
                    <a:pt x="1372" y="56"/>
                    <a:pt x="1428" y="149"/>
                  </a:cubicBezTo>
                  <a:cubicBezTo>
                    <a:pt x="1466" y="241"/>
                    <a:pt x="1540" y="353"/>
                    <a:pt x="1558" y="371"/>
                  </a:cubicBezTo>
                  <a:cubicBezTo>
                    <a:pt x="1595" y="371"/>
                    <a:pt x="1614" y="427"/>
                    <a:pt x="1632" y="464"/>
                  </a:cubicBezTo>
                  <a:cubicBezTo>
                    <a:pt x="1651" y="501"/>
                    <a:pt x="1725" y="557"/>
                    <a:pt x="1799" y="594"/>
                  </a:cubicBezTo>
                  <a:cubicBezTo>
                    <a:pt x="1873" y="612"/>
                    <a:pt x="2003" y="705"/>
                    <a:pt x="2003" y="72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02" name="Freeform 14"/>
            <p:cNvSpPr>
              <a:spLocks noChangeArrowheads="1"/>
            </p:cNvSpPr>
            <p:nvPr/>
          </p:nvSpPr>
          <p:spPr bwMode="auto">
            <a:xfrm>
              <a:off x="2919413" y="3198813"/>
              <a:ext cx="106362" cy="460375"/>
            </a:xfrm>
            <a:custGeom>
              <a:avLst/>
              <a:gdLst>
                <a:gd name="T0" fmla="*/ 296 w 297"/>
                <a:gd name="T1" fmla="*/ 1224 h 1281"/>
                <a:gd name="T2" fmla="*/ 296 w 297"/>
                <a:gd name="T3" fmla="*/ 1224 h 1281"/>
                <a:gd name="T4" fmla="*/ 111 w 297"/>
                <a:gd name="T5" fmla="*/ 1280 h 1281"/>
                <a:gd name="T6" fmla="*/ 55 w 297"/>
                <a:gd name="T7" fmla="*/ 1113 h 1281"/>
                <a:gd name="T8" fmla="*/ 74 w 297"/>
                <a:gd name="T9" fmla="*/ 835 h 1281"/>
                <a:gd name="T10" fmla="*/ 74 w 297"/>
                <a:gd name="T11" fmla="*/ 631 h 1281"/>
                <a:gd name="T12" fmla="*/ 19 w 297"/>
                <a:gd name="T13" fmla="*/ 352 h 1281"/>
                <a:gd name="T14" fmla="*/ 0 w 297"/>
                <a:gd name="T15" fmla="*/ 93 h 1281"/>
                <a:gd name="T16" fmla="*/ 19 w 297"/>
                <a:gd name="T17" fmla="*/ 19 h 1281"/>
                <a:gd name="T18" fmla="*/ 74 w 297"/>
                <a:gd name="T19" fmla="*/ 37 h 1281"/>
                <a:gd name="T20" fmla="*/ 93 w 297"/>
                <a:gd name="T21" fmla="*/ 37 h 1281"/>
                <a:gd name="T22" fmla="*/ 111 w 297"/>
                <a:gd name="T23" fmla="*/ 0 h 1281"/>
                <a:gd name="T24" fmla="*/ 130 w 297"/>
                <a:gd name="T25" fmla="*/ 0 h 1281"/>
                <a:gd name="T26" fmla="*/ 204 w 297"/>
                <a:gd name="T27" fmla="*/ 93 h 1281"/>
                <a:gd name="T28" fmla="*/ 222 w 297"/>
                <a:gd name="T29" fmla="*/ 222 h 1281"/>
                <a:gd name="T30" fmla="*/ 278 w 297"/>
                <a:gd name="T31" fmla="*/ 371 h 1281"/>
                <a:gd name="T32" fmla="*/ 260 w 297"/>
                <a:gd name="T33" fmla="*/ 631 h 1281"/>
                <a:gd name="T34" fmla="*/ 278 w 297"/>
                <a:gd name="T35" fmla="*/ 946 h 1281"/>
                <a:gd name="T36" fmla="*/ 296 w 297"/>
                <a:gd name="T37" fmla="*/ 1224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281">
                  <a:moveTo>
                    <a:pt x="296" y="1224"/>
                  </a:moveTo>
                  <a:lnTo>
                    <a:pt x="296" y="1224"/>
                  </a:lnTo>
                  <a:cubicBezTo>
                    <a:pt x="296" y="1224"/>
                    <a:pt x="167" y="1261"/>
                    <a:pt x="111" y="1280"/>
                  </a:cubicBezTo>
                  <a:cubicBezTo>
                    <a:pt x="111" y="1280"/>
                    <a:pt x="55" y="1187"/>
                    <a:pt x="55" y="1113"/>
                  </a:cubicBezTo>
                  <a:cubicBezTo>
                    <a:pt x="74" y="1020"/>
                    <a:pt x="74" y="909"/>
                    <a:pt x="74" y="835"/>
                  </a:cubicBezTo>
                  <a:cubicBezTo>
                    <a:pt x="74" y="779"/>
                    <a:pt x="74" y="723"/>
                    <a:pt x="74" y="631"/>
                  </a:cubicBezTo>
                  <a:cubicBezTo>
                    <a:pt x="74" y="538"/>
                    <a:pt x="37" y="427"/>
                    <a:pt x="19" y="352"/>
                  </a:cubicBezTo>
                  <a:cubicBezTo>
                    <a:pt x="19" y="260"/>
                    <a:pt x="0" y="111"/>
                    <a:pt x="0" y="93"/>
                  </a:cubicBezTo>
                  <a:cubicBezTo>
                    <a:pt x="0" y="56"/>
                    <a:pt x="19" y="19"/>
                    <a:pt x="19" y="19"/>
                  </a:cubicBezTo>
                  <a:cubicBezTo>
                    <a:pt x="19" y="19"/>
                    <a:pt x="55" y="37"/>
                    <a:pt x="74" y="37"/>
                  </a:cubicBezTo>
                  <a:cubicBezTo>
                    <a:pt x="93" y="37"/>
                    <a:pt x="93" y="37"/>
                    <a:pt x="93" y="37"/>
                  </a:cubicBezTo>
                  <a:cubicBezTo>
                    <a:pt x="111" y="0"/>
                    <a:pt x="111" y="0"/>
                    <a:pt x="111" y="0"/>
                  </a:cubicBezTo>
                  <a:cubicBezTo>
                    <a:pt x="130" y="0"/>
                    <a:pt x="130" y="0"/>
                    <a:pt x="130" y="0"/>
                  </a:cubicBezTo>
                  <a:cubicBezTo>
                    <a:pt x="130" y="0"/>
                    <a:pt x="204" y="74"/>
                    <a:pt x="204" y="93"/>
                  </a:cubicBezTo>
                  <a:cubicBezTo>
                    <a:pt x="204" y="130"/>
                    <a:pt x="204" y="204"/>
                    <a:pt x="222" y="222"/>
                  </a:cubicBezTo>
                  <a:cubicBezTo>
                    <a:pt x="241" y="241"/>
                    <a:pt x="278" y="297"/>
                    <a:pt x="278" y="371"/>
                  </a:cubicBezTo>
                  <a:cubicBezTo>
                    <a:pt x="278" y="464"/>
                    <a:pt x="278" y="482"/>
                    <a:pt x="260" y="631"/>
                  </a:cubicBezTo>
                  <a:cubicBezTo>
                    <a:pt x="260" y="761"/>
                    <a:pt x="296" y="853"/>
                    <a:pt x="278" y="946"/>
                  </a:cubicBezTo>
                  <a:cubicBezTo>
                    <a:pt x="278" y="1020"/>
                    <a:pt x="296" y="1224"/>
                    <a:pt x="296" y="122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03" name="Freeform 15"/>
            <p:cNvSpPr>
              <a:spLocks noChangeArrowheads="1"/>
            </p:cNvSpPr>
            <p:nvPr/>
          </p:nvSpPr>
          <p:spPr bwMode="auto">
            <a:xfrm>
              <a:off x="2967038" y="3071813"/>
              <a:ext cx="260350" cy="568325"/>
            </a:xfrm>
            <a:custGeom>
              <a:avLst/>
              <a:gdLst>
                <a:gd name="T0" fmla="*/ 426 w 724"/>
                <a:gd name="T1" fmla="*/ 1539 h 1577"/>
                <a:gd name="T2" fmla="*/ 426 w 724"/>
                <a:gd name="T3" fmla="*/ 1539 h 1577"/>
                <a:gd name="T4" fmla="*/ 166 w 724"/>
                <a:gd name="T5" fmla="*/ 1576 h 1577"/>
                <a:gd name="T6" fmla="*/ 148 w 724"/>
                <a:gd name="T7" fmla="*/ 1428 h 1577"/>
                <a:gd name="T8" fmla="*/ 148 w 724"/>
                <a:gd name="T9" fmla="*/ 1168 h 1577"/>
                <a:gd name="T10" fmla="*/ 130 w 724"/>
                <a:gd name="T11" fmla="*/ 1039 h 1577"/>
                <a:gd name="T12" fmla="*/ 148 w 724"/>
                <a:gd name="T13" fmla="*/ 871 h 1577"/>
                <a:gd name="T14" fmla="*/ 148 w 724"/>
                <a:gd name="T15" fmla="*/ 668 h 1577"/>
                <a:gd name="T16" fmla="*/ 92 w 724"/>
                <a:gd name="T17" fmla="*/ 574 h 1577"/>
                <a:gd name="T18" fmla="*/ 74 w 724"/>
                <a:gd name="T19" fmla="*/ 463 h 1577"/>
                <a:gd name="T20" fmla="*/ 0 w 724"/>
                <a:gd name="T21" fmla="*/ 352 h 1577"/>
                <a:gd name="T22" fmla="*/ 148 w 724"/>
                <a:gd name="T23" fmla="*/ 259 h 1577"/>
                <a:gd name="T24" fmla="*/ 371 w 724"/>
                <a:gd name="T25" fmla="*/ 241 h 1577"/>
                <a:gd name="T26" fmla="*/ 408 w 724"/>
                <a:gd name="T27" fmla="*/ 167 h 1577"/>
                <a:gd name="T28" fmla="*/ 426 w 724"/>
                <a:gd name="T29" fmla="*/ 74 h 1577"/>
                <a:gd name="T30" fmla="*/ 537 w 724"/>
                <a:gd name="T31" fmla="*/ 55 h 1577"/>
                <a:gd name="T32" fmla="*/ 649 w 724"/>
                <a:gd name="T33" fmla="*/ 241 h 1577"/>
                <a:gd name="T34" fmla="*/ 649 w 724"/>
                <a:gd name="T35" fmla="*/ 297 h 1577"/>
                <a:gd name="T36" fmla="*/ 686 w 724"/>
                <a:gd name="T37" fmla="*/ 463 h 1577"/>
                <a:gd name="T38" fmla="*/ 519 w 724"/>
                <a:gd name="T39" fmla="*/ 816 h 1577"/>
                <a:gd name="T40" fmla="*/ 426 w 724"/>
                <a:gd name="T41" fmla="*/ 1113 h 1577"/>
                <a:gd name="T42" fmla="*/ 426 w 724"/>
                <a:gd name="T43" fmla="*/ 1539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4" h="1577">
                  <a:moveTo>
                    <a:pt x="426" y="1539"/>
                  </a:moveTo>
                  <a:lnTo>
                    <a:pt x="426" y="1539"/>
                  </a:lnTo>
                  <a:cubicBezTo>
                    <a:pt x="166" y="1576"/>
                    <a:pt x="166" y="1576"/>
                    <a:pt x="166" y="1576"/>
                  </a:cubicBezTo>
                  <a:cubicBezTo>
                    <a:pt x="148" y="1428"/>
                    <a:pt x="148" y="1428"/>
                    <a:pt x="148" y="1428"/>
                  </a:cubicBezTo>
                  <a:cubicBezTo>
                    <a:pt x="148" y="1168"/>
                    <a:pt x="148" y="1168"/>
                    <a:pt x="148" y="1168"/>
                  </a:cubicBezTo>
                  <a:cubicBezTo>
                    <a:pt x="130" y="1039"/>
                    <a:pt x="130" y="1039"/>
                    <a:pt x="130" y="1039"/>
                  </a:cubicBezTo>
                  <a:cubicBezTo>
                    <a:pt x="148" y="871"/>
                    <a:pt x="148" y="871"/>
                    <a:pt x="148" y="871"/>
                  </a:cubicBezTo>
                  <a:cubicBezTo>
                    <a:pt x="148" y="871"/>
                    <a:pt x="166" y="686"/>
                    <a:pt x="148" y="668"/>
                  </a:cubicBezTo>
                  <a:cubicBezTo>
                    <a:pt x="130" y="649"/>
                    <a:pt x="130" y="612"/>
                    <a:pt x="92" y="574"/>
                  </a:cubicBezTo>
                  <a:cubicBezTo>
                    <a:pt x="55" y="519"/>
                    <a:pt x="74" y="463"/>
                    <a:pt x="74" y="463"/>
                  </a:cubicBezTo>
                  <a:cubicBezTo>
                    <a:pt x="74" y="463"/>
                    <a:pt x="55" y="389"/>
                    <a:pt x="0" y="352"/>
                  </a:cubicBezTo>
                  <a:cubicBezTo>
                    <a:pt x="0" y="352"/>
                    <a:pt x="92" y="259"/>
                    <a:pt x="148" y="259"/>
                  </a:cubicBezTo>
                  <a:cubicBezTo>
                    <a:pt x="222" y="241"/>
                    <a:pt x="334" y="259"/>
                    <a:pt x="371" y="241"/>
                  </a:cubicBezTo>
                  <a:cubicBezTo>
                    <a:pt x="389" y="241"/>
                    <a:pt x="408" y="203"/>
                    <a:pt x="408" y="167"/>
                  </a:cubicBezTo>
                  <a:cubicBezTo>
                    <a:pt x="408" y="129"/>
                    <a:pt x="426" y="74"/>
                    <a:pt x="426" y="74"/>
                  </a:cubicBezTo>
                  <a:cubicBezTo>
                    <a:pt x="426" y="74"/>
                    <a:pt x="463" y="0"/>
                    <a:pt x="537" y="55"/>
                  </a:cubicBezTo>
                  <a:cubicBezTo>
                    <a:pt x="612" y="92"/>
                    <a:pt x="631" y="185"/>
                    <a:pt x="649" y="241"/>
                  </a:cubicBezTo>
                  <a:cubicBezTo>
                    <a:pt x="649" y="297"/>
                    <a:pt x="649" y="297"/>
                    <a:pt x="649" y="297"/>
                  </a:cubicBezTo>
                  <a:cubicBezTo>
                    <a:pt x="649" y="297"/>
                    <a:pt x="723" y="333"/>
                    <a:pt x="686" y="463"/>
                  </a:cubicBezTo>
                  <a:cubicBezTo>
                    <a:pt x="649" y="593"/>
                    <a:pt x="556" y="704"/>
                    <a:pt x="519" y="816"/>
                  </a:cubicBezTo>
                  <a:cubicBezTo>
                    <a:pt x="482" y="945"/>
                    <a:pt x="445" y="964"/>
                    <a:pt x="426" y="1113"/>
                  </a:cubicBezTo>
                  <a:cubicBezTo>
                    <a:pt x="408" y="1261"/>
                    <a:pt x="408" y="1484"/>
                    <a:pt x="426" y="153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04" name="Freeform 16"/>
            <p:cNvSpPr>
              <a:spLocks noChangeArrowheads="1"/>
            </p:cNvSpPr>
            <p:nvPr/>
          </p:nvSpPr>
          <p:spPr bwMode="auto">
            <a:xfrm>
              <a:off x="2592388" y="3178175"/>
              <a:ext cx="368300" cy="581025"/>
            </a:xfrm>
            <a:custGeom>
              <a:avLst/>
              <a:gdLst>
                <a:gd name="T0" fmla="*/ 1020 w 1021"/>
                <a:gd name="T1" fmla="*/ 1335 h 1614"/>
                <a:gd name="T2" fmla="*/ 1020 w 1021"/>
                <a:gd name="T3" fmla="*/ 1335 h 1614"/>
                <a:gd name="T4" fmla="*/ 834 w 1021"/>
                <a:gd name="T5" fmla="*/ 1409 h 1614"/>
                <a:gd name="T6" fmla="*/ 557 w 1021"/>
                <a:gd name="T7" fmla="*/ 1539 h 1614"/>
                <a:gd name="T8" fmla="*/ 352 w 1021"/>
                <a:gd name="T9" fmla="*/ 1595 h 1614"/>
                <a:gd name="T10" fmla="*/ 148 w 1021"/>
                <a:gd name="T11" fmla="*/ 1520 h 1614"/>
                <a:gd name="T12" fmla="*/ 111 w 1021"/>
                <a:gd name="T13" fmla="*/ 1335 h 1614"/>
                <a:gd name="T14" fmla="*/ 18 w 1021"/>
                <a:gd name="T15" fmla="*/ 1075 h 1614"/>
                <a:gd name="T16" fmla="*/ 37 w 1021"/>
                <a:gd name="T17" fmla="*/ 983 h 1614"/>
                <a:gd name="T18" fmla="*/ 186 w 1021"/>
                <a:gd name="T19" fmla="*/ 686 h 1614"/>
                <a:gd name="T20" fmla="*/ 186 w 1021"/>
                <a:gd name="T21" fmla="*/ 556 h 1614"/>
                <a:gd name="T22" fmla="*/ 92 w 1021"/>
                <a:gd name="T23" fmla="*/ 352 h 1614"/>
                <a:gd name="T24" fmla="*/ 111 w 1021"/>
                <a:gd name="T25" fmla="*/ 129 h 1614"/>
                <a:gd name="T26" fmla="*/ 315 w 1021"/>
                <a:gd name="T27" fmla="*/ 18 h 1614"/>
                <a:gd name="T28" fmla="*/ 686 w 1021"/>
                <a:gd name="T29" fmla="*/ 36 h 1614"/>
                <a:gd name="T30" fmla="*/ 909 w 1021"/>
                <a:gd name="T31" fmla="*/ 74 h 1614"/>
                <a:gd name="T32" fmla="*/ 928 w 1021"/>
                <a:gd name="T33" fmla="*/ 74 h 1614"/>
                <a:gd name="T34" fmla="*/ 928 w 1021"/>
                <a:gd name="T35" fmla="*/ 407 h 1614"/>
                <a:gd name="T36" fmla="*/ 983 w 1021"/>
                <a:gd name="T37" fmla="*/ 667 h 1614"/>
                <a:gd name="T38" fmla="*/ 983 w 1021"/>
                <a:gd name="T39" fmla="*/ 1094 h 1614"/>
                <a:gd name="T40" fmla="*/ 1020 w 1021"/>
                <a:gd name="T41" fmla="*/ 1335 h 1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1" h="1614">
                  <a:moveTo>
                    <a:pt x="1020" y="1335"/>
                  </a:moveTo>
                  <a:lnTo>
                    <a:pt x="1020" y="1335"/>
                  </a:lnTo>
                  <a:cubicBezTo>
                    <a:pt x="1020" y="1335"/>
                    <a:pt x="983" y="1335"/>
                    <a:pt x="834" y="1409"/>
                  </a:cubicBezTo>
                  <a:cubicBezTo>
                    <a:pt x="668" y="1484"/>
                    <a:pt x="612" y="1484"/>
                    <a:pt x="557" y="1539"/>
                  </a:cubicBezTo>
                  <a:cubicBezTo>
                    <a:pt x="482" y="1595"/>
                    <a:pt x="445" y="1613"/>
                    <a:pt x="352" y="1595"/>
                  </a:cubicBezTo>
                  <a:cubicBezTo>
                    <a:pt x="278" y="1576"/>
                    <a:pt x="148" y="1520"/>
                    <a:pt x="148" y="1520"/>
                  </a:cubicBezTo>
                  <a:cubicBezTo>
                    <a:pt x="148" y="1520"/>
                    <a:pt x="148" y="1409"/>
                    <a:pt x="111" y="1335"/>
                  </a:cubicBezTo>
                  <a:cubicBezTo>
                    <a:pt x="92" y="1261"/>
                    <a:pt x="18" y="1075"/>
                    <a:pt x="18" y="1075"/>
                  </a:cubicBezTo>
                  <a:cubicBezTo>
                    <a:pt x="18" y="1075"/>
                    <a:pt x="0" y="1019"/>
                    <a:pt x="37" y="983"/>
                  </a:cubicBezTo>
                  <a:cubicBezTo>
                    <a:pt x="74" y="927"/>
                    <a:pt x="186" y="686"/>
                    <a:pt x="186" y="686"/>
                  </a:cubicBezTo>
                  <a:cubicBezTo>
                    <a:pt x="186" y="686"/>
                    <a:pt x="222" y="612"/>
                    <a:pt x="186" y="556"/>
                  </a:cubicBezTo>
                  <a:cubicBezTo>
                    <a:pt x="167" y="500"/>
                    <a:pt x="92" y="352"/>
                    <a:pt x="92" y="352"/>
                  </a:cubicBezTo>
                  <a:cubicBezTo>
                    <a:pt x="92" y="352"/>
                    <a:pt x="74" y="185"/>
                    <a:pt x="111" y="129"/>
                  </a:cubicBezTo>
                  <a:cubicBezTo>
                    <a:pt x="148" y="92"/>
                    <a:pt x="186" y="18"/>
                    <a:pt x="315" y="18"/>
                  </a:cubicBezTo>
                  <a:cubicBezTo>
                    <a:pt x="445" y="18"/>
                    <a:pt x="593" y="0"/>
                    <a:pt x="686" y="36"/>
                  </a:cubicBezTo>
                  <a:cubicBezTo>
                    <a:pt x="779" y="55"/>
                    <a:pt x="872" y="74"/>
                    <a:pt x="909" y="74"/>
                  </a:cubicBezTo>
                  <a:cubicBezTo>
                    <a:pt x="909" y="74"/>
                    <a:pt x="928" y="55"/>
                    <a:pt x="928" y="74"/>
                  </a:cubicBezTo>
                  <a:cubicBezTo>
                    <a:pt x="928" y="111"/>
                    <a:pt x="928" y="352"/>
                    <a:pt x="928" y="407"/>
                  </a:cubicBezTo>
                  <a:cubicBezTo>
                    <a:pt x="946" y="463"/>
                    <a:pt x="983" y="630"/>
                    <a:pt x="983" y="667"/>
                  </a:cubicBezTo>
                  <a:cubicBezTo>
                    <a:pt x="983" y="704"/>
                    <a:pt x="983" y="1019"/>
                    <a:pt x="983" y="1094"/>
                  </a:cubicBezTo>
                  <a:cubicBezTo>
                    <a:pt x="964" y="1168"/>
                    <a:pt x="964" y="1242"/>
                    <a:pt x="1020" y="133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05" name="Freeform 17"/>
            <p:cNvSpPr>
              <a:spLocks noChangeArrowheads="1"/>
            </p:cNvSpPr>
            <p:nvPr/>
          </p:nvSpPr>
          <p:spPr bwMode="auto">
            <a:xfrm>
              <a:off x="2898775" y="2049463"/>
              <a:ext cx="1355725" cy="1062037"/>
            </a:xfrm>
            <a:custGeom>
              <a:avLst/>
              <a:gdLst>
                <a:gd name="T0" fmla="*/ 3562 w 3767"/>
                <a:gd name="T1" fmla="*/ 204 h 2951"/>
                <a:gd name="T2" fmla="*/ 3562 w 3767"/>
                <a:gd name="T3" fmla="*/ 204 h 2951"/>
                <a:gd name="T4" fmla="*/ 3617 w 3767"/>
                <a:gd name="T5" fmla="*/ 371 h 2951"/>
                <a:gd name="T6" fmla="*/ 3636 w 3767"/>
                <a:gd name="T7" fmla="*/ 613 h 2951"/>
                <a:gd name="T8" fmla="*/ 3747 w 3767"/>
                <a:gd name="T9" fmla="*/ 816 h 2951"/>
                <a:gd name="T10" fmla="*/ 3710 w 3767"/>
                <a:gd name="T11" fmla="*/ 1151 h 2951"/>
                <a:gd name="T12" fmla="*/ 3710 w 3767"/>
                <a:gd name="T13" fmla="*/ 1596 h 2951"/>
                <a:gd name="T14" fmla="*/ 3432 w 3767"/>
                <a:gd name="T15" fmla="*/ 1929 h 2951"/>
                <a:gd name="T16" fmla="*/ 3246 w 3767"/>
                <a:gd name="T17" fmla="*/ 2264 h 2951"/>
                <a:gd name="T18" fmla="*/ 2987 w 3767"/>
                <a:gd name="T19" fmla="*/ 2616 h 2951"/>
                <a:gd name="T20" fmla="*/ 2746 w 3767"/>
                <a:gd name="T21" fmla="*/ 2653 h 2951"/>
                <a:gd name="T22" fmla="*/ 2393 w 3767"/>
                <a:gd name="T23" fmla="*/ 2653 h 2951"/>
                <a:gd name="T24" fmla="*/ 2207 w 3767"/>
                <a:gd name="T25" fmla="*/ 2783 h 2951"/>
                <a:gd name="T26" fmla="*/ 1614 w 3767"/>
                <a:gd name="T27" fmla="*/ 2635 h 2951"/>
                <a:gd name="T28" fmla="*/ 1262 w 3767"/>
                <a:gd name="T29" fmla="*/ 2523 h 2951"/>
                <a:gd name="T30" fmla="*/ 965 w 3767"/>
                <a:gd name="T31" fmla="*/ 2709 h 2951"/>
                <a:gd name="T32" fmla="*/ 798 w 3767"/>
                <a:gd name="T33" fmla="*/ 2950 h 2951"/>
                <a:gd name="T34" fmla="*/ 687 w 3767"/>
                <a:gd name="T35" fmla="*/ 2876 h 2951"/>
                <a:gd name="T36" fmla="*/ 612 w 3767"/>
                <a:gd name="T37" fmla="*/ 2913 h 2951"/>
                <a:gd name="T38" fmla="*/ 464 w 3767"/>
                <a:gd name="T39" fmla="*/ 2801 h 2951"/>
                <a:gd name="T40" fmla="*/ 278 w 3767"/>
                <a:gd name="T41" fmla="*/ 2690 h 2951"/>
                <a:gd name="T42" fmla="*/ 204 w 3767"/>
                <a:gd name="T43" fmla="*/ 2560 h 2951"/>
                <a:gd name="T44" fmla="*/ 93 w 3767"/>
                <a:gd name="T45" fmla="*/ 2468 h 2951"/>
                <a:gd name="T46" fmla="*/ 0 w 3767"/>
                <a:gd name="T47" fmla="*/ 2264 h 2951"/>
                <a:gd name="T48" fmla="*/ 37 w 3767"/>
                <a:gd name="T49" fmla="*/ 2226 h 2951"/>
                <a:gd name="T50" fmla="*/ 297 w 3767"/>
                <a:gd name="T51" fmla="*/ 2134 h 2951"/>
                <a:gd name="T52" fmla="*/ 575 w 3767"/>
                <a:gd name="T53" fmla="*/ 2097 h 2951"/>
                <a:gd name="T54" fmla="*/ 817 w 3767"/>
                <a:gd name="T55" fmla="*/ 2078 h 2951"/>
                <a:gd name="T56" fmla="*/ 891 w 3767"/>
                <a:gd name="T57" fmla="*/ 1985 h 2951"/>
                <a:gd name="T58" fmla="*/ 965 w 3767"/>
                <a:gd name="T59" fmla="*/ 1707 h 2951"/>
                <a:gd name="T60" fmla="*/ 1002 w 3767"/>
                <a:gd name="T61" fmla="*/ 1447 h 2951"/>
                <a:gd name="T62" fmla="*/ 1020 w 3767"/>
                <a:gd name="T63" fmla="*/ 1169 h 2951"/>
                <a:gd name="T64" fmla="*/ 1299 w 3767"/>
                <a:gd name="T65" fmla="*/ 1095 h 2951"/>
                <a:gd name="T66" fmla="*/ 2764 w 3767"/>
                <a:gd name="T67" fmla="*/ 0 h 2951"/>
                <a:gd name="T68" fmla="*/ 2913 w 3767"/>
                <a:gd name="T69" fmla="*/ 19 h 2951"/>
                <a:gd name="T70" fmla="*/ 3154 w 3767"/>
                <a:gd name="T71" fmla="*/ 38 h 2951"/>
                <a:gd name="T72" fmla="*/ 3284 w 3767"/>
                <a:gd name="T73" fmla="*/ 204 h 2951"/>
                <a:gd name="T74" fmla="*/ 3562 w 3767"/>
                <a:gd name="T75" fmla="*/ 204 h 2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7" h="2951">
                  <a:moveTo>
                    <a:pt x="3562" y="204"/>
                  </a:moveTo>
                  <a:lnTo>
                    <a:pt x="3562" y="204"/>
                  </a:lnTo>
                  <a:cubicBezTo>
                    <a:pt x="3562" y="204"/>
                    <a:pt x="3617" y="260"/>
                    <a:pt x="3617" y="371"/>
                  </a:cubicBezTo>
                  <a:cubicBezTo>
                    <a:pt x="3617" y="483"/>
                    <a:pt x="3599" y="539"/>
                    <a:pt x="3636" y="613"/>
                  </a:cubicBezTo>
                  <a:cubicBezTo>
                    <a:pt x="3655" y="687"/>
                    <a:pt x="3729" y="705"/>
                    <a:pt x="3747" y="816"/>
                  </a:cubicBezTo>
                  <a:cubicBezTo>
                    <a:pt x="3766" y="928"/>
                    <a:pt x="3747" y="1021"/>
                    <a:pt x="3710" y="1151"/>
                  </a:cubicBezTo>
                  <a:cubicBezTo>
                    <a:pt x="3691" y="1262"/>
                    <a:pt x="3747" y="1503"/>
                    <a:pt x="3710" y="1596"/>
                  </a:cubicBezTo>
                  <a:cubicBezTo>
                    <a:pt x="3673" y="1688"/>
                    <a:pt x="3562" y="1837"/>
                    <a:pt x="3432" y="1929"/>
                  </a:cubicBezTo>
                  <a:cubicBezTo>
                    <a:pt x="3320" y="2041"/>
                    <a:pt x="3246" y="2226"/>
                    <a:pt x="3246" y="2264"/>
                  </a:cubicBezTo>
                  <a:cubicBezTo>
                    <a:pt x="3246" y="2300"/>
                    <a:pt x="3079" y="2579"/>
                    <a:pt x="2987" y="2616"/>
                  </a:cubicBezTo>
                  <a:cubicBezTo>
                    <a:pt x="2913" y="2653"/>
                    <a:pt x="2857" y="2671"/>
                    <a:pt x="2746" y="2653"/>
                  </a:cubicBezTo>
                  <a:cubicBezTo>
                    <a:pt x="2634" y="2653"/>
                    <a:pt x="2504" y="2560"/>
                    <a:pt x="2393" y="2653"/>
                  </a:cubicBezTo>
                  <a:cubicBezTo>
                    <a:pt x="2282" y="2746"/>
                    <a:pt x="2375" y="2839"/>
                    <a:pt x="2207" y="2783"/>
                  </a:cubicBezTo>
                  <a:cubicBezTo>
                    <a:pt x="2022" y="2727"/>
                    <a:pt x="1818" y="2579"/>
                    <a:pt x="1614" y="2635"/>
                  </a:cubicBezTo>
                  <a:cubicBezTo>
                    <a:pt x="1410" y="2671"/>
                    <a:pt x="1429" y="2505"/>
                    <a:pt x="1262" y="2523"/>
                  </a:cubicBezTo>
                  <a:cubicBezTo>
                    <a:pt x="1076" y="2560"/>
                    <a:pt x="1094" y="2597"/>
                    <a:pt x="965" y="2709"/>
                  </a:cubicBezTo>
                  <a:cubicBezTo>
                    <a:pt x="835" y="2839"/>
                    <a:pt x="798" y="2950"/>
                    <a:pt x="798" y="2950"/>
                  </a:cubicBezTo>
                  <a:cubicBezTo>
                    <a:pt x="798" y="2950"/>
                    <a:pt x="723" y="2876"/>
                    <a:pt x="687" y="2876"/>
                  </a:cubicBezTo>
                  <a:cubicBezTo>
                    <a:pt x="631" y="2876"/>
                    <a:pt x="612" y="2913"/>
                    <a:pt x="612" y="2913"/>
                  </a:cubicBezTo>
                  <a:cubicBezTo>
                    <a:pt x="612" y="2913"/>
                    <a:pt x="538" y="2820"/>
                    <a:pt x="464" y="2801"/>
                  </a:cubicBezTo>
                  <a:cubicBezTo>
                    <a:pt x="408" y="2783"/>
                    <a:pt x="334" y="2746"/>
                    <a:pt x="278" y="2690"/>
                  </a:cubicBezTo>
                  <a:cubicBezTo>
                    <a:pt x="241" y="2653"/>
                    <a:pt x="223" y="2579"/>
                    <a:pt x="204" y="2560"/>
                  </a:cubicBezTo>
                  <a:cubicBezTo>
                    <a:pt x="167" y="2560"/>
                    <a:pt x="130" y="2523"/>
                    <a:pt x="93" y="2468"/>
                  </a:cubicBezTo>
                  <a:cubicBezTo>
                    <a:pt x="56" y="2412"/>
                    <a:pt x="0" y="2264"/>
                    <a:pt x="0" y="2264"/>
                  </a:cubicBezTo>
                  <a:cubicBezTo>
                    <a:pt x="0" y="2264"/>
                    <a:pt x="19" y="2226"/>
                    <a:pt x="37" y="2226"/>
                  </a:cubicBezTo>
                  <a:cubicBezTo>
                    <a:pt x="75" y="2226"/>
                    <a:pt x="260" y="2152"/>
                    <a:pt x="297" y="2134"/>
                  </a:cubicBezTo>
                  <a:cubicBezTo>
                    <a:pt x="334" y="2097"/>
                    <a:pt x="446" y="2115"/>
                    <a:pt x="575" y="2097"/>
                  </a:cubicBezTo>
                  <a:cubicBezTo>
                    <a:pt x="687" y="2078"/>
                    <a:pt x="817" y="2078"/>
                    <a:pt x="817" y="2078"/>
                  </a:cubicBezTo>
                  <a:cubicBezTo>
                    <a:pt x="817" y="2078"/>
                    <a:pt x="872" y="2097"/>
                    <a:pt x="891" y="1985"/>
                  </a:cubicBezTo>
                  <a:cubicBezTo>
                    <a:pt x="891" y="1985"/>
                    <a:pt x="946" y="1763"/>
                    <a:pt x="965" y="1707"/>
                  </a:cubicBezTo>
                  <a:cubicBezTo>
                    <a:pt x="983" y="1670"/>
                    <a:pt x="1002" y="1447"/>
                    <a:pt x="1002" y="1447"/>
                  </a:cubicBezTo>
                  <a:cubicBezTo>
                    <a:pt x="1020" y="1169"/>
                    <a:pt x="1020" y="1169"/>
                    <a:pt x="1020" y="1169"/>
                  </a:cubicBezTo>
                  <a:cubicBezTo>
                    <a:pt x="1299" y="1095"/>
                    <a:pt x="1299" y="1095"/>
                    <a:pt x="1299" y="1095"/>
                  </a:cubicBezTo>
                  <a:cubicBezTo>
                    <a:pt x="2764" y="0"/>
                    <a:pt x="2764" y="0"/>
                    <a:pt x="2764" y="0"/>
                  </a:cubicBezTo>
                  <a:cubicBezTo>
                    <a:pt x="2764" y="0"/>
                    <a:pt x="2838" y="19"/>
                    <a:pt x="2913" y="19"/>
                  </a:cubicBezTo>
                  <a:cubicBezTo>
                    <a:pt x="2987" y="0"/>
                    <a:pt x="3117" y="19"/>
                    <a:pt x="3154" y="38"/>
                  </a:cubicBezTo>
                  <a:cubicBezTo>
                    <a:pt x="3191" y="56"/>
                    <a:pt x="3246" y="130"/>
                    <a:pt x="3284" y="204"/>
                  </a:cubicBezTo>
                  <a:cubicBezTo>
                    <a:pt x="3339" y="297"/>
                    <a:pt x="3432" y="260"/>
                    <a:pt x="3562" y="20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06" name="Freeform 18"/>
            <p:cNvSpPr>
              <a:spLocks noChangeArrowheads="1"/>
            </p:cNvSpPr>
            <p:nvPr/>
          </p:nvSpPr>
          <p:spPr bwMode="auto">
            <a:xfrm>
              <a:off x="4068763" y="2070100"/>
              <a:ext cx="881062" cy="1430338"/>
            </a:xfrm>
            <a:custGeom>
              <a:avLst/>
              <a:gdLst>
                <a:gd name="T0" fmla="*/ 2430 w 2449"/>
                <a:gd name="T1" fmla="*/ 890 h 3971"/>
                <a:gd name="T2" fmla="*/ 2430 w 2449"/>
                <a:gd name="T3" fmla="*/ 890 h 3971"/>
                <a:gd name="T4" fmla="*/ 2448 w 2449"/>
                <a:gd name="T5" fmla="*/ 1929 h 3971"/>
                <a:gd name="T6" fmla="*/ 2244 w 2449"/>
                <a:gd name="T7" fmla="*/ 2096 h 3971"/>
                <a:gd name="T8" fmla="*/ 2114 w 2449"/>
                <a:gd name="T9" fmla="*/ 2467 h 3971"/>
                <a:gd name="T10" fmla="*/ 2170 w 2449"/>
                <a:gd name="T11" fmla="*/ 2783 h 3971"/>
                <a:gd name="T12" fmla="*/ 2244 w 2449"/>
                <a:gd name="T13" fmla="*/ 3080 h 3971"/>
                <a:gd name="T14" fmla="*/ 2022 w 2449"/>
                <a:gd name="T15" fmla="*/ 3116 h 3971"/>
                <a:gd name="T16" fmla="*/ 1725 w 2449"/>
                <a:gd name="T17" fmla="*/ 3487 h 3971"/>
                <a:gd name="T18" fmla="*/ 1391 w 2449"/>
                <a:gd name="T19" fmla="*/ 3636 h 3971"/>
                <a:gd name="T20" fmla="*/ 1280 w 2449"/>
                <a:gd name="T21" fmla="*/ 3692 h 3971"/>
                <a:gd name="T22" fmla="*/ 1002 w 2449"/>
                <a:gd name="T23" fmla="*/ 3877 h 3971"/>
                <a:gd name="T24" fmla="*/ 539 w 2449"/>
                <a:gd name="T25" fmla="*/ 3970 h 3971"/>
                <a:gd name="T26" fmla="*/ 464 w 2449"/>
                <a:gd name="T27" fmla="*/ 3803 h 3971"/>
                <a:gd name="T28" fmla="*/ 353 w 2449"/>
                <a:gd name="T29" fmla="*/ 3636 h 3971"/>
                <a:gd name="T30" fmla="*/ 130 w 2449"/>
                <a:gd name="T31" fmla="*/ 3525 h 3971"/>
                <a:gd name="T32" fmla="*/ 204 w 2449"/>
                <a:gd name="T33" fmla="*/ 3357 h 3971"/>
                <a:gd name="T34" fmla="*/ 409 w 2449"/>
                <a:gd name="T35" fmla="*/ 3098 h 3971"/>
                <a:gd name="T36" fmla="*/ 353 w 2449"/>
                <a:gd name="T37" fmla="*/ 2894 h 3971"/>
                <a:gd name="T38" fmla="*/ 353 w 2449"/>
                <a:gd name="T39" fmla="*/ 2745 h 3971"/>
                <a:gd name="T40" fmla="*/ 168 w 2449"/>
                <a:gd name="T41" fmla="*/ 2560 h 3971"/>
                <a:gd name="T42" fmla="*/ 0 w 2449"/>
                <a:gd name="T43" fmla="*/ 2208 h 3971"/>
                <a:gd name="T44" fmla="*/ 93 w 2449"/>
                <a:gd name="T45" fmla="*/ 1985 h 3971"/>
                <a:gd name="T46" fmla="*/ 279 w 2449"/>
                <a:gd name="T47" fmla="*/ 1799 h 3971"/>
                <a:gd name="T48" fmla="*/ 464 w 2449"/>
                <a:gd name="T49" fmla="*/ 1540 h 3971"/>
                <a:gd name="T50" fmla="*/ 464 w 2449"/>
                <a:gd name="T51" fmla="*/ 1206 h 3971"/>
                <a:gd name="T52" fmla="*/ 501 w 2449"/>
                <a:gd name="T53" fmla="*/ 983 h 3971"/>
                <a:gd name="T54" fmla="*/ 464 w 2449"/>
                <a:gd name="T55" fmla="*/ 668 h 3971"/>
                <a:gd name="T56" fmla="*/ 353 w 2449"/>
                <a:gd name="T57" fmla="*/ 483 h 3971"/>
                <a:gd name="T58" fmla="*/ 316 w 2449"/>
                <a:gd name="T59" fmla="*/ 148 h 3971"/>
                <a:gd name="T60" fmla="*/ 501 w 2449"/>
                <a:gd name="T61" fmla="*/ 18 h 3971"/>
                <a:gd name="T62" fmla="*/ 650 w 2449"/>
                <a:gd name="T63" fmla="*/ 37 h 3971"/>
                <a:gd name="T64" fmla="*/ 2430 w 2449"/>
                <a:gd name="T65" fmla="*/ 890 h 3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9" h="3971">
                  <a:moveTo>
                    <a:pt x="2430" y="890"/>
                  </a:moveTo>
                  <a:lnTo>
                    <a:pt x="2430" y="890"/>
                  </a:lnTo>
                  <a:cubicBezTo>
                    <a:pt x="2448" y="1929"/>
                    <a:pt x="2448" y="1929"/>
                    <a:pt x="2448" y="1929"/>
                  </a:cubicBezTo>
                  <a:cubicBezTo>
                    <a:pt x="2448" y="1929"/>
                    <a:pt x="2319" y="1948"/>
                    <a:pt x="2244" y="2096"/>
                  </a:cubicBezTo>
                  <a:cubicBezTo>
                    <a:pt x="2170" y="2226"/>
                    <a:pt x="2096" y="2338"/>
                    <a:pt x="2114" y="2467"/>
                  </a:cubicBezTo>
                  <a:cubicBezTo>
                    <a:pt x="2133" y="2579"/>
                    <a:pt x="2096" y="2634"/>
                    <a:pt x="2170" y="2783"/>
                  </a:cubicBezTo>
                  <a:cubicBezTo>
                    <a:pt x="2244" y="2931"/>
                    <a:pt x="2319" y="3042"/>
                    <a:pt x="2244" y="3080"/>
                  </a:cubicBezTo>
                  <a:cubicBezTo>
                    <a:pt x="2170" y="3135"/>
                    <a:pt x="2077" y="3061"/>
                    <a:pt x="2022" y="3116"/>
                  </a:cubicBezTo>
                  <a:cubicBezTo>
                    <a:pt x="1966" y="3191"/>
                    <a:pt x="1873" y="3376"/>
                    <a:pt x="1725" y="3487"/>
                  </a:cubicBezTo>
                  <a:cubicBezTo>
                    <a:pt x="1577" y="3599"/>
                    <a:pt x="1483" y="3636"/>
                    <a:pt x="1391" y="3636"/>
                  </a:cubicBezTo>
                  <a:cubicBezTo>
                    <a:pt x="1317" y="3654"/>
                    <a:pt x="1298" y="3636"/>
                    <a:pt x="1280" y="3692"/>
                  </a:cubicBezTo>
                  <a:cubicBezTo>
                    <a:pt x="1261" y="3766"/>
                    <a:pt x="1112" y="3840"/>
                    <a:pt x="1002" y="3877"/>
                  </a:cubicBezTo>
                  <a:cubicBezTo>
                    <a:pt x="872" y="3933"/>
                    <a:pt x="539" y="3970"/>
                    <a:pt x="539" y="3970"/>
                  </a:cubicBezTo>
                  <a:cubicBezTo>
                    <a:pt x="539" y="3970"/>
                    <a:pt x="483" y="3858"/>
                    <a:pt x="464" y="3803"/>
                  </a:cubicBezTo>
                  <a:cubicBezTo>
                    <a:pt x="445" y="3766"/>
                    <a:pt x="427" y="3673"/>
                    <a:pt x="353" y="3636"/>
                  </a:cubicBezTo>
                  <a:cubicBezTo>
                    <a:pt x="260" y="3599"/>
                    <a:pt x="149" y="3562"/>
                    <a:pt x="130" y="3525"/>
                  </a:cubicBezTo>
                  <a:cubicBezTo>
                    <a:pt x="93" y="3487"/>
                    <a:pt x="56" y="3395"/>
                    <a:pt x="204" y="3357"/>
                  </a:cubicBezTo>
                  <a:cubicBezTo>
                    <a:pt x="371" y="3321"/>
                    <a:pt x="445" y="3191"/>
                    <a:pt x="409" y="3098"/>
                  </a:cubicBezTo>
                  <a:cubicBezTo>
                    <a:pt x="371" y="3005"/>
                    <a:pt x="334" y="2931"/>
                    <a:pt x="353" y="2894"/>
                  </a:cubicBezTo>
                  <a:cubicBezTo>
                    <a:pt x="371" y="2875"/>
                    <a:pt x="445" y="2801"/>
                    <a:pt x="353" y="2745"/>
                  </a:cubicBezTo>
                  <a:cubicBezTo>
                    <a:pt x="279" y="2709"/>
                    <a:pt x="223" y="2653"/>
                    <a:pt x="168" y="2560"/>
                  </a:cubicBezTo>
                  <a:cubicBezTo>
                    <a:pt x="130" y="2467"/>
                    <a:pt x="0" y="2208"/>
                    <a:pt x="0" y="2208"/>
                  </a:cubicBezTo>
                  <a:cubicBezTo>
                    <a:pt x="0" y="2208"/>
                    <a:pt x="56" y="2041"/>
                    <a:pt x="93" y="1985"/>
                  </a:cubicBezTo>
                  <a:cubicBezTo>
                    <a:pt x="130" y="1948"/>
                    <a:pt x="186" y="1855"/>
                    <a:pt x="279" y="1799"/>
                  </a:cubicBezTo>
                  <a:cubicBezTo>
                    <a:pt x="353" y="1744"/>
                    <a:pt x="445" y="1596"/>
                    <a:pt x="464" y="1540"/>
                  </a:cubicBezTo>
                  <a:cubicBezTo>
                    <a:pt x="483" y="1484"/>
                    <a:pt x="464" y="1206"/>
                    <a:pt x="464" y="1206"/>
                  </a:cubicBezTo>
                  <a:cubicBezTo>
                    <a:pt x="464" y="1206"/>
                    <a:pt x="483" y="1002"/>
                    <a:pt x="501" y="983"/>
                  </a:cubicBezTo>
                  <a:cubicBezTo>
                    <a:pt x="501" y="965"/>
                    <a:pt x="520" y="760"/>
                    <a:pt x="464" y="668"/>
                  </a:cubicBezTo>
                  <a:cubicBezTo>
                    <a:pt x="409" y="575"/>
                    <a:pt x="371" y="557"/>
                    <a:pt x="353" y="483"/>
                  </a:cubicBezTo>
                  <a:cubicBezTo>
                    <a:pt x="353" y="483"/>
                    <a:pt x="390" y="204"/>
                    <a:pt x="316" y="148"/>
                  </a:cubicBezTo>
                  <a:cubicBezTo>
                    <a:pt x="316" y="148"/>
                    <a:pt x="464" y="37"/>
                    <a:pt x="501" y="18"/>
                  </a:cubicBezTo>
                  <a:cubicBezTo>
                    <a:pt x="539" y="18"/>
                    <a:pt x="575" y="0"/>
                    <a:pt x="650" y="37"/>
                  </a:cubicBezTo>
                  <a:cubicBezTo>
                    <a:pt x="705" y="74"/>
                    <a:pt x="2319" y="872"/>
                    <a:pt x="2430" y="89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07" name="Freeform 19"/>
            <p:cNvSpPr>
              <a:spLocks noChangeArrowheads="1"/>
            </p:cNvSpPr>
            <p:nvPr/>
          </p:nvSpPr>
          <p:spPr bwMode="auto">
            <a:xfrm>
              <a:off x="3113088" y="2957513"/>
              <a:ext cx="1008062" cy="841375"/>
            </a:xfrm>
            <a:custGeom>
              <a:avLst/>
              <a:gdLst>
                <a:gd name="T0" fmla="*/ 1428 w 2802"/>
                <a:gd name="T1" fmla="*/ 2226 h 2339"/>
                <a:gd name="T2" fmla="*/ 1428 w 2802"/>
                <a:gd name="T3" fmla="*/ 2226 h 2339"/>
                <a:gd name="T4" fmla="*/ 1484 w 2802"/>
                <a:gd name="T5" fmla="*/ 2133 h 2339"/>
                <a:gd name="T6" fmla="*/ 1558 w 2802"/>
                <a:gd name="T7" fmla="*/ 1892 h 2339"/>
                <a:gd name="T8" fmla="*/ 1818 w 2802"/>
                <a:gd name="T9" fmla="*/ 1688 h 2339"/>
                <a:gd name="T10" fmla="*/ 2189 w 2802"/>
                <a:gd name="T11" fmla="*/ 1651 h 2339"/>
                <a:gd name="T12" fmla="*/ 2485 w 2802"/>
                <a:gd name="T13" fmla="*/ 1076 h 2339"/>
                <a:gd name="T14" fmla="*/ 2541 w 2802"/>
                <a:gd name="T15" fmla="*/ 946 h 2339"/>
                <a:gd name="T16" fmla="*/ 2652 w 2802"/>
                <a:gd name="T17" fmla="*/ 742 h 2339"/>
                <a:gd name="T18" fmla="*/ 2652 w 2802"/>
                <a:gd name="T19" fmla="*/ 649 h 2339"/>
                <a:gd name="T20" fmla="*/ 2801 w 2802"/>
                <a:gd name="T21" fmla="*/ 445 h 2339"/>
                <a:gd name="T22" fmla="*/ 2782 w 2802"/>
                <a:gd name="T23" fmla="*/ 297 h 2339"/>
                <a:gd name="T24" fmla="*/ 2467 w 2802"/>
                <a:gd name="T25" fmla="*/ 19 h 2339"/>
                <a:gd name="T26" fmla="*/ 2355 w 2802"/>
                <a:gd name="T27" fmla="*/ 112 h 2339"/>
                <a:gd name="T28" fmla="*/ 2078 w 2802"/>
                <a:gd name="T29" fmla="*/ 112 h 2339"/>
                <a:gd name="T30" fmla="*/ 1873 w 2802"/>
                <a:gd name="T31" fmla="*/ 93 h 2339"/>
                <a:gd name="T32" fmla="*/ 1725 w 2802"/>
                <a:gd name="T33" fmla="*/ 242 h 2339"/>
                <a:gd name="T34" fmla="*/ 1539 w 2802"/>
                <a:gd name="T35" fmla="*/ 242 h 2339"/>
                <a:gd name="T36" fmla="*/ 1131 w 2802"/>
                <a:gd name="T37" fmla="*/ 93 h 2339"/>
                <a:gd name="T38" fmla="*/ 927 w 2802"/>
                <a:gd name="T39" fmla="*/ 112 h 2339"/>
                <a:gd name="T40" fmla="*/ 760 w 2802"/>
                <a:gd name="T41" fmla="*/ 19 h 2339"/>
                <a:gd name="T42" fmla="*/ 556 w 2802"/>
                <a:gd name="T43" fmla="*/ 19 h 2339"/>
                <a:gd name="T44" fmla="*/ 408 w 2802"/>
                <a:gd name="T45" fmla="*/ 148 h 2339"/>
                <a:gd name="T46" fmla="*/ 204 w 2802"/>
                <a:gd name="T47" fmla="*/ 427 h 2339"/>
                <a:gd name="T48" fmla="*/ 241 w 2802"/>
                <a:gd name="T49" fmla="*/ 613 h 2339"/>
                <a:gd name="T50" fmla="*/ 278 w 2802"/>
                <a:gd name="T51" fmla="*/ 687 h 2339"/>
                <a:gd name="T52" fmla="*/ 129 w 2802"/>
                <a:gd name="T53" fmla="*/ 1058 h 2339"/>
                <a:gd name="T54" fmla="*/ 74 w 2802"/>
                <a:gd name="T55" fmla="*/ 1225 h 2339"/>
                <a:gd name="T56" fmla="*/ 18 w 2802"/>
                <a:gd name="T57" fmla="*/ 1429 h 2339"/>
                <a:gd name="T58" fmla="*/ 18 w 2802"/>
                <a:gd name="T59" fmla="*/ 1855 h 2339"/>
                <a:gd name="T60" fmla="*/ 278 w 2802"/>
                <a:gd name="T61" fmla="*/ 1818 h 2339"/>
                <a:gd name="T62" fmla="*/ 482 w 2802"/>
                <a:gd name="T63" fmla="*/ 1892 h 2339"/>
                <a:gd name="T64" fmla="*/ 594 w 2802"/>
                <a:gd name="T65" fmla="*/ 2003 h 2339"/>
                <a:gd name="T66" fmla="*/ 630 w 2802"/>
                <a:gd name="T67" fmla="*/ 2097 h 2339"/>
                <a:gd name="T68" fmla="*/ 723 w 2802"/>
                <a:gd name="T69" fmla="*/ 2097 h 2339"/>
                <a:gd name="T70" fmla="*/ 760 w 2802"/>
                <a:gd name="T71" fmla="*/ 2226 h 2339"/>
                <a:gd name="T72" fmla="*/ 927 w 2802"/>
                <a:gd name="T73" fmla="*/ 2300 h 2339"/>
                <a:gd name="T74" fmla="*/ 1057 w 2802"/>
                <a:gd name="T75" fmla="*/ 2319 h 2339"/>
                <a:gd name="T76" fmla="*/ 1094 w 2802"/>
                <a:gd name="T77" fmla="*/ 2282 h 2339"/>
                <a:gd name="T78" fmla="*/ 1317 w 2802"/>
                <a:gd name="T79" fmla="*/ 2263 h 2339"/>
                <a:gd name="T80" fmla="*/ 1428 w 2802"/>
                <a:gd name="T81" fmla="*/ 2226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2" h="2339">
                  <a:moveTo>
                    <a:pt x="1428" y="2226"/>
                  </a:moveTo>
                  <a:lnTo>
                    <a:pt x="1428" y="2226"/>
                  </a:lnTo>
                  <a:cubicBezTo>
                    <a:pt x="1428" y="2226"/>
                    <a:pt x="1428" y="2226"/>
                    <a:pt x="1484" y="2133"/>
                  </a:cubicBezTo>
                  <a:cubicBezTo>
                    <a:pt x="1558" y="2022"/>
                    <a:pt x="1539" y="1985"/>
                    <a:pt x="1558" y="1892"/>
                  </a:cubicBezTo>
                  <a:cubicBezTo>
                    <a:pt x="1595" y="1818"/>
                    <a:pt x="1651" y="1670"/>
                    <a:pt x="1818" y="1688"/>
                  </a:cubicBezTo>
                  <a:cubicBezTo>
                    <a:pt x="1966" y="1688"/>
                    <a:pt x="2096" y="1837"/>
                    <a:pt x="2189" y="1651"/>
                  </a:cubicBezTo>
                  <a:cubicBezTo>
                    <a:pt x="2300" y="1466"/>
                    <a:pt x="2467" y="1150"/>
                    <a:pt x="2485" y="1076"/>
                  </a:cubicBezTo>
                  <a:cubicBezTo>
                    <a:pt x="2523" y="1020"/>
                    <a:pt x="2504" y="984"/>
                    <a:pt x="2541" y="946"/>
                  </a:cubicBezTo>
                  <a:cubicBezTo>
                    <a:pt x="2597" y="890"/>
                    <a:pt x="2671" y="798"/>
                    <a:pt x="2652" y="742"/>
                  </a:cubicBezTo>
                  <a:cubicBezTo>
                    <a:pt x="2634" y="705"/>
                    <a:pt x="2597" y="687"/>
                    <a:pt x="2652" y="649"/>
                  </a:cubicBezTo>
                  <a:cubicBezTo>
                    <a:pt x="2690" y="613"/>
                    <a:pt x="2801" y="501"/>
                    <a:pt x="2801" y="445"/>
                  </a:cubicBezTo>
                  <a:cubicBezTo>
                    <a:pt x="2801" y="408"/>
                    <a:pt x="2782" y="316"/>
                    <a:pt x="2782" y="297"/>
                  </a:cubicBezTo>
                  <a:cubicBezTo>
                    <a:pt x="2764" y="278"/>
                    <a:pt x="2523" y="0"/>
                    <a:pt x="2467" y="19"/>
                  </a:cubicBezTo>
                  <a:cubicBezTo>
                    <a:pt x="2467" y="19"/>
                    <a:pt x="2393" y="93"/>
                    <a:pt x="2355" y="112"/>
                  </a:cubicBezTo>
                  <a:cubicBezTo>
                    <a:pt x="2300" y="112"/>
                    <a:pt x="2189" y="148"/>
                    <a:pt x="2078" y="112"/>
                  </a:cubicBezTo>
                  <a:cubicBezTo>
                    <a:pt x="1984" y="74"/>
                    <a:pt x="1873" y="93"/>
                    <a:pt x="1873" y="93"/>
                  </a:cubicBezTo>
                  <a:cubicBezTo>
                    <a:pt x="1873" y="93"/>
                    <a:pt x="1781" y="112"/>
                    <a:pt x="1725" y="242"/>
                  </a:cubicBezTo>
                  <a:cubicBezTo>
                    <a:pt x="1725" y="242"/>
                    <a:pt x="1707" y="316"/>
                    <a:pt x="1539" y="242"/>
                  </a:cubicBezTo>
                  <a:cubicBezTo>
                    <a:pt x="1391" y="167"/>
                    <a:pt x="1187" y="93"/>
                    <a:pt x="1131" y="93"/>
                  </a:cubicBezTo>
                  <a:cubicBezTo>
                    <a:pt x="1057" y="93"/>
                    <a:pt x="965" y="112"/>
                    <a:pt x="927" y="112"/>
                  </a:cubicBezTo>
                  <a:cubicBezTo>
                    <a:pt x="890" y="112"/>
                    <a:pt x="797" y="37"/>
                    <a:pt x="760" y="19"/>
                  </a:cubicBezTo>
                  <a:cubicBezTo>
                    <a:pt x="742" y="0"/>
                    <a:pt x="594" y="0"/>
                    <a:pt x="556" y="19"/>
                  </a:cubicBezTo>
                  <a:cubicBezTo>
                    <a:pt x="500" y="56"/>
                    <a:pt x="426" y="130"/>
                    <a:pt x="408" y="148"/>
                  </a:cubicBezTo>
                  <a:cubicBezTo>
                    <a:pt x="371" y="186"/>
                    <a:pt x="204" y="371"/>
                    <a:pt x="204" y="427"/>
                  </a:cubicBezTo>
                  <a:cubicBezTo>
                    <a:pt x="241" y="613"/>
                    <a:pt x="241" y="613"/>
                    <a:pt x="241" y="613"/>
                  </a:cubicBezTo>
                  <a:cubicBezTo>
                    <a:pt x="241" y="613"/>
                    <a:pt x="278" y="649"/>
                    <a:pt x="278" y="687"/>
                  </a:cubicBezTo>
                  <a:cubicBezTo>
                    <a:pt x="278" y="705"/>
                    <a:pt x="241" y="872"/>
                    <a:pt x="129" y="1058"/>
                  </a:cubicBezTo>
                  <a:cubicBezTo>
                    <a:pt x="129" y="1058"/>
                    <a:pt x="93" y="1206"/>
                    <a:pt x="74" y="1225"/>
                  </a:cubicBezTo>
                  <a:cubicBezTo>
                    <a:pt x="55" y="1243"/>
                    <a:pt x="18" y="1391"/>
                    <a:pt x="18" y="1429"/>
                  </a:cubicBezTo>
                  <a:cubicBezTo>
                    <a:pt x="18" y="1447"/>
                    <a:pt x="0" y="1818"/>
                    <a:pt x="18" y="1855"/>
                  </a:cubicBezTo>
                  <a:cubicBezTo>
                    <a:pt x="18" y="1855"/>
                    <a:pt x="167" y="1800"/>
                    <a:pt x="278" y="1818"/>
                  </a:cubicBezTo>
                  <a:cubicBezTo>
                    <a:pt x="371" y="1837"/>
                    <a:pt x="445" y="1837"/>
                    <a:pt x="482" y="1892"/>
                  </a:cubicBezTo>
                  <a:cubicBezTo>
                    <a:pt x="538" y="1967"/>
                    <a:pt x="594" y="1948"/>
                    <a:pt x="594" y="2003"/>
                  </a:cubicBezTo>
                  <a:cubicBezTo>
                    <a:pt x="594" y="2059"/>
                    <a:pt x="594" y="2097"/>
                    <a:pt x="630" y="2097"/>
                  </a:cubicBezTo>
                  <a:cubicBezTo>
                    <a:pt x="668" y="2097"/>
                    <a:pt x="723" y="2078"/>
                    <a:pt x="723" y="2097"/>
                  </a:cubicBezTo>
                  <a:cubicBezTo>
                    <a:pt x="742" y="2133"/>
                    <a:pt x="723" y="2208"/>
                    <a:pt x="760" y="2226"/>
                  </a:cubicBezTo>
                  <a:cubicBezTo>
                    <a:pt x="797" y="2263"/>
                    <a:pt x="835" y="2300"/>
                    <a:pt x="927" y="2300"/>
                  </a:cubicBezTo>
                  <a:cubicBezTo>
                    <a:pt x="1001" y="2319"/>
                    <a:pt x="1039" y="2338"/>
                    <a:pt x="1057" y="2319"/>
                  </a:cubicBezTo>
                  <a:cubicBezTo>
                    <a:pt x="1076" y="2282"/>
                    <a:pt x="1039" y="2263"/>
                    <a:pt x="1094" y="2282"/>
                  </a:cubicBezTo>
                  <a:cubicBezTo>
                    <a:pt x="1168" y="2300"/>
                    <a:pt x="1242" y="2263"/>
                    <a:pt x="1317" y="2263"/>
                  </a:cubicBezTo>
                  <a:cubicBezTo>
                    <a:pt x="1372" y="2282"/>
                    <a:pt x="1372" y="2282"/>
                    <a:pt x="1428" y="222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08" name="Freeform 20"/>
            <p:cNvSpPr>
              <a:spLocks noChangeArrowheads="1"/>
            </p:cNvSpPr>
            <p:nvPr/>
          </p:nvSpPr>
          <p:spPr bwMode="auto">
            <a:xfrm>
              <a:off x="3714750" y="3967163"/>
              <a:ext cx="193675" cy="120650"/>
            </a:xfrm>
            <a:custGeom>
              <a:avLst/>
              <a:gdLst>
                <a:gd name="T0" fmla="*/ 112 w 539"/>
                <a:gd name="T1" fmla="*/ 56 h 335"/>
                <a:gd name="T2" fmla="*/ 112 w 539"/>
                <a:gd name="T3" fmla="*/ 56 h 335"/>
                <a:gd name="T4" fmla="*/ 56 w 539"/>
                <a:gd name="T5" fmla="*/ 186 h 335"/>
                <a:gd name="T6" fmla="*/ 0 w 539"/>
                <a:gd name="T7" fmla="*/ 279 h 335"/>
                <a:gd name="T8" fmla="*/ 93 w 539"/>
                <a:gd name="T9" fmla="*/ 334 h 335"/>
                <a:gd name="T10" fmla="*/ 353 w 539"/>
                <a:gd name="T11" fmla="*/ 315 h 335"/>
                <a:gd name="T12" fmla="*/ 483 w 539"/>
                <a:gd name="T13" fmla="*/ 297 h 335"/>
                <a:gd name="T14" fmla="*/ 501 w 539"/>
                <a:gd name="T15" fmla="*/ 186 h 335"/>
                <a:gd name="T16" fmla="*/ 445 w 539"/>
                <a:gd name="T17" fmla="*/ 74 h 335"/>
                <a:gd name="T18" fmla="*/ 112 w 539"/>
                <a:gd name="T19" fmla="*/ 56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335">
                  <a:moveTo>
                    <a:pt x="112" y="56"/>
                  </a:moveTo>
                  <a:lnTo>
                    <a:pt x="112" y="56"/>
                  </a:lnTo>
                  <a:cubicBezTo>
                    <a:pt x="112" y="56"/>
                    <a:pt x="93" y="149"/>
                    <a:pt x="56" y="186"/>
                  </a:cubicBezTo>
                  <a:cubicBezTo>
                    <a:pt x="38" y="223"/>
                    <a:pt x="0" y="223"/>
                    <a:pt x="0" y="279"/>
                  </a:cubicBezTo>
                  <a:cubicBezTo>
                    <a:pt x="0" y="315"/>
                    <a:pt x="19" y="334"/>
                    <a:pt x="93" y="334"/>
                  </a:cubicBezTo>
                  <a:cubicBezTo>
                    <a:pt x="167" y="334"/>
                    <a:pt x="297" y="315"/>
                    <a:pt x="353" y="315"/>
                  </a:cubicBezTo>
                  <a:cubicBezTo>
                    <a:pt x="409" y="315"/>
                    <a:pt x="464" y="334"/>
                    <a:pt x="483" y="297"/>
                  </a:cubicBezTo>
                  <a:cubicBezTo>
                    <a:pt x="483" y="241"/>
                    <a:pt x="464" y="241"/>
                    <a:pt x="501" y="186"/>
                  </a:cubicBezTo>
                  <a:cubicBezTo>
                    <a:pt x="538" y="112"/>
                    <a:pt x="501" y="74"/>
                    <a:pt x="445" y="74"/>
                  </a:cubicBezTo>
                  <a:cubicBezTo>
                    <a:pt x="390" y="74"/>
                    <a:pt x="130" y="0"/>
                    <a:pt x="112" y="5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09" name="Freeform 21"/>
            <p:cNvSpPr>
              <a:spLocks noChangeArrowheads="1"/>
            </p:cNvSpPr>
            <p:nvPr/>
          </p:nvSpPr>
          <p:spPr bwMode="auto">
            <a:xfrm>
              <a:off x="3627438" y="2865438"/>
              <a:ext cx="708025" cy="1149350"/>
            </a:xfrm>
            <a:custGeom>
              <a:avLst/>
              <a:gdLst>
                <a:gd name="T0" fmla="*/ 1763 w 1967"/>
                <a:gd name="T1" fmla="*/ 1762 h 3191"/>
                <a:gd name="T2" fmla="*/ 1763 w 1967"/>
                <a:gd name="T3" fmla="*/ 1762 h 3191"/>
                <a:gd name="T4" fmla="*/ 1651 w 1967"/>
                <a:gd name="T5" fmla="*/ 1985 h 3191"/>
                <a:gd name="T6" fmla="*/ 1503 w 1967"/>
                <a:gd name="T7" fmla="*/ 2262 h 3191"/>
                <a:gd name="T8" fmla="*/ 1614 w 1967"/>
                <a:gd name="T9" fmla="*/ 2467 h 3191"/>
                <a:gd name="T10" fmla="*/ 1651 w 1967"/>
                <a:gd name="T11" fmla="*/ 2652 h 3191"/>
                <a:gd name="T12" fmla="*/ 1855 w 1967"/>
                <a:gd name="T13" fmla="*/ 2875 h 3191"/>
                <a:gd name="T14" fmla="*/ 1892 w 1967"/>
                <a:gd name="T15" fmla="*/ 3079 h 3191"/>
                <a:gd name="T16" fmla="*/ 1744 w 1967"/>
                <a:gd name="T17" fmla="*/ 3172 h 3191"/>
                <a:gd name="T18" fmla="*/ 761 w 1967"/>
                <a:gd name="T19" fmla="*/ 3172 h 3191"/>
                <a:gd name="T20" fmla="*/ 650 w 1967"/>
                <a:gd name="T21" fmla="*/ 3134 h 3191"/>
                <a:gd name="T22" fmla="*/ 445 w 1967"/>
                <a:gd name="T23" fmla="*/ 3098 h 3191"/>
                <a:gd name="T24" fmla="*/ 353 w 1967"/>
                <a:gd name="T25" fmla="*/ 3116 h 3191"/>
                <a:gd name="T26" fmla="*/ 353 w 1967"/>
                <a:gd name="T27" fmla="*/ 3023 h 3191"/>
                <a:gd name="T28" fmla="*/ 315 w 1967"/>
                <a:gd name="T29" fmla="*/ 2856 h 3191"/>
                <a:gd name="T30" fmla="*/ 315 w 1967"/>
                <a:gd name="T31" fmla="*/ 2801 h 3191"/>
                <a:gd name="T32" fmla="*/ 279 w 1967"/>
                <a:gd name="T33" fmla="*/ 2727 h 3191"/>
                <a:gd name="T34" fmla="*/ 241 w 1967"/>
                <a:gd name="T35" fmla="*/ 2689 h 3191"/>
                <a:gd name="T36" fmla="*/ 185 w 1967"/>
                <a:gd name="T37" fmla="*/ 2671 h 3191"/>
                <a:gd name="T38" fmla="*/ 111 w 1967"/>
                <a:gd name="T39" fmla="*/ 2652 h 3191"/>
                <a:gd name="T40" fmla="*/ 56 w 1967"/>
                <a:gd name="T41" fmla="*/ 2578 h 3191"/>
                <a:gd name="T42" fmla="*/ 0 w 1967"/>
                <a:gd name="T43" fmla="*/ 2485 h 3191"/>
                <a:gd name="T44" fmla="*/ 37 w 1967"/>
                <a:gd name="T45" fmla="*/ 2430 h 3191"/>
                <a:gd name="T46" fmla="*/ 130 w 1967"/>
                <a:gd name="T47" fmla="*/ 2262 h 3191"/>
                <a:gd name="T48" fmla="*/ 204 w 1967"/>
                <a:gd name="T49" fmla="*/ 2021 h 3191"/>
                <a:gd name="T50" fmla="*/ 464 w 1967"/>
                <a:gd name="T51" fmla="*/ 1947 h 3191"/>
                <a:gd name="T52" fmla="*/ 631 w 1967"/>
                <a:gd name="T53" fmla="*/ 2003 h 3191"/>
                <a:gd name="T54" fmla="*/ 835 w 1967"/>
                <a:gd name="T55" fmla="*/ 1799 h 3191"/>
                <a:gd name="T56" fmla="*/ 1021 w 1967"/>
                <a:gd name="T57" fmla="*/ 1428 h 3191"/>
                <a:gd name="T58" fmla="*/ 1076 w 1967"/>
                <a:gd name="T59" fmla="*/ 1261 h 3191"/>
                <a:gd name="T60" fmla="*/ 1095 w 1967"/>
                <a:gd name="T61" fmla="*/ 1224 h 3191"/>
                <a:gd name="T62" fmla="*/ 1206 w 1967"/>
                <a:gd name="T63" fmla="*/ 1094 h 3191"/>
                <a:gd name="T64" fmla="*/ 1206 w 1967"/>
                <a:gd name="T65" fmla="*/ 946 h 3191"/>
                <a:gd name="T66" fmla="*/ 1298 w 1967"/>
                <a:gd name="T67" fmla="*/ 816 h 3191"/>
                <a:gd name="T68" fmla="*/ 1373 w 1967"/>
                <a:gd name="T69" fmla="*/ 704 h 3191"/>
                <a:gd name="T70" fmla="*/ 1354 w 1967"/>
                <a:gd name="T71" fmla="*/ 537 h 3191"/>
                <a:gd name="T72" fmla="*/ 1187 w 1967"/>
                <a:gd name="T73" fmla="*/ 371 h 3191"/>
                <a:gd name="T74" fmla="*/ 1039 w 1967"/>
                <a:gd name="T75" fmla="*/ 278 h 3191"/>
                <a:gd name="T76" fmla="*/ 1224 w 1967"/>
                <a:gd name="T77" fmla="*/ 0 h 3191"/>
                <a:gd name="T78" fmla="*/ 1410 w 1967"/>
                <a:gd name="T79" fmla="*/ 389 h 3191"/>
                <a:gd name="T80" fmla="*/ 1577 w 1967"/>
                <a:gd name="T81" fmla="*/ 537 h 3191"/>
                <a:gd name="T82" fmla="*/ 1595 w 1967"/>
                <a:gd name="T83" fmla="*/ 649 h 3191"/>
                <a:gd name="T84" fmla="*/ 1577 w 1967"/>
                <a:gd name="T85" fmla="*/ 760 h 3191"/>
                <a:gd name="T86" fmla="*/ 1633 w 1967"/>
                <a:gd name="T87" fmla="*/ 983 h 3191"/>
                <a:gd name="T88" fmla="*/ 1484 w 1967"/>
                <a:gd name="T89" fmla="*/ 1149 h 3191"/>
                <a:gd name="T90" fmla="*/ 1336 w 1967"/>
                <a:gd name="T91" fmla="*/ 1205 h 3191"/>
                <a:gd name="T92" fmla="*/ 1428 w 1967"/>
                <a:gd name="T93" fmla="*/ 1372 h 3191"/>
                <a:gd name="T94" fmla="*/ 1688 w 1967"/>
                <a:gd name="T95" fmla="*/ 1576 h 3191"/>
                <a:gd name="T96" fmla="*/ 1763 w 1967"/>
                <a:gd name="T97" fmla="*/ 1762 h 3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67" h="3191">
                  <a:moveTo>
                    <a:pt x="1763" y="1762"/>
                  </a:moveTo>
                  <a:lnTo>
                    <a:pt x="1763" y="1762"/>
                  </a:lnTo>
                  <a:cubicBezTo>
                    <a:pt x="1763" y="1762"/>
                    <a:pt x="1688" y="1910"/>
                    <a:pt x="1651" y="1985"/>
                  </a:cubicBezTo>
                  <a:cubicBezTo>
                    <a:pt x="1614" y="2059"/>
                    <a:pt x="1484" y="2151"/>
                    <a:pt x="1503" y="2262"/>
                  </a:cubicBezTo>
                  <a:cubicBezTo>
                    <a:pt x="1540" y="2374"/>
                    <a:pt x="1577" y="2356"/>
                    <a:pt x="1614" y="2467"/>
                  </a:cubicBezTo>
                  <a:cubicBezTo>
                    <a:pt x="1633" y="2578"/>
                    <a:pt x="1558" y="2559"/>
                    <a:pt x="1651" y="2652"/>
                  </a:cubicBezTo>
                  <a:cubicBezTo>
                    <a:pt x="1725" y="2727"/>
                    <a:pt x="1818" y="2819"/>
                    <a:pt x="1855" y="2875"/>
                  </a:cubicBezTo>
                  <a:cubicBezTo>
                    <a:pt x="1911" y="2912"/>
                    <a:pt x="1966" y="2986"/>
                    <a:pt x="1892" y="3079"/>
                  </a:cubicBezTo>
                  <a:cubicBezTo>
                    <a:pt x="1837" y="3153"/>
                    <a:pt x="1855" y="3190"/>
                    <a:pt x="1744" y="3172"/>
                  </a:cubicBezTo>
                  <a:cubicBezTo>
                    <a:pt x="1614" y="3172"/>
                    <a:pt x="872" y="3098"/>
                    <a:pt x="761" y="3172"/>
                  </a:cubicBezTo>
                  <a:cubicBezTo>
                    <a:pt x="761" y="3172"/>
                    <a:pt x="724" y="3134"/>
                    <a:pt x="650" y="3134"/>
                  </a:cubicBezTo>
                  <a:cubicBezTo>
                    <a:pt x="556" y="3134"/>
                    <a:pt x="464" y="3098"/>
                    <a:pt x="445" y="3098"/>
                  </a:cubicBezTo>
                  <a:cubicBezTo>
                    <a:pt x="427" y="3098"/>
                    <a:pt x="353" y="3116"/>
                    <a:pt x="353" y="3116"/>
                  </a:cubicBezTo>
                  <a:cubicBezTo>
                    <a:pt x="353" y="3116"/>
                    <a:pt x="353" y="3060"/>
                    <a:pt x="353" y="3023"/>
                  </a:cubicBezTo>
                  <a:cubicBezTo>
                    <a:pt x="353" y="2968"/>
                    <a:pt x="334" y="2893"/>
                    <a:pt x="315" y="2856"/>
                  </a:cubicBezTo>
                  <a:cubicBezTo>
                    <a:pt x="315" y="2838"/>
                    <a:pt x="315" y="2838"/>
                    <a:pt x="315" y="2801"/>
                  </a:cubicBezTo>
                  <a:cubicBezTo>
                    <a:pt x="315" y="2763"/>
                    <a:pt x="315" y="2727"/>
                    <a:pt x="279" y="2727"/>
                  </a:cubicBezTo>
                  <a:cubicBezTo>
                    <a:pt x="241" y="2727"/>
                    <a:pt x="260" y="2727"/>
                    <a:pt x="241" y="2689"/>
                  </a:cubicBezTo>
                  <a:cubicBezTo>
                    <a:pt x="223" y="2652"/>
                    <a:pt x="223" y="2652"/>
                    <a:pt x="185" y="2671"/>
                  </a:cubicBezTo>
                  <a:cubicBezTo>
                    <a:pt x="167" y="2689"/>
                    <a:pt x="149" y="2689"/>
                    <a:pt x="111" y="2652"/>
                  </a:cubicBezTo>
                  <a:cubicBezTo>
                    <a:pt x="93" y="2615"/>
                    <a:pt x="93" y="2615"/>
                    <a:pt x="56" y="2578"/>
                  </a:cubicBezTo>
                  <a:cubicBezTo>
                    <a:pt x="37" y="2541"/>
                    <a:pt x="0" y="2485"/>
                    <a:pt x="0" y="2485"/>
                  </a:cubicBezTo>
                  <a:cubicBezTo>
                    <a:pt x="0" y="2485"/>
                    <a:pt x="19" y="2448"/>
                    <a:pt x="37" y="2430"/>
                  </a:cubicBezTo>
                  <a:cubicBezTo>
                    <a:pt x="56" y="2392"/>
                    <a:pt x="111" y="2318"/>
                    <a:pt x="130" y="2262"/>
                  </a:cubicBezTo>
                  <a:cubicBezTo>
                    <a:pt x="130" y="2207"/>
                    <a:pt x="130" y="2077"/>
                    <a:pt x="204" y="2021"/>
                  </a:cubicBezTo>
                  <a:cubicBezTo>
                    <a:pt x="260" y="1966"/>
                    <a:pt x="334" y="1891"/>
                    <a:pt x="464" y="1947"/>
                  </a:cubicBezTo>
                  <a:cubicBezTo>
                    <a:pt x="594" y="1985"/>
                    <a:pt x="556" y="2003"/>
                    <a:pt x="631" y="2003"/>
                  </a:cubicBezTo>
                  <a:cubicBezTo>
                    <a:pt x="686" y="2003"/>
                    <a:pt x="724" y="2003"/>
                    <a:pt x="835" y="1799"/>
                  </a:cubicBezTo>
                  <a:cubicBezTo>
                    <a:pt x="927" y="1595"/>
                    <a:pt x="1021" y="1428"/>
                    <a:pt x="1021" y="1428"/>
                  </a:cubicBezTo>
                  <a:cubicBezTo>
                    <a:pt x="1021" y="1428"/>
                    <a:pt x="1076" y="1279"/>
                    <a:pt x="1076" y="1261"/>
                  </a:cubicBezTo>
                  <a:cubicBezTo>
                    <a:pt x="1095" y="1243"/>
                    <a:pt x="1095" y="1224"/>
                    <a:pt x="1095" y="1224"/>
                  </a:cubicBezTo>
                  <a:cubicBezTo>
                    <a:pt x="1095" y="1224"/>
                    <a:pt x="1169" y="1131"/>
                    <a:pt x="1206" y="1094"/>
                  </a:cubicBezTo>
                  <a:cubicBezTo>
                    <a:pt x="1224" y="1057"/>
                    <a:pt x="1243" y="1020"/>
                    <a:pt x="1206" y="946"/>
                  </a:cubicBezTo>
                  <a:cubicBezTo>
                    <a:pt x="1206" y="946"/>
                    <a:pt x="1206" y="908"/>
                    <a:pt x="1298" y="816"/>
                  </a:cubicBezTo>
                  <a:cubicBezTo>
                    <a:pt x="1298" y="816"/>
                    <a:pt x="1373" y="742"/>
                    <a:pt x="1373" y="704"/>
                  </a:cubicBezTo>
                  <a:cubicBezTo>
                    <a:pt x="1392" y="686"/>
                    <a:pt x="1392" y="593"/>
                    <a:pt x="1354" y="537"/>
                  </a:cubicBezTo>
                  <a:cubicBezTo>
                    <a:pt x="1317" y="501"/>
                    <a:pt x="1187" y="371"/>
                    <a:pt x="1187" y="371"/>
                  </a:cubicBezTo>
                  <a:cubicBezTo>
                    <a:pt x="1039" y="278"/>
                    <a:pt x="1039" y="278"/>
                    <a:pt x="1039" y="278"/>
                  </a:cubicBezTo>
                  <a:cubicBezTo>
                    <a:pt x="1039" y="278"/>
                    <a:pt x="1224" y="55"/>
                    <a:pt x="1224" y="0"/>
                  </a:cubicBezTo>
                  <a:cubicBezTo>
                    <a:pt x="1224" y="0"/>
                    <a:pt x="1373" y="333"/>
                    <a:pt x="1410" y="389"/>
                  </a:cubicBezTo>
                  <a:cubicBezTo>
                    <a:pt x="1447" y="426"/>
                    <a:pt x="1521" y="519"/>
                    <a:pt x="1577" y="537"/>
                  </a:cubicBezTo>
                  <a:cubicBezTo>
                    <a:pt x="1651" y="575"/>
                    <a:pt x="1633" y="630"/>
                    <a:pt x="1595" y="649"/>
                  </a:cubicBezTo>
                  <a:cubicBezTo>
                    <a:pt x="1577" y="686"/>
                    <a:pt x="1558" y="704"/>
                    <a:pt x="1577" y="760"/>
                  </a:cubicBezTo>
                  <a:cubicBezTo>
                    <a:pt x="1577" y="834"/>
                    <a:pt x="1669" y="908"/>
                    <a:pt x="1633" y="983"/>
                  </a:cubicBezTo>
                  <a:cubicBezTo>
                    <a:pt x="1614" y="1038"/>
                    <a:pt x="1577" y="1094"/>
                    <a:pt x="1484" y="1149"/>
                  </a:cubicBezTo>
                  <a:cubicBezTo>
                    <a:pt x="1373" y="1187"/>
                    <a:pt x="1336" y="1187"/>
                    <a:pt x="1336" y="1205"/>
                  </a:cubicBezTo>
                  <a:cubicBezTo>
                    <a:pt x="1317" y="1243"/>
                    <a:pt x="1317" y="1335"/>
                    <a:pt x="1428" y="1372"/>
                  </a:cubicBezTo>
                  <a:cubicBezTo>
                    <a:pt x="1558" y="1409"/>
                    <a:pt x="1633" y="1409"/>
                    <a:pt x="1688" y="1576"/>
                  </a:cubicBezTo>
                  <a:cubicBezTo>
                    <a:pt x="1744" y="1762"/>
                    <a:pt x="1763" y="1762"/>
                    <a:pt x="1763" y="176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10" name="Freeform 22"/>
            <p:cNvSpPr>
              <a:spLocks noChangeArrowheads="1"/>
            </p:cNvSpPr>
            <p:nvPr/>
          </p:nvSpPr>
          <p:spPr bwMode="auto">
            <a:xfrm>
              <a:off x="3633788" y="3992563"/>
              <a:ext cx="554037" cy="534987"/>
            </a:xfrm>
            <a:custGeom>
              <a:avLst/>
              <a:gdLst>
                <a:gd name="T0" fmla="*/ 575 w 1540"/>
                <a:gd name="T1" fmla="*/ 1484 h 1485"/>
                <a:gd name="T2" fmla="*/ 575 w 1540"/>
                <a:gd name="T3" fmla="*/ 1484 h 1485"/>
                <a:gd name="T4" fmla="*/ 667 w 1540"/>
                <a:gd name="T5" fmla="*/ 1409 h 1485"/>
                <a:gd name="T6" fmla="*/ 816 w 1540"/>
                <a:gd name="T7" fmla="*/ 1465 h 1485"/>
                <a:gd name="T8" fmla="*/ 834 w 1540"/>
                <a:gd name="T9" fmla="*/ 1298 h 1485"/>
                <a:gd name="T10" fmla="*/ 797 w 1540"/>
                <a:gd name="T11" fmla="*/ 1187 h 1485"/>
                <a:gd name="T12" fmla="*/ 983 w 1540"/>
                <a:gd name="T13" fmla="*/ 1020 h 1485"/>
                <a:gd name="T14" fmla="*/ 1113 w 1540"/>
                <a:gd name="T15" fmla="*/ 1076 h 1485"/>
                <a:gd name="T16" fmla="*/ 1354 w 1540"/>
                <a:gd name="T17" fmla="*/ 1168 h 1485"/>
                <a:gd name="T18" fmla="*/ 1502 w 1540"/>
                <a:gd name="T19" fmla="*/ 908 h 1485"/>
                <a:gd name="T20" fmla="*/ 1409 w 1540"/>
                <a:gd name="T21" fmla="*/ 631 h 1485"/>
                <a:gd name="T22" fmla="*/ 1335 w 1540"/>
                <a:gd name="T23" fmla="*/ 446 h 1485"/>
                <a:gd name="T24" fmla="*/ 1409 w 1540"/>
                <a:gd name="T25" fmla="*/ 223 h 1485"/>
                <a:gd name="T26" fmla="*/ 1205 w 1540"/>
                <a:gd name="T27" fmla="*/ 260 h 1485"/>
                <a:gd name="T28" fmla="*/ 1113 w 1540"/>
                <a:gd name="T29" fmla="*/ 205 h 1485"/>
                <a:gd name="T30" fmla="*/ 1038 w 1540"/>
                <a:gd name="T31" fmla="*/ 0 h 1485"/>
                <a:gd name="T32" fmla="*/ 742 w 1540"/>
                <a:gd name="T33" fmla="*/ 38 h 1485"/>
                <a:gd name="T34" fmla="*/ 723 w 1540"/>
                <a:gd name="T35" fmla="*/ 112 h 1485"/>
                <a:gd name="T36" fmla="*/ 705 w 1540"/>
                <a:gd name="T37" fmla="*/ 223 h 1485"/>
                <a:gd name="T38" fmla="*/ 593 w 1540"/>
                <a:gd name="T39" fmla="*/ 241 h 1485"/>
                <a:gd name="T40" fmla="*/ 445 w 1540"/>
                <a:gd name="T41" fmla="*/ 260 h 1485"/>
                <a:gd name="T42" fmla="*/ 278 w 1540"/>
                <a:gd name="T43" fmla="*/ 241 h 1485"/>
                <a:gd name="T44" fmla="*/ 222 w 1540"/>
                <a:gd name="T45" fmla="*/ 223 h 1485"/>
                <a:gd name="T46" fmla="*/ 222 w 1540"/>
                <a:gd name="T47" fmla="*/ 353 h 1485"/>
                <a:gd name="T48" fmla="*/ 166 w 1540"/>
                <a:gd name="T49" fmla="*/ 612 h 1485"/>
                <a:gd name="T50" fmla="*/ 74 w 1540"/>
                <a:gd name="T51" fmla="*/ 742 h 1485"/>
                <a:gd name="T52" fmla="*/ 18 w 1540"/>
                <a:gd name="T53" fmla="*/ 760 h 1485"/>
                <a:gd name="T54" fmla="*/ 74 w 1540"/>
                <a:gd name="T55" fmla="*/ 872 h 1485"/>
                <a:gd name="T56" fmla="*/ 74 w 1540"/>
                <a:gd name="T57" fmla="*/ 927 h 1485"/>
                <a:gd name="T58" fmla="*/ 260 w 1540"/>
                <a:gd name="T59" fmla="*/ 1224 h 1485"/>
                <a:gd name="T60" fmla="*/ 575 w 1540"/>
                <a:gd name="T61" fmla="*/ 1484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40" h="1485">
                  <a:moveTo>
                    <a:pt x="575" y="1484"/>
                  </a:moveTo>
                  <a:lnTo>
                    <a:pt x="575" y="1484"/>
                  </a:lnTo>
                  <a:cubicBezTo>
                    <a:pt x="612" y="1484"/>
                    <a:pt x="556" y="1391"/>
                    <a:pt x="667" y="1409"/>
                  </a:cubicBezTo>
                  <a:cubicBezTo>
                    <a:pt x="779" y="1428"/>
                    <a:pt x="760" y="1484"/>
                    <a:pt x="816" y="1465"/>
                  </a:cubicBezTo>
                  <a:cubicBezTo>
                    <a:pt x="890" y="1428"/>
                    <a:pt x="872" y="1373"/>
                    <a:pt x="834" y="1298"/>
                  </a:cubicBezTo>
                  <a:cubicBezTo>
                    <a:pt x="797" y="1243"/>
                    <a:pt x="723" y="1224"/>
                    <a:pt x="797" y="1187"/>
                  </a:cubicBezTo>
                  <a:cubicBezTo>
                    <a:pt x="872" y="1131"/>
                    <a:pt x="964" y="1038"/>
                    <a:pt x="983" y="1020"/>
                  </a:cubicBezTo>
                  <a:cubicBezTo>
                    <a:pt x="1020" y="1002"/>
                    <a:pt x="1002" y="1002"/>
                    <a:pt x="1113" y="1076"/>
                  </a:cubicBezTo>
                  <a:cubicBezTo>
                    <a:pt x="1224" y="1168"/>
                    <a:pt x="1279" y="1224"/>
                    <a:pt x="1354" y="1168"/>
                  </a:cubicBezTo>
                  <a:cubicBezTo>
                    <a:pt x="1428" y="1094"/>
                    <a:pt x="1539" y="1020"/>
                    <a:pt x="1502" y="908"/>
                  </a:cubicBezTo>
                  <a:cubicBezTo>
                    <a:pt x="1465" y="797"/>
                    <a:pt x="1484" y="686"/>
                    <a:pt x="1409" y="631"/>
                  </a:cubicBezTo>
                  <a:cubicBezTo>
                    <a:pt x="1335" y="556"/>
                    <a:pt x="1261" y="501"/>
                    <a:pt x="1335" y="446"/>
                  </a:cubicBezTo>
                  <a:cubicBezTo>
                    <a:pt x="1391" y="372"/>
                    <a:pt x="1502" y="279"/>
                    <a:pt x="1409" y="223"/>
                  </a:cubicBezTo>
                  <a:cubicBezTo>
                    <a:pt x="1335" y="167"/>
                    <a:pt x="1243" y="241"/>
                    <a:pt x="1205" y="260"/>
                  </a:cubicBezTo>
                  <a:cubicBezTo>
                    <a:pt x="1168" y="260"/>
                    <a:pt x="1150" y="279"/>
                    <a:pt x="1113" y="205"/>
                  </a:cubicBezTo>
                  <a:cubicBezTo>
                    <a:pt x="1076" y="130"/>
                    <a:pt x="1038" y="0"/>
                    <a:pt x="1038" y="0"/>
                  </a:cubicBezTo>
                  <a:cubicBezTo>
                    <a:pt x="1038" y="0"/>
                    <a:pt x="760" y="19"/>
                    <a:pt x="742" y="38"/>
                  </a:cubicBezTo>
                  <a:cubicBezTo>
                    <a:pt x="742" y="38"/>
                    <a:pt x="742" y="75"/>
                    <a:pt x="723" y="112"/>
                  </a:cubicBezTo>
                  <a:cubicBezTo>
                    <a:pt x="705" y="130"/>
                    <a:pt x="705" y="205"/>
                    <a:pt x="705" y="223"/>
                  </a:cubicBezTo>
                  <a:cubicBezTo>
                    <a:pt x="705" y="241"/>
                    <a:pt x="667" y="241"/>
                    <a:pt x="593" y="241"/>
                  </a:cubicBezTo>
                  <a:cubicBezTo>
                    <a:pt x="537" y="241"/>
                    <a:pt x="482" y="260"/>
                    <a:pt x="445" y="260"/>
                  </a:cubicBezTo>
                  <a:cubicBezTo>
                    <a:pt x="426" y="260"/>
                    <a:pt x="315" y="260"/>
                    <a:pt x="278" y="241"/>
                  </a:cubicBezTo>
                  <a:cubicBezTo>
                    <a:pt x="241" y="241"/>
                    <a:pt x="222" y="223"/>
                    <a:pt x="222" y="223"/>
                  </a:cubicBezTo>
                  <a:cubicBezTo>
                    <a:pt x="222" y="223"/>
                    <a:pt x="241" y="297"/>
                    <a:pt x="222" y="353"/>
                  </a:cubicBezTo>
                  <a:cubicBezTo>
                    <a:pt x="204" y="409"/>
                    <a:pt x="204" y="519"/>
                    <a:pt x="166" y="612"/>
                  </a:cubicBezTo>
                  <a:cubicBezTo>
                    <a:pt x="130" y="686"/>
                    <a:pt x="111" y="742"/>
                    <a:pt x="74" y="742"/>
                  </a:cubicBezTo>
                  <a:cubicBezTo>
                    <a:pt x="37" y="742"/>
                    <a:pt x="0" y="705"/>
                    <a:pt x="18" y="760"/>
                  </a:cubicBezTo>
                  <a:cubicBezTo>
                    <a:pt x="37" y="816"/>
                    <a:pt x="74" y="853"/>
                    <a:pt x="74" y="872"/>
                  </a:cubicBezTo>
                  <a:cubicBezTo>
                    <a:pt x="74" y="890"/>
                    <a:pt x="37" y="890"/>
                    <a:pt x="74" y="927"/>
                  </a:cubicBezTo>
                  <a:cubicBezTo>
                    <a:pt x="92" y="964"/>
                    <a:pt x="185" y="1131"/>
                    <a:pt x="260" y="1224"/>
                  </a:cubicBezTo>
                  <a:cubicBezTo>
                    <a:pt x="352" y="1298"/>
                    <a:pt x="445" y="1428"/>
                    <a:pt x="575" y="148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11" name="Freeform 23"/>
            <p:cNvSpPr>
              <a:spLocks noChangeArrowheads="1"/>
            </p:cNvSpPr>
            <p:nvPr/>
          </p:nvSpPr>
          <p:spPr bwMode="auto">
            <a:xfrm>
              <a:off x="3841750" y="3846513"/>
              <a:ext cx="674688" cy="820737"/>
            </a:xfrm>
            <a:custGeom>
              <a:avLst/>
              <a:gdLst>
                <a:gd name="T0" fmla="*/ 1836 w 1873"/>
                <a:gd name="T1" fmla="*/ 111 h 2281"/>
                <a:gd name="T2" fmla="*/ 1836 w 1873"/>
                <a:gd name="T3" fmla="*/ 111 h 2281"/>
                <a:gd name="T4" fmla="*/ 1706 w 1873"/>
                <a:gd name="T5" fmla="*/ 36 h 2281"/>
                <a:gd name="T6" fmla="*/ 1484 w 1873"/>
                <a:gd name="T7" fmla="*/ 74 h 2281"/>
                <a:gd name="T8" fmla="*/ 1372 w 1873"/>
                <a:gd name="T9" fmla="*/ 222 h 2281"/>
                <a:gd name="T10" fmla="*/ 1335 w 1873"/>
                <a:gd name="T11" fmla="*/ 296 h 2281"/>
                <a:gd name="T12" fmla="*/ 1280 w 1873"/>
                <a:gd name="T13" fmla="*/ 389 h 2281"/>
                <a:gd name="T14" fmla="*/ 1224 w 1873"/>
                <a:gd name="T15" fmla="*/ 445 h 2281"/>
                <a:gd name="T16" fmla="*/ 927 w 1873"/>
                <a:gd name="T17" fmla="*/ 426 h 2281"/>
                <a:gd name="T18" fmla="*/ 463 w 1873"/>
                <a:gd name="T19" fmla="*/ 407 h 2281"/>
                <a:gd name="T20" fmla="*/ 556 w 1873"/>
                <a:gd name="T21" fmla="*/ 648 h 2281"/>
                <a:gd name="T22" fmla="*/ 668 w 1873"/>
                <a:gd name="T23" fmla="*/ 648 h 2281"/>
                <a:gd name="T24" fmla="*/ 872 w 1873"/>
                <a:gd name="T25" fmla="*/ 648 h 2281"/>
                <a:gd name="T26" fmla="*/ 816 w 1873"/>
                <a:gd name="T27" fmla="*/ 779 h 2281"/>
                <a:gd name="T28" fmla="*/ 723 w 1873"/>
                <a:gd name="T29" fmla="*/ 870 h 2281"/>
                <a:gd name="T30" fmla="*/ 798 w 1873"/>
                <a:gd name="T31" fmla="*/ 1000 h 2281"/>
                <a:gd name="T32" fmla="*/ 890 w 1873"/>
                <a:gd name="T33" fmla="*/ 1130 h 2281"/>
                <a:gd name="T34" fmla="*/ 927 w 1873"/>
                <a:gd name="T35" fmla="*/ 1297 h 2281"/>
                <a:gd name="T36" fmla="*/ 909 w 1873"/>
                <a:gd name="T37" fmla="*/ 1445 h 2281"/>
                <a:gd name="T38" fmla="*/ 760 w 1873"/>
                <a:gd name="T39" fmla="*/ 1594 h 2281"/>
                <a:gd name="T40" fmla="*/ 630 w 1873"/>
                <a:gd name="T41" fmla="*/ 1557 h 2281"/>
                <a:gd name="T42" fmla="*/ 445 w 1873"/>
                <a:gd name="T43" fmla="*/ 1427 h 2281"/>
                <a:gd name="T44" fmla="*/ 408 w 1873"/>
                <a:gd name="T45" fmla="*/ 1427 h 2281"/>
                <a:gd name="T46" fmla="*/ 222 w 1873"/>
                <a:gd name="T47" fmla="*/ 1594 h 2281"/>
                <a:gd name="T48" fmla="*/ 204 w 1873"/>
                <a:gd name="T49" fmla="*/ 1650 h 2281"/>
                <a:gd name="T50" fmla="*/ 278 w 1873"/>
                <a:gd name="T51" fmla="*/ 1780 h 2281"/>
                <a:gd name="T52" fmla="*/ 222 w 1873"/>
                <a:gd name="T53" fmla="*/ 1872 h 2281"/>
                <a:gd name="T54" fmla="*/ 148 w 1873"/>
                <a:gd name="T55" fmla="*/ 1835 h 2281"/>
                <a:gd name="T56" fmla="*/ 56 w 1873"/>
                <a:gd name="T57" fmla="*/ 1816 h 2281"/>
                <a:gd name="T58" fmla="*/ 0 w 1873"/>
                <a:gd name="T59" fmla="*/ 1891 h 2281"/>
                <a:gd name="T60" fmla="*/ 130 w 1873"/>
                <a:gd name="T61" fmla="*/ 2021 h 2281"/>
                <a:gd name="T62" fmla="*/ 204 w 1873"/>
                <a:gd name="T63" fmla="*/ 2187 h 2281"/>
                <a:gd name="T64" fmla="*/ 241 w 1873"/>
                <a:gd name="T65" fmla="*/ 2280 h 2281"/>
                <a:gd name="T66" fmla="*/ 333 w 1873"/>
                <a:gd name="T67" fmla="*/ 2206 h 2281"/>
                <a:gd name="T68" fmla="*/ 482 w 1873"/>
                <a:gd name="T69" fmla="*/ 2095 h 2281"/>
                <a:gd name="T70" fmla="*/ 760 w 1873"/>
                <a:gd name="T71" fmla="*/ 2076 h 2281"/>
                <a:gd name="T72" fmla="*/ 1057 w 1873"/>
                <a:gd name="T73" fmla="*/ 1928 h 2281"/>
                <a:gd name="T74" fmla="*/ 1187 w 1873"/>
                <a:gd name="T75" fmla="*/ 1816 h 2281"/>
                <a:gd name="T76" fmla="*/ 1243 w 1873"/>
                <a:gd name="T77" fmla="*/ 1612 h 2281"/>
                <a:gd name="T78" fmla="*/ 1335 w 1873"/>
                <a:gd name="T79" fmla="*/ 1427 h 2281"/>
                <a:gd name="T80" fmla="*/ 1391 w 1873"/>
                <a:gd name="T81" fmla="*/ 1260 h 2281"/>
                <a:gd name="T82" fmla="*/ 1595 w 1873"/>
                <a:gd name="T83" fmla="*/ 1093 h 2281"/>
                <a:gd name="T84" fmla="*/ 1687 w 1873"/>
                <a:gd name="T85" fmla="*/ 889 h 2281"/>
                <a:gd name="T86" fmla="*/ 1742 w 1873"/>
                <a:gd name="T87" fmla="*/ 500 h 2281"/>
                <a:gd name="T88" fmla="*/ 1872 w 1873"/>
                <a:gd name="T89" fmla="*/ 203 h 2281"/>
                <a:gd name="T90" fmla="*/ 1836 w 1873"/>
                <a:gd name="T91" fmla="*/ 111 h 2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3" h="2281">
                  <a:moveTo>
                    <a:pt x="1836" y="111"/>
                  </a:moveTo>
                  <a:lnTo>
                    <a:pt x="1836" y="111"/>
                  </a:lnTo>
                  <a:cubicBezTo>
                    <a:pt x="1836" y="111"/>
                    <a:pt x="1854" y="74"/>
                    <a:pt x="1706" y="36"/>
                  </a:cubicBezTo>
                  <a:cubicBezTo>
                    <a:pt x="1558" y="0"/>
                    <a:pt x="1521" y="0"/>
                    <a:pt x="1484" y="74"/>
                  </a:cubicBezTo>
                  <a:cubicBezTo>
                    <a:pt x="1428" y="129"/>
                    <a:pt x="1410" y="203"/>
                    <a:pt x="1372" y="222"/>
                  </a:cubicBezTo>
                  <a:cubicBezTo>
                    <a:pt x="1354" y="259"/>
                    <a:pt x="1335" y="296"/>
                    <a:pt x="1335" y="296"/>
                  </a:cubicBezTo>
                  <a:cubicBezTo>
                    <a:pt x="1280" y="389"/>
                    <a:pt x="1280" y="389"/>
                    <a:pt x="1280" y="389"/>
                  </a:cubicBezTo>
                  <a:cubicBezTo>
                    <a:pt x="1280" y="389"/>
                    <a:pt x="1261" y="426"/>
                    <a:pt x="1224" y="445"/>
                  </a:cubicBezTo>
                  <a:cubicBezTo>
                    <a:pt x="1187" y="445"/>
                    <a:pt x="927" y="426"/>
                    <a:pt x="927" y="426"/>
                  </a:cubicBezTo>
                  <a:cubicBezTo>
                    <a:pt x="463" y="407"/>
                    <a:pt x="463" y="407"/>
                    <a:pt x="463" y="407"/>
                  </a:cubicBezTo>
                  <a:cubicBezTo>
                    <a:pt x="556" y="648"/>
                    <a:pt x="556" y="648"/>
                    <a:pt x="556" y="648"/>
                  </a:cubicBezTo>
                  <a:cubicBezTo>
                    <a:pt x="556" y="648"/>
                    <a:pt x="575" y="686"/>
                    <a:pt x="668" y="648"/>
                  </a:cubicBezTo>
                  <a:cubicBezTo>
                    <a:pt x="742" y="612"/>
                    <a:pt x="816" y="556"/>
                    <a:pt x="872" y="648"/>
                  </a:cubicBezTo>
                  <a:cubicBezTo>
                    <a:pt x="872" y="648"/>
                    <a:pt x="872" y="723"/>
                    <a:pt x="816" y="779"/>
                  </a:cubicBezTo>
                  <a:cubicBezTo>
                    <a:pt x="779" y="816"/>
                    <a:pt x="723" y="852"/>
                    <a:pt x="723" y="870"/>
                  </a:cubicBezTo>
                  <a:cubicBezTo>
                    <a:pt x="723" y="889"/>
                    <a:pt x="742" y="944"/>
                    <a:pt x="798" y="1000"/>
                  </a:cubicBezTo>
                  <a:cubicBezTo>
                    <a:pt x="853" y="1038"/>
                    <a:pt x="890" y="1112"/>
                    <a:pt x="890" y="1130"/>
                  </a:cubicBezTo>
                  <a:cubicBezTo>
                    <a:pt x="890" y="1167"/>
                    <a:pt x="927" y="1279"/>
                    <a:pt x="927" y="1297"/>
                  </a:cubicBezTo>
                  <a:cubicBezTo>
                    <a:pt x="927" y="1297"/>
                    <a:pt x="964" y="1371"/>
                    <a:pt x="909" y="1445"/>
                  </a:cubicBezTo>
                  <a:cubicBezTo>
                    <a:pt x="853" y="1520"/>
                    <a:pt x="760" y="1594"/>
                    <a:pt x="760" y="1594"/>
                  </a:cubicBezTo>
                  <a:cubicBezTo>
                    <a:pt x="760" y="1594"/>
                    <a:pt x="704" y="1631"/>
                    <a:pt x="630" y="1557"/>
                  </a:cubicBezTo>
                  <a:cubicBezTo>
                    <a:pt x="575" y="1501"/>
                    <a:pt x="445" y="1427"/>
                    <a:pt x="445" y="1427"/>
                  </a:cubicBezTo>
                  <a:cubicBezTo>
                    <a:pt x="445" y="1427"/>
                    <a:pt x="427" y="1409"/>
                    <a:pt x="408" y="1427"/>
                  </a:cubicBezTo>
                  <a:cubicBezTo>
                    <a:pt x="389" y="1445"/>
                    <a:pt x="241" y="1575"/>
                    <a:pt x="222" y="1594"/>
                  </a:cubicBezTo>
                  <a:cubicBezTo>
                    <a:pt x="204" y="1594"/>
                    <a:pt x="167" y="1631"/>
                    <a:pt x="204" y="1650"/>
                  </a:cubicBezTo>
                  <a:cubicBezTo>
                    <a:pt x="241" y="1668"/>
                    <a:pt x="297" y="1742"/>
                    <a:pt x="278" y="1780"/>
                  </a:cubicBezTo>
                  <a:cubicBezTo>
                    <a:pt x="278" y="1798"/>
                    <a:pt x="315" y="1854"/>
                    <a:pt x="222" y="1872"/>
                  </a:cubicBezTo>
                  <a:cubicBezTo>
                    <a:pt x="222" y="1872"/>
                    <a:pt x="185" y="1835"/>
                    <a:pt x="148" y="1835"/>
                  </a:cubicBezTo>
                  <a:cubicBezTo>
                    <a:pt x="130" y="1816"/>
                    <a:pt x="74" y="1816"/>
                    <a:pt x="56" y="1816"/>
                  </a:cubicBezTo>
                  <a:cubicBezTo>
                    <a:pt x="37" y="1816"/>
                    <a:pt x="18" y="1835"/>
                    <a:pt x="0" y="1891"/>
                  </a:cubicBezTo>
                  <a:cubicBezTo>
                    <a:pt x="0" y="1891"/>
                    <a:pt x="111" y="2002"/>
                    <a:pt x="130" y="2021"/>
                  </a:cubicBezTo>
                  <a:cubicBezTo>
                    <a:pt x="148" y="2057"/>
                    <a:pt x="185" y="2095"/>
                    <a:pt x="204" y="2187"/>
                  </a:cubicBezTo>
                  <a:cubicBezTo>
                    <a:pt x="241" y="2262"/>
                    <a:pt x="241" y="2280"/>
                    <a:pt x="241" y="2280"/>
                  </a:cubicBezTo>
                  <a:cubicBezTo>
                    <a:pt x="241" y="2280"/>
                    <a:pt x="297" y="2262"/>
                    <a:pt x="333" y="2206"/>
                  </a:cubicBezTo>
                  <a:cubicBezTo>
                    <a:pt x="371" y="2169"/>
                    <a:pt x="371" y="2095"/>
                    <a:pt x="482" y="2095"/>
                  </a:cubicBezTo>
                  <a:cubicBezTo>
                    <a:pt x="593" y="2095"/>
                    <a:pt x="723" y="2095"/>
                    <a:pt x="760" y="2076"/>
                  </a:cubicBezTo>
                  <a:cubicBezTo>
                    <a:pt x="816" y="2057"/>
                    <a:pt x="983" y="2002"/>
                    <a:pt x="1057" y="1928"/>
                  </a:cubicBezTo>
                  <a:cubicBezTo>
                    <a:pt x="1113" y="1854"/>
                    <a:pt x="1131" y="1891"/>
                    <a:pt x="1187" y="1816"/>
                  </a:cubicBezTo>
                  <a:cubicBezTo>
                    <a:pt x="1224" y="1761"/>
                    <a:pt x="1205" y="1668"/>
                    <a:pt x="1243" y="1612"/>
                  </a:cubicBezTo>
                  <a:cubicBezTo>
                    <a:pt x="1280" y="1557"/>
                    <a:pt x="1335" y="1483"/>
                    <a:pt x="1335" y="1427"/>
                  </a:cubicBezTo>
                  <a:cubicBezTo>
                    <a:pt x="1335" y="1371"/>
                    <a:pt x="1335" y="1315"/>
                    <a:pt x="1391" y="1260"/>
                  </a:cubicBezTo>
                  <a:cubicBezTo>
                    <a:pt x="1465" y="1204"/>
                    <a:pt x="1540" y="1149"/>
                    <a:pt x="1595" y="1093"/>
                  </a:cubicBezTo>
                  <a:cubicBezTo>
                    <a:pt x="1632" y="1038"/>
                    <a:pt x="1687" y="926"/>
                    <a:pt x="1687" y="889"/>
                  </a:cubicBezTo>
                  <a:cubicBezTo>
                    <a:pt x="1687" y="853"/>
                    <a:pt x="1724" y="556"/>
                    <a:pt x="1742" y="500"/>
                  </a:cubicBezTo>
                  <a:cubicBezTo>
                    <a:pt x="1761" y="445"/>
                    <a:pt x="1872" y="222"/>
                    <a:pt x="1872" y="203"/>
                  </a:cubicBezTo>
                  <a:cubicBezTo>
                    <a:pt x="1872" y="185"/>
                    <a:pt x="1836" y="111"/>
                    <a:pt x="1836" y="111"/>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12" name="Freeform 24"/>
            <p:cNvSpPr>
              <a:spLocks noChangeArrowheads="1"/>
            </p:cNvSpPr>
            <p:nvPr/>
          </p:nvSpPr>
          <p:spPr bwMode="auto">
            <a:xfrm>
              <a:off x="3927475" y="3698875"/>
              <a:ext cx="1703388" cy="1682750"/>
            </a:xfrm>
            <a:custGeom>
              <a:avLst/>
              <a:gdLst>
                <a:gd name="T0" fmla="*/ 204 w 4730"/>
                <a:gd name="T1" fmla="*/ 2819 h 4675"/>
                <a:gd name="T2" fmla="*/ 1113 w 4730"/>
                <a:gd name="T3" fmla="*/ 2819 h 4675"/>
                <a:gd name="T4" fmla="*/ 1373 w 4730"/>
                <a:gd name="T5" fmla="*/ 3264 h 4675"/>
                <a:gd name="T6" fmla="*/ 2114 w 4730"/>
                <a:gd name="T7" fmla="*/ 3153 h 4675"/>
                <a:gd name="T8" fmla="*/ 2448 w 4730"/>
                <a:gd name="T9" fmla="*/ 3413 h 4675"/>
                <a:gd name="T10" fmla="*/ 2466 w 4730"/>
                <a:gd name="T11" fmla="*/ 3988 h 4675"/>
                <a:gd name="T12" fmla="*/ 3208 w 4730"/>
                <a:gd name="T13" fmla="*/ 4173 h 4675"/>
                <a:gd name="T14" fmla="*/ 3857 w 4730"/>
                <a:gd name="T15" fmla="*/ 4396 h 4675"/>
                <a:gd name="T16" fmla="*/ 4358 w 4730"/>
                <a:gd name="T17" fmla="*/ 4433 h 4675"/>
                <a:gd name="T18" fmla="*/ 3969 w 4730"/>
                <a:gd name="T19" fmla="*/ 4080 h 4675"/>
                <a:gd name="T20" fmla="*/ 4192 w 4730"/>
                <a:gd name="T21" fmla="*/ 3468 h 4675"/>
                <a:gd name="T22" fmla="*/ 4525 w 4730"/>
                <a:gd name="T23" fmla="*/ 3116 h 4675"/>
                <a:gd name="T24" fmla="*/ 4247 w 4730"/>
                <a:gd name="T25" fmla="*/ 2448 h 4675"/>
                <a:gd name="T26" fmla="*/ 4192 w 4730"/>
                <a:gd name="T27" fmla="*/ 1929 h 4675"/>
                <a:gd name="T28" fmla="*/ 4303 w 4730"/>
                <a:gd name="T29" fmla="*/ 1558 h 4675"/>
                <a:gd name="T30" fmla="*/ 4692 w 4730"/>
                <a:gd name="T31" fmla="*/ 780 h 4675"/>
                <a:gd name="T32" fmla="*/ 4303 w 4730"/>
                <a:gd name="T33" fmla="*/ 204 h 4675"/>
                <a:gd name="T34" fmla="*/ 3839 w 4730"/>
                <a:gd name="T35" fmla="*/ 0 h 4675"/>
                <a:gd name="T36" fmla="*/ 2689 w 4730"/>
                <a:gd name="T37" fmla="*/ 112 h 4675"/>
                <a:gd name="T38" fmla="*/ 2448 w 4730"/>
                <a:gd name="T39" fmla="*/ 297 h 4675"/>
                <a:gd name="T40" fmla="*/ 2077 w 4730"/>
                <a:gd name="T41" fmla="*/ 223 h 4675"/>
                <a:gd name="T42" fmla="*/ 1743 w 4730"/>
                <a:gd name="T43" fmla="*/ 112 h 4675"/>
                <a:gd name="T44" fmla="*/ 1557 w 4730"/>
                <a:gd name="T45" fmla="*/ 334 h 4675"/>
                <a:gd name="T46" fmla="*/ 1631 w 4730"/>
                <a:gd name="T47" fmla="*/ 612 h 4675"/>
                <a:gd name="T48" fmla="*/ 1465 w 4730"/>
                <a:gd name="T49" fmla="*/ 1151 h 4675"/>
                <a:gd name="T50" fmla="*/ 1354 w 4730"/>
                <a:gd name="T51" fmla="*/ 1502 h 4675"/>
                <a:gd name="T52" fmla="*/ 1113 w 4730"/>
                <a:gd name="T53" fmla="*/ 1743 h 4675"/>
                <a:gd name="T54" fmla="*/ 983 w 4730"/>
                <a:gd name="T55" fmla="*/ 2095 h 4675"/>
                <a:gd name="T56" fmla="*/ 816 w 4730"/>
                <a:gd name="T57" fmla="*/ 2337 h 4675"/>
                <a:gd name="T58" fmla="*/ 482 w 4730"/>
                <a:gd name="T59" fmla="*/ 2504 h 4675"/>
                <a:gd name="T60" fmla="*/ 186 w 4730"/>
                <a:gd name="T61" fmla="*/ 2504 h 4675"/>
                <a:gd name="T62" fmla="*/ 74 w 4730"/>
                <a:gd name="T63" fmla="*/ 2634 h 4675"/>
                <a:gd name="T64" fmla="*/ 92 w 4730"/>
                <a:gd name="T65" fmla="*/ 2801 h 4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30" h="4675">
                  <a:moveTo>
                    <a:pt x="204" y="2819"/>
                  </a:moveTo>
                  <a:lnTo>
                    <a:pt x="204" y="2819"/>
                  </a:lnTo>
                  <a:cubicBezTo>
                    <a:pt x="204" y="2819"/>
                    <a:pt x="482" y="2782"/>
                    <a:pt x="668" y="2801"/>
                  </a:cubicBezTo>
                  <a:cubicBezTo>
                    <a:pt x="872" y="2801"/>
                    <a:pt x="1076" y="2782"/>
                    <a:pt x="1113" y="2819"/>
                  </a:cubicBezTo>
                  <a:cubicBezTo>
                    <a:pt x="1150" y="2875"/>
                    <a:pt x="1243" y="2912"/>
                    <a:pt x="1224" y="3005"/>
                  </a:cubicBezTo>
                  <a:cubicBezTo>
                    <a:pt x="1224" y="3097"/>
                    <a:pt x="1243" y="3227"/>
                    <a:pt x="1373" y="3264"/>
                  </a:cubicBezTo>
                  <a:cubicBezTo>
                    <a:pt x="1483" y="3320"/>
                    <a:pt x="1650" y="3376"/>
                    <a:pt x="1724" y="3302"/>
                  </a:cubicBezTo>
                  <a:cubicBezTo>
                    <a:pt x="1817" y="3246"/>
                    <a:pt x="1947" y="3060"/>
                    <a:pt x="2114" y="3153"/>
                  </a:cubicBezTo>
                  <a:cubicBezTo>
                    <a:pt x="2299" y="3246"/>
                    <a:pt x="2262" y="3208"/>
                    <a:pt x="2337" y="3208"/>
                  </a:cubicBezTo>
                  <a:cubicBezTo>
                    <a:pt x="2392" y="3208"/>
                    <a:pt x="2503" y="3246"/>
                    <a:pt x="2448" y="3413"/>
                  </a:cubicBezTo>
                  <a:cubicBezTo>
                    <a:pt x="2392" y="3561"/>
                    <a:pt x="2373" y="3617"/>
                    <a:pt x="2448" y="3747"/>
                  </a:cubicBezTo>
                  <a:cubicBezTo>
                    <a:pt x="2522" y="3876"/>
                    <a:pt x="2429" y="3914"/>
                    <a:pt x="2466" y="3988"/>
                  </a:cubicBezTo>
                  <a:cubicBezTo>
                    <a:pt x="2522" y="4062"/>
                    <a:pt x="2689" y="4006"/>
                    <a:pt x="2819" y="4025"/>
                  </a:cubicBezTo>
                  <a:cubicBezTo>
                    <a:pt x="2930" y="4044"/>
                    <a:pt x="3060" y="4080"/>
                    <a:pt x="3208" y="4173"/>
                  </a:cubicBezTo>
                  <a:cubicBezTo>
                    <a:pt x="3356" y="4266"/>
                    <a:pt x="3301" y="4285"/>
                    <a:pt x="3486" y="4303"/>
                  </a:cubicBezTo>
                  <a:cubicBezTo>
                    <a:pt x="3672" y="4340"/>
                    <a:pt x="3746" y="4303"/>
                    <a:pt x="3857" y="4396"/>
                  </a:cubicBezTo>
                  <a:cubicBezTo>
                    <a:pt x="3987" y="4470"/>
                    <a:pt x="4210" y="4674"/>
                    <a:pt x="4247" y="4637"/>
                  </a:cubicBezTo>
                  <a:cubicBezTo>
                    <a:pt x="4303" y="4600"/>
                    <a:pt x="4507" y="4544"/>
                    <a:pt x="4358" y="4433"/>
                  </a:cubicBezTo>
                  <a:cubicBezTo>
                    <a:pt x="4210" y="4303"/>
                    <a:pt x="4117" y="4415"/>
                    <a:pt x="4043" y="4321"/>
                  </a:cubicBezTo>
                  <a:cubicBezTo>
                    <a:pt x="3950" y="4229"/>
                    <a:pt x="3987" y="4155"/>
                    <a:pt x="3969" y="4080"/>
                  </a:cubicBezTo>
                  <a:cubicBezTo>
                    <a:pt x="3950" y="4006"/>
                    <a:pt x="3950" y="3784"/>
                    <a:pt x="4006" y="3635"/>
                  </a:cubicBezTo>
                  <a:cubicBezTo>
                    <a:pt x="4043" y="3487"/>
                    <a:pt x="4006" y="3468"/>
                    <a:pt x="4192" y="3468"/>
                  </a:cubicBezTo>
                  <a:cubicBezTo>
                    <a:pt x="4358" y="3487"/>
                    <a:pt x="4599" y="3487"/>
                    <a:pt x="4599" y="3487"/>
                  </a:cubicBezTo>
                  <a:cubicBezTo>
                    <a:pt x="4599" y="3487"/>
                    <a:pt x="4618" y="3302"/>
                    <a:pt x="4525" y="3116"/>
                  </a:cubicBezTo>
                  <a:cubicBezTo>
                    <a:pt x="4414" y="2931"/>
                    <a:pt x="4377" y="2819"/>
                    <a:pt x="4303" y="2671"/>
                  </a:cubicBezTo>
                  <a:cubicBezTo>
                    <a:pt x="4247" y="2522"/>
                    <a:pt x="4192" y="2485"/>
                    <a:pt x="4247" y="2448"/>
                  </a:cubicBezTo>
                  <a:cubicBezTo>
                    <a:pt x="4303" y="2392"/>
                    <a:pt x="4358" y="2244"/>
                    <a:pt x="4284" y="2114"/>
                  </a:cubicBezTo>
                  <a:cubicBezTo>
                    <a:pt x="4228" y="1984"/>
                    <a:pt x="4192" y="1984"/>
                    <a:pt x="4192" y="1929"/>
                  </a:cubicBezTo>
                  <a:cubicBezTo>
                    <a:pt x="4210" y="1854"/>
                    <a:pt x="4228" y="1818"/>
                    <a:pt x="4284" y="1762"/>
                  </a:cubicBezTo>
                  <a:cubicBezTo>
                    <a:pt x="4340" y="1706"/>
                    <a:pt x="4266" y="1688"/>
                    <a:pt x="4303" y="1558"/>
                  </a:cubicBezTo>
                  <a:cubicBezTo>
                    <a:pt x="4340" y="1428"/>
                    <a:pt x="4377" y="1317"/>
                    <a:pt x="4377" y="1279"/>
                  </a:cubicBezTo>
                  <a:cubicBezTo>
                    <a:pt x="4377" y="1243"/>
                    <a:pt x="4655" y="909"/>
                    <a:pt x="4692" y="780"/>
                  </a:cubicBezTo>
                  <a:cubicBezTo>
                    <a:pt x="4729" y="631"/>
                    <a:pt x="4711" y="427"/>
                    <a:pt x="4599" y="315"/>
                  </a:cubicBezTo>
                  <a:cubicBezTo>
                    <a:pt x="4469" y="204"/>
                    <a:pt x="4414" y="223"/>
                    <a:pt x="4303" y="204"/>
                  </a:cubicBezTo>
                  <a:cubicBezTo>
                    <a:pt x="4173" y="186"/>
                    <a:pt x="4117" y="260"/>
                    <a:pt x="4006" y="149"/>
                  </a:cubicBezTo>
                  <a:cubicBezTo>
                    <a:pt x="3913" y="56"/>
                    <a:pt x="3839" y="0"/>
                    <a:pt x="3839" y="0"/>
                  </a:cubicBezTo>
                  <a:cubicBezTo>
                    <a:pt x="3839" y="0"/>
                    <a:pt x="3264" y="19"/>
                    <a:pt x="3115" y="19"/>
                  </a:cubicBezTo>
                  <a:cubicBezTo>
                    <a:pt x="2985" y="38"/>
                    <a:pt x="2744" y="56"/>
                    <a:pt x="2689" y="112"/>
                  </a:cubicBezTo>
                  <a:cubicBezTo>
                    <a:pt x="2633" y="167"/>
                    <a:pt x="2652" y="279"/>
                    <a:pt x="2540" y="297"/>
                  </a:cubicBezTo>
                  <a:cubicBezTo>
                    <a:pt x="2448" y="297"/>
                    <a:pt x="2540" y="297"/>
                    <a:pt x="2448" y="297"/>
                  </a:cubicBezTo>
                  <a:cubicBezTo>
                    <a:pt x="2355" y="315"/>
                    <a:pt x="2392" y="297"/>
                    <a:pt x="2299" y="260"/>
                  </a:cubicBezTo>
                  <a:cubicBezTo>
                    <a:pt x="2207" y="223"/>
                    <a:pt x="2114" y="241"/>
                    <a:pt x="2077" y="223"/>
                  </a:cubicBezTo>
                  <a:cubicBezTo>
                    <a:pt x="2040" y="186"/>
                    <a:pt x="1984" y="74"/>
                    <a:pt x="1891" y="74"/>
                  </a:cubicBezTo>
                  <a:cubicBezTo>
                    <a:pt x="1817" y="74"/>
                    <a:pt x="1761" y="56"/>
                    <a:pt x="1743" y="112"/>
                  </a:cubicBezTo>
                  <a:cubicBezTo>
                    <a:pt x="1706" y="167"/>
                    <a:pt x="1631" y="204"/>
                    <a:pt x="1613" y="204"/>
                  </a:cubicBezTo>
                  <a:cubicBezTo>
                    <a:pt x="1576" y="204"/>
                    <a:pt x="1557" y="260"/>
                    <a:pt x="1557" y="334"/>
                  </a:cubicBezTo>
                  <a:cubicBezTo>
                    <a:pt x="1557" y="409"/>
                    <a:pt x="1595" y="520"/>
                    <a:pt x="1595" y="520"/>
                  </a:cubicBezTo>
                  <a:cubicBezTo>
                    <a:pt x="1631" y="612"/>
                    <a:pt x="1631" y="612"/>
                    <a:pt x="1631" y="612"/>
                  </a:cubicBezTo>
                  <a:cubicBezTo>
                    <a:pt x="1520" y="872"/>
                    <a:pt x="1520" y="872"/>
                    <a:pt x="1520" y="872"/>
                  </a:cubicBezTo>
                  <a:cubicBezTo>
                    <a:pt x="1520" y="872"/>
                    <a:pt x="1483" y="946"/>
                    <a:pt x="1465" y="1151"/>
                  </a:cubicBezTo>
                  <a:cubicBezTo>
                    <a:pt x="1446" y="1317"/>
                    <a:pt x="1446" y="1317"/>
                    <a:pt x="1446" y="1317"/>
                  </a:cubicBezTo>
                  <a:cubicBezTo>
                    <a:pt x="1446" y="1317"/>
                    <a:pt x="1391" y="1447"/>
                    <a:pt x="1354" y="1502"/>
                  </a:cubicBezTo>
                  <a:cubicBezTo>
                    <a:pt x="1299" y="1539"/>
                    <a:pt x="1205" y="1632"/>
                    <a:pt x="1205" y="1632"/>
                  </a:cubicBezTo>
                  <a:cubicBezTo>
                    <a:pt x="1205" y="1632"/>
                    <a:pt x="1113" y="1688"/>
                    <a:pt x="1113" y="1743"/>
                  </a:cubicBezTo>
                  <a:cubicBezTo>
                    <a:pt x="1094" y="1818"/>
                    <a:pt x="1113" y="1873"/>
                    <a:pt x="1076" y="1910"/>
                  </a:cubicBezTo>
                  <a:cubicBezTo>
                    <a:pt x="1057" y="1929"/>
                    <a:pt x="983" y="2059"/>
                    <a:pt x="983" y="2095"/>
                  </a:cubicBezTo>
                  <a:cubicBezTo>
                    <a:pt x="983" y="2114"/>
                    <a:pt x="983" y="2225"/>
                    <a:pt x="928" y="2244"/>
                  </a:cubicBezTo>
                  <a:cubicBezTo>
                    <a:pt x="872" y="2281"/>
                    <a:pt x="834" y="2318"/>
                    <a:pt x="816" y="2337"/>
                  </a:cubicBezTo>
                  <a:cubicBezTo>
                    <a:pt x="798" y="2355"/>
                    <a:pt x="705" y="2411"/>
                    <a:pt x="649" y="2430"/>
                  </a:cubicBezTo>
                  <a:cubicBezTo>
                    <a:pt x="612" y="2448"/>
                    <a:pt x="482" y="2504"/>
                    <a:pt x="482" y="2504"/>
                  </a:cubicBezTo>
                  <a:cubicBezTo>
                    <a:pt x="278" y="2485"/>
                    <a:pt x="278" y="2485"/>
                    <a:pt x="278" y="2485"/>
                  </a:cubicBezTo>
                  <a:cubicBezTo>
                    <a:pt x="186" y="2504"/>
                    <a:pt x="186" y="2504"/>
                    <a:pt x="186" y="2504"/>
                  </a:cubicBezTo>
                  <a:cubicBezTo>
                    <a:pt x="186" y="2504"/>
                    <a:pt x="148" y="2522"/>
                    <a:pt x="130" y="2541"/>
                  </a:cubicBezTo>
                  <a:cubicBezTo>
                    <a:pt x="111" y="2578"/>
                    <a:pt x="111" y="2615"/>
                    <a:pt x="74" y="2634"/>
                  </a:cubicBezTo>
                  <a:cubicBezTo>
                    <a:pt x="37" y="2671"/>
                    <a:pt x="0" y="2689"/>
                    <a:pt x="0" y="2689"/>
                  </a:cubicBezTo>
                  <a:cubicBezTo>
                    <a:pt x="0" y="2689"/>
                    <a:pt x="37" y="2782"/>
                    <a:pt x="92" y="2801"/>
                  </a:cubicBezTo>
                  <a:cubicBezTo>
                    <a:pt x="148" y="2801"/>
                    <a:pt x="204" y="2819"/>
                    <a:pt x="204" y="281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13" name="Freeform 25"/>
            <p:cNvSpPr>
              <a:spLocks noChangeArrowheads="1"/>
            </p:cNvSpPr>
            <p:nvPr/>
          </p:nvSpPr>
          <p:spPr bwMode="auto">
            <a:xfrm>
              <a:off x="3894138" y="4700588"/>
              <a:ext cx="1128712" cy="1108075"/>
            </a:xfrm>
            <a:custGeom>
              <a:avLst/>
              <a:gdLst>
                <a:gd name="T0" fmla="*/ 2763 w 3135"/>
                <a:gd name="T1" fmla="*/ 2968 h 3080"/>
                <a:gd name="T2" fmla="*/ 2763 w 3135"/>
                <a:gd name="T3" fmla="*/ 2968 h 3080"/>
                <a:gd name="T4" fmla="*/ 2522 w 3135"/>
                <a:gd name="T5" fmla="*/ 3042 h 3080"/>
                <a:gd name="T6" fmla="*/ 2170 w 3135"/>
                <a:gd name="T7" fmla="*/ 3042 h 3080"/>
                <a:gd name="T8" fmla="*/ 1558 w 3135"/>
                <a:gd name="T9" fmla="*/ 2857 h 3080"/>
                <a:gd name="T10" fmla="*/ 686 w 3135"/>
                <a:gd name="T11" fmla="*/ 2875 h 3080"/>
                <a:gd name="T12" fmla="*/ 371 w 3135"/>
                <a:gd name="T13" fmla="*/ 2801 h 3080"/>
                <a:gd name="T14" fmla="*/ 111 w 3135"/>
                <a:gd name="T15" fmla="*/ 2875 h 3080"/>
                <a:gd name="T16" fmla="*/ 19 w 3135"/>
                <a:gd name="T17" fmla="*/ 2727 h 3080"/>
                <a:gd name="T18" fmla="*/ 167 w 3135"/>
                <a:gd name="T19" fmla="*/ 1929 h 3080"/>
                <a:gd name="T20" fmla="*/ 464 w 3135"/>
                <a:gd name="T21" fmla="*/ 1614 h 3080"/>
                <a:gd name="T22" fmla="*/ 501 w 3135"/>
                <a:gd name="T23" fmla="*/ 1317 h 3080"/>
                <a:gd name="T24" fmla="*/ 520 w 3135"/>
                <a:gd name="T25" fmla="*/ 1243 h 3080"/>
                <a:gd name="T26" fmla="*/ 390 w 3135"/>
                <a:gd name="T27" fmla="*/ 891 h 3080"/>
                <a:gd name="T28" fmla="*/ 390 w 3135"/>
                <a:gd name="T29" fmla="*/ 538 h 3080"/>
                <a:gd name="T30" fmla="*/ 223 w 3135"/>
                <a:gd name="T31" fmla="*/ 111 h 3080"/>
                <a:gd name="T32" fmla="*/ 297 w 3135"/>
                <a:gd name="T33" fmla="*/ 37 h 3080"/>
                <a:gd name="T34" fmla="*/ 631 w 3135"/>
                <a:gd name="T35" fmla="*/ 0 h 3080"/>
                <a:gd name="T36" fmla="*/ 1057 w 3135"/>
                <a:gd name="T37" fmla="*/ 19 h 3080"/>
                <a:gd name="T38" fmla="*/ 1206 w 3135"/>
                <a:gd name="T39" fmla="*/ 37 h 3080"/>
                <a:gd name="T40" fmla="*/ 1317 w 3135"/>
                <a:gd name="T41" fmla="*/ 149 h 3080"/>
                <a:gd name="T42" fmla="*/ 1317 w 3135"/>
                <a:gd name="T43" fmla="*/ 223 h 3080"/>
                <a:gd name="T44" fmla="*/ 1392 w 3135"/>
                <a:gd name="T45" fmla="*/ 445 h 3080"/>
                <a:gd name="T46" fmla="*/ 1650 w 3135"/>
                <a:gd name="T47" fmla="*/ 556 h 3080"/>
                <a:gd name="T48" fmla="*/ 1799 w 3135"/>
                <a:gd name="T49" fmla="*/ 538 h 3080"/>
                <a:gd name="T50" fmla="*/ 2021 w 3135"/>
                <a:gd name="T51" fmla="*/ 371 h 3080"/>
                <a:gd name="T52" fmla="*/ 2188 w 3135"/>
                <a:gd name="T53" fmla="*/ 371 h 3080"/>
                <a:gd name="T54" fmla="*/ 2374 w 3135"/>
                <a:gd name="T55" fmla="*/ 445 h 3080"/>
                <a:gd name="T56" fmla="*/ 2522 w 3135"/>
                <a:gd name="T57" fmla="*/ 445 h 3080"/>
                <a:gd name="T58" fmla="*/ 2541 w 3135"/>
                <a:gd name="T59" fmla="*/ 631 h 3080"/>
                <a:gd name="T60" fmla="*/ 2504 w 3135"/>
                <a:gd name="T61" fmla="*/ 816 h 3080"/>
                <a:gd name="T62" fmla="*/ 2541 w 3135"/>
                <a:gd name="T63" fmla="*/ 965 h 3080"/>
                <a:gd name="T64" fmla="*/ 2559 w 3135"/>
                <a:gd name="T65" fmla="*/ 1113 h 3080"/>
                <a:gd name="T66" fmla="*/ 2596 w 3135"/>
                <a:gd name="T67" fmla="*/ 1224 h 3080"/>
                <a:gd name="T68" fmla="*/ 2763 w 3135"/>
                <a:gd name="T69" fmla="*/ 1243 h 3080"/>
                <a:gd name="T70" fmla="*/ 3023 w 3135"/>
                <a:gd name="T71" fmla="*/ 1280 h 3080"/>
                <a:gd name="T72" fmla="*/ 3060 w 3135"/>
                <a:gd name="T73" fmla="*/ 1317 h 3080"/>
                <a:gd name="T74" fmla="*/ 3004 w 3135"/>
                <a:gd name="T75" fmla="*/ 1577 h 3080"/>
                <a:gd name="T76" fmla="*/ 2967 w 3135"/>
                <a:gd name="T77" fmla="*/ 1781 h 3080"/>
                <a:gd name="T78" fmla="*/ 2745 w 3135"/>
                <a:gd name="T79" fmla="*/ 1781 h 3080"/>
                <a:gd name="T80" fmla="*/ 2522 w 3135"/>
                <a:gd name="T81" fmla="*/ 1799 h 3080"/>
                <a:gd name="T82" fmla="*/ 2504 w 3135"/>
                <a:gd name="T83" fmla="*/ 2133 h 3080"/>
                <a:gd name="T84" fmla="*/ 2504 w 3135"/>
                <a:gd name="T85" fmla="*/ 2467 h 3080"/>
                <a:gd name="T86" fmla="*/ 2522 w 3135"/>
                <a:gd name="T87" fmla="*/ 2616 h 3080"/>
                <a:gd name="T88" fmla="*/ 2689 w 3135"/>
                <a:gd name="T89" fmla="*/ 2820 h 3080"/>
                <a:gd name="T90" fmla="*/ 2763 w 3135"/>
                <a:gd name="T91" fmla="*/ 2968 h 3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5" h="3080">
                  <a:moveTo>
                    <a:pt x="2763" y="2968"/>
                  </a:moveTo>
                  <a:lnTo>
                    <a:pt x="2763" y="2968"/>
                  </a:lnTo>
                  <a:cubicBezTo>
                    <a:pt x="2763" y="2968"/>
                    <a:pt x="2689" y="3042"/>
                    <a:pt x="2522" y="3042"/>
                  </a:cubicBezTo>
                  <a:cubicBezTo>
                    <a:pt x="2355" y="3042"/>
                    <a:pt x="2300" y="3079"/>
                    <a:pt x="2170" y="3042"/>
                  </a:cubicBezTo>
                  <a:cubicBezTo>
                    <a:pt x="2040" y="2987"/>
                    <a:pt x="1743" y="2894"/>
                    <a:pt x="1558" y="2857"/>
                  </a:cubicBezTo>
                  <a:cubicBezTo>
                    <a:pt x="1354" y="2838"/>
                    <a:pt x="853" y="2894"/>
                    <a:pt x="686" y="2875"/>
                  </a:cubicBezTo>
                  <a:cubicBezTo>
                    <a:pt x="538" y="2857"/>
                    <a:pt x="464" y="2820"/>
                    <a:pt x="371" y="2801"/>
                  </a:cubicBezTo>
                  <a:cubicBezTo>
                    <a:pt x="279" y="2782"/>
                    <a:pt x="149" y="2857"/>
                    <a:pt x="111" y="2875"/>
                  </a:cubicBezTo>
                  <a:cubicBezTo>
                    <a:pt x="74" y="2894"/>
                    <a:pt x="0" y="2894"/>
                    <a:pt x="19" y="2727"/>
                  </a:cubicBezTo>
                  <a:cubicBezTo>
                    <a:pt x="19" y="2560"/>
                    <a:pt x="74" y="2040"/>
                    <a:pt x="167" y="1929"/>
                  </a:cubicBezTo>
                  <a:cubicBezTo>
                    <a:pt x="260" y="1836"/>
                    <a:pt x="408" y="1707"/>
                    <a:pt x="464" y="1614"/>
                  </a:cubicBezTo>
                  <a:cubicBezTo>
                    <a:pt x="538" y="1521"/>
                    <a:pt x="482" y="1373"/>
                    <a:pt x="501" y="1317"/>
                  </a:cubicBezTo>
                  <a:cubicBezTo>
                    <a:pt x="538" y="1280"/>
                    <a:pt x="575" y="1317"/>
                    <a:pt x="520" y="1243"/>
                  </a:cubicBezTo>
                  <a:cubicBezTo>
                    <a:pt x="464" y="1168"/>
                    <a:pt x="390" y="1020"/>
                    <a:pt x="390" y="891"/>
                  </a:cubicBezTo>
                  <a:cubicBezTo>
                    <a:pt x="390" y="761"/>
                    <a:pt x="408" y="668"/>
                    <a:pt x="390" y="538"/>
                  </a:cubicBezTo>
                  <a:cubicBezTo>
                    <a:pt x="371" y="408"/>
                    <a:pt x="223" y="149"/>
                    <a:pt x="223" y="111"/>
                  </a:cubicBezTo>
                  <a:cubicBezTo>
                    <a:pt x="223" y="74"/>
                    <a:pt x="297" y="37"/>
                    <a:pt x="297" y="37"/>
                  </a:cubicBezTo>
                  <a:cubicBezTo>
                    <a:pt x="631" y="0"/>
                    <a:pt x="631" y="0"/>
                    <a:pt x="631" y="0"/>
                  </a:cubicBezTo>
                  <a:cubicBezTo>
                    <a:pt x="631" y="0"/>
                    <a:pt x="1021" y="19"/>
                    <a:pt x="1057" y="19"/>
                  </a:cubicBezTo>
                  <a:cubicBezTo>
                    <a:pt x="1095" y="19"/>
                    <a:pt x="1169" y="19"/>
                    <a:pt x="1206" y="37"/>
                  </a:cubicBezTo>
                  <a:cubicBezTo>
                    <a:pt x="1243" y="74"/>
                    <a:pt x="1317" y="130"/>
                    <a:pt x="1317" y="149"/>
                  </a:cubicBezTo>
                  <a:cubicBezTo>
                    <a:pt x="1317" y="149"/>
                    <a:pt x="1317" y="185"/>
                    <a:pt x="1317" y="223"/>
                  </a:cubicBezTo>
                  <a:cubicBezTo>
                    <a:pt x="1317" y="260"/>
                    <a:pt x="1317" y="371"/>
                    <a:pt x="1392" y="445"/>
                  </a:cubicBezTo>
                  <a:cubicBezTo>
                    <a:pt x="1392" y="445"/>
                    <a:pt x="1502" y="520"/>
                    <a:pt x="1650" y="556"/>
                  </a:cubicBezTo>
                  <a:cubicBezTo>
                    <a:pt x="1650" y="556"/>
                    <a:pt x="1762" y="575"/>
                    <a:pt x="1799" y="538"/>
                  </a:cubicBezTo>
                  <a:cubicBezTo>
                    <a:pt x="1854" y="501"/>
                    <a:pt x="1965" y="371"/>
                    <a:pt x="2021" y="371"/>
                  </a:cubicBezTo>
                  <a:cubicBezTo>
                    <a:pt x="2077" y="352"/>
                    <a:pt x="2114" y="334"/>
                    <a:pt x="2188" y="371"/>
                  </a:cubicBezTo>
                  <a:cubicBezTo>
                    <a:pt x="2262" y="408"/>
                    <a:pt x="2355" y="445"/>
                    <a:pt x="2374" y="445"/>
                  </a:cubicBezTo>
                  <a:cubicBezTo>
                    <a:pt x="2392" y="445"/>
                    <a:pt x="2448" y="390"/>
                    <a:pt x="2522" y="445"/>
                  </a:cubicBezTo>
                  <a:cubicBezTo>
                    <a:pt x="2596" y="501"/>
                    <a:pt x="2541" y="612"/>
                    <a:pt x="2541" y="631"/>
                  </a:cubicBezTo>
                  <a:cubicBezTo>
                    <a:pt x="2541" y="631"/>
                    <a:pt x="2485" y="761"/>
                    <a:pt x="2504" y="816"/>
                  </a:cubicBezTo>
                  <a:cubicBezTo>
                    <a:pt x="2504" y="872"/>
                    <a:pt x="2522" y="909"/>
                    <a:pt x="2541" y="965"/>
                  </a:cubicBezTo>
                  <a:cubicBezTo>
                    <a:pt x="2559" y="1020"/>
                    <a:pt x="2578" y="1057"/>
                    <a:pt x="2559" y="1113"/>
                  </a:cubicBezTo>
                  <a:cubicBezTo>
                    <a:pt x="2541" y="1168"/>
                    <a:pt x="2541" y="1224"/>
                    <a:pt x="2596" y="1224"/>
                  </a:cubicBezTo>
                  <a:cubicBezTo>
                    <a:pt x="2633" y="1243"/>
                    <a:pt x="2689" y="1243"/>
                    <a:pt x="2763" y="1243"/>
                  </a:cubicBezTo>
                  <a:cubicBezTo>
                    <a:pt x="2837" y="1262"/>
                    <a:pt x="2912" y="1243"/>
                    <a:pt x="3023" y="1280"/>
                  </a:cubicBezTo>
                  <a:cubicBezTo>
                    <a:pt x="3134" y="1298"/>
                    <a:pt x="3078" y="1262"/>
                    <a:pt x="3060" y="1317"/>
                  </a:cubicBezTo>
                  <a:cubicBezTo>
                    <a:pt x="3023" y="1373"/>
                    <a:pt x="3023" y="1503"/>
                    <a:pt x="3004" y="1577"/>
                  </a:cubicBezTo>
                  <a:cubicBezTo>
                    <a:pt x="3004" y="1651"/>
                    <a:pt x="3042" y="1781"/>
                    <a:pt x="2967" y="1781"/>
                  </a:cubicBezTo>
                  <a:cubicBezTo>
                    <a:pt x="2912" y="1799"/>
                    <a:pt x="2875" y="1781"/>
                    <a:pt x="2745" y="1781"/>
                  </a:cubicBezTo>
                  <a:cubicBezTo>
                    <a:pt x="2615" y="1799"/>
                    <a:pt x="2559" y="1744"/>
                    <a:pt x="2522" y="1799"/>
                  </a:cubicBezTo>
                  <a:cubicBezTo>
                    <a:pt x="2485" y="1855"/>
                    <a:pt x="2504" y="2059"/>
                    <a:pt x="2504" y="2133"/>
                  </a:cubicBezTo>
                  <a:cubicBezTo>
                    <a:pt x="2504" y="2207"/>
                    <a:pt x="2522" y="2411"/>
                    <a:pt x="2504" y="2467"/>
                  </a:cubicBezTo>
                  <a:cubicBezTo>
                    <a:pt x="2466" y="2523"/>
                    <a:pt x="2504" y="2597"/>
                    <a:pt x="2522" y="2616"/>
                  </a:cubicBezTo>
                  <a:cubicBezTo>
                    <a:pt x="2559" y="2652"/>
                    <a:pt x="2652" y="2782"/>
                    <a:pt x="2689" y="2820"/>
                  </a:cubicBezTo>
                  <a:cubicBezTo>
                    <a:pt x="2726" y="2875"/>
                    <a:pt x="2819" y="2931"/>
                    <a:pt x="2763" y="296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14" name="Freeform 26"/>
            <p:cNvSpPr>
              <a:spLocks noChangeArrowheads="1"/>
            </p:cNvSpPr>
            <p:nvPr/>
          </p:nvSpPr>
          <p:spPr bwMode="auto">
            <a:xfrm>
              <a:off x="3894138" y="5702300"/>
              <a:ext cx="1168400" cy="1116013"/>
            </a:xfrm>
            <a:custGeom>
              <a:avLst/>
              <a:gdLst>
                <a:gd name="T0" fmla="*/ 983 w 3247"/>
                <a:gd name="T1" fmla="*/ 3043 h 3100"/>
                <a:gd name="T2" fmla="*/ 983 w 3247"/>
                <a:gd name="T3" fmla="*/ 3043 h 3100"/>
                <a:gd name="T4" fmla="*/ 1057 w 3247"/>
                <a:gd name="T5" fmla="*/ 2894 h 3100"/>
                <a:gd name="T6" fmla="*/ 1224 w 3247"/>
                <a:gd name="T7" fmla="*/ 2969 h 3100"/>
                <a:gd name="T8" fmla="*/ 1336 w 3247"/>
                <a:gd name="T9" fmla="*/ 3061 h 3100"/>
                <a:gd name="T10" fmla="*/ 1520 w 3247"/>
                <a:gd name="T11" fmla="*/ 3080 h 3100"/>
                <a:gd name="T12" fmla="*/ 1799 w 3247"/>
                <a:gd name="T13" fmla="*/ 3043 h 3100"/>
                <a:gd name="T14" fmla="*/ 1836 w 3247"/>
                <a:gd name="T15" fmla="*/ 2653 h 3100"/>
                <a:gd name="T16" fmla="*/ 1854 w 3247"/>
                <a:gd name="T17" fmla="*/ 2097 h 3100"/>
                <a:gd name="T18" fmla="*/ 1873 w 3247"/>
                <a:gd name="T19" fmla="*/ 1318 h 3100"/>
                <a:gd name="T20" fmla="*/ 1947 w 3247"/>
                <a:gd name="T21" fmla="*/ 1225 h 3100"/>
                <a:gd name="T22" fmla="*/ 2133 w 3247"/>
                <a:gd name="T23" fmla="*/ 1188 h 3100"/>
                <a:gd name="T24" fmla="*/ 2170 w 3247"/>
                <a:gd name="T25" fmla="*/ 761 h 3100"/>
                <a:gd name="T26" fmla="*/ 2170 w 3247"/>
                <a:gd name="T27" fmla="*/ 409 h 3100"/>
                <a:gd name="T28" fmla="*/ 2430 w 3247"/>
                <a:gd name="T29" fmla="*/ 316 h 3100"/>
                <a:gd name="T30" fmla="*/ 2763 w 3247"/>
                <a:gd name="T31" fmla="*/ 297 h 3100"/>
                <a:gd name="T32" fmla="*/ 2912 w 3247"/>
                <a:gd name="T33" fmla="*/ 353 h 3100"/>
                <a:gd name="T34" fmla="*/ 3023 w 3247"/>
                <a:gd name="T35" fmla="*/ 260 h 3100"/>
                <a:gd name="T36" fmla="*/ 3190 w 3247"/>
                <a:gd name="T37" fmla="*/ 241 h 3100"/>
                <a:gd name="T38" fmla="*/ 3227 w 3247"/>
                <a:gd name="T39" fmla="*/ 167 h 3100"/>
                <a:gd name="T40" fmla="*/ 3042 w 3247"/>
                <a:gd name="T41" fmla="*/ 149 h 3100"/>
                <a:gd name="T42" fmla="*/ 2986 w 3247"/>
                <a:gd name="T43" fmla="*/ 149 h 3100"/>
                <a:gd name="T44" fmla="*/ 2912 w 3247"/>
                <a:gd name="T45" fmla="*/ 149 h 3100"/>
                <a:gd name="T46" fmla="*/ 2801 w 3247"/>
                <a:gd name="T47" fmla="*/ 167 h 3100"/>
                <a:gd name="T48" fmla="*/ 2782 w 3247"/>
                <a:gd name="T49" fmla="*/ 167 h 3100"/>
                <a:gd name="T50" fmla="*/ 2707 w 3247"/>
                <a:gd name="T51" fmla="*/ 223 h 3100"/>
                <a:gd name="T52" fmla="*/ 2541 w 3247"/>
                <a:gd name="T53" fmla="*/ 260 h 3100"/>
                <a:gd name="T54" fmla="*/ 2355 w 3247"/>
                <a:gd name="T55" fmla="*/ 279 h 3100"/>
                <a:gd name="T56" fmla="*/ 2151 w 3247"/>
                <a:gd name="T57" fmla="*/ 260 h 3100"/>
                <a:gd name="T58" fmla="*/ 1836 w 3247"/>
                <a:gd name="T59" fmla="*/ 149 h 3100"/>
                <a:gd name="T60" fmla="*/ 1576 w 3247"/>
                <a:gd name="T61" fmla="*/ 93 h 3100"/>
                <a:gd name="T62" fmla="*/ 1150 w 3247"/>
                <a:gd name="T63" fmla="*/ 75 h 3100"/>
                <a:gd name="T64" fmla="*/ 705 w 3247"/>
                <a:gd name="T65" fmla="*/ 93 h 3100"/>
                <a:gd name="T66" fmla="*/ 427 w 3247"/>
                <a:gd name="T67" fmla="*/ 38 h 3100"/>
                <a:gd name="T68" fmla="*/ 241 w 3247"/>
                <a:gd name="T69" fmla="*/ 19 h 3100"/>
                <a:gd name="T70" fmla="*/ 93 w 3247"/>
                <a:gd name="T71" fmla="*/ 93 h 3100"/>
                <a:gd name="T72" fmla="*/ 74 w 3247"/>
                <a:gd name="T73" fmla="*/ 130 h 3100"/>
                <a:gd name="T74" fmla="*/ 19 w 3247"/>
                <a:gd name="T75" fmla="*/ 279 h 3100"/>
                <a:gd name="T76" fmla="*/ 93 w 3247"/>
                <a:gd name="T77" fmla="*/ 483 h 3100"/>
                <a:gd name="T78" fmla="*/ 260 w 3247"/>
                <a:gd name="T79" fmla="*/ 668 h 3100"/>
                <a:gd name="T80" fmla="*/ 315 w 3247"/>
                <a:gd name="T81" fmla="*/ 872 h 3100"/>
                <a:gd name="T82" fmla="*/ 427 w 3247"/>
                <a:gd name="T83" fmla="*/ 1058 h 3100"/>
                <a:gd name="T84" fmla="*/ 556 w 3247"/>
                <a:gd name="T85" fmla="*/ 1318 h 3100"/>
                <a:gd name="T86" fmla="*/ 575 w 3247"/>
                <a:gd name="T87" fmla="*/ 1633 h 3100"/>
                <a:gd name="T88" fmla="*/ 686 w 3247"/>
                <a:gd name="T89" fmla="*/ 2134 h 3100"/>
                <a:gd name="T90" fmla="*/ 761 w 3247"/>
                <a:gd name="T91" fmla="*/ 2505 h 3100"/>
                <a:gd name="T92" fmla="*/ 853 w 3247"/>
                <a:gd name="T93" fmla="*/ 2913 h 3100"/>
                <a:gd name="T94" fmla="*/ 983 w 3247"/>
                <a:gd name="T95" fmla="*/ 3043 h 3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7" h="3100">
                  <a:moveTo>
                    <a:pt x="983" y="3043"/>
                  </a:moveTo>
                  <a:lnTo>
                    <a:pt x="983" y="3043"/>
                  </a:lnTo>
                  <a:cubicBezTo>
                    <a:pt x="983" y="3043"/>
                    <a:pt x="983" y="2876"/>
                    <a:pt x="1057" y="2894"/>
                  </a:cubicBezTo>
                  <a:cubicBezTo>
                    <a:pt x="1150" y="2894"/>
                    <a:pt x="1169" y="2894"/>
                    <a:pt x="1224" y="2969"/>
                  </a:cubicBezTo>
                  <a:cubicBezTo>
                    <a:pt x="1280" y="3024"/>
                    <a:pt x="1224" y="3024"/>
                    <a:pt x="1336" y="3061"/>
                  </a:cubicBezTo>
                  <a:cubicBezTo>
                    <a:pt x="1466" y="3099"/>
                    <a:pt x="1410" y="3080"/>
                    <a:pt x="1520" y="3080"/>
                  </a:cubicBezTo>
                  <a:cubicBezTo>
                    <a:pt x="1650" y="3080"/>
                    <a:pt x="1762" y="3099"/>
                    <a:pt x="1799" y="3043"/>
                  </a:cubicBezTo>
                  <a:cubicBezTo>
                    <a:pt x="1817" y="2969"/>
                    <a:pt x="1854" y="2764"/>
                    <a:pt x="1836" y="2653"/>
                  </a:cubicBezTo>
                  <a:cubicBezTo>
                    <a:pt x="1836" y="2523"/>
                    <a:pt x="1854" y="2171"/>
                    <a:pt x="1854" y="2097"/>
                  </a:cubicBezTo>
                  <a:cubicBezTo>
                    <a:pt x="1854" y="2004"/>
                    <a:pt x="1873" y="1354"/>
                    <a:pt x="1873" y="1318"/>
                  </a:cubicBezTo>
                  <a:cubicBezTo>
                    <a:pt x="1873" y="1280"/>
                    <a:pt x="1854" y="1206"/>
                    <a:pt x="1947" y="1225"/>
                  </a:cubicBezTo>
                  <a:cubicBezTo>
                    <a:pt x="2021" y="1225"/>
                    <a:pt x="2114" y="1280"/>
                    <a:pt x="2133" y="1188"/>
                  </a:cubicBezTo>
                  <a:cubicBezTo>
                    <a:pt x="2151" y="1095"/>
                    <a:pt x="2170" y="817"/>
                    <a:pt x="2170" y="761"/>
                  </a:cubicBezTo>
                  <a:cubicBezTo>
                    <a:pt x="2170" y="706"/>
                    <a:pt x="2133" y="464"/>
                    <a:pt x="2170" y="409"/>
                  </a:cubicBezTo>
                  <a:cubicBezTo>
                    <a:pt x="2207" y="353"/>
                    <a:pt x="2374" y="316"/>
                    <a:pt x="2430" y="316"/>
                  </a:cubicBezTo>
                  <a:cubicBezTo>
                    <a:pt x="2504" y="316"/>
                    <a:pt x="2707" y="260"/>
                    <a:pt x="2763" y="297"/>
                  </a:cubicBezTo>
                  <a:cubicBezTo>
                    <a:pt x="2819" y="353"/>
                    <a:pt x="2837" y="409"/>
                    <a:pt x="2912" y="353"/>
                  </a:cubicBezTo>
                  <a:cubicBezTo>
                    <a:pt x="2986" y="316"/>
                    <a:pt x="2949" y="297"/>
                    <a:pt x="3023" y="260"/>
                  </a:cubicBezTo>
                  <a:cubicBezTo>
                    <a:pt x="3097" y="241"/>
                    <a:pt x="3153" y="241"/>
                    <a:pt x="3190" y="241"/>
                  </a:cubicBezTo>
                  <a:cubicBezTo>
                    <a:pt x="3227" y="223"/>
                    <a:pt x="3246" y="186"/>
                    <a:pt x="3227" y="167"/>
                  </a:cubicBezTo>
                  <a:cubicBezTo>
                    <a:pt x="3208" y="167"/>
                    <a:pt x="3097" y="149"/>
                    <a:pt x="3042" y="149"/>
                  </a:cubicBezTo>
                  <a:cubicBezTo>
                    <a:pt x="2986" y="149"/>
                    <a:pt x="2986" y="149"/>
                    <a:pt x="2986" y="149"/>
                  </a:cubicBezTo>
                  <a:cubicBezTo>
                    <a:pt x="2986" y="149"/>
                    <a:pt x="2949" y="130"/>
                    <a:pt x="2912" y="149"/>
                  </a:cubicBezTo>
                  <a:cubicBezTo>
                    <a:pt x="2893" y="167"/>
                    <a:pt x="2801" y="167"/>
                    <a:pt x="2801" y="167"/>
                  </a:cubicBezTo>
                  <a:lnTo>
                    <a:pt x="2782" y="167"/>
                  </a:lnTo>
                  <a:cubicBezTo>
                    <a:pt x="2763" y="186"/>
                    <a:pt x="2726" y="205"/>
                    <a:pt x="2707" y="223"/>
                  </a:cubicBezTo>
                  <a:cubicBezTo>
                    <a:pt x="2671" y="241"/>
                    <a:pt x="2596" y="260"/>
                    <a:pt x="2541" y="260"/>
                  </a:cubicBezTo>
                  <a:cubicBezTo>
                    <a:pt x="2485" y="260"/>
                    <a:pt x="2411" y="260"/>
                    <a:pt x="2355" y="279"/>
                  </a:cubicBezTo>
                  <a:cubicBezTo>
                    <a:pt x="2300" y="279"/>
                    <a:pt x="2188" y="279"/>
                    <a:pt x="2151" y="260"/>
                  </a:cubicBezTo>
                  <a:cubicBezTo>
                    <a:pt x="2133" y="223"/>
                    <a:pt x="1836" y="149"/>
                    <a:pt x="1836" y="149"/>
                  </a:cubicBezTo>
                  <a:cubicBezTo>
                    <a:pt x="1576" y="93"/>
                    <a:pt x="1576" y="93"/>
                    <a:pt x="1576" y="93"/>
                  </a:cubicBezTo>
                  <a:cubicBezTo>
                    <a:pt x="1576" y="93"/>
                    <a:pt x="1354" y="56"/>
                    <a:pt x="1150" y="75"/>
                  </a:cubicBezTo>
                  <a:cubicBezTo>
                    <a:pt x="965" y="93"/>
                    <a:pt x="705" y="93"/>
                    <a:pt x="705" y="93"/>
                  </a:cubicBezTo>
                  <a:cubicBezTo>
                    <a:pt x="705" y="93"/>
                    <a:pt x="501" y="56"/>
                    <a:pt x="427" y="38"/>
                  </a:cubicBezTo>
                  <a:cubicBezTo>
                    <a:pt x="334" y="0"/>
                    <a:pt x="260" y="19"/>
                    <a:pt x="241" y="19"/>
                  </a:cubicBezTo>
                  <a:cubicBezTo>
                    <a:pt x="223" y="38"/>
                    <a:pt x="93" y="93"/>
                    <a:pt x="93" y="93"/>
                  </a:cubicBezTo>
                  <a:cubicBezTo>
                    <a:pt x="93" y="93"/>
                    <a:pt x="111" y="93"/>
                    <a:pt x="74" y="130"/>
                  </a:cubicBezTo>
                  <a:cubicBezTo>
                    <a:pt x="37" y="167"/>
                    <a:pt x="0" y="223"/>
                    <a:pt x="19" y="279"/>
                  </a:cubicBezTo>
                  <a:cubicBezTo>
                    <a:pt x="19" y="335"/>
                    <a:pt x="19" y="409"/>
                    <a:pt x="93" y="483"/>
                  </a:cubicBezTo>
                  <a:cubicBezTo>
                    <a:pt x="185" y="557"/>
                    <a:pt x="241" y="594"/>
                    <a:pt x="260" y="668"/>
                  </a:cubicBezTo>
                  <a:cubicBezTo>
                    <a:pt x="279" y="724"/>
                    <a:pt x="315" y="798"/>
                    <a:pt x="315" y="872"/>
                  </a:cubicBezTo>
                  <a:cubicBezTo>
                    <a:pt x="334" y="947"/>
                    <a:pt x="371" y="983"/>
                    <a:pt x="427" y="1058"/>
                  </a:cubicBezTo>
                  <a:cubicBezTo>
                    <a:pt x="482" y="1132"/>
                    <a:pt x="538" y="1243"/>
                    <a:pt x="556" y="1318"/>
                  </a:cubicBezTo>
                  <a:cubicBezTo>
                    <a:pt x="594" y="1392"/>
                    <a:pt x="594" y="1559"/>
                    <a:pt x="575" y="1633"/>
                  </a:cubicBezTo>
                  <a:cubicBezTo>
                    <a:pt x="575" y="1707"/>
                    <a:pt x="668" y="2078"/>
                    <a:pt x="686" y="2134"/>
                  </a:cubicBezTo>
                  <a:cubicBezTo>
                    <a:pt x="724" y="2190"/>
                    <a:pt x="761" y="2301"/>
                    <a:pt x="761" y="2505"/>
                  </a:cubicBezTo>
                  <a:cubicBezTo>
                    <a:pt x="761" y="2709"/>
                    <a:pt x="779" y="2839"/>
                    <a:pt x="853" y="2913"/>
                  </a:cubicBezTo>
                  <a:cubicBezTo>
                    <a:pt x="909" y="2969"/>
                    <a:pt x="965" y="3043"/>
                    <a:pt x="983" y="3043"/>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15" name="Freeform 27"/>
            <p:cNvSpPr>
              <a:spLocks noChangeArrowheads="1"/>
            </p:cNvSpPr>
            <p:nvPr/>
          </p:nvSpPr>
          <p:spPr bwMode="auto">
            <a:xfrm>
              <a:off x="4248150" y="6176963"/>
              <a:ext cx="1455738" cy="1282700"/>
            </a:xfrm>
            <a:custGeom>
              <a:avLst/>
              <a:gdLst>
                <a:gd name="T0" fmla="*/ 3950 w 4045"/>
                <a:gd name="T1" fmla="*/ 1131 h 3562"/>
                <a:gd name="T2" fmla="*/ 3950 w 4045"/>
                <a:gd name="T3" fmla="*/ 1131 h 3562"/>
                <a:gd name="T4" fmla="*/ 4006 w 4045"/>
                <a:gd name="T5" fmla="*/ 1335 h 3562"/>
                <a:gd name="T6" fmla="*/ 3784 w 4045"/>
                <a:gd name="T7" fmla="*/ 1799 h 3562"/>
                <a:gd name="T8" fmla="*/ 3673 w 4045"/>
                <a:gd name="T9" fmla="*/ 1892 h 3562"/>
                <a:gd name="T10" fmla="*/ 3394 w 4045"/>
                <a:gd name="T11" fmla="*/ 2282 h 3562"/>
                <a:gd name="T12" fmla="*/ 2967 w 4045"/>
                <a:gd name="T13" fmla="*/ 2615 h 3562"/>
                <a:gd name="T14" fmla="*/ 2837 w 4045"/>
                <a:gd name="T15" fmla="*/ 2819 h 3562"/>
                <a:gd name="T16" fmla="*/ 2504 w 4045"/>
                <a:gd name="T17" fmla="*/ 3116 h 3562"/>
                <a:gd name="T18" fmla="*/ 2300 w 4045"/>
                <a:gd name="T19" fmla="*/ 3209 h 3562"/>
                <a:gd name="T20" fmla="*/ 2003 w 4045"/>
                <a:gd name="T21" fmla="*/ 3265 h 3562"/>
                <a:gd name="T22" fmla="*/ 1892 w 4045"/>
                <a:gd name="T23" fmla="*/ 3246 h 3562"/>
                <a:gd name="T24" fmla="*/ 1743 w 4045"/>
                <a:gd name="T25" fmla="*/ 3320 h 3562"/>
                <a:gd name="T26" fmla="*/ 1521 w 4045"/>
                <a:gd name="T27" fmla="*/ 3283 h 3562"/>
                <a:gd name="T28" fmla="*/ 1335 w 4045"/>
                <a:gd name="T29" fmla="*/ 3301 h 3562"/>
                <a:gd name="T30" fmla="*/ 1150 w 4045"/>
                <a:gd name="T31" fmla="*/ 3339 h 3562"/>
                <a:gd name="T32" fmla="*/ 1057 w 4045"/>
                <a:gd name="T33" fmla="*/ 3431 h 3562"/>
                <a:gd name="T34" fmla="*/ 982 w 4045"/>
                <a:gd name="T35" fmla="*/ 3450 h 3562"/>
                <a:gd name="T36" fmla="*/ 890 w 4045"/>
                <a:gd name="T37" fmla="*/ 3543 h 3562"/>
                <a:gd name="T38" fmla="*/ 723 w 4045"/>
                <a:gd name="T39" fmla="*/ 3487 h 3562"/>
                <a:gd name="T40" fmla="*/ 630 w 4045"/>
                <a:gd name="T41" fmla="*/ 3431 h 3562"/>
                <a:gd name="T42" fmla="*/ 575 w 4045"/>
                <a:gd name="T43" fmla="*/ 3339 h 3562"/>
                <a:gd name="T44" fmla="*/ 427 w 4045"/>
                <a:gd name="T45" fmla="*/ 3265 h 3562"/>
                <a:gd name="T46" fmla="*/ 464 w 4045"/>
                <a:gd name="T47" fmla="*/ 3135 h 3562"/>
                <a:gd name="T48" fmla="*/ 334 w 4045"/>
                <a:gd name="T49" fmla="*/ 3005 h 3562"/>
                <a:gd name="T50" fmla="*/ 334 w 4045"/>
                <a:gd name="T51" fmla="*/ 2838 h 3562"/>
                <a:gd name="T52" fmla="*/ 427 w 4045"/>
                <a:gd name="T53" fmla="*/ 2634 h 3562"/>
                <a:gd name="T54" fmla="*/ 353 w 4045"/>
                <a:gd name="T55" fmla="*/ 2467 h 3562"/>
                <a:gd name="T56" fmla="*/ 186 w 4045"/>
                <a:gd name="T57" fmla="*/ 2263 h 3562"/>
                <a:gd name="T58" fmla="*/ 149 w 4045"/>
                <a:gd name="T59" fmla="*/ 2077 h 3562"/>
                <a:gd name="T60" fmla="*/ 74 w 4045"/>
                <a:gd name="T61" fmla="*/ 1855 h 3562"/>
                <a:gd name="T62" fmla="*/ 56 w 4045"/>
                <a:gd name="T63" fmla="*/ 1743 h 3562"/>
                <a:gd name="T64" fmla="*/ 0 w 4045"/>
                <a:gd name="T65" fmla="*/ 1725 h 3562"/>
                <a:gd name="T66" fmla="*/ 19 w 4045"/>
                <a:gd name="T67" fmla="*/ 1595 h 3562"/>
                <a:gd name="T68" fmla="*/ 112 w 4045"/>
                <a:gd name="T69" fmla="*/ 1576 h 3562"/>
                <a:gd name="T70" fmla="*/ 204 w 4045"/>
                <a:gd name="T71" fmla="*/ 1595 h 3562"/>
                <a:gd name="T72" fmla="*/ 279 w 4045"/>
                <a:gd name="T73" fmla="*/ 1688 h 3562"/>
                <a:gd name="T74" fmla="*/ 353 w 4045"/>
                <a:gd name="T75" fmla="*/ 1743 h 3562"/>
                <a:gd name="T76" fmla="*/ 464 w 4045"/>
                <a:gd name="T77" fmla="*/ 1781 h 3562"/>
                <a:gd name="T78" fmla="*/ 723 w 4045"/>
                <a:gd name="T79" fmla="*/ 1781 h 3562"/>
                <a:gd name="T80" fmla="*/ 834 w 4045"/>
                <a:gd name="T81" fmla="*/ 1669 h 3562"/>
                <a:gd name="T82" fmla="*/ 871 w 4045"/>
                <a:gd name="T83" fmla="*/ 1354 h 3562"/>
                <a:gd name="T84" fmla="*/ 871 w 4045"/>
                <a:gd name="T85" fmla="*/ 667 h 3562"/>
                <a:gd name="T86" fmla="*/ 1094 w 4045"/>
                <a:gd name="T87" fmla="*/ 797 h 3562"/>
                <a:gd name="T88" fmla="*/ 1094 w 4045"/>
                <a:gd name="T89" fmla="*/ 1113 h 3562"/>
                <a:gd name="T90" fmla="*/ 1391 w 4045"/>
                <a:gd name="T91" fmla="*/ 1298 h 3562"/>
                <a:gd name="T92" fmla="*/ 1576 w 4045"/>
                <a:gd name="T93" fmla="*/ 1020 h 3562"/>
                <a:gd name="T94" fmla="*/ 1724 w 4045"/>
                <a:gd name="T95" fmla="*/ 872 h 3562"/>
                <a:gd name="T96" fmla="*/ 1892 w 4045"/>
                <a:gd name="T97" fmla="*/ 964 h 3562"/>
                <a:gd name="T98" fmla="*/ 2263 w 4045"/>
                <a:gd name="T99" fmla="*/ 946 h 3562"/>
                <a:gd name="T100" fmla="*/ 2392 w 4045"/>
                <a:gd name="T101" fmla="*/ 742 h 3562"/>
                <a:gd name="T102" fmla="*/ 2504 w 4045"/>
                <a:gd name="T103" fmla="*/ 612 h 3562"/>
                <a:gd name="T104" fmla="*/ 2819 w 4045"/>
                <a:gd name="T105" fmla="*/ 296 h 3562"/>
                <a:gd name="T106" fmla="*/ 3042 w 4045"/>
                <a:gd name="T107" fmla="*/ 130 h 3562"/>
                <a:gd name="T108" fmla="*/ 3190 w 4045"/>
                <a:gd name="T109" fmla="*/ 0 h 3562"/>
                <a:gd name="T110" fmla="*/ 3450 w 4045"/>
                <a:gd name="T111" fmla="*/ 55 h 3562"/>
                <a:gd name="T112" fmla="*/ 3747 w 4045"/>
                <a:gd name="T113" fmla="*/ 148 h 3562"/>
                <a:gd name="T114" fmla="*/ 3784 w 4045"/>
                <a:gd name="T115" fmla="*/ 278 h 3562"/>
                <a:gd name="T116" fmla="*/ 3858 w 4045"/>
                <a:gd name="T117" fmla="*/ 537 h 3562"/>
                <a:gd name="T118" fmla="*/ 3858 w 4045"/>
                <a:gd name="T119" fmla="*/ 742 h 3562"/>
                <a:gd name="T120" fmla="*/ 3784 w 4045"/>
                <a:gd name="T121" fmla="*/ 909 h 3562"/>
                <a:gd name="T122" fmla="*/ 3821 w 4045"/>
                <a:gd name="T123" fmla="*/ 1001 h 3562"/>
                <a:gd name="T124" fmla="*/ 3950 w 4045"/>
                <a:gd name="T125" fmla="*/ 113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45" h="3562">
                  <a:moveTo>
                    <a:pt x="3950" y="1131"/>
                  </a:moveTo>
                  <a:lnTo>
                    <a:pt x="3950" y="1131"/>
                  </a:lnTo>
                  <a:cubicBezTo>
                    <a:pt x="3950" y="1131"/>
                    <a:pt x="4044" y="1243"/>
                    <a:pt x="4006" y="1335"/>
                  </a:cubicBezTo>
                  <a:cubicBezTo>
                    <a:pt x="3969" y="1410"/>
                    <a:pt x="3876" y="1706"/>
                    <a:pt x="3784" y="1799"/>
                  </a:cubicBezTo>
                  <a:cubicBezTo>
                    <a:pt x="3673" y="1892"/>
                    <a:pt x="3673" y="1892"/>
                    <a:pt x="3673" y="1892"/>
                  </a:cubicBezTo>
                  <a:cubicBezTo>
                    <a:pt x="3673" y="1892"/>
                    <a:pt x="3524" y="2133"/>
                    <a:pt x="3394" y="2282"/>
                  </a:cubicBezTo>
                  <a:cubicBezTo>
                    <a:pt x="3246" y="2430"/>
                    <a:pt x="3079" y="2541"/>
                    <a:pt x="2967" y="2615"/>
                  </a:cubicBezTo>
                  <a:cubicBezTo>
                    <a:pt x="2875" y="2708"/>
                    <a:pt x="2949" y="2708"/>
                    <a:pt x="2837" y="2819"/>
                  </a:cubicBezTo>
                  <a:cubicBezTo>
                    <a:pt x="2726" y="2930"/>
                    <a:pt x="2615" y="3042"/>
                    <a:pt x="2504" y="3116"/>
                  </a:cubicBezTo>
                  <a:cubicBezTo>
                    <a:pt x="2411" y="3190"/>
                    <a:pt x="2392" y="3209"/>
                    <a:pt x="2300" y="3209"/>
                  </a:cubicBezTo>
                  <a:cubicBezTo>
                    <a:pt x="2225" y="3190"/>
                    <a:pt x="2040" y="3265"/>
                    <a:pt x="2003" y="3265"/>
                  </a:cubicBezTo>
                  <a:cubicBezTo>
                    <a:pt x="1966" y="3283"/>
                    <a:pt x="1929" y="3209"/>
                    <a:pt x="1892" y="3246"/>
                  </a:cubicBezTo>
                  <a:cubicBezTo>
                    <a:pt x="1836" y="3283"/>
                    <a:pt x="1854" y="3357"/>
                    <a:pt x="1743" y="3320"/>
                  </a:cubicBezTo>
                  <a:cubicBezTo>
                    <a:pt x="1632" y="3265"/>
                    <a:pt x="1595" y="3265"/>
                    <a:pt x="1521" y="3283"/>
                  </a:cubicBezTo>
                  <a:cubicBezTo>
                    <a:pt x="1447" y="3301"/>
                    <a:pt x="1409" y="3301"/>
                    <a:pt x="1335" y="3301"/>
                  </a:cubicBezTo>
                  <a:cubicBezTo>
                    <a:pt x="1261" y="3283"/>
                    <a:pt x="1168" y="3320"/>
                    <a:pt x="1150" y="3339"/>
                  </a:cubicBezTo>
                  <a:cubicBezTo>
                    <a:pt x="1131" y="3357"/>
                    <a:pt x="1112" y="3431"/>
                    <a:pt x="1057" y="3431"/>
                  </a:cubicBezTo>
                  <a:cubicBezTo>
                    <a:pt x="1001" y="3431"/>
                    <a:pt x="1020" y="3413"/>
                    <a:pt x="982" y="3450"/>
                  </a:cubicBezTo>
                  <a:cubicBezTo>
                    <a:pt x="946" y="3506"/>
                    <a:pt x="964" y="3561"/>
                    <a:pt x="890" y="3543"/>
                  </a:cubicBezTo>
                  <a:cubicBezTo>
                    <a:pt x="834" y="3524"/>
                    <a:pt x="779" y="3506"/>
                    <a:pt x="723" y="3487"/>
                  </a:cubicBezTo>
                  <a:cubicBezTo>
                    <a:pt x="667" y="3469"/>
                    <a:pt x="649" y="3469"/>
                    <a:pt x="630" y="3431"/>
                  </a:cubicBezTo>
                  <a:cubicBezTo>
                    <a:pt x="593" y="3376"/>
                    <a:pt x="630" y="3357"/>
                    <a:pt x="575" y="3339"/>
                  </a:cubicBezTo>
                  <a:cubicBezTo>
                    <a:pt x="520" y="3320"/>
                    <a:pt x="427" y="3301"/>
                    <a:pt x="427" y="3265"/>
                  </a:cubicBezTo>
                  <a:cubicBezTo>
                    <a:pt x="446" y="3227"/>
                    <a:pt x="483" y="3190"/>
                    <a:pt x="464" y="3135"/>
                  </a:cubicBezTo>
                  <a:cubicBezTo>
                    <a:pt x="427" y="3098"/>
                    <a:pt x="353" y="3060"/>
                    <a:pt x="334" y="3005"/>
                  </a:cubicBezTo>
                  <a:cubicBezTo>
                    <a:pt x="334" y="2949"/>
                    <a:pt x="260" y="2912"/>
                    <a:pt x="334" y="2838"/>
                  </a:cubicBezTo>
                  <a:cubicBezTo>
                    <a:pt x="409" y="2782"/>
                    <a:pt x="427" y="2671"/>
                    <a:pt x="427" y="2634"/>
                  </a:cubicBezTo>
                  <a:cubicBezTo>
                    <a:pt x="409" y="2578"/>
                    <a:pt x="427" y="2541"/>
                    <a:pt x="353" y="2467"/>
                  </a:cubicBezTo>
                  <a:cubicBezTo>
                    <a:pt x="297" y="2393"/>
                    <a:pt x="204" y="2300"/>
                    <a:pt x="186" y="2263"/>
                  </a:cubicBezTo>
                  <a:cubicBezTo>
                    <a:pt x="167" y="2226"/>
                    <a:pt x="186" y="2114"/>
                    <a:pt x="149" y="2077"/>
                  </a:cubicBezTo>
                  <a:cubicBezTo>
                    <a:pt x="130" y="2040"/>
                    <a:pt x="112" y="1892"/>
                    <a:pt x="74" y="1855"/>
                  </a:cubicBezTo>
                  <a:cubicBezTo>
                    <a:pt x="38" y="1817"/>
                    <a:pt x="38" y="1781"/>
                    <a:pt x="56" y="1743"/>
                  </a:cubicBezTo>
                  <a:cubicBezTo>
                    <a:pt x="56" y="1725"/>
                    <a:pt x="0" y="1725"/>
                    <a:pt x="0" y="1725"/>
                  </a:cubicBezTo>
                  <a:cubicBezTo>
                    <a:pt x="0" y="1725"/>
                    <a:pt x="0" y="1614"/>
                    <a:pt x="19" y="1595"/>
                  </a:cubicBezTo>
                  <a:cubicBezTo>
                    <a:pt x="38" y="1576"/>
                    <a:pt x="19" y="1558"/>
                    <a:pt x="112" y="1576"/>
                  </a:cubicBezTo>
                  <a:cubicBezTo>
                    <a:pt x="112" y="1576"/>
                    <a:pt x="186" y="1576"/>
                    <a:pt x="204" y="1595"/>
                  </a:cubicBezTo>
                  <a:cubicBezTo>
                    <a:pt x="223" y="1595"/>
                    <a:pt x="260" y="1651"/>
                    <a:pt x="279" y="1688"/>
                  </a:cubicBezTo>
                  <a:cubicBezTo>
                    <a:pt x="279" y="1706"/>
                    <a:pt x="315" y="1725"/>
                    <a:pt x="353" y="1743"/>
                  </a:cubicBezTo>
                  <a:cubicBezTo>
                    <a:pt x="409" y="1762"/>
                    <a:pt x="464" y="1781"/>
                    <a:pt x="464" y="1781"/>
                  </a:cubicBezTo>
                  <a:cubicBezTo>
                    <a:pt x="723" y="1781"/>
                    <a:pt x="723" y="1781"/>
                    <a:pt x="723" y="1781"/>
                  </a:cubicBezTo>
                  <a:cubicBezTo>
                    <a:pt x="723" y="1781"/>
                    <a:pt x="816" y="1781"/>
                    <a:pt x="834" y="1669"/>
                  </a:cubicBezTo>
                  <a:cubicBezTo>
                    <a:pt x="834" y="1558"/>
                    <a:pt x="871" y="1465"/>
                    <a:pt x="871" y="1354"/>
                  </a:cubicBezTo>
                  <a:cubicBezTo>
                    <a:pt x="871" y="1261"/>
                    <a:pt x="871" y="667"/>
                    <a:pt x="871" y="667"/>
                  </a:cubicBezTo>
                  <a:cubicBezTo>
                    <a:pt x="871" y="667"/>
                    <a:pt x="1076" y="723"/>
                    <a:pt x="1094" y="797"/>
                  </a:cubicBezTo>
                  <a:cubicBezTo>
                    <a:pt x="1112" y="872"/>
                    <a:pt x="1094" y="1001"/>
                    <a:pt x="1094" y="1113"/>
                  </a:cubicBezTo>
                  <a:cubicBezTo>
                    <a:pt x="1094" y="1224"/>
                    <a:pt x="1131" y="1428"/>
                    <a:pt x="1391" y="1298"/>
                  </a:cubicBezTo>
                  <a:cubicBezTo>
                    <a:pt x="1391" y="1298"/>
                    <a:pt x="1521" y="1075"/>
                    <a:pt x="1576" y="1020"/>
                  </a:cubicBezTo>
                  <a:cubicBezTo>
                    <a:pt x="1632" y="946"/>
                    <a:pt x="1669" y="853"/>
                    <a:pt x="1724" y="872"/>
                  </a:cubicBezTo>
                  <a:cubicBezTo>
                    <a:pt x="1780" y="890"/>
                    <a:pt x="1799" y="946"/>
                    <a:pt x="1892" y="964"/>
                  </a:cubicBezTo>
                  <a:cubicBezTo>
                    <a:pt x="1966" y="1001"/>
                    <a:pt x="2207" y="1020"/>
                    <a:pt x="2263" y="946"/>
                  </a:cubicBezTo>
                  <a:cubicBezTo>
                    <a:pt x="2337" y="872"/>
                    <a:pt x="2355" y="816"/>
                    <a:pt x="2392" y="742"/>
                  </a:cubicBezTo>
                  <a:cubicBezTo>
                    <a:pt x="2411" y="667"/>
                    <a:pt x="2485" y="630"/>
                    <a:pt x="2504" y="612"/>
                  </a:cubicBezTo>
                  <a:cubicBezTo>
                    <a:pt x="2541" y="593"/>
                    <a:pt x="2726" y="389"/>
                    <a:pt x="2819" y="296"/>
                  </a:cubicBezTo>
                  <a:cubicBezTo>
                    <a:pt x="2931" y="204"/>
                    <a:pt x="2967" y="166"/>
                    <a:pt x="3042" y="130"/>
                  </a:cubicBezTo>
                  <a:cubicBezTo>
                    <a:pt x="3097" y="92"/>
                    <a:pt x="3172" y="0"/>
                    <a:pt x="3190" y="0"/>
                  </a:cubicBezTo>
                  <a:cubicBezTo>
                    <a:pt x="3208" y="0"/>
                    <a:pt x="3338" y="18"/>
                    <a:pt x="3450" y="55"/>
                  </a:cubicBezTo>
                  <a:cubicBezTo>
                    <a:pt x="3543" y="111"/>
                    <a:pt x="3747" y="148"/>
                    <a:pt x="3747" y="148"/>
                  </a:cubicBezTo>
                  <a:cubicBezTo>
                    <a:pt x="3747" y="148"/>
                    <a:pt x="3765" y="222"/>
                    <a:pt x="3784" y="278"/>
                  </a:cubicBezTo>
                  <a:cubicBezTo>
                    <a:pt x="3784" y="333"/>
                    <a:pt x="3858" y="426"/>
                    <a:pt x="3858" y="537"/>
                  </a:cubicBezTo>
                  <a:cubicBezTo>
                    <a:pt x="3839" y="630"/>
                    <a:pt x="3895" y="649"/>
                    <a:pt x="3858" y="742"/>
                  </a:cubicBezTo>
                  <a:cubicBezTo>
                    <a:pt x="3821" y="816"/>
                    <a:pt x="3784" y="872"/>
                    <a:pt x="3784" y="909"/>
                  </a:cubicBezTo>
                  <a:cubicBezTo>
                    <a:pt x="3784" y="927"/>
                    <a:pt x="3802" y="983"/>
                    <a:pt x="3821" y="1001"/>
                  </a:cubicBezTo>
                  <a:cubicBezTo>
                    <a:pt x="3839" y="1039"/>
                    <a:pt x="3950" y="1131"/>
                    <a:pt x="3950" y="1131"/>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16" name="Freeform 28"/>
            <p:cNvSpPr>
              <a:spLocks noChangeArrowheads="1"/>
            </p:cNvSpPr>
            <p:nvPr/>
          </p:nvSpPr>
          <p:spPr bwMode="auto">
            <a:xfrm>
              <a:off x="5503863" y="6524625"/>
              <a:ext cx="160337" cy="174625"/>
            </a:xfrm>
            <a:custGeom>
              <a:avLst/>
              <a:gdLst>
                <a:gd name="T0" fmla="*/ 445 w 446"/>
                <a:gd name="T1" fmla="*/ 186 h 483"/>
                <a:gd name="T2" fmla="*/ 445 w 446"/>
                <a:gd name="T3" fmla="*/ 186 h 483"/>
                <a:gd name="T4" fmla="*/ 371 w 446"/>
                <a:gd name="T5" fmla="*/ 390 h 483"/>
                <a:gd name="T6" fmla="*/ 130 w 446"/>
                <a:gd name="T7" fmla="*/ 427 h 483"/>
                <a:gd name="T8" fmla="*/ 18 w 446"/>
                <a:gd name="T9" fmla="*/ 223 h 483"/>
                <a:gd name="T10" fmla="*/ 186 w 446"/>
                <a:gd name="T11" fmla="*/ 19 h 483"/>
                <a:gd name="T12" fmla="*/ 445 w 446"/>
                <a:gd name="T13" fmla="*/ 186 h 483"/>
              </a:gdLst>
              <a:ahLst/>
              <a:cxnLst>
                <a:cxn ang="0">
                  <a:pos x="T0" y="T1"/>
                </a:cxn>
                <a:cxn ang="0">
                  <a:pos x="T2" y="T3"/>
                </a:cxn>
                <a:cxn ang="0">
                  <a:pos x="T4" y="T5"/>
                </a:cxn>
                <a:cxn ang="0">
                  <a:pos x="T6" y="T7"/>
                </a:cxn>
                <a:cxn ang="0">
                  <a:pos x="T8" y="T9"/>
                </a:cxn>
                <a:cxn ang="0">
                  <a:pos x="T10" y="T11"/>
                </a:cxn>
                <a:cxn ang="0">
                  <a:pos x="T12" y="T13"/>
                </a:cxn>
              </a:cxnLst>
              <a:rect l="0" t="0" r="r" b="b"/>
              <a:pathLst>
                <a:path w="446" h="483">
                  <a:moveTo>
                    <a:pt x="445" y="186"/>
                  </a:moveTo>
                  <a:lnTo>
                    <a:pt x="445" y="186"/>
                  </a:lnTo>
                  <a:cubicBezTo>
                    <a:pt x="445" y="186"/>
                    <a:pt x="445" y="334"/>
                    <a:pt x="371" y="390"/>
                  </a:cubicBezTo>
                  <a:cubicBezTo>
                    <a:pt x="315" y="446"/>
                    <a:pt x="186" y="482"/>
                    <a:pt x="130" y="427"/>
                  </a:cubicBezTo>
                  <a:cubicBezTo>
                    <a:pt x="74" y="390"/>
                    <a:pt x="0" y="316"/>
                    <a:pt x="18" y="223"/>
                  </a:cubicBezTo>
                  <a:cubicBezTo>
                    <a:pt x="18" y="130"/>
                    <a:pt x="92" y="37"/>
                    <a:pt x="186" y="19"/>
                  </a:cubicBezTo>
                  <a:cubicBezTo>
                    <a:pt x="260" y="0"/>
                    <a:pt x="408" y="75"/>
                    <a:pt x="445" y="18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17" name="Freeform 29"/>
            <p:cNvSpPr>
              <a:spLocks noChangeArrowheads="1"/>
            </p:cNvSpPr>
            <p:nvPr/>
          </p:nvSpPr>
          <p:spPr bwMode="auto">
            <a:xfrm>
              <a:off x="5135563" y="6784975"/>
              <a:ext cx="227012" cy="214313"/>
            </a:xfrm>
            <a:custGeom>
              <a:avLst/>
              <a:gdLst>
                <a:gd name="T0" fmla="*/ 483 w 632"/>
                <a:gd name="T1" fmla="*/ 37 h 595"/>
                <a:gd name="T2" fmla="*/ 483 w 632"/>
                <a:gd name="T3" fmla="*/ 37 h 595"/>
                <a:gd name="T4" fmla="*/ 613 w 632"/>
                <a:gd name="T5" fmla="*/ 204 h 595"/>
                <a:gd name="T6" fmla="*/ 557 w 632"/>
                <a:gd name="T7" fmla="*/ 464 h 595"/>
                <a:gd name="T8" fmla="*/ 335 w 632"/>
                <a:gd name="T9" fmla="*/ 500 h 595"/>
                <a:gd name="T10" fmla="*/ 112 w 632"/>
                <a:gd name="T11" fmla="*/ 519 h 595"/>
                <a:gd name="T12" fmla="*/ 75 w 632"/>
                <a:gd name="T13" fmla="*/ 278 h 595"/>
                <a:gd name="T14" fmla="*/ 242 w 632"/>
                <a:gd name="T15" fmla="*/ 148 h 595"/>
                <a:gd name="T16" fmla="*/ 483 w 632"/>
                <a:gd name="T17" fmla="*/ 37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2" h="595">
                  <a:moveTo>
                    <a:pt x="483" y="37"/>
                  </a:moveTo>
                  <a:lnTo>
                    <a:pt x="483" y="37"/>
                  </a:lnTo>
                  <a:cubicBezTo>
                    <a:pt x="594" y="74"/>
                    <a:pt x="594" y="129"/>
                    <a:pt x="613" y="204"/>
                  </a:cubicBezTo>
                  <a:cubicBezTo>
                    <a:pt x="631" y="278"/>
                    <a:pt x="613" y="445"/>
                    <a:pt x="557" y="464"/>
                  </a:cubicBezTo>
                  <a:cubicBezTo>
                    <a:pt x="501" y="464"/>
                    <a:pt x="409" y="464"/>
                    <a:pt x="335" y="500"/>
                  </a:cubicBezTo>
                  <a:cubicBezTo>
                    <a:pt x="279" y="556"/>
                    <a:pt x="168" y="594"/>
                    <a:pt x="112" y="519"/>
                  </a:cubicBezTo>
                  <a:cubicBezTo>
                    <a:pt x="75" y="464"/>
                    <a:pt x="0" y="334"/>
                    <a:pt x="75" y="278"/>
                  </a:cubicBezTo>
                  <a:cubicBezTo>
                    <a:pt x="130" y="223"/>
                    <a:pt x="168" y="204"/>
                    <a:pt x="242" y="148"/>
                  </a:cubicBezTo>
                  <a:cubicBezTo>
                    <a:pt x="316" y="93"/>
                    <a:pt x="335" y="0"/>
                    <a:pt x="483"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18" name="Freeform 30"/>
            <p:cNvSpPr>
              <a:spLocks noChangeArrowheads="1"/>
            </p:cNvSpPr>
            <p:nvPr/>
          </p:nvSpPr>
          <p:spPr bwMode="auto">
            <a:xfrm>
              <a:off x="4562475" y="5768975"/>
              <a:ext cx="835025" cy="901700"/>
            </a:xfrm>
            <a:custGeom>
              <a:avLst/>
              <a:gdLst>
                <a:gd name="T0" fmla="*/ 0 w 2320"/>
                <a:gd name="T1" fmla="*/ 1799 h 2505"/>
                <a:gd name="T2" fmla="*/ 0 w 2320"/>
                <a:gd name="T3" fmla="*/ 1799 h 2505"/>
                <a:gd name="T4" fmla="*/ 19 w 2320"/>
                <a:gd name="T5" fmla="*/ 1076 h 2505"/>
                <a:gd name="T6" fmla="*/ 93 w 2320"/>
                <a:gd name="T7" fmla="*/ 1039 h 2505"/>
                <a:gd name="T8" fmla="*/ 241 w 2320"/>
                <a:gd name="T9" fmla="*/ 1057 h 2505"/>
                <a:gd name="T10" fmla="*/ 316 w 2320"/>
                <a:gd name="T11" fmla="*/ 761 h 2505"/>
                <a:gd name="T12" fmla="*/ 297 w 2320"/>
                <a:gd name="T13" fmla="*/ 371 h 2505"/>
                <a:gd name="T14" fmla="*/ 353 w 2320"/>
                <a:gd name="T15" fmla="*/ 185 h 2505"/>
                <a:gd name="T16" fmla="*/ 576 w 2320"/>
                <a:gd name="T17" fmla="*/ 130 h 2505"/>
                <a:gd name="T18" fmla="*/ 798 w 2320"/>
                <a:gd name="T19" fmla="*/ 93 h 2505"/>
                <a:gd name="T20" fmla="*/ 891 w 2320"/>
                <a:gd name="T21" fmla="*/ 111 h 2505"/>
                <a:gd name="T22" fmla="*/ 965 w 2320"/>
                <a:gd name="T23" fmla="*/ 167 h 2505"/>
                <a:gd name="T24" fmla="*/ 1076 w 2320"/>
                <a:gd name="T25" fmla="*/ 167 h 2505"/>
                <a:gd name="T26" fmla="*/ 1224 w 2320"/>
                <a:gd name="T27" fmla="*/ 74 h 2505"/>
                <a:gd name="T28" fmla="*/ 1354 w 2320"/>
                <a:gd name="T29" fmla="*/ 37 h 2505"/>
                <a:gd name="T30" fmla="*/ 1392 w 2320"/>
                <a:gd name="T31" fmla="*/ 0 h 2505"/>
                <a:gd name="T32" fmla="*/ 1503 w 2320"/>
                <a:gd name="T33" fmla="*/ 93 h 2505"/>
                <a:gd name="T34" fmla="*/ 1633 w 2320"/>
                <a:gd name="T35" fmla="*/ 408 h 2505"/>
                <a:gd name="T36" fmla="*/ 1855 w 2320"/>
                <a:gd name="T37" fmla="*/ 612 h 2505"/>
                <a:gd name="T38" fmla="*/ 2004 w 2320"/>
                <a:gd name="T39" fmla="*/ 853 h 2505"/>
                <a:gd name="T40" fmla="*/ 2301 w 2320"/>
                <a:gd name="T41" fmla="*/ 1094 h 2505"/>
                <a:gd name="T42" fmla="*/ 2319 w 2320"/>
                <a:gd name="T43" fmla="*/ 1132 h 2505"/>
                <a:gd name="T44" fmla="*/ 2189 w 2320"/>
                <a:gd name="T45" fmla="*/ 1243 h 2505"/>
                <a:gd name="T46" fmla="*/ 2041 w 2320"/>
                <a:gd name="T47" fmla="*/ 1354 h 2505"/>
                <a:gd name="T48" fmla="*/ 1744 w 2320"/>
                <a:gd name="T49" fmla="*/ 1651 h 2505"/>
                <a:gd name="T50" fmla="*/ 1633 w 2320"/>
                <a:gd name="T51" fmla="*/ 1744 h 2505"/>
                <a:gd name="T52" fmla="*/ 1540 w 2320"/>
                <a:gd name="T53" fmla="*/ 1836 h 2505"/>
                <a:gd name="T54" fmla="*/ 1392 w 2320"/>
                <a:gd name="T55" fmla="*/ 2078 h 2505"/>
                <a:gd name="T56" fmla="*/ 1262 w 2320"/>
                <a:gd name="T57" fmla="*/ 2133 h 2505"/>
                <a:gd name="T58" fmla="*/ 1002 w 2320"/>
                <a:gd name="T59" fmla="*/ 2096 h 2505"/>
                <a:gd name="T60" fmla="*/ 891 w 2320"/>
                <a:gd name="T61" fmla="*/ 2041 h 2505"/>
                <a:gd name="T62" fmla="*/ 798 w 2320"/>
                <a:gd name="T63" fmla="*/ 2022 h 2505"/>
                <a:gd name="T64" fmla="*/ 576 w 2320"/>
                <a:gd name="T65" fmla="*/ 2319 h 2505"/>
                <a:gd name="T66" fmla="*/ 520 w 2320"/>
                <a:gd name="T67" fmla="*/ 2430 h 2505"/>
                <a:gd name="T68" fmla="*/ 279 w 2320"/>
                <a:gd name="T69" fmla="*/ 2449 h 2505"/>
                <a:gd name="T70" fmla="*/ 223 w 2320"/>
                <a:gd name="T71" fmla="*/ 2226 h 2505"/>
                <a:gd name="T72" fmla="*/ 223 w 2320"/>
                <a:gd name="T73" fmla="*/ 1929 h 2505"/>
                <a:gd name="T74" fmla="*/ 0 w 2320"/>
                <a:gd name="T75" fmla="*/ 1799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0" h="2505">
                  <a:moveTo>
                    <a:pt x="0" y="1799"/>
                  </a:moveTo>
                  <a:lnTo>
                    <a:pt x="0" y="1799"/>
                  </a:lnTo>
                  <a:cubicBezTo>
                    <a:pt x="19" y="1076"/>
                    <a:pt x="19" y="1076"/>
                    <a:pt x="19" y="1076"/>
                  </a:cubicBezTo>
                  <a:cubicBezTo>
                    <a:pt x="19" y="1076"/>
                    <a:pt x="19" y="1039"/>
                    <a:pt x="93" y="1039"/>
                  </a:cubicBezTo>
                  <a:cubicBezTo>
                    <a:pt x="149" y="1020"/>
                    <a:pt x="205" y="1076"/>
                    <a:pt x="241" y="1057"/>
                  </a:cubicBezTo>
                  <a:cubicBezTo>
                    <a:pt x="297" y="1039"/>
                    <a:pt x="316" y="816"/>
                    <a:pt x="316" y="761"/>
                  </a:cubicBezTo>
                  <a:cubicBezTo>
                    <a:pt x="316" y="686"/>
                    <a:pt x="297" y="408"/>
                    <a:pt x="297" y="371"/>
                  </a:cubicBezTo>
                  <a:cubicBezTo>
                    <a:pt x="297" y="334"/>
                    <a:pt x="316" y="204"/>
                    <a:pt x="353" y="185"/>
                  </a:cubicBezTo>
                  <a:cubicBezTo>
                    <a:pt x="408" y="167"/>
                    <a:pt x="538" y="149"/>
                    <a:pt x="576" y="130"/>
                  </a:cubicBezTo>
                  <a:cubicBezTo>
                    <a:pt x="631" y="130"/>
                    <a:pt x="779" y="111"/>
                    <a:pt x="798" y="93"/>
                  </a:cubicBezTo>
                  <a:cubicBezTo>
                    <a:pt x="817" y="93"/>
                    <a:pt x="872" y="93"/>
                    <a:pt x="891" y="111"/>
                  </a:cubicBezTo>
                  <a:cubicBezTo>
                    <a:pt x="891" y="111"/>
                    <a:pt x="947" y="167"/>
                    <a:pt x="965" y="167"/>
                  </a:cubicBezTo>
                  <a:cubicBezTo>
                    <a:pt x="1002" y="185"/>
                    <a:pt x="1039" y="204"/>
                    <a:pt x="1076" y="167"/>
                  </a:cubicBezTo>
                  <a:cubicBezTo>
                    <a:pt x="1113" y="111"/>
                    <a:pt x="1150" y="74"/>
                    <a:pt x="1224" y="74"/>
                  </a:cubicBezTo>
                  <a:cubicBezTo>
                    <a:pt x="1318" y="55"/>
                    <a:pt x="1354" y="55"/>
                    <a:pt x="1354" y="37"/>
                  </a:cubicBezTo>
                  <a:cubicBezTo>
                    <a:pt x="1373" y="19"/>
                    <a:pt x="1392" y="0"/>
                    <a:pt x="1392" y="0"/>
                  </a:cubicBezTo>
                  <a:cubicBezTo>
                    <a:pt x="1392" y="0"/>
                    <a:pt x="1466" y="37"/>
                    <a:pt x="1503" y="93"/>
                  </a:cubicBezTo>
                  <a:cubicBezTo>
                    <a:pt x="1521" y="149"/>
                    <a:pt x="1559" y="334"/>
                    <a:pt x="1633" y="408"/>
                  </a:cubicBezTo>
                  <a:cubicBezTo>
                    <a:pt x="1707" y="482"/>
                    <a:pt x="1744" y="501"/>
                    <a:pt x="1855" y="612"/>
                  </a:cubicBezTo>
                  <a:cubicBezTo>
                    <a:pt x="1948" y="723"/>
                    <a:pt x="1911" y="742"/>
                    <a:pt x="2004" y="853"/>
                  </a:cubicBezTo>
                  <a:cubicBezTo>
                    <a:pt x="2096" y="965"/>
                    <a:pt x="2263" y="1057"/>
                    <a:pt x="2301" y="1094"/>
                  </a:cubicBezTo>
                  <a:cubicBezTo>
                    <a:pt x="2319" y="1113"/>
                    <a:pt x="2319" y="1132"/>
                    <a:pt x="2319" y="1132"/>
                  </a:cubicBezTo>
                  <a:cubicBezTo>
                    <a:pt x="2319" y="1132"/>
                    <a:pt x="2208" y="1243"/>
                    <a:pt x="2189" y="1243"/>
                  </a:cubicBezTo>
                  <a:cubicBezTo>
                    <a:pt x="2171" y="1262"/>
                    <a:pt x="2078" y="1317"/>
                    <a:pt x="2041" y="1354"/>
                  </a:cubicBezTo>
                  <a:cubicBezTo>
                    <a:pt x="2004" y="1391"/>
                    <a:pt x="1763" y="1595"/>
                    <a:pt x="1744" y="1651"/>
                  </a:cubicBezTo>
                  <a:cubicBezTo>
                    <a:pt x="1725" y="1688"/>
                    <a:pt x="1633" y="1744"/>
                    <a:pt x="1633" y="1744"/>
                  </a:cubicBezTo>
                  <a:cubicBezTo>
                    <a:pt x="1633" y="1744"/>
                    <a:pt x="1559" y="1781"/>
                    <a:pt x="1540" y="1836"/>
                  </a:cubicBezTo>
                  <a:cubicBezTo>
                    <a:pt x="1521" y="1874"/>
                    <a:pt x="1466" y="2022"/>
                    <a:pt x="1392" y="2078"/>
                  </a:cubicBezTo>
                  <a:cubicBezTo>
                    <a:pt x="1392" y="2078"/>
                    <a:pt x="1336" y="2133"/>
                    <a:pt x="1262" y="2133"/>
                  </a:cubicBezTo>
                  <a:cubicBezTo>
                    <a:pt x="1188" y="2133"/>
                    <a:pt x="1021" y="2115"/>
                    <a:pt x="1002" y="2096"/>
                  </a:cubicBezTo>
                  <a:cubicBezTo>
                    <a:pt x="965" y="2096"/>
                    <a:pt x="891" y="2041"/>
                    <a:pt x="891" y="2041"/>
                  </a:cubicBezTo>
                  <a:cubicBezTo>
                    <a:pt x="872" y="2022"/>
                    <a:pt x="835" y="1966"/>
                    <a:pt x="798" y="2022"/>
                  </a:cubicBezTo>
                  <a:cubicBezTo>
                    <a:pt x="742" y="2096"/>
                    <a:pt x="612" y="2301"/>
                    <a:pt x="576" y="2319"/>
                  </a:cubicBezTo>
                  <a:cubicBezTo>
                    <a:pt x="557" y="2356"/>
                    <a:pt x="520" y="2430"/>
                    <a:pt x="520" y="2430"/>
                  </a:cubicBezTo>
                  <a:cubicBezTo>
                    <a:pt x="520" y="2430"/>
                    <a:pt x="390" y="2504"/>
                    <a:pt x="279" y="2449"/>
                  </a:cubicBezTo>
                  <a:cubicBezTo>
                    <a:pt x="279" y="2449"/>
                    <a:pt x="223" y="2393"/>
                    <a:pt x="223" y="2226"/>
                  </a:cubicBezTo>
                  <a:cubicBezTo>
                    <a:pt x="223" y="2078"/>
                    <a:pt x="241" y="1966"/>
                    <a:pt x="223" y="1929"/>
                  </a:cubicBezTo>
                  <a:cubicBezTo>
                    <a:pt x="205" y="1892"/>
                    <a:pt x="56" y="1799"/>
                    <a:pt x="0" y="179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19" name="Freeform 31"/>
            <p:cNvSpPr>
              <a:spLocks noChangeArrowheads="1"/>
            </p:cNvSpPr>
            <p:nvPr/>
          </p:nvSpPr>
          <p:spPr bwMode="auto">
            <a:xfrm>
              <a:off x="5470525" y="5127625"/>
              <a:ext cx="982663" cy="1449388"/>
            </a:xfrm>
            <a:custGeom>
              <a:avLst/>
              <a:gdLst>
                <a:gd name="T0" fmla="*/ 538 w 2728"/>
                <a:gd name="T1" fmla="*/ 4026 h 4027"/>
                <a:gd name="T2" fmla="*/ 538 w 2728"/>
                <a:gd name="T3" fmla="*/ 4026 h 4027"/>
                <a:gd name="T4" fmla="*/ 408 w 2728"/>
                <a:gd name="T5" fmla="*/ 3914 h 4027"/>
                <a:gd name="T6" fmla="*/ 390 w 2728"/>
                <a:gd name="T7" fmla="*/ 3822 h 4027"/>
                <a:gd name="T8" fmla="*/ 464 w 2728"/>
                <a:gd name="T9" fmla="*/ 3617 h 4027"/>
                <a:gd name="T10" fmla="*/ 445 w 2728"/>
                <a:gd name="T11" fmla="*/ 3506 h 4027"/>
                <a:gd name="T12" fmla="*/ 464 w 2728"/>
                <a:gd name="T13" fmla="*/ 3395 h 4027"/>
                <a:gd name="T14" fmla="*/ 390 w 2728"/>
                <a:gd name="T15" fmla="*/ 3246 h 4027"/>
                <a:gd name="T16" fmla="*/ 353 w 2728"/>
                <a:gd name="T17" fmla="*/ 3061 h 4027"/>
                <a:gd name="T18" fmla="*/ 556 w 2728"/>
                <a:gd name="T19" fmla="*/ 2746 h 4027"/>
                <a:gd name="T20" fmla="*/ 650 w 2728"/>
                <a:gd name="T21" fmla="*/ 2560 h 4027"/>
                <a:gd name="T22" fmla="*/ 779 w 2728"/>
                <a:gd name="T23" fmla="*/ 2245 h 4027"/>
                <a:gd name="T24" fmla="*/ 798 w 2728"/>
                <a:gd name="T25" fmla="*/ 1855 h 4027"/>
                <a:gd name="T26" fmla="*/ 705 w 2728"/>
                <a:gd name="T27" fmla="*/ 1577 h 4027"/>
                <a:gd name="T28" fmla="*/ 427 w 2728"/>
                <a:gd name="T29" fmla="*/ 1447 h 4027"/>
                <a:gd name="T30" fmla="*/ 149 w 2728"/>
                <a:gd name="T31" fmla="*/ 1354 h 4027"/>
                <a:gd name="T32" fmla="*/ 56 w 2728"/>
                <a:gd name="T33" fmla="*/ 1224 h 4027"/>
                <a:gd name="T34" fmla="*/ 390 w 2728"/>
                <a:gd name="T35" fmla="*/ 1020 h 4027"/>
                <a:gd name="T36" fmla="*/ 724 w 2728"/>
                <a:gd name="T37" fmla="*/ 909 h 4027"/>
                <a:gd name="T38" fmla="*/ 983 w 2728"/>
                <a:gd name="T39" fmla="*/ 909 h 4027"/>
                <a:gd name="T40" fmla="*/ 1169 w 2728"/>
                <a:gd name="T41" fmla="*/ 1132 h 4027"/>
                <a:gd name="T42" fmla="*/ 1169 w 2728"/>
                <a:gd name="T43" fmla="*/ 1188 h 4027"/>
                <a:gd name="T44" fmla="*/ 1150 w 2728"/>
                <a:gd name="T45" fmla="*/ 1373 h 4027"/>
                <a:gd name="T46" fmla="*/ 1262 w 2728"/>
                <a:gd name="T47" fmla="*/ 1595 h 4027"/>
                <a:gd name="T48" fmla="*/ 1466 w 2728"/>
                <a:gd name="T49" fmla="*/ 1391 h 4027"/>
                <a:gd name="T50" fmla="*/ 1410 w 2728"/>
                <a:gd name="T51" fmla="*/ 983 h 4027"/>
                <a:gd name="T52" fmla="*/ 1317 w 2728"/>
                <a:gd name="T53" fmla="*/ 149 h 4027"/>
                <a:gd name="T54" fmla="*/ 1595 w 2728"/>
                <a:gd name="T55" fmla="*/ 297 h 4027"/>
                <a:gd name="T56" fmla="*/ 2022 w 2728"/>
                <a:gd name="T57" fmla="*/ 241 h 4027"/>
                <a:gd name="T58" fmla="*/ 2449 w 2728"/>
                <a:gd name="T59" fmla="*/ 149 h 4027"/>
                <a:gd name="T60" fmla="*/ 2616 w 2728"/>
                <a:gd name="T61" fmla="*/ 37 h 4027"/>
                <a:gd name="T62" fmla="*/ 2708 w 2728"/>
                <a:gd name="T63" fmla="*/ 56 h 4027"/>
                <a:gd name="T64" fmla="*/ 2671 w 2728"/>
                <a:gd name="T65" fmla="*/ 464 h 4027"/>
                <a:gd name="T66" fmla="*/ 2690 w 2728"/>
                <a:gd name="T67" fmla="*/ 687 h 4027"/>
                <a:gd name="T68" fmla="*/ 2634 w 2728"/>
                <a:gd name="T69" fmla="*/ 872 h 4027"/>
                <a:gd name="T70" fmla="*/ 2634 w 2728"/>
                <a:gd name="T71" fmla="*/ 1002 h 4027"/>
                <a:gd name="T72" fmla="*/ 2671 w 2728"/>
                <a:gd name="T73" fmla="*/ 1150 h 4027"/>
                <a:gd name="T74" fmla="*/ 2708 w 2728"/>
                <a:gd name="T75" fmla="*/ 1188 h 4027"/>
                <a:gd name="T76" fmla="*/ 2560 w 2728"/>
                <a:gd name="T77" fmla="*/ 1373 h 4027"/>
                <a:gd name="T78" fmla="*/ 2282 w 2728"/>
                <a:gd name="T79" fmla="*/ 1595 h 4027"/>
                <a:gd name="T80" fmla="*/ 2004 w 2728"/>
                <a:gd name="T81" fmla="*/ 1707 h 4027"/>
                <a:gd name="T82" fmla="*/ 1911 w 2728"/>
                <a:gd name="T83" fmla="*/ 1707 h 4027"/>
                <a:gd name="T84" fmla="*/ 1799 w 2728"/>
                <a:gd name="T85" fmla="*/ 1855 h 4027"/>
                <a:gd name="T86" fmla="*/ 1688 w 2728"/>
                <a:gd name="T87" fmla="*/ 1966 h 4027"/>
                <a:gd name="T88" fmla="*/ 1614 w 2728"/>
                <a:gd name="T89" fmla="*/ 2078 h 4027"/>
                <a:gd name="T90" fmla="*/ 1466 w 2728"/>
                <a:gd name="T91" fmla="*/ 2096 h 4027"/>
                <a:gd name="T92" fmla="*/ 1466 w 2728"/>
                <a:gd name="T93" fmla="*/ 2171 h 4027"/>
                <a:gd name="T94" fmla="*/ 1317 w 2728"/>
                <a:gd name="T95" fmla="*/ 2337 h 4027"/>
                <a:gd name="T96" fmla="*/ 1150 w 2728"/>
                <a:gd name="T97" fmla="*/ 2486 h 4027"/>
                <a:gd name="T98" fmla="*/ 1262 w 2728"/>
                <a:gd name="T99" fmla="*/ 2783 h 4027"/>
                <a:gd name="T100" fmla="*/ 1243 w 2728"/>
                <a:gd name="T101" fmla="*/ 3414 h 4027"/>
                <a:gd name="T102" fmla="*/ 1021 w 2728"/>
                <a:gd name="T103" fmla="*/ 3747 h 4027"/>
                <a:gd name="T104" fmla="*/ 612 w 2728"/>
                <a:gd name="T105" fmla="*/ 3896 h 4027"/>
                <a:gd name="T106" fmla="*/ 538 w 2728"/>
                <a:gd name="T107" fmla="*/ 4026 h 4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28" h="4027">
                  <a:moveTo>
                    <a:pt x="538" y="4026"/>
                  </a:moveTo>
                  <a:lnTo>
                    <a:pt x="538" y="4026"/>
                  </a:lnTo>
                  <a:cubicBezTo>
                    <a:pt x="538" y="4026"/>
                    <a:pt x="427" y="3952"/>
                    <a:pt x="408" y="3914"/>
                  </a:cubicBezTo>
                  <a:cubicBezTo>
                    <a:pt x="390" y="3859"/>
                    <a:pt x="390" y="3859"/>
                    <a:pt x="390" y="3822"/>
                  </a:cubicBezTo>
                  <a:cubicBezTo>
                    <a:pt x="408" y="3766"/>
                    <a:pt x="464" y="3636"/>
                    <a:pt x="464" y="3617"/>
                  </a:cubicBezTo>
                  <a:cubicBezTo>
                    <a:pt x="464" y="3599"/>
                    <a:pt x="445" y="3543"/>
                    <a:pt x="445" y="3506"/>
                  </a:cubicBezTo>
                  <a:cubicBezTo>
                    <a:pt x="445" y="3469"/>
                    <a:pt x="464" y="3414"/>
                    <a:pt x="464" y="3395"/>
                  </a:cubicBezTo>
                  <a:cubicBezTo>
                    <a:pt x="445" y="3376"/>
                    <a:pt x="408" y="3284"/>
                    <a:pt x="390" y="3246"/>
                  </a:cubicBezTo>
                  <a:cubicBezTo>
                    <a:pt x="371" y="3209"/>
                    <a:pt x="353" y="3061"/>
                    <a:pt x="353" y="3061"/>
                  </a:cubicBezTo>
                  <a:cubicBezTo>
                    <a:pt x="353" y="3061"/>
                    <a:pt x="520" y="2820"/>
                    <a:pt x="556" y="2746"/>
                  </a:cubicBezTo>
                  <a:cubicBezTo>
                    <a:pt x="594" y="2672"/>
                    <a:pt x="594" y="2634"/>
                    <a:pt x="650" y="2560"/>
                  </a:cubicBezTo>
                  <a:cubicBezTo>
                    <a:pt x="724" y="2486"/>
                    <a:pt x="835" y="2412"/>
                    <a:pt x="779" y="2245"/>
                  </a:cubicBezTo>
                  <a:cubicBezTo>
                    <a:pt x="742" y="2096"/>
                    <a:pt x="798" y="1948"/>
                    <a:pt x="798" y="1855"/>
                  </a:cubicBezTo>
                  <a:cubicBezTo>
                    <a:pt x="779" y="1781"/>
                    <a:pt x="761" y="1614"/>
                    <a:pt x="705" y="1577"/>
                  </a:cubicBezTo>
                  <a:cubicBezTo>
                    <a:pt x="631" y="1521"/>
                    <a:pt x="464" y="1465"/>
                    <a:pt x="427" y="1447"/>
                  </a:cubicBezTo>
                  <a:cubicBezTo>
                    <a:pt x="371" y="1429"/>
                    <a:pt x="167" y="1373"/>
                    <a:pt x="149" y="1354"/>
                  </a:cubicBezTo>
                  <a:cubicBezTo>
                    <a:pt x="130" y="1336"/>
                    <a:pt x="0" y="1299"/>
                    <a:pt x="56" y="1224"/>
                  </a:cubicBezTo>
                  <a:cubicBezTo>
                    <a:pt x="130" y="1150"/>
                    <a:pt x="297" y="1058"/>
                    <a:pt x="390" y="1020"/>
                  </a:cubicBezTo>
                  <a:cubicBezTo>
                    <a:pt x="482" y="983"/>
                    <a:pt x="668" y="891"/>
                    <a:pt x="724" y="909"/>
                  </a:cubicBezTo>
                  <a:cubicBezTo>
                    <a:pt x="798" y="909"/>
                    <a:pt x="909" y="891"/>
                    <a:pt x="983" y="909"/>
                  </a:cubicBezTo>
                  <a:cubicBezTo>
                    <a:pt x="1057" y="928"/>
                    <a:pt x="1169" y="1076"/>
                    <a:pt x="1169" y="1132"/>
                  </a:cubicBezTo>
                  <a:cubicBezTo>
                    <a:pt x="1169" y="1188"/>
                    <a:pt x="1169" y="1188"/>
                    <a:pt x="1169" y="1188"/>
                  </a:cubicBezTo>
                  <a:cubicBezTo>
                    <a:pt x="1169" y="1188"/>
                    <a:pt x="1150" y="1317"/>
                    <a:pt x="1150" y="1373"/>
                  </a:cubicBezTo>
                  <a:cubicBezTo>
                    <a:pt x="1132" y="1429"/>
                    <a:pt x="1169" y="1614"/>
                    <a:pt x="1262" y="1595"/>
                  </a:cubicBezTo>
                  <a:cubicBezTo>
                    <a:pt x="1354" y="1595"/>
                    <a:pt x="1410" y="1484"/>
                    <a:pt x="1466" y="1391"/>
                  </a:cubicBezTo>
                  <a:cubicBezTo>
                    <a:pt x="1521" y="1299"/>
                    <a:pt x="1466" y="1039"/>
                    <a:pt x="1410" y="983"/>
                  </a:cubicBezTo>
                  <a:cubicBezTo>
                    <a:pt x="1354" y="928"/>
                    <a:pt x="1132" y="408"/>
                    <a:pt x="1317" y="149"/>
                  </a:cubicBezTo>
                  <a:cubicBezTo>
                    <a:pt x="1317" y="149"/>
                    <a:pt x="1521" y="278"/>
                    <a:pt x="1595" y="297"/>
                  </a:cubicBezTo>
                  <a:cubicBezTo>
                    <a:pt x="1669" y="297"/>
                    <a:pt x="1874" y="297"/>
                    <a:pt x="2022" y="241"/>
                  </a:cubicBezTo>
                  <a:cubicBezTo>
                    <a:pt x="2170" y="186"/>
                    <a:pt x="2356" y="149"/>
                    <a:pt x="2449" y="149"/>
                  </a:cubicBezTo>
                  <a:cubicBezTo>
                    <a:pt x="2541" y="130"/>
                    <a:pt x="2597" y="56"/>
                    <a:pt x="2616" y="37"/>
                  </a:cubicBezTo>
                  <a:cubicBezTo>
                    <a:pt x="2634" y="19"/>
                    <a:pt x="2690" y="0"/>
                    <a:pt x="2708" y="56"/>
                  </a:cubicBezTo>
                  <a:cubicBezTo>
                    <a:pt x="2727" y="111"/>
                    <a:pt x="2671" y="390"/>
                    <a:pt x="2671" y="464"/>
                  </a:cubicBezTo>
                  <a:cubicBezTo>
                    <a:pt x="2671" y="538"/>
                    <a:pt x="2690" y="631"/>
                    <a:pt x="2690" y="687"/>
                  </a:cubicBezTo>
                  <a:cubicBezTo>
                    <a:pt x="2690" y="742"/>
                    <a:pt x="2653" y="779"/>
                    <a:pt x="2634" y="872"/>
                  </a:cubicBezTo>
                  <a:cubicBezTo>
                    <a:pt x="2616" y="946"/>
                    <a:pt x="2616" y="928"/>
                    <a:pt x="2634" y="1002"/>
                  </a:cubicBezTo>
                  <a:cubicBezTo>
                    <a:pt x="2634" y="1076"/>
                    <a:pt x="2653" y="1150"/>
                    <a:pt x="2671" y="1150"/>
                  </a:cubicBezTo>
                  <a:cubicBezTo>
                    <a:pt x="2690" y="1169"/>
                    <a:pt x="2708" y="1188"/>
                    <a:pt x="2708" y="1188"/>
                  </a:cubicBezTo>
                  <a:cubicBezTo>
                    <a:pt x="2708" y="1188"/>
                    <a:pt x="2597" y="1317"/>
                    <a:pt x="2560" y="1373"/>
                  </a:cubicBezTo>
                  <a:cubicBezTo>
                    <a:pt x="2523" y="1429"/>
                    <a:pt x="2375" y="1540"/>
                    <a:pt x="2282" y="1595"/>
                  </a:cubicBezTo>
                  <a:cubicBezTo>
                    <a:pt x="2170" y="1651"/>
                    <a:pt x="2040" y="1688"/>
                    <a:pt x="2004" y="1707"/>
                  </a:cubicBezTo>
                  <a:cubicBezTo>
                    <a:pt x="1966" y="1707"/>
                    <a:pt x="1911" y="1707"/>
                    <a:pt x="1911" y="1707"/>
                  </a:cubicBezTo>
                  <a:cubicBezTo>
                    <a:pt x="1911" y="1707"/>
                    <a:pt x="1837" y="1781"/>
                    <a:pt x="1799" y="1855"/>
                  </a:cubicBezTo>
                  <a:cubicBezTo>
                    <a:pt x="1763" y="1911"/>
                    <a:pt x="1688" y="1966"/>
                    <a:pt x="1688" y="1966"/>
                  </a:cubicBezTo>
                  <a:cubicBezTo>
                    <a:pt x="1688" y="1966"/>
                    <a:pt x="1633" y="2078"/>
                    <a:pt x="1614" y="2078"/>
                  </a:cubicBezTo>
                  <a:lnTo>
                    <a:pt x="1466" y="2096"/>
                  </a:lnTo>
                  <a:cubicBezTo>
                    <a:pt x="1466" y="2171"/>
                    <a:pt x="1466" y="2171"/>
                    <a:pt x="1466" y="2171"/>
                  </a:cubicBezTo>
                  <a:cubicBezTo>
                    <a:pt x="1466" y="2171"/>
                    <a:pt x="1336" y="2319"/>
                    <a:pt x="1317" y="2337"/>
                  </a:cubicBezTo>
                  <a:cubicBezTo>
                    <a:pt x="1298" y="2375"/>
                    <a:pt x="1150" y="2486"/>
                    <a:pt x="1150" y="2486"/>
                  </a:cubicBezTo>
                  <a:cubicBezTo>
                    <a:pt x="1150" y="2486"/>
                    <a:pt x="1243" y="2672"/>
                    <a:pt x="1262" y="2783"/>
                  </a:cubicBezTo>
                  <a:cubicBezTo>
                    <a:pt x="1280" y="2894"/>
                    <a:pt x="1243" y="3414"/>
                    <a:pt x="1243" y="3414"/>
                  </a:cubicBezTo>
                  <a:cubicBezTo>
                    <a:pt x="1243" y="3414"/>
                    <a:pt x="1224" y="3673"/>
                    <a:pt x="1021" y="3747"/>
                  </a:cubicBezTo>
                  <a:cubicBezTo>
                    <a:pt x="798" y="3822"/>
                    <a:pt x="650" y="3859"/>
                    <a:pt x="612" y="3896"/>
                  </a:cubicBezTo>
                  <a:cubicBezTo>
                    <a:pt x="575" y="3952"/>
                    <a:pt x="520" y="3970"/>
                    <a:pt x="538" y="402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20" name="Freeform 32"/>
            <p:cNvSpPr>
              <a:spLocks noChangeArrowheads="1"/>
            </p:cNvSpPr>
            <p:nvPr/>
          </p:nvSpPr>
          <p:spPr bwMode="auto">
            <a:xfrm>
              <a:off x="5089525" y="5568950"/>
              <a:ext cx="668338" cy="661988"/>
            </a:xfrm>
            <a:custGeom>
              <a:avLst/>
              <a:gdLst>
                <a:gd name="T0" fmla="*/ 0 w 1856"/>
                <a:gd name="T1" fmla="*/ 594 h 1838"/>
                <a:gd name="T2" fmla="*/ 0 w 1856"/>
                <a:gd name="T3" fmla="*/ 594 h 1838"/>
                <a:gd name="T4" fmla="*/ 55 w 1856"/>
                <a:gd name="T5" fmla="*/ 706 h 1838"/>
                <a:gd name="T6" fmla="*/ 111 w 1856"/>
                <a:gd name="T7" fmla="*/ 909 h 1838"/>
                <a:gd name="T8" fmla="*/ 278 w 1856"/>
                <a:gd name="T9" fmla="*/ 1077 h 1838"/>
                <a:gd name="T10" fmla="*/ 445 w 1856"/>
                <a:gd name="T11" fmla="*/ 1243 h 1838"/>
                <a:gd name="T12" fmla="*/ 575 w 1856"/>
                <a:gd name="T13" fmla="*/ 1429 h 1838"/>
                <a:gd name="T14" fmla="*/ 816 w 1856"/>
                <a:gd name="T15" fmla="*/ 1633 h 1838"/>
                <a:gd name="T16" fmla="*/ 853 w 1856"/>
                <a:gd name="T17" fmla="*/ 1689 h 1838"/>
                <a:gd name="T18" fmla="*/ 1039 w 1856"/>
                <a:gd name="T19" fmla="*/ 1725 h 1838"/>
                <a:gd name="T20" fmla="*/ 1410 w 1856"/>
                <a:gd name="T21" fmla="*/ 1837 h 1838"/>
                <a:gd name="T22" fmla="*/ 1558 w 1856"/>
                <a:gd name="T23" fmla="*/ 1633 h 1838"/>
                <a:gd name="T24" fmla="*/ 1651 w 1856"/>
                <a:gd name="T25" fmla="*/ 1448 h 1838"/>
                <a:gd name="T26" fmla="*/ 1743 w 1856"/>
                <a:gd name="T27" fmla="*/ 1299 h 1838"/>
                <a:gd name="T28" fmla="*/ 1836 w 1856"/>
                <a:gd name="T29" fmla="*/ 1188 h 1838"/>
                <a:gd name="T30" fmla="*/ 1836 w 1856"/>
                <a:gd name="T31" fmla="*/ 1021 h 1838"/>
                <a:gd name="T32" fmla="*/ 1836 w 1856"/>
                <a:gd name="T33" fmla="*/ 761 h 1838"/>
                <a:gd name="T34" fmla="*/ 1818 w 1856"/>
                <a:gd name="T35" fmla="*/ 464 h 1838"/>
                <a:gd name="T36" fmla="*/ 1725 w 1856"/>
                <a:gd name="T37" fmla="*/ 316 h 1838"/>
                <a:gd name="T38" fmla="*/ 1317 w 1856"/>
                <a:gd name="T39" fmla="*/ 167 h 1838"/>
                <a:gd name="T40" fmla="*/ 1131 w 1856"/>
                <a:gd name="T41" fmla="*/ 93 h 1838"/>
                <a:gd name="T42" fmla="*/ 1094 w 1856"/>
                <a:gd name="T43" fmla="*/ 19 h 1838"/>
                <a:gd name="T44" fmla="*/ 1039 w 1856"/>
                <a:gd name="T45" fmla="*/ 19 h 1838"/>
                <a:gd name="T46" fmla="*/ 835 w 1856"/>
                <a:gd name="T47" fmla="*/ 75 h 1838"/>
                <a:gd name="T48" fmla="*/ 779 w 1856"/>
                <a:gd name="T49" fmla="*/ 223 h 1838"/>
                <a:gd name="T50" fmla="*/ 742 w 1856"/>
                <a:gd name="T51" fmla="*/ 390 h 1838"/>
                <a:gd name="T52" fmla="*/ 334 w 1856"/>
                <a:gd name="T53" fmla="*/ 612 h 1838"/>
                <a:gd name="T54" fmla="*/ 0 w 1856"/>
                <a:gd name="T55" fmla="*/ 594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56" h="1838">
                  <a:moveTo>
                    <a:pt x="0" y="594"/>
                  </a:moveTo>
                  <a:lnTo>
                    <a:pt x="0" y="594"/>
                  </a:lnTo>
                  <a:cubicBezTo>
                    <a:pt x="0" y="594"/>
                    <a:pt x="37" y="668"/>
                    <a:pt x="55" y="706"/>
                  </a:cubicBezTo>
                  <a:cubicBezTo>
                    <a:pt x="55" y="761"/>
                    <a:pt x="93" y="872"/>
                    <a:pt x="111" y="909"/>
                  </a:cubicBezTo>
                  <a:cubicBezTo>
                    <a:pt x="129" y="965"/>
                    <a:pt x="259" y="1039"/>
                    <a:pt x="278" y="1077"/>
                  </a:cubicBezTo>
                  <a:cubicBezTo>
                    <a:pt x="297" y="1095"/>
                    <a:pt x="426" y="1225"/>
                    <a:pt x="445" y="1243"/>
                  </a:cubicBezTo>
                  <a:cubicBezTo>
                    <a:pt x="445" y="1280"/>
                    <a:pt x="500" y="1373"/>
                    <a:pt x="575" y="1429"/>
                  </a:cubicBezTo>
                  <a:cubicBezTo>
                    <a:pt x="630" y="1484"/>
                    <a:pt x="816" y="1614"/>
                    <a:pt x="816" y="1633"/>
                  </a:cubicBezTo>
                  <a:cubicBezTo>
                    <a:pt x="835" y="1651"/>
                    <a:pt x="853" y="1689"/>
                    <a:pt x="853" y="1689"/>
                  </a:cubicBezTo>
                  <a:cubicBezTo>
                    <a:pt x="853" y="1689"/>
                    <a:pt x="1020" y="1707"/>
                    <a:pt x="1039" y="1725"/>
                  </a:cubicBezTo>
                  <a:cubicBezTo>
                    <a:pt x="1076" y="1744"/>
                    <a:pt x="1410" y="1837"/>
                    <a:pt x="1410" y="1837"/>
                  </a:cubicBezTo>
                  <a:cubicBezTo>
                    <a:pt x="1558" y="1633"/>
                    <a:pt x="1558" y="1633"/>
                    <a:pt x="1558" y="1633"/>
                  </a:cubicBezTo>
                  <a:cubicBezTo>
                    <a:pt x="1558" y="1633"/>
                    <a:pt x="1632" y="1484"/>
                    <a:pt x="1651" y="1448"/>
                  </a:cubicBezTo>
                  <a:cubicBezTo>
                    <a:pt x="1651" y="1410"/>
                    <a:pt x="1725" y="1318"/>
                    <a:pt x="1743" y="1299"/>
                  </a:cubicBezTo>
                  <a:cubicBezTo>
                    <a:pt x="1762" y="1280"/>
                    <a:pt x="1836" y="1225"/>
                    <a:pt x="1836" y="1188"/>
                  </a:cubicBezTo>
                  <a:cubicBezTo>
                    <a:pt x="1836" y="1151"/>
                    <a:pt x="1855" y="1113"/>
                    <a:pt x="1836" y="1021"/>
                  </a:cubicBezTo>
                  <a:cubicBezTo>
                    <a:pt x="1836" y="947"/>
                    <a:pt x="1836" y="817"/>
                    <a:pt x="1836" y="761"/>
                  </a:cubicBezTo>
                  <a:cubicBezTo>
                    <a:pt x="1836" y="687"/>
                    <a:pt x="1836" y="520"/>
                    <a:pt x="1818" y="464"/>
                  </a:cubicBezTo>
                  <a:cubicBezTo>
                    <a:pt x="1799" y="390"/>
                    <a:pt x="1799" y="371"/>
                    <a:pt x="1725" y="316"/>
                  </a:cubicBezTo>
                  <a:cubicBezTo>
                    <a:pt x="1632" y="279"/>
                    <a:pt x="1317" y="167"/>
                    <a:pt x="1317" y="167"/>
                  </a:cubicBezTo>
                  <a:cubicBezTo>
                    <a:pt x="1131" y="93"/>
                    <a:pt x="1131" y="93"/>
                    <a:pt x="1131" y="93"/>
                  </a:cubicBezTo>
                  <a:cubicBezTo>
                    <a:pt x="1131" y="93"/>
                    <a:pt x="1076" y="38"/>
                    <a:pt x="1094" y="19"/>
                  </a:cubicBezTo>
                  <a:cubicBezTo>
                    <a:pt x="1113" y="0"/>
                    <a:pt x="1094" y="0"/>
                    <a:pt x="1039" y="19"/>
                  </a:cubicBezTo>
                  <a:cubicBezTo>
                    <a:pt x="983" y="19"/>
                    <a:pt x="853" y="38"/>
                    <a:pt x="835" y="75"/>
                  </a:cubicBezTo>
                  <a:cubicBezTo>
                    <a:pt x="797" y="112"/>
                    <a:pt x="723" y="130"/>
                    <a:pt x="779" y="223"/>
                  </a:cubicBezTo>
                  <a:cubicBezTo>
                    <a:pt x="835" y="297"/>
                    <a:pt x="853" y="353"/>
                    <a:pt x="742" y="390"/>
                  </a:cubicBezTo>
                  <a:cubicBezTo>
                    <a:pt x="630" y="446"/>
                    <a:pt x="408" y="612"/>
                    <a:pt x="334" y="612"/>
                  </a:cubicBezTo>
                  <a:cubicBezTo>
                    <a:pt x="241" y="612"/>
                    <a:pt x="0" y="557"/>
                    <a:pt x="0" y="59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21" name="Freeform 33"/>
            <p:cNvSpPr>
              <a:spLocks noChangeArrowheads="1"/>
            </p:cNvSpPr>
            <p:nvPr/>
          </p:nvSpPr>
          <p:spPr bwMode="auto">
            <a:xfrm>
              <a:off x="4781550" y="4933950"/>
              <a:ext cx="1035050" cy="855663"/>
            </a:xfrm>
            <a:custGeom>
              <a:avLst/>
              <a:gdLst>
                <a:gd name="T0" fmla="*/ 1855 w 2877"/>
                <a:gd name="T1" fmla="*/ 1206 h 2375"/>
                <a:gd name="T2" fmla="*/ 1855 w 2877"/>
                <a:gd name="T3" fmla="*/ 1206 h 2375"/>
                <a:gd name="T4" fmla="*/ 1540 w 2877"/>
                <a:gd name="T5" fmla="*/ 1002 h 2375"/>
                <a:gd name="T6" fmla="*/ 1299 w 2877"/>
                <a:gd name="T7" fmla="*/ 890 h 2375"/>
                <a:gd name="T8" fmla="*/ 1151 w 2877"/>
                <a:gd name="T9" fmla="*/ 890 h 2375"/>
                <a:gd name="T10" fmla="*/ 983 w 2877"/>
                <a:gd name="T11" fmla="*/ 854 h 2375"/>
                <a:gd name="T12" fmla="*/ 872 w 2877"/>
                <a:gd name="T13" fmla="*/ 761 h 2375"/>
                <a:gd name="T14" fmla="*/ 631 w 2877"/>
                <a:gd name="T15" fmla="*/ 631 h 2375"/>
                <a:gd name="T16" fmla="*/ 557 w 2877"/>
                <a:gd name="T17" fmla="*/ 761 h 2375"/>
                <a:gd name="T18" fmla="*/ 538 w 2877"/>
                <a:gd name="T19" fmla="*/ 984 h 2375"/>
                <a:gd name="T20" fmla="*/ 483 w 2877"/>
                <a:gd name="T21" fmla="*/ 1132 h 2375"/>
                <a:gd name="T22" fmla="*/ 223 w 2877"/>
                <a:gd name="T23" fmla="*/ 1132 h 2375"/>
                <a:gd name="T24" fmla="*/ 112 w 2877"/>
                <a:gd name="T25" fmla="*/ 1132 h 2375"/>
                <a:gd name="T26" fmla="*/ 38 w 2877"/>
                <a:gd name="T27" fmla="*/ 1225 h 2375"/>
                <a:gd name="T28" fmla="*/ 38 w 2877"/>
                <a:gd name="T29" fmla="*/ 1596 h 2375"/>
                <a:gd name="T30" fmla="*/ 38 w 2877"/>
                <a:gd name="T31" fmla="*/ 1800 h 2375"/>
                <a:gd name="T32" fmla="*/ 56 w 2877"/>
                <a:gd name="T33" fmla="*/ 1967 h 2375"/>
                <a:gd name="T34" fmla="*/ 241 w 2877"/>
                <a:gd name="T35" fmla="*/ 2208 h 2375"/>
                <a:gd name="T36" fmla="*/ 316 w 2877"/>
                <a:gd name="T37" fmla="*/ 2300 h 2375"/>
                <a:gd name="T38" fmla="*/ 427 w 2877"/>
                <a:gd name="T39" fmla="*/ 2282 h 2375"/>
                <a:gd name="T40" fmla="*/ 501 w 2877"/>
                <a:gd name="T41" fmla="*/ 2282 h 2375"/>
                <a:gd name="T42" fmla="*/ 724 w 2877"/>
                <a:gd name="T43" fmla="*/ 2282 h 2375"/>
                <a:gd name="T44" fmla="*/ 761 w 2877"/>
                <a:gd name="T45" fmla="*/ 2300 h 2375"/>
                <a:gd name="T46" fmla="*/ 854 w 2877"/>
                <a:gd name="T47" fmla="*/ 2356 h 2375"/>
                <a:gd name="T48" fmla="*/ 1058 w 2877"/>
                <a:gd name="T49" fmla="*/ 2356 h 2375"/>
                <a:gd name="T50" fmla="*/ 1188 w 2877"/>
                <a:gd name="T51" fmla="*/ 2374 h 2375"/>
                <a:gd name="T52" fmla="*/ 1354 w 2877"/>
                <a:gd name="T53" fmla="*/ 2300 h 2375"/>
                <a:gd name="T54" fmla="*/ 1614 w 2877"/>
                <a:gd name="T55" fmla="*/ 2133 h 2375"/>
                <a:gd name="T56" fmla="*/ 1651 w 2877"/>
                <a:gd name="T57" fmla="*/ 2022 h 2375"/>
                <a:gd name="T58" fmla="*/ 1633 w 2877"/>
                <a:gd name="T59" fmla="*/ 1874 h 2375"/>
                <a:gd name="T60" fmla="*/ 1763 w 2877"/>
                <a:gd name="T61" fmla="*/ 1800 h 2375"/>
                <a:gd name="T62" fmla="*/ 1967 w 2877"/>
                <a:gd name="T63" fmla="*/ 1762 h 2375"/>
                <a:gd name="T64" fmla="*/ 2152 w 2877"/>
                <a:gd name="T65" fmla="*/ 1632 h 2375"/>
                <a:gd name="T66" fmla="*/ 2523 w 2877"/>
                <a:gd name="T67" fmla="*/ 1466 h 2375"/>
                <a:gd name="T68" fmla="*/ 2653 w 2877"/>
                <a:gd name="T69" fmla="*/ 1429 h 2375"/>
                <a:gd name="T70" fmla="*/ 2709 w 2877"/>
                <a:gd name="T71" fmla="*/ 1429 h 2375"/>
                <a:gd name="T72" fmla="*/ 2727 w 2877"/>
                <a:gd name="T73" fmla="*/ 1317 h 2375"/>
                <a:gd name="T74" fmla="*/ 2764 w 2877"/>
                <a:gd name="T75" fmla="*/ 1113 h 2375"/>
                <a:gd name="T76" fmla="*/ 2857 w 2877"/>
                <a:gd name="T77" fmla="*/ 890 h 2375"/>
                <a:gd name="T78" fmla="*/ 2820 w 2877"/>
                <a:gd name="T79" fmla="*/ 557 h 2375"/>
                <a:gd name="T80" fmla="*/ 2727 w 2877"/>
                <a:gd name="T81" fmla="*/ 316 h 2375"/>
                <a:gd name="T82" fmla="*/ 2523 w 2877"/>
                <a:gd name="T83" fmla="*/ 223 h 2375"/>
                <a:gd name="T84" fmla="*/ 2338 w 2877"/>
                <a:gd name="T85" fmla="*/ 93 h 2375"/>
                <a:gd name="T86" fmla="*/ 2226 w 2877"/>
                <a:gd name="T87" fmla="*/ 56 h 2375"/>
                <a:gd name="T88" fmla="*/ 1744 w 2877"/>
                <a:gd name="T89" fmla="*/ 37 h 2375"/>
                <a:gd name="T90" fmla="*/ 1651 w 2877"/>
                <a:gd name="T91" fmla="*/ 130 h 2375"/>
                <a:gd name="T92" fmla="*/ 1596 w 2877"/>
                <a:gd name="T93" fmla="*/ 278 h 2375"/>
                <a:gd name="T94" fmla="*/ 1577 w 2877"/>
                <a:gd name="T95" fmla="*/ 575 h 2375"/>
                <a:gd name="T96" fmla="*/ 1614 w 2877"/>
                <a:gd name="T97" fmla="*/ 779 h 2375"/>
                <a:gd name="T98" fmla="*/ 1744 w 2877"/>
                <a:gd name="T99" fmla="*/ 928 h 2375"/>
                <a:gd name="T100" fmla="*/ 1985 w 2877"/>
                <a:gd name="T101" fmla="*/ 1002 h 2375"/>
                <a:gd name="T102" fmla="*/ 1855 w 2877"/>
                <a:gd name="T103" fmla="*/ 1206 h 2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77" h="2375">
                  <a:moveTo>
                    <a:pt x="1855" y="1206"/>
                  </a:moveTo>
                  <a:lnTo>
                    <a:pt x="1855" y="1206"/>
                  </a:lnTo>
                  <a:cubicBezTo>
                    <a:pt x="1855" y="1206"/>
                    <a:pt x="1651" y="1095"/>
                    <a:pt x="1540" y="1002"/>
                  </a:cubicBezTo>
                  <a:cubicBezTo>
                    <a:pt x="1429" y="909"/>
                    <a:pt x="1299" y="890"/>
                    <a:pt x="1299" y="890"/>
                  </a:cubicBezTo>
                  <a:cubicBezTo>
                    <a:pt x="1299" y="890"/>
                    <a:pt x="1169" y="890"/>
                    <a:pt x="1151" y="890"/>
                  </a:cubicBezTo>
                  <a:cubicBezTo>
                    <a:pt x="1113" y="872"/>
                    <a:pt x="983" y="854"/>
                    <a:pt x="983" y="854"/>
                  </a:cubicBezTo>
                  <a:cubicBezTo>
                    <a:pt x="983" y="854"/>
                    <a:pt x="928" y="798"/>
                    <a:pt x="872" y="761"/>
                  </a:cubicBezTo>
                  <a:cubicBezTo>
                    <a:pt x="835" y="724"/>
                    <a:pt x="650" y="649"/>
                    <a:pt x="631" y="631"/>
                  </a:cubicBezTo>
                  <a:cubicBezTo>
                    <a:pt x="594" y="631"/>
                    <a:pt x="557" y="724"/>
                    <a:pt x="557" y="761"/>
                  </a:cubicBezTo>
                  <a:cubicBezTo>
                    <a:pt x="557" y="816"/>
                    <a:pt x="538" y="928"/>
                    <a:pt x="538" y="984"/>
                  </a:cubicBezTo>
                  <a:cubicBezTo>
                    <a:pt x="538" y="1039"/>
                    <a:pt x="576" y="1132"/>
                    <a:pt x="483" y="1132"/>
                  </a:cubicBezTo>
                  <a:cubicBezTo>
                    <a:pt x="409" y="1150"/>
                    <a:pt x="241" y="1132"/>
                    <a:pt x="223" y="1132"/>
                  </a:cubicBezTo>
                  <a:cubicBezTo>
                    <a:pt x="186" y="1132"/>
                    <a:pt x="112" y="1132"/>
                    <a:pt x="112" y="1132"/>
                  </a:cubicBezTo>
                  <a:cubicBezTo>
                    <a:pt x="112" y="1132"/>
                    <a:pt x="38" y="1113"/>
                    <a:pt x="38" y="1225"/>
                  </a:cubicBezTo>
                  <a:cubicBezTo>
                    <a:pt x="38" y="1336"/>
                    <a:pt x="38" y="1558"/>
                    <a:pt x="38" y="1596"/>
                  </a:cubicBezTo>
                  <a:cubicBezTo>
                    <a:pt x="38" y="1632"/>
                    <a:pt x="38" y="1762"/>
                    <a:pt x="38" y="1800"/>
                  </a:cubicBezTo>
                  <a:cubicBezTo>
                    <a:pt x="38" y="1837"/>
                    <a:pt x="0" y="1892"/>
                    <a:pt x="56" y="1967"/>
                  </a:cubicBezTo>
                  <a:cubicBezTo>
                    <a:pt x="112" y="2059"/>
                    <a:pt x="223" y="2189"/>
                    <a:pt x="241" y="2208"/>
                  </a:cubicBezTo>
                  <a:cubicBezTo>
                    <a:pt x="279" y="2226"/>
                    <a:pt x="316" y="2300"/>
                    <a:pt x="316" y="2300"/>
                  </a:cubicBezTo>
                  <a:cubicBezTo>
                    <a:pt x="316" y="2300"/>
                    <a:pt x="390" y="2300"/>
                    <a:pt x="427" y="2282"/>
                  </a:cubicBezTo>
                  <a:cubicBezTo>
                    <a:pt x="446" y="2282"/>
                    <a:pt x="501" y="2263"/>
                    <a:pt x="501" y="2282"/>
                  </a:cubicBezTo>
                  <a:cubicBezTo>
                    <a:pt x="520" y="2282"/>
                    <a:pt x="706" y="2282"/>
                    <a:pt x="724" y="2282"/>
                  </a:cubicBezTo>
                  <a:cubicBezTo>
                    <a:pt x="742" y="2300"/>
                    <a:pt x="761" y="2300"/>
                    <a:pt x="761" y="2300"/>
                  </a:cubicBezTo>
                  <a:cubicBezTo>
                    <a:pt x="854" y="2356"/>
                    <a:pt x="854" y="2356"/>
                    <a:pt x="854" y="2356"/>
                  </a:cubicBezTo>
                  <a:cubicBezTo>
                    <a:pt x="854" y="2356"/>
                    <a:pt x="891" y="2356"/>
                    <a:pt x="1058" y="2356"/>
                  </a:cubicBezTo>
                  <a:cubicBezTo>
                    <a:pt x="1188" y="2374"/>
                    <a:pt x="1188" y="2374"/>
                    <a:pt x="1188" y="2374"/>
                  </a:cubicBezTo>
                  <a:cubicBezTo>
                    <a:pt x="1188" y="2374"/>
                    <a:pt x="1280" y="2338"/>
                    <a:pt x="1354" y="2300"/>
                  </a:cubicBezTo>
                  <a:cubicBezTo>
                    <a:pt x="1410" y="2245"/>
                    <a:pt x="1596" y="2171"/>
                    <a:pt x="1614" y="2133"/>
                  </a:cubicBezTo>
                  <a:cubicBezTo>
                    <a:pt x="1633" y="2115"/>
                    <a:pt x="1689" y="2115"/>
                    <a:pt x="1651" y="2022"/>
                  </a:cubicBezTo>
                  <a:cubicBezTo>
                    <a:pt x="1633" y="1929"/>
                    <a:pt x="1559" y="1929"/>
                    <a:pt x="1633" y="1874"/>
                  </a:cubicBezTo>
                  <a:cubicBezTo>
                    <a:pt x="1707" y="1818"/>
                    <a:pt x="1763" y="1800"/>
                    <a:pt x="1763" y="1800"/>
                  </a:cubicBezTo>
                  <a:cubicBezTo>
                    <a:pt x="1763" y="1800"/>
                    <a:pt x="1967" y="1744"/>
                    <a:pt x="1967" y="1762"/>
                  </a:cubicBezTo>
                  <a:cubicBezTo>
                    <a:pt x="1967" y="1762"/>
                    <a:pt x="2041" y="1688"/>
                    <a:pt x="2152" y="1632"/>
                  </a:cubicBezTo>
                  <a:cubicBezTo>
                    <a:pt x="2264" y="1577"/>
                    <a:pt x="2523" y="1466"/>
                    <a:pt x="2523" y="1466"/>
                  </a:cubicBezTo>
                  <a:cubicBezTo>
                    <a:pt x="2653" y="1429"/>
                    <a:pt x="2653" y="1429"/>
                    <a:pt x="2653" y="1429"/>
                  </a:cubicBezTo>
                  <a:cubicBezTo>
                    <a:pt x="2709" y="1429"/>
                    <a:pt x="2709" y="1429"/>
                    <a:pt x="2709" y="1429"/>
                  </a:cubicBezTo>
                  <a:cubicBezTo>
                    <a:pt x="2709" y="1429"/>
                    <a:pt x="2746" y="1410"/>
                    <a:pt x="2727" y="1317"/>
                  </a:cubicBezTo>
                  <a:cubicBezTo>
                    <a:pt x="2709" y="1225"/>
                    <a:pt x="2709" y="1206"/>
                    <a:pt x="2764" y="1113"/>
                  </a:cubicBezTo>
                  <a:cubicBezTo>
                    <a:pt x="2802" y="1039"/>
                    <a:pt x="2857" y="984"/>
                    <a:pt x="2857" y="890"/>
                  </a:cubicBezTo>
                  <a:cubicBezTo>
                    <a:pt x="2857" y="779"/>
                    <a:pt x="2876" y="631"/>
                    <a:pt x="2820" y="557"/>
                  </a:cubicBezTo>
                  <a:cubicBezTo>
                    <a:pt x="2783" y="483"/>
                    <a:pt x="2764" y="334"/>
                    <a:pt x="2727" y="316"/>
                  </a:cubicBezTo>
                  <a:cubicBezTo>
                    <a:pt x="2690" y="297"/>
                    <a:pt x="2579" y="278"/>
                    <a:pt x="2523" y="223"/>
                  </a:cubicBezTo>
                  <a:cubicBezTo>
                    <a:pt x="2449" y="167"/>
                    <a:pt x="2338" y="93"/>
                    <a:pt x="2338" y="93"/>
                  </a:cubicBezTo>
                  <a:cubicBezTo>
                    <a:pt x="2226" y="56"/>
                    <a:pt x="2226" y="56"/>
                    <a:pt x="2226" y="56"/>
                  </a:cubicBezTo>
                  <a:cubicBezTo>
                    <a:pt x="1744" y="37"/>
                    <a:pt x="1744" y="37"/>
                    <a:pt x="1744" y="37"/>
                  </a:cubicBezTo>
                  <a:cubicBezTo>
                    <a:pt x="1744" y="37"/>
                    <a:pt x="1670" y="0"/>
                    <a:pt x="1651" y="130"/>
                  </a:cubicBezTo>
                  <a:cubicBezTo>
                    <a:pt x="1596" y="278"/>
                    <a:pt x="1596" y="278"/>
                    <a:pt x="1596" y="278"/>
                  </a:cubicBezTo>
                  <a:cubicBezTo>
                    <a:pt x="1596" y="278"/>
                    <a:pt x="1559" y="501"/>
                    <a:pt x="1577" y="575"/>
                  </a:cubicBezTo>
                  <a:cubicBezTo>
                    <a:pt x="1596" y="631"/>
                    <a:pt x="1614" y="779"/>
                    <a:pt x="1614" y="779"/>
                  </a:cubicBezTo>
                  <a:cubicBezTo>
                    <a:pt x="1614" y="779"/>
                    <a:pt x="1633" y="909"/>
                    <a:pt x="1744" y="928"/>
                  </a:cubicBezTo>
                  <a:cubicBezTo>
                    <a:pt x="1837" y="946"/>
                    <a:pt x="1874" y="909"/>
                    <a:pt x="1985" y="1002"/>
                  </a:cubicBezTo>
                  <a:cubicBezTo>
                    <a:pt x="2078" y="1076"/>
                    <a:pt x="2022" y="1150"/>
                    <a:pt x="1855" y="120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22" name="Freeform 34"/>
            <p:cNvSpPr>
              <a:spLocks noChangeArrowheads="1"/>
            </p:cNvSpPr>
            <p:nvPr/>
          </p:nvSpPr>
          <p:spPr bwMode="auto">
            <a:xfrm>
              <a:off x="5757863" y="5027613"/>
              <a:ext cx="254000" cy="701675"/>
            </a:xfrm>
            <a:custGeom>
              <a:avLst/>
              <a:gdLst>
                <a:gd name="T0" fmla="*/ 519 w 706"/>
                <a:gd name="T1" fmla="*/ 427 h 1949"/>
                <a:gd name="T2" fmla="*/ 519 w 706"/>
                <a:gd name="T3" fmla="*/ 427 h 1949"/>
                <a:gd name="T4" fmla="*/ 371 w 706"/>
                <a:gd name="T5" fmla="*/ 167 h 1949"/>
                <a:gd name="T6" fmla="*/ 259 w 706"/>
                <a:gd name="T7" fmla="*/ 18 h 1949"/>
                <a:gd name="T8" fmla="*/ 18 w 706"/>
                <a:gd name="T9" fmla="*/ 56 h 1949"/>
                <a:gd name="T10" fmla="*/ 93 w 706"/>
                <a:gd name="T11" fmla="*/ 223 h 1949"/>
                <a:gd name="T12" fmla="*/ 148 w 706"/>
                <a:gd name="T13" fmla="*/ 427 h 1949"/>
                <a:gd name="T14" fmla="*/ 148 w 706"/>
                <a:gd name="T15" fmla="*/ 630 h 1949"/>
                <a:gd name="T16" fmla="*/ 93 w 706"/>
                <a:gd name="T17" fmla="*/ 779 h 1949"/>
                <a:gd name="T18" fmla="*/ 18 w 706"/>
                <a:gd name="T19" fmla="*/ 965 h 1949"/>
                <a:gd name="T20" fmla="*/ 0 w 706"/>
                <a:gd name="T21" fmla="*/ 1169 h 1949"/>
                <a:gd name="T22" fmla="*/ 148 w 706"/>
                <a:gd name="T23" fmla="*/ 1169 h 1949"/>
                <a:gd name="T24" fmla="*/ 297 w 706"/>
                <a:gd name="T25" fmla="*/ 1280 h 1949"/>
                <a:gd name="T26" fmla="*/ 371 w 706"/>
                <a:gd name="T27" fmla="*/ 1484 h 1949"/>
                <a:gd name="T28" fmla="*/ 371 w 706"/>
                <a:gd name="T29" fmla="*/ 1799 h 1949"/>
                <a:gd name="T30" fmla="*/ 556 w 706"/>
                <a:gd name="T31" fmla="*/ 1837 h 1949"/>
                <a:gd name="T32" fmla="*/ 686 w 706"/>
                <a:gd name="T33" fmla="*/ 1614 h 1949"/>
                <a:gd name="T34" fmla="*/ 630 w 706"/>
                <a:gd name="T35" fmla="*/ 1298 h 1949"/>
                <a:gd name="T36" fmla="*/ 464 w 706"/>
                <a:gd name="T37" fmla="*/ 909 h 1949"/>
                <a:gd name="T38" fmla="*/ 519 w 706"/>
                <a:gd name="T39" fmla="*/ 427 h 1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6" h="1949">
                  <a:moveTo>
                    <a:pt x="519" y="427"/>
                  </a:moveTo>
                  <a:lnTo>
                    <a:pt x="519" y="427"/>
                  </a:lnTo>
                  <a:cubicBezTo>
                    <a:pt x="519" y="427"/>
                    <a:pt x="426" y="259"/>
                    <a:pt x="371" y="167"/>
                  </a:cubicBezTo>
                  <a:cubicBezTo>
                    <a:pt x="334" y="93"/>
                    <a:pt x="334" y="37"/>
                    <a:pt x="259" y="18"/>
                  </a:cubicBezTo>
                  <a:cubicBezTo>
                    <a:pt x="185" y="0"/>
                    <a:pt x="37" y="0"/>
                    <a:pt x="18" y="56"/>
                  </a:cubicBezTo>
                  <a:cubicBezTo>
                    <a:pt x="18" y="56"/>
                    <a:pt x="37" y="111"/>
                    <a:pt x="93" y="223"/>
                  </a:cubicBezTo>
                  <a:cubicBezTo>
                    <a:pt x="129" y="315"/>
                    <a:pt x="148" y="389"/>
                    <a:pt x="148" y="427"/>
                  </a:cubicBezTo>
                  <a:cubicBezTo>
                    <a:pt x="148" y="464"/>
                    <a:pt x="148" y="630"/>
                    <a:pt x="148" y="630"/>
                  </a:cubicBezTo>
                  <a:cubicBezTo>
                    <a:pt x="148" y="630"/>
                    <a:pt x="129" y="724"/>
                    <a:pt x="93" y="779"/>
                  </a:cubicBezTo>
                  <a:cubicBezTo>
                    <a:pt x="55" y="835"/>
                    <a:pt x="18" y="927"/>
                    <a:pt x="18" y="965"/>
                  </a:cubicBezTo>
                  <a:cubicBezTo>
                    <a:pt x="18" y="1001"/>
                    <a:pt x="37" y="1113"/>
                    <a:pt x="0" y="1169"/>
                  </a:cubicBezTo>
                  <a:cubicBezTo>
                    <a:pt x="0" y="1169"/>
                    <a:pt x="111" y="1169"/>
                    <a:pt x="148" y="1169"/>
                  </a:cubicBezTo>
                  <a:cubicBezTo>
                    <a:pt x="185" y="1169"/>
                    <a:pt x="241" y="1224"/>
                    <a:pt x="297" y="1280"/>
                  </a:cubicBezTo>
                  <a:cubicBezTo>
                    <a:pt x="352" y="1336"/>
                    <a:pt x="371" y="1354"/>
                    <a:pt x="371" y="1484"/>
                  </a:cubicBezTo>
                  <a:cubicBezTo>
                    <a:pt x="371" y="1632"/>
                    <a:pt x="315" y="1632"/>
                    <a:pt x="371" y="1799"/>
                  </a:cubicBezTo>
                  <a:cubicBezTo>
                    <a:pt x="408" y="1948"/>
                    <a:pt x="500" y="1873"/>
                    <a:pt x="556" y="1837"/>
                  </a:cubicBezTo>
                  <a:cubicBezTo>
                    <a:pt x="594" y="1781"/>
                    <a:pt x="686" y="1669"/>
                    <a:pt x="686" y="1614"/>
                  </a:cubicBezTo>
                  <a:cubicBezTo>
                    <a:pt x="705" y="1540"/>
                    <a:pt x="668" y="1317"/>
                    <a:pt x="630" y="1298"/>
                  </a:cubicBezTo>
                  <a:cubicBezTo>
                    <a:pt x="594" y="1261"/>
                    <a:pt x="500" y="1113"/>
                    <a:pt x="464" y="909"/>
                  </a:cubicBezTo>
                  <a:cubicBezTo>
                    <a:pt x="426" y="686"/>
                    <a:pt x="445" y="501"/>
                    <a:pt x="519" y="42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23" name="Freeform 35"/>
            <p:cNvSpPr>
              <a:spLocks noChangeArrowheads="1"/>
            </p:cNvSpPr>
            <p:nvPr/>
          </p:nvSpPr>
          <p:spPr bwMode="auto">
            <a:xfrm>
              <a:off x="5443538" y="4394200"/>
              <a:ext cx="160337" cy="187325"/>
            </a:xfrm>
            <a:custGeom>
              <a:avLst/>
              <a:gdLst>
                <a:gd name="T0" fmla="*/ 37 w 446"/>
                <a:gd name="T1" fmla="*/ 92 h 520"/>
                <a:gd name="T2" fmla="*/ 37 w 446"/>
                <a:gd name="T3" fmla="*/ 92 h 520"/>
                <a:gd name="T4" fmla="*/ 56 w 446"/>
                <a:gd name="T5" fmla="*/ 55 h 520"/>
                <a:gd name="T6" fmla="*/ 223 w 446"/>
                <a:gd name="T7" fmla="*/ 74 h 520"/>
                <a:gd name="T8" fmla="*/ 297 w 446"/>
                <a:gd name="T9" fmla="*/ 18 h 520"/>
                <a:gd name="T10" fmla="*/ 389 w 446"/>
                <a:gd name="T11" fmla="*/ 241 h 520"/>
                <a:gd name="T12" fmla="*/ 167 w 446"/>
                <a:gd name="T13" fmla="*/ 501 h 520"/>
                <a:gd name="T14" fmla="*/ 56 w 446"/>
                <a:gd name="T15" fmla="*/ 501 h 520"/>
                <a:gd name="T16" fmla="*/ 93 w 446"/>
                <a:gd name="T17" fmla="*/ 334 h 520"/>
                <a:gd name="T18" fmla="*/ 37 w 446"/>
                <a:gd name="T19" fmla="*/ 9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520">
                  <a:moveTo>
                    <a:pt x="37" y="92"/>
                  </a:moveTo>
                  <a:lnTo>
                    <a:pt x="37" y="92"/>
                  </a:lnTo>
                  <a:cubicBezTo>
                    <a:pt x="37" y="74"/>
                    <a:pt x="0" y="55"/>
                    <a:pt x="56" y="55"/>
                  </a:cubicBezTo>
                  <a:cubicBezTo>
                    <a:pt x="111" y="55"/>
                    <a:pt x="185" y="92"/>
                    <a:pt x="223" y="74"/>
                  </a:cubicBezTo>
                  <a:cubicBezTo>
                    <a:pt x="259" y="37"/>
                    <a:pt x="241" y="0"/>
                    <a:pt x="297" y="18"/>
                  </a:cubicBezTo>
                  <a:cubicBezTo>
                    <a:pt x="353" y="37"/>
                    <a:pt x="445" y="130"/>
                    <a:pt x="389" y="241"/>
                  </a:cubicBezTo>
                  <a:cubicBezTo>
                    <a:pt x="334" y="334"/>
                    <a:pt x="241" y="501"/>
                    <a:pt x="167" y="501"/>
                  </a:cubicBezTo>
                  <a:cubicBezTo>
                    <a:pt x="111" y="501"/>
                    <a:pt x="56" y="519"/>
                    <a:pt x="56" y="501"/>
                  </a:cubicBezTo>
                  <a:cubicBezTo>
                    <a:pt x="56" y="463"/>
                    <a:pt x="111" y="445"/>
                    <a:pt x="93" y="334"/>
                  </a:cubicBezTo>
                  <a:cubicBezTo>
                    <a:pt x="93" y="222"/>
                    <a:pt x="74" y="185"/>
                    <a:pt x="37" y="9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24" name="Freeform 36"/>
            <p:cNvSpPr>
              <a:spLocks noChangeArrowheads="1"/>
            </p:cNvSpPr>
            <p:nvPr/>
          </p:nvSpPr>
          <p:spPr bwMode="auto">
            <a:xfrm>
              <a:off x="5437188" y="4267200"/>
              <a:ext cx="174625" cy="160338"/>
            </a:xfrm>
            <a:custGeom>
              <a:avLst/>
              <a:gdLst>
                <a:gd name="T0" fmla="*/ 111 w 483"/>
                <a:gd name="T1" fmla="*/ 130 h 446"/>
                <a:gd name="T2" fmla="*/ 111 w 483"/>
                <a:gd name="T3" fmla="*/ 130 h 446"/>
                <a:gd name="T4" fmla="*/ 222 w 483"/>
                <a:gd name="T5" fmla="*/ 74 h 446"/>
                <a:gd name="T6" fmla="*/ 371 w 483"/>
                <a:gd name="T7" fmla="*/ 0 h 446"/>
                <a:gd name="T8" fmla="*/ 482 w 483"/>
                <a:gd name="T9" fmla="*/ 37 h 446"/>
                <a:gd name="T10" fmla="*/ 426 w 483"/>
                <a:gd name="T11" fmla="*/ 186 h 446"/>
                <a:gd name="T12" fmla="*/ 333 w 483"/>
                <a:gd name="T13" fmla="*/ 353 h 446"/>
                <a:gd name="T14" fmla="*/ 315 w 483"/>
                <a:gd name="T15" fmla="*/ 371 h 446"/>
                <a:gd name="T16" fmla="*/ 277 w 483"/>
                <a:gd name="T17" fmla="*/ 353 h 446"/>
                <a:gd name="T18" fmla="*/ 185 w 483"/>
                <a:gd name="T19" fmla="*/ 427 h 446"/>
                <a:gd name="T20" fmla="*/ 55 w 483"/>
                <a:gd name="T21" fmla="*/ 445 h 446"/>
                <a:gd name="T22" fmla="*/ 0 w 483"/>
                <a:gd name="T23" fmla="*/ 353 h 446"/>
                <a:gd name="T24" fmla="*/ 74 w 483"/>
                <a:gd name="T25" fmla="*/ 204 h 446"/>
                <a:gd name="T26" fmla="*/ 111 w 483"/>
                <a:gd name="T27" fmla="*/ 13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3" h="446">
                  <a:moveTo>
                    <a:pt x="111" y="130"/>
                  </a:moveTo>
                  <a:lnTo>
                    <a:pt x="111" y="130"/>
                  </a:lnTo>
                  <a:cubicBezTo>
                    <a:pt x="111" y="130"/>
                    <a:pt x="185" y="112"/>
                    <a:pt x="222" y="74"/>
                  </a:cubicBezTo>
                  <a:cubicBezTo>
                    <a:pt x="259" y="37"/>
                    <a:pt x="371" y="0"/>
                    <a:pt x="371" y="0"/>
                  </a:cubicBezTo>
                  <a:cubicBezTo>
                    <a:pt x="371" y="0"/>
                    <a:pt x="482" y="0"/>
                    <a:pt x="482" y="37"/>
                  </a:cubicBezTo>
                  <a:cubicBezTo>
                    <a:pt x="482" y="74"/>
                    <a:pt x="463" y="130"/>
                    <a:pt x="426" y="186"/>
                  </a:cubicBezTo>
                  <a:cubicBezTo>
                    <a:pt x="371" y="242"/>
                    <a:pt x="333" y="334"/>
                    <a:pt x="333" y="353"/>
                  </a:cubicBezTo>
                  <a:lnTo>
                    <a:pt x="315" y="371"/>
                  </a:lnTo>
                  <a:lnTo>
                    <a:pt x="277" y="353"/>
                  </a:lnTo>
                  <a:cubicBezTo>
                    <a:pt x="259" y="371"/>
                    <a:pt x="259" y="427"/>
                    <a:pt x="185" y="427"/>
                  </a:cubicBezTo>
                  <a:cubicBezTo>
                    <a:pt x="129" y="427"/>
                    <a:pt x="36" y="353"/>
                    <a:pt x="55" y="445"/>
                  </a:cubicBezTo>
                  <a:cubicBezTo>
                    <a:pt x="55" y="445"/>
                    <a:pt x="0" y="408"/>
                    <a:pt x="0" y="353"/>
                  </a:cubicBezTo>
                  <a:cubicBezTo>
                    <a:pt x="0" y="278"/>
                    <a:pt x="55" y="223"/>
                    <a:pt x="74" y="204"/>
                  </a:cubicBezTo>
                  <a:cubicBezTo>
                    <a:pt x="92" y="167"/>
                    <a:pt x="111" y="167"/>
                    <a:pt x="111" y="130"/>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25" name="Freeform 37"/>
            <p:cNvSpPr>
              <a:spLocks noChangeArrowheads="1"/>
            </p:cNvSpPr>
            <p:nvPr/>
          </p:nvSpPr>
          <p:spPr bwMode="auto">
            <a:xfrm>
              <a:off x="5449888" y="4260850"/>
              <a:ext cx="962025" cy="982663"/>
            </a:xfrm>
            <a:custGeom>
              <a:avLst/>
              <a:gdLst>
                <a:gd name="T0" fmla="*/ 2449 w 2673"/>
                <a:gd name="T1" fmla="*/ 1279 h 2728"/>
                <a:gd name="T2" fmla="*/ 2449 w 2673"/>
                <a:gd name="T3" fmla="*/ 1279 h 2728"/>
                <a:gd name="T4" fmla="*/ 2467 w 2673"/>
                <a:gd name="T5" fmla="*/ 1780 h 2728"/>
                <a:gd name="T6" fmla="*/ 2672 w 2673"/>
                <a:gd name="T7" fmla="*/ 2448 h 2728"/>
                <a:gd name="T8" fmla="*/ 2579 w 2673"/>
                <a:gd name="T9" fmla="*/ 2522 h 2728"/>
                <a:gd name="T10" fmla="*/ 2319 w 2673"/>
                <a:gd name="T11" fmla="*/ 2578 h 2728"/>
                <a:gd name="T12" fmla="*/ 2078 w 2673"/>
                <a:gd name="T13" fmla="*/ 2652 h 2728"/>
                <a:gd name="T14" fmla="*/ 1819 w 2673"/>
                <a:gd name="T15" fmla="*/ 2708 h 2728"/>
                <a:gd name="T16" fmla="*/ 1540 w 2673"/>
                <a:gd name="T17" fmla="*/ 2652 h 2728"/>
                <a:gd name="T18" fmla="*/ 1373 w 2673"/>
                <a:gd name="T19" fmla="*/ 2560 h 2728"/>
                <a:gd name="T20" fmla="*/ 1225 w 2673"/>
                <a:gd name="T21" fmla="*/ 2281 h 2728"/>
                <a:gd name="T22" fmla="*/ 1113 w 2673"/>
                <a:gd name="T23" fmla="*/ 2151 h 2728"/>
                <a:gd name="T24" fmla="*/ 872 w 2673"/>
                <a:gd name="T25" fmla="*/ 2189 h 2728"/>
                <a:gd name="T26" fmla="*/ 706 w 2673"/>
                <a:gd name="T27" fmla="*/ 2133 h 2728"/>
                <a:gd name="T28" fmla="*/ 538 w 2673"/>
                <a:gd name="T29" fmla="*/ 2003 h 2728"/>
                <a:gd name="T30" fmla="*/ 483 w 2673"/>
                <a:gd name="T31" fmla="*/ 1966 h 2728"/>
                <a:gd name="T32" fmla="*/ 371 w 2673"/>
                <a:gd name="T33" fmla="*/ 1929 h 2728"/>
                <a:gd name="T34" fmla="*/ 335 w 2673"/>
                <a:gd name="T35" fmla="*/ 1650 h 2728"/>
                <a:gd name="T36" fmla="*/ 205 w 2673"/>
                <a:gd name="T37" fmla="*/ 1391 h 2728"/>
                <a:gd name="T38" fmla="*/ 75 w 2673"/>
                <a:gd name="T39" fmla="*/ 1094 h 2728"/>
                <a:gd name="T40" fmla="*/ 0 w 2673"/>
                <a:gd name="T41" fmla="*/ 927 h 2728"/>
                <a:gd name="T42" fmla="*/ 38 w 2673"/>
                <a:gd name="T43" fmla="*/ 872 h 2728"/>
                <a:gd name="T44" fmla="*/ 149 w 2673"/>
                <a:gd name="T45" fmla="*/ 872 h 2728"/>
                <a:gd name="T46" fmla="*/ 316 w 2673"/>
                <a:gd name="T47" fmla="*/ 686 h 2728"/>
                <a:gd name="T48" fmla="*/ 390 w 2673"/>
                <a:gd name="T49" fmla="*/ 575 h 2728"/>
                <a:gd name="T50" fmla="*/ 279 w 2673"/>
                <a:gd name="T51" fmla="*/ 389 h 2728"/>
                <a:gd name="T52" fmla="*/ 335 w 2673"/>
                <a:gd name="T53" fmla="*/ 260 h 2728"/>
                <a:gd name="T54" fmla="*/ 427 w 2673"/>
                <a:gd name="T55" fmla="*/ 130 h 2728"/>
                <a:gd name="T56" fmla="*/ 446 w 2673"/>
                <a:gd name="T57" fmla="*/ 55 h 2728"/>
                <a:gd name="T58" fmla="*/ 538 w 2673"/>
                <a:gd name="T59" fmla="*/ 18 h 2728"/>
                <a:gd name="T60" fmla="*/ 1169 w 2673"/>
                <a:gd name="T61" fmla="*/ 0 h 2728"/>
                <a:gd name="T62" fmla="*/ 1651 w 2673"/>
                <a:gd name="T63" fmla="*/ 241 h 2728"/>
                <a:gd name="T64" fmla="*/ 2134 w 2673"/>
                <a:gd name="T65" fmla="*/ 537 h 2728"/>
                <a:gd name="T66" fmla="*/ 2152 w 2673"/>
                <a:gd name="T67" fmla="*/ 649 h 2728"/>
                <a:gd name="T68" fmla="*/ 2486 w 2673"/>
                <a:gd name="T69" fmla="*/ 872 h 2728"/>
                <a:gd name="T70" fmla="*/ 2449 w 2673"/>
                <a:gd name="T71" fmla="*/ 1279 h 2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3" h="2728">
                  <a:moveTo>
                    <a:pt x="2449" y="1279"/>
                  </a:moveTo>
                  <a:lnTo>
                    <a:pt x="2449" y="1279"/>
                  </a:lnTo>
                  <a:cubicBezTo>
                    <a:pt x="2486" y="1354"/>
                    <a:pt x="2486" y="1539"/>
                    <a:pt x="2467" y="1780"/>
                  </a:cubicBezTo>
                  <a:cubicBezTo>
                    <a:pt x="2449" y="2021"/>
                    <a:pt x="2579" y="2263"/>
                    <a:pt x="2672" y="2448"/>
                  </a:cubicBezTo>
                  <a:cubicBezTo>
                    <a:pt x="2672" y="2448"/>
                    <a:pt x="2597" y="2522"/>
                    <a:pt x="2579" y="2522"/>
                  </a:cubicBezTo>
                  <a:cubicBezTo>
                    <a:pt x="2561" y="2541"/>
                    <a:pt x="2338" y="2578"/>
                    <a:pt x="2319" y="2578"/>
                  </a:cubicBezTo>
                  <a:cubicBezTo>
                    <a:pt x="2301" y="2578"/>
                    <a:pt x="2078" y="2652"/>
                    <a:pt x="2078" y="2652"/>
                  </a:cubicBezTo>
                  <a:cubicBezTo>
                    <a:pt x="2078" y="2652"/>
                    <a:pt x="1985" y="2708"/>
                    <a:pt x="1819" y="2708"/>
                  </a:cubicBezTo>
                  <a:cubicBezTo>
                    <a:pt x="1670" y="2708"/>
                    <a:pt x="1633" y="2727"/>
                    <a:pt x="1540" y="2652"/>
                  </a:cubicBezTo>
                  <a:cubicBezTo>
                    <a:pt x="1429" y="2597"/>
                    <a:pt x="1373" y="2560"/>
                    <a:pt x="1373" y="2560"/>
                  </a:cubicBezTo>
                  <a:cubicBezTo>
                    <a:pt x="1373" y="2560"/>
                    <a:pt x="1225" y="2337"/>
                    <a:pt x="1225" y="2281"/>
                  </a:cubicBezTo>
                  <a:cubicBezTo>
                    <a:pt x="1206" y="2244"/>
                    <a:pt x="1188" y="2170"/>
                    <a:pt x="1113" y="2151"/>
                  </a:cubicBezTo>
                  <a:cubicBezTo>
                    <a:pt x="1039" y="2133"/>
                    <a:pt x="872" y="2151"/>
                    <a:pt x="872" y="2189"/>
                  </a:cubicBezTo>
                  <a:cubicBezTo>
                    <a:pt x="872" y="2189"/>
                    <a:pt x="742" y="2151"/>
                    <a:pt x="706" y="2133"/>
                  </a:cubicBezTo>
                  <a:cubicBezTo>
                    <a:pt x="687" y="2115"/>
                    <a:pt x="538" y="2003"/>
                    <a:pt x="538" y="2003"/>
                  </a:cubicBezTo>
                  <a:cubicBezTo>
                    <a:pt x="483" y="1966"/>
                    <a:pt x="483" y="1966"/>
                    <a:pt x="483" y="1966"/>
                  </a:cubicBezTo>
                  <a:cubicBezTo>
                    <a:pt x="371" y="1929"/>
                    <a:pt x="371" y="1929"/>
                    <a:pt x="371" y="1929"/>
                  </a:cubicBezTo>
                  <a:cubicBezTo>
                    <a:pt x="371" y="1929"/>
                    <a:pt x="390" y="1799"/>
                    <a:pt x="335" y="1650"/>
                  </a:cubicBezTo>
                  <a:cubicBezTo>
                    <a:pt x="279" y="1502"/>
                    <a:pt x="205" y="1391"/>
                    <a:pt x="205" y="1391"/>
                  </a:cubicBezTo>
                  <a:cubicBezTo>
                    <a:pt x="75" y="1094"/>
                    <a:pt x="75" y="1094"/>
                    <a:pt x="75" y="1094"/>
                  </a:cubicBezTo>
                  <a:cubicBezTo>
                    <a:pt x="0" y="927"/>
                    <a:pt x="0" y="927"/>
                    <a:pt x="0" y="927"/>
                  </a:cubicBezTo>
                  <a:cubicBezTo>
                    <a:pt x="0" y="927"/>
                    <a:pt x="0" y="890"/>
                    <a:pt x="38" y="872"/>
                  </a:cubicBezTo>
                  <a:cubicBezTo>
                    <a:pt x="38" y="872"/>
                    <a:pt x="38" y="890"/>
                    <a:pt x="149" y="872"/>
                  </a:cubicBezTo>
                  <a:cubicBezTo>
                    <a:pt x="149" y="872"/>
                    <a:pt x="241" y="834"/>
                    <a:pt x="316" y="686"/>
                  </a:cubicBezTo>
                  <a:cubicBezTo>
                    <a:pt x="316" y="686"/>
                    <a:pt x="390" y="593"/>
                    <a:pt x="390" y="575"/>
                  </a:cubicBezTo>
                  <a:cubicBezTo>
                    <a:pt x="390" y="537"/>
                    <a:pt x="371" y="408"/>
                    <a:pt x="279" y="389"/>
                  </a:cubicBezTo>
                  <a:cubicBezTo>
                    <a:pt x="279" y="389"/>
                    <a:pt x="316" y="296"/>
                    <a:pt x="335" y="260"/>
                  </a:cubicBezTo>
                  <a:cubicBezTo>
                    <a:pt x="371" y="222"/>
                    <a:pt x="427" y="148"/>
                    <a:pt x="427" y="130"/>
                  </a:cubicBezTo>
                  <a:cubicBezTo>
                    <a:pt x="446" y="111"/>
                    <a:pt x="446" y="55"/>
                    <a:pt x="446" y="55"/>
                  </a:cubicBezTo>
                  <a:cubicBezTo>
                    <a:pt x="538" y="18"/>
                    <a:pt x="538" y="18"/>
                    <a:pt x="538" y="18"/>
                  </a:cubicBezTo>
                  <a:cubicBezTo>
                    <a:pt x="1169" y="0"/>
                    <a:pt x="1169" y="0"/>
                    <a:pt x="1169" y="0"/>
                  </a:cubicBezTo>
                  <a:cubicBezTo>
                    <a:pt x="1651" y="241"/>
                    <a:pt x="1651" y="241"/>
                    <a:pt x="1651" y="241"/>
                  </a:cubicBezTo>
                  <a:cubicBezTo>
                    <a:pt x="2134" y="537"/>
                    <a:pt x="2134" y="537"/>
                    <a:pt x="2134" y="537"/>
                  </a:cubicBezTo>
                  <a:cubicBezTo>
                    <a:pt x="2134" y="537"/>
                    <a:pt x="2152" y="631"/>
                    <a:pt x="2152" y="649"/>
                  </a:cubicBezTo>
                  <a:cubicBezTo>
                    <a:pt x="2152" y="686"/>
                    <a:pt x="2523" y="816"/>
                    <a:pt x="2486" y="872"/>
                  </a:cubicBezTo>
                  <a:cubicBezTo>
                    <a:pt x="2467" y="890"/>
                    <a:pt x="2319" y="1076"/>
                    <a:pt x="2449" y="127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26" name="Freeform 38"/>
            <p:cNvSpPr>
              <a:spLocks noChangeArrowheads="1"/>
            </p:cNvSpPr>
            <p:nvPr/>
          </p:nvSpPr>
          <p:spPr bwMode="auto">
            <a:xfrm>
              <a:off x="5464175" y="3800475"/>
              <a:ext cx="520700" cy="514350"/>
            </a:xfrm>
            <a:custGeom>
              <a:avLst/>
              <a:gdLst>
                <a:gd name="T0" fmla="*/ 371 w 1447"/>
                <a:gd name="T1" fmla="*/ 92 h 1428"/>
                <a:gd name="T2" fmla="*/ 371 w 1447"/>
                <a:gd name="T3" fmla="*/ 92 h 1428"/>
                <a:gd name="T4" fmla="*/ 445 w 1447"/>
                <a:gd name="T5" fmla="*/ 445 h 1428"/>
                <a:gd name="T6" fmla="*/ 222 w 1447"/>
                <a:gd name="T7" fmla="*/ 834 h 1428"/>
                <a:gd name="T8" fmla="*/ 111 w 1447"/>
                <a:gd name="T9" fmla="*/ 1000 h 1428"/>
                <a:gd name="T10" fmla="*/ 74 w 1447"/>
                <a:gd name="T11" fmla="*/ 1149 h 1428"/>
                <a:gd name="T12" fmla="*/ 37 w 1447"/>
                <a:gd name="T13" fmla="*/ 1427 h 1428"/>
                <a:gd name="T14" fmla="*/ 129 w 1447"/>
                <a:gd name="T15" fmla="*/ 1390 h 1428"/>
                <a:gd name="T16" fmla="*/ 259 w 1447"/>
                <a:gd name="T17" fmla="*/ 1316 h 1428"/>
                <a:gd name="T18" fmla="*/ 408 w 1447"/>
                <a:gd name="T19" fmla="*/ 1334 h 1428"/>
                <a:gd name="T20" fmla="*/ 500 w 1447"/>
                <a:gd name="T21" fmla="*/ 1297 h 1428"/>
                <a:gd name="T22" fmla="*/ 1131 w 1447"/>
                <a:gd name="T23" fmla="*/ 1279 h 1428"/>
                <a:gd name="T24" fmla="*/ 1205 w 1447"/>
                <a:gd name="T25" fmla="*/ 964 h 1428"/>
                <a:gd name="T26" fmla="*/ 1298 w 1447"/>
                <a:gd name="T27" fmla="*/ 742 h 1428"/>
                <a:gd name="T28" fmla="*/ 1410 w 1447"/>
                <a:gd name="T29" fmla="*/ 482 h 1428"/>
                <a:gd name="T30" fmla="*/ 1298 w 1447"/>
                <a:gd name="T31" fmla="*/ 111 h 1428"/>
                <a:gd name="T32" fmla="*/ 1150 w 1447"/>
                <a:gd name="T33" fmla="*/ 0 h 1428"/>
                <a:gd name="T34" fmla="*/ 927 w 1447"/>
                <a:gd name="T35" fmla="*/ 55 h 1428"/>
                <a:gd name="T36" fmla="*/ 371 w 1447"/>
                <a:gd name="T37" fmla="*/ 92 h 1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7" h="1428">
                  <a:moveTo>
                    <a:pt x="371" y="92"/>
                  </a:moveTo>
                  <a:lnTo>
                    <a:pt x="371" y="92"/>
                  </a:lnTo>
                  <a:cubicBezTo>
                    <a:pt x="371" y="92"/>
                    <a:pt x="482" y="278"/>
                    <a:pt x="445" y="445"/>
                  </a:cubicBezTo>
                  <a:cubicBezTo>
                    <a:pt x="389" y="593"/>
                    <a:pt x="222" y="834"/>
                    <a:pt x="222" y="834"/>
                  </a:cubicBezTo>
                  <a:cubicBezTo>
                    <a:pt x="111" y="1000"/>
                    <a:pt x="111" y="1000"/>
                    <a:pt x="111" y="1000"/>
                  </a:cubicBezTo>
                  <a:cubicBezTo>
                    <a:pt x="111" y="1000"/>
                    <a:pt x="92" y="1130"/>
                    <a:pt x="74" y="1149"/>
                  </a:cubicBezTo>
                  <a:cubicBezTo>
                    <a:pt x="55" y="1186"/>
                    <a:pt x="0" y="1371"/>
                    <a:pt x="37" y="1427"/>
                  </a:cubicBezTo>
                  <a:cubicBezTo>
                    <a:pt x="37" y="1427"/>
                    <a:pt x="74" y="1427"/>
                    <a:pt x="129" y="1390"/>
                  </a:cubicBezTo>
                  <a:cubicBezTo>
                    <a:pt x="185" y="1353"/>
                    <a:pt x="222" y="1316"/>
                    <a:pt x="259" y="1316"/>
                  </a:cubicBezTo>
                  <a:cubicBezTo>
                    <a:pt x="297" y="1297"/>
                    <a:pt x="408" y="1297"/>
                    <a:pt x="408" y="1334"/>
                  </a:cubicBezTo>
                  <a:cubicBezTo>
                    <a:pt x="500" y="1297"/>
                    <a:pt x="500" y="1297"/>
                    <a:pt x="500" y="1297"/>
                  </a:cubicBezTo>
                  <a:cubicBezTo>
                    <a:pt x="1131" y="1279"/>
                    <a:pt x="1131" y="1279"/>
                    <a:pt x="1131" y="1279"/>
                  </a:cubicBezTo>
                  <a:cubicBezTo>
                    <a:pt x="1131" y="1279"/>
                    <a:pt x="1187" y="1019"/>
                    <a:pt x="1205" y="964"/>
                  </a:cubicBezTo>
                  <a:cubicBezTo>
                    <a:pt x="1205" y="909"/>
                    <a:pt x="1298" y="742"/>
                    <a:pt x="1298" y="742"/>
                  </a:cubicBezTo>
                  <a:cubicBezTo>
                    <a:pt x="1298" y="742"/>
                    <a:pt x="1446" y="630"/>
                    <a:pt x="1410" y="482"/>
                  </a:cubicBezTo>
                  <a:cubicBezTo>
                    <a:pt x="1391" y="315"/>
                    <a:pt x="1354" y="166"/>
                    <a:pt x="1298" y="111"/>
                  </a:cubicBezTo>
                  <a:cubicBezTo>
                    <a:pt x="1261" y="74"/>
                    <a:pt x="1150" y="0"/>
                    <a:pt x="1150" y="0"/>
                  </a:cubicBezTo>
                  <a:cubicBezTo>
                    <a:pt x="1150" y="0"/>
                    <a:pt x="1113" y="18"/>
                    <a:pt x="927" y="55"/>
                  </a:cubicBezTo>
                  <a:cubicBezTo>
                    <a:pt x="742" y="92"/>
                    <a:pt x="482" y="111"/>
                    <a:pt x="371" y="9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27" name="Freeform 39"/>
            <p:cNvSpPr>
              <a:spLocks noChangeArrowheads="1"/>
            </p:cNvSpPr>
            <p:nvPr/>
          </p:nvSpPr>
          <p:spPr bwMode="auto">
            <a:xfrm>
              <a:off x="5870575" y="3719513"/>
              <a:ext cx="728663" cy="862012"/>
            </a:xfrm>
            <a:custGeom>
              <a:avLst/>
              <a:gdLst>
                <a:gd name="T0" fmla="*/ 1855 w 2023"/>
                <a:gd name="T1" fmla="*/ 1706 h 2393"/>
                <a:gd name="T2" fmla="*/ 1855 w 2023"/>
                <a:gd name="T3" fmla="*/ 1706 h 2393"/>
                <a:gd name="T4" fmla="*/ 1763 w 2023"/>
                <a:gd name="T5" fmla="*/ 1724 h 2393"/>
                <a:gd name="T6" fmla="*/ 1614 w 2023"/>
                <a:gd name="T7" fmla="*/ 1873 h 2393"/>
                <a:gd name="T8" fmla="*/ 1577 w 2023"/>
                <a:gd name="T9" fmla="*/ 2021 h 2393"/>
                <a:gd name="T10" fmla="*/ 1503 w 2023"/>
                <a:gd name="T11" fmla="*/ 2058 h 2393"/>
                <a:gd name="T12" fmla="*/ 1466 w 2023"/>
                <a:gd name="T13" fmla="*/ 2281 h 2393"/>
                <a:gd name="T14" fmla="*/ 1354 w 2023"/>
                <a:gd name="T15" fmla="*/ 2392 h 2393"/>
                <a:gd name="T16" fmla="*/ 983 w 2023"/>
                <a:gd name="T17" fmla="*/ 2151 h 2393"/>
                <a:gd name="T18" fmla="*/ 965 w 2023"/>
                <a:gd name="T19" fmla="*/ 2039 h 2393"/>
                <a:gd name="T20" fmla="*/ 482 w 2023"/>
                <a:gd name="T21" fmla="*/ 1743 h 2393"/>
                <a:gd name="T22" fmla="*/ 0 w 2023"/>
                <a:gd name="T23" fmla="*/ 1502 h 2393"/>
                <a:gd name="T24" fmla="*/ 74 w 2023"/>
                <a:gd name="T25" fmla="*/ 1169 h 2393"/>
                <a:gd name="T26" fmla="*/ 167 w 2023"/>
                <a:gd name="T27" fmla="*/ 965 h 2393"/>
                <a:gd name="T28" fmla="*/ 297 w 2023"/>
                <a:gd name="T29" fmla="*/ 724 h 2393"/>
                <a:gd name="T30" fmla="*/ 167 w 2023"/>
                <a:gd name="T31" fmla="*/ 334 h 2393"/>
                <a:gd name="T32" fmla="*/ 19 w 2023"/>
                <a:gd name="T33" fmla="*/ 223 h 2393"/>
                <a:gd name="T34" fmla="*/ 130 w 2023"/>
                <a:gd name="T35" fmla="*/ 56 h 2393"/>
                <a:gd name="T36" fmla="*/ 408 w 2023"/>
                <a:gd name="T37" fmla="*/ 37 h 2393"/>
                <a:gd name="T38" fmla="*/ 650 w 2023"/>
                <a:gd name="T39" fmla="*/ 56 h 2393"/>
                <a:gd name="T40" fmla="*/ 1039 w 2023"/>
                <a:gd name="T41" fmla="*/ 315 h 2393"/>
                <a:gd name="T42" fmla="*/ 1410 w 2023"/>
                <a:gd name="T43" fmla="*/ 371 h 2393"/>
                <a:gd name="T44" fmla="*/ 1763 w 2023"/>
                <a:gd name="T45" fmla="*/ 278 h 2393"/>
                <a:gd name="T46" fmla="*/ 1985 w 2023"/>
                <a:gd name="T47" fmla="*/ 297 h 2393"/>
                <a:gd name="T48" fmla="*/ 1837 w 2023"/>
                <a:gd name="T49" fmla="*/ 501 h 2393"/>
                <a:gd name="T50" fmla="*/ 1725 w 2023"/>
                <a:gd name="T51" fmla="*/ 630 h 2393"/>
                <a:gd name="T52" fmla="*/ 1707 w 2023"/>
                <a:gd name="T53" fmla="*/ 1465 h 2393"/>
                <a:gd name="T54" fmla="*/ 1799 w 2023"/>
                <a:gd name="T55" fmla="*/ 1613 h 2393"/>
                <a:gd name="T56" fmla="*/ 1855 w 2023"/>
                <a:gd name="T57" fmla="*/ 1706 h 2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23" h="2393">
                  <a:moveTo>
                    <a:pt x="1855" y="1706"/>
                  </a:moveTo>
                  <a:lnTo>
                    <a:pt x="1855" y="1706"/>
                  </a:lnTo>
                  <a:cubicBezTo>
                    <a:pt x="1855" y="1706"/>
                    <a:pt x="1781" y="1687"/>
                    <a:pt x="1763" y="1724"/>
                  </a:cubicBezTo>
                  <a:cubicBezTo>
                    <a:pt x="1744" y="1762"/>
                    <a:pt x="1651" y="1817"/>
                    <a:pt x="1614" y="1873"/>
                  </a:cubicBezTo>
                  <a:cubicBezTo>
                    <a:pt x="1577" y="1947"/>
                    <a:pt x="1614" y="1984"/>
                    <a:pt x="1577" y="2021"/>
                  </a:cubicBezTo>
                  <a:cubicBezTo>
                    <a:pt x="1558" y="2039"/>
                    <a:pt x="1503" y="1965"/>
                    <a:pt x="1503" y="2058"/>
                  </a:cubicBezTo>
                  <a:cubicBezTo>
                    <a:pt x="1503" y="2133"/>
                    <a:pt x="1503" y="2225"/>
                    <a:pt x="1466" y="2281"/>
                  </a:cubicBezTo>
                  <a:cubicBezTo>
                    <a:pt x="1410" y="2318"/>
                    <a:pt x="1354" y="2392"/>
                    <a:pt x="1354" y="2392"/>
                  </a:cubicBezTo>
                  <a:cubicBezTo>
                    <a:pt x="983" y="2151"/>
                    <a:pt x="983" y="2151"/>
                    <a:pt x="983" y="2151"/>
                  </a:cubicBezTo>
                  <a:cubicBezTo>
                    <a:pt x="965" y="2039"/>
                    <a:pt x="965" y="2039"/>
                    <a:pt x="965" y="2039"/>
                  </a:cubicBezTo>
                  <a:cubicBezTo>
                    <a:pt x="482" y="1743"/>
                    <a:pt x="482" y="1743"/>
                    <a:pt x="482" y="1743"/>
                  </a:cubicBezTo>
                  <a:cubicBezTo>
                    <a:pt x="0" y="1502"/>
                    <a:pt x="0" y="1502"/>
                    <a:pt x="0" y="1502"/>
                  </a:cubicBezTo>
                  <a:cubicBezTo>
                    <a:pt x="74" y="1169"/>
                    <a:pt x="74" y="1169"/>
                    <a:pt x="74" y="1169"/>
                  </a:cubicBezTo>
                  <a:cubicBezTo>
                    <a:pt x="167" y="965"/>
                    <a:pt x="167" y="965"/>
                    <a:pt x="167" y="965"/>
                  </a:cubicBezTo>
                  <a:cubicBezTo>
                    <a:pt x="167" y="965"/>
                    <a:pt x="297" y="853"/>
                    <a:pt x="297" y="724"/>
                  </a:cubicBezTo>
                  <a:cubicBezTo>
                    <a:pt x="279" y="594"/>
                    <a:pt x="204" y="353"/>
                    <a:pt x="167" y="334"/>
                  </a:cubicBezTo>
                  <a:cubicBezTo>
                    <a:pt x="149" y="315"/>
                    <a:pt x="19" y="223"/>
                    <a:pt x="19" y="223"/>
                  </a:cubicBezTo>
                  <a:cubicBezTo>
                    <a:pt x="19" y="223"/>
                    <a:pt x="0" y="56"/>
                    <a:pt x="130" y="56"/>
                  </a:cubicBezTo>
                  <a:cubicBezTo>
                    <a:pt x="279" y="37"/>
                    <a:pt x="353" y="37"/>
                    <a:pt x="408" y="37"/>
                  </a:cubicBezTo>
                  <a:cubicBezTo>
                    <a:pt x="445" y="37"/>
                    <a:pt x="575" y="0"/>
                    <a:pt x="650" y="56"/>
                  </a:cubicBezTo>
                  <a:cubicBezTo>
                    <a:pt x="724" y="111"/>
                    <a:pt x="946" y="297"/>
                    <a:pt x="1039" y="315"/>
                  </a:cubicBezTo>
                  <a:cubicBezTo>
                    <a:pt x="1132" y="353"/>
                    <a:pt x="1224" y="427"/>
                    <a:pt x="1410" y="371"/>
                  </a:cubicBezTo>
                  <a:cubicBezTo>
                    <a:pt x="1595" y="297"/>
                    <a:pt x="1725" y="278"/>
                    <a:pt x="1763" y="278"/>
                  </a:cubicBezTo>
                  <a:cubicBezTo>
                    <a:pt x="1818" y="278"/>
                    <a:pt x="2022" y="241"/>
                    <a:pt x="1985" y="297"/>
                  </a:cubicBezTo>
                  <a:cubicBezTo>
                    <a:pt x="1966" y="353"/>
                    <a:pt x="1892" y="464"/>
                    <a:pt x="1837" y="501"/>
                  </a:cubicBezTo>
                  <a:cubicBezTo>
                    <a:pt x="1781" y="556"/>
                    <a:pt x="1725" y="575"/>
                    <a:pt x="1725" y="630"/>
                  </a:cubicBezTo>
                  <a:cubicBezTo>
                    <a:pt x="1725" y="686"/>
                    <a:pt x="1651" y="1409"/>
                    <a:pt x="1707" y="1465"/>
                  </a:cubicBezTo>
                  <a:cubicBezTo>
                    <a:pt x="1744" y="1502"/>
                    <a:pt x="1744" y="1576"/>
                    <a:pt x="1799" y="1613"/>
                  </a:cubicBezTo>
                  <a:cubicBezTo>
                    <a:pt x="1837" y="1650"/>
                    <a:pt x="1874" y="1668"/>
                    <a:pt x="1855" y="170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28" name="Freeform 40"/>
            <p:cNvSpPr>
              <a:spLocks noChangeArrowheads="1"/>
            </p:cNvSpPr>
            <p:nvPr/>
          </p:nvSpPr>
          <p:spPr bwMode="auto">
            <a:xfrm>
              <a:off x="4160838" y="3178175"/>
              <a:ext cx="1149350" cy="774700"/>
            </a:xfrm>
            <a:custGeom>
              <a:avLst/>
              <a:gdLst>
                <a:gd name="T0" fmla="*/ 1984 w 3191"/>
                <a:gd name="T1" fmla="*/ 0 h 2152"/>
                <a:gd name="T2" fmla="*/ 1984 w 3191"/>
                <a:gd name="T3" fmla="*/ 0 h 2152"/>
                <a:gd name="T4" fmla="*/ 1891 w 3191"/>
                <a:gd name="T5" fmla="*/ 18 h 2152"/>
                <a:gd name="T6" fmla="*/ 1762 w 3191"/>
                <a:gd name="T7" fmla="*/ 36 h 2152"/>
                <a:gd name="T8" fmla="*/ 1613 w 3191"/>
                <a:gd name="T9" fmla="*/ 259 h 2152"/>
                <a:gd name="T10" fmla="*/ 1446 w 3191"/>
                <a:gd name="T11" fmla="*/ 426 h 2152"/>
                <a:gd name="T12" fmla="*/ 1094 w 3191"/>
                <a:gd name="T13" fmla="*/ 556 h 2152"/>
                <a:gd name="T14" fmla="*/ 1020 w 3191"/>
                <a:gd name="T15" fmla="*/ 612 h 2152"/>
                <a:gd name="T16" fmla="*/ 834 w 3191"/>
                <a:gd name="T17" fmla="*/ 760 h 2152"/>
                <a:gd name="T18" fmla="*/ 279 w 3191"/>
                <a:gd name="T19" fmla="*/ 890 h 2152"/>
                <a:gd name="T20" fmla="*/ 167 w 3191"/>
                <a:gd name="T21" fmla="*/ 1113 h 2152"/>
                <a:gd name="T22" fmla="*/ 37 w 3191"/>
                <a:gd name="T23" fmla="*/ 1279 h 2152"/>
                <a:gd name="T24" fmla="*/ 56 w 3191"/>
                <a:gd name="T25" fmla="*/ 1465 h 2152"/>
                <a:gd name="T26" fmla="*/ 130 w 3191"/>
                <a:gd name="T27" fmla="*/ 1687 h 2152"/>
                <a:gd name="T28" fmla="*/ 167 w 3191"/>
                <a:gd name="T29" fmla="*/ 1799 h 2152"/>
                <a:gd name="T30" fmla="*/ 445 w 3191"/>
                <a:gd name="T31" fmla="*/ 2151 h 2152"/>
                <a:gd name="T32" fmla="*/ 501 w 3191"/>
                <a:gd name="T33" fmla="*/ 2058 h 2152"/>
                <a:gd name="T34" fmla="*/ 612 w 3191"/>
                <a:gd name="T35" fmla="*/ 1891 h 2152"/>
                <a:gd name="T36" fmla="*/ 778 w 3191"/>
                <a:gd name="T37" fmla="*/ 1873 h 2152"/>
                <a:gd name="T38" fmla="*/ 946 w 3191"/>
                <a:gd name="T39" fmla="*/ 1929 h 2152"/>
                <a:gd name="T40" fmla="*/ 908 w 3191"/>
                <a:gd name="T41" fmla="*/ 1761 h 2152"/>
                <a:gd name="T42" fmla="*/ 982 w 3191"/>
                <a:gd name="T43" fmla="*/ 1650 h 2152"/>
                <a:gd name="T44" fmla="*/ 1094 w 3191"/>
                <a:gd name="T45" fmla="*/ 1539 h 2152"/>
                <a:gd name="T46" fmla="*/ 1279 w 3191"/>
                <a:gd name="T47" fmla="*/ 1520 h 2152"/>
                <a:gd name="T48" fmla="*/ 1391 w 3191"/>
                <a:gd name="T49" fmla="*/ 1613 h 2152"/>
                <a:gd name="T50" fmla="*/ 1502 w 3191"/>
                <a:gd name="T51" fmla="*/ 1669 h 2152"/>
                <a:gd name="T52" fmla="*/ 1669 w 3191"/>
                <a:gd name="T53" fmla="*/ 1706 h 2152"/>
                <a:gd name="T54" fmla="*/ 1836 w 3191"/>
                <a:gd name="T55" fmla="*/ 1743 h 2152"/>
                <a:gd name="T56" fmla="*/ 1984 w 3191"/>
                <a:gd name="T57" fmla="*/ 1669 h 2152"/>
                <a:gd name="T58" fmla="*/ 2170 w 3191"/>
                <a:gd name="T59" fmla="*/ 1502 h 2152"/>
                <a:gd name="T60" fmla="*/ 3190 w 3191"/>
                <a:gd name="T61" fmla="*/ 1446 h 2152"/>
                <a:gd name="T62" fmla="*/ 3078 w 3191"/>
                <a:gd name="T63" fmla="*/ 1298 h 2152"/>
                <a:gd name="T64" fmla="*/ 2949 w 3191"/>
                <a:gd name="T65" fmla="*/ 1149 h 2152"/>
                <a:gd name="T66" fmla="*/ 2837 w 3191"/>
                <a:gd name="T67" fmla="*/ 1019 h 2152"/>
                <a:gd name="T68" fmla="*/ 2578 w 3191"/>
                <a:gd name="T69" fmla="*/ 760 h 2152"/>
                <a:gd name="T70" fmla="*/ 2262 w 3191"/>
                <a:gd name="T71" fmla="*/ 556 h 2152"/>
                <a:gd name="T72" fmla="*/ 2207 w 3191"/>
                <a:gd name="T73" fmla="*/ 445 h 2152"/>
                <a:gd name="T74" fmla="*/ 2262 w 3191"/>
                <a:gd name="T75" fmla="*/ 277 h 2152"/>
                <a:gd name="T76" fmla="*/ 1984 w 3191"/>
                <a:gd name="T77" fmla="*/ 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91" h="2152">
                  <a:moveTo>
                    <a:pt x="1984" y="0"/>
                  </a:moveTo>
                  <a:lnTo>
                    <a:pt x="1984" y="0"/>
                  </a:lnTo>
                  <a:cubicBezTo>
                    <a:pt x="1984" y="0"/>
                    <a:pt x="1965" y="18"/>
                    <a:pt x="1891" y="18"/>
                  </a:cubicBezTo>
                  <a:cubicBezTo>
                    <a:pt x="1817" y="18"/>
                    <a:pt x="1799" y="0"/>
                    <a:pt x="1762" y="36"/>
                  </a:cubicBezTo>
                  <a:cubicBezTo>
                    <a:pt x="1724" y="92"/>
                    <a:pt x="1613" y="259"/>
                    <a:pt x="1613" y="259"/>
                  </a:cubicBezTo>
                  <a:cubicBezTo>
                    <a:pt x="1613" y="259"/>
                    <a:pt x="1483" y="407"/>
                    <a:pt x="1446" y="426"/>
                  </a:cubicBezTo>
                  <a:cubicBezTo>
                    <a:pt x="1409" y="445"/>
                    <a:pt x="1261" y="556"/>
                    <a:pt x="1094" y="556"/>
                  </a:cubicBezTo>
                  <a:cubicBezTo>
                    <a:pt x="1094" y="556"/>
                    <a:pt x="1057" y="537"/>
                    <a:pt x="1020" y="612"/>
                  </a:cubicBezTo>
                  <a:cubicBezTo>
                    <a:pt x="982" y="686"/>
                    <a:pt x="852" y="760"/>
                    <a:pt x="834" y="760"/>
                  </a:cubicBezTo>
                  <a:cubicBezTo>
                    <a:pt x="797" y="778"/>
                    <a:pt x="594" y="871"/>
                    <a:pt x="279" y="890"/>
                  </a:cubicBezTo>
                  <a:cubicBezTo>
                    <a:pt x="279" y="890"/>
                    <a:pt x="204" y="1075"/>
                    <a:pt x="167" y="1113"/>
                  </a:cubicBezTo>
                  <a:cubicBezTo>
                    <a:pt x="130" y="1168"/>
                    <a:pt x="56" y="1261"/>
                    <a:pt x="37" y="1279"/>
                  </a:cubicBezTo>
                  <a:cubicBezTo>
                    <a:pt x="37" y="1316"/>
                    <a:pt x="0" y="1354"/>
                    <a:pt x="56" y="1465"/>
                  </a:cubicBezTo>
                  <a:cubicBezTo>
                    <a:pt x="111" y="1576"/>
                    <a:pt x="130" y="1595"/>
                    <a:pt x="130" y="1687"/>
                  </a:cubicBezTo>
                  <a:cubicBezTo>
                    <a:pt x="130" y="1687"/>
                    <a:pt x="74" y="1706"/>
                    <a:pt x="167" y="1799"/>
                  </a:cubicBezTo>
                  <a:cubicBezTo>
                    <a:pt x="260" y="1891"/>
                    <a:pt x="445" y="2021"/>
                    <a:pt x="445" y="2151"/>
                  </a:cubicBezTo>
                  <a:cubicBezTo>
                    <a:pt x="445" y="2151"/>
                    <a:pt x="482" y="2077"/>
                    <a:pt x="501" y="2058"/>
                  </a:cubicBezTo>
                  <a:cubicBezTo>
                    <a:pt x="538" y="2021"/>
                    <a:pt x="594" y="1891"/>
                    <a:pt x="612" y="1891"/>
                  </a:cubicBezTo>
                  <a:cubicBezTo>
                    <a:pt x="650" y="1873"/>
                    <a:pt x="668" y="1855"/>
                    <a:pt x="778" y="1873"/>
                  </a:cubicBezTo>
                  <a:cubicBezTo>
                    <a:pt x="871" y="1891"/>
                    <a:pt x="946" y="1929"/>
                    <a:pt x="946" y="1929"/>
                  </a:cubicBezTo>
                  <a:cubicBezTo>
                    <a:pt x="946" y="1929"/>
                    <a:pt x="908" y="1799"/>
                    <a:pt x="908" y="1761"/>
                  </a:cubicBezTo>
                  <a:cubicBezTo>
                    <a:pt x="908" y="1725"/>
                    <a:pt x="890" y="1687"/>
                    <a:pt x="982" y="1650"/>
                  </a:cubicBezTo>
                  <a:cubicBezTo>
                    <a:pt x="1057" y="1613"/>
                    <a:pt x="1094" y="1558"/>
                    <a:pt x="1094" y="1539"/>
                  </a:cubicBezTo>
                  <a:cubicBezTo>
                    <a:pt x="1112" y="1520"/>
                    <a:pt x="1187" y="1484"/>
                    <a:pt x="1279" y="1520"/>
                  </a:cubicBezTo>
                  <a:cubicBezTo>
                    <a:pt x="1279" y="1520"/>
                    <a:pt x="1353" y="1576"/>
                    <a:pt x="1391" y="1613"/>
                  </a:cubicBezTo>
                  <a:cubicBezTo>
                    <a:pt x="1428" y="1669"/>
                    <a:pt x="1409" y="1669"/>
                    <a:pt x="1502" y="1669"/>
                  </a:cubicBezTo>
                  <a:cubicBezTo>
                    <a:pt x="1594" y="1687"/>
                    <a:pt x="1650" y="1687"/>
                    <a:pt x="1669" y="1706"/>
                  </a:cubicBezTo>
                  <a:cubicBezTo>
                    <a:pt x="1688" y="1725"/>
                    <a:pt x="1743" y="1761"/>
                    <a:pt x="1836" y="1743"/>
                  </a:cubicBezTo>
                  <a:cubicBezTo>
                    <a:pt x="1947" y="1743"/>
                    <a:pt x="1965" y="1706"/>
                    <a:pt x="1984" y="1669"/>
                  </a:cubicBezTo>
                  <a:cubicBezTo>
                    <a:pt x="2003" y="1613"/>
                    <a:pt x="2021" y="1502"/>
                    <a:pt x="2170" y="1502"/>
                  </a:cubicBezTo>
                  <a:cubicBezTo>
                    <a:pt x="2336" y="1484"/>
                    <a:pt x="3190" y="1446"/>
                    <a:pt x="3190" y="1446"/>
                  </a:cubicBezTo>
                  <a:cubicBezTo>
                    <a:pt x="3190" y="1446"/>
                    <a:pt x="3134" y="1409"/>
                    <a:pt x="3078" y="1298"/>
                  </a:cubicBezTo>
                  <a:cubicBezTo>
                    <a:pt x="3004" y="1187"/>
                    <a:pt x="3004" y="1187"/>
                    <a:pt x="2949" y="1149"/>
                  </a:cubicBezTo>
                  <a:cubicBezTo>
                    <a:pt x="2893" y="1113"/>
                    <a:pt x="2875" y="1113"/>
                    <a:pt x="2837" y="1019"/>
                  </a:cubicBezTo>
                  <a:cubicBezTo>
                    <a:pt x="2801" y="945"/>
                    <a:pt x="2726" y="816"/>
                    <a:pt x="2578" y="760"/>
                  </a:cubicBezTo>
                  <a:cubicBezTo>
                    <a:pt x="2411" y="704"/>
                    <a:pt x="2300" y="593"/>
                    <a:pt x="2262" y="556"/>
                  </a:cubicBezTo>
                  <a:cubicBezTo>
                    <a:pt x="2225" y="519"/>
                    <a:pt x="2188" y="519"/>
                    <a:pt x="2207" y="445"/>
                  </a:cubicBezTo>
                  <a:cubicBezTo>
                    <a:pt x="2207" y="371"/>
                    <a:pt x="2300" y="315"/>
                    <a:pt x="2262" y="277"/>
                  </a:cubicBezTo>
                  <a:cubicBezTo>
                    <a:pt x="2244" y="222"/>
                    <a:pt x="2003" y="0"/>
                    <a:pt x="1984"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29" name="Freeform 41"/>
            <p:cNvSpPr>
              <a:spLocks noChangeArrowheads="1"/>
            </p:cNvSpPr>
            <p:nvPr/>
          </p:nvSpPr>
          <p:spPr bwMode="auto">
            <a:xfrm>
              <a:off x="4983163" y="1228725"/>
              <a:ext cx="962025" cy="989013"/>
            </a:xfrm>
            <a:custGeom>
              <a:avLst/>
              <a:gdLst>
                <a:gd name="T0" fmla="*/ 0 w 2672"/>
                <a:gd name="T1" fmla="*/ 92 h 2746"/>
                <a:gd name="T2" fmla="*/ 0 w 2672"/>
                <a:gd name="T3" fmla="*/ 92 h 2746"/>
                <a:gd name="T4" fmla="*/ 93 w 2672"/>
                <a:gd name="T5" fmla="*/ 2615 h 2746"/>
                <a:gd name="T6" fmla="*/ 2022 w 2672"/>
                <a:gd name="T7" fmla="*/ 2578 h 2746"/>
                <a:gd name="T8" fmla="*/ 2207 w 2672"/>
                <a:gd name="T9" fmla="*/ 2652 h 2746"/>
                <a:gd name="T10" fmla="*/ 2245 w 2672"/>
                <a:gd name="T11" fmla="*/ 2671 h 2746"/>
                <a:gd name="T12" fmla="*/ 2337 w 2672"/>
                <a:gd name="T13" fmla="*/ 2504 h 2746"/>
                <a:gd name="T14" fmla="*/ 2671 w 2672"/>
                <a:gd name="T15" fmla="*/ 2300 h 2746"/>
                <a:gd name="T16" fmla="*/ 2560 w 2672"/>
                <a:gd name="T17" fmla="*/ 2133 h 2746"/>
                <a:gd name="T18" fmla="*/ 2652 w 2672"/>
                <a:gd name="T19" fmla="*/ 2040 h 2746"/>
                <a:gd name="T20" fmla="*/ 2356 w 2672"/>
                <a:gd name="T21" fmla="*/ 1725 h 2746"/>
                <a:gd name="T22" fmla="*/ 2133 w 2672"/>
                <a:gd name="T23" fmla="*/ 1484 h 2746"/>
                <a:gd name="T24" fmla="*/ 2059 w 2672"/>
                <a:gd name="T25" fmla="*/ 1261 h 2746"/>
                <a:gd name="T26" fmla="*/ 1929 w 2672"/>
                <a:gd name="T27" fmla="*/ 1131 h 2746"/>
                <a:gd name="T28" fmla="*/ 1818 w 2672"/>
                <a:gd name="T29" fmla="*/ 964 h 2746"/>
                <a:gd name="T30" fmla="*/ 1707 w 2672"/>
                <a:gd name="T31" fmla="*/ 704 h 2746"/>
                <a:gd name="T32" fmla="*/ 1633 w 2672"/>
                <a:gd name="T33" fmla="*/ 538 h 2746"/>
                <a:gd name="T34" fmla="*/ 1725 w 2672"/>
                <a:gd name="T35" fmla="*/ 463 h 2746"/>
                <a:gd name="T36" fmla="*/ 1874 w 2672"/>
                <a:gd name="T37" fmla="*/ 779 h 2746"/>
                <a:gd name="T38" fmla="*/ 1985 w 2672"/>
                <a:gd name="T39" fmla="*/ 983 h 2746"/>
                <a:gd name="T40" fmla="*/ 2096 w 2672"/>
                <a:gd name="T41" fmla="*/ 1242 h 2746"/>
                <a:gd name="T42" fmla="*/ 2189 w 2672"/>
                <a:gd name="T43" fmla="*/ 1261 h 2746"/>
                <a:gd name="T44" fmla="*/ 2170 w 2672"/>
                <a:gd name="T45" fmla="*/ 1057 h 2746"/>
                <a:gd name="T46" fmla="*/ 2189 w 2672"/>
                <a:gd name="T47" fmla="*/ 834 h 2746"/>
                <a:gd name="T48" fmla="*/ 2281 w 2672"/>
                <a:gd name="T49" fmla="*/ 612 h 2746"/>
                <a:gd name="T50" fmla="*/ 2245 w 2672"/>
                <a:gd name="T51" fmla="*/ 408 h 2746"/>
                <a:gd name="T52" fmla="*/ 2133 w 2672"/>
                <a:gd name="T53" fmla="*/ 111 h 2746"/>
                <a:gd name="T54" fmla="*/ 2059 w 2672"/>
                <a:gd name="T55" fmla="*/ 74 h 2746"/>
                <a:gd name="T56" fmla="*/ 1855 w 2672"/>
                <a:gd name="T57" fmla="*/ 185 h 2746"/>
                <a:gd name="T58" fmla="*/ 1651 w 2672"/>
                <a:gd name="T59" fmla="*/ 148 h 2746"/>
                <a:gd name="T60" fmla="*/ 1447 w 2672"/>
                <a:gd name="T61" fmla="*/ 37 h 2746"/>
                <a:gd name="T62" fmla="*/ 1076 w 2672"/>
                <a:gd name="T63" fmla="*/ 92 h 2746"/>
                <a:gd name="T64" fmla="*/ 853 w 2672"/>
                <a:gd name="T65" fmla="*/ 222 h 2746"/>
                <a:gd name="T66" fmla="*/ 649 w 2672"/>
                <a:gd name="T67" fmla="*/ 203 h 2746"/>
                <a:gd name="T68" fmla="*/ 445 w 2672"/>
                <a:gd name="T69" fmla="*/ 148 h 2746"/>
                <a:gd name="T70" fmla="*/ 0 w 2672"/>
                <a:gd name="T71" fmla="*/ 92 h 2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2" h="2746">
                  <a:moveTo>
                    <a:pt x="0" y="92"/>
                  </a:moveTo>
                  <a:lnTo>
                    <a:pt x="0" y="92"/>
                  </a:lnTo>
                  <a:cubicBezTo>
                    <a:pt x="93" y="2615"/>
                    <a:pt x="93" y="2615"/>
                    <a:pt x="93" y="2615"/>
                  </a:cubicBezTo>
                  <a:cubicBezTo>
                    <a:pt x="2022" y="2578"/>
                    <a:pt x="2022" y="2578"/>
                    <a:pt x="2022" y="2578"/>
                  </a:cubicBezTo>
                  <a:cubicBezTo>
                    <a:pt x="2207" y="2652"/>
                    <a:pt x="2207" y="2652"/>
                    <a:pt x="2207" y="2652"/>
                  </a:cubicBezTo>
                  <a:cubicBezTo>
                    <a:pt x="2207" y="2652"/>
                    <a:pt x="2189" y="2745"/>
                    <a:pt x="2245" y="2671"/>
                  </a:cubicBezTo>
                  <a:cubicBezTo>
                    <a:pt x="2300" y="2578"/>
                    <a:pt x="2263" y="2597"/>
                    <a:pt x="2337" y="2504"/>
                  </a:cubicBezTo>
                  <a:cubicBezTo>
                    <a:pt x="2411" y="2411"/>
                    <a:pt x="2504" y="2300"/>
                    <a:pt x="2671" y="2300"/>
                  </a:cubicBezTo>
                  <a:cubicBezTo>
                    <a:pt x="2671" y="2300"/>
                    <a:pt x="2560" y="2189"/>
                    <a:pt x="2560" y="2133"/>
                  </a:cubicBezTo>
                  <a:cubicBezTo>
                    <a:pt x="2560" y="2096"/>
                    <a:pt x="2597" y="2040"/>
                    <a:pt x="2652" y="2040"/>
                  </a:cubicBezTo>
                  <a:cubicBezTo>
                    <a:pt x="2652" y="2040"/>
                    <a:pt x="2375" y="1743"/>
                    <a:pt x="2356" y="1725"/>
                  </a:cubicBezTo>
                  <a:cubicBezTo>
                    <a:pt x="2337" y="1725"/>
                    <a:pt x="2170" y="1521"/>
                    <a:pt x="2133" y="1484"/>
                  </a:cubicBezTo>
                  <a:cubicBezTo>
                    <a:pt x="2115" y="1446"/>
                    <a:pt x="2078" y="1316"/>
                    <a:pt x="2059" y="1261"/>
                  </a:cubicBezTo>
                  <a:cubicBezTo>
                    <a:pt x="2022" y="1224"/>
                    <a:pt x="2004" y="1187"/>
                    <a:pt x="1929" y="1131"/>
                  </a:cubicBezTo>
                  <a:cubicBezTo>
                    <a:pt x="1855" y="1057"/>
                    <a:pt x="1855" y="1057"/>
                    <a:pt x="1818" y="964"/>
                  </a:cubicBezTo>
                  <a:cubicBezTo>
                    <a:pt x="1781" y="853"/>
                    <a:pt x="1762" y="816"/>
                    <a:pt x="1707" y="704"/>
                  </a:cubicBezTo>
                  <a:cubicBezTo>
                    <a:pt x="1651" y="593"/>
                    <a:pt x="1614" y="612"/>
                    <a:pt x="1633" y="538"/>
                  </a:cubicBezTo>
                  <a:cubicBezTo>
                    <a:pt x="1651" y="482"/>
                    <a:pt x="1688" y="408"/>
                    <a:pt x="1725" y="463"/>
                  </a:cubicBezTo>
                  <a:cubicBezTo>
                    <a:pt x="1762" y="519"/>
                    <a:pt x="1818" y="742"/>
                    <a:pt x="1874" y="779"/>
                  </a:cubicBezTo>
                  <a:cubicBezTo>
                    <a:pt x="1929" y="834"/>
                    <a:pt x="1966" y="909"/>
                    <a:pt x="1985" y="983"/>
                  </a:cubicBezTo>
                  <a:cubicBezTo>
                    <a:pt x="2004" y="1075"/>
                    <a:pt x="2078" y="1205"/>
                    <a:pt x="2096" y="1242"/>
                  </a:cubicBezTo>
                  <a:cubicBezTo>
                    <a:pt x="2133" y="1261"/>
                    <a:pt x="2189" y="1335"/>
                    <a:pt x="2189" y="1261"/>
                  </a:cubicBezTo>
                  <a:cubicBezTo>
                    <a:pt x="2189" y="1168"/>
                    <a:pt x="2170" y="1131"/>
                    <a:pt x="2170" y="1057"/>
                  </a:cubicBezTo>
                  <a:cubicBezTo>
                    <a:pt x="2170" y="983"/>
                    <a:pt x="2170" y="890"/>
                    <a:pt x="2189" y="834"/>
                  </a:cubicBezTo>
                  <a:cubicBezTo>
                    <a:pt x="2189" y="760"/>
                    <a:pt x="2281" y="649"/>
                    <a:pt x="2281" y="612"/>
                  </a:cubicBezTo>
                  <a:cubicBezTo>
                    <a:pt x="2300" y="574"/>
                    <a:pt x="2263" y="445"/>
                    <a:pt x="2245" y="408"/>
                  </a:cubicBezTo>
                  <a:cubicBezTo>
                    <a:pt x="2226" y="371"/>
                    <a:pt x="2133" y="111"/>
                    <a:pt x="2133" y="111"/>
                  </a:cubicBezTo>
                  <a:cubicBezTo>
                    <a:pt x="2133" y="111"/>
                    <a:pt x="2078" y="55"/>
                    <a:pt x="2059" y="74"/>
                  </a:cubicBezTo>
                  <a:cubicBezTo>
                    <a:pt x="2022" y="111"/>
                    <a:pt x="1948" y="185"/>
                    <a:pt x="1855" y="185"/>
                  </a:cubicBezTo>
                  <a:cubicBezTo>
                    <a:pt x="1781" y="185"/>
                    <a:pt x="1707" y="185"/>
                    <a:pt x="1651" y="148"/>
                  </a:cubicBezTo>
                  <a:cubicBezTo>
                    <a:pt x="1595" y="111"/>
                    <a:pt x="1577" y="74"/>
                    <a:pt x="1447" y="37"/>
                  </a:cubicBezTo>
                  <a:cubicBezTo>
                    <a:pt x="1317" y="0"/>
                    <a:pt x="1187" y="18"/>
                    <a:pt x="1076" y="92"/>
                  </a:cubicBezTo>
                  <a:cubicBezTo>
                    <a:pt x="965" y="167"/>
                    <a:pt x="946" y="241"/>
                    <a:pt x="853" y="222"/>
                  </a:cubicBezTo>
                  <a:cubicBezTo>
                    <a:pt x="779" y="203"/>
                    <a:pt x="705" y="185"/>
                    <a:pt x="649" y="203"/>
                  </a:cubicBezTo>
                  <a:cubicBezTo>
                    <a:pt x="594" y="203"/>
                    <a:pt x="556" y="185"/>
                    <a:pt x="445" y="148"/>
                  </a:cubicBezTo>
                  <a:cubicBezTo>
                    <a:pt x="352" y="129"/>
                    <a:pt x="111" y="148"/>
                    <a:pt x="0" y="9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30" name="Freeform 42"/>
            <p:cNvSpPr>
              <a:spLocks noChangeArrowheads="1"/>
            </p:cNvSpPr>
            <p:nvPr/>
          </p:nvSpPr>
          <p:spPr bwMode="auto">
            <a:xfrm>
              <a:off x="4829175" y="2057400"/>
              <a:ext cx="1376363" cy="1782763"/>
            </a:xfrm>
            <a:custGeom>
              <a:avLst/>
              <a:gdLst>
                <a:gd name="T0" fmla="*/ 3321 w 3822"/>
                <a:gd name="T1" fmla="*/ 4656 h 4954"/>
                <a:gd name="T2" fmla="*/ 3321 w 3822"/>
                <a:gd name="T3" fmla="*/ 4656 h 4954"/>
                <a:gd name="T4" fmla="*/ 3173 w 3822"/>
                <a:gd name="T5" fmla="*/ 4656 h 4954"/>
                <a:gd name="T6" fmla="*/ 2968 w 3822"/>
                <a:gd name="T7" fmla="*/ 4693 h 4954"/>
                <a:gd name="T8" fmla="*/ 2913 w 3822"/>
                <a:gd name="T9" fmla="*/ 4842 h 4954"/>
                <a:gd name="T10" fmla="*/ 2486 w 3822"/>
                <a:gd name="T11" fmla="*/ 4934 h 4954"/>
                <a:gd name="T12" fmla="*/ 2134 w 3822"/>
                <a:gd name="T13" fmla="*/ 4934 h 4954"/>
                <a:gd name="T14" fmla="*/ 1911 w 3822"/>
                <a:gd name="T15" fmla="*/ 4786 h 4954"/>
                <a:gd name="T16" fmla="*/ 1689 w 3822"/>
                <a:gd name="T17" fmla="*/ 4767 h 4954"/>
                <a:gd name="T18" fmla="*/ 1540 w 3822"/>
                <a:gd name="T19" fmla="*/ 4749 h 4954"/>
                <a:gd name="T20" fmla="*/ 1336 w 3822"/>
                <a:gd name="T21" fmla="*/ 4563 h 4954"/>
                <a:gd name="T22" fmla="*/ 1188 w 3822"/>
                <a:gd name="T23" fmla="*/ 4378 h 4954"/>
                <a:gd name="T24" fmla="*/ 1095 w 3822"/>
                <a:gd name="T25" fmla="*/ 4266 h 4954"/>
                <a:gd name="T26" fmla="*/ 1021 w 3822"/>
                <a:gd name="T27" fmla="*/ 4192 h 4954"/>
                <a:gd name="T28" fmla="*/ 891 w 3822"/>
                <a:gd name="T29" fmla="*/ 4007 h 4954"/>
                <a:gd name="T30" fmla="*/ 650 w 3822"/>
                <a:gd name="T31" fmla="*/ 3840 h 4954"/>
                <a:gd name="T32" fmla="*/ 427 w 3822"/>
                <a:gd name="T33" fmla="*/ 3691 h 4954"/>
                <a:gd name="T34" fmla="*/ 353 w 3822"/>
                <a:gd name="T35" fmla="*/ 3636 h 4954"/>
                <a:gd name="T36" fmla="*/ 353 w 3822"/>
                <a:gd name="T37" fmla="*/ 3524 h 4954"/>
                <a:gd name="T38" fmla="*/ 390 w 3822"/>
                <a:gd name="T39" fmla="*/ 3450 h 4954"/>
                <a:gd name="T40" fmla="*/ 390 w 3822"/>
                <a:gd name="T41" fmla="*/ 3339 h 4954"/>
                <a:gd name="T42" fmla="*/ 130 w 3822"/>
                <a:gd name="T43" fmla="*/ 3117 h 4954"/>
                <a:gd name="T44" fmla="*/ 149 w 3822"/>
                <a:gd name="T45" fmla="*/ 3042 h 4954"/>
                <a:gd name="T46" fmla="*/ 37 w 3822"/>
                <a:gd name="T47" fmla="*/ 2782 h 4954"/>
                <a:gd name="T48" fmla="*/ 0 w 3822"/>
                <a:gd name="T49" fmla="*/ 2560 h 4954"/>
                <a:gd name="T50" fmla="*/ 19 w 3822"/>
                <a:gd name="T51" fmla="*/ 2356 h 4954"/>
                <a:gd name="T52" fmla="*/ 130 w 3822"/>
                <a:gd name="T53" fmla="*/ 2115 h 4954"/>
                <a:gd name="T54" fmla="*/ 334 w 3822"/>
                <a:gd name="T55" fmla="*/ 1966 h 4954"/>
                <a:gd name="T56" fmla="*/ 316 w 3822"/>
                <a:gd name="T57" fmla="*/ 927 h 4954"/>
                <a:gd name="T58" fmla="*/ 482 w 3822"/>
                <a:gd name="T59" fmla="*/ 872 h 4954"/>
                <a:gd name="T60" fmla="*/ 538 w 3822"/>
                <a:gd name="T61" fmla="*/ 779 h 4954"/>
                <a:gd name="T62" fmla="*/ 520 w 3822"/>
                <a:gd name="T63" fmla="*/ 315 h 4954"/>
                <a:gd name="T64" fmla="*/ 2449 w 3822"/>
                <a:gd name="T65" fmla="*/ 278 h 4954"/>
                <a:gd name="T66" fmla="*/ 2634 w 3822"/>
                <a:gd name="T67" fmla="*/ 352 h 4954"/>
                <a:gd name="T68" fmla="*/ 2653 w 3822"/>
                <a:gd name="T69" fmla="*/ 390 h 4954"/>
                <a:gd name="T70" fmla="*/ 2746 w 3822"/>
                <a:gd name="T71" fmla="*/ 223 h 4954"/>
                <a:gd name="T72" fmla="*/ 3098 w 3822"/>
                <a:gd name="T73" fmla="*/ 0 h 4954"/>
                <a:gd name="T74" fmla="*/ 3209 w 3822"/>
                <a:gd name="T75" fmla="*/ 130 h 4954"/>
                <a:gd name="T76" fmla="*/ 3414 w 3822"/>
                <a:gd name="T77" fmla="*/ 334 h 4954"/>
                <a:gd name="T78" fmla="*/ 3450 w 3822"/>
                <a:gd name="T79" fmla="*/ 631 h 4954"/>
                <a:gd name="T80" fmla="*/ 3525 w 3822"/>
                <a:gd name="T81" fmla="*/ 835 h 4954"/>
                <a:gd name="T82" fmla="*/ 3580 w 3822"/>
                <a:gd name="T83" fmla="*/ 1039 h 4954"/>
                <a:gd name="T84" fmla="*/ 3580 w 3822"/>
                <a:gd name="T85" fmla="*/ 1150 h 4954"/>
                <a:gd name="T86" fmla="*/ 3821 w 3822"/>
                <a:gd name="T87" fmla="*/ 1298 h 4954"/>
                <a:gd name="T88" fmla="*/ 3766 w 3822"/>
                <a:gd name="T89" fmla="*/ 1354 h 4954"/>
                <a:gd name="T90" fmla="*/ 3544 w 3822"/>
                <a:gd name="T91" fmla="*/ 1595 h 4954"/>
                <a:gd name="T92" fmla="*/ 3506 w 3822"/>
                <a:gd name="T93" fmla="*/ 1707 h 4954"/>
                <a:gd name="T94" fmla="*/ 3432 w 3822"/>
                <a:gd name="T95" fmla="*/ 2059 h 4954"/>
                <a:gd name="T96" fmla="*/ 3450 w 3822"/>
                <a:gd name="T97" fmla="*/ 2226 h 4954"/>
                <a:gd name="T98" fmla="*/ 3395 w 3822"/>
                <a:gd name="T99" fmla="*/ 2486 h 4954"/>
                <a:gd name="T100" fmla="*/ 3173 w 3822"/>
                <a:gd name="T101" fmla="*/ 2801 h 4954"/>
                <a:gd name="T102" fmla="*/ 3098 w 3822"/>
                <a:gd name="T103" fmla="*/ 3079 h 4954"/>
                <a:gd name="T104" fmla="*/ 2931 w 3822"/>
                <a:gd name="T105" fmla="*/ 3209 h 4954"/>
                <a:gd name="T106" fmla="*/ 2931 w 3822"/>
                <a:gd name="T107" fmla="*/ 3636 h 4954"/>
                <a:gd name="T108" fmla="*/ 2727 w 3822"/>
                <a:gd name="T109" fmla="*/ 3784 h 4954"/>
                <a:gd name="T110" fmla="*/ 2820 w 3822"/>
                <a:gd name="T111" fmla="*/ 3970 h 4954"/>
                <a:gd name="T112" fmla="*/ 3191 w 3822"/>
                <a:gd name="T113" fmla="*/ 4415 h 4954"/>
                <a:gd name="T114" fmla="*/ 3321 w 3822"/>
                <a:gd name="T115" fmla="*/ 4656 h 4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4954">
                  <a:moveTo>
                    <a:pt x="3321" y="4656"/>
                  </a:moveTo>
                  <a:lnTo>
                    <a:pt x="3321" y="4656"/>
                  </a:lnTo>
                  <a:cubicBezTo>
                    <a:pt x="3321" y="4656"/>
                    <a:pt x="3228" y="4656"/>
                    <a:pt x="3173" y="4656"/>
                  </a:cubicBezTo>
                  <a:cubicBezTo>
                    <a:pt x="3117" y="4656"/>
                    <a:pt x="2987" y="4656"/>
                    <a:pt x="2968" y="4693"/>
                  </a:cubicBezTo>
                  <a:cubicBezTo>
                    <a:pt x="2931" y="4730"/>
                    <a:pt x="2913" y="4786"/>
                    <a:pt x="2913" y="4842"/>
                  </a:cubicBezTo>
                  <a:cubicBezTo>
                    <a:pt x="2913" y="4842"/>
                    <a:pt x="2505" y="4934"/>
                    <a:pt x="2486" y="4934"/>
                  </a:cubicBezTo>
                  <a:cubicBezTo>
                    <a:pt x="2467" y="4934"/>
                    <a:pt x="2189" y="4953"/>
                    <a:pt x="2134" y="4934"/>
                  </a:cubicBezTo>
                  <a:cubicBezTo>
                    <a:pt x="2134" y="4934"/>
                    <a:pt x="2078" y="4823"/>
                    <a:pt x="1911" y="4786"/>
                  </a:cubicBezTo>
                  <a:cubicBezTo>
                    <a:pt x="1763" y="4730"/>
                    <a:pt x="1689" y="4767"/>
                    <a:pt x="1689" y="4767"/>
                  </a:cubicBezTo>
                  <a:cubicBezTo>
                    <a:pt x="1689" y="4767"/>
                    <a:pt x="1577" y="4786"/>
                    <a:pt x="1540" y="4749"/>
                  </a:cubicBezTo>
                  <a:cubicBezTo>
                    <a:pt x="1503" y="4712"/>
                    <a:pt x="1336" y="4563"/>
                    <a:pt x="1336" y="4563"/>
                  </a:cubicBezTo>
                  <a:cubicBezTo>
                    <a:pt x="1336" y="4563"/>
                    <a:pt x="1224" y="4433"/>
                    <a:pt x="1188" y="4378"/>
                  </a:cubicBezTo>
                  <a:cubicBezTo>
                    <a:pt x="1150" y="4304"/>
                    <a:pt x="1132" y="4304"/>
                    <a:pt x="1095" y="4266"/>
                  </a:cubicBezTo>
                  <a:cubicBezTo>
                    <a:pt x="1076" y="4230"/>
                    <a:pt x="1021" y="4211"/>
                    <a:pt x="1021" y="4192"/>
                  </a:cubicBezTo>
                  <a:cubicBezTo>
                    <a:pt x="1002" y="4174"/>
                    <a:pt x="947" y="4062"/>
                    <a:pt x="891" y="4007"/>
                  </a:cubicBezTo>
                  <a:cubicBezTo>
                    <a:pt x="835" y="3933"/>
                    <a:pt x="742" y="3877"/>
                    <a:pt x="650" y="3840"/>
                  </a:cubicBezTo>
                  <a:cubicBezTo>
                    <a:pt x="557" y="3803"/>
                    <a:pt x="427" y="3691"/>
                    <a:pt x="427" y="3691"/>
                  </a:cubicBezTo>
                  <a:cubicBezTo>
                    <a:pt x="427" y="3691"/>
                    <a:pt x="371" y="3654"/>
                    <a:pt x="353" y="3636"/>
                  </a:cubicBezTo>
                  <a:cubicBezTo>
                    <a:pt x="334" y="3599"/>
                    <a:pt x="316" y="3562"/>
                    <a:pt x="353" y="3524"/>
                  </a:cubicBezTo>
                  <a:cubicBezTo>
                    <a:pt x="371" y="3506"/>
                    <a:pt x="390" y="3450"/>
                    <a:pt x="390" y="3450"/>
                  </a:cubicBezTo>
                  <a:cubicBezTo>
                    <a:pt x="390" y="3450"/>
                    <a:pt x="446" y="3413"/>
                    <a:pt x="390" y="3339"/>
                  </a:cubicBezTo>
                  <a:cubicBezTo>
                    <a:pt x="316" y="3283"/>
                    <a:pt x="130" y="3117"/>
                    <a:pt x="130" y="3117"/>
                  </a:cubicBezTo>
                  <a:cubicBezTo>
                    <a:pt x="130" y="3117"/>
                    <a:pt x="167" y="3098"/>
                    <a:pt x="149" y="3042"/>
                  </a:cubicBezTo>
                  <a:cubicBezTo>
                    <a:pt x="130" y="2968"/>
                    <a:pt x="56" y="2857"/>
                    <a:pt x="37" y="2782"/>
                  </a:cubicBezTo>
                  <a:cubicBezTo>
                    <a:pt x="19" y="2727"/>
                    <a:pt x="0" y="2578"/>
                    <a:pt x="0" y="2560"/>
                  </a:cubicBezTo>
                  <a:cubicBezTo>
                    <a:pt x="0" y="2523"/>
                    <a:pt x="0" y="2430"/>
                    <a:pt x="19" y="2356"/>
                  </a:cubicBezTo>
                  <a:cubicBezTo>
                    <a:pt x="37" y="2281"/>
                    <a:pt x="111" y="2133"/>
                    <a:pt x="130" y="2115"/>
                  </a:cubicBezTo>
                  <a:cubicBezTo>
                    <a:pt x="149" y="2078"/>
                    <a:pt x="260" y="1985"/>
                    <a:pt x="334" y="1966"/>
                  </a:cubicBezTo>
                  <a:cubicBezTo>
                    <a:pt x="316" y="927"/>
                    <a:pt x="316" y="927"/>
                    <a:pt x="316" y="927"/>
                  </a:cubicBezTo>
                  <a:cubicBezTo>
                    <a:pt x="316" y="927"/>
                    <a:pt x="427" y="872"/>
                    <a:pt x="482" y="872"/>
                  </a:cubicBezTo>
                  <a:cubicBezTo>
                    <a:pt x="520" y="872"/>
                    <a:pt x="538" y="835"/>
                    <a:pt x="538" y="779"/>
                  </a:cubicBezTo>
                  <a:cubicBezTo>
                    <a:pt x="538" y="705"/>
                    <a:pt x="520" y="315"/>
                    <a:pt x="520" y="315"/>
                  </a:cubicBezTo>
                  <a:cubicBezTo>
                    <a:pt x="2449" y="278"/>
                    <a:pt x="2449" y="278"/>
                    <a:pt x="2449" y="278"/>
                  </a:cubicBezTo>
                  <a:cubicBezTo>
                    <a:pt x="2634" y="352"/>
                    <a:pt x="2634" y="352"/>
                    <a:pt x="2634" y="352"/>
                  </a:cubicBezTo>
                  <a:cubicBezTo>
                    <a:pt x="2634" y="352"/>
                    <a:pt x="2597" y="426"/>
                    <a:pt x="2653" y="390"/>
                  </a:cubicBezTo>
                  <a:cubicBezTo>
                    <a:pt x="2690" y="334"/>
                    <a:pt x="2708" y="260"/>
                    <a:pt x="2746" y="223"/>
                  </a:cubicBezTo>
                  <a:cubicBezTo>
                    <a:pt x="2764" y="204"/>
                    <a:pt x="2913" y="0"/>
                    <a:pt x="3098" y="0"/>
                  </a:cubicBezTo>
                  <a:cubicBezTo>
                    <a:pt x="3098" y="0"/>
                    <a:pt x="3154" y="93"/>
                    <a:pt x="3209" y="130"/>
                  </a:cubicBezTo>
                  <a:cubicBezTo>
                    <a:pt x="3265" y="167"/>
                    <a:pt x="3395" y="278"/>
                    <a:pt x="3414" y="334"/>
                  </a:cubicBezTo>
                  <a:cubicBezTo>
                    <a:pt x="3432" y="371"/>
                    <a:pt x="3414" y="538"/>
                    <a:pt x="3450" y="631"/>
                  </a:cubicBezTo>
                  <a:cubicBezTo>
                    <a:pt x="3506" y="705"/>
                    <a:pt x="3506" y="723"/>
                    <a:pt x="3525" y="835"/>
                  </a:cubicBezTo>
                  <a:cubicBezTo>
                    <a:pt x="3562" y="927"/>
                    <a:pt x="3580" y="983"/>
                    <a:pt x="3580" y="1039"/>
                  </a:cubicBezTo>
                  <a:cubicBezTo>
                    <a:pt x="3580" y="1113"/>
                    <a:pt x="3525" y="1132"/>
                    <a:pt x="3580" y="1150"/>
                  </a:cubicBezTo>
                  <a:cubicBezTo>
                    <a:pt x="3618" y="1150"/>
                    <a:pt x="3821" y="1298"/>
                    <a:pt x="3821" y="1298"/>
                  </a:cubicBezTo>
                  <a:cubicBezTo>
                    <a:pt x="3821" y="1298"/>
                    <a:pt x="3803" y="1298"/>
                    <a:pt x="3766" y="1354"/>
                  </a:cubicBezTo>
                  <a:cubicBezTo>
                    <a:pt x="3729" y="1410"/>
                    <a:pt x="3599" y="1558"/>
                    <a:pt x="3544" y="1595"/>
                  </a:cubicBezTo>
                  <a:cubicBezTo>
                    <a:pt x="3506" y="1614"/>
                    <a:pt x="3506" y="1633"/>
                    <a:pt x="3506" y="1707"/>
                  </a:cubicBezTo>
                  <a:cubicBezTo>
                    <a:pt x="3506" y="1799"/>
                    <a:pt x="3432" y="1966"/>
                    <a:pt x="3432" y="2059"/>
                  </a:cubicBezTo>
                  <a:cubicBezTo>
                    <a:pt x="3450" y="2152"/>
                    <a:pt x="3450" y="2170"/>
                    <a:pt x="3450" y="2226"/>
                  </a:cubicBezTo>
                  <a:cubicBezTo>
                    <a:pt x="3450" y="2281"/>
                    <a:pt x="3414" y="2375"/>
                    <a:pt x="3395" y="2486"/>
                  </a:cubicBezTo>
                  <a:cubicBezTo>
                    <a:pt x="3395" y="2578"/>
                    <a:pt x="3228" y="2671"/>
                    <a:pt x="3173" y="2801"/>
                  </a:cubicBezTo>
                  <a:cubicBezTo>
                    <a:pt x="3135" y="2931"/>
                    <a:pt x="3154" y="3005"/>
                    <a:pt x="3098" y="3079"/>
                  </a:cubicBezTo>
                  <a:cubicBezTo>
                    <a:pt x="3061" y="3153"/>
                    <a:pt x="2950" y="3117"/>
                    <a:pt x="2931" y="3209"/>
                  </a:cubicBezTo>
                  <a:cubicBezTo>
                    <a:pt x="2931" y="3320"/>
                    <a:pt x="2950" y="3562"/>
                    <a:pt x="2931" y="3636"/>
                  </a:cubicBezTo>
                  <a:cubicBezTo>
                    <a:pt x="2913" y="3710"/>
                    <a:pt x="2802" y="3747"/>
                    <a:pt x="2727" y="3784"/>
                  </a:cubicBezTo>
                  <a:cubicBezTo>
                    <a:pt x="2653" y="3803"/>
                    <a:pt x="2634" y="3895"/>
                    <a:pt x="2820" y="3970"/>
                  </a:cubicBezTo>
                  <a:cubicBezTo>
                    <a:pt x="3005" y="4062"/>
                    <a:pt x="3079" y="4322"/>
                    <a:pt x="3191" y="4415"/>
                  </a:cubicBezTo>
                  <a:cubicBezTo>
                    <a:pt x="3302" y="4507"/>
                    <a:pt x="3321" y="4619"/>
                    <a:pt x="3321" y="465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31" name="Freeform 43"/>
            <p:cNvSpPr>
              <a:spLocks noChangeArrowheads="1"/>
            </p:cNvSpPr>
            <p:nvPr/>
          </p:nvSpPr>
          <p:spPr bwMode="auto">
            <a:xfrm>
              <a:off x="6472238" y="3051175"/>
              <a:ext cx="895350" cy="1282700"/>
            </a:xfrm>
            <a:custGeom>
              <a:avLst/>
              <a:gdLst>
                <a:gd name="T0" fmla="*/ 186 w 2488"/>
                <a:gd name="T1" fmla="*/ 3561 h 3562"/>
                <a:gd name="T2" fmla="*/ 186 w 2488"/>
                <a:gd name="T3" fmla="*/ 3561 h 3562"/>
                <a:gd name="T4" fmla="*/ 149 w 2488"/>
                <a:gd name="T5" fmla="*/ 3487 h 3562"/>
                <a:gd name="T6" fmla="*/ 75 w 2488"/>
                <a:gd name="T7" fmla="*/ 3412 h 3562"/>
                <a:gd name="T8" fmla="*/ 38 w 2488"/>
                <a:gd name="T9" fmla="*/ 3320 h 3562"/>
                <a:gd name="T10" fmla="*/ 19 w 2488"/>
                <a:gd name="T11" fmla="*/ 2801 h 3562"/>
                <a:gd name="T12" fmla="*/ 56 w 2488"/>
                <a:gd name="T13" fmla="*/ 2467 h 3562"/>
                <a:gd name="T14" fmla="*/ 112 w 2488"/>
                <a:gd name="T15" fmla="*/ 2393 h 3562"/>
                <a:gd name="T16" fmla="*/ 260 w 2488"/>
                <a:gd name="T17" fmla="*/ 2244 h 3562"/>
                <a:gd name="T18" fmla="*/ 335 w 2488"/>
                <a:gd name="T19" fmla="*/ 2133 h 3562"/>
                <a:gd name="T20" fmla="*/ 520 w 2488"/>
                <a:gd name="T21" fmla="*/ 2078 h 3562"/>
                <a:gd name="T22" fmla="*/ 594 w 2488"/>
                <a:gd name="T23" fmla="*/ 1948 h 3562"/>
                <a:gd name="T24" fmla="*/ 873 w 2488"/>
                <a:gd name="T25" fmla="*/ 1873 h 3562"/>
                <a:gd name="T26" fmla="*/ 1355 w 2488"/>
                <a:gd name="T27" fmla="*/ 1410 h 3562"/>
                <a:gd name="T28" fmla="*/ 1559 w 2488"/>
                <a:gd name="T29" fmla="*/ 1187 h 3562"/>
                <a:gd name="T30" fmla="*/ 1652 w 2488"/>
                <a:gd name="T31" fmla="*/ 1095 h 3562"/>
                <a:gd name="T32" fmla="*/ 1578 w 2488"/>
                <a:gd name="T33" fmla="*/ 1039 h 3562"/>
                <a:gd name="T34" fmla="*/ 1188 w 2488"/>
                <a:gd name="T35" fmla="*/ 965 h 3562"/>
                <a:gd name="T36" fmla="*/ 798 w 2488"/>
                <a:gd name="T37" fmla="*/ 779 h 3562"/>
                <a:gd name="T38" fmla="*/ 594 w 2488"/>
                <a:gd name="T39" fmla="*/ 575 h 3562"/>
                <a:gd name="T40" fmla="*/ 501 w 2488"/>
                <a:gd name="T41" fmla="*/ 464 h 3562"/>
                <a:gd name="T42" fmla="*/ 483 w 2488"/>
                <a:gd name="T43" fmla="*/ 315 h 3562"/>
                <a:gd name="T44" fmla="*/ 539 w 2488"/>
                <a:gd name="T45" fmla="*/ 278 h 3562"/>
                <a:gd name="T46" fmla="*/ 724 w 2488"/>
                <a:gd name="T47" fmla="*/ 445 h 3562"/>
                <a:gd name="T48" fmla="*/ 910 w 2488"/>
                <a:gd name="T49" fmla="*/ 501 h 3562"/>
                <a:gd name="T50" fmla="*/ 1169 w 2488"/>
                <a:gd name="T51" fmla="*/ 371 h 3562"/>
                <a:gd name="T52" fmla="*/ 1410 w 2488"/>
                <a:gd name="T53" fmla="*/ 353 h 3562"/>
                <a:gd name="T54" fmla="*/ 1578 w 2488"/>
                <a:gd name="T55" fmla="*/ 241 h 3562"/>
                <a:gd name="T56" fmla="*/ 1949 w 2488"/>
                <a:gd name="T57" fmla="*/ 185 h 3562"/>
                <a:gd name="T58" fmla="*/ 2227 w 2488"/>
                <a:gd name="T59" fmla="*/ 111 h 3562"/>
                <a:gd name="T60" fmla="*/ 2338 w 2488"/>
                <a:gd name="T61" fmla="*/ 37 h 3562"/>
                <a:gd name="T62" fmla="*/ 2449 w 2488"/>
                <a:gd name="T63" fmla="*/ 148 h 3562"/>
                <a:gd name="T64" fmla="*/ 2449 w 2488"/>
                <a:gd name="T65" fmla="*/ 371 h 3562"/>
                <a:gd name="T66" fmla="*/ 2468 w 2488"/>
                <a:gd name="T67" fmla="*/ 427 h 3562"/>
                <a:gd name="T68" fmla="*/ 2412 w 2488"/>
                <a:gd name="T69" fmla="*/ 464 h 3562"/>
                <a:gd name="T70" fmla="*/ 2320 w 2488"/>
                <a:gd name="T71" fmla="*/ 760 h 3562"/>
                <a:gd name="T72" fmla="*/ 2227 w 2488"/>
                <a:gd name="T73" fmla="*/ 1001 h 3562"/>
                <a:gd name="T74" fmla="*/ 2152 w 2488"/>
                <a:gd name="T75" fmla="*/ 1150 h 3562"/>
                <a:gd name="T76" fmla="*/ 2097 w 2488"/>
                <a:gd name="T77" fmla="*/ 1410 h 3562"/>
                <a:gd name="T78" fmla="*/ 1707 w 2488"/>
                <a:gd name="T79" fmla="*/ 2003 h 3562"/>
                <a:gd name="T80" fmla="*/ 1188 w 2488"/>
                <a:gd name="T81" fmla="*/ 2560 h 3562"/>
                <a:gd name="T82" fmla="*/ 501 w 2488"/>
                <a:gd name="T83" fmla="*/ 3152 h 3562"/>
                <a:gd name="T84" fmla="*/ 390 w 2488"/>
                <a:gd name="T85" fmla="*/ 3301 h 3562"/>
                <a:gd name="T86" fmla="*/ 186 w 2488"/>
                <a:gd name="T87" fmla="*/ 356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88" h="3562">
                  <a:moveTo>
                    <a:pt x="186" y="3561"/>
                  </a:moveTo>
                  <a:lnTo>
                    <a:pt x="186" y="3561"/>
                  </a:lnTo>
                  <a:cubicBezTo>
                    <a:pt x="186" y="3561"/>
                    <a:pt x="186" y="3505"/>
                    <a:pt x="149" y="3487"/>
                  </a:cubicBezTo>
                  <a:cubicBezTo>
                    <a:pt x="130" y="3468"/>
                    <a:pt x="112" y="3431"/>
                    <a:pt x="75" y="3412"/>
                  </a:cubicBezTo>
                  <a:cubicBezTo>
                    <a:pt x="56" y="3375"/>
                    <a:pt x="56" y="3357"/>
                    <a:pt x="38" y="3320"/>
                  </a:cubicBezTo>
                  <a:cubicBezTo>
                    <a:pt x="0" y="3282"/>
                    <a:pt x="19" y="2801"/>
                    <a:pt x="19" y="2801"/>
                  </a:cubicBezTo>
                  <a:cubicBezTo>
                    <a:pt x="56" y="2467"/>
                    <a:pt x="56" y="2467"/>
                    <a:pt x="56" y="2467"/>
                  </a:cubicBezTo>
                  <a:cubicBezTo>
                    <a:pt x="56" y="2467"/>
                    <a:pt x="56" y="2411"/>
                    <a:pt x="112" y="2393"/>
                  </a:cubicBezTo>
                  <a:cubicBezTo>
                    <a:pt x="168" y="2356"/>
                    <a:pt x="242" y="2263"/>
                    <a:pt x="260" y="2244"/>
                  </a:cubicBezTo>
                  <a:cubicBezTo>
                    <a:pt x="279" y="2244"/>
                    <a:pt x="335" y="2133"/>
                    <a:pt x="335" y="2133"/>
                  </a:cubicBezTo>
                  <a:cubicBezTo>
                    <a:pt x="335" y="2133"/>
                    <a:pt x="465" y="2152"/>
                    <a:pt x="520" y="2078"/>
                  </a:cubicBezTo>
                  <a:cubicBezTo>
                    <a:pt x="557" y="2003"/>
                    <a:pt x="539" y="1985"/>
                    <a:pt x="594" y="1948"/>
                  </a:cubicBezTo>
                  <a:cubicBezTo>
                    <a:pt x="668" y="1911"/>
                    <a:pt x="817" y="1911"/>
                    <a:pt x="873" y="1873"/>
                  </a:cubicBezTo>
                  <a:cubicBezTo>
                    <a:pt x="947" y="1837"/>
                    <a:pt x="1355" y="1410"/>
                    <a:pt x="1355" y="1410"/>
                  </a:cubicBezTo>
                  <a:cubicBezTo>
                    <a:pt x="1355" y="1410"/>
                    <a:pt x="1540" y="1224"/>
                    <a:pt x="1559" y="1187"/>
                  </a:cubicBezTo>
                  <a:cubicBezTo>
                    <a:pt x="1578" y="1169"/>
                    <a:pt x="1652" y="1095"/>
                    <a:pt x="1652" y="1095"/>
                  </a:cubicBezTo>
                  <a:cubicBezTo>
                    <a:pt x="1652" y="1095"/>
                    <a:pt x="1707" y="1020"/>
                    <a:pt x="1578" y="1039"/>
                  </a:cubicBezTo>
                  <a:cubicBezTo>
                    <a:pt x="1466" y="1057"/>
                    <a:pt x="1299" y="1001"/>
                    <a:pt x="1188" y="965"/>
                  </a:cubicBezTo>
                  <a:cubicBezTo>
                    <a:pt x="1095" y="927"/>
                    <a:pt x="873" y="835"/>
                    <a:pt x="798" y="779"/>
                  </a:cubicBezTo>
                  <a:cubicBezTo>
                    <a:pt x="724" y="742"/>
                    <a:pt x="650" y="630"/>
                    <a:pt x="594" y="575"/>
                  </a:cubicBezTo>
                  <a:cubicBezTo>
                    <a:pt x="557" y="519"/>
                    <a:pt x="539" y="538"/>
                    <a:pt x="501" y="464"/>
                  </a:cubicBezTo>
                  <a:cubicBezTo>
                    <a:pt x="483" y="389"/>
                    <a:pt x="483" y="334"/>
                    <a:pt x="483" y="315"/>
                  </a:cubicBezTo>
                  <a:cubicBezTo>
                    <a:pt x="501" y="315"/>
                    <a:pt x="539" y="278"/>
                    <a:pt x="539" y="278"/>
                  </a:cubicBezTo>
                  <a:cubicBezTo>
                    <a:pt x="539" y="278"/>
                    <a:pt x="650" y="389"/>
                    <a:pt x="724" y="445"/>
                  </a:cubicBezTo>
                  <a:cubicBezTo>
                    <a:pt x="798" y="501"/>
                    <a:pt x="817" y="538"/>
                    <a:pt x="910" y="501"/>
                  </a:cubicBezTo>
                  <a:cubicBezTo>
                    <a:pt x="1021" y="482"/>
                    <a:pt x="1077" y="371"/>
                    <a:pt x="1169" y="371"/>
                  </a:cubicBezTo>
                  <a:cubicBezTo>
                    <a:pt x="1262" y="353"/>
                    <a:pt x="1318" y="389"/>
                    <a:pt x="1410" y="353"/>
                  </a:cubicBezTo>
                  <a:cubicBezTo>
                    <a:pt x="1522" y="297"/>
                    <a:pt x="1522" y="259"/>
                    <a:pt x="1578" y="241"/>
                  </a:cubicBezTo>
                  <a:cubicBezTo>
                    <a:pt x="1633" y="204"/>
                    <a:pt x="1819" y="223"/>
                    <a:pt x="1949" y="185"/>
                  </a:cubicBezTo>
                  <a:cubicBezTo>
                    <a:pt x="2078" y="148"/>
                    <a:pt x="2208" y="130"/>
                    <a:pt x="2227" y="111"/>
                  </a:cubicBezTo>
                  <a:cubicBezTo>
                    <a:pt x="2246" y="93"/>
                    <a:pt x="2320" y="37"/>
                    <a:pt x="2338" y="37"/>
                  </a:cubicBezTo>
                  <a:cubicBezTo>
                    <a:pt x="2357" y="37"/>
                    <a:pt x="2449" y="0"/>
                    <a:pt x="2449" y="148"/>
                  </a:cubicBezTo>
                  <a:cubicBezTo>
                    <a:pt x="2449" y="297"/>
                    <a:pt x="2431" y="371"/>
                    <a:pt x="2449" y="371"/>
                  </a:cubicBezTo>
                  <a:cubicBezTo>
                    <a:pt x="2449" y="389"/>
                    <a:pt x="2487" y="408"/>
                    <a:pt x="2468" y="427"/>
                  </a:cubicBezTo>
                  <a:cubicBezTo>
                    <a:pt x="2431" y="445"/>
                    <a:pt x="2412" y="371"/>
                    <a:pt x="2412" y="464"/>
                  </a:cubicBezTo>
                  <a:cubicBezTo>
                    <a:pt x="2394" y="538"/>
                    <a:pt x="2357" y="686"/>
                    <a:pt x="2320" y="760"/>
                  </a:cubicBezTo>
                  <a:cubicBezTo>
                    <a:pt x="2282" y="835"/>
                    <a:pt x="2246" y="965"/>
                    <a:pt x="2227" y="1001"/>
                  </a:cubicBezTo>
                  <a:cubicBezTo>
                    <a:pt x="2208" y="1039"/>
                    <a:pt x="2152" y="1057"/>
                    <a:pt x="2152" y="1150"/>
                  </a:cubicBezTo>
                  <a:cubicBezTo>
                    <a:pt x="2152" y="1243"/>
                    <a:pt x="2152" y="1317"/>
                    <a:pt x="2097" y="1410"/>
                  </a:cubicBezTo>
                  <a:cubicBezTo>
                    <a:pt x="2041" y="1502"/>
                    <a:pt x="1707" y="2003"/>
                    <a:pt x="1707" y="2003"/>
                  </a:cubicBezTo>
                  <a:cubicBezTo>
                    <a:pt x="1188" y="2560"/>
                    <a:pt x="1188" y="2560"/>
                    <a:pt x="1188" y="2560"/>
                  </a:cubicBezTo>
                  <a:cubicBezTo>
                    <a:pt x="501" y="3152"/>
                    <a:pt x="501" y="3152"/>
                    <a:pt x="501" y="3152"/>
                  </a:cubicBezTo>
                  <a:cubicBezTo>
                    <a:pt x="501" y="3152"/>
                    <a:pt x="409" y="3264"/>
                    <a:pt x="390" y="3301"/>
                  </a:cubicBezTo>
                  <a:cubicBezTo>
                    <a:pt x="390" y="3320"/>
                    <a:pt x="260" y="3542"/>
                    <a:pt x="186" y="3561"/>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32" name="Freeform 44"/>
            <p:cNvSpPr>
              <a:spLocks noChangeArrowheads="1"/>
            </p:cNvSpPr>
            <p:nvPr/>
          </p:nvSpPr>
          <p:spPr bwMode="auto">
            <a:xfrm>
              <a:off x="5784850" y="2844800"/>
              <a:ext cx="1295400" cy="1014413"/>
            </a:xfrm>
            <a:custGeom>
              <a:avLst/>
              <a:gdLst>
                <a:gd name="T0" fmla="*/ 797 w 3600"/>
                <a:gd name="T1" fmla="*/ 18 h 2820"/>
                <a:gd name="T2" fmla="*/ 797 w 3600"/>
                <a:gd name="T3" fmla="*/ 18 h 2820"/>
                <a:gd name="T4" fmla="*/ 761 w 3600"/>
                <a:gd name="T5" fmla="*/ 204 h 2820"/>
                <a:gd name="T6" fmla="*/ 742 w 3600"/>
                <a:gd name="T7" fmla="*/ 334 h 2820"/>
                <a:gd name="T8" fmla="*/ 612 w 3600"/>
                <a:gd name="T9" fmla="*/ 482 h 2820"/>
                <a:gd name="T10" fmla="*/ 501 w 3600"/>
                <a:gd name="T11" fmla="*/ 686 h 2820"/>
                <a:gd name="T12" fmla="*/ 445 w 3600"/>
                <a:gd name="T13" fmla="*/ 909 h 2820"/>
                <a:gd name="T14" fmla="*/ 297 w 3600"/>
                <a:gd name="T15" fmla="*/ 983 h 2820"/>
                <a:gd name="T16" fmla="*/ 278 w 3600"/>
                <a:gd name="T17" fmla="*/ 1150 h 2820"/>
                <a:gd name="T18" fmla="*/ 278 w 3600"/>
                <a:gd name="T19" fmla="*/ 1447 h 2820"/>
                <a:gd name="T20" fmla="*/ 149 w 3600"/>
                <a:gd name="T21" fmla="*/ 1558 h 2820"/>
                <a:gd name="T22" fmla="*/ 19 w 3600"/>
                <a:gd name="T23" fmla="*/ 1688 h 2820"/>
                <a:gd name="T24" fmla="*/ 223 w 3600"/>
                <a:gd name="T25" fmla="*/ 1836 h 2820"/>
                <a:gd name="T26" fmla="*/ 390 w 3600"/>
                <a:gd name="T27" fmla="*/ 2022 h 2820"/>
                <a:gd name="T28" fmla="*/ 538 w 3600"/>
                <a:gd name="T29" fmla="*/ 2226 h 2820"/>
                <a:gd name="T30" fmla="*/ 668 w 3600"/>
                <a:gd name="T31" fmla="*/ 2467 h 2820"/>
                <a:gd name="T32" fmla="*/ 853 w 3600"/>
                <a:gd name="T33" fmla="*/ 2467 h 2820"/>
                <a:gd name="T34" fmla="*/ 1094 w 3600"/>
                <a:gd name="T35" fmla="*/ 2634 h 2820"/>
                <a:gd name="T36" fmla="*/ 1336 w 3600"/>
                <a:gd name="T37" fmla="*/ 2764 h 2820"/>
                <a:gd name="T38" fmla="*/ 1503 w 3600"/>
                <a:gd name="T39" fmla="*/ 2819 h 2820"/>
                <a:gd name="T40" fmla="*/ 1781 w 3600"/>
                <a:gd name="T41" fmla="*/ 2745 h 2820"/>
                <a:gd name="T42" fmla="*/ 2078 w 3600"/>
                <a:gd name="T43" fmla="*/ 2708 h 2820"/>
                <a:gd name="T44" fmla="*/ 2245 w 3600"/>
                <a:gd name="T45" fmla="*/ 2708 h 2820"/>
                <a:gd name="T46" fmla="*/ 2393 w 3600"/>
                <a:gd name="T47" fmla="*/ 2671 h 2820"/>
                <a:gd name="T48" fmla="*/ 2504 w 3600"/>
                <a:gd name="T49" fmla="*/ 2523 h 2820"/>
                <a:gd name="T50" fmla="*/ 2764 w 3600"/>
                <a:gd name="T51" fmla="*/ 2448 h 2820"/>
                <a:gd name="T52" fmla="*/ 3191 w 3600"/>
                <a:gd name="T53" fmla="*/ 2059 h 2820"/>
                <a:gd name="T54" fmla="*/ 3469 w 3600"/>
                <a:gd name="T55" fmla="*/ 1762 h 2820"/>
                <a:gd name="T56" fmla="*/ 3562 w 3600"/>
                <a:gd name="T57" fmla="*/ 1651 h 2820"/>
                <a:gd name="T58" fmla="*/ 3506 w 3600"/>
                <a:gd name="T59" fmla="*/ 1614 h 2820"/>
                <a:gd name="T60" fmla="*/ 3061 w 3600"/>
                <a:gd name="T61" fmla="*/ 1521 h 2820"/>
                <a:gd name="T62" fmla="*/ 2708 w 3600"/>
                <a:gd name="T63" fmla="*/ 1354 h 2820"/>
                <a:gd name="T64" fmla="*/ 2560 w 3600"/>
                <a:gd name="T65" fmla="*/ 1205 h 2820"/>
                <a:gd name="T66" fmla="*/ 2430 w 3600"/>
                <a:gd name="T67" fmla="*/ 1076 h 2820"/>
                <a:gd name="T68" fmla="*/ 2393 w 3600"/>
                <a:gd name="T69" fmla="*/ 890 h 2820"/>
                <a:gd name="T70" fmla="*/ 2449 w 3600"/>
                <a:gd name="T71" fmla="*/ 853 h 2820"/>
                <a:gd name="T72" fmla="*/ 2300 w 3600"/>
                <a:gd name="T73" fmla="*/ 909 h 2820"/>
                <a:gd name="T74" fmla="*/ 2078 w 3600"/>
                <a:gd name="T75" fmla="*/ 872 h 2820"/>
                <a:gd name="T76" fmla="*/ 2096 w 3600"/>
                <a:gd name="T77" fmla="*/ 649 h 2820"/>
                <a:gd name="T78" fmla="*/ 2152 w 3600"/>
                <a:gd name="T79" fmla="*/ 538 h 2820"/>
                <a:gd name="T80" fmla="*/ 1929 w 3600"/>
                <a:gd name="T81" fmla="*/ 389 h 2820"/>
                <a:gd name="T82" fmla="*/ 1818 w 3600"/>
                <a:gd name="T83" fmla="*/ 241 h 2820"/>
                <a:gd name="T84" fmla="*/ 1558 w 3600"/>
                <a:gd name="T85" fmla="*/ 148 h 2820"/>
                <a:gd name="T86" fmla="*/ 1298 w 3600"/>
                <a:gd name="T87" fmla="*/ 18 h 2820"/>
                <a:gd name="T88" fmla="*/ 1039 w 3600"/>
                <a:gd name="T89" fmla="*/ 18 h 2820"/>
                <a:gd name="T90" fmla="*/ 797 w 3600"/>
                <a:gd name="T91" fmla="*/ 18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00" h="2820">
                  <a:moveTo>
                    <a:pt x="797" y="18"/>
                  </a:moveTo>
                  <a:lnTo>
                    <a:pt x="797" y="18"/>
                  </a:lnTo>
                  <a:cubicBezTo>
                    <a:pt x="797" y="18"/>
                    <a:pt x="779" y="148"/>
                    <a:pt x="761" y="204"/>
                  </a:cubicBezTo>
                  <a:cubicBezTo>
                    <a:pt x="742" y="241"/>
                    <a:pt x="761" y="315"/>
                    <a:pt x="742" y="334"/>
                  </a:cubicBezTo>
                  <a:cubicBezTo>
                    <a:pt x="723" y="352"/>
                    <a:pt x="668" y="427"/>
                    <a:pt x="612" y="482"/>
                  </a:cubicBezTo>
                  <a:cubicBezTo>
                    <a:pt x="556" y="538"/>
                    <a:pt x="520" y="593"/>
                    <a:pt x="501" y="686"/>
                  </a:cubicBezTo>
                  <a:cubicBezTo>
                    <a:pt x="482" y="760"/>
                    <a:pt x="482" y="890"/>
                    <a:pt x="445" y="909"/>
                  </a:cubicBezTo>
                  <a:cubicBezTo>
                    <a:pt x="408" y="928"/>
                    <a:pt x="297" y="964"/>
                    <a:pt x="297" y="983"/>
                  </a:cubicBezTo>
                  <a:cubicBezTo>
                    <a:pt x="297" y="983"/>
                    <a:pt x="278" y="1020"/>
                    <a:pt x="278" y="1150"/>
                  </a:cubicBezTo>
                  <a:cubicBezTo>
                    <a:pt x="297" y="1299"/>
                    <a:pt x="297" y="1410"/>
                    <a:pt x="278" y="1447"/>
                  </a:cubicBezTo>
                  <a:cubicBezTo>
                    <a:pt x="260" y="1484"/>
                    <a:pt x="223" y="1521"/>
                    <a:pt x="149" y="1558"/>
                  </a:cubicBezTo>
                  <a:cubicBezTo>
                    <a:pt x="55" y="1576"/>
                    <a:pt x="0" y="1614"/>
                    <a:pt x="19" y="1688"/>
                  </a:cubicBezTo>
                  <a:cubicBezTo>
                    <a:pt x="55" y="1744"/>
                    <a:pt x="204" y="1818"/>
                    <a:pt x="223" y="1836"/>
                  </a:cubicBezTo>
                  <a:cubicBezTo>
                    <a:pt x="241" y="1836"/>
                    <a:pt x="334" y="1929"/>
                    <a:pt x="390" y="2022"/>
                  </a:cubicBezTo>
                  <a:cubicBezTo>
                    <a:pt x="426" y="2115"/>
                    <a:pt x="501" y="2189"/>
                    <a:pt x="538" y="2226"/>
                  </a:cubicBezTo>
                  <a:cubicBezTo>
                    <a:pt x="575" y="2263"/>
                    <a:pt x="686" y="2337"/>
                    <a:pt x="668" y="2467"/>
                  </a:cubicBezTo>
                  <a:cubicBezTo>
                    <a:pt x="668" y="2467"/>
                    <a:pt x="797" y="2430"/>
                    <a:pt x="853" y="2467"/>
                  </a:cubicBezTo>
                  <a:cubicBezTo>
                    <a:pt x="927" y="2504"/>
                    <a:pt x="1039" y="2597"/>
                    <a:pt x="1094" y="2634"/>
                  </a:cubicBezTo>
                  <a:cubicBezTo>
                    <a:pt x="1150" y="2671"/>
                    <a:pt x="1224" y="2727"/>
                    <a:pt x="1336" y="2764"/>
                  </a:cubicBezTo>
                  <a:cubicBezTo>
                    <a:pt x="1447" y="2801"/>
                    <a:pt x="1447" y="2819"/>
                    <a:pt x="1503" y="2819"/>
                  </a:cubicBezTo>
                  <a:cubicBezTo>
                    <a:pt x="1577" y="2819"/>
                    <a:pt x="1744" y="2745"/>
                    <a:pt x="1781" y="2745"/>
                  </a:cubicBezTo>
                  <a:cubicBezTo>
                    <a:pt x="1818" y="2745"/>
                    <a:pt x="1966" y="2689"/>
                    <a:pt x="2078" y="2708"/>
                  </a:cubicBezTo>
                  <a:cubicBezTo>
                    <a:pt x="2189" y="2708"/>
                    <a:pt x="2207" y="2689"/>
                    <a:pt x="2245" y="2708"/>
                  </a:cubicBezTo>
                  <a:cubicBezTo>
                    <a:pt x="2245" y="2708"/>
                    <a:pt x="2356" y="2708"/>
                    <a:pt x="2393" y="2671"/>
                  </a:cubicBezTo>
                  <a:cubicBezTo>
                    <a:pt x="2449" y="2634"/>
                    <a:pt x="2467" y="2560"/>
                    <a:pt x="2504" y="2523"/>
                  </a:cubicBezTo>
                  <a:cubicBezTo>
                    <a:pt x="2560" y="2486"/>
                    <a:pt x="2727" y="2486"/>
                    <a:pt x="2764" y="2448"/>
                  </a:cubicBezTo>
                  <a:cubicBezTo>
                    <a:pt x="2820" y="2430"/>
                    <a:pt x="3191" y="2059"/>
                    <a:pt x="3191" y="2059"/>
                  </a:cubicBezTo>
                  <a:cubicBezTo>
                    <a:pt x="3469" y="1762"/>
                    <a:pt x="3469" y="1762"/>
                    <a:pt x="3469" y="1762"/>
                  </a:cubicBezTo>
                  <a:cubicBezTo>
                    <a:pt x="3562" y="1651"/>
                    <a:pt x="3562" y="1651"/>
                    <a:pt x="3562" y="1651"/>
                  </a:cubicBezTo>
                  <a:cubicBezTo>
                    <a:pt x="3562" y="1651"/>
                    <a:pt x="3599" y="1614"/>
                    <a:pt x="3506" y="1614"/>
                  </a:cubicBezTo>
                  <a:cubicBezTo>
                    <a:pt x="3432" y="1614"/>
                    <a:pt x="3265" y="1614"/>
                    <a:pt x="3061" y="1521"/>
                  </a:cubicBezTo>
                  <a:cubicBezTo>
                    <a:pt x="2875" y="1447"/>
                    <a:pt x="2764" y="1391"/>
                    <a:pt x="2708" y="1354"/>
                  </a:cubicBezTo>
                  <a:cubicBezTo>
                    <a:pt x="2653" y="1317"/>
                    <a:pt x="2578" y="1224"/>
                    <a:pt x="2560" y="1205"/>
                  </a:cubicBezTo>
                  <a:cubicBezTo>
                    <a:pt x="2541" y="1187"/>
                    <a:pt x="2467" y="1113"/>
                    <a:pt x="2430" y="1076"/>
                  </a:cubicBezTo>
                  <a:cubicBezTo>
                    <a:pt x="2411" y="1039"/>
                    <a:pt x="2393" y="890"/>
                    <a:pt x="2393" y="890"/>
                  </a:cubicBezTo>
                  <a:cubicBezTo>
                    <a:pt x="2449" y="853"/>
                    <a:pt x="2449" y="853"/>
                    <a:pt x="2449" y="853"/>
                  </a:cubicBezTo>
                  <a:cubicBezTo>
                    <a:pt x="2449" y="853"/>
                    <a:pt x="2375" y="909"/>
                    <a:pt x="2300" y="909"/>
                  </a:cubicBezTo>
                  <a:cubicBezTo>
                    <a:pt x="2245" y="909"/>
                    <a:pt x="2096" y="964"/>
                    <a:pt x="2078" y="872"/>
                  </a:cubicBezTo>
                  <a:cubicBezTo>
                    <a:pt x="2040" y="779"/>
                    <a:pt x="2059" y="705"/>
                    <a:pt x="2096" y="649"/>
                  </a:cubicBezTo>
                  <a:cubicBezTo>
                    <a:pt x="2115" y="593"/>
                    <a:pt x="2152" y="557"/>
                    <a:pt x="2152" y="538"/>
                  </a:cubicBezTo>
                  <a:cubicBezTo>
                    <a:pt x="2152" y="519"/>
                    <a:pt x="1985" y="427"/>
                    <a:pt x="1929" y="389"/>
                  </a:cubicBezTo>
                  <a:cubicBezTo>
                    <a:pt x="1892" y="334"/>
                    <a:pt x="1910" y="278"/>
                    <a:pt x="1818" y="241"/>
                  </a:cubicBezTo>
                  <a:cubicBezTo>
                    <a:pt x="1707" y="186"/>
                    <a:pt x="1669" y="222"/>
                    <a:pt x="1558" y="148"/>
                  </a:cubicBezTo>
                  <a:cubicBezTo>
                    <a:pt x="1447" y="74"/>
                    <a:pt x="1391" y="18"/>
                    <a:pt x="1298" y="18"/>
                  </a:cubicBezTo>
                  <a:cubicBezTo>
                    <a:pt x="1187" y="18"/>
                    <a:pt x="1094" y="0"/>
                    <a:pt x="1039" y="18"/>
                  </a:cubicBezTo>
                  <a:cubicBezTo>
                    <a:pt x="1002" y="37"/>
                    <a:pt x="853" y="74"/>
                    <a:pt x="797" y="1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33" name="Freeform 45"/>
            <p:cNvSpPr>
              <a:spLocks noChangeArrowheads="1"/>
            </p:cNvSpPr>
            <p:nvPr/>
          </p:nvSpPr>
          <p:spPr bwMode="auto">
            <a:xfrm>
              <a:off x="6057900" y="2524125"/>
              <a:ext cx="561975" cy="514350"/>
            </a:xfrm>
            <a:custGeom>
              <a:avLst/>
              <a:gdLst>
                <a:gd name="T0" fmla="*/ 407 w 1559"/>
                <a:gd name="T1" fmla="*/ 0 h 1430"/>
                <a:gd name="T2" fmla="*/ 407 w 1559"/>
                <a:gd name="T3" fmla="*/ 0 h 1430"/>
                <a:gd name="T4" fmla="*/ 352 w 1559"/>
                <a:gd name="T5" fmla="*/ 56 h 1430"/>
                <a:gd name="T6" fmla="*/ 222 w 1559"/>
                <a:gd name="T7" fmla="*/ 223 h 1430"/>
                <a:gd name="T8" fmla="*/ 111 w 1559"/>
                <a:gd name="T9" fmla="*/ 316 h 1430"/>
                <a:gd name="T10" fmla="*/ 92 w 1559"/>
                <a:gd name="T11" fmla="*/ 409 h 1430"/>
                <a:gd name="T12" fmla="*/ 55 w 1559"/>
                <a:gd name="T13" fmla="*/ 594 h 1430"/>
                <a:gd name="T14" fmla="*/ 36 w 1559"/>
                <a:gd name="T15" fmla="*/ 872 h 1430"/>
                <a:gd name="T16" fmla="*/ 36 w 1559"/>
                <a:gd name="T17" fmla="*/ 928 h 1430"/>
                <a:gd name="T18" fmla="*/ 241 w 1559"/>
                <a:gd name="T19" fmla="*/ 928 h 1430"/>
                <a:gd name="T20" fmla="*/ 537 w 1559"/>
                <a:gd name="T21" fmla="*/ 909 h 1430"/>
                <a:gd name="T22" fmla="*/ 742 w 1559"/>
                <a:gd name="T23" fmla="*/ 1002 h 1430"/>
                <a:gd name="T24" fmla="*/ 946 w 1559"/>
                <a:gd name="T25" fmla="*/ 1095 h 1430"/>
                <a:gd name="T26" fmla="*/ 1149 w 1559"/>
                <a:gd name="T27" fmla="*/ 1206 h 1430"/>
                <a:gd name="T28" fmla="*/ 1205 w 1559"/>
                <a:gd name="T29" fmla="*/ 1280 h 1430"/>
                <a:gd name="T30" fmla="*/ 1391 w 1559"/>
                <a:gd name="T31" fmla="*/ 1429 h 1430"/>
                <a:gd name="T32" fmla="*/ 1465 w 1559"/>
                <a:gd name="T33" fmla="*/ 1392 h 1430"/>
                <a:gd name="T34" fmla="*/ 1539 w 1559"/>
                <a:gd name="T35" fmla="*/ 1280 h 1430"/>
                <a:gd name="T36" fmla="*/ 1446 w 1559"/>
                <a:gd name="T37" fmla="*/ 1225 h 1430"/>
                <a:gd name="T38" fmla="*/ 1243 w 1559"/>
                <a:gd name="T39" fmla="*/ 1077 h 1430"/>
                <a:gd name="T40" fmla="*/ 1131 w 1559"/>
                <a:gd name="T41" fmla="*/ 928 h 1430"/>
                <a:gd name="T42" fmla="*/ 983 w 1559"/>
                <a:gd name="T43" fmla="*/ 872 h 1430"/>
                <a:gd name="T44" fmla="*/ 908 w 1559"/>
                <a:gd name="T45" fmla="*/ 761 h 1430"/>
                <a:gd name="T46" fmla="*/ 816 w 1559"/>
                <a:gd name="T47" fmla="*/ 687 h 1430"/>
                <a:gd name="T48" fmla="*/ 778 w 1559"/>
                <a:gd name="T49" fmla="*/ 706 h 1430"/>
                <a:gd name="T50" fmla="*/ 686 w 1559"/>
                <a:gd name="T51" fmla="*/ 668 h 1430"/>
                <a:gd name="T52" fmla="*/ 612 w 1559"/>
                <a:gd name="T53" fmla="*/ 390 h 1430"/>
                <a:gd name="T54" fmla="*/ 482 w 1559"/>
                <a:gd name="T55" fmla="*/ 112 h 1430"/>
                <a:gd name="T56" fmla="*/ 407 w 1559"/>
                <a:gd name="T57"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59" h="1430">
                  <a:moveTo>
                    <a:pt x="407" y="0"/>
                  </a:moveTo>
                  <a:lnTo>
                    <a:pt x="407" y="0"/>
                  </a:lnTo>
                  <a:cubicBezTo>
                    <a:pt x="407" y="0"/>
                    <a:pt x="389" y="0"/>
                    <a:pt x="352" y="56"/>
                  </a:cubicBezTo>
                  <a:cubicBezTo>
                    <a:pt x="315" y="112"/>
                    <a:pt x="259" y="186"/>
                    <a:pt x="222" y="223"/>
                  </a:cubicBezTo>
                  <a:cubicBezTo>
                    <a:pt x="166" y="260"/>
                    <a:pt x="111" y="297"/>
                    <a:pt x="111" y="316"/>
                  </a:cubicBezTo>
                  <a:cubicBezTo>
                    <a:pt x="92" y="335"/>
                    <a:pt x="92" y="371"/>
                    <a:pt x="92" y="409"/>
                  </a:cubicBezTo>
                  <a:cubicBezTo>
                    <a:pt x="92" y="464"/>
                    <a:pt x="55" y="557"/>
                    <a:pt x="55" y="594"/>
                  </a:cubicBezTo>
                  <a:cubicBezTo>
                    <a:pt x="55" y="650"/>
                    <a:pt x="0" y="761"/>
                    <a:pt x="36" y="872"/>
                  </a:cubicBezTo>
                  <a:cubicBezTo>
                    <a:pt x="36" y="928"/>
                    <a:pt x="36" y="928"/>
                    <a:pt x="36" y="928"/>
                  </a:cubicBezTo>
                  <a:cubicBezTo>
                    <a:pt x="36" y="928"/>
                    <a:pt x="148" y="947"/>
                    <a:pt x="241" y="928"/>
                  </a:cubicBezTo>
                  <a:cubicBezTo>
                    <a:pt x="315" y="909"/>
                    <a:pt x="482" y="909"/>
                    <a:pt x="537" y="909"/>
                  </a:cubicBezTo>
                  <a:cubicBezTo>
                    <a:pt x="575" y="909"/>
                    <a:pt x="649" y="928"/>
                    <a:pt x="742" y="1002"/>
                  </a:cubicBezTo>
                  <a:cubicBezTo>
                    <a:pt x="834" y="1058"/>
                    <a:pt x="890" y="1077"/>
                    <a:pt x="946" y="1095"/>
                  </a:cubicBezTo>
                  <a:cubicBezTo>
                    <a:pt x="1001" y="1113"/>
                    <a:pt x="1038" y="1077"/>
                    <a:pt x="1149" y="1206"/>
                  </a:cubicBezTo>
                  <a:cubicBezTo>
                    <a:pt x="1149" y="1206"/>
                    <a:pt x="1131" y="1243"/>
                    <a:pt x="1205" y="1280"/>
                  </a:cubicBezTo>
                  <a:cubicBezTo>
                    <a:pt x="1261" y="1336"/>
                    <a:pt x="1391" y="1429"/>
                    <a:pt x="1391" y="1429"/>
                  </a:cubicBezTo>
                  <a:cubicBezTo>
                    <a:pt x="1391" y="1429"/>
                    <a:pt x="1465" y="1429"/>
                    <a:pt x="1465" y="1392"/>
                  </a:cubicBezTo>
                  <a:cubicBezTo>
                    <a:pt x="1484" y="1354"/>
                    <a:pt x="1558" y="1299"/>
                    <a:pt x="1539" y="1280"/>
                  </a:cubicBezTo>
                  <a:cubicBezTo>
                    <a:pt x="1520" y="1243"/>
                    <a:pt x="1539" y="1243"/>
                    <a:pt x="1446" y="1225"/>
                  </a:cubicBezTo>
                  <a:cubicBezTo>
                    <a:pt x="1354" y="1188"/>
                    <a:pt x="1279" y="1151"/>
                    <a:pt x="1243" y="1077"/>
                  </a:cubicBezTo>
                  <a:cubicBezTo>
                    <a:pt x="1205" y="1002"/>
                    <a:pt x="1205" y="965"/>
                    <a:pt x="1131" y="928"/>
                  </a:cubicBezTo>
                  <a:cubicBezTo>
                    <a:pt x="1075" y="872"/>
                    <a:pt x="1020" y="928"/>
                    <a:pt x="983" y="872"/>
                  </a:cubicBezTo>
                  <a:cubicBezTo>
                    <a:pt x="946" y="817"/>
                    <a:pt x="946" y="780"/>
                    <a:pt x="908" y="761"/>
                  </a:cubicBezTo>
                  <a:cubicBezTo>
                    <a:pt x="853" y="724"/>
                    <a:pt x="816" y="687"/>
                    <a:pt x="816" y="687"/>
                  </a:cubicBezTo>
                  <a:cubicBezTo>
                    <a:pt x="816" y="687"/>
                    <a:pt x="797" y="668"/>
                    <a:pt x="778" y="706"/>
                  </a:cubicBezTo>
                  <a:cubicBezTo>
                    <a:pt x="760" y="724"/>
                    <a:pt x="723" y="761"/>
                    <a:pt x="686" y="668"/>
                  </a:cubicBezTo>
                  <a:cubicBezTo>
                    <a:pt x="630" y="594"/>
                    <a:pt x="630" y="483"/>
                    <a:pt x="612" y="390"/>
                  </a:cubicBezTo>
                  <a:cubicBezTo>
                    <a:pt x="575" y="297"/>
                    <a:pt x="537" y="167"/>
                    <a:pt x="482" y="112"/>
                  </a:cubicBezTo>
                  <a:cubicBezTo>
                    <a:pt x="445" y="38"/>
                    <a:pt x="407" y="0"/>
                    <a:pt x="407"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34" name="Freeform 46"/>
            <p:cNvSpPr>
              <a:spLocks noChangeArrowheads="1"/>
            </p:cNvSpPr>
            <p:nvPr/>
          </p:nvSpPr>
          <p:spPr bwMode="auto">
            <a:xfrm>
              <a:off x="6357938" y="2732088"/>
              <a:ext cx="47625" cy="33337"/>
            </a:xfrm>
            <a:custGeom>
              <a:avLst/>
              <a:gdLst>
                <a:gd name="T0" fmla="*/ 38 w 131"/>
                <a:gd name="T1" fmla="*/ 18 h 93"/>
                <a:gd name="T2" fmla="*/ 38 w 131"/>
                <a:gd name="T3" fmla="*/ 18 h 93"/>
                <a:gd name="T4" fmla="*/ 19 w 131"/>
                <a:gd name="T5" fmla="*/ 36 h 93"/>
                <a:gd name="T6" fmla="*/ 93 w 131"/>
                <a:gd name="T7" fmla="*/ 74 h 93"/>
                <a:gd name="T8" fmla="*/ 38 w 131"/>
                <a:gd name="T9" fmla="*/ 18 h 93"/>
              </a:gdLst>
              <a:ahLst/>
              <a:cxnLst>
                <a:cxn ang="0">
                  <a:pos x="T0" y="T1"/>
                </a:cxn>
                <a:cxn ang="0">
                  <a:pos x="T2" y="T3"/>
                </a:cxn>
                <a:cxn ang="0">
                  <a:pos x="T4" y="T5"/>
                </a:cxn>
                <a:cxn ang="0">
                  <a:pos x="T6" y="T7"/>
                </a:cxn>
                <a:cxn ang="0">
                  <a:pos x="T8" y="T9"/>
                </a:cxn>
              </a:cxnLst>
              <a:rect l="0" t="0" r="r" b="b"/>
              <a:pathLst>
                <a:path w="131" h="93">
                  <a:moveTo>
                    <a:pt x="38" y="18"/>
                  </a:moveTo>
                  <a:lnTo>
                    <a:pt x="38" y="18"/>
                  </a:lnTo>
                  <a:cubicBezTo>
                    <a:pt x="38" y="0"/>
                    <a:pt x="0" y="18"/>
                    <a:pt x="19" y="36"/>
                  </a:cubicBezTo>
                  <a:cubicBezTo>
                    <a:pt x="56" y="55"/>
                    <a:pt x="74" y="92"/>
                    <a:pt x="93" y="74"/>
                  </a:cubicBezTo>
                  <a:cubicBezTo>
                    <a:pt x="112" y="55"/>
                    <a:pt x="130" y="74"/>
                    <a:pt x="38" y="18"/>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35" name="Freeform 47"/>
            <p:cNvSpPr>
              <a:spLocks noChangeArrowheads="1"/>
            </p:cNvSpPr>
            <p:nvPr/>
          </p:nvSpPr>
          <p:spPr bwMode="auto">
            <a:xfrm>
              <a:off x="6518275" y="2984500"/>
              <a:ext cx="153988" cy="201613"/>
            </a:xfrm>
            <a:custGeom>
              <a:avLst/>
              <a:gdLst>
                <a:gd name="T0" fmla="*/ 260 w 428"/>
                <a:gd name="T1" fmla="*/ 0 h 558"/>
                <a:gd name="T2" fmla="*/ 260 w 428"/>
                <a:gd name="T3" fmla="*/ 0 h 558"/>
                <a:gd name="T4" fmla="*/ 409 w 428"/>
                <a:gd name="T5" fmla="*/ 112 h 558"/>
                <a:gd name="T6" fmla="*/ 371 w 428"/>
                <a:gd name="T7" fmla="*/ 242 h 558"/>
                <a:gd name="T8" fmla="*/ 335 w 428"/>
                <a:gd name="T9" fmla="*/ 334 h 558"/>
                <a:gd name="T10" fmla="*/ 409 w 428"/>
                <a:gd name="T11" fmla="*/ 464 h 558"/>
                <a:gd name="T12" fmla="*/ 335 w 428"/>
                <a:gd name="T13" fmla="*/ 501 h 558"/>
                <a:gd name="T14" fmla="*/ 205 w 428"/>
                <a:gd name="T15" fmla="*/ 520 h 558"/>
                <a:gd name="T16" fmla="*/ 38 w 428"/>
                <a:gd name="T17" fmla="*/ 520 h 558"/>
                <a:gd name="T18" fmla="*/ 19 w 428"/>
                <a:gd name="T19" fmla="*/ 316 h 558"/>
                <a:gd name="T20" fmla="*/ 112 w 428"/>
                <a:gd name="T21" fmla="*/ 149 h 558"/>
                <a:gd name="T22" fmla="*/ 186 w 428"/>
                <a:gd name="T23" fmla="*/ 112 h 558"/>
                <a:gd name="T24" fmla="*/ 260 w 428"/>
                <a:gd name="T25"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558">
                  <a:moveTo>
                    <a:pt x="260" y="0"/>
                  </a:moveTo>
                  <a:lnTo>
                    <a:pt x="260" y="0"/>
                  </a:lnTo>
                  <a:cubicBezTo>
                    <a:pt x="260" y="0"/>
                    <a:pt x="409" y="19"/>
                    <a:pt x="409" y="112"/>
                  </a:cubicBezTo>
                  <a:cubicBezTo>
                    <a:pt x="427" y="186"/>
                    <a:pt x="409" y="204"/>
                    <a:pt x="371" y="242"/>
                  </a:cubicBezTo>
                  <a:cubicBezTo>
                    <a:pt x="335" y="279"/>
                    <a:pt x="316" y="279"/>
                    <a:pt x="335" y="334"/>
                  </a:cubicBezTo>
                  <a:cubicBezTo>
                    <a:pt x="371" y="390"/>
                    <a:pt x="409" y="464"/>
                    <a:pt x="409" y="464"/>
                  </a:cubicBezTo>
                  <a:cubicBezTo>
                    <a:pt x="409" y="464"/>
                    <a:pt x="371" y="483"/>
                    <a:pt x="335" y="501"/>
                  </a:cubicBezTo>
                  <a:cubicBezTo>
                    <a:pt x="279" y="520"/>
                    <a:pt x="260" y="520"/>
                    <a:pt x="205" y="520"/>
                  </a:cubicBezTo>
                  <a:cubicBezTo>
                    <a:pt x="167" y="539"/>
                    <a:pt x="56" y="557"/>
                    <a:pt x="38" y="520"/>
                  </a:cubicBezTo>
                  <a:cubicBezTo>
                    <a:pt x="38" y="483"/>
                    <a:pt x="0" y="390"/>
                    <a:pt x="19" y="316"/>
                  </a:cubicBezTo>
                  <a:cubicBezTo>
                    <a:pt x="38" y="260"/>
                    <a:pt x="112" y="149"/>
                    <a:pt x="112" y="149"/>
                  </a:cubicBezTo>
                  <a:cubicBezTo>
                    <a:pt x="112" y="149"/>
                    <a:pt x="167" y="130"/>
                    <a:pt x="186" y="112"/>
                  </a:cubicBezTo>
                  <a:cubicBezTo>
                    <a:pt x="223" y="93"/>
                    <a:pt x="260" y="19"/>
                    <a:pt x="260"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36" name="Freeform 48"/>
            <p:cNvSpPr>
              <a:spLocks noChangeArrowheads="1"/>
            </p:cNvSpPr>
            <p:nvPr/>
          </p:nvSpPr>
          <p:spPr bwMode="auto">
            <a:xfrm>
              <a:off x="6605588" y="5254625"/>
              <a:ext cx="708025" cy="1289050"/>
            </a:xfrm>
            <a:custGeom>
              <a:avLst/>
              <a:gdLst>
                <a:gd name="T0" fmla="*/ 1596 w 1968"/>
                <a:gd name="T1" fmla="*/ 75 h 3582"/>
                <a:gd name="T2" fmla="*/ 1596 w 1968"/>
                <a:gd name="T3" fmla="*/ 75 h 3582"/>
                <a:gd name="T4" fmla="*/ 1504 w 1968"/>
                <a:gd name="T5" fmla="*/ 186 h 3582"/>
                <a:gd name="T6" fmla="*/ 1466 w 1968"/>
                <a:gd name="T7" fmla="*/ 446 h 3582"/>
                <a:gd name="T8" fmla="*/ 1318 w 1968"/>
                <a:gd name="T9" fmla="*/ 465 h 3582"/>
                <a:gd name="T10" fmla="*/ 1262 w 1968"/>
                <a:gd name="T11" fmla="*/ 706 h 3582"/>
                <a:gd name="T12" fmla="*/ 1188 w 1968"/>
                <a:gd name="T13" fmla="*/ 650 h 3582"/>
                <a:gd name="T14" fmla="*/ 1133 w 1968"/>
                <a:gd name="T15" fmla="*/ 854 h 3582"/>
                <a:gd name="T16" fmla="*/ 1077 w 1968"/>
                <a:gd name="T17" fmla="*/ 836 h 3582"/>
                <a:gd name="T18" fmla="*/ 1039 w 1968"/>
                <a:gd name="T19" fmla="*/ 910 h 3582"/>
                <a:gd name="T20" fmla="*/ 743 w 1968"/>
                <a:gd name="T21" fmla="*/ 928 h 3582"/>
                <a:gd name="T22" fmla="*/ 502 w 1968"/>
                <a:gd name="T23" fmla="*/ 1077 h 3582"/>
                <a:gd name="T24" fmla="*/ 390 w 1968"/>
                <a:gd name="T25" fmla="*/ 1225 h 3582"/>
                <a:gd name="T26" fmla="*/ 297 w 1968"/>
                <a:gd name="T27" fmla="*/ 1652 h 3582"/>
                <a:gd name="T28" fmla="*/ 372 w 1968"/>
                <a:gd name="T29" fmla="*/ 2152 h 3582"/>
                <a:gd name="T30" fmla="*/ 56 w 1968"/>
                <a:gd name="T31" fmla="*/ 2486 h 3582"/>
                <a:gd name="T32" fmla="*/ 94 w 1968"/>
                <a:gd name="T33" fmla="*/ 3117 h 3582"/>
                <a:gd name="T34" fmla="*/ 186 w 1968"/>
                <a:gd name="T35" fmla="*/ 3284 h 3582"/>
                <a:gd name="T36" fmla="*/ 316 w 1968"/>
                <a:gd name="T37" fmla="*/ 3525 h 3582"/>
                <a:gd name="T38" fmla="*/ 594 w 1968"/>
                <a:gd name="T39" fmla="*/ 3525 h 3582"/>
                <a:gd name="T40" fmla="*/ 854 w 1968"/>
                <a:gd name="T41" fmla="*/ 3395 h 3582"/>
                <a:gd name="T42" fmla="*/ 1021 w 1968"/>
                <a:gd name="T43" fmla="*/ 2968 h 3582"/>
                <a:gd name="T44" fmla="*/ 1374 w 1968"/>
                <a:gd name="T45" fmla="*/ 2264 h 3582"/>
                <a:gd name="T46" fmla="*/ 1633 w 1968"/>
                <a:gd name="T47" fmla="*/ 1522 h 3582"/>
                <a:gd name="T48" fmla="*/ 1596 w 1968"/>
                <a:gd name="T49" fmla="*/ 1336 h 3582"/>
                <a:gd name="T50" fmla="*/ 1745 w 1968"/>
                <a:gd name="T51" fmla="*/ 1132 h 3582"/>
                <a:gd name="T52" fmla="*/ 1930 w 1968"/>
                <a:gd name="T53" fmla="*/ 1039 h 3582"/>
                <a:gd name="T54" fmla="*/ 1893 w 1968"/>
                <a:gd name="T55" fmla="*/ 761 h 3582"/>
                <a:gd name="T56" fmla="*/ 1819 w 1968"/>
                <a:gd name="T57" fmla="*/ 371 h 3582"/>
                <a:gd name="T58" fmla="*/ 1596 w 1968"/>
                <a:gd name="T59" fmla="*/ 75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8" h="3582">
                  <a:moveTo>
                    <a:pt x="1596" y="75"/>
                  </a:moveTo>
                  <a:lnTo>
                    <a:pt x="1596" y="75"/>
                  </a:lnTo>
                  <a:cubicBezTo>
                    <a:pt x="1596" y="75"/>
                    <a:pt x="1504" y="75"/>
                    <a:pt x="1504" y="186"/>
                  </a:cubicBezTo>
                  <a:cubicBezTo>
                    <a:pt x="1504" y="279"/>
                    <a:pt x="1522" y="390"/>
                    <a:pt x="1466" y="446"/>
                  </a:cubicBezTo>
                  <a:cubicBezTo>
                    <a:pt x="1410" y="483"/>
                    <a:pt x="1318" y="353"/>
                    <a:pt x="1318" y="465"/>
                  </a:cubicBezTo>
                  <a:cubicBezTo>
                    <a:pt x="1318" y="576"/>
                    <a:pt x="1299" y="706"/>
                    <a:pt x="1262" y="706"/>
                  </a:cubicBezTo>
                  <a:cubicBezTo>
                    <a:pt x="1225" y="706"/>
                    <a:pt x="1207" y="594"/>
                    <a:pt x="1188" y="650"/>
                  </a:cubicBezTo>
                  <a:cubicBezTo>
                    <a:pt x="1151" y="706"/>
                    <a:pt x="1133" y="854"/>
                    <a:pt x="1133" y="854"/>
                  </a:cubicBezTo>
                  <a:cubicBezTo>
                    <a:pt x="1077" y="836"/>
                    <a:pt x="1077" y="836"/>
                    <a:pt x="1077" y="836"/>
                  </a:cubicBezTo>
                  <a:cubicBezTo>
                    <a:pt x="1077" y="836"/>
                    <a:pt x="1095" y="891"/>
                    <a:pt x="1039" y="910"/>
                  </a:cubicBezTo>
                  <a:cubicBezTo>
                    <a:pt x="965" y="928"/>
                    <a:pt x="854" y="910"/>
                    <a:pt x="743" y="928"/>
                  </a:cubicBezTo>
                  <a:cubicBezTo>
                    <a:pt x="613" y="965"/>
                    <a:pt x="502" y="1077"/>
                    <a:pt x="502" y="1077"/>
                  </a:cubicBezTo>
                  <a:cubicBezTo>
                    <a:pt x="502" y="1077"/>
                    <a:pt x="409" y="1132"/>
                    <a:pt x="390" y="1225"/>
                  </a:cubicBezTo>
                  <a:cubicBezTo>
                    <a:pt x="372" y="1336"/>
                    <a:pt x="297" y="1466"/>
                    <a:pt x="297" y="1652"/>
                  </a:cubicBezTo>
                  <a:cubicBezTo>
                    <a:pt x="297" y="1837"/>
                    <a:pt x="446" y="2078"/>
                    <a:pt x="372" y="2152"/>
                  </a:cubicBezTo>
                  <a:cubicBezTo>
                    <a:pt x="279" y="2245"/>
                    <a:pt x="112" y="2301"/>
                    <a:pt x="56" y="2486"/>
                  </a:cubicBezTo>
                  <a:cubicBezTo>
                    <a:pt x="0" y="2691"/>
                    <a:pt x="38" y="3006"/>
                    <a:pt x="94" y="3117"/>
                  </a:cubicBezTo>
                  <a:cubicBezTo>
                    <a:pt x="149" y="3228"/>
                    <a:pt x="205" y="3228"/>
                    <a:pt x="186" y="3284"/>
                  </a:cubicBezTo>
                  <a:cubicBezTo>
                    <a:pt x="149" y="3340"/>
                    <a:pt x="168" y="3488"/>
                    <a:pt x="316" y="3525"/>
                  </a:cubicBezTo>
                  <a:cubicBezTo>
                    <a:pt x="465" y="3581"/>
                    <a:pt x="465" y="3525"/>
                    <a:pt x="594" y="3525"/>
                  </a:cubicBezTo>
                  <a:cubicBezTo>
                    <a:pt x="706" y="3525"/>
                    <a:pt x="780" y="3544"/>
                    <a:pt x="854" y="3395"/>
                  </a:cubicBezTo>
                  <a:cubicBezTo>
                    <a:pt x="928" y="3247"/>
                    <a:pt x="1003" y="3080"/>
                    <a:pt x="1021" y="2968"/>
                  </a:cubicBezTo>
                  <a:cubicBezTo>
                    <a:pt x="1039" y="2839"/>
                    <a:pt x="1299" y="2412"/>
                    <a:pt x="1374" y="2264"/>
                  </a:cubicBezTo>
                  <a:cubicBezTo>
                    <a:pt x="1448" y="2097"/>
                    <a:pt x="1633" y="1633"/>
                    <a:pt x="1633" y="1522"/>
                  </a:cubicBezTo>
                  <a:cubicBezTo>
                    <a:pt x="1633" y="1410"/>
                    <a:pt x="1596" y="1410"/>
                    <a:pt x="1596" y="1336"/>
                  </a:cubicBezTo>
                  <a:cubicBezTo>
                    <a:pt x="1615" y="1262"/>
                    <a:pt x="1689" y="1169"/>
                    <a:pt x="1745" y="1132"/>
                  </a:cubicBezTo>
                  <a:cubicBezTo>
                    <a:pt x="1819" y="1095"/>
                    <a:pt x="1875" y="1039"/>
                    <a:pt x="1930" y="1039"/>
                  </a:cubicBezTo>
                  <a:cubicBezTo>
                    <a:pt x="1967" y="1039"/>
                    <a:pt x="1893" y="854"/>
                    <a:pt x="1893" y="761"/>
                  </a:cubicBezTo>
                  <a:cubicBezTo>
                    <a:pt x="1893" y="668"/>
                    <a:pt x="1911" y="501"/>
                    <a:pt x="1819" y="371"/>
                  </a:cubicBezTo>
                  <a:cubicBezTo>
                    <a:pt x="1745" y="223"/>
                    <a:pt x="1745" y="0"/>
                    <a:pt x="1596" y="7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37" name="Freeform 49"/>
            <p:cNvSpPr>
              <a:spLocks noChangeArrowheads="1"/>
            </p:cNvSpPr>
            <p:nvPr/>
          </p:nvSpPr>
          <p:spPr bwMode="auto">
            <a:xfrm>
              <a:off x="7392988" y="6143625"/>
              <a:ext cx="80962" cy="73025"/>
            </a:xfrm>
            <a:custGeom>
              <a:avLst/>
              <a:gdLst>
                <a:gd name="T0" fmla="*/ 37 w 223"/>
                <a:gd name="T1" fmla="*/ 55 h 205"/>
                <a:gd name="T2" fmla="*/ 37 w 223"/>
                <a:gd name="T3" fmla="*/ 55 h 205"/>
                <a:gd name="T4" fmla="*/ 74 w 223"/>
                <a:gd name="T5" fmla="*/ 185 h 205"/>
                <a:gd name="T6" fmla="*/ 148 w 223"/>
                <a:gd name="T7" fmla="*/ 55 h 205"/>
                <a:gd name="T8" fmla="*/ 37 w 223"/>
                <a:gd name="T9" fmla="*/ 55 h 205"/>
              </a:gdLst>
              <a:ahLst/>
              <a:cxnLst>
                <a:cxn ang="0">
                  <a:pos x="T0" y="T1"/>
                </a:cxn>
                <a:cxn ang="0">
                  <a:pos x="T2" y="T3"/>
                </a:cxn>
                <a:cxn ang="0">
                  <a:pos x="T4" y="T5"/>
                </a:cxn>
                <a:cxn ang="0">
                  <a:pos x="T6" y="T7"/>
                </a:cxn>
                <a:cxn ang="0">
                  <a:pos x="T8" y="T9"/>
                </a:cxn>
              </a:cxnLst>
              <a:rect l="0" t="0" r="r" b="b"/>
              <a:pathLst>
                <a:path w="223" h="205">
                  <a:moveTo>
                    <a:pt x="37" y="55"/>
                  </a:moveTo>
                  <a:lnTo>
                    <a:pt x="37" y="55"/>
                  </a:lnTo>
                  <a:cubicBezTo>
                    <a:pt x="37" y="55"/>
                    <a:pt x="0" y="204"/>
                    <a:pt x="74" y="185"/>
                  </a:cubicBezTo>
                  <a:cubicBezTo>
                    <a:pt x="130" y="167"/>
                    <a:pt x="222" y="93"/>
                    <a:pt x="148" y="55"/>
                  </a:cubicBezTo>
                  <a:cubicBezTo>
                    <a:pt x="74" y="18"/>
                    <a:pt x="37" y="0"/>
                    <a:pt x="37" y="5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38" name="Freeform 50"/>
            <p:cNvSpPr>
              <a:spLocks noChangeArrowheads="1"/>
            </p:cNvSpPr>
            <p:nvPr/>
          </p:nvSpPr>
          <p:spPr bwMode="auto">
            <a:xfrm>
              <a:off x="7567613" y="6083300"/>
              <a:ext cx="80962" cy="66675"/>
            </a:xfrm>
            <a:custGeom>
              <a:avLst/>
              <a:gdLst>
                <a:gd name="T0" fmla="*/ 93 w 223"/>
                <a:gd name="T1" fmla="*/ 37 h 186"/>
                <a:gd name="T2" fmla="*/ 93 w 223"/>
                <a:gd name="T3" fmla="*/ 37 h 186"/>
                <a:gd name="T4" fmla="*/ 19 w 223"/>
                <a:gd name="T5" fmla="*/ 55 h 186"/>
                <a:gd name="T6" fmla="*/ 93 w 223"/>
                <a:gd name="T7" fmla="*/ 148 h 186"/>
                <a:gd name="T8" fmla="*/ 204 w 223"/>
                <a:gd name="T9" fmla="*/ 55 h 186"/>
                <a:gd name="T10" fmla="*/ 93 w 223"/>
                <a:gd name="T11" fmla="*/ 37 h 186"/>
              </a:gdLst>
              <a:ahLst/>
              <a:cxnLst>
                <a:cxn ang="0">
                  <a:pos x="T0" y="T1"/>
                </a:cxn>
                <a:cxn ang="0">
                  <a:pos x="T2" y="T3"/>
                </a:cxn>
                <a:cxn ang="0">
                  <a:pos x="T4" y="T5"/>
                </a:cxn>
                <a:cxn ang="0">
                  <a:pos x="T6" y="T7"/>
                </a:cxn>
                <a:cxn ang="0">
                  <a:pos x="T8" y="T9"/>
                </a:cxn>
                <a:cxn ang="0">
                  <a:pos x="T10" y="T11"/>
                </a:cxn>
              </a:cxnLst>
              <a:rect l="0" t="0" r="r" b="b"/>
              <a:pathLst>
                <a:path w="223" h="186">
                  <a:moveTo>
                    <a:pt x="93" y="37"/>
                  </a:moveTo>
                  <a:lnTo>
                    <a:pt x="93" y="37"/>
                  </a:lnTo>
                  <a:cubicBezTo>
                    <a:pt x="93" y="37"/>
                    <a:pt x="37" y="0"/>
                    <a:pt x="19" y="55"/>
                  </a:cubicBezTo>
                  <a:cubicBezTo>
                    <a:pt x="0" y="111"/>
                    <a:pt x="37" y="185"/>
                    <a:pt x="93" y="148"/>
                  </a:cubicBezTo>
                  <a:cubicBezTo>
                    <a:pt x="148" y="111"/>
                    <a:pt x="186" y="111"/>
                    <a:pt x="204" y="55"/>
                  </a:cubicBezTo>
                  <a:cubicBezTo>
                    <a:pt x="222" y="0"/>
                    <a:pt x="186" y="0"/>
                    <a:pt x="93"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39" name="Freeform 51"/>
            <p:cNvSpPr>
              <a:spLocks noChangeArrowheads="1"/>
            </p:cNvSpPr>
            <p:nvPr/>
          </p:nvSpPr>
          <p:spPr bwMode="auto">
            <a:xfrm>
              <a:off x="7586663" y="4579938"/>
              <a:ext cx="80962" cy="87312"/>
            </a:xfrm>
            <a:custGeom>
              <a:avLst/>
              <a:gdLst>
                <a:gd name="T0" fmla="*/ 37 w 223"/>
                <a:gd name="T1" fmla="*/ 37 h 242"/>
                <a:gd name="T2" fmla="*/ 37 w 223"/>
                <a:gd name="T3" fmla="*/ 37 h 242"/>
                <a:gd name="T4" fmla="*/ 18 w 223"/>
                <a:gd name="T5" fmla="*/ 148 h 242"/>
                <a:gd name="T6" fmla="*/ 92 w 223"/>
                <a:gd name="T7" fmla="*/ 241 h 242"/>
                <a:gd name="T8" fmla="*/ 185 w 223"/>
                <a:gd name="T9" fmla="*/ 148 h 242"/>
                <a:gd name="T10" fmla="*/ 37 w 223"/>
                <a:gd name="T11" fmla="*/ 37 h 242"/>
              </a:gdLst>
              <a:ahLst/>
              <a:cxnLst>
                <a:cxn ang="0">
                  <a:pos x="T0" y="T1"/>
                </a:cxn>
                <a:cxn ang="0">
                  <a:pos x="T2" y="T3"/>
                </a:cxn>
                <a:cxn ang="0">
                  <a:pos x="T4" y="T5"/>
                </a:cxn>
                <a:cxn ang="0">
                  <a:pos x="T6" y="T7"/>
                </a:cxn>
                <a:cxn ang="0">
                  <a:pos x="T8" y="T9"/>
                </a:cxn>
                <a:cxn ang="0">
                  <a:pos x="T10" y="T11"/>
                </a:cxn>
              </a:cxnLst>
              <a:rect l="0" t="0" r="r" b="b"/>
              <a:pathLst>
                <a:path w="223" h="242">
                  <a:moveTo>
                    <a:pt x="37" y="37"/>
                  </a:moveTo>
                  <a:lnTo>
                    <a:pt x="37" y="37"/>
                  </a:lnTo>
                  <a:cubicBezTo>
                    <a:pt x="0" y="56"/>
                    <a:pt x="18" y="148"/>
                    <a:pt x="18" y="148"/>
                  </a:cubicBezTo>
                  <a:cubicBezTo>
                    <a:pt x="18" y="148"/>
                    <a:pt x="0" y="241"/>
                    <a:pt x="92" y="241"/>
                  </a:cubicBezTo>
                  <a:cubicBezTo>
                    <a:pt x="166" y="241"/>
                    <a:pt x="222" y="186"/>
                    <a:pt x="185" y="148"/>
                  </a:cubicBezTo>
                  <a:cubicBezTo>
                    <a:pt x="148" y="112"/>
                    <a:pt x="92" y="0"/>
                    <a:pt x="37"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40" name="Freeform 52"/>
            <p:cNvSpPr>
              <a:spLocks noChangeArrowheads="1"/>
            </p:cNvSpPr>
            <p:nvPr/>
          </p:nvSpPr>
          <p:spPr bwMode="auto">
            <a:xfrm>
              <a:off x="949325" y="2905125"/>
              <a:ext cx="53975" cy="93663"/>
            </a:xfrm>
            <a:custGeom>
              <a:avLst/>
              <a:gdLst>
                <a:gd name="T0" fmla="*/ 36 w 149"/>
                <a:gd name="T1" fmla="*/ 19 h 261"/>
                <a:gd name="T2" fmla="*/ 36 w 149"/>
                <a:gd name="T3" fmla="*/ 19 h 261"/>
                <a:gd name="T4" fmla="*/ 0 w 149"/>
                <a:gd name="T5" fmla="*/ 148 h 261"/>
                <a:gd name="T6" fmla="*/ 111 w 149"/>
                <a:gd name="T7" fmla="*/ 204 h 261"/>
                <a:gd name="T8" fmla="*/ 74 w 149"/>
                <a:gd name="T9" fmla="*/ 93 h 261"/>
                <a:gd name="T10" fmla="*/ 36 w 149"/>
                <a:gd name="T11" fmla="*/ 19 h 261"/>
              </a:gdLst>
              <a:ahLst/>
              <a:cxnLst>
                <a:cxn ang="0">
                  <a:pos x="T0" y="T1"/>
                </a:cxn>
                <a:cxn ang="0">
                  <a:pos x="T2" y="T3"/>
                </a:cxn>
                <a:cxn ang="0">
                  <a:pos x="T4" y="T5"/>
                </a:cxn>
                <a:cxn ang="0">
                  <a:pos x="T6" y="T7"/>
                </a:cxn>
                <a:cxn ang="0">
                  <a:pos x="T8" y="T9"/>
                </a:cxn>
                <a:cxn ang="0">
                  <a:pos x="T10" y="T11"/>
                </a:cxn>
              </a:cxnLst>
              <a:rect l="0" t="0" r="r" b="b"/>
              <a:pathLst>
                <a:path w="149" h="261">
                  <a:moveTo>
                    <a:pt x="36" y="19"/>
                  </a:moveTo>
                  <a:lnTo>
                    <a:pt x="36" y="19"/>
                  </a:lnTo>
                  <a:cubicBezTo>
                    <a:pt x="36" y="19"/>
                    <a:pt x="0" y="111"/>
                    <a:pt x="0" y="148"/>
                  </a:cubicBezTo>
                  <a:cubicBezTo>
                    <a:pt x="0" y="185"/>
                    <a:pt x="74" y="260"/>
                    <a:pt x="111" y="204"/>
                  </a:cubicBezTo>
                  <a:cubicBezTo>
                    <a:pt x="148" y="130"/>
                    <a:pt x="74" y="93"/>
                    <a:pt x="74" y="93"/>
                  </a:cubicBezTo>
                  <a:cubicBezTo>
                    <a:pt x="74" y="93"/>
                    <a:pt x="74" y="0"/>
                    <a:pt x="36" y="1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41" name="Freeform 53"/>
            <p:cNvSpPr>
              <a:spLocks noChangeArrowheads="1"/>
            </p:cNvSpPr>
            <p:nvPr/>
          </p:nvSpPr>
          <p:spPr bwMode="auto">
            <a:xfrm>
              <a:off x="1430338" y="1589088"/>
              <a:ext cx="87312" cy="41275"/>
            </a:xfrm>
            <a:custGeom>
              <a:avLst/>
              <a:gdLst>
                <a:gd name="T0" fmla="*/ 93 w 242"/>
                <a:gd name="T1" fmla="*/ 0 h 113"/>
                <a:gd name="T2" fmla="*/ 93 w 242"/>
                <a:gd name="T3" fmla="*/ 0 h 113"/>
                <a:gd name="T4" fmla="*/ 19 w 242"/>
                <a:gd name="T5" fmla="*/ 56 h 113"/>
                <a:gd name="T6" fmla="*/ 130 w 242"/>
                <a:gd name="T7" fmla="*/ 112 h 113"/>
                <a:gd name="T8" fmla="*/ 93 w 242"/>
                <a:gd name="T9" fmla="*/ 0 h 113"/>
              </a:gdLst>
              <a:ahLst/>
              <a:cxnLst>
                <a:cxn ang="0">
                  <a:pos x="T0" y="T1"/>
                </a:cxn>
                <a:cxn ang="0">
                  <a:pos x="T2" y="T3"/>
                </a:cxn>
                <a:cxn ang="0">
                  <a:pos x="T4" y="T5"/>
                </a:cxn>
                <a:cxn ang="0">
                  <a:pos x="T6" y="T7"/>
                </a:cxn>
                <a:cxn ang="0">
                  <a:pos x="T8" y="T9"/>
                </a:cxn>
              </a:cxnLst>
              <a:rect l="0" t="0" r="r" b="b"/>
              <a:pathLst>
                <a:path w="242" h="113">
                  <a:moveTo>
                    <a:pt x="93" y="0"/>
                  </a:moveTo>
                  <a:lnTo>
                    <a:pt x="93" y="0"/>
                  </a:lnTo>
                  <a:cubicBezTo>
                    <a:pt x="93" y="0"/>
                    <a:pt x="0" y="19"/>
                    <a:pt x="19" y="56"/>
                  </a:cubicBezTo>
                  <a:cubicBezTo>
                    <a:pt x="55" y="93"/>
                    <a:pt x="130" y="112"/>
                    <a:pt x="130" y="112"/>
                  </a:cubicBezTo>
                  <a:cubicBezTo>
                    <a:pt x="130" y="112"/>
                    <a:pt x="241" y="19"/>
                    <a:pt x="93"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42" name="Freeform 54"/>
            <p:cNvSpPr>
              <a:spLocks noChangeArrowheads="1"/>
            </p:cNvSpPr>
            <p:nvPr/>
          </p:nvSpPr>
          <p:spPr bwMode="auto">
            <a:xfrm>
              <a:off x="1357313" y="1555750"/>
              <a:ext cx="47625" cy="20638"/>
            </a:xfrm>
            <a:custGeom>
              <a:avLst/>
              <a:gdLst>
                <a:gd name="T0" fmla="*/ 0 w 131"/>
                <a:gd name="T1" fmla="*/ 0 h 56"/>
                <a:gd name="T2" fmla="*/ 0 w 131"/>
                <a:gd name="T3" fmla="*/ 0 h 56"/>
                <a:gd name="T4" fmla="*/ 18 w 131"/>
                <a:gd name="T5" fmla="*/ 55 h 56"/>
                <a:gd name="T6" fmla="*/ 0 w 131"/>
                <a:gd name="T7" fmla="*/ 0 h 56"/>
              </a:gdLst>
              <a:ahLst/>
              <a:cxnLst>
                <a:cxn ang="0">
                  <a:pos x="T0" y="T1"/>
                </a:cxn>
                <a:cxn ang="0">
                  <a:pos x="T2" y="T3"/>
                </a:cxn>
                <a:cxn ang="0">
                  <a:pos x="T4" y="T5"/>
                </a:cxn>
                <a:cxn ang="0">
                  <a:pos x="T6" y="T7"/>
                </a:cxn>
              </a:cxnLst>
              <a:rect l="0" t="0" r="r" b="b"/>
              <a:pathLst>
                <a:path w="131" h="56">
                  <a:moveTo>
                    <a:pt x="0" y="0"/>
                  </a:moveTo>
                  <a:lnTo>
                    <a:pt x="0" y="0"/>
                  </a:lnTo>
                  <a:cubicBezTo>
                    <a:pt x="18" y="55"/>
                    <a:pt x="18" y="55"/>
                    <a:pt x="18" y="55"/>
                  </a:cubicBezTo>
                  <a:cubicBezTo>
                    <a:pt x="18" y="55"/>
                    <a:pt x="130" y="0"/>
                    <a:pt x="0" y="0"/>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43" name="Freeform 55"/>
            <p:cNvSpPr>
              <a:spLocks noChangeArrowheads="1"/>
            </p:cNvSpPr>
            <p:nvPr/>
          </p:nvSpPr>
          <p:spPr bwMode="auto">
            <a:xfrm>
              <a:off x="1663700" y="1582738"/>
              <a:ext cx="53975" cy="66675"/>
            </a:xfrm>
            <a:custGeom>
              <a:avLst/>
              <a:gdLst>
                <a:gd name="T0" fmla="*/ 56 w 149"/>
                <a:gd name="T1" fmla="*/ 0 h 186"/>
                <a:gd name="T2" fmla="*/ 56 w 149"/>
                <a:gd name="T3" fmla="*/ 0 h 186"/>
                <a:gd name="T4" fmla="*/ 0 w 149"/>
                <a:gd name="T5" fmla="*/ 74 h 186"/>
                <a:gd name="T6" fmla="*/ 74 w 149"/>
                <a:gd name="T7" fmla="*/ 111 h 186"/>
                <a:gd name="T8" fmla="*/ 56 w 149"/>
                <a:gd name="T9" fmla="*/ 0 h 186"/>
              </a:gdLst>
              <a:ahLst/>
              <a:cxnLst>
                <a:cxn ang="0">
                  <a:pos x="T0" y="T1"/>
                </a:cxn>
                <a:cxn ang="0">
                  <a:pos x="T2" y="T3"/>
                </a:cxn>
                <a:cxn ang="0">
                  <a:pos x="T4" y="T5"/>
                </a:cxn>
                <a:cxn ang="0">
                  <a:pos x="T6" y="T7"/>
                </a:cxn>
                <a:cxn ang="0">
                  <a:pos x="T8" y="T9"/>
                </a:cxn>
              </a:cxnLst>
              <a:rect l="0" t="0" r="r" b="b"/>
              <a:pathLst>
                <a:path w="149" h="186">
                  <a:moveTo>
                    <a:pt x="56" y="0"/>
                  </a:moveTo>
                  <a:lnTo>
                    <a:pt x="56" y="0"/>
                  </a:lnTo>
                  <a:cubicBezTo>
                    <a:pt x="0" y="74"/>
                    <a:pt x="0" y="74"/>
                    <a:pt x="0" y="74"/>
                  </a:cubicBezTo>
                  <a:cubicBezTo>
                    <a:pt x="0" y="74"/>
                    <a:pt x="37" y="185"/>
                    <a:pt x="74" y="111"/>
                  </a:cubicBezTo>
                  <a:cubicBezTo>
                    <a:pt x="93" y="37"/>
                    <a:pt x="148" y="0"/>
                    <a:pt x="56"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44" name="Freeform 56"/>
            <p:cNvSpPr>
              <a:spLocks noChangeArrowheads="1"/>
            </p:cNvSpPr>
            <p:nvPr/>
          </p:nvSpPr>
          <p:spPr bwMode="auto">
            <a:xfrm>
              <a:off x="1717675" y="1509713"/>
              <a:ext cx="41275" cy="47625"/>
            </a:xfrm>
            <a:custGeom>
              <a:avLst/>
              <a:gdLst>
                <a:gd name="T0" fmla="*/ 0 w 113"/>
                <a:gd name="T1" fmla="*/ 0 h 131"/>
                <a:gd name="T2" fmla="*/ 0 w 113"/>
                <a:gd name="T3" fmla="*/ 0 h 131"/>
                <a:gd name="T4" fmla="*/ 19 w 113"/>
                <a:gd name="T5" fmla="*/ 130 h 131"/>
                <a:gd name="T6" fmla="*/ 0 w 113"/>
                <a:gd name="T7" fmla="*/ 0 h 131"/>
              </a:gdLst>
              <a:ahLst/>
              <a:cxnLst>
                <a:cxn ang="0">
                  <a:pos x="T0" y="T1"/>
                </a:cxn>
                <a:cxn ang="0">
                  <a:pos x="T2" y="T3"/>
                </a:cxn>
                <a:cxn ang="0">
                  <a:pos x="T4" y="T5"/>
                </a:cxn>
                <a:cxn ang="0">
                  <a:pos x="T6" y="T7"/>
                </a:cxn>
              </a:cxnLst>
              <a:rect l="0" t="0" r="r" b="b"/>
              <a:pathLst>
                <a:path w="113" h="131">
                  <a:moveTo>
                    <a:pt x="0" y="0"/>
                  </a:moveTo>
                  <a:lnTo>
                    <a:pt x="0" y="0"/>
                  </a:lnTo>
                  <a:cubicBezTo>
                    <a:pt x="19" y="130"/>
                    <a:pt x="19" y="130"/>
                    <a:pt x="19" y="130"/>
                  </a:cubicBezTo>
                  <a:cubicBezTo>
                    <a:pt x="19" y="130"/>
                    <a:pt x="112" y="0"/>
                    <a:pt x="0"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45" name="Freeform 57"/>
            <p:cNvSpPr>
              <a:spLocks noChangeArrowheads="1"/>
            </p:cNvSpPr>
            <p:nvPr/>
          </p:nvSpPr>
          <p:spPr bwMode="auto">
            <a:xfrm>
              <a:off x="1490663" y="1101725"/>
              <a:ext cx="39687" cy="66675"/>
            </a:xfrm>
            <a:custGeom>
              <a:avLst/>
              <a:gdLst>
                <a:gd name="T0" fmla="*/ 18 w 112"/>
                <a:gd name="T1" fmla="*/ 0 h 186"/>
                <a:gd name="T2" fmla="*/ 18 w 112"/>
                <a:gd name="T3" fmla="*/ 0 h 186"/>
                <a:gd name="T4" fmla="*/ 0 w 112"/>
                <a:gd name="T5" fmla="*/ 74 h 186"/>
                <a:gd name="T6" fmla="*/ 111 w 112"/>
                <a:gd name="T7" fmla="*/ 130 h 186"/>
                <a:gd name="T8" fmla="*/ 18 w 112"/>
                <a:gd name="T9" fmla="*/ 0 h 186"/>
              </a:gdLst>
              <a:ahLst/>
              <a:cxnLst>
                <a:cxn ang="0">
                  <a:pos x="T0" y="T1"/>
                </a:cxn>
                <a:cxn ang="0">
                  <a:pos x="T2" y="T3"/>
                </a:cxn>
                <a:cxn ang="0">
                  <a:pos x="T4" y="T5"/>
                </a:cxn>
                <a:cxn ang="0">
                  <a:pos x="T6" y="T7"/>
                </a:cxn>
                <a:cxn ang="0">
                  <a:pos x="T8" y="T9"/>
                </a:cxn>
              </a:cxnLst>
              <a:rect l="0" t="0" r="r" b="b"/>
              <a:pathLst>
                <a:path w="112" h="186">
                  <a:moveTo>
                    <a:pt x="18" y="0"/>
                  </a:moveTo>
                  <a:lnTo>
                    <a:pt x="18" y="0"/>
                  </a:lnTo>
                  <a:cubicBezTo>
                    <a:pt x="0" y="74"/>
                    <a:pt x="0" y="74"/>
                    <a:pt x="0" y="74"/>
                  </a:cubicBezTo>
                  <a:cubicBezTo>
                    <a:pt x="0" y="74"/>
                    <a:pt x="111" y="185"/>
                    <a:pt x="111" y="130"/>
                  </a:cubicBezTo>
                  <a:cubicBezTo>
                    <a:pt x="111" y="74"/>
                    <a:pt x="74" y="19"/>
                    <a:pt x="18"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46" name="Freeform 65"/>
            <p:cNvSpPr>
              <a:spLocks noChangeArrowheads="1"/>
            </p:cNvSpPr>
            <p:nvPr/>
          </p:nvSpPr>
          <p:spPr bwMode="auto">
            <a:xfrm>
              <a:off x="1417638" y="2938463"/>
              <a:ext cx="260350" cy="80962"/>
            </a:xfrm>
            <a:custGeom>
              <a:avLst/>
              <a:gdLst>
                <a:gd name="T0" fmla="*/ 74 w 724"/>
                <a:gd name="T1" fmla="*/ 37 h 223"/>
                <a:gd name="T2" fmla="*/ 74 w 724"/>
                <a:gd name="T3" fmla="*/ 37 h 223"/>
                <a:gd name="T4" fmla="*/ 241 w 724"/>
                <a:gd name="T5" fmla="*/ 37 h 223"/>
                <a:gd name="T6" fmla="*/ 501 w 724"/>
                <a:gd name="T7" fmla="*/ 37 h 223"/>
                <a:gd name="T8" fmla="*/ 686 w 724"/>
                <a:gd name="T9" fmla="*/ 92 h 223"/>
                <a:gd name="T10" fmla="*/ 575 w 724"/>
                <a:gd name="T11" fmla="*/ 203 h 223"/>
                <a:gd name="T12" fmla="*/ 482 w 724"/>
                <a:gd name="T13" fmla="*/ 167 h 223"/>
                <a:gd name="T14" fmla="*/ 278 w 724"/>
                <a:gd name="T15" fmla="*/ 167 h 223"/>
                <a:gd name="T16" fmla="*/ 92 w 724"/>
                <a:gd name="T17" fmla="*/ 203 h 223"/>
                <a:gd name="T18" fmla="*/ 0 w 724"/>
                <a:gd name="T19" fmla="*/ 222 h 223"/>
                <a:gd name="T20" fmla="*/ 74 w 724"/>
                <a:gd name="T21" fmla="*/ 111 h 223"/>
                <a:gd name="T22" fmla="*/ 74 w 724"/>
                <a:gd name="T23" fmla="*/ 3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4" h="223">
                  <a:moveTo>
                    <a:pt x="74" y="37"/>
                  </a:moveTo>
                  <a:lnTo>
                    <a:pt x="74" y="37"/>
                  </a:lnTo>
                  <a:cubicBezTo>
                    <a:pt x="74" y="37"/>
                    <a:pt x="111" y="0"/>
                    <a:pt x="241" y="37"/>
                  </a:cubicBezTo>
                  <a:cubicBezTo>
                    <a:pt x="371" y="55"/>
                    <a:pt x="389" y="37"/>
                    <a:pt x="501" y="37"/>
                  </a:cubicBezTo>
                  <a:cubicBezTo>
                    <a:pt x="593" y="55"/>
                    <a:pt x="723" y="18"/>
                    <a:pt x="686" y="92"/>
                  </a:cubicBezTo>
                  <a:cubicBezTo>
                    <a:pt x="649" y="167"/>
                    <a:pt x="668" y="185"/>
                    <a:pt x="575" y="203"/>
                  </a:cubicBezTo>
                  <a:cubicBezTo>
                    <a:pt x="482" y="222"/>
                    <a:pt x="519" y="167"/>
                    <a:pt x="482" y="167"/>
                  </a:cubicBezTo>
                  <a:cubicBezTo>
                    <a:pt x="427" y="167"/>
                    <a:pt x="334" y="129"/>
                    <a:pt x="278" y="167"/>
                  </a:cubicBezTo>
                  <a:cubicBezTo>
                    <a:pt x="204" y="203"/>
                    <a:pt x="148" y="203"/>
                    <a:pt x="92" y="203"/>
                  </a:cubicBezTo>
                  <a:cubicBezTo>
                    <a:pt x="56" y="203"/>
                    <a:pt x="0" y="222"/>
                    <a:pt x="0" y="222"/>
                  </a:cubicBezTo>
                  <a:cubicBezTo>
                    <a:pt x="0" y="222"/>
                    <a:pt x="74" y="129"/>
                    <a:pt x="74" y="111"/>
                  </a:cubicBezTo>
                  <a:cubicBezTo>
                    <a:pt x="74" y="74"/>
                    <a:pt x="148" y="55"/>
                    <a:pt x="74" y="37"/>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47" name="Freeform 66"/>
            <p:cNvSpPr>
              <a:spLocks noChangeArrowheads="1"/>
            </p:cNvSpPr>
            <p:nvPr/>
          </p:nvSpPr>
          <p:spPr bwMode="auto">
            <a:xfrm>
              <a:off x="3440113" y="4127500"/>
              <a:ext cx="33337" cy="53975"/>
            </a:xfrm>
            <a:custGeom>
              <a:avLst/>
              <a:gdLst>
                <a:gd name="T0" fmla="*/ 37 w 93"/>
                <a:gd name="T1" fmla="*/ 37 h 148"/>
                <a:gd name="T2" fmla="*/ 37 w 93"/>
                <a:gd name="T3" fmla="*/ 37 h 148"/>
                <a:gd name="T4" fmla="*/ 0 w 93"/>
                <a:gd name="T5" fmla="*/ 129 h 148"/>
                <a:gd name="T6" fmla="*/ 92 w 93"/>
                <a:gd name="T7" fmla="*/ 110 h 148"/>
                <a:gd name="T8" fmla="*/ 37 w 93"/>
                <a:gd name="T9" fmla="*/ 37 h 148"/>
              </a:gdLst>
              <a:ahLst/>
              <a:cxnLst>
                <a:cxn ang="0">
                  <a:pos x="T0" y="T1"/>
                </a:cxn>
                <a:cxn ang="0">
                  <a:pos x="T2" y="T3"/>
                </a:cxn>
                <a:cxn ang="0">
                  <a:pos x="T4" y="T5"/>
                </a:cxn>
                <a:cxn ang="0">
                  <a:pos x="T6" y="T7"/>
                </a:cxn>
                <a:cxn ang="0">
                  <a:pos x="T8" y="T9"/>
                </a:cxn>
              </a:cxnLst>
              <a:rect l="0" t="0" r="r" b="b"/>
              <a:pathLst>
                <a:path w="93" h="148">
                  <a:moveTo>
                    <a:pt x="37" y="37"/>
                  </a:moveTo>
                  <a:lnTo>
                    <a:pt x="37" y="37"/>
                  </a:lnTo>
                  <a:cubicBezTo>
                    <a:pt x="37" y="37"/>
                    <a:pt x="0" y="91"/>
                    <a:pt x="0" y="129"/>
                  </a:cubicBezTo>
                  <a:cubicBezTo>
                    <a:pt x="18" y="147"/>
                    <a:pt x="92" y="147"/>
                    <a:pt x="92" y="110"/>
                  </a:cubicBezTo>
                  <a:cubicBezTo>
                    <a:pt x="92" y="91"/>
                    <a:pt x="92" y="0"/>
                    <a:pt x="37"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48" name="Freeform 67"/>
            <p:cNvSpPr>
              <a:spLocks noChangeArrowheads="1"/>
            </p:cNvSpPr>
            <p:nvPr/>
          </p:nvSpPr>
          <p:spPr bwMode="auto">
            <a:xfrm>
              <a:off x="3506788" y="4025900"/>
              <a:ext cx="41275" cy="41275"/>
            </a:xfrm>
            <a:custGeom>
              <a:avLst/>
              <a:gdLst>
                <a:gd name="T0" fmla="*/ 19 w 113"/>
                <a:gd name="T1" fmla="*/ 56 h 113"/>
                <a:gd name="T2" fmla="*/ 19 w 113"/>
                <a:gd name="T3" fmla="*/ 56 h 113"/>
                <a:gd name="T4" fmla="*/ 19 w 113"/>
                <a:gd name="T5" fmla="*/ 112 h 113"/>
                <a:gd name="T6" fmla="*/ 93 w 113"/>
                <a:gd name="T7" fmla="*/ 74 h 113"/>
                <a:gd name="T8" fmla="*/ 19 w 113"/>
                <a:gd name="T9" fmla="*/ 56 h 113"/>
              </a:gdLst>
              <a:ahLst/>
              <a:cxnLst>
                <a:cxn ang="0">
                  <a:pos x="T0" y="T1"/>
                </a:cxn>
                <a:cxn ang="0">
                  <a:pos x="T2" y="T3"/>
                </a:cxn>
                <a:cxn ang="0">
                  <a:pos x="T4" y="T5"/>
                </a:cxn>
                <a:cxn ang="0">
                  <a:pos x="T6" y="T7"/>
                </a:cxn>
                <a:cxn ang="0">
                  <a:pos x="T8" y="T9"/>
                </a:cxn>
              </a:cxnLst>
              <a:rect l="0" t="0" r="r" b="b"/>
              <a:pathLst>
                <a:path w="113" h="113">
                  <a:moveTo>
                    <a:pt x="19" y="56"/>
                  </a:moveTo>
                  <a:lnTo>
                    <a:pt x="19" y="56"/>
                  </a:lnTo>
                  <a:cubicBezTo>
                    <a:pt x="19" y="56"/>
                    <a:pt x="0" y="112"/>
                    <a:pt x="19" y="112"/>
                  </a:cubicBezTo>
                  <a:cubicBezTo>
                    <a:pt x="37" y="112"/>
                    <a:pt x="93" y="74"/>
                    <a:pt x="93" y="74"/>
                  </a:cubicBezTo>
                  <a:cubicBezTo>
                    <a:pt x="93" y="74"/>
                    <a:pt x="112" y="0"/>
                    <a:pt x="19" y="5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49" name="Freeform 68"/>
            <p:cNvSpPr>
              <a:spLocks noChangeArrowheads="1"/>
            </p:cNvSpPr>
            <p:nvPr/>
          </p:nvSpPr>
          <p:spPr bwMode="auto">
            <a:xfrm>
              <a:off x="3627438" y="3825875"/>
              <a:ext cx="66675" cy="73025"/>
            </a:xfrm>
            <a:custGeom>
              <a:avLst/>
              <a:gdLst>
                <a:gd name="T0" fmla="*/ 37 w 186"/>
                <a:gd name="T1" fmla="*/ 92 h 205"/>
                <a:gd name="T2" fmla="*/ 37 w 186"/>
                <a:gd name="T3" fmla="*/ 92 h 205"/>
                <a:gd name="T4" fmla="*/ 19 w 186"/>
                <a:gd name="T5" fmla="*/ 130 h 205"/>
                <a:gd name="T6" fmla="*/ 37 w 186"/>
                <a:gd name="T7" fmla="*/ 204 h 205"/>
                <a:gd name="T8" fmla="*/ 130 w 186"/>
                <a:gd name="T9" fmla="*/ 167 h 205"/>
                <a:gd name="T10" fmla="*/ 149 w 186"/>
                <a:gd name="T11" fmla="*/ 56 h 205"/>
                <a:gd name="T12" fmla="*/ 37 w 186"/>
                <a:gd name="T13" fmla="*/ 92 h 205"/>
              </a:gdLst>
              <a:ahLst/>
              <a:cxnLst>
                <a:cxn ang="0">
                  <a:pos x="T0" y="T1"/>
                </a:cxn>
                <a:cxn ang="0">
                  <a:pos x="T2" y="T3"/>
                </a:cxn>
                <a:cxn ang="0">
                  <a:pos x="T4" y="T5"/>
                </a:cxn>
                <a:cxn ang="0">
                  <a:pos x="T6" y="T7"/>
                </a:cxn>
                <a:cxn ang="0">
                  <a:pos x="T8" y="T9"/>
                </a:cxn>
                <a:cxn ang="0">
                  <a:pos x="T10" y="T11"/>
                </a:cxn>
                <a:cxn ang="0">
                  <a:pos x="T12" y="T13"/>
                </a:cxn>
              </a:cxnLst>
              <a:rect l="0" t="0" r="r" b="b"/>
              <a:pathLst>
                <a:path w="186" h="205">
                  <a:moveTo>
                    <a:pt x="37" y="92"/>
                  </a:moveTo>
                  <a:lnTo>
                    <a:pt x="37" y="92"/>
                  </a:lnTo>
                  <a:cubicBezTo>
                    <a:pt x="19" y="130"/>
                    <a:pt x="19" y="130"/>
                    <a:pt x="19" y="130"/>
                  </a:cubicBezTo>
                  <a:cubicBezTo>
                    <a:pt x="19" y="130"/>
                    <a:pt x="0" y="185"/>
                    <a:pt x="37" y="204"/>
                  </a:cubicBezTo>
                  <a:cubicBezTo>
                    <a:pt x="74" y="204"/>
                    <a:pt x="74" y="185"/>
                    <a:pt x="130" y="167"/>
                  </a:cubicBezTo>
                  <a:cubicBezTo>
                    <a:pt x="167" y="130"/>
                    <a:pt x="185" y="74"/>
                    <a:pt x="149" y="56"/>
                  </a:cubicBezTo>
                  <a:cubicBezTo>
                    <a:pt x="130" y="37"/>
                    <a:pt x="56" y="0"/>
                    <a:pt x="37" y="9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50" name="Freeform 69"/>
            <p:cNvSpPr>
              <a:spLocks noChangeArrowheads="1"/>
            </p:cNvSpPr>
            <p:nvPr/>
          </p:nvSpPr>
          <p:spPr bwMode="auto">
            <a:xfrm>
              <a:off x="1390650" y="1670050"/>
              <a:ext cx="768350" cy="614363"/>
            </a:xfrm>
            <a:custGeom>
              <a:avLst/>
              <a:gdLst>
                <a:gd name="T0" fmla="*/ 964 w 2134"/>
                <a:gd name="T1" fmla="*/ 37 h 1708"/>
                <a:gd name="T2" fmla="*/ 964 w 2134"/>
                <a:gd name="T3" fmla="*/ 37 h 1708"/>
                <a:gd name="T4" fmla="*/ 2133 w 2134"/>
                <a:gd name="T5" fmla="*/ 0 h 1708"/>
                <a:gd name="T6" fmla="*/ 2133 w 2134"/>
                <a:gd name="T7" fmla="*/ 519 h 1708"/>
                <a:gd name="T8" fmla="*/ 1279 w 2134"/>
                <a:gd name="T9" fmla="*/ 538 h 1708"/>
                <a:gd name="T10" fmla="*/ 1261 w 2134"/>
                <a:gd name="T11" fmla="*/ 890 h 1708"/>
                <a:gd name="T12" fmla="*/ 1243 w 2134"/>
                <a:gd name="T13" fmla="*/ 1131 h 1708"/>
                <a:gd name="T14" fmla="*/ 1057 w 2134"/>
                <a:gd name="T15" fmla="*/ 1280 h 1708"/>
                <a:gd name="T16" fmla="*/ 1020 w 2134"/>
                <a:gd name="T17" fmla="*/ 1410 h 1708"/>
                <a:gd name="T18" fmla="*/ 1020 w 2134"/>
                <a:gd name="T19" fmla="*/ 1596 h 1708"/>
                <a:gd name="T20" fmla="*/ 964 w 2134"/>
                <a:gd name="T21" fmla="*/ 1707 h 1708"/>
                <a:gd name="T22" fmla="*/ 0 w 2134"/>
                <a:gd name="T23" fmla="*/ 1632 h 1708"/>
                <a:gd name="T24" fmla="*/ 55 w 2134"/>
                <a:gd name="T25" fmla="*/ 1502 h 1708"/>
                <a:gd name="T26" fmla="*/ 92 w 2134"/>
                <a:gd name="T27" fmla="*/ 1447 h 1708"/>
                <a:gd name="T28" fmla="*/ 148 w 2134"/>
                <a:gd name="T29" fmla="*/ 1336 h 1708"/>
                <a:gd name="T30" fmla="*/ 296 w 2134"/>
                <a:gd name="T31" fmla="*/ 1095 h 1708"/>
                <a:gd name="T32" fmla="*/ 426 w 2134"/>
                <a:gd name="T33" fmla="*/ 854 h 1708"/>
                <a:gd name="T34" fmla="*/ 575 w 2134"/>
                <a:gd name="T35" fmla="*/ 760 h 1708"/>
                <a:gd name="T36" fmla="*/ 612 w 2134"/>
                <a:gd name="T37" fmla="*/ 649 h 1708"/>
                <a:gd name="T38" fmla="*/ 649 w 2134"/>
                <a:gd name="T39" fmla="*/ 464 h 1708"/>
                <a:gd name="T40" fmla="*/ 908 w 2134"/>
                <a:gd name="T41" fmla="*/ 186 h 1708"/>
                <a:gd name="T42" fmla="*/ 964 w 2134"/>
                <a:gd name="T43" fmla="*/ 37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4" h="1708">
                  <a:moveTo>
                    <a:pt x="964" y="37"/>
                  </a:moveTo>
                  <a:lnTo>
                    <a:pt x="964" y="37"/>
                  </a:lnTo>
                  <a:cubicBezTo>
                    <a:pt x="2133" y="0"/>
                    <a:pt x="2133" y="0"/>
                    <a:pt x="2133" y="0"/>
                  </a:cubicBezTo>
                  <a:cubicBezTo>
                    <a:pt x="2133" y="519"/>
                    <a:pt x="2133" y="519"/>
                    <a:pt x="2133" y="519"/>
                  </a:cubicBezTo>
                  <a:cubicBezTo>
                    <a:pt x="1279" y="538"/>
                    <a:pt x="1279" y="538"/>
                    <a:pt x="1279" y="538"/>
                  </a:cubicBezTo>
                  <a:cubicBezTo>
                    <a:pt x="1279" y="538"/>
                    <a:pt x="1261" y="872"/>
                    <a:pt x="1261" y="890"/>
                  </a:cubicBezTo>
                  <a:cubicBezTo>
                    <a:pt x="1261" y="928"/>
                    <a:pt x="1279" y="1076"/>
                    <a:pt x="1243" y="1131"/>
                  </a:cubicBezTo>
                  <a:cubicBezTo>
                    <a:pt x="1205" y="1169"/>
                    <a:pt x="1057" y="1243"/>
                    <a:pt x="1057" y="1280"/>
                  </a:cubicBezTo>
                  <a:cubicBezTo>
                    <a:pt x="1038" y="1299"/>
                    <a:pt x="1020" y="1373"/>
                    <a:pt x="1020" y="1410"/>
                  </a:cubicBezTo>
                  <a:cubicBezTo>
                    <a:pt x="1020" y="1447"/>
                    <a:pt x="1038" y="1558"/>
                    <a:pt x="1020" y="1596"/>
                  </a:cubicBezTo>
                  <a:cubicBezTo>
                    <a:pt x="1020" y="1614"/>
                    <a:pt x="983" y="1707"/>
                    <a:pt x="964" y="1707"/>
                  </a:cubicBezTo>
                  <a:cubicBezTo>
                    <a:pt x="0" y="1632"/>
                    <a:pt x="0" y="1632"/>
                    <a:pt x="0" y="1632"/>
                  </a:cubicBezTo>
                  <a:cubicBezTo>
                    <a:pt x="0" y="1632"/>
                    <a:pt x="18" y="1540"/>
                    <a:pt x="55" y="1502"/>
                  </a:cubicBezTo>
                  <a:cubicBezTo>
                    <a:pt x="55" y="1502"/>
                    <a:pt x="92" y="1484"/>
                    <a:pt x="92" y="1447"/>
                  </a:cubicBezTo>
                  <a:cubicBezTo>
                    <a:pt x="92" y="1447"/>
                    <a:pt x="92" y="1373"/>
                    <a:pt x="148" y="1336"/>
                  </a:cubicBezTo>
                  <a:cubicBezTo>
                    <a:pt x="222" y="1280"/>
                    <a:pt x="296" y="1095"/>
                    <a:pt x="296" y="1095"/>
                  </a:cubicBezTo>
                  <a:cubicBezTo>
                    <a:pt x="296" y="1095"/>
                    <a:pt x="389" y="872"/>
                    <a:pt x="426" y="854"/>
                  </a:cubicBezTo>
                  <a:cubicBezTo>
                    <a:pt x="445" y="835"/>
                    <a:pt x="501" y="779"/>
                    <a:pt x="575" y="760"/>
                  </a:cubicBezTo>
                  <a:cubicBezTo>
                    <a:pt x="575" y="760"/>
                    <a:pt x="612" y="760"/>
                    <a:pt x="612" y="649"/>
                  </a:cubicBezTo>
                  <a:cubicBezTo>
                    <a:pt x="612" y="649"/>
                    <a:pt x="593" y="519"/>
                    <a:pt x="649" y="464"/>
                  </a:cubicBezTo>
                  <a:cubicBezTo>
                    <a:pt x="723" y="389"/>
                    <a:pt x="890" y="222"/>
                    <a:pt x="908" y="186"/>
                  </a:cubicBezTo>
                  <a:cubicBezTo>
                    <a:pt x="927" y="167"/>
                    <a:pt x="983" y="56"/>
                    <a:pt x="964" y="37"/>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51" name="Freeform 70"/>
            <p:cNvSpPr>
              <a:spLocks noChangeArrowheads="1"/>
            </p:cNvSpPr>
            <p:nvPr/>
          </p:nvSpPr>
          <p:spPr bwMode="auto">
            <a:xfrm>
              <a:off x="5849938" y="5014913"/>
              <a:ext cx="127000" cy="487362"/>
            </a:xfrm>
            <a:custGeom>
              <a:avLst/>
              <a:gdLst>
                <a:gd name="T0" fmla="*/ 38 w 354"/>
                <a:gd name="T1" fmla="*/ 55 h 1355"/>
                <a:gd name="T2" fmla="*/ 38 w 354"/>
                <a:gd name="T3" fmla="*/ 55 h 1355"/>
                <a:gd name="T4" fmla="*/ 38 w 354"/>
                <a:gd name="T5" fmla="*/ 204 h 1355"/>
                <a:gd name="T6" fmla="*/ 38 w 354"/>
                <a:gd name="T7" fmla="*/ 371 h 1355"/>
                <a:gd name="T8" fmla="*/ 19 w 354"/>
                <a:gd name="T9" fmla="*/ 464 h 1355"/>
                <a:gd name="T10" fmla="*/ 56 w 354"/>
                <a:gd name="T11" fmla="*/ 538 h 1355"/>
                <a:gd name="T12" fmla="*/ 19 w 354"/>
                <a:gd name="T13" fmla="*/ 686 h 1355"/>
                <a:gd name="T14" fmla="*/ 19 w 354"/>
                <a:gd name="T15" fmla="*/ 816 h 1355"/>
                <a:gd name="T16" fmla="*/ 75 w 354"/>
                <a:gd name="T17" fmla="*/ 1002 h 1355"/>
                <a:gd name="T18" fmla="*/ 112 w 354"/>
                <a:gd name="T19" fmla="*/ 1076 h 1355"/>
                <a:gd name="T20" fmla="*/ 130 w 354"/>
                <a:gd name="T21" fmla="*/ 1187 h 1355"/>
                <a:gd name="T22" fmla="*/ 241 w 354"/>
                <a:gd name="T23" fmla="*/ 1243 h 1355"/>
                <a:gd name="T24" fmla="*/ 335 w 354"/>
                <a:gd name="T25" fmla="*/ 1280 h 1355"/>
                <a:gd name="T26" fmla="*/ 297 w 354"/>
                <a:gd name="T27" fmla="*/ 1094 h 1355"/>
                <a:gd name="T28" fmla="*/ 223 w 354"/>
                <a:gd name="T29" fmla="*/ 983 h 1355"/>
                <a:gd name="T30" fmla="*/ 205 w 354"/>
                <a:gd name="T31" fmla="*/ 761 h 1355"/>
                <a:gd name="T32" fmla="*/ 241 w 354"/>
                <a:gd name="T33" fmla="*/ 649 h 1355"/>
                <a:gd name="T34" fmla="*/ 260 w 354"/>
                <a:gd name="T35" fmla="*/ 464 h 1355"/>
                <a:gd name="T36" fmla="*/ 149 w 354"/>
                <a:gd name="T37" fmla="*/ 260 h 1355"/>
                <a:gd name="T38" fmla="*/ 112 w 354"/>
                <a:gd name="T39" fmla="*/ 93 h 1355"/>
                <a:gd name="T40" fmla="*/ 38 w 354"/>
                <a:gd name="T41" fmla="*/ 55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4" h="1355">
                  <a:moveTo>
                    <a:pt x="38" y="55"/>
                  </a:moveTo>
                  <a:lnTo>
                    <a:pt x="38" y="55"/>
                  </a:lnTo>
                  <a:cubicBezTo>
                    <a:pt x="19" y="93"/>
                    <a:pt x="38" y="148"/>
                    <a:pt x="38" y="204"/>
                  </a:cubicBezTo>
                  <a:cubicBezTo>
                    <a:pt x="38" y="241"/>
                    <a:pt x="19" y="334"/>
                    <a:pt x="38" y="371"/>
                  </a:cubicBezTo>
                  <a:cubicBezTo>
                    <a:pt x="56" y="408"/>
                    <a:pt x="19" y="464"/>
                    <a:pt x="19" y="464"/>
                  </a:cubicBezTo>
                  <a:cubicBezTo>
                    <a:pt x="19" y="482"/>
                    <a:pt x="56" y="501"/>
                    <a:pt x="56" y="538"/>
                  </a:cubicBezTo>
                  <a:cubicBezTo>
                    <a:pt x="56" y="556"/>
                    <a:pt x="38" y="667"/>
                    <a:pt x="19" y="686"/>
                  </a:cubicBezTo>
                  <a:cubicBezTo>
                    <a:pt x="0" y="723"/>
                    <a:pt x="19" y="742"/>
                    <a:pt x="19" y="816"/>
                  </a:cubicBezTo>
                  <a:cubicBezTo>
                    <a:pt x="19" y="909"/>
                    <a:pt x="75" y="946"/>
                    <a:pt x="75" y="1002"/>
                  </a:cubicBezTo>
                  <a:cubicBezTo>
                    <a:pt x="93" y="1057"/>
                    <a:pt x="112" y="1020"/>
                    <a:pt x="112" y="1076"/>
                  </a:cubicBezTo>
                  <a:cubicBezTo>
                    <a:pt x="112" y="1132"/>
                    <a:pt x="112" y="1187"/>
                    <a:pt x="130" y="1187"/>
                  </a:cubicBezTo>
                  <a:cubicBezTo>
                    <a:pt x="167" y="1187"/>
                    <a:pt x="223" y="1206"/>
                    <a:pt x="241" y="1243"/>
                  </a:cubicBezTo>
                  <a:cubicBezTo>
                    <a:pt x="260" y="1261"/>
                    <a:pt x="316" y="1354"/>
                    <a:pt x="335" y="1280"/>
                  </a:cubicBezTo>
                  <a:cubicBezTo>
                    <a:pt x="353" y="1224"/>
                    <a:pt x="353" y="1150"/>
                    <a:pt x="297" y="1094"/>
                  </a:cubicBezTo>
                  <a:cubicBezTo>
                    <a:pt x="260" y="1020"/>
                    <a:pt x="223" y="1020"/>
                    <a:pt x="223" y="983"/>
                  </a:cubicBezTo>
                  <a:cubicBezTo>
                    <a:pt x="205" y="946"/>
                    <a:pt x="186" y="797"/>
                    <a:pt x="205" y="761"/>
                  </a:cubicBezTo>
                  <a:cubicBezTo>
                    <a:pt x="205" y="705"/>
                    <a:pt x="205" y="705"/>
                    <a:pt x="241" y="649"/>
                  </a:cubicBezTo>
                  <a:cubicBezTo>
                    <a:pt x="279" y="593"/>
                    <a:pt x="260" y="464"/>
                    <a:pt x="260" y="464"/>
                  </a:cubicBezTo>
                  <a:cubicBezTo>
                    <a:pt x="260" y="464"/>
                    <a:pt x="167" y="278"/>
                    <a:pt x="149" y="260"/>
                  </a:cubicBezTo>
                  <a:cubicBezTo>
                    <a:pt x="130" y="222"/>
                    <a:pt x="130" y="167"/>
                    <a:pt x="112" y="93"/>
                  </a:cubicBezTo>
                  <a:cubicBezTo>
                    <a:pt x="93" y="37"/>
                    <a:pt x="38" y="0"/>
                    <a:pt x="38" y="5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52" name="Freeform 71"/>
            <p:cNvSpPr>
              <a:spLocks noChangeArrowheads="1"/>
            </p:cNvSpPr>
            <p:nvPr/>
          </p:nvSpPr>
          <p:spPr bwMode="auto">
            <a:xfrm>
              <a:off x="5464175" y="5154613"/>
              <a:ext cx="60325" cy="60325"/>
            </a:xfrm>
            <a:custGeom>
              <a:avLst/>
              <a:gdLst>
                <a:gd name="T0" fmla="*/ 55 w 168"/>
                <a:gd name="T1" fmla="*/ 18 h 167"/>
                <a:gd name="T2" fmla="*/ 55 w 168"/>
                <a:gd name="T3" fmla="*/ 18 h 167"/>
                <a:gd name="T4" fmla="*/ 18 w 168"/>
                <a:gd name="T5" fmla="*/ 129 h 167"/>
                <a:gd name="T6" fmla="*/ 74 w 168"/>
                <a:gd name="T7" fmla="*/ 148 h 167"/>
                <a:gd name="T8" fmla="*/ 148 w 168"/>
                <a:gd name="T9" fmla="*/ 92 h 167"/>
                <a:gd name="T10" fmla="*/ 55 w 168"/>
                <a:gd name="T11" fmla="*/ 18 h 167"/>
              </a:gdLst>
              <a:ahLst/>
              <a:cxnLst>
                <a:cxn ang="0">
                  <a:pos x="T0" y="T1"/>
                </a:cxn>
                <a:cxn ang="0">
                  <a:pos x="T2" y="T3"/>
                </a:cxn>
                <a:cxn ang="0">
                  <a:pos x="T4" y="T5"/>
                </a:cxn>
                <a:cxn ang="0">
                  <a:pos x="T6" y="T7"/>
                </a:cxn>
                <a:cxn ang="0">
                  <a:pos x="T8" y="T9"/>
                </a:cxn>
                <a:cxn ang="0">
                  <a:pos x="T10" y="T11"/>
                </a:cxn>
              </a:cxnLst>
              <a:rect l="0" t="0" r="r" b="b"/>
              <a:pathLst>
                <a:path w="168" h="167">
                  <a:moveTo>
                    <a:pt x="55" y="18"/>
                  </a:moveTo>
                  <a:lnTo>
                    <a:pt x="55" y="18"/>
                  </a:lnTo>
                  <a:cubicBezTo>
                    <a:pt x="55" y="18"/>
                    <a:pt x="0" y="111"/>
                    <a:pt x="18" y="129"/>
                  </a:cubicBezTo>
                  <a:cubicBezTo>
                    <a:pt x="37" y="148"/>
                    <a:pt x="37" y="166"/>
                    <a:pt x="74" y="148"/>
                  </a:cubicBezTo>
                  <a:cubicBezTo>
                    <a:pt x="129" y="148"/>
                    <a:pt x="148" y="111"/>
                    <a:pt x="148" y="92"/>
                  </a:cubicBezTo>
                  <a:cubicBezTo>
                    <a:pt x="167" y="55"/>
                    <a:pt x="111" y="0"/>
                    <a:pt x="55" y="1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53" name="Freeform 72"/>
            <p:cNvSpPr>
              <a:spLocks noChangeArrowheads="1"/>
            </p:cNvSpPr>
            <p:nvPr/>
          </p:nvSpPr>
          <p:spPr bwMode="auto">
            <a:xfrm>
              <a:off x="5356225" y="4981575"/>
              <a:ext cx="66675" cy="80963"/>
            </a:xfrm>
            <a:custGeom>
              <a:avLst/>
              <a:gdLst>
                <a:gd name="T0" fmla="*/ 0 w 186"/>
                <a:gd name="T1" fmla="*/ 56 h 224"/>
                <a:gd name="T2" fmla="*/ 0 w 186"/>
                <a:gd name="T3" fmla="*/ 56 h 224"/>
                <a:gd name="T4" fmla="*/ 18 w 186"/>
                <a:gd name="T5" fmla="*/ 186 h 224"/>
                <a:gd name="T6" fmla="*/ 129 w 186"/>
                <a:gd name="T7" fmla="*/ 204 h 224"/>
                <a:gd name="T8" fmla="*/ 148 w 186"/>
                <a:gd name="T9" fmla="*/ 112 h 224"/>
                <a:gd name="T10" fmla="*/ 0 w 186"/>
                <a:gd name="T11" fmla="*/ 56 h 224"/>
              </a:gdLst>
              <a:ahLst/>
              <a:cxnLst>
                <a:cxn ang="0">
                  <a:pos x="T0" y="T1"/>
                </a:cxn>
                <a:cxn ang="0">
                  <a:pos x="T2" y="T3"/>
                </a:cxn>
                <a:cxn ang="0">
                  <a:pos x="T4" y="T5"/>
                </a:cxn>
                <a:cxn ang="0">
                  <a:pos x="T6" y="T7"/>
                </a:cxn>
                <a:cxn ang="0">
                  <a:pos x="T8" y="T9"/>
                </a:cxn>
                <a:cxn ang="0">
                  <a:pos x="T10" y="T11"/>
                </a:cxn>
              </a:cxnLst>
              <a:rect l="0" t="0" r="r" b="b"/>
              <a:pathLst>
                <a:path w="186" h="224">
                  <a:moveTo>
                    <a:pt x="0" y="56"/>
                  </a:moveTo>
                  <a:lnTo>
                    <a:pt x="0" y="56"/>
                  </a:lnTo>
                  <a:cubicBezTo>
                    <a:pt x="0" y="93"/>
                    <a:pt x="18" y="148"/>
                    <a:pt x="18" y="186"/>
                  </a:cubicBezTo>
                  <a:cubicBezTo>
                    <a:pt x="37" y="223"/>
                    <a:pt x="93" y="223"/>
                    <a:pt x="129" y="204"/>
                  </a:cubicBezTo>
                  <a:cubicBezTo>
                    <a:pt x="148" y="186"/>
                    <a:pt x="185" y="148"/>
                    <a:pt x="148" y="112"/>
                  </a:cubicBezTo>
                  <a:cubicBezTo>
                    <a:pt x="129" y="74"/>
                    <a:pt x="37" y="0"/>
                    <a:pt x="0" y="5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54" name="Freeform 73"/>
            <p:cNvSpPr>
              <a:spLocks noChangeArrowheads="1"/>
            </p:cNvSpPr>
            <p:nvPr/>
          </p:nvSpPr>
          <p:spPr bwMode="auto">
            <a:xfrm>
              <a:off x="5676900" y="4841875"/>
              <a:ext cx="93663" cy="114300"/>
            </a:xfrm>
            <a:custGeom>
              <a:avLst/>
              <a:gdLst>
                <a:gd name="T0" fmla="*/ 19 w 261"/>
                <a:gd name="T1" fmla="*/ 55 h 316"/>
                <a:gd name="T2" fmla="*/ 19 w 261"/>
                <a:gd name="T3" fmla="*/ 55 h 316"/>
                <a:gd name="T4" fmla="*/ 37 w 261"/>
                <a:gd name="T5" fmla="*/ 166 h 316"/>
                <a:gd name="T6" fmla="*/ 186 w 261"/>
                <a:gd name="T7" fmla="*/ 315 h 316"/>
                <a:gd name="T8" fmla="*/ 204 w 261"/>
                <a:gd name="T9" fmla="*/ 241 h 316"/>
                <a:gd name="T10" fmla="*/ 19 w 261"/>
                <a:gd name="T11" fmla="*/ 55 h 316"/>
              </a:gdLst>
              <a:ahLst/>
              <a:cxnLst>
                <a:cxn ang="0">
                  <a:pos x="T0" y="T1"/>
                </a:cxn>
                <a:cxn ang="0">
                  <a:pos x="T2" y="T3"/>
                </a:cxn>
                <a:cxn ang="0">
                  <a:pos x="T4" y="T5"/>
                </a:cxn>
                <a:cxn ang="0">
                  <a:pos x="T6" y="T7"/>
                </a:cxn>
                <a:cxn ang="0">
                  <a:pos x="T8" y="T9"/>
                </a:cxn>
                <a:cxn ang="0">
                  <a:pos x="T10" y="T11"/>
                </a:cxn>
              </a:cxnLst>
              <a:rect l="0" t="0" r="r" b="b"/>
              <a:pathLst>
                <a:path w="261" h="316">
                  <a:moveTo>
                    <a:pt x="19" y="55"/>
                  </a:moveTo>
                  <a:lnTo>
                    <a:pt x="19" y="55"/>
                  </a:lnTo>
                  <a:cubicBezTo>
                    <a:pt x="19" y="74"/>
                    <a:pt x="0" y="111"/>
                    <a:pt x="37" y="166"/>
                  </a:cubicBezTo>
                  <a:cubicBezTo>
                    <a:pt x="75" y="222"/>
                    <a:pt x="167" y="315"/>
                    <a:pt x="186" y="315"/>
                  </a:cubicBezTo>
                  <a:cubicBezTo>
                    <a:pt x="204" y="315"/>
                    <a:pt x="260" y="296"/>
                    <a:pt x="204" y="241"/>
                  </a:cubicBezTo>
                  <a:cubicBezTo>
                    <a:pt x="167" y="185"/>
                    <a:pt x="56" y="0"/>
                    <a:pt x="19" y="5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55" name="Freeform 74"/>
            <p:cNvSpPr>
              <a:spLocks noChangeArrowheads="1"/>
            </p:cNvSpPr>
            <p:nvPr/>
          </p:nvSpPr>
          <p:spPr bwMode="auto">
            <a:xfrm>
              <a:off x="5422900" y="4500563"/>
              <a:ext cx="214313" cy="487362"/>
            </a:xfrm>
            <a:custGeom>
              <a:avLst/>
              <a:gdLst>
                <a:gd name="T0" fmla="*/ 74 w 595"/>
                <a:gd name="T1" fmla="*/ 0 h 1355"/>
                <a:gd name="T2" fmla="*/ 74 w 595"/>
                <a:gd name="T3" fmla="*/ 0 h 1355"/>
                <a:gd name="T4" fmla="*/ 0 w 595"/>
                <a:gd name="T5" fmla="*/ 167 h 1355"/>
                <a:gd name="T6" fmla="*/ 56 w 595"/>
                <a:gd name="T7" fmla="*/ 446 h 1355"/>
                <a:gd name="T8" fmla="*/ 149 w 595"/>
                <a:gd name="T9" fmla="*/ 706 h 1355"/>
                <a:gd name="T10" fmla="*/ 223 w 595"/>
                <a:gd name="T11" fmla="*/ 965 h 1355"/>
                <a:gd name="T12" fmla="*/ 260 w 595"/>
                <a:gd name="T13" fmla="*/ 1151 h 1355"/>
                <a:gd name="T14" fmla="*/ 390 w 595"/>
                <a:gd name="T15" fmla="*/ 1188 h 1355"/>
                <a:gd name="T16" fmla="*/ 538 w 595"/>
                <a:gd name="T17" fmla="*/ 1318 h 1355"/>
                <a:gd name="T18" fmla="*/ 538 w 595"/>
                <a:gd name="T19" fmla="*/ 1169 h 1355"/>
                <a:gd name="T20" fmla="*/ 409 w 595"/>
                <a:gd name="T21" fmla="*/ 983 h 1355"/>
                <a:gd name="T22" fmla="*/ 353 w 595"/>
                <a:gd name="T23" fmla="*/ 798 h 1355"/>
                <a:gd name="T24" fmla="*/ 260 w 595"/>
                <a:gd name="T25" fmla="*/ 631 h 1355"/>
                <a:gd name="T26" fmla="*/ 204 w 595"/>
                <a:gd name="T27" fmla="*/ 409 h 1355"/>
                <a:gd name="T28" fmla="*/ 112 w 595"/>
                <a:gd name="T29" fmla="*/ 260 h 1355"/>
                <a:gd name="T30" fmla="*/ 74 w 595"/>
                <a:gd name="T31" fmla="*/ 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5" h="1355">
                  <a:moveTo>
                    <a:pt x="74" y="0"/>
                  </a:moveTo>
                  <a:lnTo>
                    <a:pt x="74" y="0"/>
                  </a:lnTo>
                  <a:cubicBezTo>
                    <a:pt x="56" y="0"/>
                    <a:pt x="0" y="112"/>
                    <a:pt x="0" y="167"/>
                  </a:cubicBezTo>
                  <a:cubicBezTo>
                    <a:pt x="0" y="223"/>
                    <a:pt x="0" y="353"/>
                    <a:pt x="56" y="446"/>
                  </a:cubicBezTo>
                  <a:cubicBezTo>
                    <a:pt x="93" y="520"/>
                    <a:pt x="112" y="650"/>
                    <a:pt x="149" y="706"/>
                  </a:cubicBezTo>
                  <a:cubicBezTo>
                    <a:pt x="167" y="780"/>
                    <a:pt x="223" y="854"/>
                    <a:pt x="223" y="965"/>
                  </a:cubicBezTo>
                  <a:cubicBezTo>
                    <a:pt x="223" y="1077"/>
                    <a:pt x="223" y="1132"/>
                    <a:pt x="260" y="1151"/>
                  </a:cubicBezTo>
                  <a:cubicBezTo>
                    <a:pt x="315" y="1151"/>
                    <a:pt x="334" y="1113"/>
                    <a:pt x="390" y="1188"/>
                  </a:cubicBezTo>
                  <a:cubicBezTo>
                    <a:pt x="427" y="1262"/>
                    <a:pt x="501" y="1354"/>
                    <a:pt x="538" y="1318"/>
                  </a:cubicBezTo>
                  <a:cubicBezTo>
                    <a:pt x="575" y="1280"/>
                    <a:pt x="594" y="1243"/>
                    <a:pt x="538" y="1169"/>
                  </a:cubicBezTo>
                  <a:cubicBezTo>
                    <a:pt x="483" y="1095"/>
                    <a:pt x="409" y="1058"/>
                    <a:pt x="409" y="983"/>
                  </a:cubicBezTo>
                  <a:cubicBezTo>
                    <a:pt x="409" y="909"/>
                    <a:pt x="371" y="854"/>
                    <a:pt x="353" y="798"/>
                  </a:cubicBezTo>
                  <a:cubicBezTo>
                    <a:pt x="315" y="724"/>
                    <a:pt x="279" y="706"/>
                    <a:pt x="260" y="631"/>
                  </a:cubicBezTo>
                  <a:cubicBezTo>
                    <a:pt x="223" y="557"/>
                    <a:pt x="260" y="483"/>
                    <a:pt x="204" y="409"/>
                  </a:cubicBezTo>
                  <a:cubicBezTo>
                    <a:pt x="149" y="335"/>
                    <a:pt x="130" y="353"/>
                    <a:pt x="112" y="260"/>
                  </a:cubicBezTo>
                  <a:cubicBezTo>
                    <a:pt x="93" y="167"/>
                    <a:pt x="167" y="0"/>
                    <a:pt x="74"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56" name="Freeform 75"/>
            <p:cNvSpPr>
              <a:spLocks noChangeArrowheads="1"/>
            </p:cNvSpPr>
            <p:nvPr/>
          </p:nvSpPr>
          <p:spPr bwMode="auto">
            <a:xfrm>
              <a:off x="5510213" y="3967163"/>
              <a:ext cx="100012" cy="166687"/>
            </a:xfrm>
            <a:custGeom>
              <a:avLst/>
              <a:gdLst>
                <a:gd name="T0" fmla="*/ 279 w 280"/>
                <a:gd name="T1" fmla="*/ 93 h 465"/>
                <a:gd name="T2" fmla="*/ 279 w 280"/>
                <a:gd name="T3" fmla="*/ 93 h 465"/>
                <a:gd name="T4" fmla="*/ 204 w 280"/>
                <a:gd name="T5" fmla="*/ 241 h 465"/>
                <a:gd name="T6" fmla="*/ 56 w 280"/>
                <a:gd name="T7" fmla="*/ 409 h 465"/>
                <a:gd name="T8" fmla="*/ 19 w 280"/>
                <a:gd name="T9" fmla="*/ 371 h 465"/>
                <a:gd name="T10" fmla="*/ 93 w 280"/>
                <a:gd name="T11" fmla="*/ 223 h 465"/>
                <a:gd name="T12" fmla="*/ 279 w 280"/>
                <a:gd name="T13" fmla="*/ 93 h 465"/>
              </a:gdLst>
              <a:ahLst/>
              <a:cxnLst>
                <a:cxn ang="0">
                  <a:pos x="T0" y="T1"/>
                </a:cxn>
                <a:cxn ang="0">
                  <a:pos x="T2" y="T3"/>
                </a:cxn>
                <a:cxn ang="0">
                  <a:pos x="T4" y="T5"/>
                </a:cxn>
                <a:cxn ang="0">
                  <a:pos x="T6" y="T7"/>
                </a:cxn>
                <a:cxn ang="0">
                  <a:pos x="T8" y="T9"/>
                </a:cxn>
                <a:cxn ang="0">
                  <a:pos x="T10" y="T11"/>
                </a:cxn>
                <a:cxn ang="0">
                  <a:pos x="T12" y="T13"/>
                </a:cxn>
              </a:cxnLst>
              <a:rect l="0" t="0" r="r" b="b"/>
              <a:pathLst>
                <a:path w="280" h="465">
                  <a:moveTo>
                    <a:pt x="279" y="93"/>
                  </a:moveTo>
                  <a:lnTo>
                    <a:pt x="279" y="93"/>
                  </a:lnTo>
                  <a:cubicBezTo>
                    <a:pt x="279" y="93"/>
                    <a:pt x="260" y="223"/>
                    <a:pt x="204" y="241"/>
                  </a:cubicBezTo>
                  <a:cubicBezTo>
                    <a:pt x="149" y="260"/>
                    <a:pt x="93" y="353"/>
                    <a:pt x="56" y="409"/>
                  </a:cubicBezTo>
                  <a:cubicBezTo>
                    <a:pt x="19" y="464"/>
                    <a:pt x="0" y="446"/>
                    <a:pt x="19" y="371"/>
                  </a:cubicBezTo>
                  <a:cubicBezTo>
                    <a:pt x="38" y="315"/>
                    <a:pt x="38" y="279"/>
                    <a:pt x="93" y="223"/>
                  </a:cubicBezTo>
                  <a:cubicBezTo>
                    <a:pt x="149" y="167"/>
                    <a:pt x="242" y="0"/>
                    <a:pt x="279" y="93"/>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57" name="Freeform 76"/>
            <p:cNvSpPr>
              <a:spLocks noChangeArrowheads="1"/>
            </p:cNvSpPr>
            <p:nvPr/>
          </p:nvSpPr>
          <p:spPr bwMode="auto">
            <a:xfrm>
              <a:off x="5710238" y="4006850"/>
              <a:ext cx="120650" cy="66675"/>
            </a:xfrm>
            <a:custGeom>
              <a:avLst/>
              <a:gdLst>
                <a:gd name="T0" fmla="*/ 241 w 335"/>
                <a:gd name="T1" fmla="*/ 37 h 186"/>
                <a:gd name="T2" fmla="*/ 241 w 335"/>
                <a:gd name="T3" fmla="*/ 37 h 186"/>
                <a:gd name="T4" fmla="*/ 56 w 335"/>
                <a:gd name="T5" fmla="*/ 148 h 186"/>
                <a:gd name="T6" fmla="*/ 223 w 335"/>
                <a:gd name="T7" fmla="*/ 185 h 186"/>
                <a:gd name="T8" fmla="*/ 315 w 335"/>
                <a:gd name="T9" fmla="*/ 129 h 186"/>
                <a:gd name="T10" fmla="*/ 259 w 335"/>
                <a:gd name="T11" fmla="*/ 55 h 186"/>
                <a:gd name="T12" fmla="*/ 241 w 335"/>
                <a:gd name="T13" fmla="*/ 37 h 186"/>
              </a:gdLst>
              <a:ahLst/>
              <a:cxnLst>
                <a:cxn ang="0">
                  <a:pos x="T0" y="T1"/>
                </a:cxn>
                <a:cxn ang="0">
                  <a:pos x="T2" y="T3"/>
                </a:cxn>
                <a:cxn ang="0">
                  <a:pos x="T4" y="T5"/>
                </a:cxn>
                <a:cxn ang="0">
                  <a:pos x="T6" y="T7"/>
                </a:cxn>
                <a:cxn ang="0">
                  <a:pos x="T8" y="T9"/>
                </a:cxn>
                <a:cxn ang="0">
                  <a:pos x="T10" y="T11"/>
                </a:cxn>
                <a:cxn ang="0">
                  <a:pos x="T12" y="T13"/>
                </a:cxn>
              </a:cxnLst>
              <a:rect l="0" t="0" r="r" b="b"/>
              <a:pathLst>
                <a:path w="335" h="186">
                  <a:moveTo>
                    <a:pt x="241" y="37"/>
                  </a:moveTo>
                  <a:lnTo>
                    <a:pt x="241" y="37"/>
                  </a:lnTo>
                  <a:cubicBezTo>
                    <a:pt x="204" y="74"/>
                    <a:pt x="0" y="111"/>
                    <a:pt x="56" y="148"/>
                  </a:cubicBezTo>
                  <a:cubicBezTo>
                    <a:pt x="93" y="167"/>
                    <a:pt x="167" y="185"/>
                    <a:pt x="223" y="185"/>
                  </a:cubicBezTo>
                  <a:cubicBezTo>
                    <a:pt x="278" y="167"/>
                    <a:pt x="334" y="167"/>
                    <a:pt x="315" y="129"/>
                  </a:cubicBezTo>
                  <a:cubicBezTo>
                    <a:pt x="278" y="92"/>
                    <a:pt x="241" y="74"/>
                    <a:pt x="259" y="55"/>
                  </a:cubicBezTo>
                  <a:cubicBezTo>
                    <a:pt x="278" y="37"/>
                    <a:pt x="297" y="0"/>
                    <a:pt x="241"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58" name="Freeform 77"/>
            <p:cNvSpPr>
              <a:spLocks noChangeArrowheads="1"/>
            </p:cNvSpPr>
            <p:nvPr/>
          </p:nvSpPr>
          <p:spPr bwMode="auto">
            <a:xfrm>
              <a:off x="6003925" y="3719513"/>
              <a:ext cx="114300" cy="260350"/>
            </a:xfrm>
            <a:custGeom>
              <a:avLst/>
              <a:gdLst>
                <a:gd name="T0" fmla="*/ 56 w 316"/>
                <a:gd name="T1" fmla="*/ 130 h 725"/>
                <a:gd name="T2" fmla="*/ 56 w 316"/>
                <a:gd name="T3" fmla="*/ 130 h 725"/>
                <a:gd name="T4" fmla="*/ 167 w 316"/>
                <a:gd name="T5" fmla="*/ 111 h 725"/>
                <a:gd name="T6" fmla="*/ 185 w 316"/>
                <a:gd name="T7" fmla="*/ 389 h 725"/>
                <a:gd name="T8" fmla="*/ 279 w 316"/>
                <a:gd name="T9" fmla="*/ 501 h 725"/>
                <a:gd name="T10" fmla="*/ 279 w 316"/>
                <a:gd name="T11" fmla="*/ 686 h 725"/>
                <a:gd name="T12" fmla="*/ 167 w 316"/>
                <a:gd name="T13" fmla="*/ 556 h 725"/>
                <a:gd name="T14" fmla="*/ 19 w 316"/>
                <a:gd name="T15" fmla="*/ 408 h 725"/>
                <a:gd name="T16" fmla="*/ 56 w 316"/>
                <a:gd name="T17" fmla="*/ 130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25">
                  <a:moveTo>
                    <a:pt x="56" y="130"/>
                  </a:moveTo>
                  <a:lnTo>
                    <a:pt x="56" y="130"/>
                  </a:lnTo>
                  <a:cubicBezTo>
                    <a:pt x="56" y="111"/>
                    <a:pt x="93" y="0"/>
                    <a:pt x="167" y="111"/>
                  </a:cubicBezTo>
                  <a:cubicBezTo>
                    <a:pt x="241" y="223"/>
                    <a:pt x="167" y="315"/>
                    <a:pt x="185" y="389"/>
                  </a:cubicBezTo>
                  <a:cubicBezTo>
                    <a:pt x="185" y="445"/>
                    <a:pt x="241" y="408"/>
                    <a:pt x="279" y="501"/>
                  </a:cubicBezTo>
                  <a:cubicBezTo>
                    <a:pt x="315" y="575"/>
                    <a:pt x="315" y="724"/>
                    <a:pt x="279" y="686"/>
                  </a:cubicBezTo>
                  <a:cubicBezTo>
                    <a:pt x="260" y="649"/>
                    <a:pt x="241" y="630"/>
                    <a:pt x="167" y="556"/>
                  </a:cubicBezTo>
                  <a:cubicBezTo>
                    <a:pt x="74" y="464"/>
                    <a:pt x="37" y="464"/>
                    <a:pt x="19" y="408"/>
                  </a:cubicBezTo>
                  <a:cubicBezTo>
                    <a:pt x="0" y="353"/>
                    <a:pt x="56" y="130"/>
                    <a:pt x="56" y="13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59" name="Freeform 78"/>
            <p:cNvSpPr>
              <a:spLocks noChangeArrowheads="1"/>
            </p:cNvSpPr>
            <p:nvPr/>
          </p:nvSpPr>
          <p:spPr bwMode="auto">
            <a:xfrm>
              <a:off x="6130925" y="3625850"/>
              <a:ext cx="26988" cy="53975"/>
            </a:xfrm>
            <a:custGeom>
              <a:avLst/>
              <a:gdLst>
                <a:gd name="T0" fmla="*/ 55 w 75"/>
                <a:gd name="T1" fmla="*/ 19 h 149"/>
                <a:gd name="T2" fmla="*/ 55 w 75"/>
                <a:gd name="T3" fmla="*/ 19 h 149"/>
                <a:gd name="T4" fmla="*/ 0 w 75"/>
                <a:gd name="T5" fmla="*/ 112 h 149"/>
                <a:gd name="T6" fmla="*/ 37 w 75"/>
                <a:gd name="T7" fmla="*/ 112 h 149"/>
                <a:gd name="T8" fmla="*/ 55 w 75"/>
                <a:gd name="T9" fmla="*/ 19 h 149"/>
              </a:gdLst>
              <a:ahLst/>
              <a:cxnLst>
                <a:cxn ang="0">
                  <a:pos x="T0" y="T1"/>
                </a:cxn>
                <a:cxn ang="0">
                  <a:pos x="T2" y="T3"/>
                </a:cxn>
                <a:cxn ang="0">
                  <a:pos x="T4" y="T5"/>
                </a:cxn>
                <a:cxn ang="0">
                  <a:pos x="T6" y="T7"/>
                </a:cxn>
                <a:cxn ang="0">
                  <a:pos x="T8" y="T9"/>
                </a:cxn>
              </a:cxnLst>
              <a:rect l="0" t="0" r="r" b="b"/>
              <a:pathLst>
                <a:path w="75" h="149">
                  <a:moveTo>
                    <a:pt x="55" y="19"/>
                  </a:moveTo>
                  <a:lnTo>
                    <a:pt x="55" y="19"/>
                  </a:lnTo>
                  <a:cubicBezTo>
                    <a:pt x="37" y="37"/>
                    <a:pt x="0" y="74"/>
                    <a:pt x="0" y="112"/>
                  </a:cubicBezTo>
                  <a:cubicBezTo>
                    <a:pt x="0" y="148"/>
                    <a:pt x="18" y="148"/>
                    <a:pt x="37" y="112"/>
                  </a:cubicBezTo>
                  <a:cubicBezTo>
                    <a:pt x="55" y="74"/>
                    <a:pt x="74" y="0"/>
                    <a:pt x="55" y="1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60" name="Freeform 79"/>
            <p:cNvSpPr>
              <a:spLocks noChangeArrowheads="1"/>
            </p:cNvSpPr>
            <p:nvPr/>
          </p:nvSpPr>
          <p:spPr bwMode="auto">
            <a:xfrm>
              <a:off x="6172200" y="3538538"/>
              <a:ext cx="53975" cy="60325"/>
            </a:xfrm>
            <a:custGeom>
              <a:avLst/>
              <a:gdLst>
                <a:gd name="T0" fmla="*/ 92 w 149"/>
                <a:gd name="T1" fmla="*/ 37 h 168"/>
                <a:gd name="T2" fmla="*/ 92 w 149"/>
                <a:gd name="T3" fmla="*/ 37 h 168"/>
                <a:gd name="T4" fmla="*/ 18 w 149"/>
                <a:gd name="T5" fmla="*/ 148 h 168"/>
                <a:gd name="T6" fmla="*/ 92 w 149"/>
                <a:gd name="T7" fmla="*/ 112 h 168"/>
                <a:gd name="T8" fmla="*/ 92 w 149"/>
                <a:gd name="T9" fmla="*/ 37 h 168"/>
              </a:gdLst>
              <a:ahLst/>
              <a:cxnLst>
                <a:cxn ang="0">
                  <a:pos x="T0" y="T1"/>
                </a:cxn>
                <a:cxn ang="0">
                  <a:pos x="T2" y="T3"/>
                </a:cxn>
                <a:cxn ang="0">
                  <a:pos x="T4" y="T5"/>
                </a:cxn>
                <a:cxn ang="0">
                  <a:pos x="T6" y="T7"/>
                </a:cxn>
                <a:cxn ang="0">
                  <a:pos x="T8" y="T9"/>
                </a:cxn>
              </a:cxnLst>
              <a:rect l="0" t="0" r="r" b="b"/>
              <a:pathLst>
                <a:path w="149" h="168">
                  <a:moveTo>
                    <a:pt x="92" y="37"/>
                  </a:moveTo>
                  <a:lnTo>
                    <a:pt x="92" y="37"/>
                  </a:lnTo>
                  <a:cubicBezTo>
                    <a:pt x="74" y="37"/>
                    <a:pt x="0" y="130"/>
                    <a:pt x="18" y="148"/>
                  </a:cubicBezTo>
                  <a:cubicBezTo>
                    <a:pt x="37" y="167"/>
                    <a:pt x="74" y="130"/>
                    <a:pt x="92" y="112"/>
                  </a:cubicBezTo>
                  <a:cubicBezTo>
                    <a:pt x="111" y="93"/>
                    <a:pt x="148" y="0"/>
                    <a:pt x="92"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61" name="Freeform 80"/>
            <p:cNvSpPr>
              <a:spLocks noChangeArrowheads="1"/>
            </p:cNvSpPr>
            <p:nvPr/>
          </p:nvSpPr>
          <p:spPr bwMode="auto">
            <a:xfrm>
              <a:off x="5643563" y="4100513"/>
              <a:ext cx="307975" cy="320675"/>
            </a:xfrm>
            <a:custGeom>
              <a:avLst/>
              <a:gdLst>
                <a:gd name="T0" fmla="*/ 390 w 855"/>
                <a:gd name="T1" fmla="*/ 19 h 891"/>
                <a:gd name="T2" fmla="*/ 390 w 855"/>
                <a:gd name="T3" fmla="*/ 19 h 891"/>
                <a:gd name="T4" fmla="*/ 334 w 855"/>
                <a:gd name="T5" fmla="*/ 56 h 891"/>
                <a:gd name="T6" fmla="*/ 186 w 855"/>
                <a:gd name="T7" fmla="*/ 149 h 891"/>
                <a:gd name="T8" fmla="*/ 56 w 855"/>
                <a:gd name="T9" fmla="*/ 259 h 891"/>
                <a:gd name="T10" fmla="*/ 19 w 855"/>
                <a:gd name="T11" fmla="*/ 426 h 891"/>
                <a:gd name="T12" fmla="*/ 93 w 855"/>
                <a:gd name="T13" fmla="*/ 649 h 891"/>
                <a:gd name="T14" fmla="*/ 168 w 855"/>
                <a:gd name="T15" fmla="*/ 797 h 891"/>
                <a:gd name="T16" fmla="*/ 204 w 855"/>
                <a:gd name="T17" fmla="*/ 705 h 891"/>
                <a:gd name="T18" fmla="*/ 297 w 855"/>
                <a:gd name="T19" fmla="*/ 760 h 891"/>
                <a:gd name="T20" fmla="*/ 334 w 855"/>
                <a:gd name="T21" fmla="*/ 871 h 891"/>
                <a:gd name="T22" fmla="*/ 371 w 855"/>
                <a:gd name="T23" fmla="*/ 779 h 891"/>
                <a:gd name="T24" fmla="*/ 427 w 855"/>
                <a:gd name="T25" fmla="*/ 723 h 891"/>
                <a:gd name="T26" fmla="*/ 594 w 855"/>
                <a:gd name="T27" fmla="*/ 723 h 891"/>
                <a:gd name="T28" fmla="*/ 520 w 855"/>
                <a:gd name="T29" fmla="*/ 630 h 891"/>
                <a:gd name="T30" fmla="*/ 520 w 855"/>
                <a:gd name="T31" fmla="*/ 575 h 891"/>
                <a:gd name="T32" fmla="*/ 650 w 855"/>
                <a:gd name="T33" fmla="*/ 556 h 891"/>
                <a:gd name="T34" fmla="*/ 594 w 855"/>
                <a:gd name="T35" fmla="*/ 408 h 891"/>
                <a:gd name="T36" fmla="*/ 687 w 855"/>
                <a:gd name="T37" fmla="*/ 334 h 891"/>
                <a:gd name="T38" fmla="*/ 687 w 855"/>
                <a:gd name="T39" fmla="*/ 240 h 891"/>
                <a:gd name="T40" fmla="*/ 816 w 855"/>
                <a:gd name="T41" fmla="*/ 222 h 891"/>
                <a:gd name="T42" fmla="*/ 854 w 855"/>
                <a:gd name="T43" fmla="*/ 166 h 891"/>
                <a:gd name="T44" fmla="*/ 780 w 855"/>
                <a:gd name="T45" fmla="*/ 93 h 891"/>
                <a:gd name="T46" fmla="*/ 631 w 855"/>
                <a:gd name="T47" fmla="*/ 112 h 891"/>
                <a:gd name="T48" fmla="*/ 390 w 855"/>
                <a:gd name="T49" fmla="*/ 19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5" h="891">
                  <a:moveTo>
                    <a:pt x="390" y="19"/>
                  </a:moveTo>
                  <a:lnTo>
                    <a:pt x="390" y="19"/>
                  </a:lnTo>
                  <a:cubicBezTo>
                    <a:pt x="390" y="19"/>
                    <a:pt x="371" y="56"/>
                    <a:pt x="334" y="56"/>
                  </a:cubicBezTo>
                  <a:cubicBezTo>
                    <a:pt x="279" y="75"/>
                    <a:pt x="242" y="112"/>
                    <a:pt x="186" y="149"/>
                  </a:cubicBezTo>
                  <a:cubicBezTo>
                    <a:pt x="130" y="185"/>
                    <a:pt x="112" y="204"/>
                    <a:pt x="56" y="259"/>
                  </a:cubicBezTo>
                  <a:cubicBezTo>
                    <a:pt x="19" y="315"/>
                    <a:pt x="0" y="370"/>
                    <a:pt x="19" y="426"/>
                  </a:cubicBezTo>
                  <a:cubicBezTo>
                    <a:pt x="38" y="482"/>
                    <a:pt x="38" y="556"/>
                    <a:pt x="93" y="649"/>
                  </a:cubicBezTo>
                  <a:cubicBezTo>
                    <a:pt x="149" y="760"/>
                    <a:pt x="130" y="834"/>
                    <a:pt x="168" y="797"/>
                  </a:cubicBezTo>
                  <a:cubicBezTo>
                    <a:pt x="204" y="760"/>
                    <a:pt x="186" y="741"/>
                    <a:pt x="204" y="705"/>
                  </a:cubicBezTo>
                  <a:cubicBezTo>
                    <a:pt x="204" y="686"/>
                    <a:pt x="279" y="741"/>
                    <a:pt x="297" y="760"/>
                  </a:cubicBezTo>
                  <a:cubicBezTo>
                    <a:pt x="334" y="779"/>
                    <a:pt x="316" y="890"/>
                    <a:pt x="334" y="871"/>
                  </a:cubicBezTo>
                  <a:cubicBezTo>
                    <a:pt x="371" y="853"/>
                    <a:pt x="390" y="797"/>
                    <a:pt x="371" y="779"/>
                  </a:cubicBezTo>
                  <a:cubicBezTo>
                    <a:pt x="353" y="741"/>
                    <a:pt x="390" y="705"/>
                    <a:pt x="427" y="723"/>
                  </a:cubicBezTo>
                  <a:cubicBezTo>
                    <a:pt x="445" y="741"/>
                    <a:pt x="539" y="797"/>
                    <a:pt x="594" y="723"/>
                  </a:cubicBezTo>
                  <a:cubicBezTo>
                    <a:pt x="650" y="667"/>
                    <a:pt x="575" y="649"/>
                    <a:pt x="520" y="630"/>
                  </a:cubicBezTo>
                  <a:cubicBezTo>
                    <a:pt x="464" y="630"/>
                    <a:pt x="445" y="593"/>
                    <a:pt x="520" y="575"/>
                  </a:cubicBezTo>
                  <a:cubicBezTo>
                    <a:pt x="594" y="575"/>
                    <a:pt x="687" y="611"/>
                    <a:pt x="650" y="556"/>
                  </a:cubicBezTo>
                  <a:cubicBezTo>
                    <a:pt x="631" y="500"/>
                    <a:pt x="539" y="463"/>
                    <a:pt x="594" y="408"/>
                  </a:cubicBezTo>
                  <a:cubicBezTo>
                    <a:pt x="631" y="370"/>
                    <a:pt x="687" y="408"/>
                    <a:pt x="687" y="334"/>
                  </a:cubicBezTo>
                  <a:cubicBezTo>
                    <a:pt x="705" y="278"/>
                    <a:pt x="650" y="240"/>
                    <a:pt x="687" y="240"/>
                  </a:cubicBezTo>
                  <a:cubicBezTo>
                    <a:pt x="724" y="222"/>
                    <a:pt x="798" y="259"/>
                    <a:pt x="816" y="222"/>
                  </a:cubicBezTo>
                  <a:cubicBezTo>
                    <a:pt x="854" y="185"/>
                    <a:pt x="835" y="185"/>
                    <a:pt x="854" y="166"/>
                  </a:cubicBezTo>
                  <a:cubicBezTo>
                    <a:pt x="854" y="148"/>
                    <a:pt x="816" y="75"/>
                    <a:pt x="780" y="93"/>
                  </a:cubicBezTo>
                  <a:cubicBezTo>
                    <a:pt x="761" y="112"/>
                    <a:pt x="687" y="130"/>
                    <a:pt x="631" y="112"/>
                  </a:cubicBezTo>
                  <a:cubicBezTo>
                    <a:pt x="575" y="75"/>
                    <a:pt x="427" y="0"/>
                    <a:pt x="390" y="1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62" name="Freeform 81"/>
            <p:cNvSpPr>
              <a:spLocks noChangeArrowheads="1"/>
            </p:cNvSpPr>
            <p:nvPr/>
          </p:nvSpPr>
          <p:spPr bwMode="auto">
            <a:xfrm>
              <a:off x="5497513" y="5568950"/>
              <a:ext cx="266700" cy="66675"/>
            </a:xfrm>
            <a:custGeom>
              <a:avLst/>
              <a:gdLst>
                <a:gd name="T0" fmla="*/ 0 w 743"/>
                <a:gd name="T1" fmla="*/ 38 h 187"/>
                <a:gd name="T2" fmla="*/ 0 w 743"/>
                <a:gd name="T3" fmla="*/ 38 h 187"/>
                <a:gd name="T4" fmla="*/ 75 w 743"/>
                <a:gd name="T5" fmla="*/ 130 h 187"/>
                <a:gd name="T6" fmla="*/ 241 w 743"/>
                <a:gd name="T7" fmla="*/ 130 h 187"/>
                <a:gd name="T8" fmla="*/ 501 w 743"/>
                <a:gd name="T9" fmla="*/ 149 h 187"/>
                <a:gd name="T10" fmla="*/ 687 w 743"/>
                <a:gd name="T11" fmla="*/ 186 h 187"/>
                <a:gd name="T12" fmla="*/ 631 w 743"/>
                <a:gd name="T13" fmla="*/ 112 h 187"/>
                <a:gd name="T14" fmla="*/ 408 w 743"/>
                <a:gd name="T15" fmla="*/ 56 h 187"/>
                <a:gd name="T16" fmla="*/ 241 w 743"/>
                <a:gd name="T17" fmla="*/ 19 h 187"/>
                <a:gd name="T18" fmla="*/ 0 w 743"/>
                <a:gd name="T19" fmla="*/ 3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3" h="187">
                  <a:moveTo>
                    <a:pt x="0" y="38"/>
                  </a:moveTo>
                  <a:lnTo>
                    <a:pt x="0" y="38"/>
                  </a:lnTo>
                  <a:cubicBezTo>
                    <a:pt x="0" y="75"/>
                    <a:pt x="37" y="93"/>
                    <a:pt x="75" y="130"/>
                  </a:cubicBezTo>
                  <a:cubicBezTo>
                    <a:pt x="130" y="149"/>
                    <a:pt x="167" y="130"/>
                    <a:pt x="241" y="130"/>
                  </a:cubicBezTo>
                  <a:cubicBezTo>
                    <a:pt x="297" y="130"/>
                    <a:pt x="427" y="130"/>
                    <a:pt x="501" y="149"/>
                  </a:cubicBezTo>
                  <a:cubicBezTo>
                    <a:pt x="557" y="167"/>
                    <a:pt x="668" y="186"/>
                    <a:pt x="687" y="186"/>
                  </a:cubicBezTo>
                  <a:cubicBezTo>
                    <a:pt x="724" y="167"/>
                    <a:pt x="742" y="149"/>
                    <a:pt x="631" y="112"/>
                  </a:cubicBezTo>
                  <a:cubicBezTo>
                    <a:pt x="520" y="75"/>
                    <a:pt x="482" y="56"/>
                    <a:pt x="408" y="56"/>
                  </a:cubicBezTo>
                  <a:cubicBezTo>
                    <a:pt x="316" y="56"/>
                    <a:pt x="279" y="38"/>
                    <a:pt x="241" y="19"/>
                  </a:cubicBezTo>
                  <a:cubicBezTo>
                    <a:pt x="186" y="0"/>
                    <a:pt x="0" y="0"/>
                    <a:pt x="0" y="3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63" name="Freeform 82"/>
            <p:cNvSpPr>
              <a:spLocks noChangeArrowheads="1"/>
            </p:cNvSpPr>
            <p:nvPr/>
          </p:nvSpPr>
          <p:spPr bwMode="auto">
            <a:xfrm>
              <a:off x="5222875" y="5675313"/>
              <a:ext cx="139700" cy="93662"/>
            </a:xfrm>
            <a:custGeom>
              <a:avLst/>
              <a:gdLst>
                <a:gd name="T0" fmla="*/ 389 w 390"/>
                <a:gd name="T1" fmla="*/ 19 h 261"/>
                <a:gd name="T2" fmla="*/ 389 w 390"/>
                <a:gd name="T3" fmla="*/ 19 h 261"/>
                <a:gd name="T4" fmla="*/ 371 w 390"/>
                <a:gd name="T5" fmla="*/ 93 h 261"/>
                <a:gd name="T6" fmla="*/ 55 w 390"/>
                <a:gd name="T7" fmla="*/ 260 h 261"/>
                <a:gd name="T8" fmla="*/ 18 w 390"/>
                <a:gd name="T9" fmla="*/ 241 h 261"/>
                <a:gd name="T10" fmla="*/ 167 w 390"/>
                <a:gd name="T11" fmla="*/ 93 h 261"/>
                <a:gd name="T12" fmla="*/ 389 w 390"/>
                <a:gd name="T13" fmla="*/ 19 h 261"/>
              </a:gdLst>
              <a:ahLst/>
              <a:cxnLst>
                <a:cxn ang="0">
                  <a:pos x="T0" y="T1"/>
                </a:cxn>
                <a:cxn ang="0">
                  <a:pos x="T2" y="T3"/>
                </a:cxn>
                <a:cxn ang="0">
                  <a:pos x="T4" y="T5"/>
                </a:cxn>
                <a:cxn ang="0">
                  <a:pos x="T6" y="T7"/>
                </a:cxn>
                <a:cxn ang="0">
                  <a:pos x="T8" y="T9"/>
                </a:cxn>
                <a:cxn ang="0">
                  <a:pos x="T10" y="T11"/>
                </a:cxn>
                <a:cxn ang="0">
                  <a:pos x="T12" y="T13"/>
                </a:cxn>
              </a:cxnLst>
              <a:rect l="0" t="0" r="r" b="b"/>
              <a:pathLst>
                <a:path w="390" h="261">
                  <a:moveTo>
                    <a:pt x="389" y="19"/>
                  </a:moveTo>
                  <a:lnTo>
                    <a:pt x="389" y="19"/>
                  </a:lnTo>
                  <a:cubicBezTo>
                    <a:pt x="389" y="19"/>
                    <a:pt x="389" y="74"/>
                    <a:pt x="371" y="93"/>
                  </a:cubicBezTo>
                  <a:cubicBezTo>
                    <a:pt x="352" y="112"/>
                    <a:pt x="55" y="260"/>
                    <a:pt x="55" y="260"/>
                  </a:cubicBezTo>
                  <a:cubicBezTo>
                    <a:pt x="55" y="260"/>
                    <a:pt x="0" y="260"/>
                    <a:pt x="18" y="241"/>
                  </a:cubicBezTo>
                  <a:cubicBezTo>
                    <a:pt x="37" y="204"/>
                    <a:pt x="129" y="130"/>
                    <a:pt x="167" y="93"/>
                  </a:cubicBezTo>
                  <a:cubicBezTo>
                    <a:pt x="223" y="74"/>
                    <a:pt x="371" y="0"/>
                    <a:pt x="389" y="1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64" name="Freeform 83"/>
            <p:cNvSpPr>
              <a:spLocks noChangeArrowheads="1"/>
            </p:cNvSpPr>
            <p:nvPr/>
          </p:nvSpPr>
          <p:spPr bwMode="auto">
            <a:xfrm>
              <a:off x="2779713" y="3419475"/>
              <a:ext cx="160337" cy="233363"/>
            </a:xfrm>
            <a:custGeom>
              <a:avLst/>
              <a:gdLst>
                <a:gd name="T0" fmla="*/ 427 w 446"/>
                <a:gd name="T1" fmla="*/ 649 h 650"/>
                <a:gd name="T2" fmla="*/ 427 w 446"/>
                <a:gd name="T3" fmla="*/ 649 h 650"/>
                <a:gd name="T4" fmla="*/ 353 w 446"/>
                <a:gd name="T5" fmla="*/ 575 h 650"/>
                <a:gd name="T6" fmla="*/ 186 w 446"/>
                <a:gd name="T7" fmla="*/ 501 h 650"/>
                <a:gd name="T8" fmla="*/ 74 w 446"/>
                <a:gd name="T9" fmla="*/ 390 h 650"/>
                <a:gd name="T10" fmla="*/ 186 w 446"/>
                <a:gd name="T11" fmla="*/ 352 h 650"/>
                <a:gd name="T12" fmla="*/ 112 w 446"/>
                <a:gd name="T13" fmla="*/ 204 h 650"/>
                <a:gd name="T14" fmla="*/ 130 w 446"/>
                <a:gd name="T15" fmla="*/ 167 h 650"/>
                <a:gd name="T16" fmla="*/ 38 w 446"/>
                <a:gd name="T17" fmla="*/ 56 h 650"/>
                <a:gd name="T18" fmla="*/ 130 w 446"/>
                <a:gd name="T19" fmla="*/ 56 h 650"/>
                <a:gd name="T20" fmla="*/ 260 w 446"/>
                <a:gd name="T21" fmla="*/ 149 h 650"/>
                <a:gd name="T22" fmla="*/ 334 w 446"/>
                <a:gd name="T23" fmla="*/ 93 h 650"/>
                <a:gd name="T24" fmla="*/ 297 w 446"/>
                <a:gd name="T25" fmla="*/ 260 h 650"/>
                <a:gd name="T26" fmla="*/ 334 w 446"/>
                <a:gd name="T27" fmla="*/ 371 h 650"/>
                <a:gd name="T28" fmla="*/ 334 w 446"/>
                <a:gd name="T29" fmla="*/ 520 h 650"/>
                <a:gd name="T30" fmla="*/ 427 w 446"/>
                <a:gd name="T31" fmla="*/ 64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6" h="650">
                  <a:moveTo>
                    <a:pt x="427" y="649"/>
                  </a:moveTo>
                  <a:lnTo>
                    <a:pt x="427" y="649"/>
                  </a:lnTo>
                  <a:cubicBezTo>
                    <a:pt x="427" y="649"/>
                    <a:pt x="445" y="594"/>
                    <a:pt x="353" y="575"/>
                  </a:cubicBezTo>
                  <a:cubicBezTo>
                    <a:pt x="260" y="557"/>
                    <a:pt x="260" y="557"/>
                    <a:pt x="186" y="501"/>
                  </a:cubicBezTo>
                  <a:cubicBezTo>
                    <a:pt x="112" y="446"/>
                    <a:pt x="0" y="390"/>
                    <a:pt x="74" y="390"/>
                  </a:cubicBezTo>
                  <a:cubicBezTo>
                    <a:pt x="149" y="390"/>
                    <a:pt x="204" y="446"/>
                    <a:pt x="186" y="352"/>
                  </a:cubicBezTo>
                  <a:cubicBezTo>
                    <a:pt x="186" y="278"/>
                    <a:pt x="130" y="223"/>
                    <a:pt x="112" y="204"/>
                  </a:cubicBezTo>
                  <a:cubicBezTo>
                    <a:pt x="112" y="186"/>
                    <a:pt x="149" y="241"/>
                    <a:pt x="130" y="167"/>
                  </a:cubicBezTo>
                  <a:cubicBezTo>
                    <a:pt x="112" y="75"/>
                    <a:pt x="38" y="93"/>
                    <a:pt x="38" y="56"/>
                  </a:cubicBezTo>
                  <a:cubicBezTo>
                    <a:pt x="56" y="0"/>
                    <a:pt x="74" y="19"/>
                    <a:pt x="130" y="56"/>
                  </a:cubicBezTo>
                  <a:cubicBezTo>
                    <a:pt x="186" y="93"/>
                    <a:pt x="241" y="167"/>
                    <a:pt x="260" y="149"/>
                  </a:cubicBezTo>
                  <a:cubicBezTo>
                    <a:pt x="260" y="111"/>
                    <a:pt x="353" y="37"/>
                    <a:pt x="334" y="93"/>
                  </a:cubicBezTo>
                  <a:cubicBezTo>
                    <a:pt x="297" y="130"/>
                    <a:pt x="260" y="241"/>
                    <a:pt x="297" y="260"/>
                  </a:cubicBezTo>
                  <a:cubicBezTo>
                    <a:pt x="334" y="278"/>
                    <a:pt x="353" y="316"/>
                    <a:pt x="334" y="371"/>
                  </a:cubicBezTo>
                  <a:cubicBezTo>
                    <a:pt x="334" y="427"/>
                    <a:pt x="334" y="520"/>
                    <a:pt x="334" y="520"/>
                  </a:cubicBezTo>
                  <a:cubicBezTo>
                    <a:pt x="334" y="520"/>
                    <a:pt x="427" y="575"/>
                    <a:pt x="427" y="649"/>
                  </a:cubicBezTo>
                </a:path>
              </a:pathLst>
            </a:custGeom>
            <a:grpFill/>
            <a:ln w="9525" cap="flat">
              <a:solidFill>
                <a:srgbClr val="1D76BB"/>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65" name="Freeform 84"/>
            <p:cNvSpPr>
              <a:spLocks noChangeArrowheads="1"/>
            </p:cNvSpPr>
            <p:nvPr/>
          </p:nvSpPr>
          <p:spPr bwMode="auto">
            <a:xfrm>
              <a:off x="2779713" y="3419475"/>
              <a:ext cx="160337" cy="233363"/>
            </a:xfrm>
            <a:custGeom>
              <a:avLst/>
              <a:gdLst>
                <a:gd name="T0" fmla="*/ 427 w 446"/>
                <a:gd name="T1" fmla="*/ 649 h 650"/>
                <a:gd name="T2" fmla="*/ 427 w 446"/>
                <a:gd name="T3" fmla="*/ 649 h 650"/>
                <a:gd name="T4" fmla="*/ 353 w 446"/>
                <a:gd name="T5" fmla="*/ 575 h 650"/>
                <a:gd name="T6" fmla="*/ 186 w 446"/>
                <a:gd name="T7" fmla="*/ 501 h 650"/>
                <a:gd name="T8" fmla="*/ 74 w 446"/>
                <a:gd name="T9" fmla="*/ 390 h 650"/>
                <a:gd name="T10" fmla="*/ 186 w 446"/>
                <a:gd name="T11" fmla="*/ 352 h 650"/>
                <a:gd name="T12" fmla="*/ 112 w 446"/>
                <a:gd name="T13" fmla="*/ 204 h 650"/>
                <a:gd name="T14" fmla="*/ 130 w 446"/>
                <a:gd name="T15" fmla="*/ 167 h 650"/>
                <a:gd name="T16" fmla="*/ 38 w 446"/>
                <a:gd name="T17" fmla="*/ 56 h 650"/>
                <a:gd name="T18" fmla="*/ 130 w 446"/>
                <a:gd name="T19" fmla="*/ 56 h 650"/>
                <a:gd name="T20" fmla="*/ 260 w 446"/>
                <a:gd name="T21" fmla="*/ 149 h 650"/>
                <a:gd name="T22" fmla="*/ 334 w 446"/>
                <a:gd name="T23" fmla="*/ 93 h 650"/>
                <a:gd name="T24" fmla="*/ 297 w 446"/>
                <a:gd name="T25" fmla="*/ 260 h 650"/>
                <a:gd name="T26" fmla="*/ 334 w 446"/>
                <a:gd name="T27" fmla="*/ 371 h 650"/>
                <a:gd name="T28" fmla="*/ 334 w 446"/>
                <a:gd name="T29" fmla="*/ 520 h 650"/>
                <a:gd name="T30" fmla="*/ 427 w 446"/>
                <a:gd name="T31" fmla="*/ 64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6" h="650">
                  <a:moveTo>
                    <a:pt x="427" y="649"/>
                  </a:moveTo>
                  <a:lnTo>
                    <a:pt x="427" y="649"/>
                  </a:lnTo>
                  <a:cubicBezTo>
                    <a:pt x="427" y="649"/>
                    <a:pt x="445" y="594"/>
                    <a:pt x="353" y="575"/>
                  </a:cubicBezTo>
                  <a:cubicBezTo>
                    <a:pt x="260" y="557"/>
                    <a:pt x="260" y="557"/>
                    <a:pt x="186" y="501"/>
                  </a:cubicBezTo>
                  <a:cubicBezTo>
                    <a:pt x="112" y="446"/>
                    <a:pt x="0" y="390"/>
                    <a:pt x="74" y="390"/>
                  </a:cubicBezTo>
                  <a:cubicBezTo>
                    <a:pt x="149" y="390"/>
                    <a:pt x="204" y="446"/>
                    <a:pt x="186" y="352"/>
                  </a:cubicBezTo>
                  <a:cubicBezTo>
                    <a:pt x="186" y="278"/>
                    <a:pt x="130" y="223"/>
                    <a:pt x="112" y="204"/>
                  </a:cubicBezTo>
                  <a:cubicBezTo>
                    <a:pt x="112" y="186"/>
                    <a:pt x="149" y="241"/>
                    <a:pt x="130" y="167"/>
                  </a:cubicBezTo>
                  <a:cubicBezTo>
                    <a:pt x="112" y="75"/>
                    <a:pt x="38" y="93"/>
                    <a:pt x="38" y="56"/>
                  </a:cubicBezTo>
                  <a:cubicBezTo>
                    <a:pt x="56" y="0"/>
                    <a:pt x="74" y="19"/>
                    <a:pt x="130" y="56"/>
                  </a:cubicBezTo>
                  <a:cubicBezTo>
                    <a:pt x="186" y="93"/>
                    <a:pt x="241" y="167"/>
                    <a:pt x="260" y="149"/>
                  </a:cubicBezTo>
                  <a:cubicBezTo>
                    <a:pt x="260" y="111"/>
                    <a:pt x="353" y="37"/>
                    <a:pt x="334" y="93"/>
                  </a:cubicBezTo>
                  <a:cubicBezTo>
                    <a:pt x="297" y="130"/>
                    <a:pt x="260" y="241"/>
                    <a:pt x="297" y="260"/>
                  </a:cubicBezTo>
                  <a:cubicBezTo>
                    <a:pt x="334" y="278"/>
                    <a:pt x="353" y="316"/>
                    <a:pt x="334" y="371"/>
                  </a:cubicBezTo>
                  <a:cubicBezTo>
                    <a:pt x="334" y="427"/>
                    <a:pt x="334" y="520"/>
                    <a:pt x="334" y="520"/>
                  </a:cubicBezTo>
                  <a:cubicBezTo>
                    <a:pt x="334" y="520"/>
                    <a:pt x="427" y="575"/>
                    <a:pt x="427" y="649"/>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66" name="Freeform 85"/>
            <p:cNvSpPr>
              <a:spLocks noChangeArrowheads="1"/>
            </p:cNvSpPr>
            <p:nvPr/>
          </p:nvSpPr>
          <p:spPr bwMode="auto">
            <a:xfrm>
              <a:off x="5483225" y="1963738"/>
              <a:ext cx="207963" cy="293687"/>
            </a:xfrm>
            <a:custGeom>
              <a:avLst/>
              <a:gdLst>
                <a:gd name="T0" fmla="*/ 483 w 576"/>
                <a:gd name="T1" fmla="*/ 38 h 817"/>
                <a:gd name="T2" fmla="*/ 483 w 576"/>
                <a:gd name="T3" fmla="*/ 38 h 817"/>
                <a:gd name="T4" fmla="*/ 501 w 576"/>
                <a:gd name="T5" fmla="*/ 130 h 817"/>
                <a:gd name="T6" fmla="*/ 390 w 576"/>
                <a:gd name="T7" fmla="*/ 130 h 817"/>
                <a:gd name="T8" fmla="*/ 408 w 576"/>
                <a:gd name="T9" fmla="*/ 260 h 817"/>
                <a:gd name="T10" fmla="*/ 464 w 576"/>
                <a:gd name="T11" fmla="*/ 315 h 817"/>
                <a:gd name="T12" fmla="*/ 278 w 576"/>
                <a:gd name="T13" fmla="*/ 371 h 817"/>
                <a:gd name="T14" fmla="*/ 186 w 576"/>
                <a:gd name="T15" fmla="*/ 501 h 817"/>
                <a:gd name="T16" fmla="*/ 56 w 576"/>
                <a:gd name="T17" fmla="*/ 686 h 817"/>
                <a:gd name="T18" fmla="*/ 0 w 576"/>
                <a:gd name="T19" fmla="*/ 816 h 817"/>
                <a:gd name="T20" fmla="*/ 130 w 576"/>
                <a:gd name="T21" fmla="*/ 686 h 817"/>
                <a:gd name="T22" fmla="*/ 186 w 576"/>
                <a:gd name="T23" fmla="*/ 612 h 817"/>
                <a:gd name="T24" fmla="*/ 316 w 576"/>
                <a:gd name="T25" fmla="*/ 501 h 817"/>
                <a:gd name="T26" fmla="*/ 334 w 576"/>
                <a:gd name="T27" fmla="*/ 427 h 817"/>
                <a:gd name="T28" fmla="*/ 519 w 576"/>
                <a:gd name="T29" fmla="*/ 371 h 817"/>
                <a:gd name="T30" fmla="*/ 519 w 576"/>
                <a:gd name="T31" fmla="*/ 260 h 817"/>
                <a:gd name="T32" fmla="*/ 557 w 576"/>
                <a:gd name="T33" fmla="*/ 204 h 817"/>
                <a:gd name="T34" fmla="*/ 557 w 576"/>
                <a:gd name="T35" fmla="*/ 93 h 817"/>
                <a:gd name="T36" fmla="*/ 483 w 576"/>
                <a:gd name="T37" fmla="*/ 38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6" h="817">
                  <a:moveTo>
                    <a:pt x="483" y="38"/>
                  </a:moveTo>
                  <a:lnTo>
                    <a:pt x="483" y="38"/>
                  </a:lnTo>
                  <a:cubicBezTo>
                    <a:pt x="483" y="38"/>
                    <a:pt x="519" y="112"/>
                    <a:pt x="501" y="130"/>
                  </a:cubicBezTo>
                  <a:cubicBezTo>
                    <a:pt x="483" y="149"/>
                    <a:pt x="445" y="74"/>
                    <a:pt x="390" y="130"/>
                  </a:cubicBezTo>
                  <a:cubicBezTo>
                    <a:pt x="353" y="204"/>
                    <a:pt x="353" y="241"/>
                    <a:pt x="408" y="260"/>
                  </a:cubicBezTo>
                  <a:cubicBezTo>
                    <a:pt x="445" y="279"/>
                    <a:pt x="519" y="279"/>
                    <a:pt x="464" y="315"/>
                  </a:cubicBezTo>
                  <a:cubicBezTo>
                    <a:pt x="427" y="353"/>
                    <a:pt x="334" y="334"/>
                    <a:pt x="278" y="371"/>
                  </a:cubicBezTo>
                  <a:cubicBezTo>
                    <a:pt x="204" y="390"/>
                    <a:pt x="223" y="427"/>
                    <a:pt x="186" y="501"/>
                  </a:cubicBezTo>
                  <a:cubicBezTo>
                    <a:pt x="167" y="557"/>
                    <a:pt x="74" y="650"/>
                    <a:pt x="56" y="686"/>
                  </a:cubicBezTo>
                  <a:cubicBezTo>
                    <a:pt x="19" y="724"/>
                    <a:pt x="0" y="816"/>
                    <a:pt x="0" y="816"/>
                  </a:cubicBezTo>
                  <a:cubicBezTo>
                    <a:pt x="0" y="816"/>
                    <a:pt x="112" y="705"/>
                    <a:pt x="130" y="686"/>
                  </a:cubicBezTo>
                  <a:cubicBezTo>
                    <a:pt x="148" y="650"/>
                    <a:pt x="167" y="650"/>
                    <a:pt x="186" y="612"/>
                  </a:cubicBezTo>
                  <a:cubicBezTo>
                    <a:pt x="223" y="557"/>
                    <a:pt x="297" y="557"/>
                    <a:pt x="316" y="501"/>
                  </a:cubicBezTo>
                  <a:cubicBezTo>
                    <a:pt x="334" y="427"/>
                    <a:pt x="278" y="464"/>
                    <a:pt x="334" y="427"/>
                  </a:cubicBezTo>
                  <a:cubicBezTo>
                    <a:pt x="408" y="409"/>
                    <a:pt x="501" y="409"/>
                    <a:pt x="519" y="371"/>
                  </a:cubicBezTo>
                  <a:cubicBezTo>
                    <a:pt x="557" y="334"/>
                    <a:pt x="538" y="279"/>
                    <a:pt x="519" y="260"/>
                  </a:cubicBezTo>
                  <a:cubicBezTo>
                    <a:pt x="501" y="241"/>
                    <a:pt x="519" y="241"/>
                    <a:pt x="557" y="204"/>
                  </a:cubicBezTo>
                  <a:cubicBezTo>
                    <a:pt x="575" y="167"/>
                    <a:pt x="575" y="112"/>
                    <a:pt x="557" y="93"/>
                  </a:cubicBezTo>
                  <a:cubicBezTo>
                    <a:pt x="538" y="74"/>
                    <a:pt x="538" y="0"/>
                    <a:pt x="483" y="3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67" name="Freeform 86"/>
            <p:cNvSpPr>
              <a:spLocks noChangeArrowheads="1"/>
            </p:cNvSpPr>
            <p:nvPr/>
          </p:nvSpPr>
          <p:spPr bwMode="auto">
            <a:xfrm>
              <a:off x="5449888" y="1241425"/>
              <a:ext cx="214312" cy="735013"/>
            </a:xfrm>
            <a:custGeom>
              <a:avLst/>
              <a:gdLst>
                <a:gd name="T0" fmla="*/ 149 w 595"/>
                <a:gd name="T1" fmla="*/ 0 h 2042"/>
                <a:gd name="T2" fmla="*/ 149 w 595"/>
                <a:gd name="T3" fmla="*/ 0 h 2042"/>
                <a:gd name="T4" fmla="*/ 130 w 595"/>
                <a:gd name="T5" fmla="*/ 148 h 2042"/>
                <a:gd name="T6" fmla="*/ 112 w 595"/>
                <a:gd name="T7" fmla="*/ 352 h 2042"/>
                <a:gd name="T8" fmla="*/ 93 w 595"/>
                <a:gd name="T9" fmla="*/ 426 h 2042"/>
                <a:gd name="T10" fmla="*/ 112 w 595"/>
                <a:gd name="T11" fmla="*/ 631 h 2042"/>
                <a:gd name="T12" fmla="*/ 19 w 595"/>
                <a:gd name="T13" fmla="*/ 964 h 2042"/>
                <a:gd name="T14" fmla="*/ 149 w 595"/>
                <a:gd name="T15" fmla="*/ 1205 h 2042"/>
                <a:gd name="T16" fmla="*/ 335 w 595"/>
                <a:gd name="T17" fmla="*/ 1354 h 2042"/>
                <a:gd name="T18" fmla="*/ 446 w 595"/>
                <a:gd name="T19" fmla="*/ 1447 h 2042"/>
                <a:gd name="T20" fmla="*/ 557 w 595"/>
                <a:gd name="T21" fmla="*/ 1502 h 2042"/>
                <a:gd name="T22" fmla="*/ 501 w 595"/>
                <a:gd name="T23" fmla="*/ 1632 h 2042"/>
                <a:gd name="T24" fmla="*/ 576 w 595"/>
                <a:gd name="T25" fmla="*/ 1911 h 2042"/>
                <a:gd name="T26" fmla="*/ 576 w 595"/>
                <a:gd name="T27" fmla="*/ 2041 h 2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5" h="2042">
                  <a:moveTo>
                    <a:pt x="149" y="0"/>
                  </a:moveTo>
                  <a:lnTo>
                    <a:pt x="149" y="0"/>
                  </a:lnTo>
                  <a:cubicBezTo>
                    <a:pt x="149" y="0"/>
                    <a:pt x="167" y="37"/>
                    <a:pt x="130" y="148"/>
                  </a:cubicBezTo>
                  <a:cubicBezTo>
                    <a:pt x="93" y="260"/>
                    <a:pt x="130" y="278"/>
                    <a:pt x="112" y="352"/>
                  </a:cubicBezTo>
                  <a:cubicBezTo>
                    <a:pt x="93" y="426"/>
                    <a:pt x="93" y="426"/>
                    <a:pt x="93" y="426"/>
                  </a:cubicBezTo>
                  <a:cubicBezTo>
                    <a:pt x="93" y="426"/>
                    <a:pt x="130" y="593"/>
                    <a:pt x="112" y="631"/>
                  </a:cubicBezTo>
                  <a:cubicBezTo>
                    <a:pt x="93" y="686"/>
                    <a:pt x="0" y="908"/>
                    <a:pt x="19" y="964"/>
                  </a:cubicBezTo>
                  <a:cubicBezTo>
                    <a:pt x="38" y="1038"/>
                    <a:pt x="38" y="1113"/>
                    <a:pt x="149" y="1205"/>
                  </a:cubicBezTo>
                  <a:cubicBezTo>
                    <a:pt x="260" y="1298"/>
                    <a:pt x="297" y="1317"/>
                    <a:pt x="335" y="1354"/>
                  </a:cubicBezTo>
                  <a:cubicBezTo>
                    <a:pt x="371" y="1391"/>
                    <a:pt x="409" y="1428"/>
                    <a:pt x="446" y="1447"/>
                  </a:cubicBezTo>
                  <a:cubicBezTo>
                    <a:pt x="464" y="1447"/>
                    <a:pt x="557" y="1447"/>
                    <a:pt x="557" y="1502"/>
                  </a:cubicBezTo>
                  <a:cubicBezTo>
                    <a:pt x="538" y="1539"/>
                    <a:pt x="501" y="1595"/>
                    <a:pt x="501" y="1632"/>
                  </a:cubicBezTo>
                  <a:cubicBezTo>
                    <a:pt x="501" y="1651"/>
                    <a:pt x="557" y="1855"/>
                    <a:pt x="576" y="1911"/>
                  </a:cubicBezTo>
                  <a:cubicBezTo>
                    <a:pt x="594" y="1966"/>
                    <a:pt x="576" y="2041"/>
                    <a:pt x="576" y="2041"/>
                  </a:cubicBezTo>
                </a:path>
              </a:pathLst>
            </a:custGeom>
            <a:grpFill/>
            <a:ln w="6480" cap="flat">
              <a:solidFill>
                <a:schemeClr val="bg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68" name="Freeform 90"/>
            <p:cNvSpPr>
              <a:spLocks noChangeArrowheads="1"/>
            </p:cNvSpPr>
            <p:nvPr/>
          </p:nvSpPr>
          <p:spPr bwMode="auto">
            <a:xfrm>
              <a:off x="5403850" y="1241425"/>
              <a:ext cx="87313" cy="147638"/>
            </a:xfrm>
            <a:custGeom>
              <a:avLst/>
              <a:gdLst>
                <a:gd name="T0" fmla="*/ 19 w 243"/>
                <a:gd name="T1" fmla="*/ 0 h 409"/>
                <a:gd name="T2" fmla="*/ 19 w 243"/>
                <a:gd name="T3" fmla="*/ 0 h 409"/>
                <a:gd name="T4" fmla="*/ 38 w 243"/>
                <a:gd name="T5" fmla="*/ 148 h 409"/>
                <a:gd name="T6" fmla="*/ 94 w 243"/>
                <a:gd name="T7" fmla="*/ 241 h 409"/>
                <a:gd name="T8" fmla="*/ 242 w 243"/>
                <a:gd name="T9" fmla="*/ 408 h 409"/>
              </a:gdLst>
              <a:ahLst/>
              <a:cxnLst>
                <a:cxn ang="0">
                  <a:pos x="T0" y="T1"/>
                </a:cxn>
                <a:cxn ang="0">
                  <a:pos x="T2" y="T3"/>
                </a:cxn>
                <a:cxn ang="0">
                  <a:pos x="T4" y="T5"/>
                </a:cxn>
                <a:cxn ang="0">
                  <a:pos x="T6" y="T7"/>
                </a:cxn>
                <a:cxn ang="0">
                  <a:pos x="T8" y="T9"/>
                </a:cxn>
              </a:cxnLst>
              <a:rect l="0" t="0" r="r" b="b"/>
              <a:pathLst>
                <a:path w="243" h="409">
                  <a:moveTo>
                    <a:pt x="19" y="0"/>
                  </a:moveTo>
                  <a:lnTo>
                    <a:pt x="19" y="0"/>
                  </a:lnTo>
                  <a:cubicBezTo>
                    <a:pt x="19" y="0"/>
                    <a:pt x="0" y="92"/>
                    <a:pt x="38" y="148"/>
                  </a:cubicBezTo>
                  <a:cubicBezTo>
                    <a:pt x="75" y="204"/>
                    <a:pt x="75" y="185"/>
                    <a:pt x="94" y="241"/>
                  </a:cubicBezTo>
                  <a:cubicBezTo>
                    <a:pt x="130" y="296"/>
                    <a:pt x="186" y="389"/>
                    <a:pt x="242" y="408"/>
                  </a:cubicBezTo>
                </a:path>
              </a:pathLst>
            </a:custGeom>
            <a:grpFill/>
            <a:ln w="6480" cap="flat">
              <a:solidFill>
                <a:schemeClr val="bg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69" name="Freeform 91"/>
            <p:cNvSpPr>
              <a:spLocks noChangeArrowheads="1"/>
            </p:cNvSpPr>
            <p:nvPr/>
          </p:nvSpPr>
          <p:spPr bwMode="auto">
            <a:xfrm>
              <a:off x="5303838" y="1308100"/>
              <a:ext cx="139700" cy="33338"/>
            </a:xfrm>
            <a:custGeom>
              <a:avLst/>
              <a:gdLst>
                <a:gd name="T0" fmla="*/ 0 w 390"/>
                <a:gd name="T1" fmla="*/ 0 h 94"/>
                <a:gd name="T2" fmla="*/ 0 w 390"/>
                <a:gd name="T3" fmla="*/ 0 h 94"/>
                <a:gd name="T4" fmla="*/ 111 w 390"/>
                <a:gd name="T5" fmla="*/ 56 h 94"/>
                <a:gd name="T6" fmla="*/ 277 w 390"/>
                <a:gd name="T7" fmla="*/ 75 h 94"/>
                <a:gd name="T8" fmla="*/ 389 w 390"/>
                <a:gd name="T9" fmla="*/ 93 h 94"/>
              </a:gdLst>
              <a:ahLst/>
              <a:cxnLst>
                <a:cxn ang="0">
                  <a:pos x="T0" y="T1"/>
                </a:cxn>
                <a:cxn ang="0">
                  <a:pos x="T2" y="T3"/>
                </a:cxn>
                <a:cxn ang="0">
                  <a:pos x="T4" y="T5"/>
                </a:cxn>
                <a:cxn ang="0">
                  <a:pos x="T6" y="T7"/>
                </a:cxn>
                <a:cxn ang="0">
                  <a:pos x="T8" y="T9"/>
                </a:cxn>
              </a:cxnLst>
              <a:rect l="0" t="0" r="r" b="b"/>
              <a:pathLst>
                <a:path w="390" h="94">
                  <a:moveTo>
                    <a:pt x="0" y="0"/>
                  </a:moveTo>
                  <a:lnTo>
                    <a:pt x="0" y="0"/>
                  </a:lnTo>
                  <a:cubicBezTo>
                    <a:pt x="0" y="0"/>
                    <a:pt x="18" y="56"/>
                    <a:pt x="111" y="56"/>
                  </a:cubicBezTo>
                  <a:cubicBezTo>
                    <a:pt x="222" y="56"/>
                    <a:pt x="241" y="56"/>
                    <a:pt x="277" y="75"/>
                  </a:cubicBezTo>
                  <a:cubicBezTo>
                    <a:pt x="315" y="93"/>
                    <a:pt x="389" y="93"/>
                    <a:pt x="389" y="93"/>
                  </a:cubicBezTo>
                </a:path>
              </a:pathLst>
            </a:custGeom>
            <a:grpFill/>
            <a:ln w="6480" cap="flat">
              <a:solidFill>
                <a:schemeClr val="bg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70" name="Freeform 92"/>
            <p:cNvSpPr>
              <a:spLocks noChangeArrowheads="1"/>
            </p:cNvSpPr>
            <p:nvPr/>
          </p:nvSpPr>
          <p:spPr bwMode="auto">
            <a:xfrm>
              <a:off x="4008438" y="2871788"/>
              <a:ext cx="220662" cy="201612"/>
            </a:xfrm>
            <a:custGeom>
              <a:avLst/>
              <a:gdLst>
                <a:gd name="T0" fmla="*/ 0 w 613"/>
                <a:gd name="T1" fmla="*/ 37 h 558"/>
                <a:gd name="T2" fmla="*/ 0 w 613"/>
                <a:gd name="T3" fmla="*/ 37 h 558"/>
                <a:gd name="T4" fmla="*/ 0 w 613"/>
                <a:gd name="T5" fmla="*/ 148 h 558"/>
                <a:gd name="T6" fmla="*/ 38 w 613"/>
                <a:gd name="T7" fmla="*/ 315 h 558"/>
                <a:gd name="T8" fmla="*/ 167 w 613"/>
                <a:gd name="T9" fmla="*/ 408 h 558"/>
                <a:gd name="T10" fmla="*/ 223 w 613"/>
                <a:gd name="T11" fmla="*/ 538 h 558"/>
                <a:gd name="T12" fmla="*/ 316 w 613"/>
                <a:gd name="T13" fmla="*/ 427 h 558"/>
                <a:gd name="T14" fmla="*/ 520 w 613"/>
                <a:gd name="T15" fmla="*/ 371 h 558"/>
                <a:gd name="T16" fmla="*/ 538 w 613"/>
                <a:gd name="T17" fmla="*/ 315 h 558"/>
                <a:gd name="T18" fmla="*/ 297 w 613"/>
                <a:gd name="T19" fmla="*/ 186 h 558"/>
                <a:gd name="T20" fmla="*/ 205 w 613"/>
                <a:gd name="T21" fmla="*/ 74 h 558"/>
                <a:gd name="T22" fmla="*/ 0 w 613"/>
                <a:gd name="T23" fmla="*/ 37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3" h="558">
                  <a:moveTo>
                    <a:pt x="0" y="37"/>
                  </a:moveTo>
                  <a:lnTo>
                    <a:pt x="0" y="37"/>
                  </a:lnTo>
                  <a:cubicBezTo>
                    <a:pt x="0" y="37"/>
                    <a:pt x="0" y="130"/>
                    <a:pt x="0" y="148"/>
                  </a:cubicBezTo>
                  <a:cubicBezTo>
                    <a:pt x="0" y="186"/>
                    <a:pt x="0" y="297"/>
                    <a:pt x="38" y="315"/>
                  </a:cubicBezTo>
                  <a:cubicBezTo>
                    <a:pt x="75" y="353"/>
                    <a:pt x="149" y="371"/>
                    <a:pt x="167" y="408"/>
                  </a:cubicBezTo>
                  <a:cubicBezTo>
                    <a:pt x="186" y="445"/>
                    <a:pt x="186" y="538"/>
                    <a:pt x="223" y="538"/>
                  </a:cubicBezTo>
                  <a:cubicBezTo>
                    <a:pt x="260" y="557"/>
                    <a:pt x="297" y="445"/>
                    <a:pt x="316" y="427"/>
                  </a:cubicBezTo>
                  <a:cubicBezTo>
                    <a:pt x="335" y="408"/>
                    <a:pt x="464" y="371"/>
                    <a:pt x="520" y="371"/>
                  </a:cubicBezTo>
                  <a:cubicBezTo>
                    <a:pt x="594" y="371"/>
                    <a:pt x="612" y="371"/>
                    <a:pt x="538" y="315"/>
                  </a:cubicBezTo>
                  <a:cubicBezTo>
                    <a:pt x="446" y="278"/>
                    <a:pt x="335" y="204"/>
                    <a:pt x="297" y="186"/>
                  </a:cubicBezTo>
                  <a:cubicBezTo>
                    <a:pt x="279" y="167"/>
                    <a:pt x="205" y="74"/>
                    <a:pt x="205" y="74"/>
                  </a:cubicBezTo>
                  <a:cubicBezTo>
                    <a:pt x="205" y="74"/>
                    <a:pt x="0" y="0"/>
                    <a:pt x="0"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71" name="Freeform 93"/>
            <p:cNvSpPr>
              <a:spLocks noChangeArrowheads="1"/>
            </p:cNvSpPr>
            <p:nvPr/>
          </p:nvSpPr>
          <p:spPr bwMode="auto">
            <a:xfrm>
              <a:off x="5430838" y="4260850"/>
              <a:ext cx="187325" cy="166688"/>
            </a:xfrm>
            <a:custGeom>
              <a:avLst/>
              <a:gdLst>
                <a:gd name="T0" fmla="*/ 130 w 520"/>
                <a:gd name="T1" fmla="*/ 148 h 464"/>
                <a:gd name="T2" fmla="*/ 130 w 520"/>
                <a:gd name="T3" fmla="*/ 148 h 464"/>
                <a:gd name="T4" fmla="*/ 74 w 520"/>
                <a:gd name="T5" fmla="*/ 260 h 464"/>
                <a:gd name="T6" fmla="*/ 74 w 520"/>
                <a:gd name="T7" fmla="*/ 463 h 464"/>
                <a:gd name="T8" fmla="*/ 93 w 520"/>
                <a:gd name="T9" fmla="*/ 426 h 464"/>
                <a:gd name="T10" fmla="*/ 260 w 520"/>
                <a:gd name="T11" fmla="*/ 445 h 464"/>
                <a:gd name="T12" fmla="*/ 334 w 520"/>
                <a:gd name="T13" fmla="*/ 389 h 464"/>
                <a:gd name="T14" fmla="*/ 334 w 520"/>
                <a:gd name="T15" fmla="*/ 389 h 464"/>
                <a:gd name="T16" fmla="*/ 371 w 520"/>
                <a:gd name="T17" fmla="*/ 296 h 464"/>
                <a:gd name="T18" fmla="*/ 482 w 520"/>
                <a:gd name="T19" fmla="*/ 130 h 464"/>
                <a:gd name="T20" fmla="*/ 445 w 520"/>
                <a:gd name="T21" fmla="*/ 37 h 464"/>
                <a:gd name="T22" fmla="*/ 278 w 520"/>
                <a:gd name="T23" fmla="*/ 74 h 464"/>
                <a:gd name="T24" fmla="*/ 185 w 520"/>
                <a:gd name="T25" fmla="*/ 130 h 464"/>
                <a:gd name="T26" fmla="*/ 130 w 520"/>
                <a:gd name="T27" fmla="*/ 14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0" h="464">
                  <a:moveTo>
                    <a:pt x="130" y="148"/>
                  </a:moveTo>
                  <a:lnTo>
                    <a:pt x="130" y="148"/>
                  </a:lnTo>
                  <a:cubicBezTo>
                    <a:pt x="130" y="148"/>
                    <a:pt x="111" y="204"/>
                    <a:pt x="74" y="260"/>
                  </a:cubicBezTo>
                  <a:cubicBezTo>
                    <a:pt x="19" y="334"/>
                    <a:pt x="0" y="371"/>
                    <a:pt x="74" y="463"/>
                  </a:cubicBezTo>
                  <a:cubicBezTo>
                    <a:pt x="74" y="463"/>
                    <a:pt x="55" y="408"/>
                    <a:pt x="93" y="426"/>
                  </a:cubicBezTo>
                  <a:cubicBezTo>
                    <a:pt x="130" y="426"/>
                    <a:pt x="222" y="463"/>
                    <a:pt x="260" y="445"/>
                  </a:cubicBezTo>
                  <a:cubicBezTo>
                    <a:pt x="296" y="408"/>
                    <a:pt x="278" y="334"/>
                    <a:pt x="334" y="389"/>
                  </a:cubicBezTo>
                  <a:cubicBezTo>
                    <a:pt x="390" y="426"/>
                    <a:pt x="334" y="389"/>
                    <a:pt x="334" y="389"/>
                  </a:cubicBezTo>
                  <a:cubicBezTo>
                    <a:pt x="334" y="389"/>
                    <a:pt x="352" y="315"/>
                    <a:pt x="371" y="296"/>
                  </a:cubicBezTo>
                  <a:cubicBezTo>
                    <a:pt x="408" y="260"/>
                    <a:pt x="464" y="148"/>
                    <a:pt x="482" y="130"/>
                  </a:cubicBezTo>
                  <a:cubicBezTo>
                    <a:pt x="519" y="92"/>
                    <a:pt x="501" y="18"/>
                    <a:pt x="445" y="37"/>
                  </a:cubicBezTo>
                  <a:cubicBezTo>
                    <a:pt x="390" y="37"/>
                    <a:pt x="371" y="0"/>
                    <a:pt x="278" y="74"/>
                  </a:cubicBezTo>
                  <a:cubicBezTo>
                    <a:pt x="185" y="130"/>
                    <a:pt x="185" y="130"/>
                    <a:pt x="185" y="130"/>
                  </a:cubicBezTo>
                  <a:cubicBezTo>
                    <a:pt x="185" y="130"/>
                    <a:pt x="148" y="166"/>
                    <a:pt x="130" y="148"/>
                  </a:cubicBezTo>
                </a:path>
              </a:pathLst>
            </a:custGeom>
            <a:grpFill/>
            <a:ln w="9525" cap="flat">
              <a:solidFill>
                <a:srgbClr val="1D76BB"/>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72" name="Freeform 94"/>
            <p:cNvSpPr>
              <a:spLocks noChangeArrowheads="1"/>
            </p:cNvSpPr>
            <p:nvPr/>
          </p:nvSpPr>
          <p:spPr bwMode="auto">
            <a:xfrm>
              <a:off x="5430838" y="4260850"/>
              <a:ext cx="187325" cy="166688"/>
            </a:xfrm>
            <a:custGeom>
              <a:avLst/>
              <a:gdLst>
                <a:gd name="T0" fmla="*/ 130 w 520"/>
                <a:gd name="T1" fmla="*/ 148 h 464"/>
                <a:gd name="T2" fmla="*/ 130 w 520"/>
                <a:gd name="T3" fmla="*/ 148 h 464"/>
                <a:gd name="T4" fmla="*/ 74 w 520"/>
                <a:gd name="T5" fmla="*/ 260 h 464"/>
                <a:gd name="T6" fmla="*/ 74 w 520"/>
                <a:gd name="T7" fmla="*/ 463 h 464"/>
                <a:gd name="T8" fmla="*/ 93 w 520"/>
                <a:gd name="T9" fmla="*/ 426 h 464"/>
                <a:gd name="T10" fmla="*/ 260 w 520"/>
                <a:gd name="T11" fmla="*/ 445 h 464"/>
                <a:gd name="T12" fmla="*/ 334 w 520"/>
                <a:gd name="T13" fmla="*/ 389 h 464"/>
                <a:gd name="T14" fmla="*/ 334 w 520"/>
                <a:gd name="T15" fmla="*/ 389 h 464"/>
                <a:gd name="T16" fmla="*/ 371 w 520"/>
                <a:gd name="T17" fmla="*/ 296 h 464"/>
                <a:gd name="T18" fmla="*/ 482 w 520"/>
                <a:gd name="T19" fmla="*/ 130 h 464"/>
                <a:gd name="T20" fmla="*/ 445 w 520"/>
                <a:gd name="T21" fmla="*/ 37 h 464"/>
                <a:gd name="T22" fmla="*/ 278 w 520"/>
                <a:gd name="T23" fmla="*/ 74 h 464"/>
                <a:gd name="T24" fmla="*/ 185 w 520"/>
                <a:gd name="T25" fmla="*/ 130 h 464"/>
                <a:gd name="T26" fmla="*/ 130 w 520"/>
                <a:gd name="T27" fmla="*/ 14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0" h="464">
                  <a:moveTo>
                    <a:pt x="130" y="148"/>
                  </a:moveTo>
                  <a:lnTo>
                    <a:pt x="130" y="148"/>
                  </a:lnTo>
                  <a:cubicBezTo>
                    <a:pt x="130" y="148"/>
                    <a:pt x="111" y="204"/>
                    <a:pt x="74" y="260"/>
                  </a:cubicBezTo>
                  <a:cubicBezTo>
                    <a:pt x="19" y="334"/>
                    <a:pt x="0" y="371"/>
                    <a:pt x="74" y="463"/>
                  </a:cubicBezTo>
                  <a:cubicBezTo>
                    <a:pt x="74" y="463"/>
                    <a:pt x="55" y="408"/>
                    <a:pt x="93" y="426"/>
                  </a:cubicBezTo>
                  <a:cubicBezTo>
                    <a:pt x="130" y="426"/>
                    <a:pt x="222" y="463"/>
                    <a:pt x="260" y="445"/>
                  </a:cubicBezTo>
                  <a:cubicBezTo>
                    <a:pt x="296" y="408"/>
                    <a:pt x="278" y="334"/>
                    <a:pt x="334" y="389"/>
                  </a:cubicBezTo>
                  <a:cubicBezTo>
                    <a:pt x="390" y="426"/>
                    <a:pt x="334" y="389"/>
                    <a:pt x="334" y="389"/>
                  </a:cubicBezTo>
                  <a:cubicBezTo>
                    <a:pt x="334" y="389"/>
                    <a:pt x="352" y="315"/>
                    <a:pt x="371" y="296"/>
                  </a:cubicBezTo>
                  <a:cubicBezTo>
                    <a:pt x="408" y="260"/>
                    <a:pt x="464" y="148"/>
                    <a:pt x="482" y="130"/>
                  </a:cubicBezTo>
                  <a:cubicBezTo>
                    <a:pt x="519" y="92"/>
                    <a:pt x="501" y="18"/>
                    <a:pt x="445" y="37"/>
                  </a:cubicBezTo>
                  <a:cubicBezTo>
                    <a:pt x="390" y="37"/>
                    <a:pt x="371" y="0"/>
                    <a:pt x="278" y="74"/>
                  </a:cubicBezTo>
                  <a:cubicBezTo>
                    <a:pt x="185" y="130"/>
                    <a:pt x="185" y="130"/>
                    <a:pt x="185" y="130"/>
                  </a:cubicBezTo>
                  <a:cubicBezTo>
                    <a:pt x="185" y="130"/>
                    <a:pt x="148" y="166"/>
                    <a:pt x="130" y="148"/>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73" name="Freeform 95"/>
            <p:cNvSpPr>
              <a:spLocks noChangeArrowheads="1"/>
            </p:cNvSpPr>
            <p:nvPr/>
          </p:nvSpPr>
          <p:spPr bwMode="auto">
            <a:xfrm>
              <a:off x="6692900" y="5195888"/>
              <a:ext cx="33338" cy="53975"/>
            </a:xfrm>
            <a:custGeom>
              <a:avLst/>
              <a:gdLst>
                <a:gd name="T0" fmla="*/ 37 w 94"/>
                <a:gd name="T1" fmla="*/ 18 h 149"/>
                <a:gd name="T2" fmla="*/ 37 w 94"/>
                <a:gd name="T3" fmla="*/ 18 h 149"/>
                <a:gd name="T4" fmla="*/ 18 w 94"/>
                <a:gd name="T5" fmla="*/ 111 h 149"/>
                <a:gd name="T6" fmla="*/ 93 w 94"/>
                <a:gd name="T7" fmla="*/ 148 h 149"/>
                <a:gd name="T8" fmla="*/ 37 w 94"/>
                <a:gd name="T9" fmla="*/ 18 h 149"/>
              </a:gdLst>
              <a:ahLst/>
              <a:cxnLst>
                <a:cxn ang="0">
                  <a:pos x="T0" y="T1"/>
                </a:cxn>
                <a:cxn ang="0">
                  <a:pos x="T2" y="T3"/>
                </a:cxn>
                <a:cxn ang="0">
                  <a:pos x="T4" y="T5"/>
                </a:cxn>
                <a:cxn ang="0">
                  <a:pos x="T6" y="T7"/>
                </a:cxn>
                <a:cxn ang="0">
                  <a:pos x="T8" y="T9"/>
                </a:cxn>
              </a:cxnLst>
              <a:rect l="0" t="0" r="r" b="b"/>
              <a:pathLst>
                <a:path w="94" h="149">
                  <a:moveTo>
                    <a:pt x="37" y="18"/>
                  </a:moveTo>
                  <a:lnTo>
                    <a:pt x="37" y="18"/>
                  </a:lnTo>
                  <a:cubicBezTo>
                    <a:pt x="37" y="18"/>
                    <a:pt x="0" y="92"/>
                    <a:pt x="18" y="111"/>
                  </a:cubicBezTo>
                  <a:cubicBezTo>
                    <a:pt x="37" y="111"/>
                    <a:pt x="93" y="148"/>
                    <a:pt x="93" y="148"/>
                  </a:cubicBezTo>
                  <a:cubicBezTo>
                    <a:pt x="93" y="148"/>
                    <a:pt x="74" y="0"/>
                    <a:pt x="37" y="1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74" name="Freeform 96"/>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 name="T8" fmla="*/ 111 w 112"/>
                <a:gd name="T9" fmla="*/ 112 h 131"/>
              </a:gdLst>
              <a:ahLst/>
              <a:cxnLst>
                <a:cxn ang="0">
                  <a:pos x="T0" y="T1"/>
                </a:cxn>
                <a:cxn ang="0">
                  <a:pos x="T2" y="T3"/>
                </a:cxn>
                <a:cxn ang="0">
                  <a:pos x="T4" y="T5"/>
                </a:cxn>
                <a:cxn ang="0">
                  <a:pos x="T6" y="T7"/>
                </a:cxn>
                <a:cxn ang="0">
                  <a:pos x="T8" y="T9"/>
                </a:cxn>
              </a:cxnLst>
              <a:rect l="0" t="0" r="r" b="b"/>
              <a:pathLst>
                <a:path w="112" h="131">
                  <a:moveTo>
                    <a:pt x="111" y="112"/>
                  </a:moveTo>
                  <a:lnTo>
                    <a:pt x="111" y="112"/>
                  </a:lnTo>
                  <a:cubicBezTo>
                    <a:pt x="111" y="112"/>
                    <a:pt x="19" y="0"/>
                    <a:pt x="0" y="38"/>
                  </a:cubicBezTo>
                  <a:cubicBezTo>
                    <a:pt x="0" y="38"/>
                    <a:pt x="0" y="130"/>
                    <a:pt x="19" y="112"/>
                  </a:cubicBezTo>
                  <a:lnTo>
                    <a:pt x="111" y="112"/>
                  </a:lnTo>
                </a:path>
              </a:pathLst>
            </a:custGeom>
            <a:grpFill/>
            <a:ln w="9525" cap="flat">
              <a:solidFill>
                <a:srgbClr val="221F1F"/>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Segoe UI" panose="020B0502040204020203" pitchFamily="34" charset="0"/>
              </a:endParaRPr>
            </a:p>
          </p:txBody>
        </p:sp>
        <p:sp>
          <p:nvSpPr>
            <p:cNvPr id="375" name="Freeform 97"/>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Lst>
              <a:ahLst/>
              <a:cxnLst>
                <a:cxn ang="0">
                  <a:pos x="T0" y="T1"/>
                </a:cxn>
                <a:cxn ang="0">
                  <a:pos x="T2" y="T3"/>
                </a:cxn>
                <a:cxn ang="0">
                  <a:pos x="T4" y="T5"/>
                </a:cxn>
                <a:cxn ang="0">
                  <a:pos x="T6" y="T7"/>
                </a:cxn>
              </a:cxnLst>
              <a:rect l="0" t="0" r="r" b="b"/>
              <a:pathLst>
                <a:path w="112" h="131">
                  <a:moveTo>
                    <a:pt x="111" y="112"/>
                  </a:moveTo>
                  <a:lnTo>
                    <a:pt x="111" y="112"/>
                  </a:lnTo>
                  <a:cubicBezTo>
                    <a:pt x="111" y="112"/>
                    <a:pt x="19" y="0"/>
                    <a:pt x="0" y="38"/>
                  </a:cubicBezTo>
                  <a:cubicBezTo>
                    <a:pt x="0" y="38"/>
                    <a:pt x="0" y="130"/>
                    <a:pt x="19" y="112"/>
                  </a:cubicBezTo>
                </a:path>
              </a:pathLst>
            </a:custGeom>
            <a:grpFill/>
            <a:ln w="6480" cap="flat">
              <a:solidFill>
                <a:schemeClr val="bg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Segoe UI" panose="020B0502040204020203" pitchFamily="34" charset="0"/>
              </a:endParaRPr>
            </a:p>
          </p:txBody>
        </p:sp>
      </p:grpSp>
    </p:spTree>
    <p:extLst>
      <p:ext uri="{BB962C8B-B14F-4D97-AF65-F5344CB8AC3E}">
        <p14:creationId xmlns:p14="http://schemas.microsoft.com/office/powerpoint/2010/main" val="14705034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TextBox 154"/>
          <p:cNvSpPr txBox="1"/>
          <p:nvPr/>
        </p:nvSpPr>
        <p:spPr>
          <a:xfrm>
            <a:off x="1700027" y="4381906"/>
            <a:ext cx="9019430" cy="4524315"/>
          </a:xfrm>
          <a:prstGeom prst="rect">
            <a:avLst/>
          </a:prstGeom>
          <a:noFill/>
        </p:spPr>
        <p:txBody>
          <a:bodyPr wrap="square" rtlCol="0">
            <a:spAutoFit/>
          </a:bodyPr>
          <a:lstStyle/>
          <a:p>
            <a:r>
              <a:rPr lang="en-US" sz="9600" spc="600" dirty="0">
                <a:solidFill>
                  <a:schemeClr val="tx2"/>
                </a:solidFill>
                <a:latin typeface="Segoe UI" panose="020B0502040204020203" pitchFamily="34" charset="0"/>
                <a:ea typeface="Oswald" charset="0"/>
                <a:cs typeface="Oswald" charset="0"/>
              </a:rPr>
              <a:t>EUROPE</a:t>
            </a:r>
          </a:p>
          <a:p>
            <a:r>
              <a:rPr lang="en-US" sz="9600" spc="600" dirty="0">
                <a:solidFill>
                  <a:schemeClr val="tx2"/>
                </a:solidFill>
                <a:latin typeface="Segoe UI" panose="020B0502040204020203" pitchFamily="34" charset="0"/>
                <a:ea typeface="Oswald" charset="0"/>
                <a:cs typeface="Oswald" charset="0"/>
              </a:rPr>
              <a:t>CONTINENT</a:t>
            </a:r>
          </a:p>
          <a:p>
            <a:r>
              <a:rPr lang="en-US" sz="9600" spc="600" dirty="0">
                <a:solidFill>
                  <a:schemeClr val="tx2"/>
                </a:solidFill>
                <a:latin typeface="Segoe UI" panose="020B0502040204020203" pitchFamily="34" charset="0"/>
                <a:ea typeface="Oswald" charset="0"/>
                <a:cs typeface="Oswald" charset="0"/>
              </a:rPr>
              <a:t>VECTOR MAP</a:t>
            </a:r>
            <a:endParaRPr lang="en-US" sz="19900" spc="600" dirty="0">
              <a:solidFill>
                <a:schemeClr val="tx2"/>
              </a:solidFill>
              <a:latin typeface="Segoe UI" panose="020B0502040204020203" pitchFamily="34" charset="0"/>
              <a:ea typeface="Oswald" charset="0"/>
              <a:cs typeface="Oswald" charset="0"/>
            </a:endParaRPr>
          </a:p>
        </p:txBody>
      </p:sp>
      <p:sp>
        <p:nvSpPr>
          <p:cNvPr id="156" name="TextBox 155"/>
          <p:cNvSpPr txBox="1"/>
          <p:nvPr/>
        </p:nvSpPr>
        <p:spPr>
          <a:xfrm>
            <a:off x="1700027" y="1404641"/>
            <a:ext cx="7584151" cy="1200329"/>
          </a:xfrm>
          <a:prstGeom prst="rect">
            <a:avLst/>
          </a:prstGeom>
          <a:noFill/>
        </p:spPr>
        <p:txBody>
          <a:bodyPr wrap="square" rtlCol="0">
            <a:spAutoFit/>
          </a:bodyPr>
          <a:lstStyle/>
          <a:p>
            <a:r>
              <a:rPr lang="en-US" spc="1200" dirty="0">
                <a:solidFill>
                  <a:schemeClr val="tx2"/>
                </a:solidFill>
                <a:latin typeface="Segoe UI" panose="020B0502040204020203" pitchFamily="34" charset="0"/>
                <a:ea typeface="Oswald" charset="0"/>
                <a:cs typeface="Oswald" charset="0"/>
              </a:rPr>
              <a:t>WRITE HERE SOMETHING</a:t>
            </a:r>
          </a:p>
        </p:txBody>
      </p:sp>
      <p:sp>
        <p:nvSpPr>
          <p:cNvPr id="157" name="TextBox 156"/>
          <p:cNvSpPr txBox="1"/>
          <p:nvPr/>
        </p:nvSpPr>
        <p:spPr>
          <a:xfrm>
            <a:off x="1700028" y="10637938"/>
            <a:ext cx="6105328"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Montserrat Light" charset="0"/>
              </a:rPr>
              <a:t>Entrepreneurial activities differ substantially depending on the type of organization and creativity. </a:t>
            </a:r>
          </a:p>
        </p:txBody>
      </p:sp>
      <p:grpSp>
        <p:nvGrpSpPr>
          <p:cNvPr id="158" name="Group 157"/>
          <p:cNvGrpSpPr/>
          <p:nvPr/>
        </p:nvGrpSpPr>
        <p:grpSpPr>
          <a:xfrm>
            <a:off x="10247587" y="2028784"/>
            <a:ext cx="14169412" cy="10363480"/>
            <a:chOff x="2979926" y="-33603"/>
            <a:chExt cx="6221676" cy="4549336"/>
          </a:xfrm>
          <a:solidFill>
            <a:schemeClr val="bg1">
              <a:lumMod val="85000"/>
            </a:schemeClr>
          </a:solidFill>
        </p:grpSpPr>
        <p:sp>
          <p:nvSpPr>
            <p:cNvPr id="159"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0" name="Freeform 23"/>
            <p:cNvSpPr>
              <a:spLocks/>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1" name="Freeform 5"/>
            <p:cNvSpPr>
              <a:spLocks/>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2"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3" name="Freeform 84"/>
            <p:cNvSpPr>
              <a:spLocks/>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4" name="Freeform 193"/>
            <p:cNvSpPr>
              <a:spLocks/>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5" name="Freeform 47"/>
            <p:cNvSpPr>
              <a:spLocks/>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6" name="Freeform 88"/>
            <p:cNvSpPr>
              <a:spLocks/>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7"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8" name="Freeform 9"/>
            <p:cNvSpPr>
              <a:spLocks/>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9" name="Freeform 21"/>
            <p:cNvSpPr>
              <a:spLocks/>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0" name="Freeform 25"/>
            <p:cNvSpPr>
              <a:spLocks/>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1" name="Freeform 51"/>
            <p:cNvSpPr>
              <a:spLocks/>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2"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3"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4"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5" name="Freeform 217"/>
            <p:cNvSpPr>
              <a:spLocks/>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6" name="Freeform 219"/>
            <p:cNvSpPr>
              <a:spLocks/>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7" name="Freeform 7"/>
            <p:cNvSpPr>
              <a:spLocks/>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8" name="Freeform 17"/>
            <p:cNvSpPr>
              <a:spLocks/>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9" name="Freeform 29"/>
            <p:cNvSpPr>
              <a:spLocks/>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0" name="Freeform 31"/>
            <p:cNvSpPr>
              <a:spLocks/>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1"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2" name="Freeform 41"/>
            <p:cNvSpPr>
              <a:spLocks/>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3"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4" name="Freeform 195"/>
            <p:cNvSpPr>
              <a:spLocks/>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5"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6"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7"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8" name="Freeform 13"/>
            <p:cNvSpPr>
              <a:spLocks/>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9" name="Freeform 19"/>
            <p:cNvSpPr>
              <a:spLocks/>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0" name="Freeform 39"/>
            <p:cNvSpPr>
              <a:spLocks/>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1" name="Freeform 45"/>
            <p:cNvSpPr>
              <a:spLocks/>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2"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3"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4" name="Freeform 86"/>
            <p:cNvSpPr>
              <a:spLocks/>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5" name="Freeform 90"/>
            <p:cNvSpPr>
              <a:spLocks/>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6"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7"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8"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9"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0"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1"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2"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3"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4" name="Freeform 203"/>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grpSp>
    </p:spTree>
    <p:extLst>
      <p:ext uri="{BB962C8B-B14F-4D97-AF65-F5344CB8AC3E}">
        <p14:creationId xmlns:p14="http://schemas.microsoft.com/office/powerpoint/2010/main" val="14025867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a:ext>
            </a:extLst>
          </a:blip>
          <a:srcRect t="42" b="42"/>
          <a:stretch>
            <a:fillRect/>
          </a:stretch>
        </p:blipFill>
        <p:spPr/>
      </p:pic>
      <p:sp>
        <p:nvSpPr>
          <p:cNvPr id="10" name="Rectangle 9"/>
          <p:cNvSpPr/>
          <p:nvPr/>
        </p:nvSpPr>
        <p:spPr>
          <a:xfrm>
            <a:off x="0" y="0"/>
            <a:ext cx="24377650" cy="13716000"/>
          </a:xfrm>
          <a:prstGeom prst="rect">
            <a:avLst/>
          </a:prstGeom>
          <a:solidFill>
            <a:schemeClr val="tx2">
              <a:lumMod val="85000"/>
              <a:lumOff val="1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Segoe UI" panose="020B0502040204020203" pitchFamily="34"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latin typeface="Segoe UI" panose="020B0502040204020203" pitchFamily="34" charset="0"/>
            </a:endParaRPr>
          </a:p>
        </p:txBody>
      </p:sp>
      <p:sp>
        <p:nvSpPr>
          <p:cNvPr id="7" name="TextBox 6"/>
          <p:cNvSpPr txBox="1"/>
          <p:nvPr/>
        </p:nvSpPr>
        <p:spPr>
          <a:xfrm>
            <a:off x="8774614" y="5830785"/>
            <a:ext cx="6814238" cy="4524315"/>
          </a:xfrm>
          <a:prstGeom prst="rect">
            <a:avLst/>
          </a:prstGeom>
          <a:noFill/>
        </p:spPr>
        <p:txBody>
          <a:bodyPr wrap="square" rtlCol="0">
            <a:spAutoFit/>
          </a:bodyPr>
          <a:lstStyle/>
          <a:p>
            <a:r>
              <a:rPr lang="en-US" sz="9600" spc="600" dirty="0">
                <a:solidFill>
                  <a:schemeClr val="bg1"/>
                </a:solidFill>
                <a:latin typeface="Segoe UI" panose="020B0502040204020203" pitchFamily="34" charset="0"/>
                <a:ea typeface="Oswald" charset="0"/>
                <a:cs typeface="Oswald" charset="0"/>
              </a:rPr>
              <a:t>GET</a:t>
            </a:r>
          </a:p>
          <a:p>
            <a:r>
              <a:rPr lang="en-US" sz="9600" spc="600" dirty="0">
                <a:solidFill>
                  <a:schemeClr val="bg1"/>
                </a:solidFill>
                <a:latin typeface="Segoe UI" panose="020B0502040204020203" pitchFamily="34" charset="0"/>
                <a:ea typeface="Oswald" charset="0"/>
                <a:cs typeface="Oswald" charset="0"/>
              </a:rPr>
              <a:t>IN</a:t>
            </a:r>
          </a:p>
          <a:p>
            <a:r>
              <a:rPr lang="en-US" sz="9600" spc="600" dirty="0">
                <a:solidFill>
                  <a:schemeClr val="bg1"/>
                </a:solidFill>
                <a:latin typeface="Segoe UI" panose="020B0502040204020203" pitchFamily="34" charset="0"/>
                <a:ea typeface="Oswald" charset="0"/>
                <a:cs typeface="Oswald" charset="0"/>
              </a:rPr>
              <a:t>TOUCH</a:t>
            </a:r>
          </a:p>
        </p:txBody>
      </p:sp>
      <p:sp>
        <p:nvSpPr>
          <p:cNvPr id="8" name="TextBox 7"/>
          <p:cNvSpPr txBox="1"/>
          <p:nvPr/>
        </p:nvSpPr>
        <p:spPr>
          <a:xfrm>
            <a:off x="8774613" y="3888766"/>
            <a:ext cx="6814239" cy="954107"/>
          </a:xfrm>
          <a:prstGeom prst="rect">
            <a:avLst/>
          </a:prstGeom>
          <a:noFill/>
        </p:spPr>
        <p:txBody>
          <a:bodyPr wrap="square" rtlCol="0">
            <a:spAutoFit/>
          </a:bodyPr>
          <a:lstStyle/>
          <a:p>
            <a:r>
              <a:rPr lang="en-US" sz="2800" b="1" spc="1200" dirty="0">
                <a:solidFill>
                  <a:schemeClr val="bg1"/>
                </a:solidFill>
                <a:latin typeface="Segoe UI" panose="020B0502040204020203" pitchFamily="34" charset="0"/>
                <a:ea typeface="Oswald" charset="0"/>
                <a:cs typeface="Oswald" charset="0"/>
              </a:rPr>
              <a:t>WRITE HERE SOMETHING</a:t>
            </a:r>
          </a:p>
        </p:txBody>
      </p:sp>
    </p:spTree>
    <p:extLst>
      <p:ext uri="{BB962C8B-B14F-4D97-AF65-F5344CB8AC3E}">
        <p14:creationId xmlns:p14="http://schemas.microsoft.com/office/powerpoint/2010/main" val="12732072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4595527" y="2961531"/>
            <a:ext cx="15110395" cy="1131528"/>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 from</a:t>
            </a:r>
          </a:p>
        </p:txBody>
      </p:sp>
      <p:sp>
        <p:nvSpPr>
          <p:cNvPr id="18" name="TextBox 17"/>
          <p:cNvSpPr txBox="1"/>
          <p:nvPr/>
        </p:nvSpPr>
        <p:spPr>
          <a:xfrm>
            <a:off x="5739130" y="1737744"/>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OUR COMPANY VALUES</a:t>
            </a:r>
            <a:endParaRPr lang="en-US" sz="9600" spc="600" dirty="0">
              <a:solidFill>
                <a:schemeClr val="tx2"/>
              </a:solidFill>
              <a:latin typeface="Segoe UI" panose="020B0502040204020203" pitchFamily="34" charset="0"/>
              <a:ea typeface="Oswald" charset="0"/>
              <a:cs typeface="Oswald" charset="0"/>
            </a:endParaRPr>
          </a:p>
        </p:txBody>
      </p:sp>
      <p:sp>
        <p:nvSpPr>
          <p:cNvPr id="19" name="TextBox 18"/>
          <p:cNvSpPr txBox="1"/>
          <p:nvPr/>
        </p:nvSpPr>
        <p:spPr>
          <a:xfrm>
            <a:off x="8434850" y="1277606"/>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20" name="Shape 2779"/>
          <p:cNvSpPr/>
          <p:nvPr/>
        </p:nvSpPr>
        <p:spPr>
          <a:xfrm>
            <a:off x="14894558" y="4676512"/>
            <a:ext cx="760733" cy="104600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1" name="Shape 2782"/>
          <p:cNvSpPr/>
          <p:nvPr/>
        </p:nvSpPr>
        <p:spPr>
          <a:xfrm>
            <a:off x="9511676" y="4825104"/>
            <a:ext cx="1047014" cy="903578"/>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2" name="Shape 2783"/>
          <p:cNvSpPr/>
          <p:nvPr/>
        </p:nvSpPr>
        <p:spPr>
          <a:xfrm>
            <a:off x="20046190" y="4753890"/>
            <a:ext cx="1046007" cy="90337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4" name="Shape 2778"/>
          <p:cNvSpPr/>
          <p:nvPr/>
        </p:nvSpPr>
        <p:spPr>
          <a:xfrm>
            <a:off x="4204780" y="4753890"/>
            <a:ext cx="1046007" cy="104600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5" name="TextBox 24"/>
          <p:cNvSpPr txBox="1"/>
          <p:nvPr/>
        </p:nvSpPr>
        <p:spPr>
          <a:xfrm>
            <a:off x="3717372" y="6030513"/>
            <a:ext cx="1992853" cy="584775"/>
          </a:xfrm>
          <a:prstGeom prst="rect">
            <a:avLst/>
          </a:prstGeom>
          <a:noFill/>
        </p:spPr>
        <p:txBody>
          <a:bodyPr wrap="none" rtlCol="0">
            <a:spAutoFit/>
          </a:bodyPr>
          <a:lstStyle/>
          <a:p>
            <a:pPr algn="ctr"/>
            <a:r>
              <a:rPr lang="en-US" sz="3200" b="1" spc="1200" dirty="0">
                <a:solidFill>
                  <a:schemeClr val="tx2"/>
                </a:solidFill>
                <a:latin typeface="Segoe UI" panose="020B0502040204020203" pitchFamily="34" charset="0"/>
                <a:ea typeface="Oswald" charset="0"/>
                <a:cs typeface="Oswald" charset="0"/>
              </a:rPr>
              <a:t>TITLE</a:t>
            </a:r>
          </a:p>
        </p:txBody>
      </p:sp>
      <p:sp>
        <p:nvSpPr>
          <p:cNvPr id="26" name="TextBox 25"/>
          <p:cNvSpPr txBox="1"/>
          <p:nvPr/>
        </p:nvSpPr>
        <p:spPr>
          <a:xfrm>
            <a:off x="2539312" y="6729588"/>
            <a:ext cx="4376945" cy="1015663"/>
          </a:xfrm>
          <a:prstGeom prst="rect">
            <a:avLst/>
          </a:prstGeom>
          <a:noFill/>
        </p:spPr>
        <p:txBody>
          <a:bodyPr wrap="square" rtlCol="0">
            <a:spAutoFit/>
          </a:bodyPr>
          <a:lstStyle/>
          <a:p>
            <a:pPr algn="ctr"/>
            <a:r>
              <a:rPr lang="en-US" sz="2000" spc="300" dirty="0">
                <a:latin typeface="Segoe UI" panose="020B0502040204020203" pitchFamily="34" charset="0"/>
                <a:ea typeface="Lato Light" charset="0"/>
                <a:cs typeface="Lato Light" charset="0"/>
              </a:rPr>
              <a:t>Entrepreneurial activities differ substantially depending on the</a:t>
            </a:r>
          </a:p>
        </p:txBody>
      </p:sp>
      <p:sp>
        <p:nvSpPr>
          <p:cNvPr id="27" name="TextBox 26"/>
          <p:cNvSpPr txBox="1"/>
          <p:nvPr/>
        </p:nvSpPr>
        <p:spPr>
          <a:xfrm>
            <a:off x="8316972" y="6030513"/>
            <a:ext cx="3319756" cy="584775"/>
          </a:xfrm>
          <a:prstGeom prst="rect">
            <a:avLst/>
          </a:prstGeom>
          <a:noFill/>
        </p:spPr>
        <p:txBody>
          <a:bodyPr wrap="none" rtlCol="0">
            <a:spAutoFit/>
          </a:bodyPr>
          <a:lstStyle/>
          <a:p>
            <a:pPr algn="ctr"/>
            <a:r>
              <a:rPr lang="en-US" sz="3200" b="1" spc="1200" dirty="0">
                <a:solidFill>
                  <a:schemeClr val="tx2"/>
                </a:solidFill>
                <a:latin typeface="Segoe UI" panose="020B0502040204020203" pitchFamily="34" charset="0"/>
                <a:ea typeface="Oswald" charset="0"/>
                <a:cs typeface="Oswald" charset="0"/>
              </a:rPr>
              <a:t>AWESOME</a:t>
            </a:r>
          </a:p>
        </p:txBody>
      </p:sp>
      <p:sp>
        <p:nvSpPr>
          <p:cNvPr id="28" name="TextBox 27"/>
          <p:cNvSpPr txBox="1"/>
          <p:nvPr/>
        </p:nvSpPr>
        <p:spPr>
          <a:xfrm>
            <a:off x="7819782" y="6729588"/>
            <a:ext cx="4376945" cy="1015663"/>
          </a:xfrm>
          <a:prstGeom prst="rect">
            <a:avLst/>
          </a:prstGeom>
          <a:noFill/>
        </p:spPr>
        <p:txBody>
          <a:bodyPr wrap="square" rtlCol="0">
            <a:spAutoFit/>
          </a:bodyPr>
          <a:lstStyle/>
          <a:p>
            <a:pPr algn="ctr"/>
            <a:r>
              <a:rPr lang="en-US" sz="2000" spc="300" dirty="0">
                <a:latin typeface="Segoe UI" panose="020B0502040204020203" pitchFamily="34" charset="0"/>
                <a:ea typeface="Lato Light" charset="0"/>
                <a:cs typeface="Lato Light" charset="0"/>
              </a:rPr>
              <a:t>Entrepreneurial activities differ substantially depending on the</a:t>
            </a:r>
          </a:p>
        </p:txBody>
      </p:sp>
      <p:sp>
        <p:nvSpPr>
          <p:cNvPr id="29" name="TextBox 28"/>
          <p:cNvSpPr txBox="1"/>
          <p:nvPr/>
        </p:nvSpPr>
        <p:spPr>
          <a:xfrm>
            <a:off x="13263284" y="6030513"/>
            <a:ext cx="4025847" cy="584775"/>
          </a:xfrm>
          <a:prstGeom prst="rect">
            <a:avLst/>
          </a:prstGeom>
          <a:noFill/>
        </p:spPr>
        <p:txBody>
          <a:bodyPr wrap="none" rtlCol="0">
            <a:spAutoFit/>
          </a:bodyPr>
          <a:lstStyle/>
          <a:p>
            <a:pPr algn="ctr"/>
            <a:r>
              <a:rPr lang="en-US" sz="3200" b="1" spc="1200" dirty="0">
                <a:solidFill>
                  <a:schemeClr val="tx2"/>
                </a:solidFill>
                <a:latin typeface="Segoe UI" panose="020B0502040204020203" pitchFamily="34" charset="0"/>
                <a:ea typeface="Oswald" charset="0"/>
                <a:cs typeface="Oswald" charset="0"/>
              </a:rPr>
              <a:t>SOMETHING</a:t>
            </a:r>
          </a:p>
        </p:txBody>
      </p:sp>
      <p:sp>
        <p:nvSpPr>
          <p:cNvPr id="30" name="TextBox 29"/>
          <p:cNvSpPr txBox="1"/>
          <p:nvPr/>
        </p:nvSpPr>
        <p:spPr>
          <a:xfrm>
            <a:off x="13100252" y="6729588"/>
            <a:ext cx="4376945" cy="1015663"/>
          </a:xfrm>
          <a:prstGeom prst="rect">
            <a:avLst/>
          </a:prstGeom>
          <a:noFill/>
        </p:spPr>
        <p:txBody>
          <a:bodyPr wrap="square" rtlCol="0">
            <a:spAutoFit/>
          </a:bodyPr>
          <a:lstStyle/>
          <a:p>
            <a:pPr algn="ctr"/>
            <a:r>
              <a:rPr lang="en-US" sz="2000" spc="300" dirty="0">
                <a:latin typeface="Segoe UI" panose="020B0502040204020203" pitchFamily="34" charset="0"/>
                <a:ea typeface="Lato Light" charset="0"/>
                <a:cs typeface="Lato Light" charset="0"/>
              </a:rPr>
              <a:t>Entrepreneurial activities differ substantially depending on the</a:t>
            </a:r>
          </a:p>
        </p:txBody>
      </p:sp>
      <p:sp>
        <p:nvSpPr>
          <p:cNvPr id="31" name="TextBox 30"/>
          <p:cNvSpPr txBox="1"/>
          <p:nvPr/>
        </p:nvSpPr>
        <p:spPr>
          <a:xfrm>
            <a:off x="19452910" y="6030513"/>
            <a:ext cx="2207079" cy="584775"/>
          </a:xfrm>
          <a:prstGeom prst="rect">
            <a:avLst/>
          </a:prstGeom>
          <a:noFill/>
        </p:spPr>
        <p:txBody>
          <a:bodyPr wrap="none" rtlCol="0">
            <a:spAutoFit/>
          </a:bodyPr>
          <a:lstStyle/>
          <a:p>
            <a:pPr algn="ctr"/>
            <a:r>
              <a:rPr lang="en-US" sz="3200" b="1" spc="1200" dirty="0">
                <a:solidFill>
                  <a:schemeClr val="tx2"/>
                </a:solidFill>
                <a:latin typeface="Segoe UI" panose="020B0502040204020203" pitchFamily="34" charset="0"/>
                <a:ea typeface="Oswald" charset="0"/>
                <a:cs typeface="Oswald" charset="0"/>
              </a:rPr>
              <a:t>HELLO</a:t>
            </a:r>
          </a:p>
        </p:txBody>
      </p:sp>
      <p:sp>
        <p:nvSpPr>
          <p:cNvPr id="33" name="TextBox 32"/>
          <p:cNvSpPr txBox="1"/>
          <p:nvPr/>
        </p:nvSpPr>
        <p:spPr>
          <a:xfrm>
            <a:off x="18380722" y="6729588"/>
            <a:ext cx="4376945" cy="1015663"/>
          </a:xfrm>
          <a:prstGeom prst="rect">
            <a:avLst/>
          </a:prstGeom>
          <a:noFill/>
        </p:spPr>
        <p:txBody>
          <a:bodyPr wrap="square" rtlCol="0">
            <a:spAutoFit/>
          </a:bodyPr>
          <a:lstStyle/>
          <a:p>
            <a:pPr algn="ctr"/>
            <a:r>
              <a:rPr lang="en-US" sz="2000" spc="300" dirty="0">
                <a:latin typeface="Segoe UI" panose="020B0502040204020203" pitchFamily="34" charset="0"/>
                <a:ea typeface="Lato Light" charset="0"/>
                <a:cs typeface="Lato Light" charset="0"/>
              </a:rPr>
              <a:t>Entrepreneurial activities differ substantially depending on the</a:t>
            </a:r>
          </a:p>
        </p:txBody>
      </p:sp>
      <p:pic>
        <p:nvPicPr>
          <p:cNvPr id="2" name="Picture Placeholder 1"/>
          <p:cNvPicPr>
            <a:picLocks noGrp="1" noChangeAspect="1"/>
          </p:cNvPicPr>
          <p:nvPr>
            <p:ph type="pic" sz="quarter" idx="26"/>
          </p:nvPr>
        </p:nvPicPr>
        <p:blipFill rotWithShape="1">
          <a:blip r:embed="rId3">
            <a:extLst>
              <a:ext uri="{28A0092B-C50C-407E-A947-70E740481C1C}">
                <a14:useLocalDpi xmlns:a14="http://schemas.microsoft.com/office/drawing/2010/main"/>
              </a:ext>
            </a:extLst>
          </a:blip>
          <a:srcRect t="35389" b="1809"/>
          <a:stretch/>
        </p:blipFill>
        <p:spPr>
          <a:xfrm>
            <a:off x="0" y="8382000"/>
            <a:ext cx="24377649" cy="5334000"/>
          </a:xfrm>
        </p:spPr>
      </p:pic>
    </p:spTree>
    <p:extLst>
      <p:ext uri="{BB962C8B-B14F-4D97-AF65-F5344CB8AC3E}">
        <p14:creationId xmlns:p14="http://schemas.microsoft.com/office/powerpoint/2010/main" val="67265534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Box 52"/>
          <p:cNvSpPr txBox="1"/>
          <p:nvPr/>
        </p:nvSpPr>
        <p:spPr>
          <a:xfrm>
            <a:off x="3651955" y="8482557"/>
            <a:ext cx="3447995" cy="584775"/>
          </a:xfrm>
          <a:prstGeom prst="rect">
            <a:avLst/>
          </a:prstGeom>
          <a:noFill/>
        </p:spPr>
        <p:txBody>
          <a:bodyPr wrap="none" rtlCol="0">
            <a:spAutoFit/>
          </a:bodyPr>
          <a:lstStyle/>
          <a:p>
            <a:pPr algn="ctr"/>
            <a:r>
              <a:rPr lang="en-US" sz="3200" b="1" spc="1200" dirty="0">
                <a:solidFill>
                  <a:schemeClr val="tx2"/>
                </a:solidFill>
                <a:latin typeface="Segoe UI" panose="020B0502040204020203" pitchFamily="34" charset="0"/>
                <a:ea typeface="Oswald" charset="0"/>
                <a:cs typeface="Oswald" charset="0"/>
              </a:rPr>
              <a:t>LOCATION</a:t>
            </a:r>
          </a:p>
        </p:txBody>
      </p:sp>
      <p:sp>
        <p:nvSpPr>
          <p:cNvPr id="54" name="TextBox 53"/>
          <p:cNvSpPr txBox="1"/>
          <p:nvPr/>
        </p:nvSpPr>
        <p:spPr>
          <a:xfrm>
            <a:off x="3201463" y="9181632"/>
            <a:ext cx="4376945" cy="1015663"/>
          </a:xfrm>
          <a:prstGeom prst="rect">
            <a:avLst/>
          </a:prstGeom>
          <a:noFill/>
        </p:spPr>
        <p:txBody>
          <a:bodyPr wrap="square" rtlCol="0">
            <a:spAutoFit/>
          </a:bodyPr>
          <a:lstStyle/>
          <a:p>
            <a:pPr algn="ctr"/>
            <a:r>
              <a:rPr lang="en-US" sz="2000" spc="300" dirty="0">
                <a:latin typeface="Segoe UI" panose="020B0502040204020203" pitchFamily="34" charset="0"/>
                <a:ea typeface="Lato Light" charset="0"/>
                <a:cs typeface="Lato Light" charset="0"/>
              </a:rPr>
              <a:t>Entrepreneurial activities differ substantially depending on the</a:t>
            </a:r>
          </a:p>
        </p:txBody>
      </p:sp>
      <p:sp>
        <p:nvSpPr>
          <p:cNvPr id="55" name="TextBox 54"/>
          <p:cNvSpPr txBox="1"/>
          <p:nvPr/>
        </p:nvSpPr>
        <p:spPr>
          <a:xfrm>
            <a:off x="10160741" y="8482557"/>
            <a:ext cx="3978974" cy="584775"/>
          </a:xfrm>
          <a:prstGeom prst="rect">
            <a:avLst/>
          </a:prstGeom>
          <a:noFill/>
        </p:spPr>
        <p:txBody>
          <a:bodyPr wrap="none" rtlCol="0">
            <a:spAutoFit/>
          </a:bodyPr>
          <a:lstStyle/>
          <a:p>
            <a:pPr algn="ctr"/>
            <a:r>
              <a:rPr lang="en-US" sz="3200" b="1" spc="1200" dirty="0">
                <a:solidFill>
                  <a:schemeClr val="tx2"/>
                </a:solidFill>
                <a:latin typeface="Segoe UI" panose="020B0502040204020203" pitchFamily="34" charset="0"/>
                <a:ea typeface="Oswald" charset="0"/>
                <a:cs typeface="Oswald" charset="0"/>
              </a:rPr>
              <a:t>OUR HOURS</a:t>
            </a:r>
          </a:p>
        </p:txBody>
      </p:sp>
      <p:sp>
        <p:nvSpPr>
          <p:cNvPr id="56" name="TextBox 55"/>
          <p:cNvSpPr txBox="1"/>
          <p:nvPr/>
        </p:nvSpPr>
        <p:spPr>
          <a:xfrm>
            <a:off x="9993158" y="9181632"/>
            <a:ext cx="4376945" cy="1015663"/>
          </a:xfrm>
          <a:prstGeom prst="rect">
            <a:avLst/>
          </a:prstGeom>
          <a:noFill/>
        </p:spPr>
        <p:txBody>
          <a:bodyPr wrap="square" rtlCol="0">
            <a:spAutoFit/>
          </a:bodyPr>
          <a:lstStyle/>
          <a:p>
            <a:pPr algn="ctr"/>
            <a:r>
              <a:rPr lang="en-US" sz="2000" spc="300" dirty="0">
                <a:latin typeface="Segoe UI" panose="020B0502040204020203" pitchFamily="34" charset="0"/>
                <a:ea typeface="Lato Light" charset="0"/>
                <a:cs typeface="Lato Light" charset="0"/>
              </a:rPr>
              <a:t>Entrepreneurial activities differ substantially depending on the</a:t>
            </a:r>
          </a:p>
        </p:txBody>
      </p:sp>
      <p:sp>
        <p:nvSpPr>
          <p:cNvPr id="57" name="TextBox 56"/>
          <p:cNvSpPr txBox="1"/>
          <p:nvPr/>
        </p:nvSpPr>
        <p:spPr>
          <a:xfrm>
            <a:off x="16839780" y="8482557"/>
            <a:ext cx="4242059" cy="584775"/>
          </a:xfrm>
          <a:prstGeom prst="rect">
            <a:avLst/>
          </a:prstGeom>
          <a:noFill/>
        </p:spPr>
        <p:txBody>
          <a:bodyPr wrap="none" rtlCol="0">
            <a:spAutoFit/>
          </a:bodyPr>
          <a:lstStyle/>
          <a:p>
            <a:pPr algn="ctr"/>
            <a:r>
              <a:rPr lang="en-US" sz="3200" b="1" spc="1200" dirty="0">
                <a:solidFill>
                  <a:schemeClr val="tx2"/>
                </a:solidFill>
                <a:latin typeface="Segoe UI" panose="020B0502040204020203" pitchFamily="34" charset="0"/>
                <a:ea typeface="Oswald" charset="0"/>
                <a:cs typeface="Oswald" charset="0"/>
              </a:rPr>
              <a:t>CONTACT US</a:t>
            </a:r>
          </a:p>
        </p:txBody>
      </p:sp>
      <p:sp>
        <p:nvSpPr>
          <p:cNvPr id="58" name="TextBox 57"/>
          <p:cNvSpPr txBox="1"/>
          <p:nvPr/>
        </p:nvSpPr>
        <p:spPr>
          <a:xfrm>
            <a:off x="16784853" y="9181632"/>
            <a:ext cx="4376945" cy="1015663"/>
          </a:xfrm>
          <a:prstGeom prst="rect">
            <a:avLst/>
          </a:prstGeom>
          <a:noFill/>
        </p:spPr>
        <p:txBody>
          <a:bodyPr wrap="square" rtlCol="0">
            <a:spAutoFit/>
          </a:bodyPr>
          <a:lstStyle/>
          <a:p>
            <a:pPr algn="ctr"/>
            <a:r>
              <a:rPr lang="en-US" sz="2000" spc="300" dirty="0">
                <a:latin typeface="Segoe UI" panose="020B0502040204020203" pitchFamily="34" charset="0"/>
                <a:ea typeface="Lato Light" charset="0"/>
                <a:cs typeface="Lato Light" charset="0"/>
              </a:rPr>
              <a:t>Entrepreneurial activities differ substantially depending on the</a:t>
            </a:r>
          </a:p>
        </p:txBody>
      </p:sp>
      <p:sp>
        <p:nvSpPr>
          <p:cNvPr id="3" name="Rectangle 2"/>
          <p:cNvSpPr/>
          <p:nvPr/>
        </p:nvSpPr>
        <p:spPr>
          <a:xfrm>
            <a:off x="7902" y="11477297"/>
            <a:ext cx="24377650" cy="2238703"/>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pSp>
        <p:nvGrpSpPr>
          <p:cNvPr id="72" name="Group 71"/>
          <p:cNvGrpSpPr/>
          <p:nvPr/>
        </p:nvGrpSpPr>
        <p:grpSpPr>
          <a:xfrm>
            <a:off x="10332116" y="12159242"/>
            <a:ext cx="3713418" cy="787353"/>
            <a:chOff x="3599699" y="9482257"/>
            <a:chExt cx="2719843" cy="576686"/>
          </a:xfrm>
          <a:solidFill>
            <a:schemeClr val="bg1">
              <a:lumMod val="95000"/>
            </a:schemeClr>
          </a:solidFill>
        </p:grpSpPr>
        <p:sp>
          <p:nvSpPr>
            <p:cNvPr id="73"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74"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75"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76"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grpSp>
      <p:pic>
        <p:nvPicPr>
          <p:cNvPr id="2" name="Picture Placeholder 1"/>
          <p:cNvPicPr>
            <a:picLocks noGrp="1" noChangeAspect="1"/>
          </p:cNvPicPr>
          <p:nvPr>
            <p:ph type="pic" sz="quarter" idx="10"/>
          </p:nvPr>
        </p:nvPicPr>
        <p:blipFill>
          <a:blip r:embed="rId2">
            <a:extLst>
              <a:ext uri="{28A0092B-C50C-407E-A947-70E740481C1C}">
                <a14:useLocalDpi xmlns:a14="http://schemas.microsoft.com/office/drawing/2010/main"/>
              </a:ext>
            </a:extLst>
          </a:blip>
          <a:srcRect t="27880" b="27880"/>
          <a:stretch>
            <a:fillRect/>
          </a:stretch>
        </p:blipFill>
        <p:spPr/>
      </p:pic>
    </p:spTree>
    <p:extLst>
      <p:ext uri="{BB962C8B-B14F-4D97-AF65-F5344CB8AC3E}">
        <p14:creationId xmlns:p14="http://schemas.microsoft.com/office/powerpoint/2010/main" val="31308902"/>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26"/>
          </p:nvPr>
        </p:nvPicPr>
        <p:blipFill rotWithShape="1">
          <a:blip r:embed="rId3">
            <a:extLst>
              <a:ext uri="{28A0092B-C50C-407E-A947-70E740481C1C}">
                <a14:useLocalDpi xmlns:a14="http://schemas.microsoft.com/office/drawing/2010/main"/>
              </a:ext>
            </a:extLst>
          </a:blip>
          <a:srcRect t="67083" b="419"/>
          <a:stretch/>
        </p:blipFill>
        <p:spPr/>
      </p:pic>
      <p:sp>
        <p:nvSpPr>
          <p:cNvPr id="20" name="TextBox 19"/>
          <p:cNvSpPr txBox="1"/>
          <p:nvPr/>
        </p:nvSpPr>
        <p:spPr>
          <a:xfrm>
            <a:off x="4595527" y="7647831"/>
            <a:ext cx="15110395" cy="1131528"/>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 from</a:t>
            </a:r>
          </a:p>
        </p:txBody>
      </p:sp>
      <p:sp>
        <p:nvSpPr>
          <p:cNvPr id="21" name="TextBox 20"/>
          <p:cNvSpPr txBox="1"/>
          <p:nvPr/>
        </p:nvSpPr>
        <p:spPr>
          <a:xfrm>
            <a:off x="5739130" y="6424044"/>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OUR BUSINESS PHILOSOPHY</a:t>
            </a:r>
            <a:endParaRPr lang="en-US" sz="9600" spc="600" dirty="0">
              <a:solidFill>
                <a:schemeClr val="tx2"/>
              </a:solidFill>
              <a:latin typeface="Segoe UI" panose="020B0502040204020203" pitchFamily="34" charset="0"/>
              <a:ea typeface="Oswald" charset="0"/>
              <a:cs typeface="Oswald" charset="0"/>
            </a:endParaRPr>
          </a:p>
        </p:txBody>
      </p:sp>
      <p:sp>
        <p:nvSpPr>
          <p:cNvPr id="22" name="TextBox 21"/>
          <p:cNvSpPr txBox="1"/>
          <p:nvPr/>
        </p:nvSpPr>
        <p:spPr>
          <a:xfrm>
            <a:off x="8434850" y="5963906"/>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24" name="Shape 2779"/>
          <p:cNvSpPr/>
          <p:nvPr/>
        </p:nvSpPr>
        <p:spPr>
          <a:xfrm>
            <a:off x="14894558" y="9520467"/>
            <a:ext cx="760733" cy="104600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5" name="Shape 2782"/>
          <p:cNvSpPr/>
          <p:nvPr/>
        </p:nvSpPr>
        <p:spPr>
          <a:xfrm>
            <a:off x="9511676" y="9669059"/>
            <a:ext cx="1047014" cy="903578"/>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6" name="Shape 2783"/>
          <p:cNvSpPr/>
          <p:nvPr/>
        </p:nvSpPr>
        <p:spPr>
          <a:xfrm>
            <a:off x="20046190" y="9597845"/>
            <a:ext cx="1046007" cy="90337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7" name="Shape 2778"/>
          <p:cNvSpPr/>
          <p:nvPr/>
        </p:nvSpPr>
        <p:spPr>
          <a:xfrm>
            <a:off x="4204780" y="9597845"/>
            <a:ext cx="1046007" cy="104600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8" name="TextBox 27"/>
          <p:cNvSpPr txBox="1"/>
          <p:nvPr/>
        </p:nvSpPr>
        <p:spPr>
          <a:xfrm>
            <a:off x="3717372" y="10874468"/>
            <a:ext cx="1992853" cy="584775"/>
          </a:xfrm>
          <a:prstGeom prst="rect">
            <a:avLst/>
          </a:prstGeom>
          <a:noFill/>
        </p:spPr>
        <p:txBody>
          <a:bodyPr wrap="none" rtlCol="0">
            <a:spAutoFit/>
          </a:bodyPr>
          <a:lstStyle/>
          <a:p>
            <a:pPr algn="ctr"/>
            <a:r>
              <a:rPr lang="en-US" sz="3200" b="1" spc="1200" dirty="0">
                <a:solidFill>
                  <a:schemeClr val="tx2"/>
                </a:solidFill>
                <a:latin typeface="Segoe UI" panose="020B0502040204020203" pitchFamily="34" charset="0"/>
                <a:ea typeface="Oswald" charset="0"/>
                <a:cs typeface="Oswald" charset="0"/>
              </a:rPr>
              <a:t>TITLE</a:t>
            </a:r>
          </a:p>
        </p:txBody>
      </p:sp>
      <p:sp>
        <p:nvSpPr>
          <p:cNvPr id="29" name="TextBox 28"/>
          <p:cNvSpPr txBox="1"/>
          <p:nvPr/>
        </p:nvSpPr>
        <p:spPr>
          <a:xfrm>
            <a:off x="2539312" y="11573543"/>
            <a:ext cx="4376945" cy="1015663"/>
          </a:xfrm>
          <a:prstGeom prst="rect">
            <a:avLst/>
          </a:prstGeom>
          <a:noFill/>
        </p:spPr>
        <p:txBody>
          <a:bodyPr wrap="square" rtlCol="0">
            <a:spAutoFit/>
          </a:bodyPr>
          <a:lstStyle/>
          <a:p>
            <a:pPr algn="ctr"/>
            <a:r>
              <a:rPr lang="en-US" sz="2000" spc="300" dirty="0">
                <a:latin typeface="Segoe UI" panose="020B0502040204020203" pitchFamily="34" charset="0"/>
                <a:ea typeface="Lato Light" charset="0"/>
                <a:cs typeface="Lato Light" charset="0"/>
              </a:rPr>
              <a:t>Entrepreneurial activities differ substantially depending on the</a:t>
            </a:r>
          </a:p>
        </p:txBody>
      </p:sp>
      <p:sp>
        <p:nvSpPr>
          <p:cNvPr id="30" name="TextBox 29"/>
          <p:cNvSpPr txBox="1"/>
          <p:nvPr/>
        </p:nvSpPr>
        <p:spPr>
          <a:xfrm>
            <a:off x="8316972" y="10874468"/>
            <a:ext cx="3319756" cy="584775"/>
          </a:xfrm>
          <a:prstGeom prst="rect">
            <a:avLst/>
          </a:prstGeom>
          <a:noFill/>
        </p:spPr>
        <p:txBody>
          <a:bodyPr wrap="none" rtlCol="0">
            <a:spAutoFit/>
          </a:bodyPr>
          <a:lstStyle/>
          <a:p>
            <a:pPr algn="ctr"/>
            <a:r>
              <a:rPr lang="en-US" sz="3200" b="1" spc="1200" dirty="0">
                <a:solidFill>
                  <a:schemeClr val="tx2"/>
                </a:solidFill>
                <a:latin typeface="Segoe UI" panose="020B0502040204020203" pitchFamily="34" charset="0"/>
                <a:ea typeface="Oswald" charset="0"/>
                <a:cs typeface="Oswald" charset="0"/>
              </a:rPr>
              <a:t>AWESOME</a:t>
            </a:r>
          </a:p>
        </p:txBody>
      </p:sp>
      <p:sp>
        <p:nvSpPr>
          <p:cNvPr id="31" name="TextBox 30"/>
          <p:cNvSpPr txBox="1"/>
          <p:nvPr/>
        </p:nvSpPr>
        <p:spPr>
          <a:xfrm>
            <a:off x="7819782" y="11573543"/>
            <a:ext cx="4376945" cy="1015663"/>
          </a:xfrm>
          <a:prstGeom prst="rect">
            <a:avLst/>
          </a:prstGeom>
          <a:noFill/>
        </p:spPr>
        <p:txBody>
          <a:bodyPr wrap="square" rtlCol="0">
            <a:spAutoFit/>
          </a:bodyPr>
          <a:lstStyle/>
          <a:p>
            <a:pPr algn="ctr"/>
            <a:r>
              <a:rPr lang="en-US" sz="2000" spc="300" dirty="0">
                <a:latin typeface="Segoe UI" panose="020B0502040204020203" pitchFamily="34" charset="0"/>
                <a:ea typeface="Lato Light" charset="0"/>
                <a:cs typeface="Lato Light" charset="0"/>
              </a:rPr>
              <a:t>Entrepreneurial activities differ substantially depending on the</a:t>
            </a:r>
          </a:p>
        </p:txBody>
      </p:sp>
      <p:sp>
        <p:nvSpPr>
          <p:cNvPr id="32" name="TextBox 31"/>
          <p:cNvSpPr txBox="1"/>
          <p:nvPr/>
        </p:nvSpPr>
        <p:spPr>
          <a:xfrm>
            <a:off x="13263284" y="10874468"/>
            <a:ext cx="4025847" cy="584775"/>
          </a:xfrm>
          <a:prstGeom prst="rect">
            <a:avLst/>
          </a:prstGeom>
          <a:noFill/>
        </p:spPr>
        <p:txBody>
          <a:bodyPr wrap="none" rtlCol="0">
            <a:spAutoFit/>
          </a:bodyPr>
          <a:lstStyle/>
          <a:p>
            <a:pPr algn="ctr"/>
            <a:r>
              <a:rPr lang="en-US" sz="3200" b="1" spc="1200" dirty="0">
                <a:solidFill>
                  <a:schemeClr val="tx2"/>
                </a:solidFill>
                <a:latin typeface="Segoe UI" panose="020B0502040204020203" pitchFamily="34" charset="0"/>
                <a:ea typeface="Oswald" charset="0"/>
                <a:cs typeface="Oswald" charset="0"/>
              </a:rPr>
              <a:t>SOMETHING</a:t>
            </a:r>
          </a:p>
        </p:txBody>
      </p:sp>
      <p:sp>
        <p:nvSpPr>
          <p:cNvPr id="33" name="TextBox 32"/>
          <p:cNvSpPr txBox="1"/>
          <p:nvPr/>
        </p:nvSpPr>
        <p:spPr>
          <a:xfrm>
            <a:off x="13100252" y="11573543"/>
            <a:ext cx="4376945" cy="1015663"/>
          </a:xfrm>
          <a:prstGeom prst="rect">
            <a:avLst/>
          </a:prstGeom>
          <a:noFill/>
        </p:spPr>
        <p:txBody>
          <a:bodyPr wrap="square" rtlCol="0">
            <a:spAutoFit/>
          </a:bodyPr>
          <a:lstStyle/>
          <a:p>
            <a:pPr algn="ctr"/>
            <a:r>
              <a:rPr lang="en-US" sz="2000" spc="300" dirty="0">
                <a:latin typeface="Segoe UI" panose="020B0502040204020203" pitchFamily="34" charset="0"/>
                <a:ea typeface="Lato Light" charset="0"/>
                <a:cs typeface="Lato Light" charset="0"/>
              </a:rPr>
              <a:t>Entrepreneurial activities differ substantially depending on the</a:t>
            </a:r>
          </a:p>
        </p:txBody>
      </p:sp>
      <p:sp>
        <p:nvSpPr>
          <p:cNvPr id="34" name="TextBox 33"/>
          <p:cNvSpPr txBox="1"/>
          <p:nvPr/>
        </p:nvSpPr>
        <p:spPr>
          <a:xfrm>
            <a:off x="19452910" y="10874468"/>
            <a:ext cx="2207079" cy="584775"/>
          </a:xfrm>
          <a:prstGeom prst="rect">
            <a:avLst/>
          </a:prstGeom>
          <a:noFill/>
        </p:spPr>
        <p:txBody>
          <a:bodyPr wrap="none" rtlCol="0">
            <a:spAutoFit/>
          </a:bodyPr>
          <a:lstStyle/>
          <a:p>
            <a:pPr algn="ctr"/>
            <a:r>
              <a:rPr lang="en-US" sz="3200" b="1" spc="1200" dirty="0">
                <a:solidFill>
                  <a:schemeClr val="tx2"/>
                </a:solidFill>
                <a:latin typeface="Segoe UI" panose="020B0502040204020203" pitchFamily="34" charset="0"/>
                <a:ea typeface="Oswald" charset="0"/>
                <a:cs typeface="Oswald" charset="0"/>
              </a:rPr>
              <a:t>HELLO</a:t>
            </a:r>
          </a:p>
        </p:txBody>
      </p:sp>
      <p:sp>
        <p:nvSpPr>
          <p:cNvPr id="38" name="TextBox 37"/>
          <p:cNvSpPr txBox="1"/>
          <p:nvPr/>
        </p:nvSpPr>
        <p:spPr>
          <a:xfrm>
            <a:off x="18380722" y="11573543"/>
            <a:ext cx="4376945" cy="1015663"/>
          </a:xfrm>
          <a:prstGeom prst="rect">
            <a:avLst/>
          </a:prstGeom>
          <a:noFill/>
        </p:spPr>
        <p:txBody>
          <a:bodyPr wrap="square" rtlCol="0">
            <a:spAutoFit/>
          </a:bodyPr>
          <a:lstStyle/>
          <a:p>
            <a:pPr algn="ctr"/>
            <a:r>
              <a:rPr lang="en-US" sz="2000" spc="300" dirty="0">
                <a:latin typeface="Segoe UI" panose="020B0502040204020203" pitchFamily="34" charset="0"/>
                <a:ea typeface="Lato Light" charset="0"/>
                <a:cs typeface="Lato Light" charset="0"/>
              </a:rPr>
              <a:t>Entrepreneurial activities differ substantially depending on the</a:t>
            </a:r>
          </a:p>
        </p:txBody>
      </p:sp>
    </p:spTree>
    <p:extLst>
      <p:ext uri="{BB962C8B-B14F-4D97-AF65-F5344CB8AC3E}">
        <p14:creationId xmlns:p14="http://schemas.microsoft.com/office/powerpoint/2010/main" val="1373226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4786855" y="6882493"/>
            <a:ext cx="195907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4786856" y="6561650"/>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Segoe UI" panose="020B0502040204020203" pitchFamily="34" charset="0"/>
            </a:endParaRPr>
          </a:p>
        </p:txBody>
      </p:sp>
      <p:sp>
        <p:nvSpPr>
          <p:cNvPr id="23" name="Triangle 22"/>
          <p:cNvSpPr/>
          <p:nvPr/>
        </p:nvSpPr>
        <p:spPr>
          <a:xfrm rot="10800000">
            <a:off x="9910597" y="6561650"/>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Segoe UI" panose="020B0502040204020203" pitchFamily="34" charset="0"/>
            </a:endParaRPr>
          </a:p>
        </p:txBody>
      </p:sp>
      <p:sp>
        <p:nvSpPr>
          <p:cNvPr id="24" name="Triangle 23"/>
          <p:cNvSpPr/>
          <p:nvPr/>
        </p:nvSpPr>
        <p:spPr>
          <a:xfrm rot="10800000">
            <a:off x="15034338" y="6561649"/>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Segoe UI" panose="020B0502040204020203" pitchFamily="34" charset="0"/>
            </a:endParaRPr>
          </a:p>
        </p:txBody>
      </p:sp>
      <p:sp>
        <p:nvSpPr>
          <p:cNvPr id="25" name="Triangle 24"/>
          <p:cNvSpPr/>
          <p:nvPr/>
        </p:nvSpPr>
        <p:spPr>
          <a:xfrm rot="10800000">
            <a:off x="20158079" y="6561650"/>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Segoe UI" panose="020B0502040204020203" pitchFamily="34" charset="0"/>
            </a:endParaRPr>
          </a:p>
        </p:txBody>
      </p:sp>
      <p:sp>
        <p:nvSpPr>
          <p:cNvPr id="40" name="TextBox 39"/>
          <p:cNvSpPr txBox="1"/>
          <p:nvPr/>
        </p:nvSpPr>
        <p:spPr>
          <a:xfrm>
            <a:off x="3166194" y="7462122"/>
            <a:ext cx="3578224" cy="400110"/>
          </a:xfrm>
          <a:prstGeom prst="rect">
            <a:avLst/>
          </a:prstGeom>
          <a:noFill/>
        </p:spPr>
        <p:txBody>
          <a:bodyPr wrap="none" rtlCol="0">
            <a:spAutoFit/>
          </a:bodyPr>
          <a:lstStyle/>
          <a:p>
            <a:pPr algn="ctr"/>
            <a:r>
              <a:rPr lang="en-US" sz="2000" b="1" spc="600" dirty="0">
                <a:solidFill>
                  <a:schemeClr val="tx2"/>
                </a:solidFill>
                <a:latin typeface="Montserrat Semi" charset="0"/>
                <a:ea typeface="Montserrat Semi" charset="0"/>
                <a:cs typeface="Montserrat Semi" charset="0"/>
              </a:rPr>
              <a:t>OUR BEGINNINGS</a:t>
            </a:r>
          </a:p>
        </p:txBody>
      </p:sp>
      <p:sp>
        <p:nvSpPr>
          <p:cNvPr id="41" name="TextBox 40"/>
          <p:cNvSpPr txBox="1"/>
          <p:nvPr/>
        </p:nvSpPr>
        <p:spPr>
          <a:xfrm>
            <a:off x="9271767" y="7462122"/>
            <a:ext cx="1614546" cy="400110"/>
          </a:xfrm>
          <a:prstGeom prst="rect">
            <a:avLst/>
          </a:prstGeom>
          <a:noFill/>
        </p:spPr>
        <p:txBody>
          <a:bodyPr wrap="none" rtlCol="0">
            <a:spAutoFit/>
          </a:bodyPr>
          <a:lstStyle/>
          <a:p>
            <a:pPr algn="ctr"/>
            <a:r>
              <a:rPr lang="en-US" sz="2000" b="1" spc="600" dirty="0">
                <a:solidFill>
                  <a:schemeClr val="tx2"/>
                </a:solidFill>
                <a:latin typeface="Montserrat Semi" charset="0"/>
                <a:ea typeface="Montserrat Semi" charset="0"/>
                <a:cs typeface="Montserrat Semi" charset="0"/>
              </a:rPr>
              <a:t>AWARD</a:t>
            </a:r>
          </a:p>
        </p:txBody>
      </p:sp>
      <p:sp>
        <p:nvSpPr>
          <p:cNvPr id="42" name="TextBox 41"/>
          <p:cNvSpPr txBox="1"/>
          <p:nvPr/>
        </p:nvSpPr>
        <p:spPr>
          <a:xfrm>
            <a:off x="13953085" y="7430509"/>
            <a:ext cx="2499402" cy="400110"/>
          </a:xfrm>
          <a:prstGeom prst="rect">
            <a:avLst/>
          </a:prstGeom>
          <a:noFill/>
        </p:spPr>
        <p:txBody>
          <a:bodyPr wrap="none" rtlCol="0">
            <a:spAutoFit/>
          </a:bodyPr>
          <a:lstStyle/>
          <a:p>
            <a:pPr algn="ctr"/>
            <a:r>
              <a:rPr lang="en-US" sz="2000" b="1" spc="600" dirty="0">
                <a:solidFill>
                  <a:schemeClr val="tx2"/>
                </a:solidFill>
                <a:latin typeface="Montserrat Semi" charset="0"/>
                <a:ea typeface="Montserrat Semi" charset="0"/>
                <a:cs typeface="Montserrat Semi" charset="0"/>
              </a:rPr>
              <a:t>RESOURCES</a:t>
            </a:r>
          </a:p>
        </p:txBody>
      </p:sp>
      <p:sp>
        <p:nvSpPr>
          <p:cNvPr id="43" name="TextBox 42"/>
          <p:cNvSpPr txBox="1"/>
          <p:nvPr/>
        </p:nvSpPr>
        <p:spPr>
          <a:xfrm>
            <a:off x="19016462" y="7430509"/>
            <a:ext cx="2670924" cy="400110"/>
          </a:xfrm>
          <a:prstGeom prst="rect">
            <a:avLst/>
          </a:prstGeom>
          <a:noFill/>
        </p:spPr>
        <p:txBody>
          <a:bodyPr wrap="none" rtlCol="0">
            <a:spAutoFit/>
          </a:bodyPr>
          <a:lstStyle/>
          <a:p>
            <a:pPr algn="ctr"/>
            <a:r>
              <a:rPr lang="en-US" sz="2000" b="1" spc="600" dirty="0">
                <a:solidFill>
                  <a:schemeClr val="tx2"/>
                </a:solidFill>
                <a:latin typeface="Montserrat Semi" charset="0"/>
                <a:ea typeface="Montserrat Semi" charset="0"/>
                <a:cs typeface="Montserrat Semi" charset="0"/>
              </a:rPr>
              <a:t>INVESTMENT</a:t>
            </a:r>
          </a:p>
        </p:txBody>
      </p:sp>
      <p:sp>
        <p:nvSpPr>
          <p:cNvPr id="45" name="TextBox 44"/>
          <p:cNvSpPr txBox="1"/>
          <p:nvPr/>
        </p:nvSpPr>
        <p:spPr>
          <a:xfrm>
            <a:off x="2967892" y="8116288"/>
            <a:ext cx="3974813" cy="2195473"/>
          </a:xfrm>
          <a:prstGeom prst="rect">
            <a:avLst/>
          </a:prstGeom>
          <a:noFill/>
        </p:spPr>
        <p:txBody>
          <a:bodyPr wrap="square" rtlCol="0">
            <a:spAutoFit/>
          </a:bodyPr>
          <a:lstStyle/>
          <a:p>
            <a:pPr algn="ctr">
              <a:lnSpc>
                <a:spcPts val="4100"/>
              </a:lnSpc>
            </a:pPr>
            <a:r>
              <a:rPr lang="en-US" sz="1800" spc="300" dirty="0">
                <a:latin typeface="Segoe UI" panose="020B0502040204020203" pitchFamily="34" charset="0"/>
                <a:ea typeface="Lato Light" charset="0"/>
                <a:cs typeface="Lato Light" charset="0"/>
              </a:rPr>
              <a:t>Entrepreneurial activities differ substantially depending on the type of organization and</a:t>
            </a:r>
          </a:p>
        </p:txBody>
      </p:sp>
      <p:sp>
        <p:nvSpPr>
          <p:cNvPr id="18" name="TextBox 17"/>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OUR COMPANY TIMELINE</a:t>
            </a:r>
            <a:endParaRPr lang="en-US" sz="9600" spc="600" dirty="0">
              <a:solidFill>
                <a:schemeClr val="tx2"/>
              </a:solidFill>
              <a:latin typeface="Segoe UI" panose="020B0502040204020203" pitchFamily="34" charset="0"/>
              <a:ea typeface="Oswald" charset="0"/>
              <a:cs typeface="Oswald" charset="0"/>
            </a:endParaRPr>
          </a:p>
        </p:txBody>
      </p:sp>
      <p:sp>
        <p:nvSpPr>
          <p:cNvPr id="19" name="TextBox 18"/>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20" name="TextBox 19"/>
          <p:cNvSpPr txBox="1"/>
          <p:nvPr/>
        </p:nvSpPr>
        <p:spPr>
          <a:xfrm>
            <a:off x="4595527" y="2961531"/>
            <a:ext cx="15110395" cy="1131528"/>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 from</a:t>
            </a:r>
          </a:p>
        </p:txBody>
      </p:sp>
      <p:sp>
        <p:nvSpPr>
          <p:cNvPr id="21" name="TextBox 20"/>
          <p:cNvSpPr txBox="1"/>
          <p:nvPr/>
        </p:nvSpPr>
        <p:spPr>
          <a:xfrm>
            <a:off x="4161655" y="5443046"/>
            <a:ext cx="1587293" cy="707886"/>
          </a:xfrm>
          <a:prstGeom prst="rect">
            <a:avLst/>
          </a:prstGeom>
          <a:noFill/>
        </p:spPr>
        <p:txBody>
          <a:bodyPr wrap="none" rtlCol="0">
            <a:spAutoFit/>
          </a:bodyPr>
          <a:lstStyle/>
          <a:p>
            <a:pPr algn="ctr"/>
            <a:r>
              <a:rPr lang="en-US" sz="4000" spc="600" dirty="0">
                <a:solidFill>
                  <a:schemeClr val="tx2"/>
                </a:solidFill>
                <a:latin typeface="Segoe UI" panose="020B0502040204020203" pitchFamily="34" charset="0"/>
                <a:ea typeface="Oswald" charset="0"/>
                <a:cs typeface="Oswald" charset="0"/>
              </a:rPr>
              <a:t>2000</a:t>
            </a:r>
          </a:p>
        </p:txBody>
      </p:sp>
      <p:sp>
        <p:nvSpPr>
          <p:cNvPr id="17" name="TextBox 16"/>
          <p:cNvSpPr txBox="1"/>
          <p:nvPr/>
        </p:nvSpPr>
        <p:spPr>
          <a:xfrm>
            <a:off x="8091632" y="8116288"/>
            <a:ext cx="3974813" cy="2195473"/>
          </a:xfrm>
          <a:prstGeom prst="rect">
            <a:avLst/>
          </a:prstGeom>
          <a:noFill/>
        </p:spPr>
        <p:txBody>
          <a:bodyPr wrap="square" rtlCol="0">
            <a:spAutoFit/>
          </a:bodyPr>
          <a:lstStyle/>
          <a:p>
            <a:pPr algn="ctr">
              <a:lnSpc>
                <a:spcPts val="4100"/>
              </a:lnSpc>
            </a:pPr>
            <a:r>
              <a:rPr lang="en-US" sz="1800" spc="300" dirty="0">
                <a:latin typeface="Segoe UI" panose="020B0502040204020203" pitchFamily="34" charset="0"/>
                <a:ea typeface="Lato Light" charset="0"/>
                <a:cs typeface="Lato Light" charset="0"/>
              </a:rPr>
              <a:t>Entrepreneurial activities differ substantially depending on the type of organization and</a:t>
            </a:r>
          </a:p>
        </p:txBody>
      </p:sp>
      <p:sp>
        <p:nvSpPr>
          <p:cNvPr id="22" name="TextBox 21"/>
          <p:cNvSpPr txBox="1"/>
          <p:nvPr/>
        </p:nvSpPr>
        <p:spPr>
          <a:xfrm>
            <a:off x="13215372" y="8116288"/>
            <a:ext cx="3974813" cy="2195473"/>
          </a:xfrm>
          <a:prstGeom prst="rect">
            <a:avLst/>
          </a:prstGeom>
          <a:noFill/>
        </p:spPr>
        <p:txBody>
          <a:bodyPr wrap="square" rtlCol="0">
            <a:spAutoFit/>
          </a:bodyPr>
          <a:lstStyle/>
          <a:p>
            <a:pPr algn="ctr">
              <a:lnSpc>
                <a:spcPts val="4100"/>
              </a:lnSpc>
            </a:pPr>
            <a:r>
              <a:rPr lang="en-US" sz="1800" spc="300" dirty="0">
                <a:latin typeface="Segoe UI" panose="020B0502040204020203" pitchFamily="34" charset="0"/>
                <a:ea typeface="Lato Light" charset="0"/>
                <a:cs typeface="Lato Light" charset="0"/>
              </a:rPr>
              <a:t>Entrepreneurial activities differ substantially depending on the type of organization and</a:t>
            </a:r>
          </a:p>
        </p:txBody>
      </p:sp>
      <p:sp>
        <p:nvSpPr>
          <p:cNvPr id="26" name="TextBox 25"/>
          <p:cNvSpPr txBox="1"/>
          <p:nvPr/>
        </p:nvSpPr>
        <p:spPr>
          <a:xfrm>
            <a:off x="18389912" y="8116288"/>
            <a:ext cx="3974813" cy="2195473"/>
          </a:xfrm>
          <a:prstGeom prst="rect">
            <a:avLst/>
          </a:prstGeom>
          <a:noFill/>
        </p:spPr>
        <p:txBody>
          <a:bodyPr wrap="square" rtlCol="0">
            <a:spAutoFit/>
          </a:bodyPr>
          <a:lstStyle/>
          <a:p>
            <a:pPr algn="ctr">
              <a:lnSpc>
                <a:spcPts val="4100"/>
              </a:lnSpc>
            </a:pPr>
            <a:r>
              <a:rPr lang="en-US" sz="1800" spc="300" dirty="0">
                <a:latin typeface="Segoe UI" panose="020B0502040204020203" pitchFamily="34" charset="0"/>
                <a:ea typeface="Lato Light" charset="0"/>
                <a:cs typeface="Lato Light" charset="0"/>
              </a:rPr>
              <a:t>Entrepreneurial activities differ substantially depending on the type of organization and</a:t>
            </a:r>
          </a:p>
        </p:txBody>
      </p:sp>
      <p:sp>
        <p:nvSpPr>
          <p:cNvPr id="27" name="TextBox 26"/>
          <p:cNvSpPr txBox="1"/>
          <p:nvPr/>
        </p:nvSpPr>
        <p:spPr>
          <a:xfrm>
            <a:off x="9278178" y="5443046"/>
            <a:ext cx="1601721" cy="707886"/>
          </a:xfrm>
          <a:prstGeom prst="rect">
            <a:avLst/>
          </a:prstGeom>
          <a:noFill/>
        </p:spPr>
        <p:txBody>
          <a:bodyPr wrap="none" rtlCol="0">
            <a:spAutoFit/>
          </a:bodyPr>
          <a:lstStyle/>
          <a:p>
            <a:pPr algn="ctr"/>
            <a:r>
              <a:rPr lang="en-US" sz="4000" spc="600" dirty="0">
                <a:solidFill>
                  <a:schemeClr val="tx2"/>
                </a:solidFill>
                <a:latin typeface="Segoe UI" panose="020B0502040204020203" pitchFamily="34" charset="0"/>
                <a:ea typeface="Oswald" charset="0"/>
                <a:cs typeface="Oswald" charset="0"/>
              </a:rPr>
              <a:t>2002</a:t>
            </a:r>
          </a:p>
        </p:txBody>
      </p:sp>
      <p:sp>
        <p:nvSpPr>
          <p:cNvPr id="28" name="TextBox 27"/>
          <p:cNvSpPr txBox="1"/>
          <p:nvPr/>
        </p:nvSpPr>
        <p:spPr>
          <a:xfrm>
            <a:off x="14367161" y="5443046"/>
            <a:ext cx="1601722" cy="707886"/>
          </a:xfrm>
          <a:prstGeom prst="rect">
            <a:avLst/>
          </a:prstGeom>
          <a:noFill/>
        </p:spPr>
        <p:txBody>
          <a:bodyPr wrap="none" rtlCol="0">
            <a:spAutoFit/>
          </a:bodyPr>
          <a:lstStyle/>
          <a:p>
            <a:pPr algn="ctr"/>
            <a:r>
              <a:rPr lang="en-US" sz="4000" spc="600" dirty="0">
                <a:solidFill>
                  <a:schemeClr val="tx2"/>
                </a:solidFill>
                <a:latin typeface="Segoe UI" panose="020B0502040204020203" pitchFamily="34" charset="0"/>
                <a:ea typeface="Oswald" charset="0"/>
                <a:cs typeface="Oswald" charset="0"/>
              </a:rPr>
              <a:t>2005</a:t>
            </a:r>
          </a:p>
        </p:txBody>
      </p:sp>
      <p:sp>
        <p:nvSpPr>
          <p:cNvPr id="29" name="TextBox 28"/>
          <p:cNvSpPr txBox="1"/>
          <p:nvPr/>
        </p:nvSpPr>
        <p:spPr>
          <a:xfrm>
            <a:off x="19498112" y="5443046"/>
            <a:ext cx="1587293" cy="707886"/>
          </a:xfrm>
          <a:prstGeom prst="rect">
            <a:avLst/>
          </a:prstGeom>
          <a:noFill/>
        </p:spPr>
        <p:txBody>
          <a:bodyPr wrap="none" rtlCol="0">
            <a:spAutoFit/>
          </a:bodyPr>
          <a:lstStyle/>
          <a:p>
            <a:pPr algn="ctr"/>
            <a:r>
              <a:rPr lang="en-US" sz="4000" spc="600" dirty="0">
                <a:solidFill>
                  <a:schemeClr val="tx2"/>
                </a:solidFill>
                <a:latin typeface="Segoe UI" panose="020B0502040204020203" pitchFamily="34" charset="0"/>
                <a:ea typeface="Oswald" charset="0"/>
                <a:cs typeface="Oswald" charset="0"/>
              </a:rPr>
              <a:t>2009</a:t>
            </a:r>
          </a:p>
        </p:txBody>
      </p:sp>
    </p:spTree>
    <p:extLst>
      <p:ext uri="{BB962C8B-B14F-4D97-AF65-F5344CB8AC3E}">
        <p14:creationId xmlns:p14="http://schemas.microsoft.com/office/powerpoint/2010/main" val="6035704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a:endCxn id="24" idx="0"/>
          </p:cNvCxnSpPr>
          <p:nvPr/>
        </p:nvCxnSpPr>
        <p:spPr>
          <a:xfrm>
            <a:off x="-819807" y="6858000"/>
            <a:ext cx="18132373" cy="405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4786856" y="6561650"/>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Segoe UI" panose="020B0502040204020203" pitchFamily="34" charset="0"/>
              <a:ea typeface="Oswald" charset="0"/>
              <a:cs typeface="Oswald" charset="0"/>
            </a:endParaRPr>
          </a:p>
        </p:txBody>
      </p:sp>
      <p:sp>
        <p:nvSpPr>
          <p:cNvPr id="23" name="Triangle 22"/>
          <p:cNvSpPr/>
          <p:nvPr/>
        </p:nvSpPr>
        <p:spPr>
          <a:xfrm rot="10800000">
            <a:off x="10965490" y="6561650"/>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Segoe UI" panose="020B0502040204020203" pitchFamily="34" charset="0"/>
              <a:ea typeface="Oswald" charset="0"/>
              <a:cs typeface="Oswald" charset="0"/>
            </a:endParaRPr>
          </a:p>
        </p:txBody>
      </p:sp>
      <p:sp>
        <p:nvSpPr>
          <p:cNvPr id="24" name="Triangle 23"/>
          <p:cNvSpPr/>
          <p:nvPr/>
        </p:nvSpPr>
        <p:spPr>
          <a:xfrm rot="10800000">
            <a:off x="17144124" y="6561649"/>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Segoe UI" panose="020B0502040204020203" pitchFamily="34" charset="0"/>
              <a:ea typeface="Oswald" charset="0"/>
              <a:cs typeface="Oswald" charset="0"/>
            </a:endParaRPr>
          </a:p>
        </p:txBody>
      </p:sp>
      <p:sp>
        <p:nvSpPr>
          <p:cNvPr id="40" name="TextBox 39"/>
          <p:cNvSpPr txBox="1"/>
          <p:nvPr/>
        </p:nvSpPr>
        <p:spPr>
          <a:xfrm>
            <a:off x="3878731" y="7462122"/>
            <a:ext cx="2153154" cy="400110"/>
          </a:xfrm>
          <a:prstGeom prst="rect">
            <a:avLst/>
          </a:prstGeom>
          <a:noFill/>
        </p:spPr>
        <p:txBody>
          <a:bodyPr wrap="none" rtlCol="0">
            <a:spAutoFit/>
          </a:bodyPr>
          <a:lstStyle/>
          <a:p>
            <a:pPr algn="ctr"/>
            <a:r>
              <a:rPr lang="en-US" sz="2000" b="1" spc="600" dirty="0">
                <a:solidFill>
                  <a:schemeClr val="tx2"/>
                </a:solidFill>
                <a:latin typeface="Segoe UI" panose="020B0502040204020203" pitchFamily="34" charset="0"/>
                <a:ea typeface="Oswald" charset="0"/>
                <a:cs typeface="Oswald" charset="0"/>
              </a:rPr>
              <a:t>BRANCHES</a:t>
            </a:r>
          </a:p>
        </p:txBody>
      </p:sp>
      <p:sp>
        <p:nvSpPr>
          <p:cNvPr id="41" name="TextBox 40"/>
          <p:cNvSpPr txBox="1"/>
          <p:nvPr/>
        </p:nvSpPr>
        <p:spPr>
          <a:xfrm>
            <a:off x="9571137" y="7462122"/>
            <a:ext cx="3125599" cy="400110"/>
          </a:xfrm>
          <a:prstGeom prst="rect">
            <a:avLst/>
          </a:prstGeom>
          <a:noFill/>
        </p:spPr>
        <p:txBody>
          <a:bodyPr wrap="none" rtlCol="0">
            <a:spAutoFit/>
          </a:bodyPr>
          <a:lstStyle/>
          <a:p>
            <a:pPr algn="ctr"/>
            <a:r>
              <a:rPr lang="en-US" sz="2000" b="1" spc="600" dirty="0">
                <a:solidFill>
                  <a:schemeClr val="tx2"/>
                </a:solidFill>
                <a:latin typeface="Segoe UI" panose="020B0502040204020203" pitchFamily="34" charset="0"/>
                <a:ea typeface="Oswald" charset="0"/>
                <a:cs typeface="Oswald" charset="0"/>
              </a:rPr>
              <a:t>NEW PRODUCTS</a:t>
            </a:r>
          </a:p>
        </p:txBody>
      </p:sp>
      <p:sp>
        <p:nvSpPr>
          <p:cNvPr id="42" name="TextBox 41"/>
          <p:cNvSpPr txBox="1"/>
          <p:nvPr/>
        </p:nvSpPr>
        <p:spPr>
          <a:xfrm>
            <a:off x="16777810" y="7430509"/>
            <a:ext cx="1069525" cy="400110"/>
          </a:xfrm>
          <a:prstGeom prst="rect">
            <a:avLst/>
          </a:prstGeom>
          <a:noFill/>
        </p:spPr>
        <p:txBody>
          <a:bodyPr wrap="none" rtlCol="0">
            <a:spAutoFit/>
          </a:bodyPr>
          <a:lstStyle/>
          <a:p>
            <a:pPr algn="ctr"/>
            <a:r>
              <a:rPr lang="en-US" sz="2000" b="1" spc="600" dirty="0">
                <a:solidFill>
                  <a:schemeClr val="tx2"/>
                </a:solidFill>
                <a:latin typeface="Segoe UI" panose="020B0502040204020203" pitchFamily="34" charset="0"/>
                <a:ea typeface="Oswald" charset="0"/>
                <a:cs typeface="Oswald" charset="0"/>
              </a:rPr>
              <a:t>NOW</a:t>
            </a:r>
          </a:p>
        </p:txBody>
      </p:sp>
      <p:sp>
        <p:nvSpPr>
          <p:cNvPr id="45" name="TextBox 44"/>
          <p:cNvSpPr txBox="1"/>
          <p:nvPr/>
        </p:nvSpPr>
        <p:spPr>
          <a:xfrm>
            <a:off x="2967892" y="8116288"/>
            <a:ext cx="3974813" cy="2195473"/>
          </a:xfrm>
          <a:prstGeom prst="rect">
            <a:avLst/>
          </a:prstGeom>
          <a:noFill/>
        </p:spPr>
        <p:txBody>
          <a:bodyPr wrap="square" rtlCol="0">
            <a:spAutoFit/>
          </a:bodyPr>
          <a:lstStyle/>
          <a:p>
            <a:pPr algn="ctr">
              <a:lnSpc>
                <a:spcPts val="4100"/>
              </a:lnSpc>
            </a:pPr>
            <a:r>
              <a:rPr lang="en-US" sz="1800" spc="300" dirty="0">
                <a:latin typeface="Segoe UI" panose="020B0502040204020203" pitchFamily="34" charset="0"/>
                <a:ea typeface="Lato Light" charset="0"/>
                <a:cs typeface="Lato Light" charset="0"/>
              </a:rPr>
              <a:t>Entrepreneurial activities differ substantially depending on the type of organization and</a:t>
            </a:r>
          </a:p>
        </p:txBody>
      </p:sp>
      <p:sp>
        <p:nvSpPr>
          <p:cNvPr id="18" name="TextBox 17"/>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Segoe UI" panose="020B0502040204020203" pitchFamily="34" charset="0"/>
                <a:ea typeface="Oswald" charset="0"/>
                <a:cs typeface="Oswald" charset="0"/>
              </a:rPr>
              <a:t>OUR COMPANY TIMELINE</a:t>
            </a:r>
            <a:endParaRPr lang="en-US" sz="9600" spc="600" dirty="0">
              <a:solidFill>
                <a:schemeClr val="tx2"/>
              </a:solidFill>
              <a:latin typeface="Segoe UI" panose="020B0502040204020203" pitchFamily="34" charset="0"/>
              <a:ea typeface="Oswald" charset="0"/>
              <a:cs typeface="Oswald" charset="0"/>
            </a:endParaRPr>
          </a:p>
        </p:txBody>
      </p:sp>
      <p:sp>
        <p:nvSpPr>
          <p:cNvPr id="19" name="TextBox 18"/>
          <p:cNvSpPr txBox="1"/>
          <p:nvPr/>
        </p:nvSpPr>
        <p:spPr>
          <a:xfrm>
            <a:off x="8434850" y="1166431"/>
            <a:ext cx="7584151" cy="338554"/>
          </a:xfrm>
          <a:prstGeom prst="rect">
            <a:avLst/>
          </a:prstGeom>
          <a:noFill/>
        </p:spPr>
        <p:txBody>
          <a:bodyPr wrap="square" rtlCol="0">
            <a:spAutoFit/>
          </a:bodyPr>
          <a:lstStyle/>
          <a:p>
            <a:pPr algn="ctr"/>
            <a:r>
              <a:rPr lang="en-US" sz="1600" spc="1200" dirty="0">
                <a:solidFill>
                  <a:schemeClr val="tx2"/>
                </a:solidFill>
                <a:latin typeface="Segoe UI" panose="020B0502040204020203" pitchFamily="34" charset="0"/>
                <a:ea typeface="Oswald" charset="0"/>
                <a:cs typeface="Oswald" charset="0"/>
              </a:rPr>
              <a:t>WRITE HERE SOMETHING</a:t>
            </a:r>
          </a:p>
        </p:txBody>
      </p:sp>
      <p:sp>
        <p:nvSpPr>
          <p:cNvPr id="20" name="TextBox 19"/>
          <p:cNvSpPr txBox="1"/>
          <p:nvPr/>
        </p:nvSpPr>
        <p:spPr>
          <a:xfrm>
            <a:off x="4595527" y="2961531"/>
            <a:ext cx="15110395" cy="1131528"/>
          </a:xfrm>
          <a:prstGeom prst="rect">
            <a:avLst/>
          </a:prstGeom>
          <a:noFill/>
        </p:spPr>
        <p:txBody>
          <a:bodyPr wrap="square" rtlCol="0">
            <a:spAutoFit/>
          </a:bodyPr>
          <a:lstStyle/>
          <a:p>
            <a:pPr algn="ctr">
              <a:lnSpc>
                <a:spcPct val="150000"/>
              </a:lnSpc>
            </a:pPr>
            <a:r>
              <a:rPr lang="en-US" sz="2400" spc="300" dirty="0">
                <a:latin typeface="Segoe UI" panose="020B0502040204020203" pitchFamily="34" charset="0"/>
                <a:ea typeface="Lato Light" charset="0"/>
                <a:cs typeface="Lato Light" charset="0"/>
              </a:rPr>
              <a:t>Entrepreneurial activities differ substantially depending on the type of organization and creativity involved. Entrepreneurship ranges in scale from</a:t>
            </a:r>
          </a:p>
        </p:txBody>
      </p:sp>
      <p:sp>
        <p:nvSpPr>
          <p:cNvPr id="21" name="TextBox 20"/>
          <p:cNvSpPr txBox="1"/>
          <p:nvPr/>
        </p:nvSpPr>
        <p:spPr>
          <a:xfrm>
            <a:off x="4154441" y="5443046"/>
            <a:ext cx="1601721" cy="707886"/>
          </a:xfrm>
          <a:prstGeom prst="rect">
            <a:avLst/>
          </a:prstGeom>
          <a:noFill/>
        </p:spPr>
        <p:txBody>
          <a:bodyPr wrap="none" rtlCol="0">
            <a:spAutoFit/>
          </a:bodyPr>
          <a:lstStyle/>
          <a:p>
            <a:pPr algn="ctr"/>
            <a:r>
              <a:rPr lang="en-US" sz="4000" spc="600" dirty="0">
                <a:solidFill>
                  <a:schemeClr val="tx2"/>
                </a:solidFill>
                <a:latin typeface="Segoe UI" panose="020B0502040204020203" pitchFamily="34" charset="0"/>
                <a:ea typeface="Oswald" charset="0"/>
                <a:cs typeface="Oswald" charset="0"/>
              </a:rPr>
              <a:t>2008</a:t>
            </a:r>
          </a:p>
        </p:txBody>
      </p:sp>
      <p:sp>
        <p:nvSpPr>
          <p:cNvPr id="17" name="TextBox 16"/>
          <p:cNvSpPr txBox="1"/>
          <p:nvPr/>
        </p:nvSpPr>
        <p:spPr>
          <a:xfrm>
            <a:off x="9146525" y="8116288"/>
            <a:ext cx="3974813" cy="2195473"/>
          </a:xfrm>
          <a:prstGeom prst="rect">
            <a:avLst/>
          </a:prstGeom>
          <a:noFill/>
        </p:spPr>
        <p:txBody>
          <a:bodyPr wrap="square" rtlCol="0">
            <a:spAutoFit/>
          </a:bodyPr>
          <a:lstStyle/>
          <a:p>
            <a:pPr algn="ctr">
              <a:lnSpc>
                <a:spcPts val="4100"/>
              </a:lnSpc>
            </a:pPr>
            <a:r>
              <a:rPr lang="en-US" sz="1800" spc="300" dirty="0">
                <a:latin typeface="Segoe UI" panose="020B0502040204020203" pitchFamily="34" charset="0"/>
                <a:ea typeface="Lato Light" charset="0"/>
                <a:cs typeface="Lato Light" charset="0"/>
              </a:rPr>
              <a:t>Entrepreneurial activities differ substantially depending on the type of organization and</a:t>
            </a:r>
          </a:p>
        </p:txBody>
      </p:sp>
      <p:sp>
        <p:nvSpPr>
          <p:cNvPr id="22" name="TextBox 21"/>
          <p:cNvSpPr txBox="1"/>
          <p:nvPr/>
        </p:nvSpPr>
        <p:spPr>
          <a:xfrm>
            <a:off x="15325158" y="8116288"/>
            <a:ext cx="3974813" cy="2195473"/>
          </a:xfrm>
          <a:prstGeom prst="rect">
            <a:avLst/>
          </a:prstGeom>
          <a:noFill/>
        </p:spPr>
        <p:txBody>
          <a:bodyPr wrap="square" rtlCol="0">
            <a:spAutoFit/>
          </a:bodyPr>
          <a:lstStyle/>
          <a:p>
            <a:pPr algn="ctr">
              <a:lnSpc>
                <a:spcPts val="4100"/>
              </a:lnSpc>
            </a:pPr>
            <a:r>
              <a:rPr lang="en-US" sz="1800" spc="300" dirty="0">
                <a:latin typeface="Segoe UI" panose="020B0502040204020203" pitchFamily="34" charset="0"/>
                <a:ea typeface="Lato Light" charset="0"/>
                <a:cs typeface="Lato Light" charset="0"/>
              </a:rPr>
              <a:t>Entrepreneurial activities differ substantially depending on the type of organization and</a:t>
            </a:r>
          </a:p>
        </p:txBody>
      </p:sp>
      <p:sp>
        <p:nvSpPr>
          <p:cNvPr id="27" name="TextBox 26"/>
          <p:cNvSpPr txBox="1"/>
          <p:nvPr/>
        </p:nvSpPr>
        <p:spPr>
          <a:xfrm>
            <a:off x="10333069" y="5443046"/>
            <a:ext cx="1601722" cy="707886"/>
          </a:xfrm>
          <a:prstGeom prst="rect">
            <a:avLst/>
          </a:prstGeom>
          <a:noFill/>
        </p:spPr>
        <p:txBody>
          <a:bodyPr wrap="none" rtlCol="0">
            <a:spAutoFit/>
          </a:bodyPr>
          <a:lstStyle/>
          <a:p>
            <a:pPr algn="ctr"/>
            <a:r>
              <a:rPr lang="en-US" sz="4000" spc="600" dirty="0">
                <a:solidFill>
                  <a:schemeClr val="tx2"/>
                </a:solidFill>
                <a:latin typeface="Segoe UI" panose="020B0502040204020203" pitchFamily="34" charset="0"/>
                <a:ea typeface="Oswald" charset="0"/>
                <a:cs typeface="Oswald" charset="0"/>
              </a:rPr>
              <a:t>2014</a:t>
            </a:r>
          </a:p>
        </p:txBody>
      </p:sp>
      <p:sp>
        <p:nvSpPr>
          <p:cNvPr id="28" name="TextBox 27"/>
          <p:cNvSpPr txBox="1"/>
          <p:nvPr/>
        </p:nvSpPr>
        <p:spPr>
          <a:xfrm>
            <a:off x="16476948" y="5443046"/>
            <a:ext cx="1601722" cy="707886"/>
          </a:xfrm>
          <a:prstGeom prst="rect">
            <a:avLst/>
          </a:prstGeom>
          <a:noFill/>
        </p:spPr>
        <p:txBody>
          <a:bodyPr wrap="none" rtlCol="0">
            <a:spAutoFit/>
          </a:bodyPr>
          <a:lstStyle/>
          <a:p>
            <a:pPr algn="ctr"/>
            <a:r>
              <a:rPr lang="en-US" sz="4000" spc="600" dirty="0">
                <a:solidFill>
                  <a:schemeClr val="tx2"/>
                </a:solidFill>
                <a:latin typeface="Segoe UI" panose="020B0502040204020203" pitchFamily="34" charset="0"/>
                <a:ea typeface="Oswald" charset="0"/>
                <a:cs typeface="Oswald" charset="0"/>
              </a:rPr>
              <a:t>2018</a:t>
            </a:r>
          </a:p>
        </p:txBody>
      </p:sp>
    </p:spTree>
    <p:extLst>
      <p:ext uri="{BB962C8B-B14F-4D97-AF65-F5344CB8AC3E}">
        <p14:creationId xmlns:p14="http://schemas.microsoft.com/office/powerpoint/2010/main" val="1687926652"/>
      </p:ext>
    </p:extLst>
  </p:cSld>
  <p:clrMapOvr>
    <a:masterClrMapping/>
  </p:clrMapOvr>
</p:sld>
</file>

<file path=ppt/theme/theme1.xml><?xml version="1.0" encoding="utf-8"?>
<a:theme xmlns:a="http://schemas.openxmlformats.org/drawingml/2006/main" name="Default Theme">
  <a:themeElements>
    <a:clrScheme name="Nova 1">
      <a:dk1>
        <a:srgbClr val="7F7F7F"/>
      </a:dk1>
      <a:lt1>
        <a:srgbClr val="FFFFFF"/>
      </a:lt1>
      <a:dk2>
        <a:srgbClr val="000000"/>
      </a:dk2>
      <a:lt2>
        <a:srgbClr val="FFFFFF"/>
      </a:lt2>
      <a:accent1>
        <a:srgbClr val="000000"/>
      </a:accent1>
      <a:accent2>
        <a:srgbClr val="D6AE7E"/>
      </a:accent2>
      <a:accent3>
        <a:srgbClr val="484F6F"/>
      </a:accent3>
      <a:accent4>
        <a:srgbClr val="91969B"/>
      </a:accent4>
      <a:accent5>
        <a:srgbClr val="4B5050"/>
      </a:accent5>
      <a:accent6>
        <a:srgbClr val="91969B"/>
      </a:accent6>
      <a:hlink>
        <a:srgbClr val="4B5050"/>
      </a:hlink>
      <a:folHlink>
        <a:srgbClr val="19BB9B"/>
      </a:folHlink>
    </a:clrScheme>
    <a:fontScheme name="Segoe">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31333</TotalTime>
  <Words>2745</Words>
  <PresentationFormat>自定义</PresentationFormat>
  <Paragraphs>422</Paragraphs>
  <Slides>60</Slides>
  <Notes>12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60</vt:i4>
      </vt:variant>
    </vt:vector>
  </HeadingPairs>
  <TitlesOfParts>
    <vt:vector size="71" baseType="lpstr">
      <vt:lpstr>Gill Sans</vt:lpstr>
      <vt:lpstr>Lato Light</vt:lpstr>
      <vt:lpstr>Montserrat Hairline</vt:lpstr>
      <vt:lpstr>Montserrat Light</vt:lpstr>
      <vt:lpstr>Montserrat Semi</vt:lpstr>
      <vt:lpstr>Oswald</vt:lpstr>
      <vt:lpstr>Steelfish</vt:lpstr>
      <vt:lpstr>Arial</vt:lpstr>
      <vt:lpstr>Calibri Light</vt:lpstr>
      <vt:lpstr>Segoe UI</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https://shop112543288.taobao.com/</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奇思素材</dc:title>
  <dc:subject>https://shop112543288.taobao.com/</dc:subject>
  <dc:creator>奇思素材</dc:creator>
  <dcterms:created xsi:type="dcterms:W3CDTF">2014-11-12T21:47:38Z</dcterms:created>
  <dcterms:modified xsi:type="dcterms:W3CDTF">2018-03-08T00:42:43Z</dcterms:modified>
  <cp:category>欧美简约PPT</cp:category>
</cp:coreProperties>
</file>